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theme/themeOverride3.xml" ContentType="application/vnd.openxmlformats-officedocument.themeOverride+xml"/>
  <Override PartName="/ppt/theme/themeOverride4.xml" ContentType="application/vnd.openxmlformats-officedocument.themeOverride+xml"/>
  <Override PartName="/ppt/notesSlides/notesSlide11.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12.xml" ContentType="application/vnd.openxmlformats-officedocument.presentationml.notesSlide+xml"/>
  <Override PartName="/ppt/theme/themeOverride7.xml" ContentType="application/vnd.openxmlformats-officedocument.themeOverride+xml"/>
  <Override PartName="/ppt/notesSlides/notesSlide13.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14.xml" ContentType="application/vnd.openxmlformats-officedocument.presentationml.notesSlide+xml"/>
  <Override PartName="/ppt/theme/themeOverride13.xml" ContentType="application/vnd.openxmlformats-officedocument.themeOverride+xml"/>
  <Override PartName="/ppt/notesSlides/notesSlide15.xml" ContentType="application/vnd.openxmlformats-officedocument.presentationml.notesSlide+xml"/>
  <Override PartName="/ppt/theme/themeOverride14.xml" ContentType="application/vnd.openxmlformats-officedocument.themeOverride+xml"/>
  <Override PartName="/ppt/notesSlides/notesSlide16.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notesSlides/notesSlide17.xml" ContentType="application/vnd.openxmlformats-officedocument.presentationml.notesSlide+xml"/>
  <Override PartName="/ppt/theme/themeOverride28.xml" ContentType="application/vnd.openxmlformats-officedocument.themeOverride+xml"/>
  <Override PartName="/ppt/notesSlides/notesSlide18.xml" ContentType="application/vnd.openxmlformats-officedocument.presentationml.notesSlide+xml"/>
  <Override PartName="/ppt/theme/themeOverride29.xml" ContentType="application/vnd.openxmlformats-officedocument.themeOverride+xml"/>
  <Override PartName="/ppt/notesSlides/notesSlide19.xml" ContentType="application/vnd.openxmlformats-officedocument.presentationml.notesSlide+xml"/>
  <Override PartName="/ppt/theme/themeOverride30.xml" ContentType="application/vnd.openxmlformats-officedocument.themeOverride+xml"/>
  <Override PartName="/ppt/notesSlides/notesSlide20.xml" ContentType="application/vnd.openxmlformats-officedocument.presentationml.notesSlide+xml"/>
  <Override PartName="/ppt/theme/themeOverride31.xml" ContentType="application/vnd.openxmlformats-officedocument.themeOverride+xml"/>
  <Override PartName="/ppt/notesSlides/notesSlide21.xml" ContentType="application/vnd.openxmlformats-officedocument.presentationml.notesSlide+xml"/>
  <Override PartName="/ppt/theme/themeOverride32.xml" ContentType="application/vnd.openxmlformats-officedocument.themeOverride+xml"/>
  <Override PartName="/ppt/theme/themeOverride33.xml" ContentType="application/vnd.openxmlformats-officedocument.themeOverride+xml"/>
  <Override PartName="/ppt/notesSlides/notesSlide22.xml" ContentType="application/vnd.openxmlformats-officedocument.presentationml.notesSlide+xml"/>
  <Override PartName="/ppt/theme/themeOverride34.xml" ContentType="application/vnd.openxmlformats-officedocument.themeOverr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4" r:id="rId1"/>
    <p:sldMasterId id="2147483958" r:id="rId2"/>
  </p:sldMasterIdLst>
  <p:notesMasterIdLst>
    <p:notesMasterId r:id="rId243"/>
  </p:notesMasterIdLst>
  <p:handoutMasterIdLst>
    <p:handoutMasterId r:id="rId244"/>
  </p:handoutMasterIdLst>
  <p:sldIdLst>
    <p:sldId id="830" r:id="rId3"/>
    <p:sldId id="944" r:id="rId4"/>
    <p:sldId id="938" r:id="rId5"/>
    <p:sldId id="831" r:id="rId6"/>
    <p:sldId id="980" r:id="rId7"/>
    <p:sldId id="939" r:id="rId8"/>
    <p:sldId id="981" r:id="rId9"/>
    <p:sldId id="639" r:id="rId10"/>
    <p:sldId id="766" r:id="rId11"/>
    <p:sldId id="767" r:id="rId12"/>
    <p:sldId id="632" r:id="rId13"/>
    <p:sldId id="631" r:id="rId14"/>
    <p:sldId id="633" r:id="rId15"/>
    <p:sldId id="634" r:id="rId16"/>
    <p:sldId id="816" r:id="rId17"/>
    <p:sldId id="982" r:id="rId18"/>
    <p:sldId id="1013" r:id="rId19"/>
    <p:sldId id="983" r:id="rId20"/>
    <p:sldId id="985" r:id="rId21"/>
    <p:sldId id="984" r:id="rId22"/>
    <p:sldId id="940" r:id="rId23"/>
    <p:sldId id="986" r:id="rId24"/>
    <p:sldId id="987" r:id="rId25"/>
    <p:sldId id="988" r:id="rId26"/>
    <p:sldId id="989" r:id="rId27"/>
    <p:sldId id="990" r:id="rId28"/>
    <p:sldId id="991" r:id="rId29"/>
    <p:sldId id="992" r:id="rId30"/>
    <p:sldId id="1015" r:id="rId31"/>
    <p:sldId id="993" r:id="rId32"/>
    <p:sldId id="994" r:id="rId33"/>
    <p:sldId id="995" r:id="rId34"/>
    <p:sldId id="541" r:id="rId35"/>
    <p:sldId id="996" r:id="rId36"/>
    <p:sldId id="542" r:id="rId37"/>
    <p:sldId id="941" r:id="rId38"/>
    <p:sldId id="942" r:id="rId39"/>
    <p:sldId id="1014" r:id="rId40"/>
    <p:sldId id="1005" r:id="rId41"/>
    <p:sldId id="1006" r:id="rId42"/>
    <p:sldId id="829" r:id="rId43"/>
    <p:sldId id="310" r:id="rId44"/>
    <p:sldId id="317" r:id="rId45"/>
    <p:sldId id="775" r:id="rId46"/>
    <p:sldId id="776" r:id="rId47"/>
    <p:sldId id="284" r:id="rId48"/>
    <p:sldId id="306" r:id="rId49"/>
    <p:sldId id="768" r:id="rId50"/>
    <p:sldId id="943" r:id="rId51"/>
    <p:sldId id="290" r:id="rId52"/>
    <p:sldId id="318" r:id="rId53"/>
    <p:sldId id="1008" r:id="rId54"/>
    <p:sldId id="1009" r:id="rId55"/>
    <p:sldId id="1010" r:id="rId56"/>
    <p:sldId id="291" r:id="rId57"/>
    <p:sldId id="292" r:id="rId58"/>
    <p:sldId id="293" r:id="rId59"/>
    <p:sldId id="294" r:id="rId60"/>
    <p:sldId id="302" r:id="rId61"/>
    <p:sldId id="313" r:id="rId62"/>
    <p:sldId id="314" r:id="rId63"/>
    <p:sldId id="296" r:id="rId64"/>
    <p:sldId id="997" r:id="rId65"/>
    <p:sldId id="641" r:id="rId66"/>
    <p:sldId id="272" r:id="rId67"/>
    <p:sldId id="320" r:id="rId68"/>
    <p:sldId id="286" r:id="rId69"/>
    <p:sldId id="309" r:id="rId70"/>
    <p:sldId id="321" r:id="rId71"/>
    <p:sldId id="300" r:id="rId72"/>
    <p:sldId id="311" r:id="rId73"/>
    <p:sldId id="1017" r:id="rId74"/>
    <p:sldId id="1011" r:id="rId75"/>
    <p:sldId id="295" r:id="rId76"/>
    <p:sldId id="1018" r:id="rId77"/>
    <p:sldId id="298" r:id="rId78"/>
    <p:sldId id="1019" r:id="rId79"/>
    <p:sldId id="299" r:id="rId80"/>
    <p:sldId id="277" r:id="rId81"/>
    <p:sldId id="380" r:id="rId82"/>
    <p:sldId id="301" r:id="rId83"/>
    <p:sldId id="303" r:id="rId84"/>
    <p:sldId id="998" r:id="rId85"/>
    <p:sldId id="362" r:id="rId86"/>
    <p:sldId id="363" r:id="rId87"/>
    <p:sldId id="365" r:id="rId88"/>
    <p:sldId id="327" r:id="rId89"/>
    <p:sldId id="328" r:id="rId90"/>
    <p:sldId id="329" r:id="rId91"/>
    <p:sldId id="330" r:id="rId92"/>
    <p:sldId id="331" r:id="rId93"/>
    <p:sldId id="332" r:id="rId94"/>
    <p:sldId id="335" r:id="rId95"/>
    <p:sldId id="946" r:id="rId96"/>
    <p:sldId id="334" r:id="rId97"/>
    <p:sldId id="366" r:id="rId98"/>
    <p:sldId id="369" r:id="rId99"/>
    <p:sldId id="999" r:id="rId100"/>
    <p:sldId id="769" r:id="rId101"/>
    <p:sldId id="337" r:id="rId102"/>
    <p:sldId id="367" r:id="rId103"/>
    <p:sldId id="338" r:id="rId104"/>
    <p:sldId id="339" r:id="rId105"/>
    <p:sldId id="340" r:id="rId106"/>
    <p:sldId id="1001" r:id="rId107"/>
    <p:sldId id="1002" r:id="rId108"/>
    <p:sldId id="1003" r:id="rId109"/>
    <p:sldId id="951" r:id="rId110"/>
    <p:sldId id="1000" r:id="rId111"/>
    <p:sldId id="747" r:id="rId112"/>
    <p:sldId id="950" r:id="rId113"/>
    <p:sldId id="948" r:id="rId114"/>
    <p:sldId id="342" r:id="rId115"/>
    <p:sldId id="660" r:id="rId116"/>
    <p:sldId id="1004" r:id="rId117"/>
    <p:sldId id="344" r:id="rId118"/>
    <p:sldId id="346" r:id="rId119"/>
    <p:sldId id="347" r:id="rId120"/>
    <p:sldId id="959" r:id="rId121"/>
    <p:sldId id="1007" r:id="rId122"/>
    <p:sldId id="947" r:id="rId123"/>
    <p:sldId id="371" r:id="rId124"/>
    <p:sldId id="372" r:id="rId125"/>
    <p:sldId id="350" r:id="rId126"/>
    <p:sldId id="376" r:id="rId127"/>
    <p:sldId id="374" r:id="rId128"/>
    <p:sldId id="375" r:id="rId129"/>
    <p:sldId id="1012" r:id="rId130"/>
    <p:sldId id="419" r:id="rId131"/>
    <p:sldId id="420" r:id="rId132"/>
    <p:sldId id="642" r:id="rId133"/>
    <p:sldId id="437" r:id="rId134"/>
    <p:sldId id="438" r:id="rId135"/>
    <p:sldId id="949" r:id="rId136"/>
    <p:sldId id="770" r:id="rId137"/>
    <p:sldId id="439" r:id="rId138"/>
    <p:sldId id="771" r:id="rId139"/>
    <p:sldId id="440" r:id="rId140"/>
    <p:sldId id="386" r:id="rId141"/>
    <p:sldId id="467" r:id="rId142"/>
    <p:sldId id="422" r:id="rId143"/>
    <p:sldId id="396" r:id="rId144"/>
    <p:sldId id="643" r:id="rId145"/>
    <p:sldId id="952" r:id="rId146"/>
    <p:sldId id="812" r:id="rId147"/>
    <p:sldId id="813" r:id="rId148"/>
    <p:sldId id="399" r:id="rId149"/>
    <p:sldId id="401" r:id="rId150"/>
    <p:sldId id="441" r:id="rId151"/>
    <p:sldId id="429" r:id="rId152"/>
    <p:sldId id="953" r:id="rId153"/>
    <p:sldId id="958" r:id="rId154"/>
    <p:sldId id="451" r:id="rId155"/>
    <p:sldId id="955" r:id="rId156"/>
    <p:sldId id="956" r:id="rId157"/>
    <p:sldId id="957" r:id="rId158"/>
    <p:sldId id="954" r:id="rId159"/>
    <p:sldId id="630" r:id="rId160"/>
    <p:sldId id="455" r:id="rId161"/>
    <p:sldId id="457" r:id="rId162"/>
    <p:sldId id="458" r:id="rId163"/>
    <p:sldId id="460" r:id="rId164"/>
    <p:sldId id="461" r:id="rId165"/>
    <p:sldId id="415" r:id="rId166"/>
    <p:sldId id="662" r:id="rId167"/>
    <p:sldId id="567" r:id="rId168"/>
    <p:sldId id="404" r:id="rId169"/>
    <p:sldId id="405" r:id="rId170"/>
    <p:sldId id="817" r:id="rId171"/>
    <p:sldId id="818" r:id="rId172"/>
    <p:sldId id="819" r:id="rId173"/>
    <p:sldId id="822" r:id="rId174"/>
    <p:sldId id="960" r:id="rId175"/>
    <p:sldId id="961" r:id="rId176"/>
    <p:sldId id="826" r:id="rId177"/>
    <p:sldId id="487" r:id="rId178"/>
    <p:sldId id="657" r:id="rId179"/>
    <p:sldId id="647" r:id="rId180"/>
    <p:sldId id="648" r:id="rId181"/>
    <p:sldId id="655" r:id="rId182"/>
    <p:sldId id="649" r:id="rId183"/>
    <p:sldId id="508" r:id="rId184"/>
    <p:sldId id="490" r:id="rId185"/>
    <p:sldId id="658" r:id="rId186"/>
    <p:sldId id="801" r:id="rId187"/>
    <p:sldId id="963" r:id="rId188"/>
    <p:sldId id="667" r:id="rId189"/>
    <p:sldId id="668" r:id="rId190"/>
    <p:sldId id="964" r:id="rId191"/>
    <p:sldId id="785" r:id="rId192"/>
    <p:sldId id="786" r:id="rId193"/>
    <p:sldId id="787" r:id="rId194"/>
    <p:sldId id="783" r:id="rId195"/>
    <p:sldId id="784" r:id="rId196"/>
    <p:sldId id="832" r:id="rId197"/>
    <p:sldId id="965" r:id="rId198"/>
    <p:sldId id="282" r:id="rId199"/>
    <p:sldId id="283" r:id="rId200"/>
    <p:sldId id="967" r:id="rId201"/>
    <p:sldId id="968" r:id="rId202"/>
    <p:sldId id="969" r:id="rId203"/>
    <p:sldId id="971" r:id="rId204"/>
    <p:sldId id="970" r:id="rId205"/>
    <p:sldId id="977" r:id="rId206"/>
    <p:sldId id="972" r:id="rId207"/>
    <p:sldId id="976" r:id="rId208"/>
    <p:sldId id="975" r:id="rId209"/>
    <p:sldId id="974" r:id="rId210"/>
    <p:sldId id="838" r:id="rId211"/>
    <p:sldId id="839" r:id="rId212"/>
    <p:sldId id="979" r:id="rId213"/>
    <p:sldId id="840" r:id="rId214"/>
    <p:sldId id="520" r:id="rId215"/>
    <p:sldId id="305" r:id="rId216"/>
    <p:sldId id="841" r:id="rId217"/>
    <p:sldId id="842" r:id="rId218"/>
    <p:sldId id="285" r:id="rId219"/>
    <p:sldId id="843" r:id="rId220"/>
    <p:sldId id="844" r:id="rId221"/>
    <p:sldId id="308" r:id="rId222"/>
    <p:sldId id="845" r:id="rId223"/>
    <p:sldId id="846" r:id="rId224"/>
    <p:sldId id="315" r:id="rId225"/>
    <p:sldId id="847" r:id="rId226"/>
    <p:sldId id="848" r:id="rId227"/>
    <p:sldId id="316" r:id="rId228"/>
    <p:sldId id="849" r:id="rId229"/>
    <p:sldId id="319" r:id="rId230"/>
    <p:sldId id="852" r:id="rId231"/>
    <p:sldId id="479" r:id="rId232"/>
    <p:sldId id="383" r:id="rId233"/>
    <p:sldId id="886" r:id="rId234"/>
    <p:sldId id="887" r:id="rId235"/>
    <p:sldId id="892" r:id="rId236"/>
    <p:sldId id="400" r:id="rId237"/>
    <p:sldId id="410" r:id="rId238"/>
    <p:sldId id="402" r:id="rId239"/>
    <p:sldId id="403" r:id="rId240"/>
    <p:sldId id="1020" r:id="rId241"/>
    <p:sldId id="1021" r:id="rId24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49CD676E-DEAA-4EDA-871C-6BBB857F6185}">
          <p14:sldIdLst>
            <p14:sldId id="830"/>
            <p14:sldId id="944"/>
            <p14:sldId id="938"/>
            <p14:sldId id="831"/>
            <p14:sldId id="980"/>
            <p14:sldId id="939"/>
            <p14:sldId id="981"/>
            <p14:sldId id="639"/>
            <p14:sldId id="766"/>
            <p14:sldId id="767"/>
            <p14:sldId id="632"/>
            <p14:sldId id="631"/>
            <p14:sldId id="633"/>
            <p14:sldId id="634"/>
            <p14:sldId id="816"/>
          </p14:sldIdLst>
        </p14:section>
        <p14:section name="Başlıksız Bölüm" id="{87D15480-4E99-4357-BF97-D7CDCC13E64B}">
          <p14:sldIdLst>
            <p14:sldId id="982"/>
            <p14:sldId id="1013"/>
            <p14:sldId id="983"/>
            <p14:sldId id="985"/>
            <p14:sldId id="984"/>
            <p14:sldId id="940"/>
            <p14:sldId id="986"/>
            <p14:sldId id="987"/>
            <p14:sldId id="988"/>
            <p14:sldId id="989"/>
            <p14:sldId id="990"/>
            <p14:sldId id="991"/>
            <p14:sldId id="992"/>
            <p14:sldId id="1015"/>
            <p14:sldId id="993"/>
            <p14:sldId id="994"/>
            <p14:sldId id="995"/>
            <p14:sldId id="541"/>
            <p14:sldId id="996"/>
            <p14:sldId id="542"/>
            <p14:sldId id="941"/>
            <p14:sldId id="942"/>
            <p14:sldId id="1014"/>
            <p14:sldId id="1005"/>
            <p14:sldId id="1006"/>
            <p14:sldId id="829"/>
            <p14:sldId id="310"/>
            <p14:sldId id="317"/>
            <p14:sldId id="775"/>
            <p14:sldId id="776"/>
            <p14:sldId id="284"/>
            <p14:sldId id="306"/>
            <p14:sldId id="768"/>
            <p14:sldId id="943"/>
            <p14:sldId id="290"/>
            <p14:sldId id="318"/>
            <p14:sldId id="1008"/>
            <p14:sldId id="1009"/>
            <p14:sldId id="1010"/>
            <p14:sldId id="291"/>
            <p14:sldId id="292"/>
            <p14:sldId id="293"/>
            <p14:sldId id="294"/>
            <p14:sldId id="302"/>
            <p14:sldId id="313"/>
            <p14:sldId id="314"/>
            <p14:sldId id="296"/>
            <p14:sldId id="997"/>
            <p14:sldId id="641"/>
            <p14:sldId id="272"/>
            <p14:sldId id="320"/>
            <p14:sldId id="286"/>
            <p14:sldId id="309"/>
            <p14:sldId id="321"/>
            <p14:sldId id="300"/>
            <p14:sldId id="311"/>
            <p14:sldId id="1017"/>
            <p14:sldId id="1011"/>
            <p14:sldId id="295"/>
            <p14:sldId id="1018"/>
            <p14:sldId id="298"/>
            <p14:sldId id="1019"/>
            <p14:sldId id="299"/>
            <p14:sldId id="277"/>
            <p14:sldId id="380"/>
            <p14:sldId id="301"/>
            <p14:sldId id="303"/>
            <p14:sldId id="998"/>
            <p14:sldId id="362"/>
            <p14:sldId id="363"/>
            <p14:sldId id="365"/>
            <p14:sldId id="327"/>
            <p14:sldId id="328"/>
            <p14:sldId id="329"/>
            <p14:sldId id="330"/>
            <p14:sldId id="331"/>
            <p14:sldId id="332"/>
            <p14:sldId id="335"/>
            <p14:sldId id="946"/>
            <p14:sldId id="334"/>
            <p14:sldId id="366"/>
            <p14:sldId id="369"/>
            <p14:sldId id="999"/>
            <p14:sldId id="769"/>
            <p14:sldId id="337"/>
            <p14:sldId id="367"/>
            <p14:sldId id="338"/>
            <p14:sldId id="339"/>
            <p14:sldId id="340"/>
            <p14:sldId id="1001"/>
            <p14:sldId id="1002"/>
            <p14:sldId id="1003"/>
            <p14:sldId id="951"/>
            <p14:sldId id="1000"/>
            <p14:sldId id="747"/>
            <p14:sldId id="950"/>
            <p14:sldId id="948"/>
            <p14:sldId id="342"/>
            <p14:sldId id="660"/>
            <p14:sldId id="1004"/>
            <p14:sldId id="344"/>
            <p14:sldId id="346"/>
            <p14:sldId id="347"/>
            <p14:sldId id="959"/>
            <p14:sldId id="1007"/>
            <p14:sldId id="947"/>
            <p14:sldId id="371"/>
            <p14:sldId id="372"/>
            <p14:sldId id="350"/>
            <p14:sldId id="376"/>
            <p14:sldId id="374"/>
            <p14:sldId id="375"/>
            <p14:sldId id="1012"/>
            <p14:sldId id="419"/>
            <p14:sldId id="420"/>
            <p14:sldId id="642"/>
            <p14:sldId id="437"/>
            <p14:sldId id="438"/>
            <p14:sldId id="949"/>
            <p14:sldId id="770"/>
            <p14:sldId id="439"/>
            <p14:sldId id="771"/>
            <p14:sldId id="440"/>
            <p14:sldId id="386"/>
            <p14:sldId id="467"/>
            <p14:sldId id="422"/>
            <p14:sldId id="396"/>
            <p14:sldId id="643"/>
            <p14:sldId id="952"/>
            <p14:sldId id="812"/>
            <p14:sldId id="813"/>
            <p14:sldId id="399"/>
            <p14:sldId id="401"/>
            <p14:sldId id="441"/>
            <p14:sldId id="429"/>
            <p14:sldId id="953"/>
            <p14:sldId id="958"/>
            <p14:sldId id="451"/>
            <p14:sldId id="955"/>
            <p14:sldId id="956"/>
            <p14:sldId id="957"/>
            <p14:sldId id="954"/>
            <p14:sldId id="630"/>
            <p14:sldId id="455"/>
            <p14:sldId id="457"/>
            <p14:sldId id="458"/>
            <p14:sldId id="460"/>
            <p14:sldId id="461"/>
            <p14:sldId id="415"/>
            <p14:sldId id="662"/>
            <p14:sldId id="567"/>
            <p14:sldId id="404"/>
            <p14:sldId id="405"/>
            <p14:sldId id="817"/>
            <p14:sldId id="818"/>
            <p14:sldId id="819"/>
            <p14:sldId id="822"/>
            <p14:sldId id="960"/>
            <p14:sldId id="961"/>
            <p14:sldId id="826"/>
            <p14:sldId id="487"/>
            <p14:sldId id="657"/>
            <p14:sldId id="647"/>
            <p14:sldId id="648"/>
            <p14:sldId id="655"/>
            <p14:sldId id="649"/>
            <p14:sldId id="508"/>
            <p14:sldId id="490"/>
            <p14:sldId id="658"/>
            <p14:sldId id="801"/>
            <p14:sldId id="963"/>
            <p14:sldId id="667"/>
            <p14:sldId id="668"/>
            <p14:sldId id="964"/>
            <p14:sldId id="785"/>
            <p14:sldId id="786"/>
            <p14:sldId id="787"/>
            <p14:sldId id="783"/>
            <p14:sldId id="784"/>
            <p14:sldId id="832"/>
            <p14:sldId id="965"/>
            <p14:sldId id="282"/>
            <p14:sldId id="283"/>
            <p14:sldId id="967"/>
            <p14:sldId id="968"/>
            <p14:sldId id="969"/>
            <p14:sldId id="971"/>
            <p14:sldId id="970"/>
            <p14:sldId id="977"/>
            <p14:sldId id="972"/>
            <p14:sldId id="976"/>
            <p14:sldId id="975"/>
            <p14:sldId id="974"/>
            <p14:sldId id="838"/>
            <p14:sldId id="839"/>
            <p14:sldId id="979"/>
            <p14:sldId id="840"/>
            <p14:sldId id="520"/>
            <p14:sldId id="305"/>
            <p14:sldId id="841"/>
            <p14:sldId id="842"/>
            <p14:sldId id="285"/>
            <p14:sldId id="843"/>
            <p14:sldId id="844"/>
            <p14:sldId id="308"/>
            <p14:sldId id="845"/>
            <p14:sldId id="846"/>
            <p14:sldId id="315"/>
            <p14:sldId id="847"/>
            <p14:sldId id="848"/>
            <p14:sldId id="316"/>
            <p14:sldId id="849"/>
            <p14:sldId id="319"/>
            <p14:sldId id="852"/>
            <p14:sldId id="479"/>
            <p14:sldId id="383"/>
            <p14:sldId id="886"/>
            <p14:sldId id="887"/>
            <p14:sldId id="892"/>
            <p14:sldId id="400"/>
            <p14:sldId id="410"/>
            <p14:sldId id="402"/>
            <p14:sldId id="403"/>
            <p14:sldId id="1020"/>
            <p14:sldId id="102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A4F"/>
    <a:srgbClr val="006600"/>
    <a:srgbClr val="F8112F"/>
    <a:srgbClr val="344AD6"/>
    <a:srgbClr val="C5DCC0"/>
    <a:srgbClr val="ADD8E6"/>
    <a:srgbClr val="F0F0F0"/>
    <a:srgbClr val="9B8871"/>
    <a:srgbClr val="214247"/>
    <a:srgbClr val="EB12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E592DD-7ED6-44BC-B0F2-239AEAADD050}" v="694" dt="2024-12-04T09:46:20.586"/>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Açık Stil 2 - Vurgu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6283" autoAdjust="0"/>
  </p:normalViewPr>
  <p:slideViewPr>
    <p:cSldViewPr>
      <p:cViewPr varScale="1">
        <p:scale>
          <a:sx n="107" d="100"/>
          <a:sy n="107" d="100"/>
        </p:scale>
        <p:origin x="1710" y="114"/>
      </p:cViewPr>
      <p:guideLst>
        <p:guide orient="horz" pos="2160"/>
        <p:guide pos="2880"/>
      </p:guideLst>
    </p:cSldViewPr>
  </p:slideViewPr>
  <p:outlineViewPr>
    <p:cViewPr>
      <p:scale>
        <a:sx n="33" d="100"/>
        <a:sy n="33" d="100"/>
      </p:scale>
      <p:origin x="0" y="0"/>
    </p:cViewPr>
    <p:sldLst>
      <p:sld r:id="rId1" collapse="1"/>
    </p:sldLst>
  </p:outlineViewPr>
  <p:notesTextViewPr>
    <p:cViewPr>
      <p:scale>
        <a:sx n="3" d="2"/>
        <a:sy n="3" d="2"/>
      </p:scale>
      <p:origin x="0" y="0"/>
    </p:cViewPr>
  </p:notesTextViewPr>
  <p:notesViewPr>
    <p:cSldViewPr>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theme" Target="theme/theme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tableStyles" Target="tableStyle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microsoft.com/office/2016/11/relationships/changesInfo" Target="changesInfos/changesInfo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microsoft.com/office/2015/10/relationships/revisionInfo" Target="revisionInfo.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notesMaster" Target="notesMasters/notesMaster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handoutMaster" Target="handoutMasters/handoutMaster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presProps" Target="presProps.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viewProps" Target="viewProps.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s>
</file>

<file path=ppt/_rels/viewProps.xml.rels><?xml version="1.0" encoding="UTF-8" standalone="yes"?>
<Relationships xmlns="http://schemas.openxmlformats.org/package/2006/relationships"><Relationship Id="rId1" Type="http://schemas.openxmlformats.org/officeDocument/2006/relationships/slide" Target="slides/slide7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 TEKIN GUNER" userId="8a3bfaf7-3db6-4045-837e-88d2495fba61" providerId="ADAL" clId="{EBBDAFEE-7E5A-47F4-9198-C7EA433DF848}"/>
    <pc:docChg chg="undo custSel modSld">
      <pc:chgData name="ALI TEKIN GUNER" userId="8a3bfaf7-3db6-4045-837e-88d2495fba61" providerId="ADAL" clId="{EBBDAFEE-7E5A-47F4-9198-C7EA433DF848}" dt="2022-12-15T10:37:28.069" v="456"/>
      <pc:docMkLst>
        <pc:docMk/>
      </pc:docMkLst>
      <pc:sldChg chg="modAnim">
        <pc:chgData name="ALI TEKIN GUNER" userId="8a3bfaf7-3db6-4045-837e-88d2495fba61" providerId="ADAL" clId="{EBBDAFEE-7E5A-47F4-9198-C7EA433DF848}" dt="2022-12-15T10:12:26.953" v="9"/>
        <pc:sldMkLst>
          <pc:docMk/>
          <pc:sldMk cId="206679119" sldId="285"/>
        </pc:sldMkLst>
      </pc:sldChg>
      <pc:sldChg chg="addSp delSp modSp mod modAnim">
        <pc:chgData name="ALI TEKIN GUNER" userId="8a3bfaf7-3db6-4045-837e-88d2495fba61" providerId="ADAL" clId="{EBBDAFEE-7E5A-47F4-9198-C7EA433DF848}" dt="2022-12-15T10:37:28.069" v="456"/>
        <pc:sldMkLst>
          <pc:docMk/>
          <pc:sldMk cId="2757247881" sldId="308"/>
        </pc:sldMkLst>
        <pc:spChg chg="mod">
          <ac:chgData name="ALI TEKIN GUNER" userId="8a3bfaf7-3db6-4045-837e-88d2495fba61" providerId="ADAL" clId="{EBBDAFEE-7E5A-47F4-9198-C7EA433DF848}" dt="2022-12-15T10:29:54.746" v="315" actId="20577"/>
          <ac:spMkLst>
            <pc:docMk/>
            <pc:sldMk cId="2757247881" sldId="308"/>
            <ac:spMk id="3" creationId="{00000000-0000-0000-0000-000000000000}"/>
          </ac:spMkLst>
        </pc:spChg>
        <pc:spChg chg="del">
          <ac:chgData name="ALI TEKIN GUNER" userId="8a3bfaf7-3db6-4045-837e-88d2495fba61" providerId="ADAL" clId="{EBBDAFEE-7E5A-47F4-9198-C7EA433DF848}" dt="2022-12-15T10:24:30.212" v="136" actId="478"/>
          <ac:spMkLst>
            <pc:docMk/>
            <pc:sldMk cId="2757247881" sldId="308"/>
            <ac:spMk id="5" creationId="{00000000-0000-0000-0000-000000000000}"/>
          </ac:spMkLst>
        </pc:spChg>
        <pc:spChg chg="del mod">
          <ac:chgData name="ALI TEKIN GUNER" userId="8a3bfaf7-3db6-4045-837e-88d2495fba61" providerId="ADAL" clId="{EBBDAFEE-7E5A-47F4-9198-C7EA433DF848}" dt="2022-12-15T10:24:22.939" v="133" actId="478"/>
          <ac:spMkLst>
            <pc:docMk/>
            <pc:sldMk cId="2757247881" sldId="308"/>
            <ac:spMk id="6" creationId="{00000000-0000-0000-0000-000000000000}"/>
          </ac:spMkLst>
        </pc:spChg>
        <pc:spChg chg="del">
          <ac:chgData name="ALI TEKIN GUNER" userId="8a3bfaf7-3db6-4045-837e-88d2495fba61" providerId="ADAL" clId="{EBBDAFEE-7E5A-47F4-9198-C7EA433DF848}" dt="2022-12-15T10:24:58.267" v="145" actId="478"/>
          <ac:spMkLst>
            <pc:docMk/>
            <pc:sldMk cId="2757247881" sldId="308"/>
            <ac:spMk id="9" creationId="{00000000-0000-0000-0000-000000000000}"/>
          </ac:spMkLst>
        </pc:spChg>
        <pc:spChg chg="del">
          <ac:chgData name="ALI TEKIN GUNER" userId="8a3bfaf7-3db6-4045-837e-88d2495fba61" providerId="ADAL" clId="{EBBDAFEE-7E5A-47F4-9198-C7EA433DF848}" dt="2022-12-15T10:24:52.075" v="142" actId="478"/>
          <ac:spMkLst>
            <pc:docMk/>
            <pc:sldMk cId="2757247881" sldId="308"/>
            <ac:spMk id="11" creationId="{00000000-0000-0000-0000-000000000000}"/>
          </ac:spMkLst>
        </pc:spChg>
        <pc:spChg chg="del">
          <ac:chgData name="ALI TEKIN GUNER" userId="8a3bfaf7-3db6-4045-837e-88d2495fba61" providerId="ADAL" clId="{EBBDAFEE-7E5A-47F4-9198-C7EA433DF848}" dt="2022-12-15T10:24:53.908" v="143" actId="478"/>
          <ac:spMkLst>
            <pc:docMk/>
            <pc:sldMk cId="2757247881" sldId="308"/>
            <ac:spMk id="12" creationId="{00000000-0000-0000-0000-000000000000}"/>
          </ac:spMkLst>
        </pc:spChg>
        <pc:spChg chg="del mod">
          <ac:chgData name="ALI TEKIN GUNER" userId="8a3bfaf7-3db6-4045-837e-88d2495fba61" providerId="ADAL" clId="{EBBDAFEE-7E5A-47F4-9198-C7EA433DF848}" dt="2022-12-15T10:24:42.091" v="140" actId="478"/>
          <ac:spMkLst>
            <pc:docMk/>
            <pc:sldMk cId="2757247881" sldId="308"/>
            <ac:spMk id="14" creationId="{00000000-0000-0000-0000-000000000000}"/>
          </ac:spMkLst>
        </pc:spChg>
        <pc:spChg chg="del mod">
          <ac:chgData name="ALI TEKIN GUNER" userId="8a3bfaf7-3db6-4045-837e-88d2495fba61" providerId="ADAL" clId="{EBBDAFEE-7E5A-47F4-9198-C7EA433DF848}" dt="2022-12-15T10:24:43.379" v="141" actId="478"/>
          <ac:spMkLst>
            <pc:docMk/>
            <pc:sldMk cId="2757247881" sldId="308"/>
            <ac:spMk id="15" creationId="{00000000-0000-0000-0000-000000000000}"/>
          </ac:spMkLst>
        </pc:spChg>
        <pc:spChg chg="del">
          <ac:chgData name="ALI TEKIN GUNER" userId="8a3bfaf7-3db6-4045-837e-88d2495fba61" providerId="ADAL" clId="{EBBDAFEE-7E5A-47F4-9198-C7EA433DF848}" dt="2022-12-15T10:24:13.707" v="129" actId="478"/>
          <ac:spMkLst>
            <pc:docMk/>
            <pc:sldMk cId="2757247881" sldId="308"/>
            <ac:spMk id="17" creationId="{00000000-0000-0000-0000-000000000000}"/>
          </ac:spMkLst>
        </pc:spChg>
        <pc:spChg chg="del">
          <ac:chgData name="ALI TEKIN GUNER" userId="8a3bfaf7-3db6-4045-837e-88d2495fba61" providerId="ADAL" clId="{EBBDAFEE-7E5A-47F4-9198-C7EA433DF848}" dt="2022-12-15T10:24:15.628" v="130" actId="478"/>
          <ac:spMkLst>
            <pc:docMk/>
            <pc:sldMk cId="2757247881" sldId="308"/>
            <ac:spMk id="18" creationId="{00000000-0000-0000-0000-000000000000}"/>
          </ac:spMkLst>
        </pc:spChg>
        <pc:spChg chg="add mod">
          <ac:chgData name="ALI TEKIN GUNER" userId="8a3bfaf7-3db6-4045-837e-88d2495fba61" providerId="ADAL" clId="{EBBDAFEE-7E5A-47F4-9198-C7EA433DF848}" dt="2022-12-15T10:37:04.631" v="445" actId="404"/>
          <ac:spMkLst>
            <pc:docMk/>
            <pc:sldMk cId="2757247881" sldId="308"/>
            <ac:spMk id="20" creationId="{C0125867-270E-86AD-1FCA-6D9BE7D7861F}"/>
          </ac:spMkLst>
        </pc:spChg>
        <pc:spChg chg="mod">
          <ac:chgData name="ALI TEKIN GUNER" userId="8a3bfaf7-3db6-4045-837e-88d2495fba61" providerId="ADAL" clId="{EBBDAFEE-7E5A-47F4-9198-C7EA433DF848}" dt="2022-12-15T10:30:16.997" v="317" actId="688"/>
          <ac:spMkLst>
            <pc:docMk/>
            <pc:sldMk cId="2757247881" sldId="308"/>
            <ac:spMk id="21" creationId="{00000000-0000-0000-0000-000000000000}"/>
          </ac:spMkLst>
        </pc:spChg>
        <pc:spChg chg="del">
          <ac:chgData name="ALI TEKIN GUNER" userId="8a3bfaf7-3db6-4045-837e-88d2495fba61" providerId="ADAL" clId="{EBBDAFEE-7E5A-47F4-9198-C7EA433DF848}" dt="2022-12-15T10:23:52.604" v="122" actId="478"/>
          <ac:spMkLst>
            <pc:docMk/>
            <pc:sldMk cId="2757247881" sldId="308"/>
            <ac:spMk id="22" creationId="{00000000-0000-0000-0000-000000000000}"/>
          </ac:spMkLst>
        </pc:spChg>
        <pc:spChg chg="del topLvl">
          <ac:chgData name="ALI TEKIN GUNER" userId="8a3bfaf7-3db6-4045-837e-88d2495fba61" providerId="ADAL" clId="{EBBDAFEE-7E5A-47F4-9198-C7EA433DF848}" dt="2022-12-15T10:24:32.484" v="137" actId="478"/>
          <ac:spMkLst>
            <pc:docMk/>
            <pc:sldMk cId="2757247881" sldId="308"/>
            <ac:spMk id="23" creationId="{00000000-0000-0000-0000-000000000000}"/>
          </ac:spMkLst>
        </pc:spChg>
        <pc:spChg chg="mod">
          <ac:chgData name="ALI TEKIN GUNER" userId="8a3bfaf7-3db6-4045-837e-88d2495fba61" providerId="ADAL" clId="{EBBDAFEE-7E5A-47F4-9198-C7EA433DF848}" dt="2022-12-15T10:27:15.371" v="218" actId="1037"/>
          <ac:spMkLst>
            <pc:docMk/>
            <pc:sldMk cId="2757247881" sldId="308"/>
            <ac:spMk id="26" creationId="{00000000-0000-0000-0000-000000000000}"/>
          </ac:spMkLst>
        </pc:spChg>
        <pc:spChg chg="mod">
          <ac:chgData name="ALI TEKIN GUNER" userId="8a3bfaf7-3db6-4045-837e-88d2495fba61" providerId="ADAL" clId="{EBBDAFEE-7E5A-47F4-9198-C7EA433DF848}" dt="2022-12-15T10:27:15.371" v="218" actId="1037"/>
          <ac:spMkLst>
            <pc:docMk/>
            <pc:sldMk cId="2757247881" sldId="308"/>
            <ac:spMk id="27" creationId="{00000000-0000-0000-0000-000000000000}"/>
          </ac:spMkLst>
        </pc:spChg>
        <pc:spChg chg="mod">
          <ac:chgData name="ALI TEKIN GUNER" userId="8a3bfaf7-3db6-4045-837e-88d2495fba61" providerId="ADAL" clId="{EBBDAFEE-7E5A-47F4-9198-C7EA433DF848}" dt="2022-12-15T10:35:41.802" v="377" actId="164"/>
          <ac:spMkLst>
            <pc:docMk/>
            <pc:sldMk cId="2757247881" sldId="308"/>
            <ac:spMk id="30" creationId="{00000000-0000-0000-0000-000000000000}"/>
          </ac:spMkLst>
        </pc:spChg>
        <pc:spChg chg="mod">
          <ac:chgData name="ALI TEKIN GUNER" userId="8a3bfaf7-3db6-4045-837e-88d2495fba61" providerId="ADAL" clId="{EBBDAFEE-7E5A-47F4-9198-C7EA433DF848}" dt="2022-12-15T10:31:16.823" v="331" actId="1076"/>
          <ac:spMkLst>
            <pc:docMk/>
            <pc:sldMk cId="2757247881" sldId="308"/>
            <ac:spMk id="32" creationId="{00000000-0000-0000-0000-000000000000}"/>
          </ac:spMkLst>
        </pc:spChg>
        <pc:spChg chg="del mod">
          <ac:chgData name="ALI TEKIN GUNER" userId="8a3bfaf7-3db6-4045-837e-88d2495fba61" providerId="ADAL" clId="{EBBDAFEE-7E5A-47F4-9198-C7EA433DF848}" dt="2022-12-15T10:24:36.676" v="139" actId="478"/>
          <ac:spMkLst>
            <pc:docMk/>
            <pc:sldMk cId="2757247881" sldId="308"/>
            <ac:spMk id="33" creationId="{00000000-0000-0000-0000-000000000000}"/>
          </ac:spMkLst>
        </pc:spChg>
        <pc:spChg chg="del mod">
          <ac:chgData name="ALI TEKIN GUNER" userId="8a3bfaf7-3db6-4045-837e-88d2495fba61" providerId="ADAL" clId="{EBBDAFEE-7E5A-47F4-9198-C7EA433DF848}" dt="2022-12-15T10:31:12.473" v="330" actId="478"/>
          <ac:spMkLst>
            <pc:docMk/>
            <pc:sldMk cId="2757247881" sldId="308"/>
            <ac:spMk id="34" creationId="{00000000-0000-0000-0000-000000000000}"/>
          </ac:spMkLst>
        </pc:spChg>
        <pc:spChg chg="del">
          <ac:chgData name="ALI TEKIN GUNER" userId="8a3bfaf7-3db6-4045-837e-88d2495fba61" providerId="ADAL" clId="{EBBDAFEE-7E5A-47F4-9198-C7EA433DF848}" dt="2022-12-15T10:24:18.036" v="131" actId="478"/>
          <ac:spMkLst>
            <pc:docMk/>
            <pc:sldMk cId="2757247881" sldId="308"/>
            <ac:spMk id="37" creationId="{00000000-0000-0000-0000-000000000000}"/>
          </ac:spMkLst>
        </pc:spChg>
        <pc:spChg chg="mod">
          <ac:chgData name="ALI TEKIN GUNER" userId="8a3bfaf7-3db6-4045-837e-88d2495fba61" providerId="ADAL" clId="{EBBDAFEE-7E5A-47F4-9198-C7EA433DF848}" dt="2022-12-15T10:36:19.914" v="417" actId="113"/>
          <ac:spMkLst>
            <pc:docMk/>
            <pc:sldMk cId="2757247881" sldId="308"/>
            <ac:spMk id="45" creationId="{00000000-0000-0000-0000-000000000000}"/>
          </ac:spMkLst>
        </pc:spChg>
        <pc:spChg chg="mod">
          <ac:chgData name="ALI TEKIN GUNER" userId="8a3bfaf7-3db6-4045-837e-88d2495fba61" providerId="ADAL" clId="{EBBDAFEE-7E5A-47F4-9198-C7EA433DF848}" dt="2022-12-15T10:27:23.907" v="222" actId="1036"/>
          <ac:spMkLst>
            <pc:docMk/>
            <pc:sldMk cId="2757247881" sldId="308"/>
            <ac:spMk id="46" creationId="{00000000-0000-0000-0000-000000000000}"/>
          </ac:spMkLst>
        </pc:spChg>
        <pc:spChg chg="mod">
          <ac:chgData name="ALI TEKIN GUNER" userId="8a3bfaf7-3db6-4045-837e-88d2495fba61" providerId="ADAL" clId="{EBBDAFEE-7E5A-47F4-9198-C7EA433DF848}" dt="2022-12-15T10:27:23.907" v="222" actId="1036"/>
          <ac:spMkLst>
            <pc:docMk/>
            <pc:sldMk cId="2757247881" sldId="308"/>
            <ac:spMk id="47" creationId="{00000000-0000-0000-0000-000000000000}"/>
          </ac:spMkLst>
        </pc:spChg>
        <pc:spChg chg="del">
          <ac:chgData name="ALI TEKIN GUNER" userId="8a3bfaf7-3db6-4045-837e-88d2495fba61" providerId="ADAL" clId="{EBBDAFEE-7E5A-47F4-9198-C7EA433DF848}" dt="2022-12-15T10:24:04.084" v="126" actId="478"/>
          <ac:spMkLst>
            <pc:docMk/>
            <pc:sldMk cId="2757247881" sldId="308"/>
            <ac:spMk id="52" creationId="{00000000-0000-0000-0000-000000000000}"/>
          </ac:spMkLst>
        </pc:spChg>
        <pc:spChg chg="del">
          <ac:chgData name="ALI TEKIN GUNER" userId="8a3bfaf7-3db6-4045-837e-88d2495fba61" providerId="ADAL" clId="{EBBDAFEE-7E5A-47F4-9198-C7EA433DF848}" dt="2022-12-15T10:24:07.620" v="127" actId="478"/>
          <ac:spMkLst>
            <pc:docMk/>
            <pc:sldMk cId="2757247881" sldId="308"/>
            <ac:spMk id="53" creationId="{00000000-0000-0000-0000-000000000000}"/>
          </ac:spMkLst>
        </pc:spChg>
        <pc:spChg chg="del topLvl">
          <ac:chgData name="ALI TEKIN GUNER" userId="8a3bfaf7-3db6-4045-837e-88d2495fba61" providerId="ADAL" clId="{EBBDAFEE-7E5A-47F4-9198-C7EA433DF848}" dt="2022-12-15T10:24:09.951" v="128" actId="478"/>
          <ac:spMkLst>
            <pc:docMk/>
            <pc:sldMk cId="2757247881" sldId="308"/>
            <ac:spMk id="54" creationId="{00000000-0000-0000-0000-000000000000}"/>
          </ac:spMkLst>
        </pc:spChg>
        <pc:grpChg chg="add mod">
          <ac:chgData name="ALI TEKIN GUNER" userId="8a3bfaf7-3db6-4045-837e-88d2495fba61" providerId="ADAL" clId="{EBBDAFEE-7E5A-47F4-9198-C7EA433DF848}" dt="2022-12-15T10:35:41.802" v="377" actId="164"/>
          <ac:grpSpMkLst>
            <pc:docMk/>
            <pc:sldMk cId="2757247881" sldId="308"/>
            <ac:grpSpMk id="7" creationId="{8923F6A3-EB86-1385-06C4-C3CF505130DA}"/>
          </ac:grpSpMkLst>
        </pc:grpChg>
        <pc:grpChg chg="del">
          <ac:chgData name="ALI TEKIN GUNER" userId="8a3bfaf7-3db6-4045-837e-88d2495fba61" providerId="ADAL" clId="{EBBDAFEE-7E5A-47F4-9198-C7EA433DF848}" dt="2022-12-15T10:24:32.484" v="137" actId="478"/>
          <ac:grpSpMkLst>
            <pc:docMk/>
            <pc:sldMk cId="2757247881" sldId="308"/>
            <ac:grpSpMk id="8" creationId="{00000000-0000-0000-0000-000000000000}"/>
          </ac:grpSpMkLst>
        </pc:grpChg>
        <pc:grpChg chg="mod">
          <ac:chgData name="ALI TEKIN GUNER" userId="8a3bfaf7-3db6-4045-837e-88d2495fba61" providerId="ADAL" clId="{EBBDAFEE-7E5A-47F4-9198-C7EA433DF848}" dt="2022-12-15T10:30:29.926" v="321" actId="1076"/>
          <ac:grpSpMkLst>
            <pc:docMk/>
            <pc:sldMk cId="2757247881" sldId="308"/>
            <ac:grpSpMk id="25" creationId="{00000000-0000-0000-0000-000000000000}"/>
          </ac:grpSpMkLst>
        </pc:grpChg>
        <pc:grpChg chg="del">
          <ac:chgData name="ALI TEKIN GUNER" userId="8a3bfaf7-3db6-4045-837e-88d2495fba61" providerId="ADAL" clId="{EBBDAFEE-7E5A-47F4-9198-C7EA433DF848}" dt="2022-12-15T10:24:09.951" v="128" actId="478"/>
          <ac:grpSpMkLst>
            <pc:docMk/>
            <pc:sldMk cId="2757247881" sldId="308"/>
            <ac:grpSpMk id="50" creationId="{00000000-0000-0000-0000-000000000000}"/>
          </ac:grpSpMkLst>
        </pc:grpChg>
        <pc:grpChg chg="add del mod">
          <ac:chgData name="ALI TEKIN GUNER" userId="8a3bfaf7-3db6-4045-837e-88d2495fba61" providerId="ADAL" clId="{EBBDAFEE-7E5A-47F4-9198-C7EA433DF848}" dt="2022-12-15T10:23:32.323" v="120" actId="478"/>
          <ac:grpSpMkLst>
            <pc:docMk/>
            <pc:sldMk cId="2757247881" sldId="308"/>
            <ac:grpSpMk id="55" creationId="{00000000-0000-0000-0000-000000000000}"/>
          </ac:grpSpMkLst>
        </pc:grpChg>
        <pc:picChg chg="mod topLvl">
          <ac:chgData name="ALI TEKIN GUNER" userId="8a3bfaf7-3db6-4045-837e-88d2495fba61" providerId="ADAL" clId="{EBBDAFEE-7E5A-47F4-9198-C7EA433DF848}" dt="2022-12-15T10:30:00.055" v="316" actId="1076"/>
          <ac:picMkLst>
            <pc:docMk/>
            <pc:sldMk cId="2757247881" sldId="308"/>
            <ac:picMk id="4" creationId="{00000000-0000-0000-0000-000000000000}"/>
          </ac:picMkLst>
        </pc:picChg>
        <pc:picChg chg="mod">
          <ac:chgData name="ALI TEKIN GUNER" userId="8a3bfaf7-3db6-4045-837e-88d2495fba61" providerId="ADAL" clId="{EBBDAFEE-7E5A-47F4-9198-C7EA433DF848}" dt="2022-12-15T10:31:03.553" v="328"/>
          <ac:picMkLst>
            <pc:docMk/>
            <pc:sldMk cId="2757247881" sldId="308"/>
            <ac:picMk id="19" creationId="{00000000-0000-0000-0000-000000000000}"/>
          </ac:picMkLst>
        </pc:picChg>
        <pc:picChg chg="mod">
          <ac:chgData name="ALI TEKIN GUNER" userId="8a3bfaf7-3db6-4045-837e-88d2495fba61" providerId="ADAL" clId="{EBBDAFEE-7E5A-47F4-9198-C7EA433DF848}" dt="2022-12-15T10:30:24.787" v="319" actId="1076"/>
          <ac:picMkLst>
            <pc:docMk/>
            <pc:sldMk cId="2757247881" sldId="308"/>
            <ac:picMk id="24" creationId="{00000000-0000-0000-0000-000000000000}"/>
          </ac:picMkLst>
        </pc:picChg>
        <pc:picChg chg="mod">
          <ac:chgData name="ALI TEKIN GUNER" userId="8a3bfaf7-3db6-4045-837e-88d2495fba61" providerId="ADAL" clId="{EBBDAFEE-7E5A-47F4-9198-C7EA433DF848}" dt="2022-12-15T10:35:41.802" v="377" actId="164"/>
          <ac:picMkLst>
            <pc:docMk/>
            <pc:sldMk cId="2757247881" sldId="308"/>
            <ac:picMk id="31" creationId="{00000000-0000-0000-0000-000000000000}"/>
          </ac:picMkLst>
        </pc:picChg>
        <pc:picChg chg="del mod topLvl">
          <ac:chgData name="ALI TEKIN GUNER" userId="8a3bfaf7-3db6-4045-837e-88d2495fba61" providerId="ADAL" clId="{EBBDAFEE-7E5A-47F4-9198-C7EA433DF848}" dt="2022-12-15T10:24:27.875" v="135" actId="478"/>
          <ac:picMkLst>
            <pc:docMk/>
            <pc:sldMk cId="2757247881" sldId="308"/>
            <ac:picMk id="51" creationId="{00000000-0000-0000-0000-000000000000}"/>
          </ac:picMkLst>
        </pc:picChg>
        <pc:cxnChg chg="mod">
          <ac:chgData name="ALI TEKIN GUNER" userId="8a3bfaf7-3db6-4045-837e-88d2495fba61" providerId="ADAL" clId="{EBBDAFEE-7E5A-47F4-9198-C7EA433DF848}" dt="2022-12-15T10:27:15.371" v="218" actId="1037"/>
          <ac:cxnSpMkLst>
            <pc:docMk/>
            <pc:sldMk cId="2757247881" sldId="308"/>
            <ac:cxnSpMk id="28" creationId="{00000000-0000-0000-0000-000000000000}"/>
          </ac:cxnSpMkLst>
        </pc:cxnChg>
        <pc:cxnChg chg="mod">
          <ac:chgData name="ALI TEKIN GUNER" userId="8a3bfaf7-3db6-4045-837e-88d2495fba61" providerId="ADAL" clId="{EBBDAFEE-7E5A-47F4-9198-C7EA433DF848}" dt="2022-12-15T10:27:23.907" v="222" actId="1036"/>
          <ac:cxnSpMkLst>
            <pc:docMk/>
            <pc:sldMk cId="2757247881" sldId="308"/>
            <ac:cxnSpMk id="48" creationId="{00000000-0000-0000-0000-000000000000}"/>
          </ac:cxnSpMkLst>
        </pc:cxnChg>
      </pc:sldChg>
      <pc:sldChg chg="modSp modAnim">
        <pc:chgData name="ALI TEKIN GUNER" userId="8a3bfaf7-3db6-4045-837e-88d2495fba61" providerId="ADAL" clId="{EBBDAFEE-7E5A-47F4-9198-C7EA433DF848}" dt="2022-12-15T10:14:04.520" v="29" actId="20577"/>
        <pc:sldMkLst>
          <pc:docMk/>
          <pc:sldMk cId="4274882155" sldId="843"/>
        </pc:sldMkLst>
        <pc:spChg chg="mod">
          <ac:chgData name="ALI TEKIN GUNER" userId="8a3bfaf7-3db6-4045-837e-88d2495fba61" providerId="ADAL" clId="{EBBDAFEE-7E5A-47F4-9198-C7EA433DF848}" dt="2022-12-15T10:14:04.520" v="29" actId="20577"/>
          <ac:spMkLst>
            <pc:docMk/>
            <pc:sldMk cId="4274882155" sldId="843"/>
            <ac:spMk id="36" creationId="{00000000-0000-0000-0000-000000000000}"/>
          </ac:spMkLst>
        </pc:spChg>
      </pc:sldChg>
      <pc:sldChg chg="modSp mod modAnim">
        <pc:chgData name="ALI TEKIN GUNER" userId="8a3bfaf7-3db6-4045-837e-88d2495fba61" providerId="ADAL" clId="{EBBDAFEE-7E5A-47F4-9198-C7EA433DF848}" dt="2022-12-15T10:32:11.313" v="342" actId="1035"/>
        <pc:sldMkLst>
          <pc:docMk/>
          <pc:sldMk cId="881257953" sldId="844"/>
        </pc:sldMkLst>
        <pc:spChg chg="mod">
          <ac:chgData name="ALI TEKIN GUNER" userId="8a3bfaf7-3db6-4045-837e-88d2495fba61" providerId="ADAL" clId="{EBBDAFEE-7E5A-47F4-9198-C7EA433DF848}" dt="2022-12-15T10:14:38.853" v="41" actId="1036"/>
          <ac:spMkLst>
            <pc:docMk/>
            <pc:sldMk cId="881257953" sldId="844"/>
            <ac:spMk id="2" creationId="{00000000-0000-0000-0000-000000000000}"/>
          </ac:spMkLst>
        </pc:spChg>
        <pc:spChg chg="mod">
          <ac:chgData name="ALI TEKIN GUNER" userId="8a3bfaf7-3db6-4045-837e-88d2495fba61" providerId="ADAL" clId="{EBBDAFEE-7E5A-47F4-9198-C7EA433DF848}" dt="2022-12-15T10:18:39.245" v="66" actId="1035"/>
          <ac:spMkLst>
            <pc:docMk/>
            <pc:sldMk cId="881257953" sldId="844"/>
            <ac:spMk id="4" creationId="{00000000-0000-0000-0000-000000000000}"/>
          </ac:spMkLst>
        </pc:spChg>
        <pc:spChg chg="mod">
          <ac:chgData name="ALI TEKIN GUNER" userId="8a3bfaf7-3db6-4045-837e-88d2495fba61" providerId="ADAL" clId="{EBBDAFEE-7E5A-47F4-9198-C7EA433DF848}" dt="2022-12-15T10:31:55.674" v="335" actId="20577"/>
          <ac:spMkLst>
            <pc:docMk/>
            <pc:sldMk cId="881257953" sldId="844"/>
            <ac:spMk id="7" creationId="{00000000-0000-0000-0000-000000000000}"/>
          </ac:spMkLst>
        </pc:spChg>
        <pc:spChg chg="mod">
          <ac:chgData name="ALI TEKIN GUNER" userId="8a3bfaf7-3db6-4045-837e-88d2495fba61" providerId="ADAL" clId="{EBBDAFEE-7E5A-47F4-9198-C7EA433DF848}" dt="2022-12-15T10:32:11.313" v="342" actId="1035"/>
          <ac:spMkLst>
            <pc:docMk/>
            <pc:sldMk cId="881257953" sldId="844"/>
            <ac:spMk id="9" creationId="{00000000-0000-0000-0000-000000000000}"/>
          </ac:spMkLst>
        </pc:spChg>
        <pc:spChg chg="mod">
          <ac:chgData name="ALI TEKIN GUNER" userId="8a3bfaf7-3db6-4045-837e-88d2495fba61" providerId="ADAL" clId="{EBBDAFEE-7E5A-47F4-9198-C7EA433DF848}" dt="2022-12-15T10:32:02.830" v="337" actId="6549"/>
          <ac:spMkLst>
            <pc:docMk/>
            <pc:sldMk cId="881257953" sldId="844"/>
            <ac:spMk id="10" creationId="{00000000-0000-0000-0000-000000000000}"/>
          </ac:spMkLst>
        </pc:spChg>
        <pc:spChg chg="mod">
          <ac:chgData name="ALI TEKIN GUNER" userId="8a3bfaf7-3db6-4045-837e-88d2495fba61" providerId="ADAL" clId="{EBBDAFEE-7E5A-47F4-9198-C7EA433DF848}" dt="2022-12-15T10:21:39.486" v="104" actId="1076"/>
          <ac:spMkLst>
            <pc:docMk/>
            <pc:sldMk cId="881257953" sldId="844"/>
            <ac:spMk id="11" creationId="{00000000-0000-0000-0000-000000000000}"/>
          </ac:spMkLst>
        </pc:spChg>
        <pc:spChg chg="mod">
          <ac:chgData name="ALI TEKIN GUNER" userId="8a3bfaf7-3db6-4045-837e-88d2495fba61" providerId="ADAL" clId="{EBBDAFEE-7E5A-47F4-9198-C7EA433DF848}" dt="2022-12-15T10:32:11.313" v="342" actId="1035"/>
          <ac:spMkLst>
            <pc:docMk/>
            <pc:sldMk cId="881257953" sldId="844"/>
            <ac:spMk id="20" creationId="{00000000-0000-0000-0000-000000000000}"/>
          </ac:spMkLst>
        </pc:spChg>
        <pc:spChg chg="mod">
          <ac:chgData name="ALI TEKIN GUNER" userId="8a3bfaf7-3db6-4045-837e-88d2495fba61" providerId="ADAL" clId="{EBBDAFEE-7E5A-47F4-9198-C7EA433DF848}" dt="2022-12-15T10:15:02.456" v="48" actId="14100"/>
          <ac:spMkLst>
            <pc:docMk/>
            <pc:sldMk cId="881257953" sldId="844"/>
            <ac:spMk id="16389" creationId="{00000000-0000-0000-0000-000000000000}"/>
          </ac:spMkLst>
        </pc:spChg>
        <pc:spChg chg="mod">
          <ac:chgData name="ALI TEKIN GUNER" userId="8a3bfaf7-3db6-4045-837e-88d2495fba61" providerId="ADAL" clId="{EBBDAFEE-7E5A-47F4-9198-C7EA433DF848}" dt="2022-12-15T10:14:54.409" v="45" actId="1076"/>
          <ac:spMkLst>
            <pc:docMk/>
            <pc:sldMk cId="881257953" sldId="844"/>
            <ac:spMk id="27650" creationId="{00000000-0000-0000-0000-000000000000}"/>
          </ac:spMkLst>
        </pc:spChg>
        <pc:picChg chg="mod">
          <ac:chgData name="ALI TEKIN GUNER" userId="8a3bfaf7-3db6-4045-837e-88d2495fba61" providerId="ADAL" clId="{EBBDAFEE-7E5A-47F4-9198-C7EA433DF848}" dt="2022-12-15T10:15:06.901" v="49" actId="1076"/>
          <ac:picMkLst>
            <pc:docMk/>
            <pc:sldMk cId="881257953" sldId="844"/>
            <ac:picMk id="16388" creationId="{00000000-0000-0000-0000-000000000000}"/>
          </ac:picMkLst>
        </pc:picChg>
        <pc:picChg chg="mod">
          <ac:chgData name="ALI TEKIN GUNER" userId="8a3bfaf7-3db6-4045-837e-88d2495fba61" providerId="ADAL" clId="{EBBDAFEE-7E5A-47F4-9198-C7EA433DF848}" dt="2022-12-15T10:18:42.095" v="67" actId="1076"/>
          <ac:picMkLst>
            <pc:docMk/>
            <pc:sldMk cId="881257953" sldId="844"/>
            <ac:picMk id="16390" creationId="{00000000-0000-0000-0000-000000000000}"/>
          </ac:picMkLst>
        </pc:picChg>
      </pc:sldChg>
    </pc:docChg>
  </pc:docChgLst>
  <pc:docChgLst>
    <pc:chgData name="ALI TEKIN GUNER" userId="8a3bfaf7-3db6-4045-837e-88d2495fba61" providerId="ADAL" clId="{CF74A741-A787-4D02-8A9E-6793A6DA0416}"/>
    <pc:docChg chg="modSld">
      <pc:chgData name="ALI TEKIN GUNER" userId="8a3bfaf7-3db6-4045-837e-88d2495fba61" providerId="ADAL" clId="{CF74A741-A787-4D02-8A9E-6793A6DA0416}" dt="2022-10-24T11:45:05.985" v="43" actId="14100"/>
      <pc:docMkLst>
        <pc:docMk/>
      </pc:docMkLst>
      <pc:sldChg chg="modSp mod">
        <pc:chgData name="ALI TEKIN GUNER" userId="8a3bfaf7-3db6-4045-837e-88d2495fba61" providerId="ADAL" clId="{CF74A741-A787-4D02-8A9E-6793A6DA0416}" dt="2022-10-24T11:45:05.985" v="43" actId="14100"/>
        <pc:sldMkLst>
          <pc:docMk/>
          <pc:sldMk cId="3155475912" sldId="813"/>
        </pc:sldMkLst>
        <pc:spChg chg="mod">
          <ac:chgData name="ALI TEKIN GUNER" userId="8a3bfaf7-3db6-4045-837e-88d2495fba61" providerId="ADAL" clId="{CF74A741-A787-4D02-8A9E-6793A6DA0416}" dt="2022-10-24T11:43:27.354" v="28" actId="1076"/>
          <ac:spMkLst>
            <pc:docMk/>
            <pc:sldMk cId="3155475912" sldId="813"/>
            <ac:spMk id="19" creationId="{A18601F7-C05F-5BEF-8078-D4D855F210EA}"/>
          </ac:spMkLst>
        </pc:spChg>
        <pc:spChg chg="mod">
          <ac:chgData name="ALI TEKIN GUNER" userId="8a3bfaf7-3db6-4045-837e-88d2495fba61" providerId="ADAL" clId="{CF74A741-A787-4D02-8A9E-6793A6DA0416}" dt="2022-10-24T11:42:33.391" v="22" actId="1036"/>
          <ac:spMkLst>
            <pc:docMk/>
            <pc:sldMk cId="3155475912" sldId="813"/>
            <ac:spMk id="22" creationId="{00000000-0000-0000-0000-000000000000}"/>
          </ac:spMkLst>
        </pc:spChg>
        <pc:spChg chg="mod">
          <ac:chgData name="ALI TEKIN GUNER" userId="8a3bfaf7-3db6-4045-837e-88d2495fba61" providerId="ADAL" clId="{CF74A741-A787-4D02-8A9E-6793A6DA0416}" dt="2022-10-24T11:42:33.391" v="22" actId="1036"/>
          <ac:spMkLst>
            <pc:docMk/>
            <pc:sldMk cId="3155475912" sldId="813"/>
            <ac:spMk id="23" creationId="{00000000-0000-0000-0000-000000000000}"/>
          </ac:spMkLst>
        </pc:spChg>
        <pc:spChg chg="mod">
          <ac:chgData name="ALI TEKIN GUNER" userId="8a3bfaf7-3db6-4045-837e-88d2495fba61" providerId="ADAL" clId="{CF74A741-A787-4D02-8A9E-6793A6DA0416}" dt="2022-10-24T11:42:33.391" v="22" actId="1036"/>
          <ac:spMkLst>
            <pc:docMk/>
            <pc:sldMk cId="3155475912" sldId="813"/>
            <ac:spMk id="25" creationId="{00000000-0000-0000-0000-000000000000}"/>
          </ac:spMkLst>
        </pc:spChg>
        <pc:spChg chg="mod">
          <ac:chgData name="ALI TEKIN GUNER" userId="8a3bfaf7-3db6-4045-837e-88d2495fba61" providerId="ADAL" clId="{CF74A741-A787-4D02-8A9E-6793A6DA0416}" dt="2022-10-24T11:42:33.391" v="22" actId="1036"/>
          <ac:spMkLst>
            <pc:docMk/>
            <pc:sldMk cId="3155475912" sldId="813"/>
            <ac:spMk id="26" creationId="{00000000-0000-0000-0000-000000000000}"/>
          </ac:spMkLst>
        </pc:spChg>
        <pc:spChg chg="mod">
          <ac:chgData name="ALI TEKIN GUNER" userId="8a3bfaf7-3db6-4045-837e-88d2495fba61" providerId="ADAL" clId="{CF74A741-A787-4D02-8A9E-6793A6DA0416}" dt="2022-10-24T11:42:33.391" v="22" actId="1036"/>
          <ac:spMkLst>
            <pc:docMk/>
            <pc:sldMk cId="3155475912" sldId="813"/>
            <ac:spMk id="32" creationId="{00000000-0000-0000-0000-000000000000}"/>
          </ac:spMkLst>
        </pc:spChg>
        <pc:spChg chg="mod">
          <ac:chgData name="ALI TEKIN GUNER" userId="8a3bfaf7-3db6-4045-837e-88d2495fba61" providerId="ADAL" clId="{CF74A741-A787-4D02-8A9E-6793A6DA0416}" dt="2022-10-24T11:42:33.391" v="22" actId="1036"/>
          <ac:spMkLst>
            <pc:docMk/>
            <pc:sldMk cId="3155475912" sldId="813"/>
            <ac:spMk id="34" creationId="{00000000-0000-0000-0000-000000000000}"/>
          </ac:spMkLst>
        </pc:spChg>
        <pc:spChg chg="mod">
          <ac:chgData name="ALI TEKIN GUNER" userId="8a3bfaf7-3db6-4045-837e-88d2495fba61" providerId="ADAL" clId="{CF74A741-A787-4D02-8A9E-6793A6DA0416}" dt="2022-10-24T11:43:21.772" v="27" actId="1076"/>
          <ac:spMkLst>
            <pc:docMk/>
            <pc:sldMk cId="3155475912" sldId="813"/>
            <ac:spMk id="36" creationId="{00000000-0000-0000-0000-000000000000}"/>
          </ac:spMkLst>
        </pc:spChg>
        <pc:spChg chg="mod">
          <ac:chgData name="ALI TEKIN GUNER" userId="8a3bfaf7-3db6-4045-837e-88d2495fba61" providerId="ADAL" clId="{CF74A741-A787-4D02-8A9E-6793A6DA0416}" dt="2022-10-24T11:43:21.772" v="27" actId="1076"/>
          <ac:spMkLst>
            <pc:docMk/>
            <pc:sldMk cId="3155475912" sldId="813"/>
            <ac:spMk id="37" creationId="{00000000-0000-0000-0000-000000000000}"/>
          </ac:spMkLst>
        </pc:spChg>
        <pc:spChg chg="mod">
          <ac:chgData name="ALI TEKIN GUNER" userId="8a3bfaf7-3db6-4045-837e-88d2495fba61" providerId="ADAL" clId="{CF74A741-A787-4D02-8A9E-6793A6DA0416}" dt="2022-10-24T11:42:27.052" v="20" actId="1038"/>
          <ac:spMkLst>
            <pc:docMk/>
            <pc:sldMk cId="3155475912" sldId="813"/>
            <ac:spMk id="38" creationId="{00000000-0000-0000-0000-000000000000}"/>
          </ac:spMkLst>
        </pc:spChg>
        <pc:spChg chg="mod">
          <ac:chgData name="ALI TEKIN GUNER" userId="8a3bfaf7-3db6-4045-837e-88d2495fba61" providerId="ADAL" clId="{CF74A741-A787-4D02-8A9E-6793A6DA0416}" dt="2022-10-24T11:44:46.022" v="35"/>
          <ac:spMkLst>
            <pc:docMk/>
            <pc:sldMk cId="3155475912" sldId="813"/>
            <ac:spMk id="39" creationId="{00000000-0000-0000-0000-000000000000}"/>
          </ac:spMkLst>
        </pc:spChg>
        <pc:spChg chg="mod">
          <ac:chgData name="ALI TEKIN GUNER" userId="8a3bfaf7-3db6-4045-837e-88d2495fba61" providerId="ADAL" clId="{CF74A741-A787-4D02-8A9E-6793A6DA0416}" dt="2022-10-24T11:42:56.170" v="26" actId="1035"/>
          <ac:spMkLst>
            <pc:docMk/>
            <pc:sldMk cId="3155475912" sldId="813"/>
            <ac:spMk id="40" creationId="{00000000-0000-0000-0000-000000000000}"/>
          </ac:spMkLst>
        </pc:spChg>
        <pc:spChg chg="mod">
          <ac:chgData name="ALI TEKIN GUNER" userId="8a3bfaf7-3db6-4045-837e-88d2495fba61" providerId="ADAL" clId="{CF74A741-A787-4D02-8A9E-6793A6DA0416}" dt="2022-10-24T11:45:05.985" v="43" actId="14100"/>
          <ac:spMkLst>
            <pc:docMk/>
            <pc:sldMk cId="3155475912" sldId="813"/>
            <ac:spMk id="41" creationId="{00000000-0000-0000-0000-000000000000}"/>
          </ac:spMkLst>
        </pc:spChg>
        <pc:spChg chg="mod">
          <ac:chgData name="ALI TEKIN GUNER" userId="8a3bfaf7-3db6-4045-837e-88d2495fba61" providerId="ADAL" clId="{CF74A741-A787-4D02-8A9E-6793A6DA0416}" dt="2022-10-24T11:42:33.391" v="22" actId="1036"/>
          <ac:spMkLst>
            <pc:docMk/>
            <pc:sldMk cId="3155475912" sldId="813"/>
            <ac:spMk id="42" creationId="{00000000-0000-0000-0000-000000000000}"/>
          </ac:spMkLst>
        </pc:spChg>
        <pc:cxnChg chg="mod">
          <ac:chgData name="ALI TEKIN GUNER" userId="8a3bfaf7-3db6-4045-837e-88d2495fba61" providerId="ADAL" clId="{CF74A741-A787-4D02-8A9E-6793A6DA0416}" dt="2022-10-24T11:42:33.391" v="22" actId="1036"/>
          <ac:cxnSpMkLst>
            <pc:docMk/>
            <pc:sldMk cId="3155475912" sldId="813"/>
            <ac:cxnSpMk id="28" creationId="{00000000-0000-0000-0000-000000000000}"/>
          </ac:cxnSpMkLst>
        </pc:cxnChg>
        <pc:cxnChg chg="mod">
          <ac:chgData name="ALI TEKIN GUNER" userId="8a3bfaf7-3db6-4045-837e-88d2495fba61" providerId="ADAL" clId="{CF74A741-A787-4D02-8A9E-6793A6DA0416}" dt="2022-10-24T11:42:33.391" v="22" actId="1036"/>
          <ac:cxnSpMkLst>
            <pc:docMk/>
            <pc:sldMk cId="3155475912" sldId="813"/>
            <ac:cxnSpMk id="30" creationId="{00000000-0000-0000-0000-000000000000}"/>
          </ac:cxnSpMkLst>
        </pc:cxnChg>
        <pc:cxnChg chg="mod">
          <ac:chgData name="ALI TEKIN GUNER" userId="8a3bfaf7-3db6-4045-837e-88d2495fba61" providerId="ADAL" clId="{CF74A741-A787-4D02-8A9E-6793A6DA0416}" dt="2022-10-24T11:42:33.391" v="22" actId="1036"/>
          <ac:cxnSpMkLst>
            <pc:docMk/>
            <pc:sldMk cId="3155475912" sldId="813"/>
            <ac:cxnSpMk id="33" creationId="{00000000-0000-0000-0000-000000000000}"/>
          </ac:cxnSpMkLst>
        </pc:cxnChg>
      </pc:sldChg>
    </pc:docChg>
  </pc:docChgLst>
  <pc:docChgLst>
    <pc:chgData name="ALI TEKIN GUNER" userId="8a3bfaf7-3db6-4045-837e-88d2495fba61" providerId="ADAL" clId="{5D635397-0A7C-46F0-8ACB-D3C9337EC516}"/>
    <pc:docChg chg="undo custSel addSld delSld modSld sldOrd modSection">
      <pc:chgData name="ALI TEKIN GUNER" userId="8a3bfaf7-3db6-4045-837e-88d2495fba61" providerId="ADAL" clId="{5D635397-0A7C-46F0-8ACB-D3C9337EC516}" dt="2023-11-14T18:44:41.126" v="1541"/>
      <pc:docMkLst>
        <pc:docMk/>
      </pc:docMkLst>
      <pc:sldChg chg="setBg">
        <pc:chgData name="ALI TEKIN GUNER" userId="8a3bfaf7-3db6-4045-837e-88d2495fba61" providerId="ADAL" clId="{5D635397-0A7C-46F0-8ACB-D3C9337EC516}" dt="2023-11-14T18:44:41.126" v="1541"/>
        <pc:sldMkLst>
          <pc:docMk/>
          <pc:sldMk cId="2913361227" sldId="290"/>
        </pc:sldMkLst>
      </pc:sldChg>
      <pc:sldChg chg="setBg">
        <pc:chgData name="ALI TEKIN GUNER" userId="8a3bfaf7-3db6-4045-837e-88d2495fba61" providerId="ADAL" clId="{5D635397-0A7C-46F0-8ACB-D3C9337EC516}" dt="2023-11-14T18:44:33.211" v="1537"/>
        <pc:sldMkLst>
          <pc:docMk/>
          <pc:sldMk cId="2210572156" sldId="291"/>
        </pc:sldMkLst>
      </pc:sldChg>
      <pc:sldChg chg="setBg">
        <pc:chgData name="ALI TEKIN GUNER" userId="8a3bfaf7-3db6-4045-837e-88d2495fba61" providerId="ADAL" clId="{5D635397-0A7C-46F0-8ACB-D3C9337EC516}" dt="2023-11-14T18:44:28.060" v="1535"/>
        <pc:sldMkLst>
          <pc:docMk/>
          <pc:sldMk cId="3937903892" sldId="292"/>
        </pc:sldMkLst>
      </pc:sldChg>
      <pc:sldChg chg="delSp modSp mod modAnim">
        <pc:chgData name="ALI TEKIN GUNER" userId="8a3bfaf7-3db6-4045-837e-88d2495fba61" providerId="ADAL" clId="{5D635397-0A7C-46F0-8ACB-D3C9337EC516}" dt="2023-11-14T18:44:02.025" v="1533" actId="14100"/>
        <pc:sldMkLst>
          <pc:docMk/>
          <pc:sldMk cId="1988981415" sldId="317"/>
        </pc:sldMkLst>
        <pc:spChg chg="mod">
          <ac:chgData name="ALI TEKIN GUNER" userId="8a3bfaf7-3db6-4045-837e-88d2495fba61" providerId="ADAL" clId="{5D635397-0A7C-46F0-8ACB-D3C9337EC516}" dt="2023-11-14T18:43:53.162" v="1531" actId="1038"/>
          <ac:spMkLst>
            <pc:docMk/>
            <pc:sldMk cId="1988981415" sldId="317"/>
            <ac:spMk id="10" creationId="{00000000-0000-0000-0000-000000000000}"/>
          </ac:spMkLst>
        </pc:spChg>
        <pc:spChg chg="mod">
          <ac:chgData name="ALI TEKIN GUNER" userId="8a3bfaf7-3db6-4045-837e-88d2495fba61" providerId="ADAL" clId="{5D635397-0A7C-46F0-8ACB-D3C9337EC516}" dt="2023-11-14T18:43:53.162" v="1531" actId="1038"/>
          <ac:spMkLst>
            <pc:docMk/>
            <pc:sldMk cId="1988981415" sldId="317"/>
            <ac:spMk id="11" creationId="{00000000-0000-0000-0000-000000000000}"/>
          </ac:spMkLst>
        </pc:spChg>
        <pc:spChg chg="mod">
          <ac:chgData name="ALI TEKIN GUNER" userId="8a3bfaf7-3db6-4045-837e-88d2495fba61" providerId="ADAL" clId="{5D635397-0A7C-46F0-8ACB-D3C9337EC516}" dt="2023-11-14T18:44:02.025" v="1533" actId="14100"/>
          <ac:spMkLst>
            <pc:docMk/>
            <pc:sldMk cId="1988981415" sldId="317"/>
            <ac:spMk id="15" creationId="{00000000-0000-0000-0000-000000000000}"/>
          </ac:spMkLst>
        </pc:spChg>
        <pc:spChg chg="mod">
          <ac:chgData name="ALI TEKIN GUNER" userId="8a3bfaf7-3db6-4045-837e-88d2495fba61" providerId="ADAL" clId="{5D635397-0A7C-46F0-8ACB-D3C9337EC516}" dt="2023-11-14T18:43:59.593" v="1532" actId="14100"/>
          <ac:spMkLst>
            <pc:docMk/>
            <pc:sldMk cId="1988981415" sldId="317"/>
            <ac:spMk id="16" creationId="{00000000-0000-0000-0000-000000000000}"/>
          </ac:spMkLst>
        </pc:spChg>
        <pc:picChg chg="mod">
          <ac:chgData name="ALI TEKIN GUNER" userId="8a3bfaf7-3db6-4045-837e-88d2495fba61" providerId="ADAL" clId="{5D635397-0A7C-46F0-8ACB-D3C9337EC516}" dt="2023-11-14T18:43:53.162" v="1531" actId="1038"/>
          <ac:picMkLst>
            <pc:docMk/>
            <pc:sldMk cId="1988981415" sldId="317"/>
            <ac:picMk id="6" creationId="{00000000-0000-0000-0000-000000000000}"/>
          </ac:picMkLst>
        </pc:picChg>
        <pc:picChg chg="del">
          <ac:chgData name="ALI TEKIN GUNER" userId="8a3bfaf7-3db6-4045-837e-88d2495fba61" providerId="ADAL" clId="{5D635397-0A7C-46F0-8ACB-D3C9337EC516}" dt="2023-11-14T18:43:49.025" v="1527" actId="478"/>
          <ac:picMkLst>
            <pc:docMk/>
            <pc:sldMk cId="1988981415" sldId="317"/>
            <ac:picMk id="84998" creationId="{00000000-0000-0000-0000-000000000000}"/>
          </ac:picMkLst>
        </pc:picChg>
      </pc:sldChg>
      <pc:sldChg chg="setBg">
        <pc:chgData name="ALI TEKIN GUNER" userId="8a3bfaf7-3db6-4045-837e-88d2495fba61" providerId="ADAL" clId="{5D635397-0A7C-46F0-8ACB-D3C9337EC516}" dt="2023-11-14T18:44:37.389" v="1539"/>
        <pc:sldMkLst>
          <pc:docMk/>
          <pc:sldMk cId="1881734420" sldId="318"/>
        </pc:sldMkLst>
      </pc:sldChg>
      <pc:sldChg chg="addSp delSp modSp del mod addAnim delAnim">
        <pc:chgData name="ALI TEKIN GUNER" userId="8a3bfaf7-3db6-4045-837e-88d2495fba61" providerId="ADAL" clId="{5D635397-0A7C-46F0-8ACB-D3C9337EC516}" dt="2023-11-14T15:15:50.499" v="1356" actId="47"/>
        <pc:sldMkLst>
          <pc:docMk/>
          <pc:sldMk cId="1888659557" sldId="370"/>
        </pc:sldMkLst>
        <pc:spChg chg="add del mod">
          <ac:chgData name="ALI TEKIN GUNER" userId="8a3bfaf7-3db6-4045-837e-88d2495fba61" providerId="ADAL" clId="{5D635397-0A7C-46F0-8ACB-D3C9337EC516}" dt="2023-11-14T15:01:16.753" v="1186" actId="1036"/>
          <ac:spMkLst>
            <pc:docMk/>
            <pc:sldMk cId="1888659557" sldId="370"/>
            <ac:spMk id="2" creationId="{E8277BB1-5BE4-B78F-3454-BCE1FF02EA2E}"/>
          </ac:spMkLst>
        </pc:spChg>
        <pc:spChg chg="mod">
          <ac:chgData name="ALI TEKIN GUNER" userId="8a3bfaf7-3db6-4045-837e-88d2495fba61" providerId="ADAL" clId="{5D635397-0A7C-46F0-8ACB-D3C9337EC516}" dt="2023-11-14T14:52:03.447" v="1038" actId="1038"/>
          <ac:spMkLst>
            <pc:docMk/>
            <pc:sldMk cId="1888659557" sldId="370"/>
            <ac:spMk id="3" creationId="{00000000-0000-0000-0000-000000000000}"/>
          </ac:spMkLst>
        </pc:spChg>
        <pc:spChg chg="add mod">
          <ac:chgData name="ALI TEKIN GUNER" userId="8a3bfaf7-3db6-4045-837e-88d2495fba61" providerId="ADAL" clId="{5D635397-0A7C-46F0-8ACB-D3C9337EC516}" dt="2023-11-14T15:01:16.753" v="1186" actId="1036"/>
          <ac:spMkLst>
            <pc:docMk/>
            <pc:sldMk cId="1888659557" sldId="370"/>
            <ac:spMk id="4" creationId="{2A81982C-4A6A-F72F-5ED0-74275188E67E}"/>
          </ac:spMkLst>
        </pc:spChg>
        <pc:spChg chg="mod">
          <ac:chgData name="ALI TEKIN GUNER" userId="8a3bfaf7-3db6-4045-837e-88d2495fba61" providerId="ADAL" clId="{5D635397-0A7C-46F0-8ACB-D3C9337EC516}" dt="2023-11-14T15:03:59.413" v="1212" actId="20577"/>
          <ac:spMkLst>
            <pc:docMk/>
            <pc:sldMk cId="1888659557" sldId="370"/>
            <ac:spMk id="5" creationId="{00000000-0000-0000-0000-000000000000}"/>
          </ac:spMkLst>
        </pc:spChg>
        <pc:spChg chg="mod">
          <ac:chgData name="ALI TEKIN GUNER" userId="8a3bfaf7-3db6-4045-837e-88d2495fba61" providerId="ADAL" clId="{5D635397-0A7C-46F0-8ACB-D3C9337EC516}" dt="2023-11-14T15:01:09.041" v="1181" actId="1036"/>
          <ac:spMkLst>
            <pc:docMk/>
            <pc:sldMk cId="1888659557" sldId="370"/>
            <ac:spMk id="9" creationId="{00000000-0000-0000-0000-000000000000}"/>
          </ac:spMkLst>
        </pc:spChg>
        <pc:spChg chg="add mod">
          <ac:chgData name="ALI TEKIN GUNER" userId="8a3bfaf7-3db6-4045-837e-88d2495fba61" providerId="ADAL" clId="{5D635397-0A7C-46F0-8ACB-D3C9337EC516}" dt="2023-11-14T15:01:16.753" v="1186" actId="1036"/>
          <ac:spMkLst>
            <pc:docMk/>
            <pc:sldMk cId="1888659557" sldId="370"/>
            <ac:spMk id="10" creationId="{ACCDE548-69BF-86DD-DE6B-19446746DC19}"/>
          </ac:spMkLst>
        </pc:spChg>
        <pc:spChg chg="add mod">
          <ac:chgData name="ALI TEKIN GUNER" userId="8a3bfaf7-3db6-4045-837e-88d2495fba61" providerId="ADAL" clId="{5D635397-0A7C-46F0-8ACB-D3C9337EC516}" dt="2023-11-14T15:01:16.753" v="1186" actId="1036"/>
          <ac:spMkLst>
            <pc:docMk/>
            <pc:sldMk cId="1888659557" sldId="370"/>
            <ac:spMk id="12" creationId="{98BFC651-53C7-9B18-5B86-444E46EAB89E}"/>
          </ac:spMkLst>
        </pc:spChg>
        <pc:spChg chg="del mod">
          <ac:chgData name="ALI TEKIN GUNER" userId="8a3bfaf7-3db6-4045-837e-88d2495fba61" providerId="ADAL" clId="{5D635397-0A7C-46F0-8ACB-D3C9337EC516}" dt="2023-11-14T14:56:58.952" v="1094" actId="478"/>
          <ac:spMkLst>
            <pc:docMk/>
            <pc:sldMk cId="1888659557" sldId="370"/>
            <ac:spMk id="13" creationId="{43F77D4E-59C7-F671-73B9-EF7124E8ACBE}"/>
          </ac:spMkLst>
        </pc:spChg>
        <pc:spChg chg="add del mod">
          <ac:chgData name="ALI TEKIN GUNER" userId="8a3bfaf7-3db6-4045-837e-88d2495fba61" providerId="ADAL" clId="{5D635397-0A7C-46F0-8ACB-D3C9337EC516}" dt="2023-11-14T14:57:28.654" v="1099" actId="478"/>
          <ac:spMkLst>
            <pc:docMk/>
            <pc:sldMk cId="1888659557" sldId="370"/>
            <ac:spMk id="14" creationId="{E8D73E16-45ED-9F26-12FC-D9BD634E1495}"/>
          </ac:spMkLst>
        </pc:spChg>
        <pc:spChg chg="add del mod">
          <ac:chgData name="ALI TEKIN GUNER" userId="8a3bfaf7-3db6-4045-837e-88d2495fba61" providerId="ADAL" clId="{5D635397-0A7C-46F0-8ACB-D3C9337EC516}" dt="2023-11-14T14:57:32.095" v="1100" actId="478"/>
          <ac:spMkLst>
            <pc:docMk/>
            <pc:sldMk cId="1888659557" sldId="370"/>
            <ac:spMk id="15" creationId="{88C86C59-7A25-DF14-731F-329C3B16112F}"/>
          </ac:spMkLst>
        </pc:spChg>
        <pc:spChg chg="mod">
          <ac:chgData name="ALI TEKIN GUNER" userId="8a3bfaf7-3db6-4045-837e-88d2495fba61" providerId="ADAL" clId="{5D635397-0A7C-46F0-8ACB-D3C9337EC516}" dt="2023-11-14T15:15:27.952" v="1355" actId="1035"/>
          <ac:spMkLst>
            <pc:docMk/>
            <pc:sldMk cId="1888659557" sldId="370"/>
            <ac:spMk id="16" creationId="{00000000-0000-0000-0000-000000000000}"/>
          </ac:spMkLst>
        </pc:spChg>
        <pc:spChg chg="add mod">
          <ac:chgData name="ALI TEKIN GUNER" userId="8a3bfaf7-3db6-4045-837e-88d2495fba61" providerId="ADAL" clId="{5D635397-0A7C-46F0-8ACB-D3C9337EC516}" dt="2023-11-14T15:01:16.753" v="1186" actId="1036"/>
          <ac:spMkLst>
            <pc:docMk/>
            <pc:sldMk cId="1888659557" sldId="370"/>
            <ac:spMk id="17" creationId="{737A87DA-922C-8EDC-7E63-CB8544FBBC88}"/>
          </ac:spMkLst>
        </pc:spChg>
        <pc:spChg chg="add mod">
          <ac:chgData name="ALI TEKIN GUNER" userId="8a3bfaf7-3db6-4045-837e-88d2495fba61" providerId="ADAL" clId="{5D635397-0A7C-46F0-8ACB-D3C9337EC516}" dt="2023-11-14T15:01:16.753" v="1186" actId="1036"/>
          <ac:spMkLst>
            <pc:docMk/>
            <pc:sldMk cId="1888659557" sldId="370"/>
            <ac:spMk id="18" creationId="{9FA42CE9-0EEC-DB11-858E-33E6764BE1C0}"/>
          </ac:spMkLst>
        </pc:spChg>
        <pc:spChg chg="mod">
          <ac:chgData name="ALI TEKIN GUNER" userId="8a3bfaf7-3db6-4045-837e-88d2495fba61" providerId="ADAL" clId="{5D635397-0A7C-46F0-8ACB-D3C9337EC516}" dt="2023-11-14T14:34:53.318" v="434" actId="1035"/>
          <ac:spMkLst>
            <pc:docMk/>
            <pc:sldMk cId="1888659557" sldId="370"/>
            <ac:spMk id="22" creationId="{00000000-0000-0000-0000-000000000000}"/>
          </ac:spMkLst>
        </pc:spChg>
        <pc:spChg chg="mod">
          <ac:chgData name="ALI TEKIN GUNER" userId="8a3bfaf7-3db6-4045-837e-88d2495fba61" providerId="ADAL" clId="{5D635397-0A7C-46F0-8ACB-D3C9337EC516}" dt="2023-11-14T15:06:40.365" v="1227" actId="1076"/>
          <ac:spMkLst>
            <pc:docMk/>
            <pc:sldMk cId="1888659557" sldId="370"/>
            <ac:spMk id="25" creationId="{F347E55E-054C-EB3C-93CC-86D532DA015B}"/>
          </ac:spMkLst>
        </pc:spChg>
        <pc:spChg chg="mod">
          <ac:chgData name="ALI TEKIN GUNER" userId="8a3bfaf7-3db6-4045-837e-88d2495fba61" providerId="ADAL" clId="{5D635397-0A7C-46F0-8ACB-D3C9337EC516}" dt="2023-11-14T15:04:14.198" v="1217" actId="20577"/>
          <ac:spMkLst>
            <pc:docMk/>
            <pc:sldMk cId="1888659557" sldId="370"/>
            <ac:spMk id="29" creationId="{00000000-0000-0000-0000-000000000000}"/>
          </ac:spMkLst>
        </pc:spChg>
        <pc:spChg chg="mod">
          <ac:chgData name="ALI TEKIN GUNER" userId="8a3bfaf7-3db6-4045-837e-88d2495fba61" providerId="ADAL" clId="{5D635397-0A7C-46F0-8ACB-D3C9337EC516}" dt="2023-11-14T15:04:08.392" v="1215" actId="20577"/>
          <ac:spMkLst>
            <pc:docMk/>
            <pc:sldMk cId="1888659557" sldId="370"/>
            <ac:spMk id="30" creationId="{00000000-0000-0000-0000-000000000000}"/>
          </ac:spMkLst>
        </pc:spChg>
        <pc:spChg chg="mod">
          <ac:chgData name="ALI TEKIN GUNER" userId="8a3bfaf7-3db6-4045-837e-88d2495fba61" providerId="ADAL" clId="{5D635397-0A7C-46F0-8ACB-D3C9337EC516}" dt="2023-11-14T15:01:09.041" v="1181" actId="1036"/>
          <ac:spMkLst>
            <pc:docMk/>
            <pc:sldMk cId="1888659557" sldId="370"/>
            <ac:spMk id="31" creationId="{00000000-0000-0000-0000-000000000000}"/>
          </ac:spMkLst>
        </pc:spChg>
        <pc:spChg chg="mod">
          <ac:chgData name="ALI TEKIN GUNER" userId="8a3bfaf7-3db6-4045-837e-88d2495fba61" providerId="ADAL" clId="{5D635397-0A7C-46F0-8ACB-D3C9337EC516}" dt="2023-11-14T15:06:43.400" v="1228" actId="1076"/>
          <ac:spMkLst>
            <pc:docMk/>
            <pc:sldMk cId="1888659557" sldId="370"/>
            <ac:spMk id="36" creationId="{7766B3C6-39A2-D6A4-3A82-DA5F20A16716}"/>
          </ac:spMkLst>
        </pc:spChg>
        <pc:spChg chg="mod">
          <ac:chgData name="ALI TEKIN GUNER" userId="8a3bfaf7-3db6-4045-837e-88d2495fba61" providerId="ADAL" clId="{5D635397-0A7C-46F0-8ACB-D3C9337EC516}" dt="2023-11-14T14:58:05.580" v="1120" actId="20577"/>
          <ac:spMkLst>
            <pc:docMk/>
            <pc:sldMk cId="1888659557" sldId="370"/>
            <ac:spMk id="38" creationId="{00000000-0000-0000-0000-000000000000}"/>
          </ac:spMkLst>
        </pc:spChg>
        <pc:spChg chg="mod">
          <ac:chgData name="ALI TEKIN GUNER" userId="8a3bfaf7-3db6-4045-837e-88d2495fba61" providerId="ADAL" clId="{5D635397-0A7C-46F0-8ACB-D3C9337EC516}" dt="2023-11-14T14:59:03.022" v="1139" actId="1076"/>
          <ac:spMkLst>
            <pc:docMk/>
            <pc:sldMk cId="1888659557" sldId="370"/>
            <ac:spMk id="39" creationId="{00000000-0000-0000-0000-000000000000}"/>
          </ac:spMkLst>
        </pc:spChg>
        <pc:spChg chg="add mod">
          <ac:chgData name="ALI TEKIN GUNER" userId="8a3bfaf7-3db6-4045-837e-88d2495fba61" providerId="ADAL" clId="{5D635397-0A7C-46F0-8ACB-D3C9337EC516}" dt="2023-11-14T15:01:16.753" v="1186" actId="1036"/>
          <ac:spMkLst>
            <pc:docMk/>
            <pc:sldMk cId="1888659557" sldId="370"/>
            <ac:spMk id="55" creationId="{636B5C12-883D-5AC0-7B54-BC92405F5A76}"/>
          </ac:spMkLst>
        </pc:spChg>
        <pc:spChg chg="add mod">
          <ac:chgData name="ALI TEKIN GUNER" userId="8a3bfaf7-3db6-4045-837e-88d2495fba61" providerId="ADAL" clId="{5D635397-0A7C-46F0-8ACB-D3C9337EC516}" dt="2023-11-14T15:02:15.701" v="1195" actId="208"/>
          <ac:spMkLst>
            <pc:docMk/>
            <pc:sldMk cId="1888659557" sldId="370"/>
            <ac:spMk id="56" creationId="{302026DC-AAEE-A038-A9D1-170495F75B90}"/>
          </ac:spMkLst>
        </pc:spChg>
        <pc:spChg chg="add mod">
          <ac:chgData name="ALI TEKIN GUNER" userId="8a3bfaf7-3db6-4045-837e-88d2495fba61" providerId="ADAL" clId="{5D635397-0A7C-46F0-8ACB-D3C9337EC516}" dt="2023-11-14T15:02:15.701" v="1195" actId="208"/>
          <ac:spMkLst>
            <pc:docMk/>
            <pc:sldMk cId="1888659557" sldId="370"/>
            <ac:spMk id="57" creationId="{559B2830-3EB0-31A4-E23F-18E9027D720B}"/>
          </ac:spMkLst>
        </pc:spChg>
        <pc:spChg chg="add mod">
          <ac:chgData name="ALI TEKIN GUNER" userId="8a3bfaf7-3db6-4045-837e-88d2495fba61" providerId="ADAL" clId="{5D635397-0A7C-46F0-8ACB-D3C9337EC516}" dt="2023-11-14T15:01:16.753" v="1186" actId="1036"/>
          <ac:spMkLst>
            <pc:docMk/>
            <pc:sldMk cId="1888659557" sldId="370"/>
            <ac:spMk id="62" creationId="{AD89C7B4-4C2B-E0B5-A6C1-7FB4BD086FE8}"/>
          </ac:spMkLst>
        </pc:spChg>
        <pc:spChg chg="add mod">
          <ac:chgData name="ALI TEKIN GUNER" userId="8a3bfaf7-3db6-4045-837e-88d2495fba61" providerId="ADAL" clId="{5D635397-0A7C-46F0-8ACB-D3C9337EC516}" dt="2023-11-14T15:03:47.015" v="1209" actId="1076"/>
          <ac:spMkLst>
            <pc:docMk/>
            <pc:sldMk cId="1888659557" sldId="370"/>
            <ac:spMk id="82" creationId="{6D9819FA-6C63-3524-4755-08542041259B}"/>
          </ac:spMkLst>
        </pc:spChg>
        <pc:spChg chg="add mod">
          <ac:chgData name="ALI TEKIN GUNER" userId="8a3bfaf7-3db6-4045-837e-88d2495fba61" providerId="ADAL" clId="{5D635397-0A7C-46F0-8ACB-D3C9337EC516}" dt="2023-11-14T15:01:16.753" v="1186" actId="1036"/>
          <ac:spMkLst>
            <pc:docMk/>
            <pc:sldMk cId="1888659557" sldId="370"/>
            <ac:spMk id="83" creationId="{09E76270-D6A8-431B-E643-FC0C314DD284}"/>
          </ac:spMkLst>
        </pc:spChg>
        <pc:spChg chg="add del mod">
          <ac:chgData name="ALI TEKIN GUNER" userId="8a3bfaf7-3db6-4045-837e-88d2495fba61" providerId="ADAL" clId="{5D635397-0A7C-46F0-8ACB-D3C9337EC516}" dt="2023-11-14T14:37:35.974" v="483" actId="478"/>
          <ac:spMkLst>
            <pc:docMk/>
            <pc:sldMk cId="1888659557" sldId="370"/>
            <ac:spMk id="84" creationId="{71D4A764-79A0-5C62-EFD1-0527A82336E2}"/>
          </ac:spMkLst>
        </pc:spChg>
        <pc:spChg chg="add mod">
          <ac:chgData name="ALI TEKIN GUNER" userId="8a3bfaf7-3db6-4045-837e-88d2495fba61" providerId="ADAL" clId="{5D635397-0A7C-46F0-8ACB-D3C9337EC516}" dt="2023-11-14T15:01:16.753" v="1186" actId="1036"/>
          <ac:spMkLst>
            <pc:docMk/>
            <pc:sldMk cId="1888659557" sldId="370"/>
            <ac:spMk id="85" creationId="{0286B477-EB09-166D-CA83-0D701D620519}"/>
          </ac:spMkLst>
        </pc:spChg>
        <pc:spChg chg="add mod">
          <ac:chgData name="ALI TEKIN GUNER" userId="8a3bfaf7-3db6-4045-837e-88d2495fba61" providerId="ADAL" clId="{5D635397-0A7C-46F0-8ACB-D3C9337EC516}" dt="2023-11-14T15:01:16.753" v="1186" actId="1036"/>
          <ac:spMkLst>
            <pc:docMk/>
            <pc:sldMk cId="1888659557" sldId="370"/>
            <ac:spMk id="86" creationId="{650582AF-63B7-5736-C558-99CA3427FD2E}"/>
          </ac:spMkLst>
        </pc:spChg>
        <pc:spChg chg="add mod">
          <ac:chgData name="ALI TEKIN GUNER" userId="8a3bfaf7-3db6-4045-837e-88d2495fba61" providerId="ADAL" clId="{5D635397-0A7C-46F0-8ACB-D3C9337EC516}" dt="2023-11-14T15:01:16.753" v="1186" actId="1036"/>
          <ac:spMkLst>
            <pc:docMk/>
            <pc:sldMk cId="1888659557" sldId="370"/>
            <ac:spMk id="87" creationId="{7E4B33A5-CFB5-3973-F733-D5D1251DCB24}"/>
          </ac:spMkLst>
        </pc:spChg>
        <pc:spChg chg="add mod">
          <ac:chgData name="ALI TEKIN GUNER" userId="8a3bfaf7-3db6-4045-837e-88d2495fba61" providerId="ADAL" clId="{5D635397-0A7C-46F0-8ACB-D3C9337EC516}" dt="2023-11-14T15:03:18.478" v="1203" actId="20577"/>
          <ac:spMkLst>
            <pc:docMk/>
            <pc:sldMk cId="1888659557" sldId="370"/>
            <ac:spMk id="90" creationId="{BA4EBE2F-6965-9346-7412-1AB430AC59EB}"/>
          </ac:spMkLst>
        </pc:spChg>
        <pc:spChg chg="add mod">
          <ac:chgData name="ALI TEKIN GUNER" userId="8a3bfaf7-3db6-4045-837e-88d2495fba61" providerId="ADAL" clId="{5D635397-0A7C-46F0-8ACB-D3C9337EC516}" dt="2023-11-14T15:02:32.824" v="1197" actId="1076"/>
          <ac:spMkLst>
            <pc:docMk/>
            <pc:sldMk cId="1888659557" sldId="370"/>
            <ac:spMk id="91" creationId="{A5078654-15DE-FE2E-5027-39036FB0780A}"/>
          </ac:spMkLst>
        </pc:spChg>
        <pc:spChg chg="add mod">
          <ac:chgData name="ALI TEKIN GUNER" userId="8a3bfaf7-3db6-4045-837e-88d2495fba61" providerId="ADAL" clId="{5D635397-0A7C-46F0-8ACB-D3C9337EC516}" dt="2023-11-14T15:03:28.837" v="1206" actId="1076"/>
          <ac:spMkLst>
            <pc:docMk/>
            <pc:sldMk cId="1888659557" sldId="370"/>
            <ac:spMk id="92" creationId="{74BE6712-F437-F6ED-BB72-101B607D4188}"/>
          </ac:spMkLst>
        </pc:spChg>
        <pc:grpChg chg="mod">
          <ac:chgData name="ALI TEKIN GUNER" userId="8a3bfaf7-3db6-4045-837e-88d2495fba61" providerId="ADAL" clId="{5D635397-0A7C-46F0-8ACB-D3C9337EC516}" dt="2023-11-14T15:01:09.041" v="1181" actId="1036"/>
          <ac:grpSpMkLst>
            <pc:docMk/>
            <pc:sldMk cId="1888659557" sldId="370"/>
            <ac:grpSpMk id="27" creationId="{A4E1C7E9-7B4F-D515-EF27-C0F7857C724D}"/>
          </ac:grpSpMkLst>
        </pc:grpChg>
        <pc:grpChg chg="mod">
          <ac:chgData name="ALI TEKIN GUNER" userId="8a3bfaf7-3db6-4045-837e-88d2495fba61" providerId="ADAL" clId="{5D635397-0A7C-46F0-8ACB-D3C9337EC516}" dt="2023-11-14T15:01:09.041" v="1181" actId="1036"/>
          <ac:grpSpMkLst>
            <pc:docMk/>
            <pc:sldMk cId="1888659557" sldId="370"/>
            <ac:grpSpMk id="44" creationId="{6001A7A3-9D15-76DD-E931-CA9886C4C187}"/>
          </ac:grpSpMkLst>
        </pc:grpChg>
        <pc:grpChg chg="del">
          <ac:chgData name="ALI TEKIN GUNER" userId="8a3bfaf7-3db6-4045-837e-88d2495fba61" providerId="ADAL" clId="{5D635397-0A7C-46F0-8ACB-D3C9337EC516}" dt="2023-11-14T14:25:23.134" v="244" actId="478"/>
          <ac:grpSpMkLst>
            <pc:docMk/>
            <pc:sldMk cId="1888659557" sldId="370"/>
            <ac:grpSpMk id="50" creationId="{51F2EEE7-131E-BC57-7721-694222002F96}"/>
          </ac:grpSpMkLst>
        </pc:grpChg>
        <pc:grpChg chg="mod">
          <ac:chgData name="ALI TEKIN GUNER" userId="8a3bfaf7-3db6-4045-837e-88d2495fba61" providerId="ADAL" clId="{5D635397-0A7C-46F0-8ACB-D3C9337EC516}" dt="2023-11-14T15:01:09.041" v="1181" actId="1036"/>
          <ac:grpSpMkLst>
            <pc:docMk/>
            <pc:sldMk cId="1888659557" sldId="370"/>
            <ac:grpSpMk id="71" creationId="{8669CEF1-1F60-136F-1024-2B4872A8EE65}"/>
          </ac:grpSpMkLst>
        </pc:grpChg>
        <pc:grpChg chg="del">
          <ac:chgData name="ALI TEKIN GUNER" userId="8a3bfaf7-3db6-4045-837e-88d2495fba61" providerId="ADAL" clId="{5D635397-0A7C-46F0-8ACB-D3C9337EC516}" dt="2023-11-14T14:25:24.462" v="245" actId="478"/>
          <ac:grpSpMkLst>
            <pc:docMk/>
            <pc:sldMk cId="1888659557" sldId="370"/>
            <ac:grpSpMk id="81" creationId="{EFEC17B3-B7DD-6D69-3703-BA25B6CED711}"/>
          </ac:grpSpMkLst>
        </pc:grpChg>
        <pc:picChg chg="mod">
          <ac:chgData name="ALI TEKIN GUNER" userId="8a3bfaf7-3db6-4045-837e-88d2495fba61" providerId="ADAL" clId="{5D635397-0A7C-46F0-8ACB-D3C9337EC516}" dt="2023-11-14T15:07:21.856" v="1230" actId="1076"/>
          <ac:picMkLst>
            <pc:docMk/>
            <pc:sldMk cId="1888659557" sldId="370"/>
            <ac:picMk id="8" creationId="{00000000-0000-0000-0000-000000000000}"/>
          </ac:picMkLst>
        </pc:picChg>
        <pc:inkChg chg="mod">
          <ac:chgData name="ALI TEKIN GUNER" userId="8a3bfaf7-3db6-4045-837e-88d2495fba61" providerId="ADAL" clId="{5D635397-0A7C-46F0-8ACB-D3C9337EC516}" dt="2023-11-14T15:01:09.041" v="1181" actId="1036"/>
          <ac:inkMkLst>
            <pc:docMk/>
            <pc:sldMk cId="1888659557" sldId="370"/>
            <ac:inkMk id="19" creationId="{6A3FD027-260D-18C7-9083-1534A18DBDA5}"/>
          </ac:inkMkLst>
        </pc:inkChg>
        <pc:inkChg chg="mod">
          <ac:chgData name="ALI TEKIN GUNER" userId="8a3bfaf7-3db6-4045-837e-88d2495fba61" providerId="ADAL" clId="{5D635397-0A7C-46F0-8ACB-D3C9337EC516}" dt="2023-11-14T15:01:09.041" v="1181" actId="1036"/>
          <ac:inkMkLst>
            <pc:docMk/>
            <pc:sldMk cId="1888659557" sldId="370"/>
            <ac:inkMk id="20" creationId="{F6F68774-5FC1-61D9-1701-04DD695ABFB3}"/>
          </ac:inkMkLst>
        </pc:inkChg>
        <pc:inkChg chg="mod">
          <ac:chgData name="ALI TEKIN GUNER" userId="8a3bfaf7-3db6-4045-837e-88d2495fba61" providerId="ADAL" clId="{5D635397-0A7C-46F0-8ACB-D3C9337EC516}" dt="2023-11-14T14:34:53.318" v="434" actId="1035"/>
          <ac:inkMkLst>
            <pc:docMk/>
            <pc:sldMk cId="1888659557" sldId="370"/>
            <ac:inkMk id="28" creationId="{5C37A23C-3656-2F61-C62E-D7B6B688A1F3}"/>
          </ac:inkMkLst>
        </pc:inkChg>
        <pc:inkChg chg="mod">
          <ac:chgData name="ALI TEKIN GUNER" userId="8a3bfaf7-3db6-4045-837e-88d2495fba61" providerId="ADAL" clId="{5D635397-0A7C-46F0-8ACB-D3C9337EC516}" dt="2023-11-14T14:34:53.318" v="434" actId="1035"/>
          <ac:inkMkLst>
            <pc:docMk/>
            <pc:sldMk cId="1888659557" sldId="370"/>
            <ac:inkMk id="32" creationId="{143D4351-3859-B528-7CA0-63B58FD5D9E8}"/>
          </ac:inkMkLst>
        </pc:inkChg>
        <pc:inkChg chg="del">
          <ac:chgData name="ALI TEKIN GUNER" userId="8a3bfaf7-3db6-4045-837e-88d2495fba61" providerId="ADAL" clId="{5D635397-0A7C-46F0-8ACB-D3C9337EC516}" dt="2023-11-14T14:25:26.567" v="246" actId="478"/>
          <ac:inkMkLst>
            <pc:docMk/>
            <pc:sldMk cId="1888659557" sldId="370"/>
            <ac:inkMk id="33" creationId="{0AE7EB82-13C1-AF4F-FAD8-1D5ACAFD4E62}"/>
          </ac:inkMkLst>
        </pc:inkChg>
        <pc:inkChg chg="mod">
          <ac:chgData name="ALI TEKIN GUNER" userId="8a3bfaf7-3db6-4045-837e-88d2495fba61" providerId="ADAL" clId="{5D635397-0A7C-46F0-8ACB-D3C9337EC516}" dt="2023-11-14T15:01:09.041" v="1181" actId="1036"/>
          <ac:inkMkLst>
            <pc:docMk/>
            <pc:sldMk cId="1888659557" sldId="370"/>
            <ac:inkMk id="34" creationId="{6F308394-A30C-7C91-2CF9-EE62959AEE6C}"/>
          </ac:inkMkLst>
        </pc:inkChg>
        <pc:inkChg chg="mod">
          <ac:chgData name="ALI TEKIN GUNER" userId="8a3bfaf7-3db6-4045-837e-88d2495fba61" providerId="ADAL" clId="{5D635397-0A7C-46F0-8ACB-D3C9337EC516}" dt="2023-11-14T15:01:16.753" v="1186" actId="1036"/>
          <ac:inkMkLst>
            <pc:docMk/>
            <pc:sldMk cId="1888659557" sldId="370"/>
            <ac:inkMk id="48" creationId="{817FB4AC-6E27-84BB-EEF4-8C5C5DDB6640}"/>
          </ac:inkMkLst>
        </pc:inkChg>
        <pc:inkChg chg="mod">
          <ac:chgData name="ALI TEKIN GUNER" userId="8a3bfaf7-3db6-4045-837e-88d2495fba61" providerId="ADAL" clId="{5D635397-0A7C-46F0-8ACB-D3C9337EC516}" dt="2023-11-14T14:35:05.547" v="449" actId="1035"/>
          <ac:inkMkLst>
            <pc:docMk/>
            <pc:sldMk cId="1888659557" sldId="370"/>
            <ac:inkMk id="66" creationId="{6815A9DF-41A3-CA79-AE2B-CCFA2D4EEA17}"/>
          </ac:inkMkLst>
        </pc:inkChg>
        <pc:inkChg chg="mod">
          <ac:chgData name="ALI TEKIN GUNER" userId="8a3bfaf7-3db6-4045-837e-88d2495fba61" providerId="ADAL" clId="{5D635397-0A7C-46F0-8ACB-D3C9337EC516}" dt="2023-11-14T15:01:09.041" v="1181" actId="1036"/>
          <ac:inkMkLst>
            <pc:docMk/>
            <pc:sldMk cId="1888659557" sldId="370"/>
            <ac:inkMk id="67" creationId="{60C85453-821E-0815-ECDF-4FB2CE62E8B8}"/>
          </ac:inkMkLst>
        </pc:inkChg>
        <pc:inkChg chg="mod">
          <ac:chgData name="ALI TEKIN GUNER" userId="8a3bfaf7-3db6-4045-837e-88d2495fba61" providerId="ADAL" clId="{5D635397-0A7C-46F0-8ACB-D3C9337EC516}" dt="2023-11-14T15:01:16.753" v="1186" actId="1036"/>
          <ac:inkMkLst>
            <pc:docMk/>
            <pc:sldMk cId="1888659557" sldId="370"/>
            <ac:inkMk id="72" creationId="{61C268D7-FE0B-4DB7-915C-0E7D72867A13}"/>
          </ac:inkMkLst>
        </pc:inkChg>
        <pc:inkChg chg="del">
          <ac:chgData name="ALI TEKIN GUNER" userId="8a3bfaf7-3db6-4045-837e-88d2495fba61" providerId="ADAL" clId="{5D635397-0A7C-46F0-8ACB-D3C9337EC516}" dt="2023-11-14T14:25:28.004" v="247" actId="478"/>
          <ac:inkMkLst>
            <pc:docMk/>
            <pc:sldMk cId="1888659557" sldId="370"/>
            <ac:inkMk id="73" creationId="{7B15AB7D-A0A5-744A-BC30-75621E811E3C}"/>
          </ac:inkMkLst>
        </pc:inkChg>
        <pc:inkChg chg="mod">
          <ac:chgData name="ALI TEKIN GUNER" userId="8a3bfaf7-3db6-4045-837e-88d2495fba61" providerId="ADAL" clId="{5D635397-0A7C-46F0-8ACB-D3C9337EC516}" dt="2023-11-14T15:01:09.041" v="1181" actId="1036"/>
          <ac:inkMkLst>
            <pc:docMk/>
            <pc:sldMk cId="1888659557" sldId="370"/>
            <ac:inkMk id="74" creationId="{CE7F863E-9C13-5658-9351-AB6DDA127FC6}"/>
          </ac:inkMkLst>
        </pc:inkChg>
        <pc:inkChg chg="mod">
          <ac:chgData name="ALI TEKIN GUNER" userId="8a3bfaf7-3db6-4045-837e-88d2495fba61" providerId="ADAL" clId="{5D635397-0A7C-46F0-8ACB-D3C9337EC516}" dt="2023-11-14T15:01:09.041" v="1181" actId="1036"/>
          <ac:inkMkLst>
            <pc:docMk/>
            <pc:sldMk cId="1888659557" sldId="370"/>
            <ac:inkMk id="75" creationId="{0213C259-9A0E-633F-0CB2-8F9D98A3F158}"/>
          </ac:inkMkLst>
        </pc:inkChg>
        <pc:inkChg chg="mod">
          <ac:chgData name="ALI TEKIN GUNER" userId="8a3bfaf7-3db6-4045-837e-88d2495fba61" providerId="ADAL" clId="{5D635397-0A7C-46F0-8ACB-D3C9337EC516}" dt="2023-11-14T15:01:09.041" v="1181" actId="1036"/>
          <ac:inkMkLst>
            <pc:docMk/>
            <pc:sldMk cId="1888659557" sldId="370"/>
            <ac:inkMk id="76" creationId="{5D733C8A-C9F9-8832-4FC3-4B3F0AA4B9D2}"/>
          </ac:inkMkLst>
        </pc:inkChg>
        <pc:cxnChg chg="add mod">
          <ac:chgData name="ALI TEKIN GUNER" userId="8a3bfaf7-3db6-4045-837e-88d2495fba61" providerId="ADAL" clId="{5D635397-0A7C-46F0-8ACB-D3C9337EC516}" dt="2023-11-14T15:01:16.753" v="1186" actId="1036"/>
          <ac:cxnSpMkLst>
            <pc:docMk/>
            <pc:sldMk cId="1888659557" sldId="370"/>
            <ac:cxnSpMk id="37" creationId="{6701DA1B-497F-F6D2-231E-363CDB37F558}"/>
          </ac:cxnSpMkLst>
        </pc:cxnChg>
        <pc:cxnChg chg="add del mod">
          <ac:chgData name="ALI TEKIN GUNER" userId="8a3bfaf7-3db6-4045-837e-88d2495fba61" providerId="ADAL" clId="{5D635397-0A7C-46F0-8ACB-D3C9337EC516}" dt="2023-11-14T15:01:16.753" v="1186" actId="1036"/>
          <ac:cxnSpMkLst>
            <pc:docMk/>
            <pc:sldMk cId="1888659557" sldId="370"/>
            <ac:cxnSpMk id="41" creationId="{46970DBA-BE9E-1AAB-FA04-BAE3A6668CB8}"/>
          </ac:cxnSpMkLst>
        </pc:cxnChg>
        <pc:cxnChg chg="add mod">
          <ac:chgData name="ALI TEKIN GUNER" userId="8a3bfaf7-3db6-4045-837e-88d2495fba61" providerId="ADAL" clId="{5D635397-0A7C-46F0-8ACB-D3C9337EC516}" dt="2023-11-14T15:01:16.753" v="1186" actId="1036"/>
          <ac:cxnSpMkLst>
            <pc:docMk/>
            <pc:sldMk cId="1888659557" sldId="370"/>
            <ac:cxnSpMk id="53" creationId="{26FBC733-654F-72C5-E13C-FF5DACB5D236}"/>
          </ac:cxnSpMkLst>
        </pc:cxnChg>
        <pc:cxnChg chg="add mod">
          <ac:chgData name="ALI TEKIN GUNER" userId="8a3bfaf7-3db6-4045-837e-88d2495fba61" providerId="ADAL" clId="{5D635397-0A7C-46F0-8ACB-D3C9337EC516}" dt="2023-11-14T15:01:16.753" v="1186" actId="1036"/>
          <ac:cxnSpMkLst>
            <pc:docMk/>
            <pc:sldMk cId="1888659557" sldId="370"/>
            <ac:cxnSpMk id="58" creationId="{B00B3799-F56B-E380-60BF-22E3F4D6B31E}"/>
          </ac:cxnSpMkLst>
        </pc:cxnChg>
        <pc:cxnChg chg="add del mod">
          <ac:chgData name="ALI TEKIN GUNER" userId="8a3bfaf7-3db6-4045-837e-88d2495fba61" providerId="ADAL" clId="{5D635397-0A7C-46F0-8ACB-D3C9337EC516}" dt="2023-11-14T14:40:38.797" v="528" actId="478"/>
          <ac:cxnSpMkLst>
            <pc:docMk/>
            <pc:sldMk cId="1888659557" sldId="370"/>
            <ac:cxnSpMk id="89" creationId="{1B0D4CA2-2F70-DEE5-D741-D97F81B60261}"/>
          </ac:cxnSpMkLst>
        </pc:cxnChg>
        <pc:cxnChg chg="add mod">
          <ac:chgData name="ALI TEKIN GUNER" userId="8a3bfaf7-3db6-4045-837e-88d2495fba61" providerId="ADAL" clId="{5D635397-0A7C-46F0-8ACB-D3C9337EC516}" dt="2023-11-14T15:02:23.936" v="1196" actId="208"/>
          <ac:cxnSpMkLst>
            <pc:docMk/>
            <pc:sldMk cId="1888659557" sldId="370"/>
            <ac:cxnSpMk id="94" creationId="{67EFB8F6-552C-419F-C19C-4CEF823165A9}"/>
          </ac:cxnSpMkLst>
        </pc:cxnChg>
      </pc:sldChg>
      <pc:sldChg chg="modSp mod">
        <pc:chgData name="ALI TEKIN GUNER" userId="8a3bfaf7-3db6-4045-837e-88d2495fba61" providerId="ADAL" clId="{5D635397-0A7C-46F0-8ACB-D3C9337EC516}" dt="2023-11-14T15:44:10.628" v="1437" actId="14826"/>
        <pc:sldMkLst>
          <pc:docMk/>
          <pc:sldMk cId="1038214225" sldId="374"/>
        </pc:sldMkLst>
        <pc:picChg chg="mod">
          <ac:chgData name="ALI TEKIN GUNER" userId="8a3bfaf7-3db6-4045-837e-88d2495fba61" providerId="ADAL" clId="{5D635397-0A7C-46F0-8ACB-D3C9337EC516}" dt="2023-11-14T15:44:10.628" v="1437" actId="14826"/>
          <ac:picMkLst>
            <pc:docMk/>
            <pc:sldMk cId="1038214225" sldId="374"/>
            <ac:picMk id="27" creationId="{00000000-0000-0000-0000-000000000000}"/>
          </ac:picMkLst>
        </pc:picChg>
      </pc:sldChg>
      <pc:sldChg chg="del">
        <pc:chgData name="ALI TEKIN GUNER" userId="8a3bfaf7-3db6-4045-837e-88d2495fba61" providerId="ADAL" clId="{5D635397-0A7C-46F0-8ACB-D3C9337EC516}" dt="2023-11-14T18:22:15.183" v="1438" actId="2696"/>
        <pc:sldMkLst>
          <pc:docMk/>
          <pc:sldMk cId="2858841118" sldId="377"/>
        </pc:sldMkLst>
      </pc:sldChg>
      <pc:sldChg chg="del">
        <pc:chgData name="ALI TEKIN GUNER" userId="8a3bfaf7-3db6-4045-837e-88d2495fba61" providerId="ADAL" clId="{5D635397-0A7C-46F0-8ACB-D3C9337EC516}" dt="2023-11-14T18:22:15.183" v="1438" actId="2696"/>
        <pc:sldMkLst>
          <pc:docMk/>
          <pc:sldMk cId="4207675447" sldId="378"/>
        </pc:sldMkLst>
      </pc:sldChg>
      <pc:sldChg chg="del">
        <pc:chgData name="ALI TEKIN GUNER" userId="8a3bfaf7-3db6-4045-837e-88d2495fba61" providerId="ADAL" clId="{5D635397-0A7C-46F0-8ACB-D3C9337EC516}" dt="2023-11-14T18:22:15.183" v="1438" actId="2696"/>
        <pc:sldMkLst>
          <pc:docMk/>
          <pc:sldMk cId="3054744263" sldId="379"/>
        </pc:sldMkLst>
      </pc:sldChg>
      <pc:sldChg chg="del">
        <pc:chgData name="ALI TEKIN GUNER" userId="8a3bfaf7-3db6-4045-837e-88d2495fba61" providerId="ADAL" clId="{5D635397-0A7C-46F0-8ACB-D3C9337EC516}" dt="2023-11-14T18:27:25.369" v="1439" actId="47"/>
        <pc:sldMkLst>
          <pc:docMk/>
          <pc:sldMk cId="3174636537" sldId="773"/>
        </pc:sldMkLst>
      </pc:sldChg>
      <pc:sldChg chg="del">
        <pc:chgData name="ALI TEKIN GUNER" userId="8a3bfaf7-3db6-4045-837e-88d2495fba61" providerId="ADAL" clId="{5D635397-0A7C-46F0-8ACB-D3C9337EC516}" dt="2023-11-14T18:22:15.183" v="1438" actId="2696"/>
        <pc:sldMkLst>
          <pc:docMk/>
          <pc:sldMk cId="2945398834" sldId="781"/>
        </pc:sldMkLst>
      </pc:sldChg>
      <pc:sldChg chg="del">
        <pc:chgData name="ALI TEKIN GUNER" userId="8a3bfaf7-3db6-4045-837e-88d2495fba61" providerId="ADAL" clId="{5D635397-0A7C-46F0-8ACB-D3C9337EC516}" dt="2023-11-14T18:22:15.183" v="1438" actId="2696"/>
        <pc:sldMkLst>
          <pc:docMk/>
          <pc:sldMk cId="2508005737" sldId="782"/>
        </pc:sldMkLst>
      </pc:sldChg>
      <pc:sldChg chg="modSp">
        <pc:chgData name="ALI TEKIN GUNER" userId="8a3bfaf7-3db6-4045-837e-88d2495fba61" providerId="ADAL" clId="{5D635397-0A7C-46F0-8ACB-D3C9337EC516}" dt="2023-11-14T18:41:39.231" v="1440" actId="14826"/>
        <pc:sldMkLst>
          <pc:docMk/>
          <pc:sldMk cId="4041998787" sldId="816"/>
        </pc:sldMkLst>
        <pc:spChg chg="mod">
          <ac:chgData name="ALI TEKIN GUNER" userId="8a3bfaf7-3db6-4045-837e-88d2495fba61" providerId="ADAL" clId="{5D635397-0A7C-46F0-8ACB-D3C9337EC516}" dt="2023-11-14T18:41:39.231" v="1440" actId="14826"/>
          <ac:spMkLst>
            <pc:docMk/>
            <pc:sldMk cId="4041998787" sldId="816"/>
            <ac:spMk id="6" creationId="{00000000-0000-0000-0000-000000000000}"/>
          </ac:spMkLst>
        </pc:spChg>
        <pc:spChg chg="mod">
          <ac:chgData name="ALI TEKIN GUNER" userId="8a3bfaf7-3db6-4045-837e-88d2495fba61" providerId="ADAL" clId="{5D635397-0A7C-46F0-8ACB-D3C9337EC516}" dt="2023-11-14T18:41:39.231" v="1440" actId="14826"/>
          <ac:spMkLst>
            <pc:docMk/>
            <pc:sldMk cId="4041998787" sldId="816"/>
            <ac:spMk id="7" creationId="{00000000-0000-0000-0000-000000000000}"/>
          </ac:spMkLst>
        </pc:spChg>
        <pc:spChg chg="mod">
          <ac:chgData name="ALI TEKIN GUNER" userId="8a3bfaf7-3db6-4045-837e-88d2495fba61" providerId="ADAL" clId="{5D635397-0A7C-46F0-8ACB-D3C9337EC516}" dt="2023-11-14T18:41:39.231" v="1440" actId="14826"/>
          <ac:spMkLst>
            <pc:docMk/>
            <pc:sldMk cId="4041998787" sldId="816"/>
            <ac:spMk id="8" creationId="{00000000-0000-0000-0000-000000000000}"/>
          </ac:spMkLst>
        </pc:spChg>
        <pc:grpChg chg="mod">
          <ac:chgData name="ALI TEKIN GUNER" userId="8a3bfaf7-3db6-4045-837e-88d2495fba61" providerId="ADAL" clId="{5D635397-0A7C-46F0-8ACB-D3C9337EC516}" dt="2023-11-14T18:41:39.231" v="1440" actId="14826"/>
          <ac:grpSpMkLst>
            <pc:docMk/>
            <pc:sldMk cId="4041998787" sldId="816"/>
            <ac:grpSpMk id="3" creationId="{00000000-0000-0000-0000-000000000000}"/>
          </ac:grpSpMkLst>
        </pc:grpChg>
        <pc:grpChg chg="mod">
          <ac:chgData name="ALI TEKIN GUNER" userId="8a3bfaf7-3db6-4045-837e-88d2495fba61" providerId="ADAL" clId="{5D635397-0A7C-46F0-8ACB-D3C9337EC516}" dt="2023-11-14T18:41:39.231" v="1440" actId="14826"/>
          <ac:grpSpMkLst>
            <pc:docMk/>
            <pc:sldMk cId="4041998787" sldId="816"/>
            <ac:grpSpMk id="9" creationId="{00000000-0000-0000-0000-000000000000}"/>
          </ac:grpSpMkLst>
        </pc:grpChg>
        <pc:picChg chg="mod">
          <ac:chgData name="ALI TEKIN GUNER" userId="8a3bfaf7-3db6-4045-837e-88d2495fba61" providerId="ADAL" clId="{5D635397-0A7C-46F0-8ACB-D3C9337EC516}" dt="2023-11-14T18:41:39.231" v="1440" actId="14826"/>
          <ac:picMkLst>
            <pc:docMk/>
            <pc:sldMk cId="4041998787" sldId="816"/>
            <ac:picMk id="86018" creationId="{00000000-0000-0000-0000-000000000000}"/>
          </ac:picMkLst>
        </pc:picChg>
      </pc:sldChg>
      <pc:sldChg chg="del">
        <pc:chgData name="ALI TEKIN GUNER" userId="8a3bfaf7-3db6-4045-837e-88d2495fba61" providerId="ADAL" clId="{5D635397-0A7C-46F0-8ACB-D3C9337EC516}" dt="2023-11-14T11:24:06.202" v="0" actId="2696"/>
        <pc:sldMkLst>
          <pc:docMk/>
          <pc:sldMk cId="344621102" sldId="945"/>
        </pc:sldMkLst>
      </pc:sldChg>
      <pc:sldChg chg="addSp delSp modSp mod delAnim modAnim">
        <pc:chgData name="ALI TEKIN GUNER" userId="8a3bfaf7-3db6-4045-837e-88d2495fba61" providerId="ADAL" clId="{5D635397-0A7C-46F0-8ACB-D3C9337EC516}" dt="2023-11-14T15:26:20.362" v="1434"/>
        <pc:sldMkLst>
          <pc:docMk/>
          <pc:sldMk cId="2549338118" sldId="947"/>
        </pc:sldMkLst>
        <pc:spChg chg="mod">
          <ac:chgData name="ALI TEKIN GUNER" userId="8a3bfaf7-3db6-4045-837e-88d2495fba61" providerId="ADAL" clId="{5D635397-0A7C-46F0-8ACB-D3C9337EC516}" dt="2023-11-14T15:14:58.422" v="1352" actId="1076"/>
          <ac:spMkLst>
            <pc:docMk/>
            <pc:sldMk cId="2549338118" sldId="947"/>
            <ac:spMk id="2" creationId="{4F90808D-DD43-ACF7-52C2-79F3DABC19B9}"/>
          </ac:spMkLst>
        </pc:spChg>
        <pc:spChg chg="del mod">
          <ac:chgData name="ALI TEKIN GUNER" userId="8a3bfaf7-3db6-4045-837e-88d2495fba61" providerId="ADAL" clId="{5D635397-0A7C-46F0-8ACB-D3C9337EC516}" dt="2023-11-14T15:07:54.518" v="1237" actId="478"/>
          <ac:spMkLst>
            <pc:docMk/>
            <pc:sldMk cId="2549338118" sldId="947"/>
            <ac:spMk id="3" creationId="{00000000-0000-0000-0000-000000000000}"/>
          </ac:spMkLst>
        </pc:spChg>
        <pc:spChg chg="del mod">
          <ac:chgData name="ALI TEKIN GUNER" userId="8a3bfaf7-3db6-4045-837e-88d2495fba61" providerId="ADAL" clId="{5D635397-0A7C-46F0-8ACB-D3C9337EC516}" dt="2023-11-14T15:14:14.383" v="1335" actId="478"/>
          <ac:spMkLst>
            <pc:docMk/>
            <pc:sldMk cId="2549338118" sldId="947"/>
            <ac:spMk id="4" creationId="{00000000-0000-0000-0000-000000000000}"/>
          </ac:spMkLst>
        </pc:spChg>
        <pc:spChg chg="del mod">
          <ac:chgData name="ALI TEKIN GUNER" userId="8a3bfaf7-3db6-4045-837e-88d2495fba61" providerId="ADAL" clId="{5D635397-0A7C-46F0-8ACB-D3C9337EC516}" dt="2023-11-14T15:07:53.215" v="1236" actId="478"/>
          <ac:spMkLst>
            <pc:docMk/>
            <pc:sldMk cId="2549338118" sldId="947"/>
            <ac:spMk id="5" creationId="{00000000-0000-0000-0000-000000000000}"/>
          </ac:spMkLst>
        </pc:spChg>
        <pc:spChg chg="mod">
          <ac:chgData name="ALI TEKIN GUNER" userId="8a3bfaf7-3db6-4045-837e-88d2495fba61" providerId="ADAL" clId="{5D635397-0A7C-46F0-8ACB-D3C9337EC516}" dt="2023-11-14T15:14:32.294" v="1342" actId="1076"/>
          <ac:spMkLst>
            <pc:docMk/>
            <pc:sldMk cId="2549338118" sldId="947"/>
            <ac:spMk id="10" creationId="{00000000-0000-0000-0000-000000000000}"/>
          </ac:spMkLst>
        </pc:spChg>
        <pc:spChg chg="mod">
          <ac:chgData name="ALI TEKIN GUNER" userId="8a3bfaf7-3db6-4045-837e-88d2495fba61" providerId="ADAL" clId="{5D635397-0A7C-46F0-8ACB-D3C9337EC516}" dt="2023-11-14T15:14:58.422" v="1352" actId="1076"/>
          <ac:spMkLst>
            <pc:docMk/>
            <pc:sldMk cId="2549338118" sldId="947"/>
            <ac:spMk id="12" creationId="{B148A1B7-1185-485A-1CEB-73BDB5F6EFB7}"/>
          </ac:spMkLst>
        </pc:spChg>
        <pc:spChg chg="mod">
          <ac:chgData name="ALI TEKIN GUNER" userId="8a3bfaf7-3db6-4045-837e-88d2495fba61" providerId="ADAL" clId="{5D635397-0A7C-46F0-8ACB-D3C9337EC516}" dt="2023-11-14T15:19:56.222" v="1397" actId="1036"/>
          <ac:spMkLst>
            <pc:docMk/>
            <pc:sldMk cId="2549338118" sldId="947"/>
            <ac:spMk id="16" creationId="{00000000-0000-0000-0000-000000000000}"/>
          </ac:spMkLst>
        </pc:spChg>
        <pc:spChg chg="add mod ord">
          <ac:chgData name="ALI TEKIN GUNER" userId="8a3bfaf7-3db6-4045-837e-88d2495fba61" providerId="ADAL" clId="{5D635397-0A7C-46F0-8ACB-D3C9337EC516}" dt="2023-11-14T15:19:16.620" v="1389" actId="167"/>
          <ac:spMkLst>
            <pc:docMk/>
            <pc:sldMk cId="2549338118" sldId="947"/>
            <ac:spMk id="20" creationId="{0FC92796-E7AC-1DF2-CB03-7DD5C0970B66}"/>
          </ac:spMkLst>
        </pc:spChg>
        <pc:spChg chg="add mod">
          <ac:chgData name="ALI TEKIN GUNER" userId="8a3bfaf7-3db6-4045-837e-88d2495fba61" providerId="ADAL" clId="{5D635397-0A7C-46F0-8ACB-D3C9337EC516}" dt="2023-11-14T15:26:11.212" v="1423" actId="1076"/>
          <ac:spMkLst>
            <pc:docMk/>
            <pc:sldMk cId="2549338118" sldId="947"/>
            <ac:spMk id="21" creationId="{3D645F99-1736-7254-361E-87CEF9C8AC0B}"/>
          </ac:spMkLst>
        </pc:spChg>
        <pc:spChg chg="del">
          <ac:chgData name="ALI TEKIN GUNER" userId="8a3bfaf7-3db6-4045-837e-88d2495fba61" providerId="ADAL" clId="{5D635397-0A7C-46F0-8ACB-D3C9337EC516}" dt="2023-11-14T15:12:32.800" v="1318" actId="478"/>
          <ac:spMkLst>
            <pc:docMk/>
            <pc:sldMk cId="2549338118" sldId="947"/>
            <ac:spMk id="25" creationId="{00000000-0000-0000-0000-000000000000}"/>
          </ac:spMkLst>
        </pc:spChg>
        <pc:spChg chg="mod">
          <ac:chgData name="ALI TEKIN GUNER" userId="8a3bfaf7-3db6-4045-837e-88d2495fba61" providerId="ADAL" clId="{5D635397-0A7C-46F0-8ACB-D3C9337EC516}" dt="2023-11-14T15:19:59.287" v="1403" actId="1036"/>
          <ac:spMkLst>
            <pc:docMk/>
            <pc:sldMk cId="2549338118" sldId="947"/>
            <ac:spMk id="26" creationId="{00000000-0000-0000-0000-000000000000}"/>
          </ac:spMkLst>
        </pc:spChg>
        <pc:spChg chg="mod">
          <ac:chgData name="ALI TEKIN GUNER" userId="8a3bfaf7-3db6-4045-837e-88d2495fba61" providerId="ADAL" clId="{5D635397-0A7C-46F0-8ACB-D3C9337EC516}" dt="2023-11-14T15:08:32.989" v="1254" actId="20577"/>
          <ac:spMkLst>
            <pc:docMk/>
            <pc:sldMk cId="2549338118" sldId="947"/>
            <ac:spMk id="39" creationId="{A06F94E0-8765-26E6-96B4-D3DC68ED0FA0}"/>
          </ac:spMkLst>
        </pc:spChg>
        <pc:spChg chg="mod">
          <ac:chgData name="ALI TEKIN GUNER" userId="8a3bfaf7-3db6-4045-837e-88d2495fba61" providerId="ADAL" clId="{5D635397-0A7C-46F0-8ACB-D3C9337EC516}" dt="2023-11-14T15:14:45.221" v="1347" actId="1076"/>
          <ac:spMkLst>
            <pc:docMk/>
            <pc:sldMk cId="2549338118" sldId="947"/>
            <ac:spMk id="40" creationId="{00000000-0000-0000-0000-000000000000}"/>
          </ac:spMkLst>
        </pc:spChg>
        <pc:spChg chg="mod">
          <ac:chgData name="ALI TEKIN GUNER" userId="8a3bfaf7-3db6-4045-837e-88d2495fba61" providerId="ADAL" clId="{5D635397-0A7C-46F0-8ACB-D3C9337EC516}" dt="2023-11-14T15:14:42.527" v="1346" actId="1076"/>
          <ac:spMkLst>
            <pc:docMk/>
            <pc:sldMk cId="2549338118" sldId="947"/>
            <ac:spMk id="41" creationId="{00000000-0000-0000-0000-000000000000}"/>
          </ac:spMkLst>
        </pc:spChg>
        <pc:spChg chg="mod">
          <ac:chgData name="ALI TEKIN GUNER" userId="8a3bfaf7-3db6-4045-837e-88d2495fba61" providerId="ADAL" clId="{5D635397-0A7C-46F0-8ACB-D3C9337EC516}" dt="2023-11-14T15:08:37.702" v="1256" actId="14100"/>
          <ac:spMkLst>
            <pc:docMk/>
            <pc:sldMk cId="2549338118" sldId="947"/>
            <ac:spMk id="42" creationId="{B796FF4A-39E3-A50D-0163-B6038482DA85}"/>
          </ac:spMkLst>
        </pc:spChg>
        <pc:spChg chg="mod">
          <ac:chgData name="ALI TEKIN GUNER" userId="8a3bfaf7-3db6-4045-837e-88d2495fba61" providerId="ADAL" clId="{5D635397-0A7C-46F0-8ACB-D3C9337EC516}" dt="2023-11-14T15:08:40.106" v="1258" actId="1076"/>
          <ac:spMkLst>
            <pc:docMk/>
            <pc:sldMk cId="2549338118" sldId="947"/>
            <ac:spMk id="43" creationId="{1196784B-90A4-C6FB-229F-616F954767D4}"/>
          </ac:spMkLst>
        </pc:spChg>
        <pc:spChg chg="mod">
          <ac:chgData name="ALI TEKIN GUNER" userId="8a3bfaf7-3db6-4045-837e-88d2495fba61" providerId="ADAL" clId="{5D635397-0A7C-46F0-8ACB-D3C9337EC516}" dt="2023-11-14T15:11:45.479" v="1311" actId="6549"/>
          <ac:spMkLst>
            <pc:docMk/>
            <pc:sldMk cId="2549338118" sldId="947"/>
            <ac:spMk id="56" creationId="{042F7914-61DC-B552-12E2-BE20184ECCD7}"/>
          </ac:spMkLst>
        </pc:spChg>
        <pc:spChg chg="mod">
          <ac:chgData name="ALI TEKIN GUNER" userId="8a3bfaf7-3db6-4045-837e-88d2495fba61" providerId="ADAL" clId="{5D635397-0A7C-46F0-8ACB-D3C9337EC516}" dt="2023-11-14T15:11:45.479" v="1311" actId="6549"/>
          <ac:spMkLst>
            <pc:docMk/>
            <pc:sldMk cId="2549338118" sldId="947"/>
            <ac:spMk id="59" creationId="{3402C412-1796-9B6F-3B88-467F3EEA00B8}"/>
          </ac:spMkLst>
        </pc:spChg>
        <pc:grpChg chg="mod">
          <ac:chgData name="ALI TEKIN GUNER" userId="8a3bfaf7-3db6-4045-837e-88d2495fba61" providerId="ADAL" clId="{5D635397-0A7C-46F0-8ACB-D3C9337EC516}" dt="2023-11-14T15:19:56.222" v="1397" actId="1036"/>
          <ac:grpSpMkLst>
            <pc:docMk/>
            <pc:sldMk cId="2549338118" sldId="947"/>
            <ac:grpSpMk id="9" creationId="{52390014-FBF8-98F1-9838-706452C6DD7A}"/>
          </ac:grpSpMkLst>
        </pc:grpChg>
        <pc:grpChg chg="del">
          <ac:chgData name="ALI TEKIN GUNER" userId="8a3bfaf7-3db6-4045-837e-88d2495fba61" providerId="ADAL" clId="{5D635397-0A7C-46F0-8ACB-D3C9337EC516}" dt="2023-11-14T14:25:35.776" v="249" actId="478"/>
          <ac:grpSpMkLst>
            <pc:docMk/>
            <pc:sldMk cId="2549338118" sldId="947"/>
            <ac:grpSpMk id="50" creationId="{51F2EEE7-131E-BC57-7721-694222002F96}"/>
          </ac:grpSpMkLst>
        </pc:grpChg>
        <pc:grpChg chg="mod">
          <ac:chgData name="ALI TEKIN GUNER" userId="8a3bfaf7-3db6-4045-837e-88d2495fba61" providerId="ADAL" clId="{5D635397-0A7C-46F0-8ACB-D3C9337EC516}" dt="2023-11-14T15:08:18.272" v="1246" actId="1076"/>
          <ac:grpSpMkLst>
            <pc:docMk/>
            <pc:sldMk cId="2549338118" sldId="947"/>
            <ac:grpSpMk id="55" creationId="{AC925C29-5E26-2036-C4A9-5A5E3B2E62F7}"/>
          </ac:grpSpMkLst>
        </pc:grpChg>
        <pc:grpChg chg="mod">
          <ac:chgData name="ALI TEKIN GUNER" userId="8a3bfaf7-3db6-4045-837e-88d2495fba61" providerId="ADAL" clId="{5D635397-0A7C-46F0-8ACB-D3C9337EC516}" dt="2023-11-14T15:11:45.479" v="1311" actId="6549"/>
          <ac:grpSpMkLst>
            <pc:docMk/>
            <pc:sldMk cId="2549338118" sldId="947"/>
            <ac:grpSpMk id="61" creationId="{D1F324A4-B900-3740-4DEB-6BB8BF898FA2}"/>
          </ac:grpSpMkLst>
        </pc:grpChg>
        <pc:picChg chg="add del mod">
          <ac:chgData name="ALI TEKIN GUNER" userId="8a3bfaf7-3db6-4045-837e-88d2495fba61" providerId="ADAL" clId="{5D635397-0A7C-46F0-8ACB-D3C9337EC516}" dt="2023-11-14T14:56:20.797" v="1092" actId="478"/>
          <ac:picMkLst>
            <pc:docMk/>
            <pc:sldMk cId="2549338118" sldId="947"/>
            <ac:picMk id="8" creationId="{00000000-0000-0000-0000-000000000000}"/>
          </ac:picMkLst>
        </pc:picChg>
        <pc:picChg chg="add mod ord">
          <ac:chgData name="ALI TEKIN GUNER" userId="8a3bfaf7-3db6-4045-837e-88d2495fba61" providerId="ADAL" clId="{5D635397-0A7C-46F0-8ACB-D3C9337EC516}" dt="2023-11-14T15:19:22.405" v="1390"/>
          <ac:picMkLst>
            <pc:docMk/>
            <pc:sldMk cId="2549338118" sldId="947"/>
            <ac:picMk id="18" creationId="{954B3BDF-5781-60F4-24C5-11D32AA3489A}"/>
          </ac:picMkLst>
        </pc:picChg>
        <pc:picChg chg="del mod">
          <ac:chgData name="ALI TEKIN GUNER" userId="8a3bfaf7-3db6-4045-837e-88d2495fba61" providerId="ADAL" clId="{5D635397-0A7C-46F0-8ACB-D3C9337EC516}" dt="2023-11-14T15:14:39.639" v="1345" actId="478"/>
          <ac:picMkLst>
            <pc:docMk/>
            <pc:sldMk cId="2549338118" sldId="947"/>
            <ac:picMk id="35" creationId="{00000000-0000-0000-0000-000000000000}"/>
          </ac:picMkLst>
        </pc:picChg>
        <pc:inkChg chg="mod">
          <ac:chgData name="ALI TEKIN GUNER" userId="8a3bfaf7-3db6-4045-837e-88d2495fba61" providerId="ADAL" clId="{5D635397-0A7C-46F0-8ACB-D3C9337EC516}" dt="2023-11-14T15:19:56.222" v="1397" actId="1036"/>
          <ac:inkMkLst>
            <pc:docMk/>
            <pc:sldMk cId="2549338118" sldId="947"/>
            <ac:inkMk id="19" creationId="{6A3FD027-260D-18C7-9083-1534A18DBDA5}"/>
          </ac:inkMkLst>
        </pc:inkChg>
        <pc:inkChg chg="del">
          <ac:chgData name="ALI TEKIN GUNER" userId="8a3bfaf7-3db6-4045-837e-88d2495fba61" providerId="ADAL" clId="{5D635397-0A7C-46F0-8ACB-D3C9337EC516}" dt="2023-11-14T14:25:34.374" v="248" actId="478"/>
          <ac:inkMkLst>
            <pc:docMk/>
            <pc:sldMk cId="2549338118" sldId="947"/>
            <ac:inkMk id="33" creationId="{0AE7EB82-13C1-AF4F-FAD8-1D5ACAFD4E62}"/>
          </ac:inkMkLst>
        </pc:inkChg>
        <pc:inkChg chg="mod">
          <ac:chgData name="ALI TEKIN GUNER" userId="8a3bfaf7-3db6-4045-837e-88d2495fba61" providerId="ADAL" clId="{5D635397-0A7C-46F0-8ACB-D3C9337EC516}" dt="2023-11-14T15:08:28.762" v="1253" actId="1035"/>
          <ac:inkMkLst>
            <pc:docMk/>
            <pc:sldMk cId="2549338118" sldId="947"/>
            <ac:inkMk id="68" creationId="{8AD2CB9E-E26E-3FF1-1B30-F37729F26D57}"/>
          </ac:inkMkLst>
        </pc:inkChg>
      </pc:sldChg>
      <pc:sldChg chg="addSp modSp new mod">
        <pc:chgData name="ALI TEKIN GUNER" userId="8a3bfaf7-3db6-4045-837e-88d2495fba61" providerId="ADAL" clId="{5D635397-0A7C-46F0-8ACB-D3C9337EC516}" dt="2023-11-14T18:43:15.947" v="1506" actId="20577"/>
        <pc:sldMkLst>
          <pc:docMk/>
          <pc:sldMk cId="3237641578" sldId="1005"/>
        </pc:sldMkLst>
        <pc:spChg chg="add mod">
          <ac:chgData name="ALI TEKIN GUNER" userId="8a3bfaf7-3db6-4045-837e-88d2495fba61" providerId="ADAL" clId="{5D635397-0A7C-46F0-8ACB-D3C9337EC516}" dt="2023-11-14T18:43:15.947" v="1506" actId="20577"/>
          <ac:spMkLst>
            <pc:docMk/>
            <pc:sldMk cId="3237641578" sldId="1005"/>
            <ac:spMk id="5" creationId="{F73E1073-AAE4-E10D-57D7-2A45480A7E19}"/>
          </ac:spMkLst>
        </pc:spChg>
        <pc:spChg chg="add mod">
          <ac:chgData name="ALI TEKIN GUNER" userId="8a3bfaf7-3db6-4045-837e-88d2495fba61" providerId="ADAL" clId="{5D635397-0A7C-46F0-8ACB-D3C9337EC516}" dt="2023-11-14T11:35:22.817" v="230" actId="1036"/>
          <ac:spMkLst>
            <pc:docMk/>
            <pc:sldMk cId="3237641578" sldId="1005"/>
            <ac:spMk id="10" creationId="{BE5D06C9-2243-8B58-527B-4CD59C37822A}"/>
          </ac:spMkLst>
        </pc:spChg>
        <pc:picChg chg="add mod">
          <ac:chgData name="ALI TEKIN GUNER" userId="8a3bfaf7-3db6-4045-837e-88d2495fba61" providerId="ADAL" clId="{5D635397-0A7C-46F0-8ACB-D3C9337EC516}" dt="2023-11-14T11:29:33.932" v="171" actId="1076"/>
          <ac:picMkLst>
            <pc:docMk/>
            <pc:sldMk cId="3237641578" sldId="1005"/>
            <ac:picMk id="7" creationId="{863BE618-EFA8-5C2F-0D1B-43C3B750606A}"/>
          </ac:picMkLst>
        </pc:picChg>
        <pc:picChg chg="add mod">
          <ac:chgData name="ALI TEKIN GUNER" userId="8a3bfaf7-3db6-4045-837e-88d2495fba61" providerId="ADAL" clId="{5D635397-0A7C-46F0-8ACB-D3C9337EC516}" dt="2023-11-14T11:29:32.297" v="170" actId="1036"/>
          <ac:picMkLst>
            <pc:docMk/>
            <pc:sldMk cId="3237641578" sldId="1005"/>
            <ac:picMk id="9" creationId="{2F8E0793-EA35-8383-FE74-401FB826F42E}"/>
          </ac:picMkLst>
        </pc:picChg>
      </pc:sldChg>
      <pc:sldChg chg="addSp delSp modSp add mod">
        <pc:chgData name="ALI TEKIN GUNER" userId="8a3bfaf7-3db6-4045-837e-88d2495fba61" providerId="ADAL" clId="{5D635397-0A7C-46F0-8ACB-D3C9337EC516}" dt="2023-11-14T18:43:23.654" v="1526" actId="20577"/>
        <pc:sldMkLst>
          <pc:docMk/>
          <pc:sldMk cId="224945853" sldId="1006"/>
        </pc:sldMkLst>
        <pc:spChg chg="mod">
          <ac:chgData name="ALI TEKIN GUNER" userId="8a3bfaf7-3db6-4045-837e-88d2495fba61" providerId="ADAL" clId="{5D635397-0A7C-46F0-8ACB-D3C9337EC516}" dt="2023-11-14T18:43:23.654" v="1526" actId="20577"/>
          <ac:spMkLst>
            <pc:docMk/>
            <pc:sldMk cId="224945853" sldId="1006"/>
            <ac:spMk id="5" creationId="{F73E1073-AAE4-E10D-57D7-2A45480A7E19}"/>
          </ac:spMkLst>
        </pc:spChg>
        <pc:spChg chg="del mod">
          <ac:chgData name="ALI TEKIN GUNER" userId="8a3bfaf7-3db6-4045-837e-88d2495fba61" providerId="ADAL" clId="{5D635397-0A7C-46F0-8ACB-D3C9337EC516}" dt="2023-11-14T11:33:29.126" v="212" actId="478"/>
          <ac:spMkLst>
            <pc:docMk/>
            <pc:sldMk cId="224945853" sldId="1006"/>
            <ac:spMk id="10" creationId="{BE5D06C9-2243-8B58-527B-4CD59C37822A}"/>
          </ac:spMkLst>
        </pc:spChg>
        <pc:picChg chg="del">
          <ac:chgData name="ALI TEKIN GUNER" userId="8a3bfaf7-3db6-4045-837e-88d2495fba61" providerId="ADAL" clId="{5D635397-0A7C-46F0-8ACB-D3C9337EC516}" dt="2023-11-14T11:29:50.120" v="186" actId="478"/>
          <ac:picMkLst>
            <pc:docMk/>
            <pc:sldMk cId="224945853" sldId="1006"/>
            <ac:picMk id="7" creationId="{863BE618-EFA8-5C2F-0D1B-43C3B750606A}"/>
          </ac:picMkLst>
        </pc:picChg>
        <pc:picChg chg="add del mod">
          <ac:chgData name="ALI TEKIN GUNER" userId="8a3bfaf7-3db6-4045-837e-88d2495fba61" providerId="ADAL" clId="{5D635397-0A7C-46F0-8ACB-D3C9337EC516}" dt="2023-11-14T11:33:46.625" v="219" actId="478"/>
          <ac:picMkLst>
            <pc:docMk/>
            <pc:sldMk cId="224945853" sldId="1006"/>
            <ac:picMk id="8" creationId="{7405D9DE-177C-F81A-A18D-7374DADAC1D0}"/>
          </ac:picMkLst>
        </pc:picChg>
        <pc:picChg chg="del">
          <ac:chgData name="ALI TEKIN GUNER" userId="8a3bfaf7-3db6-4045-837e-88d2495fba61" providerId="ADAL" clId="{5D635397-0A7C-46F0-8ACB-D3C9337EC516}" dt="2023-11-14T11:29:50.673" v="187" actId="478"/>
          <ac:picMkLst>
            <pc:docMk/>
            <pc:sldMk cId="224945853" sldId="1006"/>
            <ac:picMk id="9" creationId="{2F8E0793-EA35-8383-FE74-401FB826F42E}"/>
          </ac:picMkLst>
        </pc:picChg>
        <pc:picChg chg="add mod">
          <ac:chgData name="ALI TEKIN GUNER" userId="8a3bfaf7-3db6-4045-837e-88d2495fba61" providerId="ADAL" clId="{5D635397-0A7C-46F0-8ACB-D3C9337EC516}" dt="2023-11-14T11:34:15.860" v="227" actId="1076"/>
          <ac:picMkLst>
            <pc:docMk/>
            <pc:sldMk cId="224945853" sldId="1006"/>
            <ac:picMk id="12" creationId="{E8FEBB7D-6127-6B9A-E94F-C7195EE92DCA}"/>
          </ac:picMkLst>
        </pc:picChg>
      </pc:sldChg>
      <pc:sldChg chg="add del">
        <pc:chgData name="ALI TEKIN GUNER" userId="8a3bfaf7-3db6-4045-837e-88d2495fba61" providerId="ADAL" clId="{5D635397-0A7C-46F0-8ACB-D3C9337EC516}" dt="2023-11-14T14:56:38.384" v="1093" actId="47"/>
        <pc:sldMkLst>
          <pc:docMk/>
          <pc:sldMk cId="2449368671" sldId="1007"/>
        </pc:sldMkLst>
      </pc:sldChg>
      <pc:sldChg chg="addSp delSp modSp add mod delAnim modAnim">
        <pc:chgData name="ALI TEKIN GUNER" userId="8a3bfaf7-3db6-4045-837e-88d2495fba61" providerId="ADAL" clId="{5D635397-0A7C-46F0-8ACB-D3C9337EC516}" dt="2023-11-14T15:26:04.462" v="1421" actId="1036"/>
        <pc:sldMkLst>
          <pc:docMk/>
          <pc:sldMk cId="3431481309" sldId="1007"/>
        </pc:sldMkLst>
        <pc:spChg chg="del">
          <ac:chgData name="ALI TEKIN GUNER" userId="8a3bfaf7-3db6-4045-837e-88d2495fba61" providerId="ADAL" clId="{5D635397-0A7C-46F0-8ACB-D3C9337EC516}" dt="2023-11-14T15:07:36.274" v="1233" actId="478"/>
          <ac:spMkLst>
            <pc:docMk/>
            <pc:sldMk cId="3431481309" sldId="1007"/>
            <ac:spMk id="2" creationId="{E8277BB1-5BE4-B78F-3454-BCE1FF02EA2E}"/>
          </ac:spMkLst>
        </pc:spChg>
        <pc:spChg chg="del">
          <ac:chgData name="ALI TEKIN GUNER" userId="8a3bfaf7-3db6-4045-837e-88d2495fba61" providerId="ADAL" clId="{5D635397-0A7C-46F0-8ACB-D3C9337EC516}" dt="2023-11-14T15:07:36.274" v="1233" actId="478"/>
          <ac:spMkLst>
            <pc:docMk/>
            <pc:sldMk cId="3431481309" sldId="1007"/>
            <ac:spMk id="4" creationId="{2A81982C-4A6A-F72F-5ED0-74275188E67E}"/>
          </ac:spMkLst>
        </pc:spChg>
        <pc:spChg chg="mod">
          <ac:chgData name="ALI TEKIN GUNER" userId="8a3bfaf7-3db6-4045-837e-88d2495fba61" providerId="ADAL" clId="{5D635397-0A7C-46F0-8ACB-D3C9337EC516}" dt="2023-11-14T15:16:49.501" v="1373" actId="2711"/>
          <ac:spMkLst>
            <pc:docMk/>
            <pc:sldMk cId="3431481309" sldId="1007"/>
            <ac:spMk id="5" creationId="{00000000-0000-0000-0000-000000000000}"/>
          </ac:spMkLst>
        </pc:spChg>
        <pc:spChg chg="del">
          <ac:chgData name="ALI TEKIN GUNER" userId="8a3bfaf7-3db6-4045-837e-88d2495fba61" providerId="ADAL" clId="{5D635397-0A7C-46F0-8ACB-D3C9337EC516}" dt="2023-11-14T15:07:36.274" v="1233" actId="478"/>
          <ac:spMkLst>
            <pc:docMk/>
            <pc:sldMk cId="3431481309" sldId="1007"/>
            <ac:spMk id="10" creationId="{ACCDE548-69BF-86DD-DE6B-19446746DC19}"/>
          </ac:spMkLst>
        </pc:spChg>
        <pc:spChg chg="del">
          <ac:chgData name="ALI TEKIN GUNER" userId="8a3bfaf7-3db6-4045-837e-88d2495fba61" providerId="ADAL" clId="{5D635397-0A7C-46F0-8ACB-D3C9337EC516}" dt="2023-11-14T15:07:36.274" v="1233" actId="478"/>
          <ac:spMkLst>
            <pc:docMk/>
            <pc:sldMk cId="3431481309" sldId="1007"/>
            <ac:spMk id="12" creationId="{98BFC651-53C7-9B18-5B86-444E46EAB89E}"/>
          </ac:spMkLst>
        </pc:spChg>
        <pc:spChg chg="add mod ord">
          <ac:chgData name="ALI TEKIN GUNER" userId="8a3bfaf7-3db6-4045-837e-88d2495fba61" providerId="ADAL" clId="{5D635397-0A7C-46F0-8ACB-D3C9337EC516}" dt="2023-11-14T15:19:09.401" v="1387" actId="14100"/>
          <ac:spMkLst>
            <pc:docMk/>
            <pc:sldMk cId="3431481309" sldId="1007"/>
            <ac:spMk id="14" creationId="{4517CD06-29F2-5F73-B17B-5C08C08308B8}"/>
          </ac:spMkLst>
        </pc:spChg>
        <pc:spChg chg="mod">
          <ac:chgData name="ALI TEKIN GUNER" userId="8a3bfaf7-3db6-4045-837e-88d2495fba61" providerId="ADAL" clId="{5D635397-0A7C-46F0-8ACB-D3C9337EC516}" dt="2023-11-14T15:19:39.982" v="1392" actId="1036"/>
          <ac:spMkLst>
            <pc:docMk/>
            <pc:sldMk cId="3431481309" sldId="1007"/>
            <ac:spMk id="16" creationId="{00000000-0000-0000-0000-000000000000}"/>
          </ac:spMkLst>
        </pc:spChg>
        <pc:spChg chg="del">
          <ac:chgData name="ALI TEKIN GUNER" userId="8a3bfaf7-3db6-4045-837e-88d2495fba61" providerId="ADAL" clId="{5D635397-0A7C-46F0-8ACB-D3C9337EC516}" dt="2023-11-14T15:07:36.274" v="1233" actId="478"/>
          <ac:spMkLst>
            <pc:docMk/>
            <pc:sldMk cId="3431481309" sldId="1007"/>
            <ac:spMk id="17" creationId="{737A87DA-922C-8EDC-7E63-CB8544FBBC88}"/>
          </ac:spMkLst>
        </pc:spChg>
        <pc:spChg chg="del">
          <ac:chgData name="ALI TEKIN GUNER" userId="8a3bfaf7-3db6-4045-837e-88d2495fba61" providerId="ADAL" clId="{5D635397-0A7C-46F0-8ACB-D3C9337EC516}" dt="2023-11-14T15:07:36.274" v="1233" actId="478"/>
          <ac:spMkLst>
            <pc:docMk/>
            <pc:sldMk cId="3431481309" sldId="1007"/>
            <ac:spMk id="18" creationId="{9FA42CE9-0EEC-DB11-858E-33E6764BE1C0}"/>
          </ac:spMkLst>
        </pc:spChg>
        <pc:spChg chg="mod">
          <ac:chgData name="ALI TEKIN GUNER" userId="8a3bfaf7-3db6-4045-837e-88d2495fba61" providerId="ADAL" clId="{5D635397-0A7C-46F0-8ACB-D3C9337EC516}" dt="2023-11-14T15:25:22.634" v="1416" actId="1076"/>
          <ac:spMkLst>
            <pc:docMk/>
            <pc:sldMk cId="3431481309" sldId="1007"/>
            <ac:spMk id="22" creationId="{00000000-0000-0000-0000-000000000000}"/>
          </ac:spMkLst>
        </pc:spChg>
        <pc:spChg chg="mod">
          <ac:chgData name="ALI TEKIN GUNER" userId="8a3bfaf7-3db6-4045-837e-88d2495fba61" providerId="ADAL" clId="{5D635397-0A7C-46F0-8ACB-D3C9337EC516}" dt="2023-11-14T15:24:59.289" v="1411" actId="20577"/>
          <ac:spMkLst>
            <pc:docMk/>
            <pc:sldMk cId="3431481309" sldId="1007"/>
            <ac:spMk id="29" creationId="{00000000-0000-0000-0000-000000000000}"/>
          </ac:spMkLst>
        </pc:spChg>
        <pc:spChg chg="mod">
          <ac:chgData name="ALI TEKIN GUNER" userId="8a3bfaf7-3db6-4045-837e-88d2495fba61" providerId="ADAL" clId="{5D635397-0A7C-46F0-8ACB-D3C9337EC516}" dt="2023-11-14T15:25:05.186" v="1415" actId="20577"/>
          <ac:spMkLst>
            <pc:docMk/>
            <pc:sldMk cId="3431481309" sldId="1007"/>
            <ac:spMk id="31" creationId="{00000000-0000-0000-0000-000000000000}"/>
          </ac:spMkLst>
        </pc:spChg>
        <pc:spChg chg="mod">
          <ac:chgData name="ALI TEKIN GUNER" userId="8a3bfaf7-3db6-4045-837e-88d2495fba61" providerId="ADAL" clId="{5D635397-0A7C-46F0-8ACB-D3C9337EC516}" dt="2023-11-14T15:26:04.462" v="1421" actId="1036"/>
          <ac:spMkLst>
            <pc:docMk/>
            <pc:sldMk cId="3431481309" sldId="1007"/>
            <ac:spMk id="36" creationId="{7766B3C6-39A2-D6A4-3A82-DA5F20A16716}"/>
          </ac:spMkLst>
        </pc:spChg>
        <pc:spChg chg="mod">
          <ac:chgData name="ALI TEKIN GUNER" userId="8a3bfaf7-3db6-4045-837e-88d2495fba61" providerId="ADAL" clId="{5D635397-0A7C-46F0-8ACB-D3C9337EC516}" dt="2023-11-14T15:25:34.969" v="1420" actId="20577"/>
          <ac:spMkLst>
            <pc:docMk/>
            <pc:sldMk cId="3431481309" sldId="1007"/>
            <ac:spMk id="38" creationId="{00000000-0000-0000-0000-000000000000}"/>
          </ac:spMkLst>
        </pc:spChg>
        <pc:spChg chg="del">
          <ac:chgData name="ALI TEKIN GUNER" userId="8a3bfaf7-3db6-4045-837e-88d2495fba61" providerId="ADAL" clId="{5D635397-0A7C-46F0-8ACB-D3C9337EC516}" dt="2023-11-14T15:07:36.274" v="1233" actId="478"/>
          <ac:spMkLst>
            <pc:docMk/>
            <pc:sldMk cId="3431481309" sldId="1007"/>
            <ac:spMk id="55" creationId="{636B5C12-883D-5AC0-7B54-BC92405F5A76}"/>
          </ac:spMkLst>
        </pc:spChg>
        <pc:spChg chg="del">
          <ac:chgData name="ALI TEKIN GUNER" userId="8a3bfaf7-3db6-4045-837e-88d2495fba61" providerId="ADAL" clId="{5D635397-0A7C-46F0-8ACB-D3C9337EC516}" dt="2023-11-14T15:07:36.274" v="1233" actId="478"/>
          <ac:spMkLst>
            <pc:docMk/>
            <pc:sldMk cId="3431481309" sldId="1007"/>
            <ac:spMk id="56" creationId="{302026DC-AAEE-A038-A9D1-170495F75B90}"/>
          </ac:spMkLst>
        </pc:spChg>
        <pc:spChg chg="del">
          <ac:chgData name="ALI TEKIN GUNER" userId="8a3bfaf7-3db6-4045-837e-88d2495fba61" providerId="ADAL" clId="{5D635397-0A7C-46F0-8ACB-D3C9337EC516}" dt="2023-11-14T15:07:36.274" v="1233" actId="478"/>
          <ac:spMkLst>
            <pc:docMk/>
            <pc:sldMk cId="3431481309" sldId="1007"/>
            <ac:spMk id="57" creationId="{559B2830-3EB0-31A4-E23F-18E9027D720B}"/>
          </ac:spMkLst>
        </pc:spChg>
        <pc:spChg chg="del">
          <ac:chgData name="ALI TEKIN GUNER" userId="8a3bfaf7-3db6-4045-837e-88d2495fba61" providerId="ADAL" clId="{5D635397-0A7C-46F0-8ACB-D3C9337EC516}" dt="2023-11-14T15:07:37.902" v="1234" actId="478"/>
          <ac:spMkLst>
            <pc:docMk/>
            <pc:sldMk cId="3431481309" sldId="1007"/>
            <ac:spMk id="62" creationId="{AD89C7B4-4C2B-E0B5-A6C1-7FB4BD086FE8}"/>
          </ac:spMkLst>
        </pc:spChg>
        <pc:spChg chg="del">
          <ac:chgData name="ALI TEKIN GUNER" userId="8a3bfaf7-3db6-4045-837e-88d2495fba61" providerId="ADAL" clId="{5D635397-0A7C-46F0-8ACB-D3C9337EC516}" dt="2023-11-14T15:07:36.274" v="1233" actId="478"/>
          <ac:spMkLst>
            <pc:docMk/>
            <pc:sldMk cId="3431481309" sldId="1007"/>
            <ac:spMk id="82" creationId="{6D9819FA-6C63-3524-4755-08542041259B}"/>
          </ac:spMkLst>
        </pc:spChg>
        <pc:spChg chg="del">
          <ac:chgData name="ALI TEKIN GUNER" userId="8a3bfaf7-3db6-4045-837e-88d2495fba61" providerId="ADAL" clId="{5D635397-0A7C-46F0-8ACB-D3C9337EC516}" dt="2023-11-14T15:07:36.274" v="1233" actId="478"/>
          <ac:spMkLst>
            <pc:docMk/>
            <pc:sldMk cId="3431481309" sldId="1007"/>
            <ac:spMk id="83" creationId="{09E76270-D6A8-431B-E643-FC0C314DD284}"/>
          </ac:spMkLst>
        </pc:spChg>
        <pc:spChg chg="del">
          <ac:chgData name="ALI TEKIN GUNER" userId="8a3bfaf7-3db6-4045-837e-88d2495fba61" providerId="ADAL" clId="{5D635397-0A7C-46F0-8ACB-D3C9337EC516}" dt="2023-11-14T15:07:36.274" v="1233" actId="478"/>
          <ac:spMkLst>
            <pc:docMk/>
            <pc:sldMk cId="3431481309" sldId="1007"/>
            <ac:spMk id="85" creationId="{0286B477-EB09-166D-CA83-0D701D620519}"/>
          </ac:spMkLst>
        </pc:spChg>
        <pc:spChg chg="del">
          <ac:chgData name="ALI TEKIN GUNER" userId="8a3bfaf7-3db6-4045-837e-88d2495fba61" providerId="ADAL" clId="{5D635397-0A7C-46F0-8ACB-D3C9337EC516}" dt="2023-11-14T15:07:36.274" v="1233" actId="478"/>
          <ac:spMkLst>
            <pc:docMk/>
            <pc:sldMk cId="3431481309" sldId="1007"/>
            <ac:spMk id="86" creationId="{650582AF-63B7-5736-C558-99CA3427FD2E}"/>
          </ac:spMkLst>
        </pc:spChg>
        <pc:spChg chg="del">
          <ac:chgData name="ALI TEKIN GUNER" userId="8a3bfaf7-3db6-4045-837e-88d2495fba61" providerId="ADAL" clId="{5D635397-0A7C-46F0-8ACB-D3C9337EC516}" dt="2023-11-14T15:07:36.274" v="1233" actId="478"/>
          <ac:spMkLst>
            <pc:docMk/>
            <pc:sldMk cId="3431481309" sldId="1007"/>
            <ac:spMk id="87" creationId="{7E4B33A5-CFB5-3973-F733-D5D1251DCB24}"/>
          </ac:spMkLst>
        </pc:spChg>
        <pc:spChg chg="del">
          <ac:chgData name="ALI TEKIN GUNER" userId="8a3bfaf7-3db6-4045-837e-88d2495fba61" providerId="ADAL" clId="{5D635397-0A7C-46F0-8ACB-D3C9337EC516}" dt="2023-11-14T15:07:36.274" v="1233" actId="478"/>
          <ac:spMkLst>
            <pc:docMk/>
            <pc:sldMk cId="3431481309" sldId="1007"/>
            <ac:spMk id="90" creationId="{BA4EBE2F-6965-9346-7412-1AB430AC59EB}"/>
          </ac:spMkLst>
        </pc:spChg>
        <pc:spChg chg="del">
          <ac:chgData name="ALI TEKIN GUNER" userId="8a3bfaf7-3db6-4045-837e-88d2495fba61" providerId="ADAL" clId="{5D635397-0A7C-46F0-8ACB-D3C9337EC516}" dt="2023-11-14T15:07:36.274" v="1233" actId="478"/>
          <ac:spMkLst>
            <pc:docMk/>
            <pc:sldMk cId="3431481309" sldId="1007"/>
            <ac:spMk id="91" creationId="{A5078654-15DE-FE2E-5027-39036FB0780A}"/>
          </ac:spMkLst>
        </pc:spChg>
        <pc:spChg chg="del">
          <ac:chgData name="ALI TEKIN GUNER" userId="8a3bfaf7-3db6-4045-837e-88d2495fba61" providerId="ADAL" clId="{5D635397-0A7C-46F0-8ACB-D3C9337EC516}" dt="2023-11-14T15:07:36.274" v="1233" actId="478"/>
          <ac:spMkLst>
            <pc:docMk/>
            <pc:sldMk cId="3431481309" sldId="1007"/>
            <ac:spMk id="92" creationId="{74BE6712-F437-F6ED-BB72-101B607D4188}"/>
          </ac:spMkLst>
        </pc:spChg>
        <pc:picChg chg="del">
          <ac:chgData name="ALI TEKIN GUNER" userId="8a3bfaf7-3db6-4045-837e-88d2495fba61" providerId="ADAL" clId="{5D635397-0A7C-46F0-8ACB-D3C9337EC516}" dt="2023-11-14T15:07:36.274" v="1233" actId="478"/>
          <ac:picMkLst>
            <pc:docMk/>
            <pc:sldMk cId="3431481309" sldId="1007"/>
            <ac:picMk id="8" creationId="{00000000-0000-0000-0000-000000000000}"/>
          </ac:picMkLst>
        </pc:picChg>
        <pc:picChg chg="add mod">
          <ac:chgData name="ALI TEKIN GUNER" userId="8a3bfaf7-3db6-4045-837e-88d2495fba61" providerId="ADAL" clId="{5D635397-0A7C-46F0-8ACB-D3C9337EC516}" dt="2023-11-14T15:17:59.712" v="1374"/>
          <ac:picMkLst>
            <pc:docMk/>
            <pc:sldMk cId="3431481309" sldId="1007"/>
            <ac:picMk id="13" creationId="{76D80B8B-497F-77D8-114E-4EA906EAF645}"/>
          </ac:picMkLst>
        </pc:picChg>
        <pc:inkChg chg="del">
          <ac:chgData name="ALI TEKIN GUNER" userId="8a3bfaf7-3db6-4045-837e-88d2495fba61" providerId="ADAL" clId="{5D635397-0A7C-46F0-8ACB-D3C9337EC516}" dt="2023-11-14T15:07:36.274" v="1233" actId="478"/>
          <ac:inkMkLst>
            <pc:docMk/>
            <pc:sldMk cId="3431481309" sldId="1007"/>
            <ac:inkMk id="48" creationId="{817FB4AC-6E27-84BB-EEF4-8C5C5DDB6640}"/>
          </ac:inkMkLst>
        </pc:inkChg>
        <pc:inkChg chg="del">
          <ac:chgData name="ALI TEKIN GUNER" userId="8a3bfaf7-3db6-4045-837e-88d2495fba61" providerId="ADAL" clId="{5D635397-0A7C-46F0-8ACB-D3C9337EC516}" dt="2023-11-14T15:07:36.274" v="1233" actId="478"/>
          <ac:inkMkLst>
            <pc:docMk/>
            <pc:sldMk cId="3431481309" sldId="1007"/>
            <ac:inkMk id="72" creationId="{61C268D7-FE0B-4DB7-915C-0E7D72867A13}"/>
          </ac:inkMkLst>
        </pc:inkChg>
        <pc:cxnChg chg="del">
          <ac:chgData name="ALI TEKIN GUNER" userId="8a3bfaf7-3db6-4045-837e-88d2495fba61" providerId="ADAL" clId="{5D635397-0A7C-46F0-8ACB-D3C9337EC516}" dt="2023-11-14T15:07:36.274" v="1233" actId="478"/>
          <ac:cxnSpMkLst>
            <pc:docMk/>
            <pc:sldMk cId="3431481309" sldId="1007"/>
            <ac:cxnSpMk id="37" creationId="{6701DA1B-497F-F6D2-231E-363CDB37F558}"/>
          </ac:cxnSpMkLst>
        </pc:cxnChg>
        <pc:cxnChg chg="del">
          <ac:chgData name="ALI TEKIN GUNER" userId="8a3bfaf7-3db6-4045-837e-88d2495fba61" providerId="ADAL" clId="{5D635397-0A7C-46F0-8ACB-D3C9337EC516}" dt="2023-11-14T15:07:36.274" v="1233" actId="478"/>
          <ac:cxnSpMkLst>
            <pc:docMk/>
            <pc:sldMk cId="3431481309" sldId="1007"/>
            <ac:cxnSpMk id="41" creationId="{46970DBA-BE9E-1AAB-FA04-BAE3A6668CB8}"/>
          </ac:cxnSpMkLst>
        </pc:cxnChg>
        <pc:cxnChg chg="del">
          <ac:chgData name="ALI TEKIN GUNER" userId="8a3bfaf7-3db6-4045-837e-88d2495fba61" providerId="ADAL" clId="{5D635397-0A7C-46F0-8ACB-D3C9337EC516}" dt="2023-11-14T15:07:36.274" v="1233" actId="478"/>
          <ac:cxnSpMkLst>
            <pc:docMk/>
            <pc:sldMk cId="3431481309" sldId="1007"/>
            <ac:cxnSpMk id="53" creationId="{26FBC733-654F-72C5-E13C-FF5DACB5D236}"/>
          </ac:cxnSpMkLst>
        </pc:cxnChg>
        <pc:cxnChg chg="del">
          <ac:chgData name="ALI TEKIN GUNER" userId="8a3bfaf7-3db6-4045-837e-88d2495fba61" providerId="ADAL" clId="{5D635397-0A7C-46F0-8ACB-D3C9337EC516}" dt="2023-11-14T15:07:36.274" v="1233" actId="478"/>
          <ac:cxnSpMkLst>
            <pc:docMk/>
            <pc:sldMk cId="3431481309" sldId="1007"/>
            <ac:cxnSpMk id="58" creationId="{B00B3799-F56B-E380-60BF-22E3F4D6B31E}"/>
          </ac:cxnSpMkLst>
        </pc:cxnChg>
        <pc:cxnChg chg="del">
          <ac:chgData name="ALI TEKIN GUNER" userId="8a3bfaf7-3db6-4045-837e-88d2495fba61" providerId="ADAL" clId="{5D635397-0A7C-46F0-8ACB-D3C9337EC516}" dt="2023-11-14T15:07:36.274" v="1233" actId="478"/>
          <ac:cxnSpMkLst>
            <pc:docMk/>
            <pc:sldMk cId="3431481309" sldId="1007"/>
            <ac:cxnSpMk id="94" creationId="{67EFB8F6-552C-419F-C19C-4CEF823165A9}"/>
          </ac:cxnSpMkLst>
        </pc:cxnChg>
      </pc:sldChg>
      <pc:sldChg chg="add del ord">
        <pc:chgData name="ALI TEKIN GUNER" userId="8a3bfaf7-3db6-4045-837e-88d2495fba61" providerId="ADAL" clId="{5D635397-0A7C-46F0-8ACB-D3C9337EC516}" dt="2023-11-14T14:56:38.384" v="1093" actId="47"/>
        <pc:sldMkLst>
          <pc:docMk/>
          <pc:sldMk cId="1113149198" sldId="1008"/>
        </pc:sldMkLst>
      </pc:sldChg>
    </pc:docChg>
  </pc:docChgLst>
  <pc:docChgLst>
    <pc:chgData name="ALI TEKIN GUNER" userId="8a3bfaf7-3db6-4045-837e-88d2495fba61" providerId="ADAL" clId="{82A7018A-E612-4589-B6A5-604FBF2BEF7E}"/>
    <pc:docChg chg="undo redo custSel addSld delSld modSld sldOrd addSection modSection">
      <pc:chgData name="ALI TEKIN GUNER" userId="8a3bfaf7-3db6-4045-837e-88d2495fba61" providerId="ADAL" clId="{82A7018A-E612-4589-B6A5-604FBF2BEF7E}" dt="2023-11-15T12:47:31.502" v="10094" actId="20577"/>
      <pc:docMkLst>
        <pc:docMk/>
      </pc:docMkLst>
      <pc:sldChg chg="modSp mod">
        <pc:chgData name="ALI TEKIN GUNER" userId="8a3bfaf7-3db6-4045-837e-88d2495fba61" providerId="ADAL" clId="{82A7018A-E612-4589-B6A5-604FBF2BEF7E}" dt="2023-11-15T11:56:35.737" v="9347" actId="20577"/>
        <pc:sldMkLst>
          <pc:docMk/>
          <pc:sldMk cId="2443474245" sldId="272"/>
        </pc:sldMkLst>
        <pc:spChg chg="mod">
          <ac:chgData name="ALI TEKIN GUNER" userId="8a3bfaf7-3db6-4045-837e-88d2495fba61" providerId="ADAL" clId="{82A7018A-E612-4589-B6A5-604FBF2BEF7E}" dt="2023-11-01T13:28:47.010" v="5332" actId="20577"/>
          <ac:spMkLst>
            <pc:docMk/>
            <pc:sldMk cId="2443474245" sldId="272"/>
            <ac:spMk id="10" creationId="{00000000-0000-0000-0000-000000000000}"/>
          </ac:spMkLst>
        </pc:spChg>
        <pc:spChg chg="mod">
          <ac:chgData name="ALI TEKIN GUNER" userId="8a3bfaf7-3db6-4045-837e-88d2495fba61" providerId="ADAL" clId="{82A7018A-E612-4589-B6A5-604FBF2BEF7E}" dt="2023-11-01T13:28:23.696" v="5323" actId="114"/>
          <ac:spMkLst>
            <pc:docMk/>
            <pc:sldMk cId="2443474245" sldId="272"/>
            <ac:spMk id="15" creationId="{00000000-0000-0000-0000-000000000000}"/>
          </ac:spMkLst>
        </pc:spChg>
        <pc:spChg chg="mod">
          <ac:chgData name="ALI TEKIN GUNER" userId="8a3bfaf7-3db6-4045-837e-88d2495fba61" providerId="ADAL" clId="{82A7018A-E612-4589-B6A5-604FBF2BEF7E}" dt="2023-11-01T13:29:25.421" v="5336" actId="1036"/>
          <ac:spMkLst>
            <pc:docMk/>
            <pc:sldMk cId="2443474245" sldId="272"/>
            <ac:spMk id="17" creationId="{00000000-0000-0000-0000-000000000000}"/>
          </ac:spMkLst>
        </pc:spChg>
        <pc:spChg chg="mod">
          <ac:chgData name="ALI TEKIN GUNER" userId="8a3bfaf7-3db6-4045-837e-88d2495fba61" providerId="ADAL" clId="{82A7018A-E612-4589-B6A5-604FBF2BEF7E}" dt="2023-11-01T13:29:29.069" v="5337" actId="6549"/>
          <ac:spMkLst>
            <pc:docMk/>
            <pc:sldMk cId="2443474245" sldId="272"/>
            <ac:spMk id="26" creationId="{00000000-0000-0000-0000-000000000000}"/>
          </ac:spMkLst>
        </pc:spChg>
        <pc:spChg chg="mod">
          <ac:chgData name="ALI TEKIN GUNER" userId="8a3bfaf7-3db6-4045-837e-88d2495fba61" providerId="ADAL" clId="{82A7018A-E612-4589-B6A5-604FBF2BEF7E}" dt="2023-11-15T11:56:35.737" v="9347" actId="20577"/>
          <ac:spMkLst>
            <pc:docMk/>
            <pc:sldMk cId="2443474245" sldId="272"/>
            <ac:spMk id="31" creationId="{00000000-0000-0000-0000-000000000000}"/>
          </ac:spMkLst>
        </pc:spChg>
        <pc:spChg chg="mod">
          <ac:chgData name="ALI TEKIN GUNER" userId="8a3bfaf7-3db6-4045-837e-88d2495fba61" providerId="ADAL" clId="{82A7018A-E612-4589-B6A5-604FBF2BEF7E}" dt="2023-11-01T13:28:26.351" v="5324" actId="114"/>
          <ac:spMkLst>
            <pc:docMk/>
            <pc:sldMk cId="2443474245" sldId="272"/>
            <ac:spMk id="41" creationId="{00000000-0000-0000-0000-000000000000}"/>
          </ac:spMkLst>
        </pc:spChg>
        <pc:spChg chg="mod">
          <ac:chgData name="ALI TEKIN GUNER" userId="8a3bfaf7-3db6-4045-837e-88d2495fba61" providerId="ADAL" clId="{82A7018A-E612-4589-B6A5-604FBF2BEF7E}" dt="2023-11-01T13:27:55.137" v="5311" actId="6549"/>
          <ac:spMkLst>
            <pc:docMk/>
            <pc:sldMk cId="2443474245" sldId="272"/>
            <ac:spMk id="42" creationId="{00000000-0000-0000-0000-000000000000}"/>
          </ac:spMkLst>
        </pc:spChg>
      </pc:sldChg>
      <pc:sldChg chg="addSp modSp mod modAnim">
        <pc:chgData name="ALI TEKIN GUNER" userId="8a3bfaf7-3db6-4045-837e-88d2495fba61" providerId="ADAL" clId="{82A7018A-E612-4589-B6A5-604FBF2BEF7E}" dt="2023-11-01T13:49:53.556" v="5612" actId="20577"/>
        <pc:sldMkLst>
          <pc:docMk/>
          <pc:sldMk cId="1768319285" sldId="277"/>
        </pc:sldMkLst>
        <pc:spChg chg="mod">
          <ac:chgData name="ALI TEKIN GUNER" userId="8a3bfaf7-3db6-4045-837e-88d2495fba61" providerId="ADAL" clId="{82A7018A-E612-4589-B6A5-604FBF2BEF7E}" dt="2023-10-19T11:59:43.637" v="1881" actId="207"/>
          <ac:spMkLst>
            <pc:docMk/>
            <pc:sldMk cId="1768319285" sldId="277"/>
            <ac:spMk id="4" creationId="{00000000-0000-0000-0000-000000000000}"/>
          </ac:spMkLst>
        </pc:spChg>
        <pc:spChg chg="add mod">
          <ac:chgData name="ALI TEKIN GUNER" userId="8a3bfaf7-3db6-4045-837e-88d2495fba61" providerId="ADAL" clId="{82A7018A-E612-4589-B6A5-604FBF2BEF7E}" dt="2023-10-19T11:59:37.629" v="1879" actId="1036"/>
          <ac:spMkLst>
            <pc:docMk/>
            <pc:sldMk cId="1768319285" sldId="277"/>
            <ac:spMk id="5" creationId="{3A761A72-BCDD-F28F-22F6-89E312BB3C90}"/>
          </ac:spMkLst>
        </pc:spChg>
        <pc:spChg chg="mod">
          <ac:chgData name="ALI TEKIN GUNER" userId="8a3bfaf7-3db6-4045-837e-88d2495fba61" providerId="ADAL" clId="{82A7018A-E612-4589-B6A5-604FBF2BEF7E}" dt="2023-10-19T11:59:37.629" v="1879" actId="1036"/>
          <ac:spMkLst>
            <pc:docMk/>
            <pc:sldMk cId="1768319285" sldId="277"/>
            <ac:spMk id="6" creationId="{00000000-0000-0000-0000-000000000000}"/>
          </ac:spMkLst>
        </pc:spChg>
        <pc:spChg chg="mod">
          <ac:chgData name="ALI TEKIN GUNER" userId="8a3bfaf7-3db6-4045-837e-88d2495fba61" providerId="ADAL" clId="{82A7018A-E612-4589-B6A5-604FBF2BEF7E}" dt="2023-11-01T13:49:42.621" v="5606" actId="20577"/>
          <ac:spMkLst>
            <pc:docMk/>
            <pc:sldMk cId="1768319285" sldId="277"/>
            <ac:spMk id="8" creationId="{00000000-0000-0000-0000-000000000000}"/>
          </ac:spMkLst>
        </pc:spChg>
        <pc:spChg chg="add mod">
          <ac:chgData name="ALI TEKIN GUNER" userId="8a3bfaf7-3db6-4045-837e-88d2495fba61" providerId="ADAL" clId="{82A7018A-E612-4589-B6A5-604FBF2BEF7E}" dt="2023-10-19T12:01:25.761" v="1924" actId="1076"/>
          <ac:spMkLst>
            <pc:docMk/>
            <pc:sldMk cId="1768319285" sldId="277"/>
            <ac:spMk id="12" creationId="{0C68ECF7-327A-5C24-9546-7DAF5504177B}"/>
          </ac:spMkLst>
        </pc:spChg>
        <pc:spChg chg="mod">
          <ac:chgData name="ALI TEKIN GUNER" userId="8a3bfaf7-3db6-4045-837e-88d2495fba61" providerId="ADAL" clId="{82A7018A-E612-4589-B6A5-604FBF2BEF7E}" dt="2023-10-19T12:01:30.859" v="1925" actId="1076"/>
          <ac:spMkLst>
            <pc:docMk/>
            <pc:sldMk cId="1768319285" sldId="277"/>
            <ac:spMk id="14" creationId="{00000000-0000-0000-0000-000000000000}"/>
          </ac:spMkLst>
        </pc:spChg>
        <pc:spChg chg="mod">
          <ac:chgData name="ALI TEKIN GUNER" userId="8a3bfaf7-3db6-4045-837e-88d2495fba61" providerId="ADAL" clId="{82A7018A-E612-4589-B6A5-604FBF2BEF7E}" dt="2023-10-19T11:59:37.629" v="1879" actId="1036"/>
          <ac:spMkLst>
            <pc:docMk/>
            <pc:sldMk cId="1768319285" sldId="277"/>
            <ac:spMk id="20" creationId="{00000000-0000-0000-0000-000000000000}"/>
          </ac:spMkLst>
        </pc:spChg>
        <pc:spChg chg="mod">
          <ac:chgData name="ALI TEKIN GUNER" userId="8a3bfaf7-3db6-4045-837e-88d2495fba61" providerId="ADAL" clId="{82A7018A-E612-4589-B6A5-604FBF2BEF7E}" dt="2023-10-19T11:59:49.947" v="1882" actId="1076"/>
          <ac:spMkLst>
            <pc:docMk/>
            <pc:sldMk cId="1768319285" sldId="277"/>
            <ac:spMk id="21" creationId="{00000000-0000-0000-0000-000000000000}"/>
          </ac:spMkLst>
        </pc:spChg>
        <pc:spChg chg="mod">
          <ac:chgData name="ALI TEKIN GUNER" userId="8a3bfaf7-3db6-4045-837e-88d2495fba61" providerId="ADAL" clId="{82A7018A-E612-4589-B6A5-604FBF2BEF7E}" dt="2023-10-19T11:59:37.629" v="1879" actId="1036"/>
          <ac:spMkLst>
            <pc:docMk/>
            <pc:sldMk cId="1768319285" sldId="277"/>
            <ac:spMk id="24" creationId="{00000000-0000-0000-0000-000000000000}"/>
          </ac:spMkLst>
        </pc:spChg>
        <pc:spChg chg="mod">
          <ac:chgData name="ALI TEKIN GUNER" userId="8a3bfaf7-3db6-4045-837e-88d2495fba61" providerId="ADAL" clId="{82A7018A-E612-4589-B6A5-604FBF2BEF7E}" dt="2023-10-19T11:59:37.629" v="1879" actId="1036"/>
          <ac:spMkLst>
            <pc:docMk/>
            <pc:sldMk cId="1768319285" sldId="277"/>
            <ac:spMk id="25" creationId="{00000000-0000-0000-0000-000000000000}"/>
          </ac:spMkLst>
        </pc:spChg>
        <pc:spChg chg="mod">
          <ac:chgData name="ALI TEKIN GUNER" userId="8a3bfaf7-3db6-4045-837e-88d2495fba61" providerId="ADAL" clId="{82A7018A-E612-4589-B6A5-604FBF2BEF7E}" dt="2023-11-01T13:49:46.263" v="5608" actId="20577"/>
          <ac:spMkLst>
            <pc:docMk/>
            <pc:sldMk cId="1768319285" sldId="277"/>
            <ac:spMk id="26" creationId="{00000000-0000-0000-0000-000000000000}"/>
          </ac:spMkLst>
        </pc:spChg>
        <pc:spChg chg="mod">
          <ac:chgData name="ALI TEKIN GUNER" userId="8a3bfaf7-3db6-4045-837e-88d2495fba61" providerId="ADAL" clId="{82A7018A-E612-4589-B6A5-604FBF2BEF7E}" dt="2023-11-01T13:49:49.873" v="5610" actId="20577"/>
          <ac:spMkLst>
            <pc:docMk/>
            <pc:sldMk cId="1768319285" sldId="277"/>
            <ac:spMk id="27" creationId="{00000000-0000-0000-0000-000000000000}"/>
          </ac:spMkLst>
        </pc:spChg>
        <pc:spChg chg="mod">
          <ac:chgData name="ALI TEKIN GUNER" userId="8a3bfaf7-3db6-4045-837e-88d2495fba61" providerId="ADAL" clId="{82A7018A-E612-4589-B6A5-604FBF2BEF7E}" dt="2023-11-01T13:49:53.556" v="5612" actId="20577"/>
          <ac:spMkLst>
            <pc:docMk/>
            <pc:sldMk cId="1768319285" sldId="277"/>
            <ac:spMk id="28" creationId="{00000000-0000-0000-0000-000000000000}"/>
          </ac:spMkLst>
        </pc:spChg>
        <pc:picChg chg="mod">
          <ac:chgData name="ALI TEKIN GUNER" userId="8a3bfaf7-3db6-4045-837e-88d2495fba61" providerId="ADAL" clId="{82A7018A-E612-4589-B6A5-604FBF2BEF7E}" dt="2023-10-19T12:01:08.300" v="1922" actId="1076"/>
          <ac:picMkLst>
            <pc:docMk/>
            <pc:sldMk cId="1768319285" sldId="277"/>
            <ac:picMk id="1027" creationId="{00000000-0000-0000-0000-000000000000}"/>
          </ac:picMkLst>
        </pc:picChg>
        <pc:picChg chg="mod">
          <ac:chgData name="ALI TEKIN GUNER" userId="8a3bfaf7-3db6-4045-837e-88d2495fba61" providerId="ADAL" clId="{82A7018A-E612-4589-B6A5-604FBF2BEF7E}" dt="2023-10-19T12:01:14.059" v="1923" actId="732"/>
          <ac:picMkLst>
            <pc:docMk/>
            <pc:sldMk cId="1768319285" sldId="277"/>
            <ac:picMk id="1039" creationId="{00000000-0000-0000-0000-000000000000}"/>
          </ac:picMkLst>
        </pc:picChg>
        <pc:cxnChg chg="mod">
          <ac:chgData name="ALI TEKIN GUNER" userId="8a3bfaf7-3db6-4045-837e-88d2495fba61" providerId="ADAL" clId="{82A7018A-E612-4589-B6A5-604FBF2BEF7E}" dt="2023-10-19T12:01:25.761" v="1924" actId="1076"/>
          <ac:cxnSpMkLst>
            <pc:docMk/>
            <pc:sldMk cId="1768319285" sldId="277"/>
            <ac:cxnSpMk id="7" creationId="{00000000-0000-0000-0000-000000000000}"/>
          </ac:cxnSpMkLst>
        </pc:cxnChg>
        <pc:cxnChg chg="mod">
          <ac:chgData name="ALI TEKIN GUNER" userId="8a3bfaf7-3db6-4045-837e-88d2495fba61" providerId="ADAL" clId="{82A7018A-E612-4589-B6A5-604FBF2BEF7E}" dt="2023-10-19T12:01:25.761" v="1924" actId="1076"/>
          <ac:cxnSpMkLst>
            <pc:docMk/>
            <pc:sldMk cId="1768319285" sldId="277"/>
            <ac:cxnSpMk id="9" creationId="{00000000-0000-0000-0000-000000000000}"/>
          </ac:cxnSpMkLst>
        </pc:cxnChg>
      </pc:sldChg>
      <pc:sldChg chg="modSp mod">
        <pc:chgData name="ALI TEKIN GUNER" userId="8a3bfaf7-3db6-4045-837e-88d2495fba61" providerId="ADAL" clId="{82A7018A-E612-4589-B6A5-604FBF2BEF7E}" dt="2023-11-15T11:57:58.633" v="9355" actId="20577"/>
        <pc:sldMkLst>
          <pc:docMk/>
          <pc:sldMk cId="2646762175" sldId="286"/>
        </pc:sldMkLst>
        <pc:spChg chg="mod">
          <ac:chgData name="ALI TEKIN GUNER" userId="8a3bfaf7-3db6-4045-837e-88d2495fba61" providerId="ADAL" clId="{82A7018A-E612-4589-B6A5-604FBF2BEF7E}" dt="2023-10-12T10:25:42.127" v="1819" actId="6549"/>
          <ac:spMkLst>
            <pc:docMk/>
            <pc:sldMk cId="2646762175" sldId="286"/>
            <ac:spMk id="4" creationId="{00000000-0000-0000-0000-000000000000}"/>
          </ac:spMkLst>
        </pc:spChg>
        <pc:spChg chg="mod">
          <ac:chgData name="ALI TEKIN GUNER" userId="8a3bfaf7-3db6-4045-837e-88d2495fba61" providerId="ADAL" clId="{82A7018A-E612-4589-B6A5-604FBF2BEF7E}" dt="2023-10-12T10:25:15.450" v="1808" actId="20577"/>
          <ac:spMkLst>
            <pc:docMk/>
            <pc:sldMk cId="2646762175" sldId="286"/>
            <ac:spMk id="12" creationId="{00000000-0000-0000-0000-000000000000}"/>
          </ac:spMkLst>
        </pc:spChg>
        <pc:spChg chg="mod">
          <ac:chgData name="ALI TEKIN GUNER" userId="8a3bfaf7-3db6-4045-837e-88d2495fba61" providerId="ADAL" clId="{82A7018A-E612-4589-B6A5-604FBF2BEF7E}" dt="2023-11-15T11:57:58.633" v="9355" actId="20577"/>
          <ac:spMkLst>
            <pc:docMk/>
            <pc:sldMk cId="2646762175" sldId="286"/>
            <ac:spMk id="13" creationId="{00000000-0000-0000-0000-000000000000}"/>
          </ac:spMkLst>
        </pc:spChg>
      </pc:sldChg>
      <pc:sldChg chg="modSp setBg">
        <pc:chgData name="ALI TEKIN GUNER" userId="8a3bfaf7-3db6-4045-837e-88d2495fba61" providerId="ADAL" clId="{82A7018A-E612-4589-B6A5-604FBF2BEF7E}" dt="2023-11-15T11:27:48.619" v="9137" actId="20577"/>
        <pc:sldMkLst>
          <pc:docMk/>
          <pc:sldMk cId="2913361227" sldId="290"/>
        </pc:sldMkLst>
        <pc:spChg chg="mod">
          <ac:chgData name="ALI TEKIN GUNER" userId="8a3bfaf7-3db6-4045-837e-88d2495fba61" providerId="ADAL" clId="{82A7018A-E612-4589-B6A5-604FBF2BEF7E}" dt="2023-11-15T11:27:48.619" v="9137" actId="20577"/>
          <ac:spMkLst>
            <pc:docMk/>
            <pc:sldMk cId="2913361227" sldId="290"/>
            <ac:spMk id="2" creationId="{00000000-0000-0000-0000-000000000000}"/>
          </ac:spMkLst>
        </pc:spChg>
      </pc:sldChg>
      <pc:sldChg chg="modSp">
        <pc:chgData name="ALI TEKIN GUNER" userId="8a3bfaf7-3db6-4045-837e-88d2495fba61" providerId="ADAL" clId="{82A7018A-E612-4589-B6A5-604FBF2BEF7E}" dt="2023-11-15T10:07:25.664" v="7563" actId="20577"/>
        <pc:sldMkLst>
          <pc:docMk/>
          <pc:sldMk cId="2210572156" sldId="291"/>
        </pc:sldMkLst>
        <pc:spChg chg="mod">
          <ac:chgData name="ALI TEKIN GUNER" userId="8a3bfaf7-3db6-4045-837e-88d2495fba61" providerId="ADAL" clId="{82A7018A-E612-4589-B6A5-604FBF2BEF7E}" dt="2023-11-15T10:07:25.664" v="7563" actId="20577"/>
          <ac:spMkLst>
            <pc:docMk/>
            <pc:sldMk cId="2210572156" sldId="291"/>
            <ac:spMk id="43" creationId="{00000000-0000-0000-0000-000000000000}"/>
          </ac:spMkLst>
        </pc:spChg>
      </pc:sldChg>
      <pc:sldChg chg="modAnim">
        <pc:chgData name="ALI TEKIN GUNER" userId="8a3bfaf7-3db6-4045-837e-88d2495fba61" providerId="ADAL" clId="{82A7018A-E612-4589-B6A5-604FBF2BEF7E}" dt="2023-10-12T09:59:58.692" v="1668"/>
        <pc:sldMkLst>
          <pc:docMk/>
          <pc:sldMk cId="3937903892" sldId="292"/>
        </pc:sldMkLst>
      </pc:sldChg>
      <pc:sldChg chg="addSp delSp modSp mod delAnim modAnim">
        <pc:chgData name="ALI TEKIN GUNER" userId="8a3bfaf7-3db6-4045-837e-88d2495fba61" providerId="ADAL" clId="{82A7018A-E612-4589-B6A5-604FBF2BEF7E}" dt="2023-11-15T11:52:27.209" v="9311" actId="1035"/>
        <pc:sldMkLst>
          <pc:docMk/>
          <pc:sldMk cId="1364739904" sldId="295"/>
        </pc:sldMkLst>
        <pc:spChg chg="mod">
          <ac:chgData name="ALI TEKIN GUNER" userId="8a3bfaf7-3db6-4045-837e-88d2495fba61" providerId="ADAL" clId="{82A7018A-E612-4589-B6A5-604FBF2BEF7E}" dt="2023-11-15T11:41:11.758" v="9295" actId="1036"/>
          <ac:spMkLst>
            <pc:docMk/>
            <pc:sldMk cId="1364739904" sldId="295"/>
            <ac:spMk id="3" creationId="{00000000-0000-0000-0000-000000000000}"/>
          </ac:spMkLst>
        </pc:spChg>
        <pc:spChg chg="add del mod">
          <ac:chgData name="ALI TEKIN GUNER" userId="8a3bfaf7-3db6-4045-837e-88d2495fba61" providerId="ADAL" clId="{82A7018A-E612-4589-B6A5-604FBF2BEF7E}" dt="2023-11-15T11:34:25.043" v="9150" actId="478"/>
          <ac:spMkLst>
            <pc:docMk/>
            <pc:sldMk cId="1364739904" sldId="295"/>
            <ac:spMk id="5" creationId="{B7E38E72-8E0C-F381-43B0-5E70BB31157B}"/>
          </ac:spMkLst>
        </pc:spChg>
        <pc:spChg chg="add mod">
          <ac:chgData name="ALI TEKIN GUNER" userId="8a3bfaf7-3db6-4045-837e-88d2495fba61" providerId="ADAL" clId="{82A7018A-E612-4589-B6A5-604FBF2BEF7E}" dt="2023-11-15T11:40:41.220" v="9283" actId="20577"/>
          <ac:spMkLst>
            <pc:docMk/>
            <pc:sldMk cId="1364739904" sldId="295"/>
            <ac:spMk id="7" creationId="{E9112226-C67A-40DB-FCC2-A4DE15852420}"/>
          </ac:spMkLst>
        </pc:spChg>
        <pc:spChg chg="mod">
          <ac:chgData name="ALI TEKIN GUNER" userId="8a3bfaf7-3db6-4045-837e-88d2495fba61" providerId="ADAL" clId="{82A7018A-E612-4589-B6A5-604FBF2BEF7E}" dt="2023-11-15T11:41:11.758" v="9295" actId="1036"/>
          <ac:spMkLst>
            <pc:docMk/>
            <pc:sldMk cId="1364739904" sldId="295"/>
            <ac:spMk id="8" creationId="{00000000-0000-0000-0000-000000000000}"/>
          </ac:spMkLst>
        </pc:spChg>
        <pc:spChg chg="mod">
          <ac:chgData name="ALI TEKIN GUNER" userId="8a3bfaf7-3db6-4045-837e-88d2495fba61" providerId="ADAL" clId="{82A7018A-E612-4589-B6A5-604FBF2BEF7E}" dt="2023-11-15T11:41:11.758" v="9295" actId="1036"/>
          <ac:spMkLst>
            <pc:docMk/>
            <pc:sldMk cId="1364739904" sldId="295"/>
            <ac:spMk id="9" creationId="{00000000-0000-0000-0000-000000000000}"/>
          </ac:spMkLst>
        </pc:spChg>
        <pc:spChg chg="del">
          <ac:chgData name="ALI TEKIN GUNER" userId="8a3bfaf7-3db6-4045-837e-88d2495fba61" providerId="ADAL" clId="{82A7018A-E612-4589-B6A5-604FBF2BEF7E}" dt="2023-11-15T11:34:25.043" v="9150" actId="478"/>
          <ac:spMkLst>
            <pc:docMk/>
            <pc:sldMk cId="1364739904" sldId="295"/>
            <ac:spMk id="11" creationId="{00000000-0000-0000-0000-000000000000}"/>
          </ac:spMkLst>
        </pc:spChg>
        <pc:spChg chg="del">
          <ac:chgData name="ALI TEKIN GUNER" userId="8a3bfaf7-3db6-4045-837e-88d2495fba61" providerId="ADAL" clId="{82A7018A-E612-4589-B6A5-604FBF2BEF7E}" dt="2023-11-15T11:34:25.043" v="9150" actId="478"/>
          <ac:spMkLst>
            <pc:docMk/>
            <pc:sldMk cId="1364739904" sldId="295"/>
            <ac:spMk id="12" creationId="{00000000-0000-0000-0000-000000000000}"/>
          </ac:spMkLst>
        </pc:spChg>
        <pc:spChg chg="mod">
          <ac:chgData name="ALI TEKIN GUNER" userId="8a3bfaf7-3db6-4045-837e-88d2495fba61" providerId="ADAL" clId="{82A7018A-E612-4589-B6A5-604FBF2BEF7E}" dt="2023-11-15T11:41:11.758" v="9295" actId="1036"/>
          <ac:spMkLst>
            <pc:docMk/>
            <pc:sldMk cId="1364739904" sldId="295"/>
            <ac:spMk id="13" creationId="{00000000-0000-0000-0000-000000000000}"/>
          </ac:spMkLst>
        </pc:spChg>
        <pc:spChg chg="del">
          <ac:chgData name="ALI TEKIN GUNER" userId="8a3bfaf7-3db6-4045-837e-88d2495fba61" providerId="ADAL" clId="{82A7018A-E612-4589-B6A5-604FBF2BEF7E}" dt="2023-11-15T11:34:25.043" v="9150" actId="478"/>
          <ac:spMkLst>
            <pc:docMk/>
            <pc:sldMk cId="1364739904" sldId="295"/>
            <ac:spMk id="14" creationId="{00000000-0000-0000-0000-000000000000}"/>
          </ac:spMkLst>
        </pc:spChg>
        <pc:spChg chg="del">
          <ac:chgData name="ALI TEKIN GUNER" userId="8a3bfaf7-3db6-4045-837e-88d2495fba61" providerId="ADAL" clId="{82A7018A-E612-4589-B6A5-604FBF2BEF7E}" dt="2023-11-15T11:34:25.043" v="9150" actId="478"/>
          <ac:spMkLst>
            <pc:docMk/>
            <pc:sldMk cId="1364739904" sldId="295"/>
            <ac:spMk id="15" creationId="{00000000-0000-0000-0000-000000000000}"/>
          </ac:spMkLst>
        </pc:spChg>
        <pc:spChg chg="del">
          <ac:chgData name="ALI TEKIN GUNER" userId="8a3bfaf7-3db6-4045-837e-88d2495fba61" providerId="ADAL" clId="{82A7018A-E612-4589-B6A5-604FBF2BEF7E}" dt="2023-11-15T11:34:25.043" v="9150" actId="478"/>
          <ac:spMkLst>
            <pc:docMk/>
            <pc:sldMk cId="1364739904" sldId="295"/>
            <ac:spMk id="22" creationId="{00000000-0000-0000-0000-000000000000}"/>
          </ac:spMkLst>
        </pc:spChg>
        <pc:spChg chg="del">
          <ac:chgData name="ALI TEKIN GUNER" userId="8a3bfaf7-3db6-4045-837e-88d2495fba61" providerId="ADAL" clId="{82A7018A-E612-4589-B6A5-604FBF2BEF7E}" dt="2023-11-15T11:34:25.043" v="9150" actId="478"/>
          <ac:spMkLst>
            <pc:docMk/>
            <pc:sldMk cId="1364739904" sldId="295"/>
            <ac:spMk id="24" creationId="{00000000-0000-0000-0000-000000000000}"/>
          </ac:spMkLst>
        </pc:spChg>
        <pc:spChg chg="add mod">
          <ac:chgData name="ALI TEKIN GUNER" userId="8a3bfaf7-3db6-4045-837e-88d2495fba61" providerId="ADAL" clId="{82A7018A-E612-4589-B6A5-604FBF2BEF7E}" dt="2023-11-15T11:52:27.209" v="9311" actId="1035"/>
          <ac:spMkLst>
            <pc:docMk/>
            <pc:sldMk cId="1364739904" sldId="295"/>
            <ac:spMk id="25" creationId="{32DFFAD0-B7D9-27F6-8E8D-D8EFEE5D1E45}"/>
          </ac:spMkLst>
        </pc:spChg>
        <pc:picChg chg="add mod">
          <ac:chgData name="ALI TEKIN GUNER" userId="8a3bfaf7-3db6-4045-837e-88d2495fba61" providerId="ADAL" clId="{82A7018A-E612-4589-B6A5-604FBF2BEF7E}" dt="2023-11-15T11:40:51.253" v="9284" actId="1076"/>
          <ac:picMkLst>
            <pc:docMk/>
            <pc:sldMk cId="1364739904" sldId="295"/>
            <ac:picMk id="17" creationId="{D17E678F-5EF7-33C1-895B-71D2F4356313}"/>
          </ac:picMkLst>
        </pc:picChg>
        <pc:picChg chg="add mod">
          <ac:chgData name="ALI TEKIN GUNER" userId="8a3bfaf7-3db6-4045-837e-88d2495fba61" providerId="ADAL" clId="{82A7018A-E612-4589-B6A5-604FBF2BEF7E}" dt="2023-11-15T11:40:51.253" v="9284" actId="1076"/>
          <ac:picMkLst>
            <pc:docMk/>
            <pc:sldMk cId="1364739904" sldId="295"/>
            <ac:picMk id="20" creationId="{F1D375F7-463B-7440-BE90-28C6889E2B19}"/>
          </ac:picMkLst>
        </pc:picChg>
        <pc:picChg chg="add mod">
          <ac:chgData name="ALI TEKIN GUNER" userId="8a3bfaf7-3db6-4045-837e-88d2495fba61" providerId="ADAL" clId="{82A7018A-E612-4589-B6A5-604FBF2BEF7E}" dt="2023-11-15T11:40:51.253" v="9284" actId="1076"/>
          <ac:picMkLst>
            <pc:docMk/>
            <pc:sldMk cId="1364739904" sldId="295"/>
            <ac:picMk id="23" creationId="{6C1C92EC-3FC5-D10A-E439-0D33B3CE41D5}"/>
          </ac:picMkLst>
        </pc:picChg>
      </pc:sldChg>
      <pc:sldChg chg="ord">
        <pc:chgData name="ALI TEKIN GUNER" userId="8a3bfaf7-3db6-4045-837e-88d2495fba61" providerId="ADAL" clId="{82A7018A-E612-4589-B6A5-604FBF2BEF7E}" dt="2023-10-12T10:22:34.793" v="1805"/>
        <pc:sldMkLst>
          <pc:docMk/>
          <pc:sldMk cId="2543627560" sldId="296"/>
        </pc:sldMkLst>
      </pc:sldChg>
      <pc:sldChg chg="modSp mod modAnim">
        <pc:chgData name="ALI TEKIN GUNER" userId="8a3bfaf7-3db6-4045-837e-88d2495fba61" providerId="ADAL" clId="{82A7018A-E612-4589-B6A5-604FBF2BEF7E}" dt="2023-11-15T11:41:46.682" v="9297" actId="1035"/>
        <pc:sldMkLst>
          <pc:docMk/>
          <pc:sldMk cId="3365782491" sldId="298"/>
        </pc:sldMkLst>
        <pc:spChg chg="mod">
          <ac:chgData name="ALI TEKIN GUNER" userId="8a3bfaf7-3db6-4045-837e-88d2495fba61" providerId="ADAL" clId="{82A7018A-E612-4589-B6A5-604FBF2BEF7E}" dt="2023-10-12T10:29:15.151" v="1827" actId="1076"/>
          <ac:spMkLst>
            <pc:docMk/>
            <pc:sldMk cId="3365782491" sldId="298"/>
            <ac:spMk id="3" creationId="{00000000-0000-0000-0000-000000000000}"/>
          </ac:spMkLst>
        </pc:spChg>
        <pc:spChg chg="mod">
          <ac:chgData name="ALI TEKIN GUNER" userId="8a3bfaf7-3db6-4045-837e-88d2495fba61" providerId="ADAL" clId="{82A7018A-E612-4589-B6A5-604FBF2BEF7E}" dt="2023-11-15T11:41:46.682" v="9297" actId="1035"/>
          <ac:spMkLst>
            <pc:docMk/>
            <pc:sldMk cId="3365782491" sldId="298"/>
            <ac:spMk id="19458" creationId="{00000000-0000-0000-0000-000000000000}"/>
          </ac:spMkLst>
        </pc:spChg>
      </pc:sldChg>
      <pc:sldChg chg="modSp mod">
        <pc:chgData name="ALI TEKIN GUNER" userId="8a3bfaf7-3db6-4045-837e-88d2495fba61" providerId="ADAL" clId="{82A7018A-E612-4589-B6A5-604FBF2BEF7E}" dt="2023-11-15T11:42:02.451" v="9300" actId="1036"/>
        <pc:sldMkLst>
          <pc:docMk/>
          <pc:sldMk cId="354883338" sldId="299"/>
        </pc:sldMkLst>
        <pc:spChg chg="mod">
          <ac:chgData name="ALI TEKIN GUNER" userId="8a3bfaf7-3db6-4045-837e-88d2495fba61" providerId="ADAL" clId="{82A7018A-E612-4589-B6A5-604FBF2BEF7E}" dt="2023-11-15T11:41:58.363" v="9299" actId="1036"/>
          <ac:spMkLst>
            <pc:docMk/>
            <pc:sldMk cId="354883338" sldId="299"/>
            <ac:spMk id="2" creationId="{00000000-0000-0000-0000-000000000000}"/>
          </ac:spMkLst>
        </pc:spChg>
        <pc:spChg chg="mod">
          <ac:chgData name="ALI TEKIN GUNER" userId="8a3bfaf7-3db6-4045-837e-88d2495fba61" providerId="ADAL" clId="{82A7018A-E612-4589-B6A5-604FBF2BEF7E}" dt="2023-11-15T11:42:02.451" v="9300" actId="1036"/>
          <ac:spMkLst>
            <pc:docMk/>
            <pc:sldMk cId="354883338" sldId="299"/>
            <ac:spMk id="8" creationId="{00000000-0000-0000-0000-000000000000}"/>
          </ac:spMkLst>
        </pc:spChg>
        <pc:spChg chg="mod">
          <ac:chgData name="ALI TEKIN GUNER" userId="8a3bfaf7-3db6-4045-837e-88d2495fba61" providerId="ADAL" clId="{82A7018A-E612-4589-B6A5-604FBF2BEF7E}" dt="2023-11-15T11:41:58.363" v="9299" actId="1036"/>
          <ac:spMkLst>
            <pc:docMk/>
            <pc:sldMk cId="354883338" sldId="299"/>
            <ac:spMk id="18" creationId="{00000000-0000-0000-0000-000000000000}"/>
          </ac:spMkLst>
        </pc:spChg>
        <pc:spChg chg="mod">
          <ac:chgData name="ALI TEKIN GUNER" userId="8a3bfaf7-3db6-4045-837e-88d2495fba61" providerId="ADAL" clId="{82A7018A-E612-4589-B6A5-604FBF2BEF7E}" dt="2023-11-15T11:42:02.451" v="9300" actId="1036"/>
          <ac:spMkLst>
            <pc:docMk/>
            <pc:sldMk cId="354883338" sldId="299"/>
            <ac:spMk id="19" creationId="{00000000-0000-0000-0000-000000000000}"/>
          </ac:spMkLst>
        </pc:spChg>
        <pc:picChg chg="mod">
          <ac:chgData name="ALI TEKIN GUNER" userId="8a3bfaf7-3db6-4045-837e-88d2495fba61" providerId="ADAL" clId="{82A7018A-E612-4589-B6A5-604FBF2BEF7E}" dt="2023-11-15T11:41:58.363" v="9299" actId="1036"/>
          <ac:picMkLst>
            <pc:docMk/>
            <pc:sldMk cId="354883338" sldId="299"/>
            <ac:picMk id="2050" creationId="{00000000-0000-0000-0000-000000000000}"/>
          </ac:picMkLst>
        </pc:picChg>
      </pc:sldChg>
      <pc:sldChg chg="addSp delSp modSp mod modAnim">
        <pc:chgData name="ALI TEKIN GUNER" userId="8a3bfaf7-3db6-4045-837e-88d2495fba61" providerId="ADAL" clId="{82A7018A-E612-4589-B6A5-604FBF2BEF7E}" dt="2023-11-01T14:00:27.458" v="5720" actId="114"/>
        <pc:sldMkLst>
          <pc:docMk/>
          <pc:sldMk cId="3906584063" sldId="300"/>
        </pc:sldMkLst>
        <pc:spChg chg="mod">
          <ac:chgData name="ALI TEKIN GUNER" userId="8a3bfaf7-3db6-4045-837e-88d2495fba61" providerId="ADAL" clId="{82A7018A-E612-4589-B6A5-604FBF2BEF7E}" dt="2023-11-01T14:00:27.458" v="5720" actId="114"/>
          <ac:spMkLst>
            <pc:docMk/>
            <pc:sldMk cId="3906584063" sldId="300"/>
            <ac:spMk id="2" creationId="{00000000-0000-0000-0000-000000000000}"/>
          </ac:spMkLst>
        </pc:spChg>
        <pc:spChg chg="add del mod">
          <ac:chgData name="ALI TEKIN GUNER" userId="8a3bfaf7-3db6-4045-837e-88d2495fba61" providerId="ADAL" clId="{82A7018A-E612-4589-B6A5-604FBF2BEF7E}" dt="2023-11-01T13:31:18.675" v="5360" actId="478"/>
          <ac:spMkLst>
            <pc:docMk/>
            <pc:sldMk cId="3906584063" sldId="300"/>
            <ac:spMk id="15" creationId="{9337E90C-AAD4-6500-90E2-6CC1E1B1F62D}"/>
          </ac:spMkLst>
        </pc:spChg>
        <pc:picChg chg="add mod">
          <ac:chgData name="ALI TEKIN GUNER" userId="8a3bfaf7-3db6-4045-837e-88d2495fba61" providerId="ADAL" clId="{82A7018A-E612-4589-B6A5-604FBF2BEF7E}" dt="2023-11-01T13:31:43.508" v="5370" actId="1076"/>
          <ac:picMkLst>
            <pc:docMk/>
            <pc:sldMk cId="3906584063" sldId="300"/>
            <ac:picMk id="19" creationId="{61A5F17A-34AE-1765-D0E1-E7568F5387BB}"/>
          </ac:picMkLst>
        </pc:picChg>
        <pc:picChg chg="del">
          <ac:chgData name="ALI TEKIN GUNER" userId="8a3bfaf7-3db6-4045-837e-88d2495fba61" providerId="ADAL" clId="{82A7018A-E612-4589-B6A5-604FBF2BEF7E}" dt="2023-11-01T13:31:19.451" v="5361" actId="478"/>
          <ac:picMkLst>
            <pc:docMk/>
            <pc:sldMk cId="3906584063" sldId="300"/>
            <ac:picMk id="5123" creationId="{00000000-0000-0000-0000-000000000000}"/>
          </ac:picMkLst>
        </pc:picChg>
      </pc:sldChg>
      <pc:sldChg chg="addSp modSp mod modAnim">
        <pc:chgData name="ALI TEKIN GUNER" userId="8a3bfaf7-3db6-4045-837e-88d2495fba61" providerId="ADAL" clId="{82A7018A-E612-4589-B6A5-604FBF2BEF7E}" dt="2023-11-01T13:59:50.337" v="5717" actId="1038"/>
        <pc:sldMkLst>
          <pc:docMk/>
          <pc:sldMk cId="297154798" sldId="301"/>
        </pc:sldMkLst>
        <pc:spChg chg="mod">
          <ac:chgData name="ALI TEKIN GUNER" userId="8a3bfaf7-3db6-4045-837e-88d2495fba61" providerId="ADAL" clId="{82A7018A-E612-4589-B6A5-604FBF2BEF7E}" dt="2023-11-01T13:59:44.085" v="5712" actId="1076"/>
          <ac:spMkLst>
            <pc:docMk/>
            <pc:sldMk cId="297154798" sldId="301"/>
            <ac:spMk id="4" creationId="{00000000-0000-0000-0000-000000000000}"/>
          </ac:spMkLst>
        </pc:spChg>
        <pc:spChg chg="mod">
          <ac:chgData name="ALI TEKIN GUNER" userId="8a3bfaf7-3db6-4045-837e-88d2495fba61" providerId="ADAL" clId="{82A7018A-E612-4589-B6A5-604FBF2BEF7E}" dt="2023-11-01T13:59:10.053" v="5698"/>
          <ac:spMkLst>
            <pc:docMk/>
            <pc:sldMk cId="297154798" sldId="301"/>
            <ac:spMk id="7" creationId="{00000000-0000-0000-0000-000000000000}"/>
          </ac:spMkLst>
        </pc:spChg>
        <pc:spChg chg="mod">
          <ac:chgData name="ALI TEKIN GUNER" userId="8a3bfaf7-3db6-4045-837e-88d2495fba61" providerId="ADAL" clId="{82A7018A-E612-4589-B6A5-604FBF2BEF7E}" dt="2023-11-01T13:59:32.136" v="5709" actId="6549"/>
          <ac:spMkLst>
            <pc:docMk/>
            <pc:sldMk cId="297154798" sldId="301"/>
            <ac:spMk id="8" creationId="{00000000-0000-0000-0000-000000000000}"/>
          </ac:spMkLst>
        </pc:spChg>
        <pc:spChg chg="mod">
          <ac:chgData name="ALI TEKIN GUNER" userId="8a3bfaf7-3db6-4045-837e-88d2495fba61" providerId="ADAL" clId="{82A7018A-E612-4589-B6A5-604FBF2BEF7E}" dt="2023-11-01T13:58:57.061" v="5697" actId="6549"/>
          <ac:spMkLst>
            <pc:docMk/>
            <pc:sldMk cId="297154798" sldId="301"/>
            <ac:spMk id="9" creationId="{00000000-0000-0000-0000-000000000000}"/>
          </ac:spMkLst>
        </pc:spChg>
        <pc:spChg chg="mod">
          <ac:chgData name="ALI TEKIN GUNER" userId="8a3bfaf7-3db6-4045-837e-88d2495fba61" providerId="ADAL" clId="{82A7018A-E612-4589-B6A5-604FBF2BEF7E}" dt="2023-11-01T13:59:40.971" v="5711" actId="1076"/>
          <ac:spMkLst>
            <pc:docMk/>
            <pc:sldMk cId="297154798" sldId="301"/>
            <ac:spMk id="10" creationId="{00000000-0000-0000-0000-000000000000}"/>
          </ac:spMkLst>
        </pc:spChg>
        <pc:spChg chg="add mod">
          <ac:chgData name="ALI TEKIN GUNER" userId="8a3bfaf7-3db6-4045-837e-88d2495fba61" providerId="ADAL" clId="{82A7018A-E612-4589-B6A5-604FBF2BEF7E}" dt="2023-11-01T13:59:50.337" v="5717" actId="1038"/>
          <ac:spMkLst>
            <pc:docMk/>
            <pc:sldMk cId="297154798" sldId="301"/>
            <ac:spMk id="16" creationId="{B38134F8-8B06-0400-2114-686C339B1C52}"/>
          </ac:spMkLst>
        </pc:spChg>
      </pc:sldChg>
      <pc:sldChg chg="delSp modSp mod delAnim modAnim">
        <pc:chgData name="ALI TEKIN GUNER" userId="8a3bfaf7-3db6-4045-837e-88d2495fba61" providerId="ADAL" clId="{82A7018A-E612-4589-B6A5-604FBF2BEF7E}" dt="2023-11-01T13:52:19.377" v="5640" actId="6549"/>
        <pc:sldMkLst>
          <pc:docMk/>
          <pc:sldMk cId="2319599087" sldId="303"/>
        </pc:sldMkLst>
        <pc:spChg chg="mod">
          <ac:chgData name="ALI TEKIN GUNER" userId="8a3bfaf7-3db6-4045-837e-88d2495fba61" providerId="ADAL" clId="{82A7018A-E612-4589-B6A5-604FBF2BEF7E}" dt="2023-10-19T13:50:48.809" v="2270" actId="20577"/>
          <ac:spMkLst>
            <pc:docMk/>
            <pc:sldMk cId="2319599087" sldId="303"/>
            <ac:spMk id="2" creationId="{00000000-0000-0000-0000-000000000000}"/>
          </ac:spMkLst>
        </pc:spChg>
        <pc:spChg chg="del mod">
          <ac:chgData name="ALI TEKIN GUNER" userId="8a3bfaf7-3db6-4045-837e-88d2495fba61" providerId="ADAL" clId="{82A7018A-E612-4589-B6A5-604FBF2BEF7E}" dt="2023-10-19T13:33:29.995" v="2140" actId="478"/>
          <ac:spMkLst>
            <pc:docMk/>
            <pc:sldMk cId="2319599087" sldId="303"/>
            <ac:spMk id="3" creationId="{00000000-0000-0000-0000-000000000000}"/>
          </ac:spMkLst>
        </pc:spChg>
        <pc:spChg chg="del">
          <ac:chgData name="ALI TEKIN GUNER" userId="8a3bfaf7-3db6-4045-837e-88d2495fba61" providerId="ADAL" clId="{82A7018A-E612-4589-B6A5-604FBF2BEF7E}" dt="2023-10-19T13:12:16.286" v="1986" actId="478"/>
          <ac:spMkLst>
            <pc:docMk/>
            <pc:sldMk cId="2319599087" sldId="303"/>
            <ac:spMk id="4" creationId="{00000000-0000-0000-0000-000000000000}"/>
          </ac:spMkLst>
        </pc:spChg>
        <pc:spChg chg="del">
          <ac:chgData name="ALI TEKIN GUNER" userId="8a3bfaf7-3db6-4045-837e-88d2495fba61" providerId="ADAL" clId="{82A7018A-E612-4589-B6A5-604FBF2BEF7E}" dt="2023-10-19T13:09:29.051" v="1936" actId="478"/>
          <ac:spMkLst>
            <pc:docMk/>
            <pc:sldMk cId="2319599087" sldId="303"/>
            <ac:spMk id="5" creationId="{00000000-0000-0000-0000-000000000000}"/>
          </ac:spMkLst>
        </pc:spChg>
        <pc:spChg chg="mod">
          <ac:chgData name="ALI TEKIN GUNER" userId="8a3bfaf7-3db6-4045-837e-88d2495fba61" providerId="ADAL" clId="{82A7018A-E612-4589-B6A5-604FBF2BEF7E}" dt="2023-11-01T13:52:19.377" v="5640" actId="6549"/>
          <ac:spMkLst>
            <pc:docMk/>
            <pc:sldMk cId="2319599087" sldId="303"/>
            <ac:spMk id="6" creationId="{00000000-0000-0000-0000-000000000000}"/>
          </ac:spMkLst>
        </pc:spChg>
        <pc:spChg chg="mod">
          <ac:chgData name="ALI TEKIN GUNER" userId="8a3bfaf7-3db6-4045-837e-88d2495fba61" providerId="ADAL" clId="{82A7018A-E612-4589-B6A5-604FBF2BEF7E}" dt="2023-10-19T13:56:45.226" v="2383"/>
          <ac:spMkLst>
            <pc:docMk/>
            <pc:sldMk cId="2319599087" sldId="303"/>
            <ac:spMk id="7" creationId="{00000000-0000-0000-0000-000000000000}"/>
          </ac:spMkLst>
        </pc:spChg>
        <pc:spChg chg="del mod">
          <ac:chgData name="ALI TEKIN GUNER" userId="8a3bfaf7-3db6-4045-837e-88d2495fba61" providerId="ADAL" clId="{82A7018A-E612-4589-B6A5-604FBF2BEF7E}" dt="2023-10-19T13:11:04.854" v="1967" actId="478"/>
          <ac:spMkLst>
            <pc:docMk/>
            <pc:sldMk cId="2319599087" sldId="303"/>
            <ac:spMk id="8" creationId="{00000000-0000-0000-0000-000000000000}"/>
          </ac:spMkLst>
        </pc:spChg>
        <pc:spChg chg="del">
          <ac:chgData name="ALI TEKIN GUNER" userId="8a3bfaf7-3db6-4045-837e-88d2495fba61" providerId="ADAL" clId="{82A7018A-E612-4589-B6A5-604FBF2BEF7E}" dt="2023-10-19T13:10:01.727" v="1943" actId="478"/>
          <ac:spMkLst>
            <pc:docMk/>
            <pc:sldMk cId="2319599087" sldId="303"/>
            <ac:spMk id="19" creationId="{00000000-0000-0000-0000-000000000000}"/>
          </ac:spMkLst>
        </pc:spChg>
        <pc:spChg chg="mod">
          <ac:chgData name="ALI TEKIN GUNER" userId="8a3bfaf7-3db6-4045-837e-88d2495fba61" providerId="ADAL" clId="{82A7018A-E612-4589-B6A5-604FBF2BEF7E}" dt="2023-10-19T13:13:26.930" v="2001" actId="14100"/>
          <ac:spMkLst>
            <pc:docMk/>
            <pc:sldMk cId="2319599087" sldId="303"/>
            <ac:spMk id="20" creationId="{00000000-0000-0000-0000-000000000000}"/>
          </ac:spMkLst>
        </pc:spChg>
        <pc:grpChg chg="del mod">
          <ac:chgData name="ALI TEKIN GUNER" userId="8a3bfaf7-3db6-4045-837e-88d2495fba61" providerId="ADAL" clId="{82A7018A-E612-4589-B6A5-604FBF2BEF7E}" dt="2023-10-19T13:55:40.156" v="2339" actId="478"/>
          <ac:grpSpMkLst>
            <pc:docMk/>
            <pc:sldMk cId="2319599087" sldId="303"/>
            <ac:grpSpMk id="12" creationId="{00000000-0000-0000-0000-000000000000}"/>
          </ac:grpSpMkLst>
        </pc:grpChg>
        <pc:picChg chg="mod">
          <ac:chgData name="ALI TEKIN GUNER" userId="8a3bfaf7-3db6-4045-837e-88d2495fba61" providerId="ADAL" clId="{82A7018A-E612-4589-B6A5-604FBF2BEF7E}" dt="2023-10-19T13:12:13.741" v="1985" actId="1076"/>
          <ac:picMkLst>
            <pc:docMk/>
            <pc:sldMk cId="2319599087" sldId="303"/>
            <ac:picMk id="5123" creationId="{00000000-0000-0000-0000-000000000000}"/>
          </ac:picMkLst>
        </pc:picChg>
        <pc:picChg chg="mod">
          <ac:chgData name="ALI TEKIN GUNER" userId="8a3bfaf7-3db6-4045-837e-88d2495fba61" providerId="ADAL" clId="{82A7018A-E612-4589-B6A5-604FBF2BEF7E}" dt="2023-10-19T13:20:51.687" v="2012" actId="688"/>
          <ac:picMkLst>
            <pc:docMk/>
            <pc:sldMk cId="2319599087" sldId="303"/>
            <ac:picMk id="6149" creationId="{00000000-0000-0000-0000-000000000000}"/>
          </ac:picMkLst>
        </pc:picChg>
        <pc:picChg chg="mod">
          <ac:chgData name="ALI TEKIN GUNER" userId="8a3bfaf7-3db6-4045-837e-88d2495fba61" providerId="ADAL" clId="{82A7018A-E612-4589-B6A5-604FBF2BEF7E}" dt="2023-10-19T13:20:51.687" v="2012" actId="688"/>
          <ac:picMkLst>
            <pc:docMk/>
            <pc:sldMk cId="2319599087" sldId="303"/>
            <ac:picMk id="6150" creationId="{00000000-0000-0000-0000-000000000000}"/>
          </ac:picMkLst>
        </pc:picChg>
        <pc:picChg chg="mod">
          <ac:chgData name="ALI TEKIN GUNER" userId="8a3bfaf7-3db6-4045-837e-88d2495fba61" providerId="ADAL" clId="{82A7018A-E612-4589-B6A5-604FBF2BEF7E}" dt="2023-10-19T13:20:51.687" v="2012" actId="688"/>
          <ac:picMkLst>
            <pc:docMk/>
            <pc:sldMk cId="2319599087" sldId="303"/>
            <ac:picMk id="6151" creationId="{00000000-0000-0000-0000-000000000000}"/>
          </ac:picMkLst>
        </pc:picChg>
        <pc:picChg chg="mod">
          <ac:chgData name="ALI TEKIN GUNER" userId="8a3bfaf7-3db6-4045-837e-88d2495fba61" providerId="ADAL" clId="{82A7018A-E612-4589-B6A5-604FBF2BEF7E}" dt="2023-10-19T13:20:51.687" v="2012" actId="688"/>
          <ac:picMkLst>
            <pc:docMk/>
            <pc:sldMk cId="2319599087" sldId="303"/>
            <ac:picMk id="6152" creationId="{00000000-0000-0000-0000-000000000000}"/>
          </ac:picMkLst>
        </pc:picChg>
        <pc:cxnChg chg="del mod">
          <ac:chgData name="ALI TEKIN GUNER" userId="8a3bfaf7-3db6-4045-837e-88d2495fba61" providerId="ADAL" clId="{82A7018A-E612-4589-B6A5-604FBF2BEF7E}" dt="2023-10-19T13:12:17.414" v="1987" actId="478"/>
          <ac:cxnSpMkLst>
            <pc:docMk/>
            <pc:sldMk cId="2319599087" sldId="303"/>
            <ac:cxnSpMk id="14" creationId="{00000000-0000-0000-0000-000000000000}"/>
          </ac:cxnSpMkLst>
        </pc:cxnChg>
      </pc:sldChg>
      <pc:sldChg chg="modSp mod modAnim">
        <pc:chgData name="ALI TEKIN GUNER" userId="8a3bfaf7-3db6-4045-837e-88d2495fba61" providerId="ADAL" clId="{82A7018A-E612-4589-B6A5-604FBF2BEF7E}" dt="2023-10-12T09:54:41.283" v="1638" actId="113"/>
        <pc:sldMkLst>
          <pc:docMk/>
          <pc:sldMk cId="3607023000" sldId="306"/>
        </pc:sldMkLst>
        <pc:spChg chg="mod">
          <ac:chgData name="ALI TEKIN GUNER" userId="8a3bfaf7-3db6-4045-837e-88d2495fba61" providerId="ADAL" clId="{82A7018A-E612-4589-B6A5-604FBF2BEF7E}" dt="2023-10-12T09:54:41.283" v="1638" actId="113"/>
          <ac:spMkLst>
            <pc:docMk/>
            <pc:sldMk cId="3607023000" sldId="306"/>
            <ac:spMk id="23" creationId="{A5E333D4-224D-9E97-B565-D57F024A9181}"/>
          </ac:spMkLst>
        </pc:spChg>
        <pc:spChg chg="mod">
          <ac:chgData name="ALI TEKIN GUNER" userId="8a3bfaf7-3db6-4045-837e-88d2495fba61" providerId="ADAL" clId="{82A7018A-E612-4589-B6A5-604FBF2BEF7E}" dt="2023-10-12T09:54:11.621" v="1637" actId="1038"/>
          <ac:spMkLst>
            <pc:docMk/>
            <pc:sldMk cId="3607023000" sldId="306"/>
            <ac:spMk id="25" creationId="{9FDE6BCB-41FB-6CF2-0DE0-1510613D7EC9}"/>
          </ac:spMkLst>
        </pc:spChg>
        <pc:spChg chg="mod">
          <ac:chgData name="ALI TEKIN GUNER" userId="8a3bfaf7-3db6-4045-837e-88d2495fba61" providerId="ADAL" clId="{82A7018A-E612-4589-B6A5-604FBF2BEF7E}" dt="2023-10-12T09:54:05.850" v="1634" actId="1036"/>
          <ac:spMkLst>
            <pc:docMk/>
            <pc:sldMk cId="3607023000" sldId="306"/>
            <ac:spMk id="4098" creationId="{00000000-0000-0000-0000-000000000000}"/>
          </ac:spMkLst>
        </pc:spChg>
        <pc:picChg chg="mod">
          <ac:chgData name="ALI TEKIN GUNER" userId="8a3bfaf7-3db6-4045-837e-88d2495fba61" providerId="ADAL" clId="{82A7018A-E612-4589-B6A5-604FBF2BEF7E}" dt="2023-10-12T09:54:11.621" v="1637" actId="1038"/>
          <ac:picMkLst>
            <pc:docMk/>
            <pc:sldMk cId="3607023000" sldId="306"/>
            <ac:picMk id="8" creationId="{7F31B9A2-48A0-D22A-8444-2B15CD668CF6}"/>
          </ac:picMkLst>
        </pc:picChg>
      </pc:sldChg>
      <pc:sldChg chg="addSp delSp modSp mod delAnim modAnim">
        <pc:chgData name="ALI TEKIN GUNER" userId="8a3bfaf7-3db6-4045-837e-88d2495fba61" providerId="ADAL" clId="{82A7018A-E612-4589-B6A5-604FBF2BEF7E}" dt="2023-11-01T14:03:22.223" v="5737" actId="20577"/>
        <pc:sldMkLst>
          <pc:docMk/>
          <pc:sldMk cId="1555251209" sldId="311"/>
        </pc:sldMkLst>
        <pc:spChg chg="mod">
          <ac:chgData name="ALI TEKIN GUNER" userId="8a3bfaf7-3db6-4045-837e-88d2495fba61" providerId="ADAL" clId="{82A7018A-E612-4589-B6A5-604FBF2BEF7E}" dt="2023-11-01T13:40:30.900" v="5530" actId="1036"/>
          <ac:spMkLst>
            <pc:docMk/>
            <pc:sldMk cId="1555251209" sldId="311"/>
            <ac:spMk id="3" creationId="{00000000-0000-0000-0000-000000000000}"/>
          </ac:spMkLst>
        </pc:spChg>
        <pc:spChg chg="mod">
          <ac:chgData name="ALI TEKIN GUNER" userId="8a3bfaf7-3db6-4045-837e-88d2495fba61" providerId="ADAL" clId="{82A7018A-E612-4589-B6A5-604FBF2BEF7E}" dt="2023-11-01T13:40:30.900" v="5530" actId="1036"/>
          <ac:spMkLst>
            <pc:docMk/>
            <pc:sldMk cId="1555251209" sldId="311"/>
            <ac:spMk id="6" creationId="{00000000-0000-0000-0000-000000000000}"/>
          </ac:spMkLst>
        </pc:spChg>
        <pc:spChg chg="mod">
          <ac:chgData name="ALI TEKIN GUNER" userId="8a3bfaf7-3db6-4045-837e-88d2495fba61" providerId="ADAL" clId="{82A7018A-E612-4589-B6A5-604FBF2BEF7E}" dt="2023-11-01T13:40:43.730" v="5533" actId="20577"/>
          <ac:spMkLst>
            <pc:docMk/>
            <pc:sldMk cId="1555251209" sldId="311"/>
            <ac:spMk id="8" creationId="{00000000-0000-0000-0000-000000000000}"/>
          </ac:spMkLst>
        </pc:spChg>
        <pc:spChg chg="add mod">
          <ac:chgData name="ALI TEKIN GUNER" userId="8a3bfaf7-3db6-4045-837e-88d2495fba61" providerId="ADAL" clId="{82A7018A-E612-4589-B6A5-604FBF2BEF7E}" dt="2023-11-01T13:35:20.283" v="5438" actId="207"/>
          <ac:spMkLst>
            <pc:docMk/>
            <pc:sldMk cId="1555251209" sldId="311"/>
            <ac:spMk id="10" creationId="{82216B2C-561C-8C55-263D-301C30DDB565}"/>
          </ac:spMkLst>
        </pc:spChg>
        <pc:spChg chg="del">
          <ac:chgData name="ALI TEKIN GUNER" userId="8a3bfaf7-3db6-4045-837e-88d2495fba61" providerId="ADAL" clId="{82A7018A-E612-4589-B6A5-604FBF2BEF7E}" dt="2023-11-01T13:35:29.516" v="5440" actId="478"/>
          <ac:spMkLst>
            <pc:docMk/>
            <pc:sldMk cId="1555251209" sldId="311"/>
            <ac:spMk id="11" creationId="{00000000-0000-0000-0000-000000000000}"/>
          </ac:spMkLst>
        </pc:spChg>
        <pc:spChg chg="mod">
          <ac:chgData name="ALI TEKIN GUNER" userId="8a3bfaf7-3db6-4045-837e-88d2495fba61" providerId="ADAL" clId="{82A7018A-E612-4589-B6A5-604FBF2BEF7E}" dt="2023-11-01T14:03:22.223" v="5737" actId="20577"/>
          <ac:spMkLst>
            <pc:docMk/>
            <pc:sldMk cId="1555251209" sldId="311"/>
            <ac:spMk id="16" creationId="{00000000-0000-0000-0000-000000000000}"/>
          </ac:spMkLst>
        </pc:spChg>
        <pc:spChg chg="add mod">
          <ac:chgData name="ALI TEKIN GUNER" userId="8a3bfaf7-3db6-4045-837e-88d2495fba61" providerId="ADAL" clId="{82A7018A-E612-4589-B6A5-604FBF2BEF7E}" dt="2023-11-01T13:35:25.994" v="5439" actId="207"/>
          <ac:spMkLst>
            <pc:docMk/>
            <pc:sldMk cId="1555251209" sldId="311"/>
            <ac:spMk id="18" creationId="{EB262E0A-658F-430A-576C-BDD5781A46E7}"/>
          </ac:spMkLst>
        </pc:spChg>
        <pc:spChg chg="add mod">
          <ac:chgData name="ALI TEKIN GUNER" userId="8a3bfaf7-3db6-4045-837e-88d2495fba61" providerId="ADAL" clId="{82A7018A-E612-4589-B6A5-604FBF2BEF7E}" dt="2023-11-01T13:35:46.055" v="5445" actId="207"/>
          <ac:spMkLst>
            <pc:docMk/>
            <pc:sldMk cId="1555251209" sldId="311"/>
            <ac:spMk id="20" creationId="{53D5676F-2452-A950-A2F7-5A05BB46B376}"/>
          </ac:spMkLst>
        </pc:spChg>
        <pc:spChg chg="mod">
          <ac:chgData name="ALI TEKIN GUNER" userId="8a3bfaf7-3db6-4045-837e-88d2495fba61" providerId="ADAL" clId="{82A7018A-E612-4589-B6A5-604FBF2BEF7E}" dt="2023-11-01T14:02:51.288" v="5730" actId="114"/>
          <ac:spMkLst>
            <pc:docMk/>
            <pc:sldMk cId="1555251209" sldId="311"/>
            <ac:spMk id="25" creationId="{00000000-0000-0000-0000-000000000000}"/>
          </ac:spMkLst>
        </pc:spChg>
        <pc:spChg chg="mod">
          <ac:chgData name="ALI TEKIN GUNER" userId="8a3bfaf7-3db6-4045-837e-88d2495fba61" providerId="ADAL" clId="{82A7018A-E612-4589-B6A5-604FBF2BEF7E}" dt="2023-11-01T14:02:54.898" v="5732" actId="20577"/>
          <ac:spMkLst>
            <pc:docMk/>
            <pc:sldMk cId="1555251209" sldId="311"/>
            <ac:spMk id="26" creationId="{00000000-0000-0000-0000-000000000000}"/>
          </ac:spMkLst>
        </pc:spChg>
        <pc:spChg chg="mod">
          <ac:chgData name="ALI TEKIN GUNER" userId="8a3bfaf7-3db6-4045-837e-88d2495fba61" providerId="ADAL" clId="{82A7018A-E612-4589-B6A5-604FBF2BEF7E}" dt="2023-11-01T13:36:36.842" v="5462" actId="20577"/>
          <ac:spMkLst>
            <pc:docMk/>
            <pc:sldMk cId="1555251209" sldId="311"/>
            <ac:spMk id="29" creationId="{00000000-0000-0000-0000-000000000000}"/>
          </ac:spMkLst>
        </pc:spChg>
        <pc:spChg chg="mod">
          <ac:chgData name="ALI TEKIN GUNER" userId="8a3bfaf7-3db6-4045-837e-88d2495fba61" providerId="ADAL" clId="{82A7018A-E612-4589-B6A5-604FBF2BEF7E}" dt="2023-11-01T13:40:30.900" v="5530" actId="1036"/>
          <ac:spMkLst>
            <pc:docMk/>
            <pc:sldMk cId="1555251209" sldId="311"/>
            <ac:spMk id="30" creationId="{00000000-0000-0000-0000-000000000000}"/>
          </ac:spMkLst>
        </pc:spChg>
        <pc:spChg chg="mod">
          <ac:chgData name="ALI TEKIN GUNER" userId="8a3bfaf7-3db6-4045-837e-88d2495fba61" providerId="ADAL" clId="{82A7018A-E612-4589-B6A5-604FBF2BEF7E}" dt="2023-11-01T13:40:20.202" v="5527" actId="1035"/>
          <ac:spMkLst>
            <pc:docMk/>
            <pc:sldMk cId="1555251209" sldId="311"/>
            <ac:spMk id="31" creationId="{00000000-0000-0000-0000-000000000000}"/>
          </ac:spMkLst>
        </pc:spChg>
        <pc:spChg chg="mod">
          <ac:chgData name="ALI TEKIN GUNER" userId="8a3bfaf7-3db6-4045-837e-88d2495fba61" providerId="ADAL" clId="{82A7018A-E612-4589-B6A5-604FBF2BEF7E}" dt="2023-11-01T14:02:01.623" v="5721" actId="20577"/>
          <ac:spMkLst>
            <pc:docMk/>
            <pc:sldMk cId="1555251209" sldId="311"/>
            <ac:spMk id="41" creationId="{00000000-0000-0000-0000-000000000000}"/>
          </ac:spMkLst>
        </pc:spChg>
        <pc:spChg chg="del">
          <ac:chgData name="ALI TEKIN GUNER" userId="8a3bfaf7-3db6-4045-837e-88d2495fba61" providerId="ADAL" clId="{82A7018A-E612-4589-B6A5-604FBF2BEF7E}" dt="2023-11-01T13:40:09.330" v="5524" actId="478"/>
          <ac:spMkLst>
            <pc:docMk/>
            <pc:sldMk cId="1555251209" sldId="311"/>
            <ac:spMk id="46" creationId="{00000000-0000-0000-0000-000000000000}"/>
          </ac:spMkLst>
        </pc:spChg>
        <pc:spChg chg="mod">
          <ac:chgData name="ALI TEKIN GUNER" userId="8a3bfaf7-3db6-4045-837e-88d2495fba61" providerId="ADAL" clId="{82A7018A-E612-4589-B6A5-604FBF2BEF7E}" dt="2023-11-01T13:40:30.900" v="5530" actId="1036"/>
          <ac:spMkLst>
            <pc:docMk/>
            <pc:sldMk cId="1555251209" sldId="311"/>
            <ac:spMk id="49" creationId="{00000000-0000-0000-0000-000000000000}"/>
          </ac:spMkLst>
        </pc:spChg>
        <pc:spChg chg="mod">
          <ac:chgData name="ALI TEKIN GUNER" userId="8a3bfaf7-3db6-4045-837e-88d2495fba61" providerId="ADAL" clId="{82A7018A-E612-4589-B6A5-604FBF2BEF7E}" dt="2023-11-01T13:40:30.900" v="5530" actId="1036"/>
          <ac:spMkLst>
            <pc:docMk/>
            <pc:sldMk cId="1555251209" sldId="311"/>
            <ac:spMk id="62" creationId="{00000000-0000-0000-0000-000000000000}"/>
          </ac:spMkLst>
        </pc:spChg>
        <pc:spChg chg="del">
          <ac:chgData name="ALI TEKIN GUNER" userId="8a3bfaf7-3db6-4045-837e-88d2495fba61" providerId="ADAL" clId="{82A7018A-E612-4589-B6A5-604FBF2BEF7E}" dt="2023-11-01T13:40:11.194" v="5525" actId="478"/>
          <ac:spMkLst>
            <pc:docMk/>
            <pc:sldMk cId="1555251209" sldId="311"/>
            <ac:spMk id="63" creationId="{00000000-0000-0000-0000-000000000000}"/>
          </ac:spMkLst>
        </pc:spChg>
        <pc:spChg chg="mod">
          <ac:chgData name="ALI TEKIN GUNER" userId="8a3bfaf7-3db6-4045-837e-88d2495fba61" providerId="ADAL" clId="{82A7018A-E612-4589-B6A5-604FBF2BEF7E}" dt="2023-11-01T13:40:20.202" v="5527" actId="1035"/>
          <ac:spMkLst>
            <pc:docMk/>
            <pc:sldMk cId="1555251209" sldId="311"/>
            <ac:spMk id="64" creationId="{00000000-0000-0000-0000-000000000000}"/>
          </ac:spMkLst>
        </pc:spChg>
        <pc:spChg chg="mod">
          <ac:chgData name="ALI TEKIN GUNER" userId="8a3bfaf7-3db6-4045-837e-88d2495fba61" providerId="ADAL" clId="{82A7018A-E612-4589-B6A5-604FBF2BEF7E}" dt="2023-11-01T13:40:20.202" v="5527" actId="1035"/>
          <ac:spMkLst>
            <pc:docMk/>
            <pc:sldMk cId="1555251209" sldId="311"/>
            <ac:spMk id="66" creationId="{00000000-0000-0000-0000-000000000000}"/>
          </ac:spMkLst>
        </pc:spChg>
        <pc:spChg chg="mod">
          <ac:chgData name="ALI TEKIN GUNER" userId="8a3bfaf7-3db6-4045-837e-88d2495fba61" providerId="ADAL" clId="{82A7018A-E612-4589-B6A5-604FBF2BEF7E}" dt="2023-11-01T13:34:22.965" v="5413" actId="20577"/>
          <ac:spMkLst>
            <pc:docMk/>
            <pc:sldMk cId="1555251209" sldId="311"/>
            <ac:spMk id="68" creationId="{00000000-0000-0000-0000-000000000000}"/>
          </ac:spMkLst>
        </pc:spChg>
        <pc:spChg chg="mod">
          <ac:chgData name="ALI TEKIN GUNER" userId="8a3bfaf7-3db6-4045-837e-88d2495fba61" providerId="ADAL" clId="{82A7018A-E612-4589-B6A5-604FBF2BEF7E}" dt="2023-11-01T14:03:02.137" v="5736" actId="20577"/>
          <ac:spMkLst>
            <pc:docMk/>
            <pc:sldMk cId="1555251209" sldId="311"/>
            <ac:spMk id="69" creationId="{00000000-0000-0000-0000-000000000000}"/>
          </ac:spMkLst>
        </pc:spChg>
        <pc:spChg chg="mod">
          <ac:chgData name="ALI TEKIN GUNER" userId="8a3bfaf7-3db6-4045-837e-88d2495fba61" providerId="ADAL" clId="{82A7018A-E612-4589-B6A5-604FBF2BEF7E}" dt="2023-11-01T13:40:20.202" v="5527" actId="1035"/>
          <ac:spMkLst>
            <pc:docMk/>
            <pc:sldMk cId="1555251209" sldId="311"/>
            <ac:spMk id="70" creationId="{00000000-0000-0000-0000-000000000000}"/>
          </ac:spMkLst>
        </pc:spChg>
        <pc:spChg chg="mod">
          <ac:chgData name="ALI TEKIN GUNER" userId="8a3bfaf7-3db6-4045-837e-88d2495fba61" providerId="ADAL" clId="{82A7018A-E612-4589-B6A5-604FBF2BEF7E}" dt="2023-11-01T14:02:35.279" v="5723" actId="20577"/>
          <ac:spMkLst>
            <pc:docMk/>
            <pc:sldMk cId="1555251209" sldId="311"/>
            <ac:spMk id="80" creationId="{00000000-0000-0000-0000-000000000000}"/>
          </ac:spMkLst>
        </pc:spChg>
        <pc:picChg chg="del mod">
          <ac:chgData name="ALI TEKIN GUNER" userId="8a3bfaf7-3db6-4045-837e-88d2495fba61" providerId="ADAL" clId="{82A7018A-E612-4589-B6A5-604FBF2BEF7E}" dt="2023-11-01T13:34:49.419" v="5430" actId="478"/>
          <ac:picMkLst>
            <pc:docMk/>
            <pc:sldMk cId="1555251209" sldId="311"/>
            <ac:picMk id="5125" creationId="{00000000-0000-0000-0000-000000000000}"/>
          </ac:picMkLst>
        </pc:picChg>
        <pc:picChg chg="del">
          <ac:chgData name="ALI TEKIN GUNER" userId="8a3bfaf7-3db6-4045-837e-88d2495fba61" providerId="ADAL" clId="{82A7018A-E612-4589-B6A5-604FBF2BEF7E}" dt="2023-11-01T13:34:56.090" v="5432" actId="478"/>
          <ac:picMkLst>
            <pc:docMk/>
            <pc:sldMk cId="1555251209" sldId="311"/>
            <ac:picMk id="5129" creationId="{00000000-0000-0000-0000-000000000000}"/>
          </ac:picMkLst>
        </pc:picChg>
        <pc:cxnChg chg="del">
          <ac:chgData name="ALI TEKIN GUNER" userId="8a3bfaf7-3db6-4045-837e-88d2495fba61" providerId="ADAL" clId="{82A7018A-E612-4589-B6A5-604FBF2BEF7E}" dt="2023-11-01T13:35:30.923" v="5441" actId="478"/>
          <ac:cxnSpMkLst>
            <pc:docMk/>
            <pc:sldMk cId="1555251209" sldId="311"/>
            <ac:cxnSpMk id="13" creationId="{00000000-0000-0000-0000-000000000000}"/>
          </ac:cxnSpMkLst>
        </pc:cxnChg>
        <pc:cxnChg chg="mod ord">
          <ac:chgData name="ALI TEKIN GUNER" userId="8a3bfaf7-3db6-4045-837e-88d2495fba61" providerId="ADAL" clId="{82A7018A-E612-4589-B6A5-604FBF2BEF7E}" dt="2023-11-01T13:37:10.706" v="5465" actId="167"/>
          <ac:cxnSpMkLst>
            <pc:docMk/>
            <pc:sldMk cId="1555251209" sldId="311"/>
            <ac:cxnSpMk id="21" creationId="{00000000-0000-0000-0000-000000000000}"/>
          </ac:cxnSpMkLst>
        </pc:cxnChg>
        <pc:cxnChg chg="mod">
          <ac:chgData name="ALI TEKIN GUNER" userId="8a3bfaf7-3db6-4045-837e-88d2495fba61" providerId="ADAL" clId="{82A7018A-E612-4589-B6A5-604FBF2BEF7E}" dt="2023-11-01T13:40:30.900" v="5530" actId="1036"/>
          <ac:cxnSpMkLst>
            <pc:docMk/>
            <pc:sldMk cId="1555251209" sldId="311"/>
            <ac:cxnSpMk id="24" creationId="{00000000-0000-0000-0000-000000000000}"/>
          </ac:cxnSpMkLst>
        </pc:cxnChg>
        <pc:cxnChg chg="mod ord">
          <ac:chgData name="ALI TEKIN GUNER" userId="8a3bfaf7-3db6-4045-837e-88d2495fba61" providerId="ADAL" clId="{82A7018A-E612-4589-B6A5-604FBF2BEF7E}" dt="2023-11-01T13:37:16.589" v="5466" actId="1035"/>
          <ac:cxnSpMkLst>
            <pc:docMk/>
            <pc:sldMk cId="1555251209" sldId="311"/>
            <ac:cxnSpMk id="77" creationId="{00000000-0000-0000-0000-000000000000}"/>
          </ac:cxnSpMkLst>
        </pc:cxnChg>
      </pc:sldChg>
      <pc:sldChg chg="addSp delSp modSp mod modAnim">
        <pc:chgData name="ALI TEKIN GUNER" userId="8a3bfaf7-3db6-4045-837e-88d2495fba61" providerId="ADAL" clId="{82A7018A-E612-4589-B6A5-604FBF2BEF7E}" dt="2023-11-15T11:55:18.463" v="9324" actId="1076"/>
        <pc:sldMkLst>
          <pc:docMk/>
          <pc:sldMk cId="1536265305" sldId="313"/>
        </pc:sldMkLst>
        <pc:spChg chg="mod">
          <ac:chgData name="ALI TEKIN GUNER" userId="8a3bfaf7-3db6-4045-837e-88d2495fba61" providerId="ADAL" clId="{82A7018A-E612-4589-B6A5-604FBF2BEF7E}" dt="2023-11-01T13:24:20.017" v="5261" actId="20577"/>
          <ac:spMkLst>
            <pc:docMk/>
            <pc:sldMk cId="1536265305" sldId="313"/>
            <ac:spMk id="4" creationId="{00000000-0000-0000-0000-000000000000}"/>
          </ac:spMkLst>
        </pc:spChg>
        <pc:spChg chg="add del mod">
          <ac:chgData name="ALI TEKIN GUNER" userId="8a3bfaf7-3db6-4045-837e-88d2495fba61" providerId="ADAL" clId="{82A7018A-E612-4589-B6A5-604FBF2BEF7E}" dt="2023-11-01T13:25:55.925" v="5288" actId="1076"/>
          <ac:spMkLst>
            <pc:docMk/>
            <pc:sldMk cId="1536265305" sldId="313"/>
            <ac:spMk id="5" creationId="{00000000-0000-0000-0000-000000000000}"/>
          </ac:spMkLst>
        </pc:spChg>
        <pc:spChg chg="mod">
          <ac:chgData name="ALI TEKIN GUNER" userId="8a3bfaf7-3db6-4045-837e-88d2495fba61" providerId="ADAL" clId="{82A7018A-E612-4589-B6A5-604FBF2BEF7E}" dt="2023-11-01T13:29:00.088" v="5333" actId="114"/>
          <ac:spMkLst>
            <pc:docMk/>
            <pc:sldMk cId="1536265305" sldId="313"/>
            <ac:spMk id="6" creationId="{00000000-0000-0000-0000-000000000000}"/>
          </ac:spMkLst>
        </pc:spChg>
        <pc:spChg chg="add del mod">
          <ac:chgData name="ALI TEKIN GUNER" userId="8a3bfaf7-3db6-4045-837e-88d2495fba61" providerId="ADAL" clId="{82A7018A-E612-4589-B6A5-604FBF2BEF7E}" dt="2023-11-01T13:26:33.886" v="5296" actId="478"/>
          <ac:spMkLst>
            <pc:docMk/>
            <pc:sldMk cId="1536265305" sldId="313"/>
            <ac:spMk id="7" creationId="{600E3088-6015-3D5A-5D23-69AF17A82E7C}"/>
          </ac:spMkLst>
        </pc:spChg>
        <pc:spChg chg="mod">
          <ac:chgData name="ALI TEKIN GUNER" userId="8a3bfaf7-3db6-4045-837e-88d2495fba61" providerId="ADAL" clId="{82A7018A-E612-4589-B6A5-604FBF2BEF7E}" dt="2023-11-01T13:27:09.414" v="5307" actId="20577"/>
          <ac:spMkLst>
            <pc:docMk/>
            <pc:sldMk cId="1536265305" sldId="313"/>
            <ac:spMk id="8" creationId="{00000000-0000-0000-0000-000000000000}"/>
          </ac:spMkLst>
        </pc:spChg>
        <pc:spChg chg="mod">
          <ac:chgData name="ALI TEKIN GUNER" userId="8a3bfaf7-3db6-4045-837e-88d2495fba61" providerId="ADAL" clId="{82A7018A-E612-4589-B6A5-604FBF2BEF7E}" dt="2023-11-01T13:29:00.088" v="5333" actId="114"/>
          <ac:spMkLst>
            <pc:docMk/>
            <pc:sldMk cId="1536265305" sldId="313"/>
            <ac:spMk id="10" creationId="{00000000-0000-0000-0000-000000000000}"/>
          </ac:spMkLst>
        </pc:spChg>
        <pc:spChg chg="add del mod">
          <ac:chgData name="ALI TEKIN GUNER" userId="8a3bfaf7-3db6-4045-837e-88d2495fba61" providerId="ADAL" clId="{82A7018A-E612-4589-B6A5-604FBF2BEF7E}" dt="2023-11-01T13:26:34.617" v="5297" actId="478"/>
          <ac:spMkLst>
            <pc:docMk/>
            <pc:sldMk cId="1536265305" sldId="313"/>
            <ac:spMk id="18" creationId="{A2E573FC-3598-5DEF-8241-2AEF2787C083}"/>
          </ac:spMkLst>
        </pc:spChg>
        <pc:grpChg chg="del mod">
          <ac:chgData name="ALI TEKIN GUNER" userId="8a3bfaf7-3db6-4045-837e-88d2495fba61" providerId="ADAL" clId="{82A7018A-E612-4589-B6A5-604FBF2BEF7E}" dt="2023-11-01T13:26:31.310" v="5294" actId="478"/>
          <ac:grpSpMkLst>
            <pc:docMk/>
            <pc:sldMk cId="1536265305" sldId="313"/>
            <ac:grpSpMk id="28" creationId="{E26E0347-EF11-0A86-A80C-EC6A84F1061C}"/>
          </ac:grpSpMkLst>
        </pc:grpChg>
        <pc:grpChg chg="mod">
          <ac:chgData name="ALI TEKIN GUNER" userId="8a3bfaf7-3db6-4045-837e-88d2495fba61" providerId="ADAL" clId="{82A7018A-E612-4589-B6A5-604FBF2BEF7E}" dt="2023-11-15T11:55:18.463" v="9324" actId="1076"/>
          <ac:grpSpMkLst>
            <pc:docMk/>
            <pc:sldMk cId="1536265305" sldId="313"/>
            <ac:grpSpMk id="29" creationId="{402484E1-EF17-7C33-A39C-AB343A1D990E}"/>
          </ac:grpSpMkLst>
        </pc:grpChg>
        <pc:picChg chg="add mod">
          <ac:chgData name="ALI TEKIN GUNER" userId="8a3bfaf7-3db6-4045-837e-88d2495fba61" providerId="ADAL" clId="{82A7018A-E612-4589-B6A5-604FBF2BEF7E}" dt="2023-11-01T13:26:53.867" v="5306" actId="14100"/>
          <ac:picMkLst>
            <pc:docMk/>
            <pc:sldMk cId="1536265305" sldId="313"/>
            <ac:picMk id="20" creationId="{B2EF24D5-A700-1B87-AD4E-985CAD39F5A2}"/>
          </ac:picMkLst>
        </pc:picChg>
        <pc:picChg chg="mod">
          <ac:chgData name="ALI TEKIN GUNER" userId="8a3bfaf7-3db6-4045-837e-88d2495fba61" providerId="ADAL" clId="{82A7018A-E612-4589-B6A5-604FBF2BEF7E}" dt="2023-11-01T13:25:55.925" v="5288" actId="1076"/>
          <ac:picMkLst>
            <pc:docMk/>
            <pc:sldMk cId="1536265305" sldId="313"/>
            <ac:picMk id="1027" creationId="{00000000-0000-0000-0000-000000000000}"/>
          </ac:picMkLst>
        </pc:picChg>
        <pc:cxnChg chg="mod">
          <ac:chgData name="ALI TEKIN GUNER" userId="8a3bfaf7-3db6-4045-837e-88d2495fba61" providerId="ADAL" clId="{82A7018A-E612-4589-B6A5-604FBF2BEF7E}" dt="2023-11-01T13:25:55.925" v="5288" actId="1076"/>
          <ac:cxnSpMkLst>
            <pc:docMk/>
            <pc:sldMk cId="1536265305" sldId="313"/>
            <ac:cxnSpMk id="13" creationId="{206C0D3B-79C6-C0BB-64F5-87815E0F4002}"/>
          </ac:cxnSpMkLst>
        </pc:cxnChg>
      </pc:sldChg>
      <pc:sldChg chg="modSp">
        <pc:chgData name="ALI TEKIN GUNER" userId="8a3bfaf7-3db6-4045-837e-88d2495fba61" providerId="ADAL" clId="{82A7018A-E612-4589-B6A5-604FBF2BEF7E}" dt="2023-11-15T11:28:00.622" v="9138" actId="113"/>
        <pc:sldMkLst>
          <pc:docMk/>
          <pc:sldMk cId="1881734420" sldId="318"/>
        </pc:sldMkLst>
        <pc:spChg chg="mod">
          <ac:chgData name="ALI TEKIN GUNER" userId="8a3bfaf7-3db6-4045-837e-88d2495fba61" providerId="ADAL" clId="{82A7018A-E612-4589-B6A5-604FBF2BEF7E}" dt="2023-11-15T11:28:00.622" v="9138" actId="113"/>
          <ac:spMkLst>
            <pc:docMk/>
            <pc:sldMk cId="1881734420" sldId="318"/>
            <ac:spMk id="44" creationId="{00000000-0000-0000-0000-000000000000}"/>
          </ac:spMkLst>
        </pc:spChg>
      </pc:sldChg>
      <pc:sldChg chg="modSp mod">
        <pc:chgData name="ALI TEKIN GUNER" userId="8a3bfaf7-3db6-4045-837e-88d2495fba61" providerId="ADAL" clId="{82A7018A-E612-4589-B6A5-604FBF2BEF7E}" dt="2023-11-15T11:56:26.975" v="9345" actId="1035"/>
        <pc:sldMkLst>
          <pc:docMk/>
          <pc:sldMk cId="1252901044" sldId="320"/>
        </pc:sldMkLst>
        <pc:spChg chg="mod">
          <ac:chgData name="ALI TEKIN GUNER" userId="8a3bfaf7-3db6-4045-837e-88d2495fba61" providerId="ADAL" clId="{82A7018A-E612-4589-B6A5-604FBF2BEF7E}" dt="2023-11-15T11:56:26.975" v="9345" actId="1035"/>
          <ac:spMkLst>
            <pc:docMk/>
            <pc:sldMk cId="1252901044" sldId="320"/>
            <ac:spMk id="14" creationId="{00000000-0000-0000-0000-000000000000}"/>
          </ac:spMkLst>
        </pc:spChg>
      </pc:sldChg>
      <pc:sldChg chg="modSp mod">
        <pc:chgData name="ALI TEKIN GUNER" userId="8a3bfaf7-3db6-4045-837e-88d2495fba61" providerId="ADAL" clId="{82A7018A-E612-4589-B6A5-604FBF2BEF7E}" dt="2023-10-12T10:26:18.759" v="1821" actId="1076"/>
        <pc:sldMkLst>
          <pc:docMk/>
          <pc:sldMk cId="654445555" sldId="321"/>
        </pc:sldMkLst>
        <pc:graphicFrameChg chg="mod">
          <ac:chgData name="ALI TEKIN GUNER" userId="8a3bfaf7-3db6-4045-837e-88d2495fba61" providerId="ADAL" clId="{82A7018A-E612-4589-B6A5-604FBF2BEF7E}" dt="2023-10-12T10:26:18.759" v="1821" actId="1076"/>
          <ac:graphicFrameMkLst>
            <pc:docMk/>
            <pc:sldMk cId="654445555" sldId="321"/>
            <ac:graphicFrameMk id="23" creationId="{00000000-0000-0000-0000-000000000000}"/>
          </ac:graphicFrameMkLst>
        </pc:graphicFrameChg>
      </pc:sldChg>
      <pc:sldChg chg="modSp">
        <pc:chgData name="ALI TEKIN GUNER" userId="8a3bfaf7-3db6-4045-837e-88d2495fba61" providerId="ADAL" clId="{82A7018A-E612-4589-B6A5-604FBF2BEF7E}" dt="2023-10-26T09:59:39.156" v="2544" actId="1035"/>
        <pc:sldMkLst>
          <pc:docMk/>
          <pc:sldMk cId="1904333744" sldId="327"/>
        </pc:sldMkLst>
        <pc:spChg chg="mod">
          <ac:chgData name="ALI TEKIN GUNER" userId="8a3bfaf7-3db6-4045-837e-88d2495fba61" providerId="ADAL" clId="{82A7018A-E612-4589-B6A5-604FBF2BEF7E}" dt="2023-10-26T09:59:21.255" v="2532" actId="20577"/>
          <ac:spMkLst>
            <pc:docMk/>
            <pc:sldMk cId="1904333744" sldId="327"/>
            <ac:spMk id="6146" creationId="{00000000-0000-0000-0000-000000000000}"/>
          </ac:spMkLst>
        </pc:spChg>
        <pc:spChg chg="mod">
          <ac:chgData name="ALI TEKIN GUNER" userId="8a3bfaf7-3db6-4045-837e-88d2495fba61" providerId="ADAL" clId="{82A7018A-E612-4589-B6A5-604FBF2BEF7E}" dt="2023-10-26T09:59:32.964" v="2536" actId="1036"/>
          <ac:spMkLst>
            <pc:docMk/>
            <pc:sldMk cId="1904333744" sldId="327"/>
            <ac:spMk id="6147" creationId="{00000000-0000-0000-0000-000000000000}"/>
          </ac:spMkLst>
        </pc:spChg>
        <pc:spChg chg="mod">
          <ac:chgData name="ALI TEKIN GUNER" userId="8a3bfaf7-3db6-4045-837e-88d2495fba61" providerId="ADAL" clId="{82A7018A-E612-4589-B6A5-604FBF2BEF7E}" dt="2023-10-26T09:59:32.964" v="2536" actId="1036"/>
          <ac:spMkLst>
            <pc:docMk/>
            <pc:sldMk cId="1904333744" sldId="327"/>
            <ac:spMk id="6148" creationId="{00000000-0000-0000-0000-000000000000}"/>
          </ac:spMkLst>
        </pc:spChg>
        <pc:picChg chg="mod">
          <ac:chgData name="ALI TEKIN GUNER" userId="8a3bfaf7-3db6-4045-837e-88d2495fba61" providerId="ADAL" clId="{82A7018A-E612-4589-B6A5-604FBF2BEF7E}" dt="2023-10-26T09:59:32.964" v="2536" actId="1036"/>
          <ac:picMkLst>
            <pc:docMk/>
            <pc:sldMk cId="1904333744" sldId="327"/>
            <ac:picMk id="6149" creationId="{00000000-0000-0000-0000-000000000000}"/>
          </ac:picMkLst>
        </pc:picChg>
        <pc:picChg chg="mod">
          <ac:chgData name="ALI TEKIN GUNER" userId="8a3bfaf7-3db6-4045-837e-88d2495fba61" providerId="ADAL" clId="{82A7018A-E612-4589-B6A5-604FBF2BEF7E}" dt="2023-10-26T09:59:32.964" v="2536" actId="1036"/>
          <ac:picMkLst>
            <pc:docMk/>
            <pc:sldMk cId="1904333744" sldId="327"/>
            <ac:picMk id="6150" creationId="{00000000-0000-0000-0000-000000000000}"/>
          </ac:picMkLst>
        </pc:picChg>
        <pc:picChg chg="mod">
          <ac:chgData name="ALI TEKIN GUNER" userId="8a3bfaf7-3db6-4045-837e-88d2495fba61" providerId="ADAL" clId="{82A7018A-E612-4589-B6A5-604FBF2BEF7E}" dt="2023-10-26T09:59:35.948" v="2540" actId="1035"/>
          <ac:picMkLst>
            <pc:docMk/>
            <pc:sldMk cId="1904333744" sldId="327"/>
            <ac:picMk id="93186" creationId="{00000000-0000-0000-0000-000000000000}"/>
          </ac:picMkLst>
        </pc:picChg>
        <pc:picChg chg="mod">
          <ac:chgData name="ALI TEKIN GUNER" userId="8a3bfaf7-3db6-4045-837e-88d2495fba61" providerId="ADAL" clId="{82A7018A-E612-4589-B6A5-604FBF2BEF7E}" dt="2023-10-26T09:59:39.156" v="2544" actId="1035"/>
          <ac:picMkLst>
            <pc:docMk/>
            <pc:sldMk cId="1904333744" sldId="327"/>
            <ac:picMk id="93188" creationId="{00000000-0000-0000-0000-000000000000}"/>
          </ac:picMkLst>
        </pc:picChg>
      </pc:sldChg>
      <pc:sldChg chg="modSp mod modAnim">
        <pc:chgData name="ALI TEKIN GUNER" userId="8a3bfaf7-3db6-4045-837e-88d2495fba61" providerId="ADAL" clId="{82A7018A-E612-4589-B6A5-604FBF2BEF7E}" dt="2023-10-26T10:01:54.633" v="2597" actId="6549"/>
        <pc:sldMkLst>
          <pc:docMk/>
          <pc:sldMk cId="3860713350" sldId="329"/>
        </pc:sldMkLst>
        <pc:spChg chg="mod">
          <ac:chgData name="ALI TEKIN GUNER" userId="8a3bfaf7-3db6-4045-837e-88d2495fba61" providerId="ADAL" clId="{82A7018A-E612-4589-B6A5-604FBF2BEF7E}" dt="2023-10-26T10:01:54.633" v="2597" actId="6549"/>
          <ac:spMkLst>
            <pc:docMk/>
            <pc:sldMk cId="3860713350" sldId="329"/>
            <ac:spMk id="2" creationId="{00000000-0000-0000-0000-000000000000}"/>
          </ac:spMkLst>
        </pc:spChg>
        <pc:spChg chg="mod">
          <ac:chgData name="ALI TEKIN GUNER" userId="8a3bfaf7-3db6-4045-837e-88d2495fba61" providerId="ADAL" clId="{82A7018A-E612-4589-B6A5-604FBF2BEF7E}" dt="2023-10-26T10:00:37.371" v="2560" actId="1035"/>
          <ac:spMkLst>
            <pc:docMk/>
            <pc:sldMk cId="3860713350" sldId="329"/>
            <ac:spMk id="7" creationId="{22062861-D517-AA17-54E0-DF358AF2F22A}"/>
          </ac:spMkLst>
        </pc:spChg>
        <pc:spChg chg="mod">
          <ac:chgData name="ALI TEKIN GUNER" userId="8a3bfaf7-3db6-4045-837e-88d2495fba61" providerId="ADAL" clId="{82A7018A-E612-4589-B6A5-604FBF2BEF7E}" dt="2023-10-26T10:00:41.299" v="2562" actId="1036"/>
          <ac:spMkLst>
            <pc:docMk/>
            <pc:sldMk cId="3860713350" sldId="329"/>
            <ac:spMk id="8194" creationId="{00000000-0000-0000-0000-000000000000}"/>
          </ac:spMkLst>
        </pc:spChg>
        <pc:picChg chg="mod">
          <ac:chgData name="ALI TEKIN GUNER" userId="8a3bfaf7-3db6-4045-837e-88d2495fba61" providerId="ADAL" clId="{82A7018A-E612-4589-B6A5-604FBF2BEF7E}" dt="2023-10-26T10:00:37.371" v="2560" actId="1035"/>
          <ac:picMkLst>
            <pc:docMk/>
            <pc:sldMk cId="3860713350" sldId="329"/>
            <ac:picMk id="3" creationId="{00000000-0000-0000-0000-000000000000}"/>
          </ac:picMkLst>
        </pc:picChg>
      </pc:sldChg>
      <pc:sldChg chg="modSp mod">
        <pc:chgData name="ALI TEKIN GUNER" userId="8a3bfaf7-3db6-4045-837e-88d2495fba61" providerId="ADAL" clId="{82A7018A-E612-4589-B6A5-604FBF2BEF7E}" dt="2023-10-26T10:02:50.530" v="2600" actId="14100"/>
        <pc:sldMkLst>
          <pc:docMk/>
          <pc:sldMk cId="2251280010" sldId="330"/>
        </pc:sldMkLst>
        <pc:spChg chg="mod">
          <ac:chgData name="ALI TEKIN GUNER" userId="8a3bfaf7-3db6-4045-837e-88d2495fba61" providerId="ADAL" clId="{82A7018A-E612-4589-B6A5-604FBF2BEF7E}" dt="2023-10-26T10:02:31.662" v="2599" actId="115"/>
          <ac:spMkLst>
            <pc:docMk/>
            <pc:sldMk cId="2251280010" sldId="330"/>
            <ac:spMk id="9219" creationId="{00000000-0000-0000-0000-000000000000}"/>
          </ac:spMkLst>
        </pc:spChg>
        <pc:cxnChg chg="mod">
          <ac:chgData name="ALI TEKIN GUNER" userId="8a3bfaf7-3db6-4045-837e-88d2495fba61" providerId="ADAL" clId="{82A7018A-E612-4589-B6A5-604FBF2BEF7E}" dt="2023-10-26T10:02:50.530" v="2600" actId="14100"/>
          <ac:cxnSpMkLst>
            <pc:docMk/>
            <pc:sldMk cId="2251280010" sldId="330"/>
            <ac:cxnSpMk id="6" creationId="{E2DFBE2A-DF00-7FFC-1A3A-3954BB4E3C3E}"/>
          </ac:cxnSpMkLst>
        </pc:cxnChg>
      </pc:sldChg>
      <pc:sldChg chg="modSp">
        <pc:chgData name="ALI TEKIN GUNER" userId="8a3bfaf7-3db6-4045-837e-88d2495fba61" providerId="ADAL" clId="{82A7018A-E612-4589-B6A5-604FBF2BEF7E}" dt="2023-10-26T10:03:43.763" v="2605" actId="1035"/>
        <pc:sldMkLst>
          <pc:docMk/>
          <pc:sldMk cId="3269200075" sldId="331"/>
        </pc:sldMkLst>
        <pc:spChg chg="mod">
          <ac:chgData name="ALI TEKIN GUNER" userId="8a3bfaf7-3db6-4045-837e-88d2495fba61" providerId="ADAL" clId="{82A7018A-E612-4589-B6A5-604FBF2BEF7E}" dt="2023-10-26T10:03:43.763" v="2605" actId="1035"/>
          <ac:spMkLst>
            <pc:docMk/>
            <pc:sldMk cId="3269200075" sldId="331"/>
            <ac:spMk id="10242" creationId="{00000000-0000-0000-0000-000000000000}"/>
          </ac:spMkLst>
        </pc:spChg>
        <pc:spChg chg="mod">
          <ac:chgData name="ALI TEKIN GUNER" userId="8a3bfaf7-3db6-4045-837e-88d2495fba61" providerId="ADAL" clId="{82A7018A-E612-4589-B6A5-604FBF2BEF7E}" dt="2023-10-26T10:03:43.763" v="2605" actId="1035"/>
          <ac:spMkLst>
            <pc:docMk/>
            <pc:sldMk cId="3269200075" sldId="331"/>
            <ac:spMk id="10243" creationId="{00000000-0000-0000-0000-000000000000}"/>
          </ac:spMkLst>
        </pc:spChg>
      </pc:sldChg>
      <pc:sldChg chg="addSp delSp modSp mod delAnim modAnim">
        <pc:chgData name="ALI TEKIN GUNER" userId="8a3bfaf7-3db6-4045-837e-88d2495fba61" providerId="ADAL" clId="{82A7018A-E612-4589-B6A5-604FBF2BEF7E}" dt="2023-11-01T14:04:42.177" v="5739" actId="1076"/>
        <pc:sldMkLst>
          <pc:docMk/>
          <pc:sldMk cId="3002474027" sldId="334"/>
        </pc:sldMkLst>
        <pc:spChg chg="mod">
          <ac:chgData name="ALI TEKIN GUNER" userId="8a3bfaf7-3db6-4045-837e-88d2495fba61" providerId="ADAL" clId="{82A7018A-E612-4589-B6A5-604FBF2BEF7E}" dt="2023-10-25T13:04:52.427" v="2399" actId="313"/>
          <ac:spMkLst>
            <pc:docMk/>
            <pc:sldMk cId="3002474027" sldId="334"/>
            <ac:spMk id="13" creationId="{00000000-0000-0000-0000-000000000000}"/>
          </ac:spMkLst>
        </pc:spChg>
        <pc:spChg chg="mod">
          <ac:chgData name="ALI TEKIN GUNER" userId="8a3bfaf7-3db6-4045-837e-88d2495fba61" providerId="ADAL" clId="{82A7018A-E612-4589-B6A5-604FBF2BEF7E}" dt="2023-10-26T10:19:38.608" v="2836" actId="20577"/>
          <ac:spMkLst>
            <pc:docMk/>
            <pc:sldMk cId="3002474027" sldId="334"/>
            <ac:spMk id="13315" creationId="{00000000-0000-0000-0000-000000000000}"/>
          </ac:spMkLst>
        </pc:spChg>
        <pc:spChg chg="add mod">
          <ac:chgData name="ALI TEKIN GUNER" userId="8a3bfaf7-3db6-4045-837e-88d2495fba61" providerId="ADAL" clId="{82A7018A-E612-4589-B6A5-604FBF2BEF7E}" dt="2023-11-01T13:57:25.446" v="5690"/>
          <ac:spMkLst>
            <pc:docMk/>
            <pc:sldMk cId="3002474027" sldId="334"/>
            <ac:spMk id="13318" creationId="{00000000-0000-0000-0000-000000000000}"/>
          </ac:spMkLst>
        </pc:spChg>
        <pc:graphicFrameChg chg="mod">
          <ac:chgData name="ALI TEKIN GUNER" userId="8a3bfaf7-3db6-4045-837e-88d2495fba61" providerId="ADAL" clId="{82A7018A-E612-4589-B6A5-604FBF2BEF7E}" dt="2023-10-26T10:21:21.431" v="2857" actId="1076"/>
          <ac:graphicFrameMkLst>
            <pc:docMk/>
            <pc:sldMk cId="3002474027" sldId="334"/>
            <ac:graphicFrameMk id="5" creationId="{00000000-0000-0000-0000-000000000000}"/>
          </ac:graphicFrameMkLst>
        </pc:graphicFrameChg>
        <pc:graphicFrameChg chg="del mod replId">
          <ac:chgData name="ALI TEKIN GUNER" userId="8a3bfaf7-3db6-4045-837e-88d2495fba61" providerId="ADAL" clId="{82A7018A-E612-4589-B6A5-604FBF2BEF7E}" dt="2023-10-26T10:19:52.877" v="2838"/>
          <ac:graphicFrameMkLst>
            <pc:docMk/>
            <pc:sldMk cId="3002474027" sldId="334"/>
            <ac:graphicFrameMk id="7" creationId="{00000000-0000-0000-0000-000000000000}"/>
          </ac:graphicFrameMkLst>
        </pc:graphicFrameChg>
        <pc:picChg chg="mod">
          <ac:chgData name="ALI TEKIN GUNER" userId="8a3bfaf7-3db6-4045-837e-88d2495fba61" providerId="ADAL" clId="{82A7018A-E612-4589-B6A5-604FBF2BEF7E}" dt="2023-11-01T14:04:42.177" v="5739" actId="1076"/>
          <ac:picMkLst>
            <pc:docMk/>
            <pc:sldMk cId="3002474027" sldId="334"/>
            <ac:picMk id="13316" creationId="{00000000-0000-0000-0000-000000000000}"/>
          </ac:picMkLst>
        </pc:picChg>
      </pc:sldChg>
      <pc:sldChg chg="addSp delSp modSp mod modAnim">
        <pc:chgData name="ALI TEKIN GUNER" userId="8a3bfaf7-3db6-4045-837e-88d2495fba61" providerId="ADAL" clId="{82A7018A-E612-4589-B6A5-604FBF2BEF7E}" dt="2023-10-26T10:13:17.037" v="2808" actId="14100"/>
        <pc:sldMkLst>
          <pc:docMk/>
          <pc:sldMk cId="855112216" sldId="335"/>
        </pc:sldMkLst>
        <pc:spChg chg="add del mod">
          <ac:chgData name="ALI TEKIN GUNER" userId="8a3bfaf7-3db6-4045-837e-88d2495fba61" providerId="ADAL" clId="{82A7018A-E612-4589-B6A5-604FBF2BEF7E}" dt="2023-10-26T10:12:30.160" v="2804" actId="478"/>
          <ac:spMkLst>
            <pc:docMk/>
            <pc:sldMk cId="855112216" sldId="335"/>
            <ac:spMk id="7" creationId="{CA571225-B098-E6C1-F05A-D7969B006AC4}"/>
          </ac:spMkLst>
        </pc:spChg>
        <pc:spChg chg="mod">
          <ac:chgData name="ALI TEKIN GUNER" userId="8a3bfaf7-3db6-4045-837e-88d2495fba61" providerId="ADAL" clId="{82A7018A-E612-4589-B6A5-604FBF2BEF7E}" dt="2023-10-26T10:08:42.346" v="2667" actId="165"/>
          <ac:spMkLst>
            <pc:docMk/>
            <pc:sldMk cId="855112216" sldId="335"/>
            <ac:spMk id="10" creationId="{4954681E-8781-A719-3966-4E144B9F71E1}"/>
          </ac:spMkLst>
        </pc:spChg>
        <pc:spChg chg="mod">
          <ac:chgData name="ALI TEKIN GUNER" userId="8a3bfaf7-3db6-4045-837e-88d2495fba61" providerId="ADAL" clId="{82A7018A-E612-4589-B6A5-604FBF2BEF7E}" dt="2023-10-26T10:08:42.346" v="2667" actId="165"/>
          <ac:spMkLst>
            <pc:docMk/>
            <pc:sldMk cId="855112216" sldId="335"/>
            <ac:spMk id="14" creationId="{AACBC7BC-06D0-170E-9551-D4F131E018F5}"/>
          </ac:spMkLst>
        </pc:spChg>
        <pc:spChg chg="mod">
          <ac:chgData name="ALI TEKIN GUNER" userId="8a3bfaf7-3db6-4045-837e-88d2495fba61" providerId="ADAL" clId="{82A7018A-E612-4589-B6A5-604FBF2BEF7E}" dt="2023-10-26T10:08:42.346" v="2667" actId="165"/>
          <ac:spMkLst>
            <pc:docMk/>
            <pc:sldMk cId="855112216" sldId="335"/>
            <ac:spMk id="17" creationId="{C2CA6E36-8625-6BD5-B33A-C3DAEFCB4502}"/>
          </ac:spMkLst>
        </pc:spChg>
        <pc:spChg chg="mod">
          <ac:chgData name="ALI TEKIN GUNER" userId="8a3bfaf7-3db6-4045-837e-88d2495fba61" providerId="ADAL" clId="{82A7018A-E612-4589-B6A5-604FBF2BEF7E}" dt="2023-10-26T10:08:42.346" v="2667" actId="165"/>
          <ac:spMkLst>
            <pc:docMk/>
            <pc:sldMk cId="855112216" sldId="335"/>
            <ac:spMk id="18" creationId="{AB027F8C-6652-9743-5857-5791F7D0F95E}"/>
          </ac:spMkLst>
        </pc:spChg>
        <pc:spChg chg="mod">
          <ac:chgData name="ALI TEKIN GUNER" userId="8a3bfaf7-3db6-4045-837e-88d2495fba61" providerId="ADAL" clId="{82A7018A-E612-4589-B6A5-604FBF2BEF7E}" dt="2023-10-26T10:08:42.346" v="2667" actId="165"/>
          <ac:spMkLst>
            <pc:docMk/>
            <pc:sldMk cId="855112216" sldId="335"/>
            <ac:spMk id="20" creationId="{BD416006-281B-440B-0E3C-C3DFB8B98A14}"/>
          </ac:spMkLst>
        </pc:spChg>
        <pc:spChg chg="mod">
          <ac:chgData name="ALI TEKIN GUNER" userId="8a3bfaf7-3db6-4045-837e-88d2495fba61" providerId="ADAL" clId="{82A7018A-E612-4589-B6A5-604FBF2BEF7E}" dt="2023-10-26T10:08:42.346" v="2667" actId="165"/>
          <ac:spMkLst>
            <pc:docMk/>
            <pc:sldMk cId="855112216" sldId="335"/>
            <ac:spMk id="21" creationId="{B56E525C-FB12-9917-27EF-88B85902BA32}"/>
          </ac:spMkLst>
        </pc:spChg>
        <pc:spChg chg="del mod topLvl">
          <ac:chgData name="ALI TEKIN GUNER" userId="8a3bfaf7-3db6-4045-837e-88d2495fba61" providerId="ADAL" clId="{82A7018A-E612-4589-B6A5-604FBF2BEF7E}" dt="2023-10-26T10:08:52.642" v="2674" actId="478"/>
          <ac:spMkLst>
            <pc:docMk/>
            <pc:sldMk cId="855112216" sldId="335"/>
            <ac:spMk id="22" creationId="{2F8428EA-CBA3-3B14-3637-14922E7087D3}"/>
          </ac:spMkLst>
        </pc:spChg>
        <pc:spChg chg="del mod topLvl">
          <ac:chgData name="ALI TEKIN GUNER" userId="8a3bfaf7-3db6-4045-837e-88d2495fba61" providerId="ADAL" clId="{82A7018A-E612-4589-B6A5-604FBF2BEF7E}" dt="2023-10-26T10:08:52.642" v="2674" actId="478"/>
          <ac:spMkLst>
            <pc:docMk/>
            <pc:sldMk cId="855112216" sldId="335"/>
            <ac:spMk id="23" creationId="{9CF47044-3909-BB6A-7EC7-9F4343BE6199}"/>
          </ac:spMkLst>
        </pc:spChg>
        <pc:spChg chg="add del mod">
          <ac:chgData name="ALI TEKIN GUNER" userId="8a3bfaf7-3db6-4045-837e-88d2495fba61" providerId="ADAL" clId="{82A7018A-E612-4589-B6A5-604FBF2BEF7E}" dt="2023-10-26T10:12:30.160" v="2804" actId="478"/>
          <ac:spMkLst>
            <pc:docMk/>
            <pc:sldMk cId="855112216" sldId="335"/>
            <ac:spMk id="29" creationId="{F89ACD7F-1020-DE72-5FE4-F25BE0C7DAC5}"/>
          </ac:spMkLst>
        </pc:spChg>
        <pc:spChg chg="add del mod">
          <ac:chgData name="ALI TEKIN GUNER" userId="8a3bfaf7-3db6-4045-837e-88d2495fba61" providerId="ADAL" clId="{82A7018A-E612-4589-B6A5-604FBF2BEF7E}" dt="2023-10-26T10:11:05.442" v="2716"/>
          <ac:spMkLst>
            <pc:docMk/>
            <pc:sldMk cId="855112216" sldId="335"/>
            <ac:spMk id="32" creationId="{C7198EF1-63D5-0B15-A46B-1709079ADCB1}"/>
          </ac:spMkLst>
        </pc:spChg>
        <pc:spChg chg="add del mod ord">
          <ac:chgData name="ALI TEKIN GUNER" userId="8a3bfaf7-3db6-4045-837e-88d2495fba61" providerId="ADAL" clId="{82A7018A-E612-4589-B6A5-604FBF2BEF7E}" dt="2023-10-26T10:12:30.160" v="2804" actId="478"/>
          <ac:spMkLst>
            <pc:docMk/>
            <pc:sldMk cId="855112216" sldId="335"/>
            <ac:spMk id="33" creationId="{5D760A17-B398-657B-1C2D-24FE9E3103C3}"/>
          </ac:spMkLst>
        </pc:spChg>
        <pc:spChg chg="add del mod ord">
          <ac:chgData name="ALI TEKIN GUNER" userId="8a3bfaf7-3db6-4045-837e-88d2495fba61" providerId="ADAL" clId="{82A7018A-E612-4589-B6A5-604FBF2BEF7E}" dt="2023-10-26T10:12:30.160" v="2804" actId="478"/>
          <ac:spMkLst>
            <pc:docMk/>
            <pc:sldMk cId="855112216" sldId="335"/>
            <ac:spMk id="34" creationId="{D06C2693-C3DD-048C-C140-0F66ADBE6BD8}"/>
          </ac:spMkLst>
        </pc:spChg>
        <pc:spChg chg="mod">
          <ac:chgData name="ALI TEKIN GUNER" userId="8a3bfaf7-3db6-4045-837e-88d2495fba61" providerId="ADAL" clId="{82A7018A-E612-4589-B6A5-604FBF2BEF7E}" dt="2023-10-26T10:13:17.037" v="2808" actId="14100"/>
          <ac:spMkLst>
            <pc:docMk/>
            <pc:sldMk cId="855112216" sldId="335"/>
            <ac:spMk id="14338" creationId="{00000000-0000-0000-0000-000000000000}"/>
          </ac:spMkLst>
        </pc:spChg>
        <pc:grpChg chg="del mod topLvl">
          <ac:chgData name="ALI TEKIN GUNER" userId="8a3bfaf7-3db6-4045-837e-88d2495fba61" providerId="ADAL" clId="{82A7018A-E612-4589-B6A5-604FBF2BEF7E}" dt="2023-10-26T10:12:30.160" v="2804" actId="478"/>
          <ac:grpSpMkLst>
            <pc:docMk/>
            <pc:sldMk cId="855112216" sldId="335"/>
            <ac:grpSpMk id="15" creationId="{4F9B11C8-17C0-DBF3-A2A3-C0DD36725384}"/>
          </ac:grpSpMkLst>
        </pc:grpChg>
        <pc:grpChg chg="del mod topLvl">
          <ac:chgData name="ALI TEKIN GUNER" userId="8a3bfaf7-3db6-4045-837e-88d2495fba61" providerId="ADAL" clId="{82A7018A-E612-4589-B6A5-604FBF2BEF7E}" dt="2023-10-26T10:12:30.160" v="2804" actId="478"/>
          <ac:grpSpMkLst>
            <pc:docMk/>
            <pc:sldMk cId="855112216" sldId="335"/>
            <ac:grpSpMk id="16" creationId="{F88761C2-A3BE-663F-4A71-AF7CD7170553}"/>
          </ac:grpSpMkLst>
        </pc:grpChg>
        <pc:grpChg chg="del mod topLvl">
          <ac:chgData name="ALI TEKIN GUNER" userId="8a3bfaf7-3db6-4045-837e-88d2495fba61" providerId="ADAL" clId="{82A7018A-E612-4589-B6A5-604FBF2BEF7E}" dt="2023-10-26T10:12:30.160" v="2804" actId="478"/>
          <ac:grpSpMkLst>
            <pc:docMk/>
            <pc:sldMk cId="855112216" sldId="335"/>
            <ac:grpSpMk id="19" creationId="{BF03B373-EA0C-FD00-6801-634D3FD6201D}"/>
          </ac:grpSpMkLst>
        </pc:grpChg>
        <pc:grpChg chg="del">
          <ac:chgData name="ALI TEKIN GUNER" userId="8a3bfaf7-3db6-4045-837e-88d2495fba61" providerId="ADAL" clId="{82A7018A-E612-4589-B6A5-604FBF2BEF7E}" dt="2023-10-26T10:08:42.346" v="2667" actId="165"/>
          <ac:grpSpMkLst>
            <pc:docMk/>
            <pc:sldMk cId="855112216" sldId="335"/>
            <ac:grpSpMk id="24" creationId="{CB501662-8BDB-B77A-A3F8-FFD4BC1D1B78}"/>
          </ac:grpSpMkLst>
        </pc:grpChg>
        <pc:picChg chg="add mod">
          <ac:chgData name="ALI TEKIN GUNER" userId="8a3bfaf7-3db6-4045-837e-88d2495fba61" providerId="ADAL" clId="{82A7018A-E612-4589-B6A5-604FBF2BEF7E}" dt="2023-10-26T10:12:35.343" v="2807" actId="1076"/>
          <ac:picMkLst>
            <pc:docMk/>
            <pc:sldMk cId="855112216" sldId="335"/>
            <ac:picMk id="36" creationId="{8184346E-3E24-53FB-9FFD-37ED7EDC9798}"/>
          </ac:picMkLst>
        </pc:picChg>
        <pc:picChg chg="add del mod">
          <ac:chgData name="ALI TEKIN GUNER" userId="8a3bfaf7-3db6-4045-837e-88d2495fba61" providerId="ADAL" clId="{82A7018A-E612-4589-B6A5-604FBF2BEF7E}" dt="2023-10-26T10:06:53.289" v="2611" actId="478"/>
          <ac:picMkLst>
            <pc:docMk/>
            <pc:sldMk cId="855112216" sldId="335"/>
            <ac:picMk id="1026" creationId="{AB0A0782-AA54-F2C8-A599-F276DE096F01}"/>
          </ac:picMkLst>
        </pc:picChg>
        <pc:picChg chg="del mod">
          <ac:chgData name="ALI TEKIN GUNER" userId="8a3bfaf7-3db6-4045-837e-88d2495fba61" providerId="ADAL" clId="{82A7018A-E612-4589-B6A5-604FBF2BEF7E}" dt="2023-10-26T10:12:30.160" v="2804" actId="478"/>
          <ac:picMkLst>
            <pc:docMk/>
            <pc:sldMk cId="855112216" sldId="335"/>
            <ac:picMk id="14339" creationId="{00000000-0000-0000-0000-000000000000}"/>
          </ac:picMkLst>
        </pc:picChg>
        <pc:cxnChg chg="add del mod">
          <ac:chgData name="ALI TEKIN GUNER" userId="8a3bfaf7-3db6-4045-837e-88d2495fba61" providerId="ADAL" clId="{82A7018A-E612-4589-B6A5-604FBF2BEF7E}" dt="2023-10-26T10:12:30.160" v="2804" actId="478"/>
          <ac:cxnSpMkLst>
            <pc:docMk/>
            <pc:sldMk cId="855112216" sldId="335"/>
            <ac:cxnSpMk id="9" creationId="{843B6949-7631-E33F-5A9D-CD286FC2C4AD}"/>
          </ac:cxnSpMkLst>
        </pc:cxnChg>
        <pc:cxnChg chg="add del mod">
          <ac:chgData name="ALI TEKIN GUNER" userId="8a3bfaf7-3db6-4045-837e-88d2495fba61" providerId="ADAL" clId="{82A7018A-E612-4589-B6A5-604FBF2BEF7E}" dt="2023-10-26T10:12:30.160" v="2804" actId="478"/>
          <ac:cxnSpMkLst>
            <pc:docMk/>
            <pc:sldMk cId="855112216" sldId="335"/>
            <ac:cxnSpMk id="25" creationId="{FFC23292-1D3C-AC77-8502-25FB2962FB38}"/>
          </ac:cxnSpMkLst>
        </pc:cxnChg>
        <pc:cxnChg chg="add del mod ord">
          <ac:chgData name="ALI TEKIN GUNER" userId="8a3bfaf7-3db6-4045-837e-88d2495fba61" providerId="ADAL" clId="{82A7018A-E612-4589-B6A5-604FBF2BEF7E}" dt="2023-10-26T10:12:30.160" v="2804" actId="478"/>
          <ac:cxnSpMkLst>
            <pc:docMk/>
            <pc:sldMk cId="855112216" sldId="335"/>
            <ac:cxnSpMk id="30" creationId="{4593C4C4-154A-1E62-316E-236E3D225767}"/>
          </ac:cxnSpMkLst>
        </pc:cxnChg>
      </pc:sldChg>
      <pc:sldChg chg="addSp delSp modSp mod delAnim">
        <pc:chgData name="ALI TEKIN GUNER" userId="8a3bfaf7-3db6-4045-837e-88d2495fba61" providerId="ADAL" clId="{82A7018A-E612-4589-B6A5-604FBF2BEF7E}" dt="2023-10-26T10:38:03.286" v="3247" actId="20577"/>
        <pc:sldMkLst>
          <pc:docMk/>
          <pc:sldMk cId="1980895793" sldId="337"/>
        </pc:sldMkLst>
        <pc:spChg chg="mod">
          <ac:chgData name="ALI TEKIN GUNER" userId="8a3bfaf7-3db6-4045-837e-88d2495fba61" providerId="ADAL" clId="{82A7018A-E612-4589-B6A5-604FBF2BEF7E}" dt="2023-10-26T10:35:36.431" v="3194" actId="20577"/>
          <ac:spMkLst>
            <pc:docMk/>
            <pc:sldMk cId="1980895793" sldId="337"/>
            <ac:spMk id="6" creationId="{00000000-0000-0000-0000-000000000000}"/>
          </ac:spMkLst>
        </pc:spChg>
        <pc:spChg chg="del">
          <ac:chgData name="ALI TEKIN GUNER" userId="8a3bfaf7-3db6-4045-837e-88d2495fba61" providerId="ADAL" clId="{82A7018A-E612-4589-B6A5-604FBF2BEF7E}" dt="2023-10-26T10:35:08.094" v="3159" actId="478"/>
          <ac:spMkLst>
            <pc:docMk/>
            <pc:sldMk cId="1980895793" sldId="337"/>
            <ac:spMk id="9" creationId="{00000000-0000-0000-0000-000000000000}"/>
          </ac:spMkLst>
        </pc:spChg>
        <pc:spChg chg="mod">
          <ac:chgData name="ALI TEKIN GUNER" userId="8a3bfaf7-3db6-4045-837e-88d2495fba61" providerId="ADAL" clId="{82A7018A-E612-4589-B6A5-604FBF2BEF7E}" dt="2023-10-26T10:37:47.950" v="3246" actId="1036"/>
          <ac:spMkLst>
            <pc:docMk/>
            <pc:sldMk cId="1980895793" sldId="337"/>
            <ac:spMk id="35" creationId="{00000000-0000-0000-0000-000000000000}"/>
          </ac:spMkLst>
        </pc:spChg>
        <pc:spChg chg="mod">
          <ac:chgData name="ALI TEKIN GUNER" userId="8a3bfaf7-3db6-4045-837e-88d2495fba61" providerId="ADAL" clId="{82A7018A-E612-4589-B6A5-604FBF2BEF7E}" dt="2023-10-26T10:37:37.986" v="3240" actId="6549"/>
          <ac:spMkLst>
            <pc:docMk/>
            <pc:sldMk cId="1980895793" sldId="337"/>
            <ac:spMk id="42" creationId="{00000000-0000-0000-0000-000000000000}"/>
          </ac:spMkLst>
        </pc:spChg>
        <pc:spChg chg="mod">
          <ac:chgData name="ALI TEKIN GUNER" userId="8a3bfaf7-3db6-4045-837e-88d2495fba61" providerId="ADAL" clId="{82A7018A-E612-4589-B6A5-604FBF2BEF7E}" dt="2023-10-26T10:37:39.508" v="3243" actId="20577"/>
          <ac:spMkLst>
            <pc:docMk/>
            <pc:sldMk cId="1980895793" sldId="337"/>
            <ac:spMk id="43" creationId="{00000000-0000-0000-0000-000000000000}"/>
          </ac:spMkLst>
        </pc:spChg>
        <pc:spChg chg="mod">
          <ac:chgData name="ALI TEKIN GUNER" userId="8a3bfaf7-3db6-4045-837e-88d2495fba61" providerId="ADAL" clId="{82A7018A-E612-4589-B6A5-604FBF2BEF7E}" dt="2023-10-26T10:38:03.286" v="3247" actId="20577"/>
          <ac:spMkLst>
            <pc:docMk/>
            <pc:sldMk cId="1980895793" sldId="337"/>
            <ac:spMk id="52" creationId="{00000000-0000-0000-0000-000000000000}"/>
          </ac:spMkLst>
        </pc:spChg>
        <pc:grpChg chg="mod">
          <ac:chgData name="ALI TEKIN GUNER" userId="8a3bfaf7-3db6-4045-837e-88d2495fba61" providerId="ADAL" clId="{82A7018A-E612-4589-B6A5-604FBF2BEF7E}" dt="2023-10-26T10:37:37.986" v="3240" actId="6549"/>
          <ac:grpSpMkLst>
            <pc:docMk/>
            <pc:sldMk cId="1980895793" sldId="337"/>
            <ac:grpSpMk id="7" creationId="{00000000-0000-0000-0000-000000000000}"/>
          </ac:grpSpMkLst>
        </pc:grpChg>
        <pc:picChg chg="add del mod">
          <ac:chgData name="ALI TEKIN GUNER" userId="8a3bfaf7-3db6-4045-837e-88d2495fba61" providerId="ADAL" clId="{82A7018A-E612-4589-B6A5-604FBF2BEF7E}" dt="2023-10-26T10:27:35.273" v="2897" actId="478"/>
          <ac:picMkLst>
            <pc:docMk/>
            <pc:sldMk cId="1980895793" sldId="337"/>
            <ac:picMk id="11" creationId="{09E0F0B5-009E-F26F-3780-2A48D0426F61}"/>
          </ac:picMkLst>
        </pc:picChg>
        <pc:picChg chg="add mod">
          <ac:chgData name="ALI TEKIN GUNER" userId="8a3bfaf7-3db6-4045-837e-88d2495fba61" providerId="ADAL" clId="{82A7018A-E612-4589-B6A5-604FBF2BEF7E}" dt="2023-10-26T10:35:15.421" v="3163" actId="14100"/>
          <ac:picMkLst>
            <pc:docMk/>
            <pc:sldMk cId="1980895793" sldId="337"/>
            <ac:picMk id="15" creationId="{E65D0123-6B71-D499-CD51-485DBCD456A9}"/>
          </ac:picMkLst>
        </pc:picChg>
        <pc:picChg chg="del mod">
          <ac:chgData name="ALI TEKIN GUNER" userId="8a3bfaf7-3db6-4045-837e-88d2495fba61" providerId="ADAL" clId="{82A7018A-E612-4589-B6A5-604FBF2BEF7E}" dt="2023-10-26T10:35:06.279" v="3158" actId="478"/>
          <ac:picMkLst>
            <pc:docMk/>
            <pc:sldMk cId="1980895793" sldId="337"/>
            <ac:picMk id="34" creationId="{00000000-0000-0000-0000-000000000000}"/>
          </ac:picMkLst>
        </pc:picChg>
      </pc:sldChg>
      <pc:sldChg chg="addSp delSp modSp mod delAnim modAnim">
        <pc:chgData name="ALI TEKIN GUNER" userId="8a3bfaf7-3db6-4045-837e-88d2495fba61" providerId="ADAL" clId="{82A7018A-E612-4589-B6A5-604FBF2BEF7E}" dt="2023-11-01T12:58:29.954" v="4962" actId="20577"/>
        <pc:sldMkLst>
          <pc:docMk/>
          <pc:sldMk cId="3742717099" sldId="340"/>
        </pc:sldMkLst>
        <pc:spChg chg="del">
          <ac:chgData name="ALI TEKIN GUNER" userId="8a3bfaf7-3db6-4045-837e-88d2495fba61" providerId="ADAL" clId="{82A7018A-E612-4589-B6A5-604FBF2BEF7E}" dt="2023-11-01T11:27:16.078" v="3765" actId="478"/>
          <ac:spMkLst>
            <pc:docMk/>
            <pc:sldMk cId="3742717099" sldId="340"/>
            <ac:spMk id="2" creationId="{00000000-0000-0000-0000-000000000000}"/>
          </ac:spMkLst>
        </pc:spChg>
        <pc:spChg chg="del">
          <ac:chgData name="ALI TEKIN GUNER" userId="8a3bfaf7-3db6-4045-837e-88d2495fba61" providerId="ADAL" clId="{82A7018A-E612-4589-B6A5-604FBF2BEF7E}" dt="2023-11-01T11:27:16.078" v="3765" actId="478"/>
          <ac:spMkLst>
            <pc:docMk/>
            <pc:sldMk cId="3742717099" sldId="340"/>
            <ac:spMk id="3" creationId="{00000000-0000-0000-0000-000000000000}"/>
          </ac:spMkLst>
        </pc:spChg>
        <pc:spChg chg="del">
          <ac:chgData name="ALI TEKIN GUNER" userId="8a3bfaf7-3db6-4045-837e-88d2495fba61" providerId="ADAL" clId="{82A7018A-E612-4589-B6A5-604FBF2BEF7E}" dt="2023-11-01T11:27:16.078" v="3765" actId="478"/>
          <ac:spMkLst>
            <pc:docMk/>
            <pc:sldMk cId="3742717099" sldId="340"/>
            <ac:spMk id="4" creationId="{00000000-0000-0000-0000-000000000000}"/>
          </ac:spMkLst>
        </pc:spChg>
        <pc:spChg chg="del">
          <ac:chgData name="ALI TEKIN GUNER" userId="8a3bfaf7-3db6-4045-837e-88d2495fba61" providerId="ADAL" clId="{82A7018A-E612-4589-B6A5-604FBF2BEF7E}" dt="2023-11-01T11:27:16.078" v="3765" actId="478"/>
          <ac:spMkLst>
            <pc:docMk/>
            <pc:sldMk cId="3742717099" sldId="340"/>
            <ac:spMk id="6" creationId="{00000000-0000-0000-0000-000000000000}"/>
          </ac:spMkLst>
        </pc:spChg>
        <pc:spChg chg="del">
          <ac:chgData name="ALI TEKIN GUNER" userId="8a3bfaf7-3db6-4045-837e-88d2495fba61" providerId="ADAL" clId="{82A7018A-E612-4589-B6A5-604FBF2BEF7E}" dt="2023-11-01T11:27:16.078" v="3765" actId="478"/>
          <ac:spMkLst>
            <pc:docMk/>
            <pc:sldMk cId="3742717099" sldId="340"/>
            <ac:spMk id="7" creationId="{00000000-0000-0000-0000-000000000000}"/>
          </ac:spMkLst>
        </pc:spChg>
        <pc:spChg chg="del">
          <ac:chgData name="ALI TEKIN GUNER" userId="8a3bfaf7-3db6-4045-837e-88d2495fba61" providerId="ADAL" clId="{82A7018A-E612-4589-B6A5-604FBF2BEF7E}" dt="2023-11-01T11:27:16.078" v="3765" actId="478"/>
          <ac:spMkLst>
            <pc:docMk/>
            <pc:sldMk cId="3742717099" sldId="340"/>
            <ac:spMk id="8" creationId="{00000000-0000-0000-0000-000000000000}"/>
          </ac:spMkLst>
        </pc:spChg>
        <pc:spChg chg="del">
          <ac:chgData name="ALI TEKIN GUNER" userId="8a3bfaf7-3db6-4045-837e-88d2495fba61" providerId="ADAL" clId="{82A7018A-E612-4589-B6A5-604FBF2BEF7E}" dt="2023-11-01T11:27:16.078" v="3765" actId="478"/>
          <ac:spMkLst>
            <pc:docMk/>
            <pc:sldMk cId="3742717099" sldId="340"/>
            <ac:spMk id="9" creationId="{00000000-0000-0000-0000-000000000000}"/>
          </ac:spMkLst>
        </pc:spChg>
        <pc:spChg chg="del">
          <ac:chgData name="ALI TEKIN GUNER" userId="8a3bfaf7-3db6-4045-837e-88d2495fba61" providerId="ADAL" clId="{82A7018A-E612-4589-B6A5-604FBF2BEF7E}" dt="2023-11-01T11:27:16.078" v="3765" actId="478"/>
          <ac:spMkLst>
            <pc:docMk/>
            <pc:sldMk cId="3742717099" sldId="340"/>
            <ac:spMk id="16" creationId="{00000000-0000-0000-0000-000000000000}"/>
          </ac:spMkLst>
        </pc:spChg>
        <pc:spChg chg="add mod">
          <ac:chgData name="ALI TEKIN GUNER" userId="8a3bfaf7-3db6-4045-837e-88d2495fba61" providerId="ADAL" clId="{82A7018A-E612-4589-B6A5-604FBF2BEF7E}" dt="2023-11-01T11:40:19.861" v="3911" actId="164"/>
          <ac:spMkLst>
            <pc:docMk/>
            <pc:sldMk cId="3742717099" sldId="340"/>
            <ac:spMk id="22" creationId="{660047C0-6D98-3C8C-90C1-81A1C547A7DA}"/>
          </ac:spMkLst>
        </pc:spChg>
        <pc:spChg chg="add mod">
          <ac:chgData name="ALI TEKIN GUNER" userId="8a3bfaf7-3db6-4045-837e-88d2495fba61" providerId="ADAL" clId="{82A7018A-E612-4589-B6A5-604FBF2BEF7E}" dt="2023-11-01T11:40:19.861" v="3911" actId="164"/>
          <ac:spMkLst>
            <pc:docMk/>
            <pc:sldMk cId="3742717099" sldId="340"/>
            <ac:spMk id="24" creationId="{59B76C92-7883-A20E-BE91-50C858EEE4E1}"/>
          </ac:spMkLst>
        </pc:spChg>
        <pc:spChg chg="del">
          <ac:chgData name="ALI TEKIN GUNER" userId="8a3bfaf7-3db6-4045-837e-88d2495fba61" providerId="ADAL" clId="{82A7018A-E612-4589-B6A5-604FBF2BEF7E}" dt="2023-11-01T11:27:16.078" v="3765" actId="478"/>
          <ac:spMkLst>
            <pc:docMk/>
            <pc:sldMk cId="3742717099" sldId="340"/>
            <ac:spMk id="25" creationId="{00000000-0000-0000-0000-000000000000}"/>
          </ac:spMkLst>
        </pc:spChg>
        <pc:spChg chg="add mod">
          <ac:chgData name="ALI TEKIN GUNER" userId="8a3bfaf7-3db6-4045-837e-88d2495fba61" providerId="ADAL" clId="{82A7018A-E612-4589-B6A5-604FBF2BEF7E}" dt="2023-11-01T11:40:19.861" v="3911" actId="164"/>
          <ac:spMkLst>
            <pc:docMk/>
            <pc:sldMk cId="3742717099" sldId="340"/>
            <ac:spMk id="27" creationId="{6F473F96-798D-6CFF-08C2-F84235FC5715}"/>
          </ac:spMkLst>
        </pc:spChg>
        <pc:spChg chg="add del mod">
          <ac:chgData name="ALI TEKIN GUNER" userId="8a3bfaf7-3db6-4045-837e-88d2495fba61" providerId="ADAL" clId="{82A7018A-E612-4589-B6A5-604FBF2BEF7E}" dt="2023-11-01T11:37:57.413" v="3862" actId="478"/>
          <ac:spMkLst>
            <pc:docMk/>
            <pc:sldMk cId="3742717099" sldId="340"/>
            <ac:spMk id="28" creationId="{150BCF7F-3969-267D-4D73-EE57CD5B3B87}"/>
          </ac:spMkLst>
        </pc:spChg>
        <pc:spChg chg="add mod">
          <ac:chgData name="ALI TEKIN GUNER" userId="8a3bfaf7-3db6-4045-837e-88d2495fba61" providerId="ADAL" clId="{82A7018A-E612-4589-B6A5-604FBF2BEF7E}" dt="2023-11-01T11:40:19.861" v="3911" actId="164"/>
          <ac:spMkLst>
            <pc:docMk/>
            <pc:sldMk cId="3742717099" sldId="340"/>
            <ac:spMk id="30" creationId="{38AF15F7-6800-0F13-E406-0088DA219240}"/>
          </ac:spMkLst>
        </pc:spChg>
        <pc:spChg chg="add mod">
          <ac:chgData name="ALI TEKIN GUNER" userId="8a3bfaf7-3db6-4045-837e-88d2495fba61" providerId="ADAL" clId="{82A7018A-E612-4589-B6A5-604FBF2BEF7E}" dt="2023-11-01T11:40:19.861" v="3911" actId="164"/>
          <ac:spMkLst>
            <pc:docMk/>
            <pc:sldMk cId="3742717099" sldId="340"/>
            <ac:spMk id="32" creationId="{DE834D11-DDB7-5C9C-26DB-8C9612819BB9}"/>
          </ac:spMkLst>
        </pc:spChg>
        <pc:spChg chg="add mod">
          <ac:chgData name="ALI TEKIN GUNER" userId="8a3bfaf7-3db6-4045-837e-88d2495fba61" providerId="ADAL" clId="{82A7018A-E612-4589-B6A5-604FBF2BEF7E}" dt="2023-11-01T11:40:19.861" v="3911" actId="164"/>
          <ac:spMkLst>
            <pc:docMk/>
            <pc:sldMk cId="3742717099" sldId="340"/>
            <ac:spMk id="33" creationId="{CF937A3C-9D53-0672-587A-4FC4027A0DB9}"/>
          </ac:spMkLst>
        </pc:spChg>
        <pc:spChg chg="add mod">
          <ac:chgData name="ALI TEKIN GUNER" userId="8a3bfaf7-3db6-4045-837e-88d2495fba61" providerId="ADAL" clId="{82A7018A-E612-4589-B6A5-604FBF2BEF7E}" dt="2023-11-01T11:40:19.861" v="3911" actId="164"/>
          <ac:spMkLst>
            <pc:docMk/>
            <pc:sldMk cId="3742717099" sldId="340"/>
            <ac:spMk id="34" creationId="{466E6283-CEDD-EAE8-3A59-321ECED32C3F}"/>
          </ac:spMkLst>
        </pc:spChg>
        <pc:spChg chg="add mod">
          <ac:chgData name="ALI TEKIN GUNER" userId="8a3bfaf7-3db6-4045-837e-88d2495fba61" providerId="ADAL" clId="{82A7018A-E612-4589-B6A5-604FBF2BEF7E}" dt="2023-11-01T11:51:45.531" v="4001" actId="1076"/>
          <ac:spMkLst>
            <pc:docMk/>
            <pc:sldMk cId="3742717099" sldId="340"/>
            <ac:spMk id="38" creationId="{4DB4CF4D-305F-04C4-90F6-BD7189489C5D}"/>
          </ac:spMkLst>
        </pc:spChg>
        <pc:spChg chg="add mod">
          <ac:chgData name="ALI TEKIN GUNER" userId="8a3bfaf7-3db6-4045-837e-88d2495fba61" providerId="ADAL" clId="{82A7018A-E612-4589-B6A5-604FBF2BEF7E}" dt="2023-11-01T12:58:29.954" v="4962" actId="20577"/>
          <ac:spMkLst>
            <pc:docMk/>
            <pc:sldMk cId="3742717099" sldId="340"/>
            <ac:spMk id="39" creationId="{42EEA5C2-56B5-34BF-5D72-2FCC2E6F4C2C}"/>
          </ac:spMkLst>
        </pc:spChg>
        <pc:spChg chg="add del">
          <ac:chgData name="ALI TEKIN GUNER" userId="8a3bfaf7-3db6-4045-837e-88d2495fba61" providerId="ADAL" clId="{82A7018A-E612-4589-B6A5-604FBF2BEF7E}" dt="2023-11-01T11:40:09.896" v="3910" actId="21"/>
          <ac:spMkLst>
            <pc:docMk/>
            <pc:sldMk cId="3742717099" sldId="340"/>
            <ac:spMk id="19460" creationId="{00000000-0000-0000-0000-000000000000}"/>
          </ac:spMkLst>
        </pc:spChg>
        <pc:spChg chg="add del mod">
          <ac:chgData name="ALI TEKIN GUNER" userId="8a3bfaf7-3db6-4045-837e-88d2495fba61" providerId="ADAL" clId="{82A7018A-E612-4589-B6A5-604FBF2BEF7E}" dt="2023-11-01T11:40:09.896" v="3910" actId="21"/>
          <ac:spMkLst>
            <pc:docMk/>
            <pc:sldMk cId="3742717099" sldId="340"/>
            <ac:spMk id="19461" creationId="{00000000-0000-0000-0000-000000000000}"/>
          </ac:spMkLst>
        </pc:spChg>
        <pc:grpChg chg="add del mod">
          <ac:chgData name="ALI TEKIN GUNER" userId="8a3bfaf7-3db6-4045-837e-88d2495fba61" providerId="ADAL" clId="{82A7018A-E612-4589-B6A5-604FBF2BEF7E}" dt="2023-11-01T11:40:46.107" v="3913" actId="478"/>
          <ac:grpSpMkLst>
            <pc:docMk/>
            <pc:sldMk cId="3742717099" sldId="340"/>
            <ac:grpSpMk id="35" creationId="{1F1ACB4A-9A8F-8CB7-D700-CC6781119A4F}"/>
          </ac:grpSpMkLst>
        </pc:grpChg>
        <pc:picChg chg="add mod">
          <ac:chgData name="ALI TEKIN GUNER" userId="8a3bfaf7-3db6-4045-837e-88d2495fba61" providerId="ADAL" clId="{82A7018A-E612-4589-B6A5-604FBF2BEF7E}" dt="2023-11-01T11:40:19.861" v="3911" actId="164"/>
          <ac:picMkLst>
            <pc:docMk/>
            <pc:sldMk cId="3742717099" sldId="340"/>
            <ac:picMk id="13" creationId="{81759337-7F13-5B83-2044-AB94CE1BD3D2}"/>
          </ac:picMkLst>
        </pc:picChg>
        <pc:picChg chg="add mod">
          <ac:chgData name="ALI TEKIN GUNER" userId="8a3bfaf7-3db6-4045-837e-88d2495fba61" providerId="ADAL" clId="{82A7018A-E612-4589-B6A5-604FBF2BEF7E}" dt="2023-11-01T11:57:14.808" v="4024" actId="1076"/>
          <ac:picMkLst>
            <pc:docMk/>
            <pc:sldMk cId="3742717099" sldId="340"/>
            <ac:picMk id="37" creationId="{E9F5B34E-59FC-E710-6A54-593B29673243}"/>
          </ac:picMkLst>
        </pc:picChg>
        <pc:picChg chg="del">
          <ac:chgData name="ALI TEKIN GUNER" userId="8a3bfaf7-3db6-4045-837e-88d2495fba61" providerId="ADAL" clId="{82A7018A-E612-4589-B6A5-604FBF2BEF7E}" dt="2023-11-01T11:26:35.288" v="3755" actId="478"/>
          <ac:picMkLst>
            <pc:docMk/>
            <pc:sldMk cId="3742717099" sldId="340"/>
            <ac:picMk id="19458" creationId="{00000000-0000-0000-0000-000000000000}"/>
          </ac:picMkLst>
        </pc:picChg>
        <pc:cxnChg chg="add mod">
          <ac:chgData name="ALI TEKIN GUNER" userId="8a3bfaf7-3db6-4045-837e-88d2495fba61" providerId="ADAL" clId="{82A7018A-E612-4589-B6A5-604FBF2BEF7E}" dt="2023-11-01T11:40:19.861" v="3911" actId="164"/>
          <ac:cxnSpMkLst>
            <pc:docMk/>
            <pc:sldMk cId="3742717099" sldId="340"/>
            <ac:cxnSpMk id="15" creationId="{4284AE0D-6E87-3B9D-7F98-96A966289C6C}"/>
          </ac:cxnSpMkLst>
        </pc:cxnChg>
        <pc:cxnChg chg="add mod">
          <ac:chgData name="ALI TEKIN GUNER" userId="8a3bfaf7-3db6-4045-837e-88d2495fba61" providerId="ADAL" clId="{82A7018A-E612-4589-B6A5-604FBF2BEF7E}" dt="2023-11-01T11:40:19.861" v="3911" actId="164"/>
          <ac:cxnSpMkLst>
            <pc:docMk/>
            <pc:sldMk cId="3742717099" sldId="340"/>
            <ac:cxnSpMk id="17" creationId="{F95A0CB2-D83A-F392-2A00-5125742312AB}"/>
          </ac:cxnSpMkLst>
        </pc:cxnChg>
      </pc:sldChg>
      <pc:sldChg chg="modSp modAnim">
        <pc:chgData name="ALI TEKIN GUNER" userId="8a3bfaf7-3db6-4045-837e-88d2495fba61" providerId="ADAL" clId="{82A7018A-E612-4589-B6A5-604FBF2BEF7E}" dt="2023-11-09T08:33:38.326" v="6943" actId="20577"/>
        <pc:sldMkLst>
          <pc:docMk/>
          <pc:sldMk cId="3258425686" sldId="342"/>
        </pc:sldMkLst>
        <pc:spChg chg="mod">
          <ac:chgData name="ALI TEKIN GUNER" userId="8a3bfaf7-3db6-4045-837e-88d2495fba61" providerId="ADAL" clId="{82A7018A-E612-4589-B6A5-604FBF2BEF7E}" dt="2023-11-01T13:23:29.824" v="5256" actId="20577"/>
          <ac:spMkLst>
            <pc:docMk/>
            <pc:sldMk cId="3258425686" sldId="342"/>
            <ac:spMk id="5" creationId="{00000000-0000-0000-0000-000000000000}"/>
          </ac:spMkLst>
        </pc:spChg>
        <pc:spChg chg="mod">
          <ac:chgData name="ALI TEKIN GUNER" userId="8a3bfaf7-3db6-4045-837e-88d2495fba61" providerId="ADAL" clId="{82A7018A-E612-4589-B6A5-604FBF2BEF7E}" dt="2023-11-09T08:33:38.326" v="6943" actId="20577"/>
          <ac:spMkLst>
            <pc:docMk/>
            <pc:sldMk cId="3258425686" sldId="342"/>
            <ac:spMk id="7" creationId="{00000000-0000-0000-0000-000000000000}"/>
          </ac:spMkLst>
        </pc:spChg>
        <pc:spChg chg="mod">
          <ac:chgData name="ALI TEKIN GUNER" userId="8a3bfaf7-3db6-4045-837e-88d2495fba61" providerId="ADAL" clId="{82A7018A-E612-4589-B6A5-604FBF2BEF7E}" dt="2023-11-01T13:23:34.455" v="5259" actId="20577"/>
          <ac:spMkLst>
            <pc:docMk/>
            <pc:sldMk cId="3258425686" sldId="342"/>
            <ac:spMk id="11" creationId="{00000000-0000-0000-0000-000000000000}"/>
          </ac:spMkLst>
        </pc:spChg>
      </pc:sldChg>
      <pc:sldChg chg="modSp mod modAnim">
        <pc:chgData name="ALI TEKIN GUNER" userId="8a3bfaf7-3db6-4045-837e-88d2495fba61" providerId="ADAL" clId="{82A7018A-E612-4589-B6A5-604FBF2BEF7E}" dt="2023-11-15T12:15:53.772" v="9537" actId="1035"/>
        <pc:sldMkLst>
          <pc:docMk/>
          <pc:sldMk cId="1417241286" sldId="350"/>
        </pc:sldMkLst>
        <pc:spChg chg="mod">
          <ac:chgData name="ALI TEKIN GUNER" userId="8a3bfaf7-3db6-4045-837e-88d2495fba61" providerId="ADAL" clId="{82A7018A-E612-4589-B6A5-604FBF2BEF7E}" dt="2023-11-15T12:11:15.796" v="9454"/>
          <ac:spMkLst>
            <pc:docMk/>
            <pc:sldMk cId="1417241286" sldId="350"/>
            <ac:spMk id="5" creationId="{00000000-0000-0000-0000-000000000000}"/>
          </ac:spMkLst>
        </pc:spChg>
        <pc:spChg chg="mod">
          <ac:chgData name="ALI TEKIN GUNER" userId="8a3bfaf7-3db6-4045-837e-88d2495fba61" providerId="ADAL" clId="{82A7018A-E612-4589-B6A5-604FBF2BEF7E}" dt="2023-11-15T12:15:20.064" v="9521" actId="1036"/>
          <ac:spMkLst>
            <pc:docMk/>
            <pc:sldMk cId="1417241286" sldId="350"/>
            <ac:spMk id="21" creationId="{00000000-0000-0000-0000-000000000000}"/>
          </ac:spMkLst>
        </pc:spChg>
        <pc:spChg chg="mod">
          <ac:chgData name="ALI TEKIN GUNER" userId="8a3bfaf7-3db6-4045-837e-88d2495fba61" providerId="ADAL" clId="{82A7018A-E612-4589-B6A5-604FBF2BEF7E}" dt="2023-11-15T12:15:20.064" v="9521" actId="1036"/>
          <ac:spMkLst>
            <pc:docMk/>
            <pc:sldMk cId="1417241286" sldId="350"/>
            <ac:spMk id="27" creationId="{00000000-0000-0000-0000-000000000000}"/>
          </ac:spMkLst>
        </pc:spChg>
        <pc:spChg chg="mod">
          <ac:chgData name="ALI TEKIN GUNER" userId="8a3bfaf7-3db6-4045-837e-88d2495fba61" providerId="ADAL" clId="{82A7018A-E612-4589-B6A5-604FBF2BEF7E}" dt="2023-11-15T12:12:12.958" v="9488" actId="1035"/>
          <ac:spMkLst>
            <pc:docMk/>
            <pc:sldMk cId="1417241286" sldId="350"/>
            <ac:spMk id="28" creationId="{00000000-0000-0000-0000-000000000000}"/>
          </ac:spMkLst>
        </pc:spChg>
        <pc:spChg chg="mod">
          <ac:chgData name="ALI TEKIN GUNER" userId="8a3bfaf7-3db6-4045-837e-88d2495fba61" providerId="ADAL" clId="{82A7018A-E612-4589-B6A5-604FBF2BEF7E}" dt="2023-11-15T12:15:40.314" v="9527" actId="6549"/>
          <ac:spMkLst>
            <pc:docMk/>
            <pc:sldMk cId="1417241286" sldId="350"/>
            <ac:spMk id="29" creationId="{00000000-0000-0000-0000-000000000000}"/>
          </ac:spMkLst>
        </pc:spChg>
        <pc:spChg chg="mod">
          <ac:chgData name="ALI TEKIN GUNER" userId="8a3bfaf7-3db6-4045-837e-88d2495fba61" providerId="ADAL" clId="{82A7018A-E612-4589-B6A5-604FBF2BEF7E}" dt="2023-11-15T12:15:53.772" v="9537" actId="1035"/>
          <ac:spMkLst>
            <pc:docMk/>
            <pc:sldMk cId="1417241286" sldId="350"/>
            <ac:spMk id="39" creationId="{00000000-0000-0000-0000-000000000000}"/>
          </ac:spMkLst>
        </pc:spChg>
        <pc:spChg chg="mod">
          <ac:chgData name="ALI TEKIN GUNER" userId="8a3bfaf7-3db6-4045-837e-88d2495fba61" providerId="ADAL" clId="{82A7018A-E612-4589-B6A5-604FBF2BEF7E}" dt="2023-11-15T12:15:53.772" v="9537" actId="1035"/>
          <ac:spMkLst>
            <pc:docMk/>
            <pc:sldMk cId="1417241286" sldId="350"/>
            <ac:spMk id="41" creationId="{00000000-0000-0000-0000-000000000000}"/>
          </ac:spMkLst>
        </pc:spChg>
      </pc:sldChg>
      <pc:sldChg chg="modSp mod modAnim">
        <pc:chgData name="ALI TEKIN GUNER" userId="8a3bfaf7-3db6-4045-837e-88d2495fba61" providerId="ADAL" clId="{82A7018A-E612-4589-B6A5-604FBF2BEF7E}" dt="2023-10-26T09:56:39.377" v="2502" actId="20577"/>
        <pc:sldMkLst>
          <pc:docMk/>
          <pc:sldMk cId="3760462841" sldId="365"/>
        </pc:sldMkLst>
        <pc:spChg chg="mod">
          <ac:chgData name="ALI TEKIN GUNER" userId="8a3bfaf7-3db6-4045-837e-88d2495fba61" providerId="ADAL" clId="{82A7018A-E612-4589-B6A5-604FBF2BEF7E}" dt="2023-10-26T09:54:45.511" v="2405" actId="1036"/>
          <ac:spMkLst>
            <pc:docMk/>
            <pc:sldMk cId="3760462841" sldId="365"/>
            <ac:spMk id="2" creationId="{00000000-0000-0000-0000-000000000000}"/>
          </ac:spMkLst>
        </pc:spChg>
        <pc:spChg chg="mod">
          <ac:chgData name="ALI TEKIN GUNER" userId="8a3bfaf7-3db6-4045-837e-88d2495fba61" providerId="ADAL" clId="{82A7018A-E612-4589-B6A5-604FBF2BEF7E}" dt="2023-10-26T09:56:20.054" v="2499" actId="1035"/>
          <ac:spMkLst>
            <pc:docMk/>
            <pc:sldMk cId="3760462841" sldId="365"/>
            <ac:spMk id="3" creationId="{00000000-0000-0000-0000-000000000000}"/>
          </ac:spMkLst>
        </pc:spChg>
        <pc:spChg chg="mod">
          <ac:chgData name="ALI TEKIN GUNER" userId="8a3bfaf7-3db6-4045-837e-88d2495fba61" providerId="ADAL" clId="{82A7018A-E612-4589-B6A5-604FBF2BEF7E}" dt="2023-10-26T09:56:39.377" v="2502" actId="20577"/>
          <ac:spMkLst>
            <pc:docMk/>
            <pc:sldMk cId="3760462841" sldId="365"/>
            <ac:spMk id="5" creationId="{00000000-0000-0000-0000-000000000000}"/>
          </ac:spMkLst>
        </pc:spChg>
        <pc:spChg chg="mod">
          <ac:chgData name="ALI TEKIN GUNER" userId="8a3bfaf7-3db6-4045-837e-88d2495fba61" providerId="ADAL" clId="{82A7018A-E612-4589-B6A5-604FBF2BEF7E}" dt="2023-10-26T09:54:45.511" v="2405" actId="1036"/>
          <ac:spMkLst>
            <pc:docMk/>
            <pc:sldMk cId="3760462841" sldId="365"/>
            <ac:spMk id="10" creationId="{00000000-0000-0000-0000-000000000000}"/>
          </ac:spMkLst>
        </pc:spChg>
        <pc:spChg chg="mod">
          <ac:chgData name="ALI TEKIN GUNER" userId="8a3bfaf7-3db6-4045-837e-88d2495fba61" providerId="ADAL" clId="{82A7018A-E612-4589-B6A5-604FBF2BEF7E}" dt="2023-10-26T09:55:19.855" v="2445" actId="20577"/>
          <ac:spMkLst>
            <pc:docMk/>
            <pc:sldMk cId="3760462841" sldId="365"/>
            <ac:spMk id="12" creationId="{00000000-0000-0000-0000-000000000000}"/>
          </ac:spMkLst>
        </pc:spChg>
        <pc:spChg chg="mod">
          <ac:chgData name="ALI TEKIN GUNER" userId="8a3bfaf7-3db6-4045-837e-88d2495fba61" providerId="ADAL" clId="{82A7018A-E612-4589-B6A5-604FBF2BEF7E}" dt="2023-10-26T09:56:12.693" v="2497" actId="20577"/>
          <ac:spMkLst>
            <pc:docMk/>
            <pc:sldMk cId="3760462841" sldId="365"/>
            <ac:spMk id="5124" creationId="{00000000-0000-0000-0000-000000000000}"/>
          </ac:spMkLst>
        </pc:spChg>
      </pc:sldChg>
      <pc:sldChg chg="modSp">
        <pc:chgData name="ALI TEKIN GUNER" userId="8a3bfaf7-3db6-4045-837e-88d2495fba61" providerId="ADAL" clId="{82A7018A-E612-4589-B6A5-604FBF2BEF7E}" dt="2023-11-15T11:42:35.775" v="9302" actId="1035"/>
        <pc:sldMkLst>
          <pc:docMk/>
          <pc:sldMk cId="2292575822" sldId="366"/>
        </pc:sldMkLst>
        <pc:spChg chg="mod">
          <ac:chgData name="ALI TEKIN GUNER" userId="8a3bfaf7-3db6-4045-837e-88d2495fba61" providerId="ADAL" clId="{82A7018A-E612-4589-B6A5-604FBF2BEF7E}" dt="2023-10-26T10:22:07.262" v="2868" actId="115"/>
          <ac:spMkLst>
            <pc:docMk/>
            <pc:sldMk cId="2292575822" sldId="366"/>
            <ac:spMk id="14" creationId="{00000000-0000-0000-0000-000000000000}"/>
          </ac:spMkLst>
        </pc:spChg>
        <pc:spChg chg="mod">
          <ac:chgData name="ALI TEKIN GUNER" userId="8a3bfaf7-3db6-4045-837e-88d2495fba61" providerId="ADAL" clId="{82A7018A-E612-4589-B6A5-604FBF2BEF7E}" dt="2023-11-15T11:42:35.775" v="9302" actId="1035"/>
          <ac:spMkLst>
            <pc:docMk/>
            <pc:sldMk cId="2292575822" sldId="366"/>
            <ac:spMk id="16387" creationId="{00000000-0000-0000-0000-000000000000}"/>
          </ac:spMkLst>
        </pc:spChg>
      </pc:sldChg>
      <pc:sldChg chg="modSp">
        <pc:chgData name="ALI TEKIN GUNER" userId="8a3bfaf7-3db6-4045-837e-88d2495fba61" providerId="ADAL" clId="{82A7018A-E612-4589-B6A5-604FBF2BEF7E}" dt="2023-10-26T10:22:57.056" v="2869" actId="167"/>
        <pc:sldMkLst>
          <pc:docMk/>
          <pc:sldMk cId="3716142200" sldId="369"/>
        </pc:sldMkLst>
        <pc:picChg chg="mod">
          <ac:chgData name="ALI TEKIN GUNER" userId="8a3bfaf7-3db6-4045-837e-88d2495fba61" providerId="ADAL" clId="{82A7018A-E612-4589-B6A5-604FBF2BEF7E}" dt="2023-10-26T10:22:57.056" v="2869" actId="167"/>
          <ac:picMkLst>
            <pc:docMk/>
            <pc:sldMk cId="3716142200" sldId="369"/>
            <ac:picMk id="9" creationId="{00000000-0000-0000-0000-000000000000}"/>
          </ac:picMkLst>
        </pc:picChg>
      </pc:sldChg>
      <pc:sldChg chg="modSp">
        <pc:chgData name="ALI TEKIN GUNER" userId="8a3bfaf7-3db6-4045-837e-88d2495fba61" providerId="ADAL" clId="{82A7018A-E612-4589-B6A5-604FBF2BEF7E}" dt="2023-11-15T12:05:58.809" v="9367" actId="20577"/>
        <pc:sldMkLst>
          <pc:docMk/>
          <pc:sldMk cId="3236261610" sldId="371"/>
        </pc:sldMkLst>
        <pc:spChg chg="mod">
          <ac:chgData name="ALI TEKIN GUNER" userId="8a3bfaf7-3db6-4045-837e-88d2495fba61" providerId="ADAL" clId="{82A7018A-E612-4589-B6A5-604FBF2BEF7E}" dt="2023-11-15T12:05:58.809" v="9367" actId="20577"/>
          <ac:spMkLst>
            <pc:docMk/>
            <pc:sldMk cId="3236261610" sldId="371"/>
            <ac:spMk id="3" creationId="{00000000-0000-0000-0000-000000000000}"/>
          </ac:spMkLst>
        </pc:spChg>
      </pc:sldChg>
      <pc:sldChg chg="modSp mod">
        <pc:chgData name="ALI TEKIN GUNER" userId="8a3bfaf7-3db6-4045-837e-88d2495fba61" providerId="ADAL" clId="{82A7018A-E612-4589-B6A5-604FBF2BEF7E}" dt="2023-11-15T12:13:52.968" v="9515" actId="20577"/>
        <pc:sldMkLst>
          <pc:docMk/>
          <pc:sldMk cId="72211782" sldId="372"/>
        </pc:sldMkLst>
        <pc:spChg chg="mod">
          <ac:chgData name="ALI TEKIN GUNER" userId="8a3bfaf7-3db6-4045-837e-88d2495fba61" providerId="ADAL" clId="{82A7018A-E612-4589-B6A5-604FBF2BEF7E}" dt="2023-11-15T12:07:32.622" v="9380" actId="1076"/>
          <ac:spMkLst>
            <pc:docMk/>
            <pc:sldMk cId="72211782" sldId="372"/>
            <ac:spMk id="5" creationId="{00000000-0000-0000-0000-000000000000}"/>
          </ac:spMkLst>
        </pc:spChg>
        <pc:spChg chg="mod">
          <ac:chgData name="ALI TEKIN GUNER" userId="8a3bfaf7-3db6-4045-837e-88d2495fba61" providerId="ADAL" clId="{82A7018A-E612-4589-B6A5-604FBF2BEF7E}" dt="2023-11-15T12:08:47.293" v="9407" actId="20577"/>
          <ac:spMkLst>
            <pc:docMk/>
            <pc:sldMk cId="72211782" sldId="372"/>
            <ac:spMk id="6" creationId="{00000000-0000-0000-0000-000000000000}"/>
          </ac:spMkLst>
        </pc:spChg>
        <pc:spChg chg="mod">
          <ac:chgData name="ALI TEKIN GUNER" userId="8a3bfaf7-3db6-4045-837e-88d2495fba61" providerId="ADAL" clId="{82A7018A-E612-4589-B6A5-604FBF2BEF7E}" dt="2023-11-15T12:10:47.148" v="9450" actId="6549"/>
          <ac:spMkLst>
            <pc:docMk/>
            <pc:sldMk cId="72211782" sldId="372"/>
            <ac:spMk id="15" creationId="{00000000-0000-0000-0000-000000000000}"/>
          </ac:spMkLst>
        </pc:spChg>
        <pc:spChg chg="mod">
          <ac:chgData name="ALI TEKIN GUNER" userId="8a3bfaf7-3db6-4045-837e-88d2495fba61" providerId="ADAL" clId="{82A7018A-E612-4589-B6A5-604FBF2BEF7E}" dt="2023-11-15T12:13:52.968" v="9515" actId="20577"/>
          <ac:spMkLst>
            <pc:docMk/>
            <pc:sldMk cId="72211782" sldId="372"/>
            <ac:spMk id="16" creationId="{00000000-0000-0000-0000-000000000000}"/>
          </ac:spMkLst>
        </pc:spChg>
        <pc:spChg chg="mod">
          <ac:chgData name="ALI TEKIN GUNER" userId="8a3bfaf7-3db6-4045-837e-88d2495fba61" providerId="ADAL" clId="{82A7018A-E612-4589-B6A5-604FBF2BEF7E}" dt="2023-11-15T12:06:43.685" v="9373" actId="113"/>
          <ac:spMkLst>
            <pc:docMk/>
            <pc:sldMk cId="72211782" sldId="372"/>
            <ac:spMk id="30723" creationId="{00000000-0000-0000-0000-000000000000}"/>
          </ac:spMkLst>
        </pc:spChg>
      </pc:sldChg>
      <pc:sldChg chg="delSp modSp mod delAnim">
        <pc:chgData name="ALI TEKIN GUNER" userId="8a3bfaf7-3db6-4045-837e-88d2495fba61" providerId="ADAL" clId="{82A7018A-E612-4589-B6A5-604FBF2BEF7E}" dt="2023-11-15T12:46:53.243" v="10089" actId="1036"/>
        <pc:sldMkLst>
          <pc:docMk/>
          <pc:sldMk cId="1038214225" sldId="374"/>
        </pc:sldMkLst>
        <pc:spChg chg="mod">
          <ac:chgData name="ALI TEKIN GUNER" userId="8a3bfaf7-3db6-4045-837e-88d2495fba61" providerId="ADAL" clId="{82A7018A-E612-4589-B6A5-604FBF2BEF7E}" dt="2023-11-15T12:45:53.474" v="10072" actId="404"/>
          <ac:spMkLst>
            <pc:docMk/>
            <pc:sldMk cId="1038214225" sldId="374"/>
            <ac:spMk id="3" creationId="{00000000-0000-0000-0000-000000000000}"/>
          </ac:spMkLst>
        </pc:spChg>
        <pc:spChg chg="mod">
          <ac:chgData name="ALI TEKIN GUNER" userId="8a3bfaf7-3db6-4045-837e-88d2495fba61" providerId="ADAL" clId="{82A7018A-E612-4589-B6A5-604FBF2BEF7E}" dt="2023-11-15T12:46:11.118" v="10075" actId="1076"/>
          <ac:spMkLst>
            <pc:docMk/>
            <pc:sldMk cId="1038214225" sldId="374"/>
            <ac:spMk id="5" creationId="{00000000-0000-0000-0000-000000000000}"/>
          </ac:spMkLst>
        </pc:spChg>
        <pc:spChg chg="mod">
          <ac:chgData name="ALI TEKIN GUNER" userId="8a3bfaf7-3db6-4045-837e-88d2495fba61" providerId="ADAL" clId="{82A7018A-E612-4589-B6A5-604FBF2BEF7E}" dt="2023-11-15T12:46:40.090" v="10082" actId="1076"/>
          <ac:spMkLst>
            <pc:docMk/>
            <pc:sldMk cId="1038214225" sldId="374"/>
            <ac:spMk id="6" creationId="{00000000-0000-0000-0000-000000000000}"/>
          </ac:spMkLst>
        </pc:spChg>
        <pc:spChg chg="mod">
          <ac:chgData name="ALI TEKIN GUNER" userId="8a3bfaf7-3db6-4045-837e-88d2495fba61" providerId="ADAL" clId="{82A7018A-E612-4589-B6A5-604FBF2BEF7E}" dt="2023-11-15T12:46:53.243" v="10089" actId="1036"/>
          <ac:spMkLst>
            <pc:docMk/>
            <pc:sldMk cId="1038214225" sldId="374"/>
            <ac:spMk id="7" creationId="{00000000-0000-0000-0000-000000000000}"/>
          </ac:spMkLst>
        </pc:spChg>
        <pc:spChg chg="mod">
          <ac:chgData name="ALI TEKIN GUNER" userId="8a3bfaf7-3db6-4045-837e-88d2495fba61" providerId="ADAL" clId="{82A7018A-E612-4589-B6A5-604FBF2BEF7E}" dt="2023-11-15T12:46:16.979" v="10076" actId="1076"/>
          <ac:spMkLst>
            <pc:docMk/>
            <pc:sldMk cId="1038214225" sldId="374"/>
            <ac:spMk id="9" creationId="{00000000-0000-0000-0000-000000000000}"/>
          </ac:spMkLst>
        </pc:spChg>
        <pc:spChg chg="mod">
          <ac:chgData name="ALI TEKIN GUNER" userId="8a3bfaf7-3db6-4045-837e-88d2495fba61" providerId="ADAL" clId="{82A7018A-E612-4589-B6A5-604FBF2BEF7E}" dt="2023-11-15T12:46:31.765" v="10080" actId="1076"/>
          <ac:spMkLst>
            <pc:docMk/>
            <pc:sldMk cId="1038214225" sldId="374"/>
            <ac:spMk id="10" creationId="{00000000-0000-0000-0000-000000000000}"/>
          </ac:spMkLst>
        </pc:spChg>
        <pc:spChg chg="mod">
          <ac:chgData name="ALI TEKIN GUNER" userId="8a3bfaf7-3db6-4045-837e-88d2495fba61" providerId="ADAL" clId="{82A7018A-E612-4589-B6A5-604FBF2BEF7E}" dt="2023-11-15T12:46:49.155" v="10086" actId="1035"/>
          <ac:spMkLst>
            <pc:docMk/>
            <pc:sldMk cId="1038214225" sldId="374"/>
            <ac:spMk id="12" creationId="{00000000-0000-0000-0000-000000000000}"/>
          </ac:spMkLst>
        </pc:spChg>
        <pc:spChg chg="del mod">
          <ac:chgData name="ALI TEKIN GUNER" userId="8a3bfaf7-3db6-4045-837e-88d2495fba61" providerId="ADAL" clId="{82A7018A-E612-4589-B6A5-604FBF2BEF7E}" dt="2023-11-15T12:30:32.141" v="9763" actId="478"/>
          <ac:spMkLst>
            <pc:docMk/>
            <pc:sldMk cId="1038214225" sldId="374"/>
            <ac:spMk id="18" creationId="{00000000-0000-0000-0000-000000000000}"/>
          </ac:spMkLst>
        </pc:spChg>
        <pc:spChg chg="mod">
          <ac:chgData name="ALI TEKIN GUNER" userId="8a3bfaf7-3db6-4045-837e-88d2495fba61" providerId="ADAL" clId="{82A7018A-E612-4589-B6A5-604FBF2BEF7E}" dt="2023-11-15T12:45:58.877" v="10073" actId="1076"/>
          <ac:spMkLst>
            <pc:docMk/>
            <pc:sldMk cId="1038214225" sldId="374"/>
            <ac:spMk id="21" creationId="{00000000-0000-0000-0000-000000000000}"/>
          </ac:spMkLst>
        </pc:spChg>
        <pc:spChg chg="mod">
          <ac:chgData name="ALI TEKIN GUNER" userId="8a3bfaf7-3db6-4045-837e-88d2495fba61" providerId="ADAL" clId="{82A7018A-E612-4589-B6A5-604FBF2BEF7E}" dt="2023-11-15T12:45:53.474" v="10072" actId="404"/>
          <ac:spMkLst>
            <pc:docMk/>
            <pc:sldMk cId="1038214225" sldId="374"/>
            <ac:spMk id="22" creationId="{00000000-0000-0000-0000-000000000000}"/>
          </ac:spMkLst>
        </pc:spChg>
        <pc:spChg chg="mod">
          <ac:chgData name="ALI TEKIN GUNER" userId="8a3bfaf7-3db6-4045-837e-88d2495fba61" providerId="ADAL" clId="{82A7018A-E612-4589-B6A5-604FBF2BEF7E}" dt="2023-11-15T12:45:53.474" v="10072" actId="404"/>
          <ac:spMkLst>
            <pc:docMk/>
            <pc:sldMk cId="1038214225" sldId="374"/>
            <ac:spMk id="23" creationId="{00000000-0000-0000-0000-000000000000}"/>
          </ac:spMkLst>
        </pc:spChg>
        <pc:spChg chg="mod">
          <ac:chgData name="ALI TEKIN GUNER" userId="8a3bfaf7-3db6-4045-837e-88d2495fba61" providerId="ADAL" clId="{82A7018A-E612-4589-B6A5-604FBF2BEF7E}" dt="2023-11-15T12:46:21.237" v="10077" actId="1076"/>
          <ac:spMkLst>
            <pc:docMk/>
            <pc:sldMk cId="1038214225" sldId="374"/>
            <ac:spMk id="24" creationId="{00000000-0000-0000-0000-000000000000}"/>
          </ac:spMkLst>
        </pc:spChg>
        <pc:spChg chg="mod">
          <ac:chgData name="ALI TEKIN GUNER" userId="8a3bfaf7-3db6-4045-837e-88d2495fba61" providerId="ADAL" clId="{82A7018A-E612-4589-B6A5-604FBF2BEF7E}" dt="2023-11-15T12:46:24.951" v="10078" actId="1076"/>
          <ac:spMkLst>
            <pc:docMk/>
            <pc:sldMk cId="1038214225" sldId="374"/>
            <ac:spMk id="25" creationId="{00000000-0000-0000-0000-000000000000}"/>
          </ac:spMkLst>
        </pc:spChg>
        <pc:picChg chg="mod">
          <ac:chgData name="ALI TEKIN GUNER" userId="8a3bfaf7-3db6-4045-837e-88d2495fba61" providerId="ADAL" clId="{82A7018A-E612-4589-B6A5-604FBF2BEF7E}" dt="2023-11-15T12:46:03.442" v="10074" actId="1076"/>
          <ac:picMkLst>
            <pc:docMk/>
            <pc:sldMk cId="1038214225" sldId="374"/>
            <ac:picMk id="27" creationId="{00000000-0000-0000-0000-000000000000}"/>
          </ac:picMkLst>
        </pc:picChg>
      </pc:sldChg>
      <pc:sldChg chg="addSp delSp modSp mod addAnim delAnim modAnim">
        <pc:chgData name="ALI TEKIN GUNER" userId="8a3bfaf7-3db6-4045-837e-88d2495fba61" providerId="ADAL" clId="{82A7018A-E612-4589-B6A5-604FBF2BEF7E}" dt="2023-11-15T12:47:09.001" v="10091" actId="6549"/>
        <pc:sldMkLst>
          <pc:docMk/>
          <pc:sldMk cId="742775230" sldId="375"/>
        </pc:sldMkLst>
        <pc:spChg chg="add del mod">
          <ac:chgData name="ALI TEKIN GUNER" userId="8a3bfaf7-3db6-4045-837e-88d2495fba61" providerId="ADAL" clId="{82A7018A-E612-4589-B6A5-604FBF2BEF7E}" dt="2023-11-15T12:25:56.394" v="9655" actId="478"/>
          <ac:spMkLst>
            <pc:docMk/>
            <pc:sldMk cId="742775230" sldId="375"/>
            <ac:spMk id="2" creationId="{A6B56027-63C7-A08B-A45B-220137CAF24D}"/>
          </ac:spMkLst>
        </pc:spChg>
        <pc:spChg chg="add del">
          <ac:chgData name="ALI TEKIN GUNER" userId="8a3bfaf7-3db6-4045-837e-88d2495fba61" providerId="ADAL" clId="{82A7018A-E612-4589-B6A5-604FBF2BEF7E}" dt="2023-11-15T12:25:56.394" v="9655" actId="478"/>
          <ac:spMkLst>
            <pc:docMk/>
            <pc:sldMk cId="742775230" sldId="375"/>
            <ac:spMk id="3" creationId="{00000000-0000-0000-0000-000000000000}"/>
          </ac:spMkLst>
        </pc:spChg>
        <pc:spChg chg="mod">
          <ac:chgData name="ALI TEKIN GUNER" userId="8a3bfaf7-3db6-4045-837e-88d2495fba61" providerId="ADAL" clId="{82A7018A-E612-4589-B6A5-604FBF2BEF7E}" dt="2023-11-15T12:30:03.258" v="9754" actId="1036"/>
          <ac:spMkLst>
            <pc:docMk/>
            <pc:sldMk cId="742775230" sldId="375"/>
            <ac:spMk id="4" creationId="{00000000-0000-0000-0000-000000000000}"/>
          </ac:spMkLst>
        </pc:spChg>
        <pc:spChg chg="add del">
          <ac:chgData name="ALI TEKIN GUNER" userId="8a3bfaf7-3db6-4045-837e-88d2495fba61" providerId="ADAL" clId="{82A7018A-E612-4589-B6A5-604FBF2BEF7E}" dt="2023-11-15T12:25:56.394" v="9655" actId="478"/>
          <ac:spMkLst>
            <pc:docMk/>
            <pc:sldMk cId="742775230" sldId="375"/>
            <ac:spMk id="6" creationId="{00000000-0000-0000-0000-000000000000}"/>
          </ac:spMkLst>
        </pc:spChg>
        <pc:spChg chg="add del">
          <ac:chgData name="ALI TEKIN GUNER" userId="8a3bfaf7-3db6-4045-837e-88d2495fba61" providerId="ADAL" clId="{82A7018A-E612-4589-B6A5-604FBF2BEF7E}" dt="2023-11-15T12:25:56.394" v="9655" actId="478"/>
          <ac:spMkLst>
            <pc:docMk/>
            <pc:sldMk cId="742775230" sldId="375"/>
            <ac:spMk id="7" creationId="{00000000-0000-0000-0000-000000000000}"/>
          </ac:spMkLst>
        </pc:spChg>
        <pc:spChg chg="add del">
          <ac:chgData name="ALI TEKIN GUNER" userId="8a3bfaf7-3db6-4045-837e-88d2495fba61" providerId="ADAL" clId="{82A7018A-E612-4589-B6A5-604FBF2BEF7E}" dt="2023-11-15T12:25:56.394" v="9655" actId="478"/>
          <ac:spMkLst>
            <pc:docMk/>
            <pc:sldMk cId="742775230" sldId="375"/>
            <ac:spMk id="8" creationId="{00000000-0000-0000-0000-000000000000}"/>
          </ac:spMkLst>
        </pc:spChg>
        <pc:spChg chg="mod">
          <ac:chgData name="ALI TEKIN GUNER" userId="8a3bfaf7-3db6-4045-837e-88d2495fba61" providerId="ADAL" clId="{82A7018A-E612-4589-B6A5-604FBF2BEF7E}" dt="2023-11-15T12:47:07.948" v="10090" actId="6549"/>
          <ac:spMkLst>
            <pc:docMk/>
            <pc:sldMk cId="742775230" sldId="375"/>
            <ac:spMk id="10" creationId="{00000000-0000-0000-0000-000000000000}"/>
          </ac:spMkLst>
        </pc:spChg>
        <pc:spChg chg="add del">
          <ac:chgData name="ALI TEKIN GUNER" userId="8a3bfaf7-3db6-4045-837e-88d2495fba61" providerId="ADAL" clId="{82A7018A-E612-4589-B6A5-604FBF2BEF7E}" dt="2023-11-15T12:25:56.394" v="9655" actId="478"/>
          <ac:spMkLst>
            <pc:docMk/>
            <pc:sldMk cId="742775230" sldId="375"/>
            <ac:spMk id="11" creationId="{00000000-0000-0000-0000-000000000000}"/>
          </ac:spMkLst>
        </pc:spChg>
        <pc:spChg chg="mod">
          <ac:chgData name="ALI TEKIN GUNER" userId="8a3bfaf7-3db6-4045-837e-88d2495fba61" providerId="ADAL" clId="{82A7018A-E612-4589-B6A5-604FBF2BEF7E}" dt="2023-11-15T12:45:02.491" v="10068" actId="115"/>
          <ac:spMkLst>
            <pc:docMk/>
            <pc:sldMk cId="742775230" sldId="375"/>
            <ac:spMk id="12" creationId="{00000000-0000-0000-0000-000000000000}"/>
          </ac:spMkLst>
        </pc:spChg>
        <pc:spChg chg="mod">
          <ac:chgData name="ALI TEKIN GUNER" userId="8a3bfaf7-3db6-4045-837e-88d2495fba61" providerId="ADAL" clId="{82A7018A-E612-4589-B6A5-604FBF2BEF7E}" dt="2023-11-15T12:30:03.258" v="9754" actId="1036"/>
          <ac:spMkLst>
            <pc:docMk/>
            <pc:sldMk cId="742775230" sldId="375"/>
            <ac:spMk id="15" creationId="{00000000-0000-0000-0000-000000000000}"/>
          </ac:spMkLst>
        </pc:spChg>
        <pc:spChg chg="mod">
          <ac:chgData name="ALI TEKIN GUNER" userId="8a3bfaf7-3db6-4045-837e-88d2495fba61" providerId="ADAL" clId="{82A7018A-E612-4589-B6A5-604FBF2BEF7E}" dt="2023-11-15T12:44:11.267" v="10060" actId="14100"/>
          <ac:spMkLst>
            <pc:docMk/>
            <pc:sldMk cId="742775230" sldId="375"/>
            <ac:spMk id="17" creationId="{763C3F33-8C8C-BB18-F294-FD9D8620FCE5}"/>
          </ac:spMkLst>
        </pc:spChg>
        <pc:spChg chg="mod">
          <ac:chgData name="ALI TEKIN GUNER" userId="8a3bfaf7-3db6-4045-837e-88d2495fba61" providerId="ADAL" clId="{82A7018A-E612-4589-B6A5-604FBF2BEF7E}" dt="2023-11-15T12:31:14.342" v="9768" actId="1036"/>
          <ac:spMkLst>
            <pc:docMk/>
            <pc:sldMk cId="742775230" sldId="375"/>
            <ac:spMk id="18" creationId="{00000000-0000-0000-0000-000000000000}"/>
          </ac:spMkLst>
        </pc:spChg>
        <pc:spChg chg="mod">
          <ac:chgData name="ALI TEKIN GUNER" userId="8a3bfaf7-3db6-4045-837e-88d2495fba61" providerId="ADAL" clId="{82A7018A-E612-4589-B6A5-604FBF2BEF7E}" dt="2023-11-15T12:44:01.559" v="10043" actId="1076"/>
          <ac:spMkLst>
            <pc:docMk/>
            <pc:sldMk cId="742775230" sldId="375"/>
            <ac:spMk id="19" creationId="{50A7C1F2-FDA6-9553-01F4-0E2A13945970}"/>
          </ac:spMkLst>
        </pc:spChg>
        <pc:spChg chg="mod">
          <ac:chgData name="ALI TEKIN GUNER" userId="8a3bfaf7-3db6-4045-837e-88d2495fba61" providerId="ADAL" clId="{82A7018A-E612-4589-B6A5-604FBF2BEF7E}" dt="2023-11-15T12:31:14.342" v="9768" actId="1036"/>
          <ac:spMkLst>
            <pc:docMk/>
            <pc:sldMk cId="742775230" sldId="375"/>
            <ac:spMk id="20" creationId="{00000000-0000-0000-0000-000000000000}"/>
          </ac:spMkLst>
        </pc:spChg>
        <pc:spChg chg="mod">
          <ac:chgData name="ALI TEKIN GUNER" userId="8a3bfaf7-3db6-4045-837e-88d2495fba61" providerId="ADAL" clId="{82A7018A-E612-4589-B6A5-604FBF2BEF7E}" dt="2023-11-15T12:45:05.916" v="10069" actId="115"/>
          <ac:spMkLst>
            <pc:docMk/>
            <pc:sldMk cId="742775230" sldId="375"/>
            <ac:spMk id="21" creationId="{00000000-0000-0000-0000-000000000000}"/>
          </ac:spMkLst>
        </pc:spChg>
        <pc:spChg chg="mod">
          <ac:chgData name="ALI TEKIN GUNER" userId="8a3bfaf7-3db6-4045-837e-88d2495fba61" providerId="ADAL" clId="{82A7018A-E612-4589-B6A5-604FBF2BEF7E}" dt="2023-11-15T12:28:21.844" v="9698"/>
          <ac:spMkLst>
            <pc:docMk/>
            <pc:sldMk cId="742775230" sldId="375"/>
            <ac:spMk id="22" creationId="{16EE2B88-5E95-B41C-92D7-F02AE4D0CB16}"/>
          </ac:spMkLst>
        </pc:spChg>
        <pc:spChg chg="mod">
          <ac:chgData name="ALI TEKIN GUNER" userId="8a3bfaf7-3db6-4045-837e-88d2495fba61" providerId="ADAL" clId="{82A7018A-E612-4589-B6A5-604FBF2BEF7E}" dt="2023-11-15T12:28:21.844" v="9698"/>
          <ac:spMkLst>
            <pc:docMk/>
            <pc:sldMk cId="742775230" sldId="375"/>
            <ac:spMk id="23" creationId="{DD90D01C-27CA-FE89-863E-8F408FDCB6A6}"/>
          </ac:spMkLst>
        </pc:spChg>
        <pc:spChg chg="mod">
          <ac:chgData name="ALI TEKIN GUNER" userId="8a3bfaf7-3db6-4045-837e-88d2495fba61" providerId="ADAL" clId="{82A7018A-E612-4589-B6A5-604FBF2BEF7E}" dt="2023-11-15T12:28:21.844" v="9698"/>
          <ac:spMkLst>
            <pc:docMk/>
            <pc:sldMk cId="742775230" sldId="375"/>
            <ac:spMk id="24" creationId="{51C106A0-E294-3155-1E1E-744DA3B22091}"/>
          </ac:spMkLst>
        </pc:spChg>
        <pc:spChg chg="mod">
          <ac:chgData name="ALI TEKIN GUNER" userId="8a3bfaf7-3db6-4045-837e-88d2495fba61" providerId="ADAL" clId="{82A7018A-E612-4589-B6A5-604FBF2BEF7E}" dt="2023-11-15T12:28:21.844" v="9698"/>
          <ac:spMkLst>
            <pc:docMk/>
            <pc:sldMk cId="742775230" sldId="375"/>
            <ac:spMk id="25" creationId="{98A9B3B6-94F1-E2E0-B8EF-C6B31DB53745}"/>
          </ac:spMkLst>
        </pc:spChg>
        <pc:spChg chg="mod">
          <ac:chgData name="ALI TEKIN GUNER" userId="8a3bfaf7-3db6-4045-837e-88d2495fba61" providerId="ADAL" clId="{82A7018A-E612-4589-B6A5-604FBF2BEF7E}" dt="2023-11-15T12:28:21.844" v="9698"/>
          <ac:spMkLst>
            <pc:docMk/>
            <pc:sldMk cId="742775230" sldId="375"/>
            <ac:spMk id="26" creationId="{66B528BE-8FE2-202B-53A2-76177F9901B6}"/>
          </ac:spMkLst>
        </pc:spChg>
        <pc:spChg chg="mod">
          <ac:chgData name="ALI TEKIN GUNER" userId="8a3bfaf7-3db6-4045-837e-88d2495fba61" providerId="ADAL" clId="{82A7018A-E612-4589-B6A5-604FBF2BEF7E}" dt="2023-11-15T12:28:21.844" v="9698"/>
          <ac:spMkLst>
            <pc:docMk/>
            <pc:sldMk cId="742775230" sldId="375"/>
            <ac:spMk id="27" creationId="{621FA789-9680-EA69-F81D-60B6FEB6D7B9}"/>
          </ac:spMkLst>
        </pc:spChg>
        <pc:spChg chg="add del">
          <ac:chgData name="ALI TEKIN GUNER" userId="8a3bfaf7-3db6-4045-837e-88d2495fba61" providerId="ADAL" clId="{82A7018A-E612-4589-B6A5-604FBF2BEF7E}" dt="2023-11-15T12:25:56.394" v="9655" actId="478"/>
          <ac:spMkLst>
            <pc:docMk/>
            <pc:sldMk cId="742775230" sldId="375"/>
            <ac:spMk id="28" creationId="{00000000-0000-0000-0000-000000000000}"/>
          </ac:spMkLst>
        </pc:spChg>
        <pc:spChg chg="add del">
          <ac:chgData name="ALI TEKIN GUNER" userId="8a3bfaf7-3db6-4045-837e-88d2495fba61" providerId="ADAL" clId="{82A7018A-E612-4589-B6A5-604FBF2BEF7E}" dt="2023-11-15T12:25:56.394" v="9655" actId="478"/>
          <ac:spMkLst>
            <pc:docMk/>
            <pc:sldMk cId="742775230" sldId="375"/>
            <ac:spMk id="29" creationId="{00000000-0000-0000-0000-000000000000}"/>
          </ac:spMkLst>
        </pc:spChg>
        <pc:spChg chg="mod">
          <ac:chgData name="ALI TEKIN GUNER" userId="8a3bfaf7-3db6-4045-837e-88d2495fba61" providerId="ADAL" clId="{82A7018A-E612-4589-B6A5-604FBF2BEF7E}" dt="2023-11-15T12:28:21.844" v="9698"/>
          <ac:spMkLst>
            <pc:docMk/>
            <pc:sldMk cId="742775230" sldId="375"/>
            <ac:spMk id="31" creationId="{46AF3273-97DD-9AEA-5FDF-5278ECE315C7}"/>
          </ac:spMkLst>
        </pc:spChg>
        <pc:spChg chg="mod">
          <ac:chgData name="ALI TEKIN GUNER" userId="8a3bfaf7-3db6-4045-837e-88d2495fba61" providerId="ADAL" clId="{82A7018A-E612-4589-B6A5-604FBF2BEF7E}" dt="2023-11-15T12:28:21.844" v="9698"/>
          <ac:spMkLst>
            <pc:docMk/>
            <pc:sldMk cId="742775230" sldId="375"/>
            <ac:spMk id="32" creationId="{91FD649C-C537-AE08-AD64-9C829B45D28D}"/>
          </ac:spMkLst>
        </pc:spChg>
        <pc:spChg chg="mod">
          <ac:chgData name="ALI TEKIN GUNER" userId="8a3bfaf7-3db6-4045-837e-88d2495fba61" providerId="ADAL" clId="{82A7018A-E612-4589-B6A5-604FBF2BEF7E}" dt="2023-11-15T12:28:21.844" v="9698"/>
          <ac:spMkLst>
            <pc:docMk/>
            <pc:sldMk cId="742775230" sldId="375"/>
            <ac:spMk id="33" creationId="{2AAE9D26-7F18-FDED-58EF-72757E32F5CE}"/>
          </ac:spMkLst>
        </pc:spChg>
        <pc:spChg chg="mod">
          <ac:chgData name="ALI TEKIN GUNER" userId="8a3bfaf7-3db6-4045-837e-88d2495fba61" providerId="ADAL" clId="{82A7018A-E612-4589-B6A5-604FBF2BEF7E}" dt="2023-11-15T12:28:21.844" v="9698"/>
          <ac:spMkLst>
            <pc:docMk/>
            <pc:sldMk cId="742775230" sldId="375"/>
            <ac:spMk id="34" creationId="{706C21C1-3D74-E451-FCFB-E259895DCE9F}"/>
          </ac:spMkLst>
        </pc:spChg>
        <pc:spChg chg="add del">
          <ac:chgData name="ALI TEKIN GUNER" userId="8a3bfaf7-3db6-4045-837e-88d2495fba61" providerId="ADAL" clId="{82A7018A-E612-4589-B6A5-604FBF2BEF7E}" dt="2023-11-15T12:25:56.394" v="9655" actId="478"/>
          <ac:spMkLst>
            <pc:docMk/>
            <pc:sldMk cId="742775230" sldId="375"/>
            <ac:spMk id="35" creationId="{00000000-0000-0000-0000-000000000000}"/>
          </ac:spMkLst>
        </pc:spChg>
        <pc:spChg chg="mod">
          <ac:chgData name="ALI TEKIN GUNER" userId="8a3bfaf7-3db6-4045-837e-88d2495fba61" providerId="ADAL" clId="{82A7018A-E612-4589-B6A5-604FBF2BEF7E}" dt="2023-11-15T12:47:09.001" v="10091" actId="6549"/>
          <ac:spMkLst>
            <pc:docMk/>
            <pc:sldMk cId="742775230" sldId="375"/>
            <ac:spMk id="36" creationId="{00000000-0000-0000-0000-000000000000}"/>
          </ac:spMkLst>
        </pc:spChg>
        <pc:spChg chg="add del">
          <ac:chgData name="ALI TEKIN GUNER" userId="8a3bfaf7-3db6-4045-837e-88d2495fba61" providerId="ADAL" clId="{82A7018A-E612-4589-B6A5-604FBF2BEF7E}" dt="2023-11-15T12:25:56.394" v="9655" actId="478"/>
          <ac:spMkLst>
            <pc:docMk/>
            <pc:sldMk cId="742775230" sldId="375"/>
            <ac:spMk id="37" creationId="{00000000-0000-0000-0000-000000000000}"/>
          </ac:spMkLst>
        </pc:spChg>
        <pc:spChg chg="mod">
          <ac:chgData name="ALI TEKIN GUNER" userId="8a3bfaf7-3db6-4045-837e-88d2495fba61" providerId="ADAL" clId="{82A7018A-E612-4589-B6A5-604FBF2BEF7E}" dt="2023-11-15T12:28:21.844" v="9698"/>
          <ac:spMkLst>
            <pc:docMk/>
            <pc:sldMk cId="742775230" sldId="375"/>
            <ac:spMk id="38" creationId="{F340A813-7174-BCAD-9A26-D4D796CB43B1}"/>
          </ac:spMkLst>
        </pc:spChg>
        <pc:spChg chg="mod">
          <ac:chgData name="ALI TEKIN GUNER" userId="8a3bfaf7-3db6-4045-837e-88d2495fba61" providerId="ADAL" clId="{82A7018A-E612-4589-B6A5-604FBF2BEF7E}" dt="2023-11-15T12:28:21.844" v="9698"/>
          <ac:spMkLst>
            <pc:docMk/>
            <pc:sldMk cId="742775230" sldId="375"/>
            <ac:spMk id="39" creationId="{21799E24-7F4E-CED0-A5FC-2BBA3FF9F00A}"/>
          </ac:spMkLst>
        </pc:spChg>
        <pc:spChg chg="add mod">
          <ac:chgData name="ALI TEKIN GUNER" userId="8a3bfaf7-3db6-4045-837e-88d2495fba61" providerId="ADAL" clId="{82A7018A-E612-4589-B6A5-604FBF2BEF7E}" dt="2023-11-15T12:43:45.266" v="10038" actId="20577"/>
          <ac:spMkLst>
            <pc:docMk/>
            <pc:sldMk cId="742775230" sldId="375"/>
            <ac:spMk id="40" creationId="{6F00D39F-9126-85DC-DA08-069D5BC1EAB7}"/>
          </ac:spMkLst>
        </pc:spChg>
        <pc:spChg chg="add del">
          <ac:chgData name="ALI TEKIN GUNER" userId="8a3bfaf7-3db6-4045-837e-88d2495fba61" providerId="ADAL" clId="{82A7018A-E612-4589-B6A5-604FBF2BEF7E}" dt="2023-11-15T12:25:56.394" v="9655" actId="478"/>
          <ac:spMkLst>
            <pc:docMk/>
            <pc:sldMk cId="742775230" sldId="375"/>
            <ac:spMk id="41" creationId="{00000000-0000-0000-0000-000000000000}"/>
          </ac:spMkLst>
        </pc:spChg>
        <pc:spChg chg="add mod">
          <ac:chgData name="ALI TEKIN GUNER" userId="8a3bfaf7-3db6-4045-837e-88d2495fba61" providerId="ADAL" clId="{82A7018A-E612-4589-B6A5-604FBF2BEF7E}" dt="2023-11-15T12:43:48.938" v="10040" actId="1038"/>
          <ac:spMkLst>
            <pc:docMk/>
            <pc:sldMk cId="742775230" sldId="375"/>
            <ac:spMk id="42" creationId="{63973C5B-32D9-60E4-5EA3-9E9C2AA6D523}"/>
          </ac:spMkLst>
        </pc:spChg>
        <pc:spChg chg="add mod">
          <ac:chgData name="ALI TEKIN GUNER" userId="8a3bfaf7-3db6-4045-837e-88d2495fba61" providerId="ADAL" clId="{82A7018A-E612-4589-B6A5-604FBF2BEF7E}" dt="2023-11-15T12:43:53.034" v="10041" actId="1037"/>
          <ac:spMkLst>
            <pc:docMk/>
            <pc:sldMk cId="742775230" sldId="375"/>
            <ac:spMk id="43" creationId="{F3BC2DB2-3DA9-33D7-2D3A-6A6D4DBF6DF1}"/>
          </ac:spMkLst>
        </pc:spChg>
        <pc:spChg chg="add del">
          <ac:chgData name="ALI TEKIN GUNER" userId="8a3bfaf7-3db6-4045-837e-88d2495fba61" providerId="ADAL" clId="{82A7018A-E612-4589-B6A5-604FBF2BEF7E}" dt="2023-11-15T12:25:56.394" v="9655" actId="478"/>
          <ac:spMkLst>
            <pc:docMk/>
            <pc:sldMk cId="742775230" sldId="375"/>
            <ac:spMk id="45" creationId="{00000000-0000-0000-0000-000000000000}"/>
          </ac:spMkLst>
        </pc:spChg>
        <pc:spChg chg="add del">
          <ac:chgData name="ALI TEKIN GUNER" userId="8a3bfaf7-3db6-4045-837e-88d2495fba61" providerId="ADAL" clId="{82A7018A-E612-4589-B6A5-604FBF2BEF7E}" dt="2023-11-15T12:25:56.394" v="9655" actId="478"/>
          <ac:spMkLst>
            <pc:docMk/>
            <pc:sldMk cId="742775230" sldId="375"/>
            <ac:spMk id="46" creationId="{00000000-0000-0000-0000-000000000000}"/>
          </ac:spMkLst>
        </pc:spChg>
        <pc:spChg chg="add del">
          <ac:chgData name="ALI TEKIN GUNER" userId="8a3bfaf7-3db6-4045-837e-88d2495fba61" providerId="ADAL" clId="{82A7018A-E612-4589-B6A5-604FBF2BEF7E}" dt="2023-11-15T12:25:56.394" v="9655" actId="478"/>
          <ac:spMkLst>
            <pc:docMk/>
            <pc:sldMk cId="742775230" sldId="375"/>
            <ac:spMk id="47" creationId="{00000000-0000-0000-0000-000000000000}"/>
          </ac:spMkLst>
        </pc:spChg>
        <pc:spChg chg="add del">
          <ac:chgData name="ALI TEKIN GUNER" userId="8a3bfaf7-3db6-4045-837e-88d2495fba61" providerId="ADAL" clId="{82A7018A-E612-4589-B6A5-604FBF2BEF7E}" dt="2023-11-15T12:25:56.394" v="9655" actId="478"/>
          <ac:spMkLst>
            <pc:docMk/>
            <pc:sldMk cId="742775230" sldId="375"/>
            <ac:spMk id="48" creationId="{00000000-0000-0000-0000-000000000000}"/>
          </ac:spMkLst>
        </pc:spChg>
        <pc:grpChg chg="add mod">
          <ac:chgData name="ALI TEKIN GUNER" userId="8a3bfaf7-3db6-4045-837e-88d2495fba61" providerId="ADAL" clId="{82A7018A-E612-4589-B6A5-604FBF2BEF7E}" dt="2023-11-15T12:30:55.397" v="9766" actId="1076"/>
          <ac:grpSpMkLst>
            <pc:docMk/>
            <pc:sldMk cId="742775230" sldId="375"/>
            <ac:grpSpMk id="16" creationId="{E53138DC-7F9D-4BA0-886D-BAEC811E7B5C}"/>
          </ac:grpSpMkLst>
        </pc:grpChg>
        <pc:picChg chg="add del">
          <ac:chgData name="ALI TEKIN GUNER" userId="8a3bfaf7-3db6-4045-837e-88d2495fba61" providerId="ADAL" clId="{82A7018A-E612-4589-B6A5-604FBF2BEF7E}" dt="2023-11-15T12:25:56.394" v="9655" actId="478"/>
          <ac:picMkLst>
            <pc:docMk/>
            <pc:sldMk cId="742775230" sldId="375"/>
            <ac:picMk id="5" creationId="{00000000-0000-0000-0000-000000000000}"/>
          </ac:picMkLst>
        </pc:picChg>
      </pc:sldChg>
      <pc:sldChg chg="modSp mod modAnim">
        <pc:chgData name="ALI TEKIN GUNER" userId="8a3bfaf7-3db6-4045-837e-88d2495fba61" providerId="ADAL" clId="{82A7018A-E612-4589-B6A5-604FBF2BEF7E}" dt="2023-11-15T12:18:52.666" v="9599"/>
        <pc:sldMkLst>
          <pc:docMk/>
          <pc:sldMk cId="1767127692" sldId="376"/>
        </pc:sldMkLst>
        <pc:spChg chg="mod">
          <ac:chgData name="ALI TEKIN GUNER" userId="8a3bfaf7-3db6-4045-837e-88d2495fba61" providerId="ADAL" clId="{82A7018A-E612-4589-B6A5-604FBF2BEF7E}" dt="2023-11-15T12:17:14.454" v="9551" actId="6549"/>
          <ac:spMkLst>
            <pc:docMk/>
            <pc:sldMk cId="1767127692" sldId="376"/>
            <ac:spMk id="9" creationId="{00000000-0000-0000-0000-000000000000}"/>
          </ac:spMkLst>
        </pc:spChg>
        <pc:spChg chg="mod">
          <ac:chgData name="ALI TEKIN GUNER" userId="8a3bfaf7-3db6-4045-837e-88d2495fba61" providerId="ADAL" clId="{82A7018A-E612-4589-B6A5-604FBF2BEF7E}" dt="2023-11-15T12:18:52.666" v="9599"/>
          <ac:spMkLst>
            <pc:docMk/>
            <pc:sldMk cId="1767127692" sldId="376"/>
            <ac:spMk id="13" creationId="{00000000-0000-0000-0000-000000000000}"/>
          </ac:spMkLst>
        </pc:spChg>
        <pc:spChg chg="mod">
          <ac:chgData name="ALI TEKIN GUNER" userId="8a3bfaf7-3db6-4045-837e-88d2495fba61" providerId="ADAL" clId="{82A7018A-E612-4589-B6A5-604FBF2BEF7E}" dt="2023-11-15T12:18:34.287" v="9593" actId="403"/>
          <ac:spMkLst>
            <pc:docMk/>
            <pc:sldMk cId="1767127692" sldId="376"/>
            <ac:spMk id="15" creationId="{00000000-0000-0000-0000-000000000000}"/>
          </ac:spMkLst>
        </pc:spChg>
        <pc:spChg chg="mod">
          <ac:chgData name="ALI TEKIN GUNER" userId="8a3bfaf7-3db6-4045-837e-88d2495fba61" providerId="ADAL" clId="{82A7018A-E612-4589-B6A5-604FBF2BEF7E}" dt="2023-11-15T12:18:10.870" v="9585"/>
          <ac:spMkLst>
            <pc:docMk/>
            <pc:sldMk cId="1767127692" sldId="376"/>
            <ac:spMk id="16" creationId="{00000000-0000-0000-0000-000000000000}"/>
          </ac:spMkLst>
        </pc:spChg>
      </pc:sldChg>
      <pc:sldChg chg="modSp mod">
        <pc:chgData name="ALI TEKIN GUNER" userId="8a3bfaf7-3db6-4045-837e-88d2495fba61" providerId="ADAL" clId="{82A7018A-E612-4589-B6A5-604FBF2BEF7E}" dt="2023-10-04T12:04:43.999" v="89" actId="20577"/>
        <pc:sldMkLst>
          <pc:docMk/>
          <pc:sldMk cId="1617826581" sldId="403"/>
        </pc:sldMkLst>
        <pc:spChg chg="mod">
          <ac:chgData name="ALI TEKIN GUNER" userId="8a3bfaf7-3db6-4045-837e-88d2495fba61" providerId="ADAL" clId="{82A7018A-E612-4589-B6A5-604FBF2BEF7E}" dt="2023-10-04T12:04:43.999" v="89" actId="20577"/>
          <ac:spMkLst>
            <pc:docMk/>
            <pc:sldMk cId="1617826581" sldId="403"/>
            <ac:spMk id="3" creationId="{00000000-0000-0000-0000-000000000000}"/>
          </ac:spMkLst>
        </pc:spChg>
      </pc:sldChg>
      <pc:sldChg chg="modSp">
        <pc:chgData name="ALI TEKIN GUNER" userId="8a3bfaf7-3db6-4045-837e-88d2495fba61" providerId="ADAL" clId="{82A7018A-E612-4589-B6A5-604FBF2BEF7E}" dt="2023-11-15T12:47:31.502" v="10094" actId="20577"/>
        <pc:sldMkLst>
          <pc:docMk/>
          <pc:sldMk cId="2473981358" sldId="419"/>
        </pc:sldMkLst>
        <pc:spChg chg="mod">
          <ac:chgData name="ALI TEKIN GUNER" userId="8a3bfaf7-3db6-4045-837e-88d2495fba61" providerId="ADAL" clId="{82A7018A-E612-4589-B6A5-604FBF2BEF7E}" dt="2023-11-15T12:47:31.502" v="10094" actId="20577"/>
          <ac:spMkLst>
            <pc:docMk/>
            <pc:sldMk cId="2473981358" sldId="419"/>
            <ac:spMk id="3" creationId="{00000000-0000-0000-0000-000000000000}"/>
          </ac:spMkLst>
        </pc:spChg>
      </pc:sldChg>
      <pc:sldChg chg="delSp modSp mod">
        <pc:chgData name="ALI TEKIN GUNER" userId="8a3bfaf7-3db6-4045-837e-88d2495fba61" providerId="ADAL" clId="{82A7018A-E612-4589-B6A5-604FBF2BEF7E}" dt="2023-10-05T08:24:39.985" v="463" actId="1036"/>
        <pc:sldMkLst>
          <pc:docMk/>
          <pc:sldMk cId="1030715220" sldId="541"/>
        </pc:sldMkLst>
        <pc:spChg chg="mod">
          <ac:chgData name="ALI TEKIN GUNER" userId="8a3bfaf7-3db6-4045-837e-88d2495fba61" providerId="ADAL" clId="{82A7018A-E612-4589-B6A5-604FBF2BEF7E}" dt="2023-10-05T08:24:39.985" v="463" actId="1036"/>
          <ac:spMkLst>
            <pc:docMk/>
            <pc:sldMk cId="1030715220" sldId="541"/>
            <ac:spMk id="2" creationId="{00000000-0000-0000-0000-000000000000}"/>
          </ac:spMkLst>
        </pc:spChg>
        <pc:spChg chg="mod">
          <ac:chgData name="ALI TEKIN GUNER" userId="8a3bfaf7-3db6-4045-837e-88d2495fba61" providerId="ADAL" clId="{82A7018A-E612-4589-B6A5-604FBF2BEF7E}" dt="2023-10-05T08:24:35.800" v="461" actId="1036"/>
          <ac:spMkLst>
            <pc:docMk/>
            <pc:sldMk cId="1030715220" sldId="541"/>
            <ac:spMk id="4" creationId="{00000000-0000-0000-0000-000000000000}"/>
          </ac:spMkLst>
        </pc:spChg>
        <pc:spChg chg="del">
          <ac:chgData name="ALI TEKIN GUNER" userId="8a3bfaf7-3db6-4045-837e-88d2495fba61" providerId="ADAL" clId="{82A7018A-E612-4589-B6A5-604FBF2BEF7E}" dt="2023-10-05T08:17:31.863" v="98" actId="478"/>
          <ac:spMkLst>
            <pc:docMk/>
            <pc:sldMk cId="1030715220" sldId="541"/>
            <ac:spMk id="11" creationId="{00000000-0000-0000-0000-000000000000}"/>
          </ac:spMkLst>
        </pc:spChg>
      </pc:sldChg>
      <pc:sldChg chg="delSp mod">
        <pc:chgData name="ALI TEKIN GUNER" userId="8a3bfaf7-3db6-4045-837e-88d2495fba61" providerId="ADAL" clId="{82A7018A-E612-4589-B6A5-604FBF2BEF7E}" dt="2023-10-05T08:17:41.408" v="100" actId="478"/>
        <pc:sldMkLst>
          <pc:docMk/>
          <pc:sldMk cId="1593123086" sldId="542"/>
        </pc:sldMkLst>
        <pc:spChg chg="del">
          <ac:chgData name="ALI TEKIN GUNER" userId="8a3bfaf7-3db6-4045-837e-88d2495fba61" providerId="ADAL" clId="{82A7018A-E612-4589-B6A5-604FBF2BEF7E}" dt="2023-10-05T08:17:41.408" v="100" actId="478"/>
          <ac:spMkLst>
            <pc:docMk/>
            <pc:sldMk cId="1593123086" sldId="542"/>
            <ac:spMk id="13" creationId="{00000000-0000-0000-0000-000000000000}"/>
          </ac:spMkLst>
        </pc:spChg>
      </pc:sldChg>
      <pc:sldChg chg="delSp modSp mod">
        <pc:chgData name="ALI TEKIN GUNER" userId="8a3bfaf7-3db6-4045-837e-88d2495fba61" providerId="ADAL" clId="{82A7018A-E612-4589-B6A5-604FBF2BEF7E}" dt="2023-10-05T08:18:48.424" v="131" actId="20577"/>
        <pc:sldMkLst>
          <pc:docMk/>
          <pc:sldMk cId="2338565287" sldId="631"/>
        </pc:sldMkLst>
        <pc:spChg chg="mod">
          <ac:chgData name="ALI TEKIN GUNER" userId="8a3bfaf7-3db6-4045-837e-88d2495fba61" providerId="ADAL" clId="{82A7018A-E612-4589-B6A5-604FBF2BEF7E}" dt="2023-10-05T08:18:48.424" v="131" actId="20577"/>
          <ac:spMkLst>
            <pc:docMk/>
            <pc:sldMk cId="2338565287" sldId="631"/>
            <ac:spMk id="11" creationId="{00000000-0000-0000-0000-000000000000}"/>
          </ac:spMkLst>
        </pc:spChg>
        <pc:spChg chg="del">
          <ac:chgData name="ALI TEKIN GUNER" userId="8a3bfaf7-3db6-4045-837e-88d2495fba61" providerId="ADAL" clId="{82A7018A-E612-4589-B6A5-604FBF2BEF7E}" dt="2023-10-05T08:17:19.454" v="93" actId="478"/>
          <ac:spMkLst>
            <pc:docMk/>
            <pc:sldMk cId="2338565287" sldId="631"/>
            <ac:spMk id="13" creationId="{00000000-0000-0000-0000-000000000000}"/>
          </ac:spMkLst>
        </pc:spChg>
      </pc:sldChg>
      <pc:sldChg chg="delSp modSp mod">
        <pc:chgData name="ALI TEKIN GUNER" userId="8a3bfaf7-3db6-4045-837e-88d2495fba61" providerId="ADAL" clId="{82A7018A-E612-4589-B6A5-604FBF2BEF7E}" dt="2023-10-05T08:23:31.291" v="453" actId="1038"/>
        <pc:sldMkLst>
          <pc:docMk/>
          <pc:sldMk cId="839185344" sldId="632"/>
        </pc:sldMkLst>
        <pc:spChg chg="mod">
          <ac:chgData name="ALI TEKIN GUNER" userId="8a3bfaf7-3db6-4045-837e-88d2495fba61" providerId="ADAL" clId="{82A7018A-E612-4589-B6A5-604FBF2BEF7E}" dt="2023-10-05T08:23:31.291" v="453" actId="1038"/>
          <ac:spMkLst>
            <pc:docMk/>
            <pc:sldMk cId="839185344" sldId="632"/>
            <ac:spMk id="9" creationId="{00000000-0000-0000-0000-000000000000}"/>
          </ac:spMkLst>
        </pc:spChg>
        <pc:spChg chg="del">
          <ac:chgData name="ALI TEKIN GUNER" userId="8a3bfaf7-3db6-4045-837e-88d2495fba61" providerId="ADAL" clId="{82A7018A-E612-4589-B6A5-604FBF2BEF7E}" dt="2023-10-05T08:17:17.374" v="92" actId="478"/>
          <ac:spMkLst>
            <pc:docMk/>
            <pc:sldMk cId="839185344" sldId="632"/>
            <ac:spMk id="20" creationId="{00000000-0000-0000-0000-000000000000}"/>
          </ac:spMkLst>
        </pc:spChg>
        <pc:spChg chg="mod">
          <ac:chgData name="ALI TEKIN GUNER" userId="8a3bfaf7-3db6-4045-837e-88d2495fba61" providerId="ADAL" clId="{82A7018A-E612-4589-B6A5-604FBF2BEF7E}" dt="2023-10-05T08:23:25.065" v="447" actId="14100"/>
          <ac:spMkLst>
            <pc:docMk/>
            <pc:sldMk cId="839185344" sldId="632"/>
            <ac:spMk id="33" creationId="{00000000-0000-0000-0000-000000000000}"/>
          </ac:spMkLst>
        </pc:spChg>
        <pc:spChg chg="mod">
          <ac:chgData name="ALI TEKIN GUNER" userId="8a3bfaf7-3db6-4045-837e-88d2495fba61" providerId="ADAL" clId="{82A7018A-E612-4589-B6A5-604FBF2BEF7E}" dt="2023-10-05T08:23:31.291" v="453" actId="1038"/>
          <ac:spMkLst>
            <pc:docMk/>
            <pc:sldMk cId="839185344" sldId="632"/>
            <ac:spMk id="40" creationId="{00000000-0000-0000-0000-000000000000}"/>
          </ac:spMkLst>
        </pc:spChg>
        <pc:spChg chg="mod">
          <ac:chgData name="ALI TEKIN GUNER" userId="8a3bfaf7-3db6-4045-837e-88d2495fba61" providerId="ADAL" clId="{82A7018A-E612-4589-B6A5-604FBF2BEF7E}" dt="2023-10-05T08:23:31.291" v="453" actId="1038"/>
          <ac:spMkLst>
            <pc:docMk/>
            <pc:sldMk cId="839185344" sldId="632"/>
            <ac:spMk id="77" creationId="{00000000-0000-0000-0000-000000000000}"/>
          </ac:spMkLst>
        </pc:spChg>
        <pc:picChg chg="mod">
          <ac:chgData name="ALI TEKIN GUNER" userId="8a3bfaf7-3db6-4045-837e-88d2495fba61" providerId="ADAL" clId="{82A7018A-E612-4589-B6A5-604FBF2BEF7E}" dt="2023-10-05T08:23:31.291" v="453" actId="1038"/>
          <ac:picMkLst>
            <pc:docMk/>
            <pc:sldMk cId="839185344" sldId="632"/>
            <ac:picMk id="17" creationId="{00000000-0000-0000-0000-000000000000}"/>
          </ac:picMkLst>
        </pc:picChg>
        <pc:picChg chg="mod">
          <ac:chgData name="ALI TEKIN GUNER" userId="8a3bfaf7-3db6-4045-837e-88d2495fba61" providerId="ADAL" clId="{82A7018A-E612-4589-B6A5-604FBF2BEF7E}" dt="2023-10-05T08:23:31.291" v="453" actId="1038"/>
          <ac:picMkLst>
            <pc:docMk/>
            <pc:sldMk cId="839185344" sldId="632"/>
            <ac:picMk id="19" creationId="{00000000-0000-0000-0000-000000000000}"/>
          </ac:picMkLst>
        </pc:picChg>
        <pc:cxnChg chg="mod">
          <ac:chgData name="ALI TEKIN GUNER" userId="8a3bfaf7-3db6-4045-837e-88d2495fba61" providerId="ADAL" clId="{82A7018A-E612-4589-B6A5-604FBF2BEF7E}" dt="2023-10-05T08:23:31.291" v="453" actId="1038"/>
          <ac:cxnSpMkLst>
            <pc:docMk/>
            <pc:sldMk cId="839185344" sldId="632"/>
            <ac:cxnSpMk id="22" creationId="{00000000-0000-0000-0000-000000000000}"/>
          </ac:cxnSpMkLst>
        </pc:cxnChg>
        <pc:cxnChg chg="mod">
          <ac:chgData name="ALI TEKIN GUNER" userId="8a3bfaf7-3db6-4045-837e-88d2495fba61" providerId="ADAL" clId="{82A7018A-E612-4589-B6A5-604FBF2BEF7E}" dt="2023-10-05T08:23:31.291" v="453" actId="1038"/>
          <ac:cxnSpMkLst>
            <pc:docMk/>
            <pc:sldMk cId="839185344" sldId="632"/>
            <ac:cxnSpMk id="25" creationId="{00000000-0000-0000-0000-000000000000}"/>
          </ac:cxnSpMkLst>
        </pc:cxnChg>
        <pc:cxnChg chg="mod">
          <ac:chgData name="ALI TEKIN GUNER" userId="8a3bfaf7-3db6-4045-837e-88d2495fba61" providerId="ADAL" clId="{82A7018A-E612-4589-B6A5-604FBF2BEF7E}" dt="2023-10-05T08:23:31.291" v="453" actId="1038"/>
          <ac:cxnSpMkLst>
            <pc:docMk/>
            <pc:sldMk cId="839185344" sldId="632"/>
            <ac:cxnSpMk id="29" creationId="{00000000-0000-0000-0000-000000000000}"/>
          </ac:cxnSpMkLst>
        </pc:cxnChg>
        <pc:cxnChg chg="mod">
          <ac:chgData name="ALI TEKIN GUNER" userId="8a3bfaf7-3db6-4045-837e-88d2495fba61" providerId="ADAL" clId="{82A7018A-E612-4589-B6A5-604FBF2BEF7E}" dt="2023-10-05T08:23:31.291" v="453" actId="1038"/>
          <ac:cxnSpMkLst>
            <pc:docMk/>
            <pc:sldMk cId="839185344" sldId="632"/>
            <ac:cxnSpMk id="48" creationId="{00000000-0000-0000-0000-000000000000}"/>
          </ac:cxnSpMkLst>
        </pc:cxnChg>
        <pc:cxnChg chg="mod">
          <ac:chgData name="ALI TEKIN GUNER" userId="8a3bfaf7-3db6-4045-837e-88d2495fba61" providerId="ADAL" clId="{82A7018A-E612-4589-B6A5-604FBF2BEF7E}" dt="2023-10-05T08:23:31.291" v="453" actId="1038"/>
          <ac:cxnSpMkLst>
            <pc:docMk/>
            <pc:sldMk cId="839185344" sldId="632"/>
            <ac:cxnSpMk id="51" creationId="{00000000-0000-0000-0000-000000000000}"/>
          </ac:cxnSpMkLst>
        </pc:cxnChg>
        <pc:cxnChg chg="mod">
          <ac:chgData name="ALI TEKIN GUNER" userId="8a3bfaf7-3db6-4045-837e-88d2495fba61" providerId="ADAL" clId="{82A7018A-E612-4589-B6A5-604FBF2BEF7E}" dt="2023-10-05T08:23:31.291" v="453" actId="1038"/>
          <ac:cxnSpMkLst>
            <pc:docMk/>
            <pc:sldMk cId="839185344" sldId="632"/>
            <ac:cxnSpMk id="76" creationId="{00000000-0000-0000-0000-000000000000}"/>
          </ac:cxnSpMkLst>
        </pc:cxnChg>
      </pc:sldChg>
      <pc:sldChg chg="delSp modSp mod">
        <pc:chgData name="ALI TEKIN GUNER" userId="8a3bfaf7-3db6-4045-837e-88d2495fba61" providerId="ADAL" clId="{82A7018A-E612-4589-B6A5-604FBF2BEF7E}" dt="2023-10-05T10:30:56.576" v="1500" actId="6549"/>
        <pc:sldMkLst>
          <pc:docMk/>
          <pc:sldMk cId="2460650716" sldId="633"/>
        </pc:sldMkLst>
        <pc:spChg chg="mod">
          <ac:chgData name="ALI TEKIN GUNER" userId="8a3bfaf7-3db6-4045-837e-88d2495fba61" providerId="ADAL" clId="{82A7018A-E612-4589-B6A5-604FBF2BEF7E}" dt="2023-10-05T10:30:56.576" v="1500" actId="6549"/>
          <ac:spMkLst>
            <pc:docMk/>
            <pc:sldMk cId="2460650716" sldId="633"/>
            <ac:spMk id="5" creationId="{00000000-0000-0000-0000-000000000000}"/>
          </ac:spMkLst>
        </pc:spChg>
        <pc:spChg chg="del">
          <ac:chgData name="ALI TEKIN GUNER" userId="8a3bfaf7-3db6-4045-837e-88d2495fba61" providerId="ADAL" clId="{82A7018A-E612-4589-B6A5-604FBF2BEF7E}" dt="2023-10-05T08:17:22.110" v="94" actId="478"/>
          <ac:spMkLst>
            <pc:docMk/>
            <pc:sldMk cId="2460650716" sldId="633"/>
            <ac:spMk id="9" creationId="{00000000-0000-0000-0000-000000000000}"/>
          </ac:spMkLst>
        </pc:spChg>
        <pc:spChg chg="mod">
          <ac:chgData name="ALI TEKIN GUNER" userId="8a3bfaf7-3db6-4045-837e-88d2495fba61" providerId="ADAL" clId="{82A7018A-E612-4589-B6A5-604FBF2BEF7E}" dt="2023-10-05T08:19:03.954" v="141" actId="1038"/>
          <ac:spMkLst>
            <pc:docMk/>
            <pc:sldMk cId="2460650716" sldId="633"/>
            <ac:spMk id="10" creationId="{00000000-0000-0000-0000-000000000000}"/>
          </ac:spMkLst>
        </pc:spChg>
        <pc:picChg chg="mod">
          <ac:chgData name="ALI TEKIN GUNER" userId="8a3bfaf7-3db6-4045-837e-88d2495fba61" providerId="ADAL" clId="{82A7018A-E612-4589-B6A5-604FBF2BEF7E}" dt="2023-10-05T08:19:03.954" v="141" actId="1038"/>
          <ac:picMkLst>
            <pc:docMk/>
            <pc:sldMk cId="2460650716" sldId="633"/>
            <ac:picMk id="6" creationId="{00000000-0000-0000-0000-000000000000}"/>
          </ac:picMkLst>
        </pc:picChg>
      </pc:sldChg>
      <pc:sldChg chg="addSp delSp modSp mod">
        <pc:chgData name="ALI TEKIN GUNER" userId="8a3bfaf7-3db6-4045-837e-88d2495fba61" providerId="ADAL" clId="{82A7018A-E612-4589-B6A5-604FBF2BEF7E}" dt="2023-10-05T08:24:01.014" v="460" actId="1036"/>
        <pc:sldMkLst>
          <pc:docMk/>
          <pc:sldMk cId="1556722678" sldId="634"/>
        </pc:sldMkLst>
        <pc:spChg chg="add mod ord">
          <ac:chgData name="ALI TEKIN GUNER" userId="8a3bfaf7-3db6-4045-837e-88d2495fba61" providerId="ADAL" clId="{82A7018A-E612-4589-B6A5-604FBF2BEF7E}" dt="2023-10-05T08:23:57.044" v="459" actId="1036"/>
          <ac:spMkLst>
            <pc:docMk/>
            <pc:sldMk cId="1556722678" sldId="634"/>
            <ac:spMk id="4" creationId="{495F2E1F-CF6C-0F21-42CE-4B335FD00A04}"/>
          </ac:spMkLst>
        </pc:spChg>
        <pc:spChg chg="mod">
          <ac:chgData name="ALI TEKIN GUNER" userId="8a3bfaf7-3db6-4045-837e-88d2495fba61" providerId="ADAL" clId="{82A7018A-E612-4589-B6A5-604FBF2BEF7E}" dt="2023-10-05T08:23:55.507" v="458" actId="1036"/>
          <ac:spMkLst>
            <pc:docMk/>
            <pc:sldMk cId="1556722678" sldId="634"/>
            <ac:spMk id="7" creationId="{00000000-0000-0000-0000-000000000000}"/>
          </ac:spMkLst>
        </pc:spChg>
        <pc:spChg chg="mod ord">
          <ac:chgData name="ALI TEKIN GUNER" userId="8a3bfaf7-3db6-4045-837e-88d2495fba61" providerId="ADAL" clId="{82A7018A-E612-4589-B6A5-604FBF2BEF7E}" dt="2023-10-05T08:23:57.044" v="459" actId="1036"/>
          <ac:spMkLst>
            <pc:docMk/>
            <pc:sldMk cId="1556722678" sldId="634"/>
            <ac:spMk id="8" creationId="{00000000-0000-0000-0000-000000000000}"/>
          </ac:spMkLst>
        </pc:spChg>
        <pc:spChg chg="del">
          <ac:chgData name="ALI TEKIN GUNER" userId="8a3bfaf7-3db6-4045-837e-88d2495fba61" providerId="ADAL" clId="{82A7018A-E612-4589-B6A5-604FBF2BEF7E}" dt="2023-10-05T08:17:24.942" v="95" actId="478"/>
          <ac:spMkLst>
            <pc:docMk/>
            <pc:sldMk cId="1556722678" sldId="634"/>
            <ac:spMk id="9" creationId="{00000000-0000-0000-0000-000000000000}"/>
          </ac:spMkLst>
        </pc:spChg>
        <pc:spChg chg="mod">
          <ac:chgData name="ALI TEKIN GUNER" userId="8a3bfaf7-3db6-4045-837e-88d2495fba61" providerId="ADAL" clId="{82A7018A-E612-4589-B6A5-604FBF2BEF7E}" dt="2023-10-05T08:24:01.014" v="460" actId="1036"/>
          <ac:spMkLst>
            <pc:docMk/>
            <pc:sldMk cId="1556722678" sldId="634"/>
            <ac:spMk id="12" creationId="{00000000-0000-0000-0000-000000000000}"/>
          </ac:spMkLst>
        </pc:spChg>
        <pc:grpChg chg="add mod">
          <ac:chgData name="ALI TEKIN GUNER" userId="8a3bfaf7-3db6-4045-837e-88d2495fba61" providerId="ADAL" clId="{82A7018A-E612-4589-B6A5-604FBF2BEF7E}" dt="2023-10-05T08:23:57.044" v="459" actId="1036"/>
          <ac:grpSpMkLst>
            <pc:docMk/>
            <pc:sldMk cId="1556722678" sldId="634"/>
            <ac:grpSpMk id="6" creationId="{7828DBA4-1716-0A81-4CF8-FE1B5D01630E}"/>
          </ac:grpSpMkLst>
        </pc:grpChg>
        <pc:picChg chg="mod">
          <ac:chgData name="ALI TEKIN GUNER" userId="8a3bfaf7-3db6-4045-837e-88d2495fba61" providerId="ADAL" clId="{82A7018A-E612-4589-B6A5-604FBF2BEF7E}" dt="2023-10-05T08:23:57.044" v="459" actId="1036"/>
          <ac:picMkLst>
            <pc:docMk/>
            <pc:sldMk cId="1556722678" sldId="634"/>
            <ac:picMk id="87042" creationId="{00000000-0000-0000-0000-000000000000}"/>
          </ac:picMkLst>
        </pc:picChg>
      </pc:sldChg>
      <pc:sldChg chg="addSp delSp modSp mod addAnim delAnim modAnim">
        <pc:chgData name="ALI TEKIN GUNER" userId="8a3bfaf7-3db6-4045-837e-88d2495fba61" providerId="ADAL" clId="{82A7018A-E612-4589-B6A5-604FBF2BEF7E}" dt="2023-11-09T10:37:17.898" v="7549" actId="14100"/>
        <pc:sldMkLst>
          <pc:docMk/>
          <pc:sldMk cId="3548442925" sldId="660"/>
        </pc:sldMkLst>
        <pc:spChg chg="del">
          <ac:chgData name="ALI TEKIN GUNER" userId="8a3bfaf7-3db6-4045-837e-88d2495fba61" providerId="ADAL" clId="{82A7018A-E612-4589-B6A5-604FBF2BEF7E}" dt="2023-11-09T08:41:47.297" v="6984" actId="478"/>
          <ac:spMkLst>
            <pc:docMk/>
            <pc:sldMk cId="3548442925" sldId="660"/>
            <ac:spMk id="2" creationId="{00000000-0000-0000-0000-000000000000}"/>
          </ac:spMkLst>
        </pc:spChg>
        <pc:spChg chg="mod">
          <ac:chgData name="ALI TEKIN GUNER" userId="8a3bfaf7-3db6-4045-837e-88d2495fba61" providerId="ADAL" clId="{82A7018A-E612-4589-B6A5-604FBF2BEF7E}" dt="2023-11-09T10:29:57.282" v="7501" actId="1035"/>
          <ac:spMkLst>
            <pc:docMk/>
            <pc:sldMk cId="3548442925" sldId="660"/>
            <ac:spMk id="3" creationId="{00000000-0000-0000-0000-000000000000}"/>
          </ac:spMkLst>
        </pc:spChg>
        <pc:spChg chg="add del mod">
          <ac:chgData name="ALI TEKIN GUNER" userId="8a3bfaf7-3db6-4045-837e-88d2495fba61" providerId="ADAL" clId="{82A7018A-E612-4589-B6A5-604FBF2BEF7E}" dt="2023-11-09T08:43:13.447" v="6997" actId="478"/>
          <ac:spMkLst>
            <pc:docMk/>
            <pc:sldMk cId="3548442925" sldId="660"/>
            <ac:spMk id="9" creationId="{F1642648-5BAC-8169-2702-881E11420100}"/>
          </ac:spMkLst>
        </pc:spChg>
        <pc:spChg chg="add del mod">
          <ac:chgData name="ALI TEKIN GUNER" userId="8a3bfaf7-3db6-4045-837e-88d2495fba61" providerId="ADAL" clId="{82A7018A-E612-4589-B6A5-604FBF2BEF7E}" dt="2023-11-09T08:43:14.839" v="6998" actId="478"/>
          <ac:spMkLst>
            <pc:docMk/>
            <pc:sldMk cId="3548442925" sldId="660"/>
            <ac:spMk id="11" creationId="{F9C44246-149F-6CF4-5F1A-D9A3E6E3925D}"/>
          </ac:spMkLst>
        </pc:spChg>
        <pc:spChg chg="mod">
          <ac:chgData name="ALI TEKIN GUNER" userId="8a3bfaf7-3db6-4045-837e-88d2495fba61" providerId="ADAL" clId="{82A7018A-E612-4589-B6A5-604FBF2BEF7E}" dt="2023-11-09T10:29:57.282" v="7501" actId="1035"/>
          <ac:spMkLst>
            <pc:docMk/>
            <pc:sldMk cId="3548442925" sldId="660"/>
            <ac:spMk id="12" creationId="{00000000-0000-0000-0000-000000000000}"/>
          </ac:spMkLst>
        </pc:spChg>
        <pc:spChg chg="mod">
          <ac:chgData name="ALI TEKIN GUNER" userId="8a3bfaf7-3db6-4045-837e-88d2495fba61" providerId="ADAL" clId="{82A7018A-E612-4589-B6A5-604FBF2BEF7E}" dt="2023-11-09T10:29:57.282" v="7501" actId="1035"/>
          <ac:spMkLst>
            <pc:docMk/>
            <pc:sldMk cId="3548442925" sldId="660"/>
            <ac:spMk id="13" creationId="{00000000-0000-0000-0000-000000000000}"/>
          </ac:spMkLst>
        </pc:spChg>
        <pc:spChg chg="del">
          <ac:chgData name="ALI TEKIN GUNER" userId="8a3bfaf7-3db6-4045-837e-88d2495fba61" providerId="ADAL" clId="{82A7018A-E612-4589-B6A5-604FBF2BEF7E}" dt="2023-11-09T08:41:47.297" v="6984" actId="478"/>
          <ac:spMkLst>
            <pc:docMk/>
            <pc:sldMk cId="3548442925" sldId="660"/>
            <ac:spMk id="14" creationId="{00000000-0000-0000-0000-000000000000}"/>
          </ac:spMkLst>
        </pc:spChg>
        <pc:spChg chg="del">
          <ac:chgData name="ALI TEKIN GUNER" userId="8a3bfaf7-3db6-4045-837e-88d2495fba61" providerId="ADAL" clId="{82A7018A-E612-4589-B6A5-604FBF2BEF7E}" dt="2023-11-09T08:41:47.297" v="6984" actId="478"/>
          <ac:spMkLst>
            <pc:docMk/>
            <pc:sldMk cId="3548442925" sldId="660"/>
            <ac:spMk id="15" creationId="{00000000-0000-0000-0000-000000000000}"/>
          </ac:spMkLst>
        </pc:spChg>
        <pc:spChg chg="del">
          <ac:chgData name="ALI TEKIN GUNER" userId="8a3bfaf7-3db6-4045-837e-88d2495fba61" providerId="ADAL" clId="{82A7018A-E612-4589-B6A5-604FBF2BEF7E}" dt="2023-11-09T08:41:47.297" v="6984" actId="478"/>
          <ac:spMkLst>
            <pc:docMk/>
            <pc:sldMk cId="3548442925" sldId="660"/>
            <ac:spMk id="19" creationId="{00000000-0000-0000-0000-000000000000}"/>
          </ac:spMkLst>
        </pc:spChg>
        <pc:spChg chg="del">
          <ac:chgData name="ALI TEKIN GUNER" userId="8a3bfaf7-3db6-4045-837e-88d2495fba61" providerId="ADAL" clId="{82A7018A-E612-4589-B6A5-604FBF2BEF7E}" dt="2023-11-09T08:41:47.297" v="6984" actId="478"/>
          <ac:spMkLst>
            <pc:docMk/>
            <pc:sldMk cId="3548442925" sldId="660"/>
            <ac:spMk id="20" creationId="{00000000-0000-0000-0000-000000000000}"/>
          </ac:spMkLst>
        </pc:spChg>
        <pc:spChg chg="del">
          <ac:chgData name="ALI TEKIN GUNER" userId="8a3bfaf7-3db6-4045-837e-88d2495fba61" providerId="ADAL" clId="{82A7018A-E612-4589-B6A5-604FBF2BEF7E}" dt="2023-11-09T08:41:47.297" v="6984" actId="478"/>
          <ac:spMkLst>
            <pc:docMk/>
            <pc:sldMk cId="3548442925" sldId="660"/>
            <ac:spMk id="22" creationId="{00000000-0000-0000-0000-000000000000}"/>
          </ac:spMkLst>
        </pc:spChg>
        <pc:spChg chg="del">
          <ac:chgData name="ALI TEKIN GUNER" userId="8a3bfaf7-3db6-4045-837e-88d2495fba61" providerId="ADAL" clId="{82A7018A-E612-4589-B6A5-604FBF2BEF7E}" dt="2023-11-09T08:41:47.297" v="6984" actId="478"/>
          <ac:spMkLst>
            <pc:docMk/>
            <pc:sldMk cId="3548442925" sldId="660"/>
            <ac:spMk id="23" creationId="{00000000-0000-0000-0000-000000000000}"/>
          </ac:spMkLst>
        </pc:spChg>
        <pc:spChg chg="mod">
          <ac:chgData name="ALI TEKIN GUNER" userId="8a3bfaf7-3db6-4045-837e-88d2495fba61" providerId="ADAL" clId="{82A7018A-E612-4589-B6A5-604FBF2BEF7E}" dt="2023-11-09T10:37:17.898" v="7549" actId="14100"/>
          <ac:spMkLst>
            <pc:docMk/>
            <pc:sldMk cId="3548442925" sldId="660"/>
            <ac:spMk id="32" creationId="{00000000-0000-0000-0000-000000000000}"/>
          </ac:spMkLst>
        </pc:spChg>
        <pc:spChg chg="mod">
          <ac:chgData name="ALI TEKIN GUNER" userId="8a3bfaf7-3db6-4045-837e-88d2495fba61" providerId="ADAL" clId="{82A7018A-E612-4589-B6A5-604FBF2BEF7E}" dt="2023-11-09T10:29:57.282" v="7501" actId="1035"/>
          <ac:spMkLst>
            <pc:docMk/>
            <pc:sldMk cId="3548442925" sldId="660"/>
            <ac:spMk id="34" creationId="{00000000-0000-0000-0000-000000000000}"/>
          </ac:spMkLst>
        </pc:spChg>
        <pc:spChg chg="mod">
          <ac:chgData name="ALI TEKIN GUNER" userId="8a3bfaf7-3db6-4045-837e-88d2495fba61" providerId="ADAL" clId="{82A7018A-E612-4589-B6A5-604FBF2BEF7E}" dt="2023-11-09T09:04:34.994" v="7192" actId="1035"/>
          <ac:spMkLst>
            <pc:docMk/>
            <pc:sldMk cId="3548442925" sldId="660"/>
            <ac:spMk id="22533" creationId="{00000000-0000-0000-0000-000000000000}"/>
          </ac:spMkLst>
        </pc:spChg>
        <pc:spChg chg="mod">
          <ac:chgData name="ALI TEKIN GUNER" userId="8a3bfaf7-3db6-4045-837e-88d2495fba61" providerId="ADAL" clId="{82A7018A-E612-4589-B6A5-604FBF2BEF7E}" dt="2023-11-09T10:29:57.282" v="7501" actId="1035"/>
          <ac:spMkLst>
            <pc:docMk/>
            <pc:sldMk cId="3548442925" sldId="660"/>
            <ac:spMk id="22539" creationId="{00000000-0000-0000-0000-000000000000}"/>
          </ac:spMkLst>
        </pc:spChg>
        <pc:spChg chg="mod">
          <ac:chgData name="ALI TEKIN GUNER" userId="8a3bfaf7-3db6-4045-837e-88d2495fba61" providerId="ADAL" clId="{82A7018A-E612-4589-B6A5-604FBF2BEF7E}" dt="2023-11-09T10:29:57.282" v="7501" actId="1035"/>
          <ac:spMkLst>
            <pc:docMk/>
            <pc:sldMk cId="3548442925" sldId="660"/>
            <ac:spMk id="22540" creationId="{00000000-0000-0000-0000-000000000000}"/>
          </ac:spMkLst>
        </pc:spChg>
        <pc:spChg chg="mod">
          <ac:chgData name="ALI TEKIN GUNER" userId="8a3bfaf7-3db6-4045-837e-88d2495fba61" providerId="ADAL" clId="{82A7018A-E612-4589-B6A5-604FBF2BEF7E}" dt="2023-11-09T10:29:57.282" v="7501" actId="1035"/>
          <ac:spMkLst>
            <pc:docMk/>
            <pc:sldMk cId="3548442925" sldId="660"/>
            <ac:spMk id="22541" creationId="{00000000-0000-0000-0000-000000000000}"/>
          </ac:spMkLst>
        </pc:spChg>
        <pc:spChg chg="del">
          <ac:chgData name="ALI TEKIN GUNER" userId="8a3bfaf7-3db6-4045-837e-88d2495fba61" providerId="ADAL" clId="{82A7018A-E612-4589-B6A5-604FBF2BEF7E}" dt="2023-11-09T08:41:47.297" v="6984" actId="478"/>
          <ac:spMkLst>
            <pc:docMk/>
            <pc:sldMk cId="3548442925" sldId="660"/>
            <ac:spMk id="22548" creationId="{00000000-0000-0000-0000-000000000000}"/>
          </ac:spMkLst>
        </pc:spChg>
        <pc:spChg chg="mod">
          <ac:chgData name="ALI TEKIN GUNER" userId="8a3bfaf7-3db6-4045-837e-88d2495fba61" providerId="ADAL" clId="{82A7018A-E612-4589-B6A5-604FBF2BEF7E}" dt="2023-11-09T10:29:57.282" v="7501" actId="1035"/>
          <ac:spMkLst>
            <pc:docMk/>
            <pc:sldMk cId="3548442925" sldId="660"/>
            <ac:spMk id="22549" creationId="{00000000-0000-0000-0000-000000000000}"/>
          </ac:spMkLst>
        </pc:spChg>
        <pc:spChg chg="mod">
          <ac:chgData name="ALI TEKIN GUNER" userId="8a3bfaf7-3db6-4045-837e-88d2495fba61" providerId="ADAL" clId="{82A7018A-E612-4589-B6A5-604FBF2BEF7E}" dt="2023-11-09T10:29:57.282" v="7501" actId="1035"/>
          <ac:spMkLst>
            <pc:docMk/>
            <pc:sldMk cId="3548442925" sldId="660"/>
            <ac:spMk id="22550" creationId="{00000000-0000-0000-0000-000000000000}"/>
          </ac:spMkLst>
        </pc:spChg>
        <pc:picChg chg="add del">
          <ac:chgData name="ALI TEKIN GUNER" userId="8a3bfaf7-3db6-4045-837e-88d2495fba61" providerId="ADAL" clId="{82A7018A-E612-4589-B6A5-604FBF2BEF7E}" dt="2023-11-09T08:31:59.473" v="6877" actId="478"/>
          <ac:picMkLst>
            <pc:docMk/>
            <pc:sldMk cId="3548442925" sldId="660"/>
            <ac:picMk id="7" creationId="{00000000-0000-0000-0000-000000000000}"/>
          </ac:picMkLst>
        </pc:picChg>
        <pc:picChg chg="add mod">
          <ac:chgData name="ALI TEKIN GUNER" userId="8a3bfaf7-3db6-4045-837e-88d2495fba61" providerId="ADAL" clId="{82A7018A-E612-4589-B6A5-604FBF2BEF7E}" dt="2023-11-09T09:10:26.857" v="7248" actId="1076"/>
          <ac:picMkLst>
            <pc:docMk/>
            <pc:sldMk cId="3548442925" sldId="660"/>
            <ac:picMk id="17" creationId="{78E8D536-D427-CB85-23EB-727633C46DCC}"/>
          </ac:picMkLst>
        </pc:picChg>
        <pc:picChg chg="add del mod">
          <ac:chgData name="ALI TEKIN GUNER" userId="8a3bfaf7-3db6-4045-837e-88d2495fba61" providerId="ADAL" clId="{82A7018A-E612-4589-B6A5-604FBF2BEF7E}" dt="2023-11-09T08:43:11.734" v="6995" actId="478"/>
          <ac:picMkLst>
            <pc:docMk/>
            <pc:sldMk cId="3548442925" sldId="660"/>
            <ac:picMk id="1026" creationId="{588B5301-E80A-5FDC-A988-93CDB69C78D1}"/>
          </ac:picMkLst>
        </pc:picChg>
        <pc:cxnChg chg="del">
          <ac:chgData name="ALI TEKIN GUNER" userId="8a3bfaf7-3db6-4045-837e-88d2495fba61" providerId="ADAL" clId="{82A7018A-E612-4589-B6A5-604FBF2BEF7E}" dt="2023-11-09T08:41:47.297" v="6984" actId="478"/>
          <ac:cxnSpMkLst>
            <pc:docMk/>
            <pc:sldMk cId="3548442925" sldId="660"/>
            <ac:cxnSpMk id="43" creationId="{00000000-0000-0000-0000-000000000000}"/>
          </ac:cxnSpMkLst>
        </pc:cxnChg>
        <pc:cxnChg chg="del">
          <ac:chgData name="ALI TEKIN GUNER" userId="8a3bfaf7-3db6-4045-837e-88d2495fba61" providerId="ADAL" clId="{82A7018A-E612-4589-B6A5-604FBF2BEF7E}" dt="2023-11-09T08:41:47.297" v="6984" actId="478"/>
          <ac:cxnSpMkLst>
            <pc:docMk/>
            <pc:sldMk cId="3548442925" sldId="660"/>
            <ac:cxnSpMk id="47" creationId="{00000000-0000-0000-0000-000000000000}"/>
          </ac:cxnSpMkLst>
        </pc:cxnChg>
      </pc:sldChg>
      <pc:sldChg chg="modSp ord">
        <pc:chgData name="ALI TEKIN GUNER" userId="8a3bfaf7-3db6-4045-837e-88d2495fba61" providerId="ADAL" clId="{82A7018A-E612-4589-B6A5-604FBF2BEF7E}" dt="2023-11-02T10:03:20.758" v="6809" actId="20577"/>
        <pc:sldMkLst>
          <pc:docMk/>
          <pc:sldMk cId="4213451487" sldId="747"/>
        </pc:sldMkLst>
        <pc:spChg chg="mod">
          <ac:chgData name="ALI TEKIN GUNER" userId="8a3bfaf7-3db6-4045-837e-88d2495fba61" providerId="ADAL" clId="{82A7018A-E612-4589-B6A5-604FBF2BEF7E}" dt="2023-11-02T10:03:20.758" v="6809" actId="20577"/>
          <ac:spMkLst>
            <pc:docMk/>
            <pc:sldMk cId="4213451487" sldId="747"/>
            <ac:spMk id="16" creationId="{00000000-0000-0000-0000-000000000000}"/>
          </ac:spMkLst>
        </pc:spChg>
        <pc:spChg chg="mod">
          <ac:chgData name="ALI TEKIN GUNER" userId="8a3bfaf7-3db6-4045-837e-88d2495fba61" providerId="ADAL" clId="{82A7018A-E612-4589-B6A5-604FBF2BEF7E}" dt="2023-11-01T10:42:05.858" v="3299" actId="20577"/>
          <ac:spMkLst>
            <pc:docMk/>
            <pc:sldMk cId="4213451487" sldId="747"/>
            <ac:spMk id="17" creationId="{00000000-0000-0000-0000-000000000000}"/>
          </ac:spMkLst>
        </pc:spChg>
      </pc:sldChg>
      <pc:sldChg chg="delSp modSp mod">
        <pc:chgData name="ALI TEKIN GUNER" userId="8a3bfaf7-3db6-4045-837e-88d2495fba61" providerId="ADAL" clId="{82A7018A-E612-4589-B6A5-604FBF2BEF7E}" dt="2023-10-05T08:23:15.609" v="446" actId="1036"/>
        <pc:sldMkLst>
          <pc:docMk/>
          <pc:sldMk cId="1914983523" sldId="766"/>
        </pc:sldMkLst>
        <pc:spChg chg="mod">
          <ac:chgData name="ALI TEKIN GUNER" userId="8a3bfaf7-3db6-4045-837e-88d2495fba61" providerId="ADAL" clId="{82A7018A-E612-4589-B6A5-604FBF2BEF7E}" dt="2023-10-05T08:23:03.130" v="440" actId="1035"/>
          <ac:spMkLst>
            <pc:docMk/>
            <pc:sldMk cId="1914983523" sldId="766"/>
            <ac:spMk id="13" creationId="{00000000-0000-0000-0000-000000000000}"/>
          </ac:spMkLst>
        </pc:spChg>
        <pc:spChg chg="mod">
          <ac:chgData name="ALI TEKIN GUNER" userId="8a3bfaf7-3db6-4045-837e-88d2495fba61" providerId="ADAL" clId="{82A7018A-E612-4589-B6A5-604FBF2BEF7E}" dt="2023-10-05T08:23:03.130" v="440" actId="1035"/>
          <ac:spMkLst>
            <pc:docMk/>
            <pc:sldMk cId="1914983523" sldId="766"/>
            <ac:spMk id="14" creationId="{00000000-0000-0000-0000-000000000000}"/>
          </ac:spMkLst>
        </pc:spChg>
        <pc:spChg chg="mod">
          <ac:chgData name="ALI TEKIN GUNER" userId="8a3bfaf7-3db6-4045-837e-88d2495fba61" providerId="ADAL" clId="{82A7018A-E612-4589-B6A5-604FBF2BEF7E}" dt="2023-10-05T08:23:03.130" v="440" actId="1035"/>
          <ac:spMkLst>
            <pc:docMk/>
            <pc:sldMk cId="1914983523" sldId="766"/>
            <ac:spMk id="15" creationId="{00000000-0000-0000-0000-000000000000}"/>
          </ac:spMkLst>
        </pc:spChg>
        <pc:spChg chg="mod">
          <ac:chgData name="ALI TEKIN GUNER" userId="8a3bfaf7-3db6-4045-837e-88d2495fba61" providerId="ADAL" clId="{82A7018A-E612-4589-B6A5-604FBF2BEF7E}" dt="2023-10-05T08:23:03.130" v="440" actId="1035"/>
          <ac:spMkLst>
            <pc:docMk/>
            <pc:sldMk cId="1914983523" sldId="766"/>
            <ac:spMk id="16" creationId="{00000000-0000-0000-0000-000000000000}"/>
          </ac:spMkLst>
        </pc:spChg>
        <pc:spChg chg="mod">
          <ac:chgData name="ALI TEKIN GUNER" userId="8a3bfaf7-3db6-4045-837e-88d2495fba61" providerId="ADAL" clId="{82A7018A-E612-4589-B6A5-604FBF2BEF7E}" dt="2023-10-05T08:23:15.609" v="446" actId="1036"/>
          <ac:spMkLst>
            <pc:docMk/>
            <pc:sldMk cId="1914983523" sldId="766"/>
            <ac:spMk id="18" creationId="{00000000-0000-0000-0000-000000000000}"/>
          </ac:spMkLst>
        </pc:spChg>
        <pc:spChg chg="mod">
          <ac:chgData name="ALI TEKIN GUNER" userId="8a3bfaf7-3db6-4045-837e-88d2495fba61" providerId="ADAL" clId="{82A7018A-E612-4589-B6A5-604FBF2BEF7E}" dt="2023-10-05T08:23:15.609" v="446" actId="1036"/>
          <ac:spMkLst>
            <pc:docMk/>
            <pc:sldMk cId="1914983523" sldId="766"/>
            <ac:spMk id="19" creationId="{00000000-0000-0000-0000-000000000000}"/>
          </ac:spMkLst>
        </pc:spChg>
        <pc:spChg chg="del">
          <ac:chgData name="ALI TEKIN GUNER" userId="8a3bfaf7-3db6-4045-837e-88d2495fba61" providerId="ADAL" clId="{82A7018A-E612-4589-B6A5-604FBF2BEF7E}" dt="2023-10-05T08:17:12.031" v="90" actId="478"/>
          <ac:spMkLst>
            <pc:docMk/>
            <pc:sldMk cId="1914983523" sldId="766"/>
            <ac:spMk id="20" creationId="{00000000-0000-0000-0000-000000000000}"/>
          </ac:spMkLst>
        </pc:spChg>
        <pc:grpChg chg="mod">
          <ac:chgData name="ALI TEKIN GUNER" userId="8a3bfaf7-3db6-4045-837e-88d2495fba61" providerId="ADAL" clId="{82A7018A-E612-4589-B6A5-604FBF2BEF7E}" dt="2023-10-05T08:23:15.609" v="446" actId="1036"/>
          <ac:grpSpMkLst>
            <pc:docMk/>
            <pc:sldMk cId="1914983523" sldId="766"/>
            <ac:grpSpMk id="17" creationId="{00000000-0000-0000-0000-000000000000}"/>
          </ac:grpSpMkLst>
        </pc:grpChg>
      </pc:sldChg>
      <pc:sldChg chg="delSp mod">
        <pc:chgData name="ALI TEKIN GUNER" userId="8a3bfaf7-3db6-4045-837e-88d2495fba61" providerId="ADAL" clId="{82A7018A-E612-4589-B6A5-604FBF2BEF7E}" dt="2023-10-05T08:17:15.142" v="91" actId="478"/>
        <pc:sldMkLst>
          <pc:docMk/>
          <pc:sldMk cId="1992881642" sldId="767"/>
        </pc:sldMkLst>
        <pc:spChg chg="del">
          <ac:chgData name="ALI TEKIN GUNER" userId="8a3bfaf7-3db6-4045-837e-88d2495fba61" providerId="ADAL" clId="{82A7018A-E612-4589-B6A5-604FBF2BEF7E}" dt="2023-10-05T08:17:15.142" v="91" actId="478"/>
          <ac:spMkLst>
            <pc:docMk/>
            <pc:sldMk cId="1992881642" sldId="767"/>
            <ac:spMk id="15" creationId="{00000000-0000-0000-0000-000000000000}"/>
          </ac:spMkLst>
        </pc:spChg>
      </pc:sldChg>
      <pc:sldChg chg="modSp mod">
        <pc:chgData name="ALI TEKIN GUNER" userId="8a3bfaf7-3db6-4045-837e-88d2495fba61" providerId="ADAL" clId="{82A7018A-E612-4589-B6A5-604FBF2BEF7E}" dt="2023-10-12T09:56:41.536" v="1640" actId="1076"/>
        <pc:sldMkLst>
          <pc:docMk/>
          <pc:sldMk cId="3895692253" sldId="768"/>
        </pc:sldMkLst>
        <pc:spChg chg="mod">
          <ac:chgData name="ALI TEKIN GUNER" userId="8a3bfaf7-3db6-4045-837e-88d2495fba61" providerId="ADAL" clId="{82A7018A-E612-4589-B6A5-604FBF2BEF7E}" dt="2023-10-12T09:56:41.536" v="1640" actId="1076"/>
          <ac:spMkLst>
            <pc:docMk/>
            <pc:sldMk cId="3895692253" sldId="768"/>
            <ac:spMk id="12" creationId="{00000000-0000-0000-0000-000000000000}"/>
          </ac:spMkLst>
        </pc:spChg>
        <pc:spChg chg="mod">
          <ac:chgData name="ALI TEKIN GUNER" userId="8a3bfaf7-3db6-4045-837e-88d2495fba61" providerId="ADAL" clId="{82A7018A-E612-4589-B6A5-604FBF2BEF7E}" dt="2023-10-12T09:56:41.536" v="1640" actId="1076"/>
          <ac:spMkLst>
            <pc:docMk/>
            <pc:sldMk cId="3895692253" sldId="768"/>
            <ac:spMk id="31" creationId="{8405C5C1-EDD2-1027-606A-42B1C93C29AF}"/>
          </ac:spMkLst>
        </pc:spChg>
        <pc:spChg chg="mod">
          <ac:chgData name="ALI TEKIN GUNER" userId="8a3bfaf7-3db6-4045-837e-88d2495fba61" providerId="ADAL" clId="{82A7018A-E612-4589-B6A5-604FBF2BEF7E}" dt="2023-10-12T09:56:41.536" v="1640" actId="1076"/>
          <ac:spMkLst>
            <pc:docMk/>
            <pc:sldMk cId="3895692253" sldId="768"/>
            <ac:spMk id="32" creationId="{43AF26E3-B30B-31A2-EEBE-D7062E710A5C}"/>
          </ac:spMkLst>
        </pc:spChg>
        <pc:spChg chg="mod">
          <ac:chgData name="ALI TEKIN GUNER" userId="8a3bfaf7-3db6-4045-837e-88d2495fba61" providerId="ADAL" clId="{82A7018A-E612-4589-B6A5-604FBF2BEF7E}" dt="2023-10-12T09:56:41.536" v="1640" actId="1076"/>
          <ac:spMkLst>
            <pc:docMk/>
            <pc:sldMk cId="3895692253" sldId="768"/>
            <ac:spMk id="47" creationId="{A2B11E84-F272-69C8-2771-B9BB540FE787}"/>
          </ac:spMkLst>
        </pc:spChg>
        <pc:spChg chg="mod">
          <ac:chgData name="ALI TEKIN GUNER" userId="8a3bfaf7-3db6-4045-837e-88d2495fba61" providerId="ADAL" clId="{82A7018A-E612-4589-B6A5-604FBF2BEF7E}" dt="2023-10-12T09:56:41.536" v="1640" actId="1076"/>
          <ac:spMkLst>
            <pc:docMk/>
            <pc:sldMk cId="3895692253" sldId="768"/>
            <ac:spMk id="65" creationId="{6CF63171-7970-9FFA-AED6-6B90E761BB15}"/>
          </ac:spMkLst>
        </pc:spChg>
        <pc:picChg chg="mod">
          <ac:chgData name="ALI TEKIN GUNER" userId="8a3bfaf7-3db6-4045-837e-88d2495fba61" providerId="ADAL" clId="{82A7018A-E612-4589-B6A5-604FBF2BEF7E}" dt="2023-10-12T09:56:41.536" v="1640" actId="1076"/>
          <ac:picMkLst>
            <pc:docMk/>
            <pc:sldMk cId="3895692253" sldId="768"/>
            <ac:picMk id="30" creationId="{C5427D29-46F8-A151-477C-7B750B3DC84A}"/>
          </ac:picMkLst>
        </pc:picChg>
      </pc:sldChg>
      <pc:sldChg chg="addSp delSp modSp modAnim">
        <pc:chgData name="ALI TEKIN GUNER" userId="8a3bfaf7-3db6-4045-837e-88d2495fba61" providerId="ADAL" clId="{82A7018A-E612-4589-B6A5-604FBF2BEF7E}" dt="2023-10-26T10:24:40.416" v="2890"/>
        <pc:sldMkLst>
          <pc:docMk/>
          <pc:sldMk cId="2720589532" sldId="769"/>
        </pc:sldMkLst>
        <pc:picChg chg="mod">
          <ac:chgData name="ALI TEKIN GUNER" userId="8a3bfaf7-3db6-4045-837e-88d2495fba61" providerId="ADAL" clId="{82A7018A-E612-4589-B6A5-604FBF2BEF7E}" dt="2023-10-26T10:24:40.416" v="2890"/>
          <ac:picMkLst>
            <pc:docMk/>
            <pc:sldMk cId="2720589532" sldId="769"/>
            <ac:picMk id="4" creationId="{DA2464F5-29F5-B638-336D-BC05EC0879F9}"/>
          </ac:picMkLst>
        </pc:picChg>
        <pc:picChg chg="add del mod">
          <ac:chgData name="ALI TEKIN GUNER" userId="8a3bfaf7-3db6-4045-837e-88d2495fba61" providerId="ADAL" clId="{82A7018A-E612-4589-B6A5-604FBF2BEF7E}" dt="2023-10-26T10:23:57.046" v="2874" actId="21"/>
          <ac:picMkLst>
            <pc:docMk/>
            <pc:sldMk cId="2720589532" sldId="769"/>
            <ac:picMk id="2050" creationId="{EF43C95A-E412-8F7F-20DD-B8397C18312C}"/>
          </ac:picMkLst>
        </pc:picChg>
        <pc:picChg chg="del">
          <ac:chgData name="ALI TEKIN GUNER" userId="8a3bfaf7-3db6-4045-837e-88d2495fba61" providerId="ADAL" clId="{82A7018A-E612-4589-B6A5-604FBF2BEF7E}" dt="2023-10-26T10:23:57.046" v="2874" actId="21"/>
          <ac:picMkLst>
            <pc:docMk/>
            <pc:sldMk cId="2720589532" sldId="769"/>
            <ac:picMk id="96258" creationId="{00000000-0000-0000-0000-000000000000}"/>
          </ac:picMkLst>
        </pc:picChg>
        <pc:picChg chg="del">
          <ac:chgData name="ALI TEKIN GUNER" userId="8a3bfaf7-3db6-4045-837e-88d2495fba61" providerId="ADAL" clId="{82A7018A-E612-4589-B6A5-604FBF2BEF7E}" dt="2023-10-26T10:23:38.386" v="2870" actId="478"/>
          <ac:picMkLst>
            <pc:docMk/>
            <pc:sldMk cId="2720589532" sldId="769"/>
            <ac:picMk id="96260" creationId="{00000000-0000-0000-0000-000000000000}"/>
          </ac:picMkLst>
        </pc:picChg>
      </pc:sldChg>
      <pc:sldChg chg="modAnim">
        <pc:chgData name="ALI TEKIN GUNER" userId="8a3bfaf7-3db6-4045-837e-88d2495fba61" providerId="ADAL" clId="{82A7018A-E612-4589-B6A5-604FBF2BEF7E}" dt="2023-10-12T09:43:20.657" v="1575"/>
        <pc:sldMkLst>
          <pc:docMk/>
          <pc:sldMk cId="2176125881" sldId="776"/>
        </pc:sldMkLst>
      </pc:sldChg>
      <pc:sldChg chg="delSp mod">
        <pc:chgData name="ALI TEKIN GUNER" userId="8a3bfaf7-3db6-4045-837e-88d2495fba61" providerId="ADAL" clId="{82A7018A-E612-4589-B6A5-604FBF2BEF7E}" dt="2023-10-05T08:17:26.942" v="96" actId="478"/>
        <pc:sldMkLst>
          <pc:docMk/>
          <pc:sldMk cId="4041998787" sldId="816"/>
        </pc:sldMkLst>
        <pc:spChg chg="del">
          <ac:chgData name="ALI TEKIN GUNER" userId="8a3bfaf7-3db6-4045-837e-88d2495fba61" providerId="ADAL" clId="{82A7018A-E612-4589-B6A5-604FBF2BEF7E}" dt="2023-10-05T08:17:26.942" v="96" actId="478"/>
          <ac:spMkLst>
            <pc:docMk/>
            <pc:sldMk cId="4041998787" sldId="816"/>
            <ac:spMk id="12" creationId="{00000000-0000-0000-0000-000000000000}"/>
          </ac:spMkLst>
        </pc:spChg>
      </pc:sldChg>
      <pc:sldChg chg="addSp delSp modSp mod modAnim">
        <pc:chgData name="ALI TEKIN GUNER" userId="8a3bfaf7-3db6-4045-837e-88d2495fba61" providerId="ADAL" clId="{82A7018A-E612-4589-B6A5-604FBF2BEF7E}" dt="2023-10-04T12:03:40.488" v="86" actId="20577"/>
        <pc:sldMkLst>
          <pc:docMk/>
          <pc:sldMk cId="709218589" sldId="830"/>
        </pc:sldMkLst>
        <pc:spChg chg="mod ord">
          <ac:chgData name="ALI TEKIN GUNER" userId="8a3bfaf7-3db6-4045-837e-88d2495fba61" providerId="ADAL" clId="{82A7018A-E612-4589-B6A5-604FBF2BEF7E}" dt="2023-10-04T12:03:40.488" v="86" actId="20577"/>
          <ac:spMkLst>
            <pc:docMk/>
            <pc:sldMk cId="709218589" sldId="830"/>
            <ac:spMk id="2" creationId="{DB2E312A-9A65-53E4-0159-0F4E93CBE8B8}"/>
          </ac:spMkLst>
        </pc:spChg>
        <pc:spChg chg="mod">
          <ac:chgData name="ALI TEKIN GUNER" userId="8a3bfaf7-3db6-4045-837e-88d2495fba61" providerId="ADAL" clId="{82A7018A-E612-4589-B6A5-604FBF2BEF7E}" dt="2023-10-04T11:56:54.971" v="14" actId="26606"/>
          <ac:spMkLst>
            <pc:docMk/>
            <pc:sldMk cId="709218589" sldId="830"/>
            <ac:spMk id="5" creationId="{FF95F618-C7AC-8A6C-76FD-C5F4A4380C89}"/>
          </ac:spMkLst>
        </pc:spChg>
        <pc:spChg chg="mod">
          <ac:chgData name="ALI TEKIN GUNER" userId="8a3bfaf7-3db6-4045-837e-88d2495fba61" providerId="ADAL" clId="{82A7018A-E612-4589-B6A5-604FBF2BEF7E}" dt="2023-10-04T12:02:23.158" v="78" actId="404"/>
          <ac:spMkLst>
            <pc:docMk/>
            <pc:sldMk cId="709218589" sldId="830"/>
            <ac:spMk id="6" creationId="{14A479CD-8A51-6E38-CA84-DD17C74C7BAB}"/>
          </ac:spMkLst>
        </pc:spChg>
        <pc:spChg chg="add del">
          <ac:chgData name="ALI TEKIN GUNER" userId="8a3bfaf7-3db6-4045-837e-88d2495fba61" providerId="ADAL" clId="{82A7018A-E612-4589-B6A5-604FBF2BEF7E}" dt="2023-10-04T11:56:18.664" v="7" actId="26606"/>
          <ac:spMkLst>
            <pc:docMk/>
            <pc:sldMk cId="709218589" sldId="830"/>
            <ac:spMk id="100376" creationId="{7CA0DAA6-33B8-4A25-810D-2F4D816FB40E}"/>
          </ac:spMkLst>
        </pc:spChg>
        <pc:spChg chg="add del">
          <ac:chgData name="ALI TEKIN GUNER" userId="8a3bfaf7-3db6-4045-837e-88d2495fba61" providerId="ADAL" clId="{82A7018A-E612-4589-B6A5-604FBF2BEF7E}" dt="2023-10-04T11:56:05.786" v="6" actId="26606"/>
          <ac:spMkLst>
            <pc:docMk/>
            <pc:sldMk cId="709218589" sldId="830"/>
            <ac:spMk id="100378" creationId="{1DF91F20-B96F-4F77-AC3E-2CDD3BAA10C2}"/>
          </ac:spMkLst>
        </pc:spChg>
        <pc:spChg chg="add del">
          <ac:chgData name="ALI TEKIN GUNER" userId="8a3bfaf7-3db6-4045-837e-88d2495fba61" providerId="ADAL" clId="{82A7018A-E612-4589-B6A5-604FBF2BEF7E}" dt="2023-10-04T11:56:05.786" v="6" actId="26606"/>
          <ac:spMkLst>
            <pc:docMk/>
            <pc:sldMk cId="709218589" sldId="830"/>
            <ac:spMk id="100379" creationId="{C3D487F7-9050-4871-B351-34A72ADB296C}"/>
          </ac:spMkLst>
        </pc:spChg>
        <pc:spChg chg="add del">
          <ac:chgData name="ALI TEKIN GUNER" userId="8a3bfaf7-3db6-4045-837e-88d2495fba61" providerId="ADAL" clId="{82A7018A-E612-4589-B6A5-604FBF2BEF7E}" dt="2023-10-04T11:56:05.786" v="6" actId="26606"/>
          <ac:spMkLst>
            <pc:docMk/>
            <pc:sldMk cId="709218589" sldId="830"/>
            <ac:spMk id="100380" creationId="{F43C27DD-EF6A-4C48-9669-C2970E71A814}"/>
          </ac:spMkLst>
        </pc:spChg>
        <pc:spChg chg="add del">
          <ac:chgData name="ALI TEKIN GUNER" userId="8a3bfaf7-3db6-4045-837e-88d2495fba61" providerId="ADAL" clId="{82A7018A-E612-4589-B6A5-604FBF2BEF7E}" dt="2023-10-04T11:55:26.719" v="3" actId="26606"/>
          <ac:spMkLst>
            <pc:docMk/>
            <pc:sldMk cId="709218589" sldId="830"/>
            <ac:spMk id="100381" creationId="{C3896A03-3945-419A-B66B-4EE266EDD152}"/>
          </ac:spMkLst>
        </pc:spChg>
        <pc:spChg chg="add del">
          <ac:chgData name="ALI TEKIN GUNER" userId="8a3bfaf7-3db6-4045-837e-88d2495fba61" providerId="ADAL" clId="{82A7018A-E612-4589-B6A5-604FBF2BEF7E}" dt="2023-10-04T11:56:54.971" v="14" actId="26606"/>
          <ac:spMkLst>
            <pc:docMk/>
            <pc:sldMk cId="709218589" sldId="830"/>
            <ac:spMk id="100382" creationId="{B9D7E975-9161-4F2D-AC53-69E1912F6B5D}"/>
          </ac:spMkLst>
        </pc:spChg>
        <pc:spChg chg="add del">
          <ac:chgData name="ALI TEKIN GUNER" userId="8a3bfaf7-3db6-4045-837e-88d2495fba61" providerId="ADAL" clId="{82A7018A-E612-4589-B6A5-604FBF2BEF7E}" dt="2023-10-04T11:55:26.719" v="3" actId="26606"/>
          <ac:spMkLst>
            <pc:docMk/>
            <pc:sldMk cId="709218589" sldId="830"/>
            <ac:spMk id="100383" creationId="{B34F5AD2-EDBD-4BBD-A55C-EAFFD0C7097A}"/>
          </ac:spMkLst>
        </pc:spChg>
        <pc:spChg chg="add del">
          <ac:chgData name="ALI TEKIN GUNER" userId="8a3bfaf7-3db6-4045-837e-88d2495fba61" providerId="ADAL" clId="{82A7018A-E612-4589-B6A5-604FBF2BEF7E}" dt="2023-10-04T11:56:54.971" v="14" actId="26606"/>
          <ac:spMkLst>
            <pc:docMk/>
            <pc:sldMk cId="709218589" sldId="830"/>
            <ac:spMk id="100384" creationId="{827DC2C4-B485-428A-BF4A-472D2967F47F}"/>
          </ac:spMkLst>
        </pc:spChg>
        <pc:spChg chg="add del">
          <ac:chgData name="ALI TEKIN GUNER" userId="8a3bfaf7-3db6-4045-837e-88d2495fba61" providerId="ADAL" clId="{82A7018A-E612-4589-B6A5-604FBF2BEF7E}" dt="2023-10-04T11:55:26.719" v="3" actId="26606"/>
          <ac:spMkLst>
            <pc:docMk/>
            <pc:sldMk cId="709218589" sldId="830"/>
            <ac:spMk id="100385" creationId="{6832F003-FCA6-4CFB-A2EA-308F3AA257D1}"/>
          </ac:spMkLst>
        </pc:spChg>
        <pc:spChg chg="add del">
          <ac:chgData name="ALI TEKIN GUNER" userId="8a3bfaf7-3db6-4045-837e-88d2495fba61" providerId="ADAL" clId="{82A7018A-E612-4589-B6A5-604FBF2BEF7E}" dt="2023-10-04T11:56:54.971" v="14" actId="26606"/>
          <ac:spMkLst>
            <pc:docMk/>
            <pc:sldMk cId="709218589" sldId="830"/>
            <ac:spMk id="100386" creationId="{463E6235-1649-4B47-9862-4026FC473B6F}"/>
          </ac:spMkLst>
        </pc:spChg>
        <pc:spChg chg="add del">
          <ac:chgData name="ALI TEKIN GUNER" userId="8a3bfaf7-3db6-4045-837e-88d2495fba61" providerId="ADAL" clId="{82A7018A-E612-4589-B6A5-604FBF2BEF7E}" dt="2023-10-04T11:56:05.786" v="6" actId="26606"/>
          <ac:spMkLst>
            <pc:docMk/>
            <pc:sldMk cId="709218589" sldId="830"/>
            <ac:spMk id="100387" creationId="{C84384FE-1C88-4CAA-8FB8-2313A3AE734D}"/>
          </ac:spMkLst>
        </pc:spChg>
        <pc:spChg chg="add del">
          <ac:chgData name="ALI TEKIN GUNER" userId="8a3bfaf7-3db6-4045-837e-88d2495fba61" providerId="ADAL" clId="{82A7018A-E612-4589-B6A5-604FBF2BEF7E}" dt="2023-10-04T11:56:54.962" v="13" actId="26606"/>
          <ac:spMkLst>
            <pc:docMk/>
            <pc:sldMk cId="709218589" sldId="830"/>
            <ac:spMk id="100388" creationId="{A3363022-C969-41E9-8EB2-E4C94908C1FA}"/>
          </ac:spMkLst>
        </pc:spChg>
        <pc:spChg chg="add del">
          <ac:chgData name="ALI TEKIN GUNER" userId="8a3bfaf7-3db6-4045-837e-88d2495fba61" providerId="ADAL" clId="{82A7018A-E612-4589-B6A5-604FBF2BEF7E}" dt="2023-10-04T11:56:05.786" v="6" actId="26606"/>
          <ac:spMkLst>
            <pc:docMk/>
            <pc:sldMk cId="709218589" sldId="830"/>
            <ac:spMk id="100389" creationId="{87B6A113-58CD-406C-BCE4-6E1F1F2BE696}"/>
          </ac:spMkLst>
        </pc:spChg>
        <pc:spChg chg="add del">
          <ac:chgData name="ALI TEKIN GUNER" userId="8a3bfaf7-3db6-4045-837e-88d2495fba61" providerId="ADAL" clId="{82A7018A-E612-4589-B6A5-604FBF2BEF7E}" dt="2023-10-04T11:56:05.786" v="6" actId="26606"/>
          <ac:spMkLst>
            <pc:docMk/>
            <pc:sldMk cId="709218589" sldId="830"/>
            <ac:spMk id="100391" creationId="{05A1AA86-B7E6-4C02-AA34-F1A25CD4CCBD}"/>
          </ac:spMkLst>
        </pc:spChg>
        <pc:spChg chg="add del">
          <ac:chgData name="ALI TEKIN GUNER" userId="8a3bfaf7-3db6-4045-837e-88d2495fba61" providerId="ADAL" clId="{82A7018A-E612-4589-B6A5-604FBF2BEF7E}" dt="2023-10-04T11:56:54.962" v="13" actId="26606"/>
          <ac:spMkLst>
            <pc:docMk/>
            <pc:sldMk cId="709218589" sldId="830"/>
            <ac:spMk id="100393" creationId="{8D1AD6B3-BE88-4CEB-BA17-790657CC4729}"/>
          </ac:spMkLst>
        </pc:spChg>
        <pc:spChg chg="add">
          <ac:chgData name="ALI TEKIN GUNER" userId="8a3bfaf7-3db6-4045-837e-88d2495fba61" providerId="ADAL" clId="{82A7018A-E612-4589-B6A5-604FBF2BEF7E}" dt="2023-10-04T11:56:54.971" v="14" actId="26606"/>
          <ac:spMkLst>
            <pc:docMk/>
            <pc:sldMk cId="709218589" sldId="830"/>
            <ac:spMk id="100400" creationId="{19D32F93-50AC-4C46-A5DB-291C60DDB7BD}"/>
          </ac:spMkLst>
        </pc:spChg>
        <pc:spChg chg="add">
          <ac:chgData name="ALI TEKIN GUNER" userId="8a3bfaf7-3db6-4045-837e-88d2495fba61" providerId="ADAL" clId="{82A7018A-E612-4589-B6A5-604FBF2BEF7E}" dt="2023-10-04T11:56:54.971" v="14" actId="26606"/>
          <ac:spMkLst>
            <pc:docMk/>
            <pc:sldMk cId="709218589" sldId="830"/>
            <ac:spMk id="100401" creationId="{B9A1D9BC-1455-4308-9ABD-A3F8EDB67AAF}"/>
          </ac:spMkLst>
        </pc:spChg>
        <pc:spChg chg="add">
          <ac:chgData name="ALI TEKIN GUNER" userId="8a3bfaf7-3db6-4045-837e-88d2495fba61" providerId="ADAL" clId="{82A7018A-E612-4589-B6A5-604FBF2BEF7E}" dt="2023-10-04T11:56:54.971" v="14" actId="26606"/>
          <ac:spMkLst>
            <pc:docMk/>
            <pc:sldMk cId="709218589" sldId="830"/>
            <ac:spMk id="100402" creationId="{827DC2C4-B485-428A-BF4A-472D2967F47F}"/>
          </ac:spMkLst>
        </pc:spChg>
        <pc:spChg chg="add">
          <ac:chgData name="ALI TEKIN GUNER" userId="8a3bfaf7-3db6-4045-837e-88d2495fba61" providerId="ADAL" clId="{82A7018A-E612-4589-B6A5-604FBF2BEF7E}" dt="2023-10-04T11:56:54.971" v="14" actId="26606"/>
          <ac:spMkLst>
            <pc:docMk/>
            <pc:sldMk cId="709218589" sldId="830"/>
            <ac:spMk id="100403" creationId="{4A62647B-1222-407C-8740-5A497612B1F5}"/>
          </ac:spMkLst>
        </pc:spChg>
        <pc:grpChg chg="add del">
          <ac:chgData name="ALI TEKIN GUNER" userId="8a3bfaf7-3db6-4045-837e-88d2495fba61" providerId="ADAL" clId="{82A7018A-E612-4589-B6A5-604FBF2BEF7E}" dt="2023-10-04T11:56:54.962" v="13" actId="26606"/>
          <ac:grpSpMkLst>
            <pc:docMk/>
            <pc:sldMk cId="709218589" sldId="830"/>
            <ac:grpSpMk id="100395" creationId="{89D1390B-7E13-4B4F-9CB2-391063412E54}"/>
          </ac:grpSpMkLst>
        </pc:grpChg>
        <pc:picChg chg="add del mod">
          <ac:chgData name="ALI TEKIN GUNER" userId="8a3bfaf7-3db6-4045-837e-88d2495fba61" providerId="ADAL" clId="{82A7018A-E612-4589-B6A5-604FBF2BEF7E}" dt="2023-10-04T11:56:47.059" v="11"/>
          <ac:picMkLst>
            <pc:docMk/>
            <pc:sldMk cId="709218589" sldId="830"/>
            <ac:picMk id="3" creationId="{55A2F88D-C8B2-966B-6A10-3530304FC8CD}"/>
          </ac:picMkLst>
        </pc:picChg>
        <pc:picChg chg="add del mod">
          <ac:chgData name="ALI TEKIN GUNER" userId="8a3bfaf7-3db6-4045-837e-88d2495fba61" providerId="ADAL" clId="{82A7018A-E612-4589-B6A5-604FBF2BEF7E}" dt="2023-10-04T11:56:47.059" v="11"/>
          <ac:picMkLst>
            <pc:docMk/>
            <pc:sldMk cId="709218589" sldId="830"/>
            <ac:picMk id="4" creationId="{9C0EFDB2-1D12-7D6A-FC6D-D2177E9771C9}"/>
          </ac:picMkLst>
        </pc:picChg>
        <pc:picChg chg="add mod">
          <ac:chgData name="ALI TEKIN GUNER" userId="8a3bfaf7-3db6-4045-837e-88d2495fba61" providerId="ADAL" clId="{82A7018A-E612-4589-B6A5-604FBF2BEF7E}" dt="2023-10-04T11:57:47.033" v="26" actId="1038"/>
          <ac:picMkLst>
            <pc:docMk/>
            <pc:sldMk cId="709218589" sldId="830"/>
            <ac:picMk id="7" creationId="{D831B262-57F2-6674-2D23-B2FAFEB254DA}"/>
          </ac:picMkLst>
        </pc:picChg>
        <pc:picChg chg="add del mod ord">
          <ac:chgData name="ALI TEKIN GUNER" userId="8a3bfaf7-3db6-4045-837e-88d2495fba61" providerId="ADAL" clId="{82A7018A-E612-4589-B6A5-604FBF2BEF7E}" dt="2023-10-04T11:55:42.464" v="4" actId="21"/>
          <ac:picMkLst>
            <pc:docMk/>
            <pc:sldMk cId="709218589" sldId="830"/>
            <ac:picMk id="8" creationId="{DAB963F6-60A0-660A-E604-60C9738EF1E7}"/>
          </ac:picMkLst>
        </pc:picChg>
        <pc:picChg chg="add mod">
          <ac:chgData name="ALI TEKIN GUNER" userId="8a3bfaf7-3db6-4045-837e-88d2495fba61" providerId="ADAL" clId="{82A7018A-E612-4589-B6A5-604FBF2BEF7E}" dt="2023-10-04T11:58:08.942" v="30" actId="1076"/>
          <ac:picMkLst>
            <pc:docMk/>
            <pc:sldMk cId="709218589" sldId="830"/>
            <ac:picMk id="9" creationId="{63A3647F-8D1B-11AE-0A8E-613B3560D0E5}"/>
          </ac:picMkLst>
        </pc:picChg>
        <pc:picChg chg="add mod modCrop">
          <ac:chgData name="ALI TEKIN GUNER" userId="8a3bfaf7-3db6-4045-837e-88d2495fba61" providerId="ADAL" clId="{82A7018A-E612-4589-B6A5-604FBF2BEF7E}" dt="2023-10-04T11:58:48.751" v="42" actId="732"/>
          <ac:picMkLst>
            <pc:docMk/>
            <pc:sldMk cId="709218589" sldId="830"/>
            <ac:picMk id="10" creationId="{400B934F-A828-8CF0-584F-B03890A37E96}"/>
          </ac:picMkLst>
        </pc:picChg>
        <pc:picChg chg="add del mod ord">
          <ac:chgData name="ALI TEKIN GUNER" userId="8a3bfaf7-3db6-4045-837e-88d2495fba61" providerId="ADAL" clId="{82A7018A-E612-4589-B6A5-604FBF2BEF7E}" dt="2023-10-04T11:55:42.464" v="4" actId="21"/>
          <ac:picMkLst>
            <pc:docMk/>
            <pc:sldMk cId="709218589" sldId="830"/>
            <ac:picMk id="12" creationId="{ED8A69C0-5D62-6964-8FB9-3ED7AF3E35C3}"/>
          </ac:picMkLst>
        </pc:picChg>
        <pc:picChg chg="mod ord">
          <ac:chgData name="ALI TEKIN GUNER" userId="8a3bfaf7-3db6-4045-837e-88d2495fba61" providerId="ADAL" clId="{82A7018A-E612-4589-B6A5-604FBF2BEF7E}" dt="2023-10-04T11:59:02.013" v="46" actId="14100"/>
          <ac:picMkLst>
            <pc:docMk/>
            <pc:sldMk cId="709218589" sldId="830"/>
            <ac:picMk id="14" creationId="{F597D91D-CF45-7CD6-E6F3-9B7A16CB489A}"/>
          </ac:picMkLst>
        </pc:picChg>
      </pc:sldChg>
      <pc:sldChg chg="modSp mod">
        <pc:chgData name="ALI TEKIN GUNER" userId="8a3bfaf7-3db6-4045-837e-88d2495fba61" providerId="ADAL" clId="{82A7018A-E612-4589-B6A5-604FBF2BEF7E}" dt="2023-10-05T08:18:29.190" v="118" actId="6549"/>
        <pc:sldMkLst>
          <pc:docMk/>
          <pc:sldMk cId="3791386199" sldId="939"/>
        </pc:sldMkLst>
        <pc:spChg chg="mod">
          <ac:chgData name="ALI TEKIN GUNER" userId="8a3bfaf7-3db6-4045-837e-88d2495fba61" providerId="ADAL" clId="{82A7018A-E612-4589-B6A5-604FBF2BEF7E}" dt="2023-10-05T08:18:29.190" v="118" actId="6549"/>
          <ac:spMkLst>
            <pc:docMk/>
            <pc:sldMk cId="3791386199" sldId="939"/>
            <ac:spMk id="2" creationId="{DABD3936-6507-0FD8-2CF6-4A0D596C7CC5}"/>
          </ac:spMkLst>
        </pc:spChg>
      </pc:sldChg>
      <pc:sldChg chg="addSp delSp modSp mod modClrScheme delAnim chgLayout">
        <pc:chgData name="ALI TEKIN GUNER" userId="8a3bfaf7-3db6-4045-837e-88d2495fba61" providerId="ADAL" clId="{82A7018A-E612-4589-B6A5-604FBF2BEF7E}" dt="2023-10-05T10:04:46.662" v="1156" actId="207"/>
        <pc:sldMkLst>
          <pc:docMk/>
          <pc:sldMk cId="2522649546" sldId="940"/>
        </pc:sldMkLst>
        <pc:spChg chg="mod ord">
          <ac:chgData name="ALI TEKIN GUNER" userId="8a3bfaf7-3db6-4045-837e-88d2495fba61" providerId="ADAL" clId="{82A7018A-E612-4589-B6A5-604FBF2BEF7E}" dt="2023-10-05T10:01:19.714" v="1103" actId="700"/>
          <ac:spMkLst>
            <pc:docMk/>
            <pc:sldMk cId="2522649546" sldId="940"/>
            <ac:spMk id="2" creationId="{6FA0671D-3201-4CE9-2716-35AF05310C3F}"/>
          </ac:spMkLst>
        </pc:spChg>
        <pc:spChg chg="mod ord">
          <ac:chgData name="ALI TEKIN GUNER" userId="8a3bfaf7-3db6-4045-837e-88d2495fba61" providerId="ADAL" clId="{82A7018A-E612-4589-B6A5-604FBF2BEF7E}" dt="2023-10-05T10:01:19.714" v="1103" actId="700"/>
          <ac:spMkLst>
            <pc:docMk/>
            <pc:sldMk cId="2522649546" sldId="940"/>
            <ac:spMk id="3" creationId="{7475CF56-75FB-CF4F-3E14-655360A27174}"/>
          </ac:spMkLst>
        </pc:spChg>
        <pc:spChg chg="mod ord">
          <ac:chgData name="ALI TEKIN GUNER" userId="8a3bfaf7-3db6-4045-837e-88d2495fba61" providerId="ADAL" clId="{82A7018A-E612-4589-B6A5-604FBF2BEF7E}" dt="2023-10-05T10:01:19.714" v="1103" actId="700"/>
          <ac:spMkLst>
            <pc:docMk/>
            <pc:sldMk cId="2522649546" sldId="940"/>
            <ac:spMk id="4" creationId="{626630BA-7E65-505D-3DD8-6D4C51D04E5F}"/>
          </ac:spMkLst>
        </pc:spChg>
        <pc:spChg chg="mod ord">
          <ac:chgData name="ALI TEKIN GUNER" userId="8a3bfaf7-3db6-4045-837e-88d2495fba61" providerId="ADAL" clId="{82A7018A-E612-4589-B6A5-604FBF2BEF7E}" dt="2023-10-05T10:04:46.662" v="1156" actId="207"/>
          <ac:spMkLst>
            <pc:docMk/>
            <pc:sldMk cId="2522649546" sldId="940"/>
            <ac:spMk id="5" creationId="{1D929A24-74BB-3982-11AB-14940E04B730}"/>
          </ac:spMkLst>
        </pc:spChg>
        <pc:spChg chg="del">
          <ac:chgData name="ALI TEKIN GUNER" userId="8a3bfaf7-3db6-4045-837e-88d2495fba61" providerId="ADAL" clId="{82A7018A-E612-4589-B6A5-604FBF2BEF7E}" dt="2023-10-05T10:00:27.547" v="1085" actId="478"/>
          <ac:spMkLst>
            <pc:docMk/>
            <pc:sldMk cId="2522649546" sldId="940"/>
            <ac:spMk id="6" creationId="{1EF7EDBB-98F9-EDA8-B384-8EA6A5E8CC5A}"/>
          </ac:spMkLst>
        </pc:spChg>
        <pc:spChg chg="del">
          <ac:chgData name="ALI TEKIN GUNER" userId="8a3bfaf7-3db6-4045-837e-88d2495fba61" providerId="ADAL" clId="{82A7018A-E612-4589-B6A5-604FBF2BEF7E}" dt="2023-10-05T08:17:28.806" v="97" actId="478"/>
          <ac:spMkLst>
            <pc:docMk/>
            <pc:sldMk cId="2522649546" sldId="940"/>
            <ac:spMk id="7" creationId="{FD572BD3-6F86-DC65-F7C8-A826B593532F}"/>
          </ac:spMkLst>
        </pc:spChg>
        <pc:spChg chg="add del mod">
          <ac:chgData name="ALI TEKIN GUNER" userId="8a3bfaf7-3db6-4045-837e-88d2495fba61" providerId="ADAL" clId="{82A7018A-E612-4589-B6A5-604FBF2BEF7E}" dt="2023-10-05T10:00:30.310" v="1086" actId="478"/>
          <ac:spMkLst>
            <pc:docMk/>
            <pc:sldMk cId="2522649546" sldId="940"/>
            <ac:spMk id="9" creationId="{FE8B3CDF-7600-EB74-E489-925C94D80C4B}"/>
          </ac:spMkLst>
        </pc:spChg>
        <pc:spChg chg="add mod ord">
          <ac:chgData name="ALI TEKIN GUNER" userId="8a3bfaf7-3db6-4045-837e-88d2495fba61" providerId="ADAL" clId="{82A7018A-E612-4589-B6A5-604FBF2BEF7E}" dt="2023-10-05T10:03:41.733" v="1142" actId="403"/>
          <ac:spMkLst>
            <pc:docMk/>
            <pc:sldMk cId="2522649546" sldId="940"/>
            <ac:spMk id="10" creationId="{F4E66A5D-EF91-B348-B9E8-8C9F42DAC23E}"/>
          </ac:spMkLst>
        </pc:spChg>
      </pc:sldChg>
      <pc:sldChg chg="delSp modSp mod">
        <pc:chgData name="ALI TEKIN GUNER" userId="8a3bfaf7-3db6-4045-837e-88d2495fba61" providerId="ADAL" clId="{82A7018A-E612-4589-B6A5-604FBF2BEF7E}" dt="2023-10-05T08:17:47.720" v="106" actId="1036"/>
        <pc:sldMkLst>
          <pc:docMk/>
          <pc:sldMk cId="1220838345" sldId="941"/>
        </pc:sldMkLst>
        <pc:spChg chg="mod">
          <ac:chgData name="ALI TEKIN GUNER" userId="8a3bfaf7-3db6-4045-837e-88d2495fba61" providerId="ADAL" clId="{82A7018A-E612-4589-B6A5-604FBF2BEF7E}" dt="2023-10-05T08:17:47.720" v="106" actId="1036"/>
          <ac:spMkLst>
            <pc:docMk/>
            <pc:sldMk cId="1220838345" sldId="941"/>
            <ac:spMk id="9" creationId="{F7877B8D-294C-829B-CDF9-6680D26AF4C9}"/>
          </ac:spMkLst>
        </pc:spChg>
        <pc:spChg chg="mod">
          <ac:chgData name="ALI TEKIN GUNER" userId="8a3bfaf7-3db6-4045-837e-88d2495fba61" providerId="ADAL" clId="{82A7018A-E612-4589-B6A5-604FBF2BEF7E}" dt="2023-10-05T08:17:47.720" v="106" actId="1036"/>
          <ac:spMkLst>
            <pc:docMk/>
            <pc:sldMk cId="1220838345" sldId="941"/>
            <ac:spMk id="16" creationId="{1EA08424-B556-50C2-C621-A3D99A331DD4}"/>
          </ac:spMkLst>
        </pc:spChg>
        <pc:spChg chg="mod">
          <ac:chgData name="ALI TEKIN GUNER" userId="8a3bfaf7-3db6-4045-837e-88d2495fba61" providerId="ADAL" clId="{82A7018A-E612-4589-B6A5-604FBF2BEF7E}" dt="2023-10-05T08:17:47.720" v="106" actId="1036"/>
          <ac:spMkLst>
            <pc:docMk/>
            <pc:sldMk cId="1220838345" sldId="941"/>
            <ac:spMk id="22" creationId="{72894CA5-C786-9EB3-F61F-F78370F7A165}"/>
          </ac:spMkLst>
        </pc:spChg>
        <pc:spChg chg="mod">
          <ac:chgData name="ALI TEKIN GUNER" userId="8a3bfaf7-3db6-4045-837e-88d2495fba61" providerId="ADAL" clId="{82A7018A-E612-4589-B6A5-604FBF2BEF7E}" dt="2023-10-05T08:17:47.720" v="106" actId="1036"/>
          <ac:spMkLst>
            <pc:docMk/>
            <pc:sldMk cId="1220838345" sldId="941"/>
            <ac:spMk id="25" creationId="{2DEACA34-6050-CB64-D501-2B4BDB9DB4C6}"/>
          </ac:spMkLst>
        </pc:spChg>
        <pc:spChg chg="mod">
          <ac:chgData name="ALI TEKIN GUNER" userId="8a3bfaf7-3db6-4045-837e-88d2495fba61" providerId="ADAL" clId="{82A7018A-E612-4589-B6A5-604FBF2BEF7E}" dt="2023-10-05T08:17:47.720" v="106" actId="1036"/>
          <ac:spMkLst>
            <pc:docMk/>
            <pc:sldMk cId="1220838345" sldId="941"/>
            <ac:spMk id="31" creationId="{A35364DC-225B-4CBF-3235-543E7284A935}"/>
          </ac:spMkLst>
        </pc:spChg>
        <pc:spChg chg="del">
          <ac:chgData name="ALI TEKIN GUNER" userId="8a3bfaf7-3db6-4045-837e-88d2495fba61" providerId="ADAL" clId="{82A7018A-E612-4589-B6A5-604FBF2BEF7E}" dt="2023-10-05T08:17:36.095" v="99" actId="478"/>
          <ac:spMkLst>
            <pc:docMk/>
            <pc:sldMk cId="1220838345" sldId="941"/>
            <ac:spMk id="35" creationId="{F58D44EF-03B9-3D2E-7E95-36A64A1C4088}"/>
          </ac:spMkLst>
        </pc:spChg>
        <pc:spChg chg="mod">
          <ac:chgData name="ALI TEKIN GUNER" userId="8a3bfaf7-3db6-4045-837e-88d2495fba61" providerId="ADAL" clId="{82A7018A-E612-4589-B6A5-604FBF2BEF7E}" dt="2023-10-05T08:17:47.720" v="106" actId="1036"/>
          <ac:spMkLst>
            <pc:docMk/>
            <pc:sldMk cId="1220838345" sldId="941"/>
            <ac:spMk id="40" creationId="{B75314FD-40AE-3D94-49F8-BDEC3B255E9D}"/>
          </ac:spMkLst>
        </pc:spChg>
        <pc:spChg chg="mod">
          <ac:chgData name="ALI TEKIN GUNER" userId="8a3bfaf7-3db6-4045-837e-88d2495fba61" providerId="ADAL" clId="{82A7018A-E612-4589-B6A5-604FBF2BEF7E}" dt="2023-10-05T08:17:47.720" v="106" actId="1036"/>
          <ac:spMkLst>
            <pc:docMk/>
            <pc:sldMk cId="1220838345" sldId="941"/>
            <ac:spMk id="41" creationId="{37112EA9-63AF-29E3-9A96-1DC1660D1FF1}"/>
          </ac:spMkLst>
        </pc:spChg>
        <pc:spChg chg="mod">
          <ac:chgData name="ALI TEKIN GUNER" userId="8a3bfaf7-3db6-4045-837e-88d2495fba61" providerId="ADAL" clId="{82A7018A-E612-4589-B6A5-604FBF2BEF7E}" dt="2023-10-05T08:17:47.720" v="106" actId="1036"/>
          <ac:spMkLst>
            <pc:docMk/>
            <pc:sldMk cId="1220838345" sldId="941"/>
            <ac:spMk id="42" creationId="{60D6778C-F66C-E758-CBB2-3802B891B5CE}"/>
          </ac:spMkLst>
        </pc:spChg>
        <pc:grpChg chg="mod">
          <ac:chgData name="ALI TEKIN GUNER" userId="8a3bfaf7-3db6-4045-837e-88d2495fba61" providerId="ADAL" clId="{82A7018A-E612-4589-B6A5-604FBF2BEF7E}" dt="2023-10-05T08:17:47.720" v="106" actId="1036"/>
          <ac:grpSpMkLst>
            <pc:docMk/>
            <pc:sldMk cId="1220838345" sldId="941"/>
            <ac:grpSpMk id="24" creationId="{7000B96A-50DC-4627-94FD-BD9ABC3F0AC2}"/>
          </ac:grpSpMkLst>
        </pc:grpChg>
        <pc:grpChg chg="mod">
          <ac:chgData name="ALI TEKIN GUNER" userId="8a3bfaf7-3db6-4045-837e-88d2495fba61" providerId="ADAL" clId="{82A7018A-E612-4589-B6A5-604FBF2BEF7E}" dt="2023-10-05T08:17:47.720" v="106" actId="1036"/>
          <ac:grpSpMkLst>
            <pc:docMk/>
            <pc:sldMk cId="1220838345" sldId="941"/>
            <ac:grpSpMk id="26" creationId="{D7956C50-6AF6-177A-85EC-BF9F2C46011F}"/>
          </ac:grpSpMkLst>
        </pc:grpChg>
        <pc:grpChg chg="mod">
          <ac:chgData name="ALI TEKIN GUNER" userId="8a3bfaf7-3db6-4045-837e-88d2495fba61" providerId="ADAL" clId="{82A7018A-E612-4589-B6A5-604FBF2BEF7E}" dt="2023-10-05T08:17:47.720" v="106" actId="1036"/>
          <ac:grpSpMkLst>
            <pc:docMk/>
            <pc:sldMk cId="1220838345" sldId="941"/>
            <ac:grpSpMk id="27" creationId="{08806B7D-0586-31E6-5E4F-DA3D24ABC2A5}"/>
          </ac:grpSpMkLst>
        </pc:grpChg>
        <pc:grpChg chg="mod">
          <ac:chgData name="ALI TEKIN GUNER" userId="8a3bfaf7-3db6-4045-837e-88d2495fba61" providerId="ADAL" clId="{82A7018A-E612-4589-B6A5-604FBF2BEF7E}" dt="2023-10-05T08:17:47.720" v="106" actId="1036"/>
          <ac:grpSpMkLst>
            <pc:docMk/>
            <pc:sldMk cId="1220838345" sldId="941"/>
            <ac:grpSpMk id="28" creationId="{042D7FE4-B123-2EA1-EE41-B8298C9CBC6E}"/>
          </ac:grpSpMkLst>
        </pc:grpChg>
        <pc:picChg chg="mod">
          <ac:chgData name="ALI TEKIN GUNER" userId="8a3bfaf7-3db6-4045-837e-88d2495fba61" providerId="ADAL" clId="{82A7018A-E612-4589-B6A5-604FBF2BEF7E}" dt="2023-10-05T08:17:47.720" v="106" actId="1036"/>
          <ac:picMkLst>
            <pc:docMk/>
            <pc:sldMk cId="1220838345" sldId="941"/>
            <ac:picMk id="2056" creationId="{F3D8F0A0-2A8E-6F70-ABB7-39DE3FB74FE5}"/>
          </ac:picMkLst>
        </pc:picChg>
        <pc:picChg chg="mod">
          <ac:chgData name="ALI TEKIN GUNER" userId="8a3bfaf7-3db6-4045-837e-88d2495fba61" providerId="ADAL" clId="{82A7018A-E612-4589-B6A5-604FBF2BEF7E}" dt="2023-10-05T08:17:47.720" v="106" actId="1036"/>
          <ac:picMkLst>
            <pc:docMk/>
            <pc:sldMk cId="1220838345" sldId="941"/>
            <ac:picMk id="2060" creationId="{3616EC22-D94D-7D60-CC2A-165FF0ED5A84}"/>
          </ac:picMkLst>
        </pc:picChg>
        <pc:picChg chg="mod">
          <ac:chgData name="ALI TEKIN GUNER" userId="8a3bfaf7-3db6-4045-837e-88d2495fba61" providerId="ADAL" clId="{82A7018A-E612-4589-B6A5-604FBF2BEF7E}" dt="2023-10-05T08:17:47.720" v="106" actId="1036"/>
          <ac:picMkLst>
            <pc:docMk/>
            <pc:sldMk cId="1220838345" sldId="941"/>
            <ac:picMk id="2062" creationId="{651EC1C0-8872-00C7-879E-3CDD73D7D057}"/>
          </ac:picMkLst>
        </pc:picChg>
        <pc:picChg chg="mod">
          <ac:chgData name="ALI TEKIN GUNER" userId="8a3bfaf7-3db6-4045-837e-88d2495fba61" providerId="ADAL" clId="{82A7018A-E612-4589-B6A5-604FBF2BEF7E}" dt="2023-10-05T08:17:47.720" v="106" actId="1036"/>
          <ac:picMkLst>
            <pc:docMk/>
            <pc:sldMk cId="1220838345" sldId="941"/>
            <ac:picMk id="2064" creationId="{124B2DF5-C387-2CDF-751B-0949B1DBCB4E}"/>
          </ac:picMkLst>
        </pc:picChg>
      </pc:sldChg>
      <pc:sldChg chg="delSp modSp mod">
        <pc:chgData name="ALI TEKIN GUNER" userId="8a3bfaf7-3db6-4045-837e-88d2495fba61" providerId="ADAL" clId="{82A7018A-E612-4589-B6A5-604FBF2BEF7E}" dt="2023-10-05T08:17:55.823" v="110" actId="1035"/>
        <pc:sldMkLst>
          <pc:docMk/>
          <pc:sldMk cId="2606307839" sldId="942"/>
        </pc:sldMkLst>
        <pc:spChg chg="mod">
          <ac:chgData name="ALI TEKIN GUNER" userId="8a3bfaf7-3db6-4045-837e-88d2495fba61" providerId="ADAL" clId="{82A7018A-E612-4589-B6A5-604FBF2BEF7E}" dt="2023-10-05T08:17:55.823" v="110" actId="1035"/>
          <ac:spMkLst>
            <pc:docMk/>
            <pc:sldMk cId="2606307839" sldId="942"/>
            <ac:spMk id="10" creationId="{6073CD84-E959-ABE4-C61F-7CA3E71A6150}"/>
          </ac:spMkLst>
        </pc:spChg>
        <pc:spChg chg="mod">
          <ac:chgData name="ALI TEKIN GUNER" userId="8a3bfaf7-3db6-4045-837e-88d2495fba61" providerId="ADAL" clId="{82A7018A-E612-4589-B6A5-604FBF2BEF7E}" dt="2023-10-05T08:17:55.823" v="110" actId="1035"/>
          <ac:spMkLst>
            <pc:docMk/>
            <pc:sldMk cId="2606307839" sldId="942"/>
            <ac:spMk id="14" creationId="{B097C28D-9ECF-FD20-F0DA-980A601852FB}"/>
          </ac:spMkLst>
        </pc:spChg>
        <pc:spChg chg="del">
          <ac:chgData name="ALI TEKIN GUNER" userId="8a3bfaf7-3db6-4045-837e-88d2495fba61" providerId="ADAL" clId="{82A7018A-E612-4589-B6A5-604FBF2BEF7E}" dt="2023-10-05T08:17:53.129" v="107" actId="478"/>
          <ac:spMkLst>
            <pc:docMk/>
            <pc:sldMk cId="2606307839" sldId="942"/>
            <ac:spMk id="15" creationId="{001E58A4-54FA-AF4D-9FCB-E0D507251CED}"/>
          </ac:spMkLst>
        </pc:spChg>
        <pc:graphicFrameChg chg="mod">
          <ac:chgData name="ALI TEKIN GUNER" userId="8a3bfaf7-3db6-4045-837e-88d2495fba61" providerId="ADAL" clId="{82A7018A-E612-4589-B6A5-604FBF2BEF7E}" dt="2023-10-05T08:17:55.823" v="110" actId="1035"/>
          <ac:graphicFrameMkLst>
            <pc:docMk/>
            <pc:sldMk cId="2606307839" sldId="942"/>
            <ac:graphicFrameMk id="5" creationId="{E846E306-A6A2-5C95-B293-FFBB63A11147}"/>
          </ac:graphicFrameMkLst>
        </pc:graphicFrameChg>
        <pc:graphicFrameChg chg="mod">
          <ac:chgData name="ALI TEKIN GUNER" userId="8a3bfaf7-3db6-4045-837e-88d2495fba61" providerId="ADAL" clId="{82A7018A-E612-4589-B6A5-604FBF2BEF7E}" dt="2023-10-05T08:17:55.823" v="110" actId="1035"/>
          <ac:graphicFrameMkLst>
            <pc:docMk/>
            <pc:sldMk cId="2606307839" sldId="942"/>
            <ac:graphicFrameMk id="6" creationId="{B34AFF72-3AE1-795B-5993-4B9A57BBB0FF}"/>
          </ac:graphicFrameMkLst>
        </pc:graphicFrameChg>
      </pc:sldChg>
      <pc:sldChg chg="addSp delSp modSp mod setBg">
        <pc:chgData name="ALI TEKIN GUNER" userId="8a3bfaf7-3db6-4045-837e-88d2495fba61" providerId="ADAL" clId="{82A7018A-E612-4589-B6A5-604FBF2BEF7E}" dt="2023-10-12T09:40:58.680" v="1574" actId="5793"/>
        <pc:sldMkLst>
          <pc:docMk/>
          <pc:sldMk cId="2174751821" sldId="944"/>
        </pc:sldMkLst>
        <pc:spChg chg="mod">
          <ac:chgData name="ALI TEKIN GUNER" userId="8a3bfaf7-3db6-4045-837e-88d2495fba61" providerId="ADAL" clId="{82A7018A-E612-4589-B6A5-604FBF2BEF7E}" dt="2023-10-04T12:00:05.896" v="51" actId="26606"/>
          <ac:spMkLst>
            <pc:docMk/>
            <pc:sldMk cId="2174751821" sldId="944"/>
            <ac:spMk id="4" creationId="{8659D8CB-757D-0968-BCA8-E4FA4DF10C57}"/>
          </ac:spMkLst>
        </pc:spChg>
        <pc:spChg chg="mod">
          <ac:chgData name="ALI TEKIN GUNER" userId="8a3bfaf7-3db6-4045-837e-88d2495fba61" providerId="ADAL" clId="{82A7018A-E612-4589-B6A5-604FBF2BEF7E}" dt="2023-10-04T12:00:05.896" v="51" actId="26606"/>
          <ac:spMkLst>
            <pc:docMk/>
            <pc:sldMk cId="2174751821" sldId="944"/>
            <ac:spMk id="5" creationId="{19C8E412-0754-191F-4CF2-55A87B4B1256}"/>
          </ac:spMkLst>
        </pc:spChg>
        <pc:spChg chg="mod">
          <ac:chgData name="ALI TEKIN GUNER" userId="8a3bfaf7-3db6-4045-837e-88d2495fba61" providerId="ADAL" clId="{82A7018A-E612-4589-B6A5-604FBF2BEF7E}" dt="2023-10-04T12:00:05.896" v="51" actId="26606"/>
          <ac:spMkLst>
            <pc:docMk/>
            <pc:sldMk cId="2174751821" sldId="944"/>
            <ac:spMk id="6" creationId="{5AE94C94-279A-7F87-152B-BECE3E4F9C5D}"/>
          </ac:spMkLst>
        </pc:spChg>
        <pc:spChg chg="mod ord">
          <ac:chgData name="ALI TEKIN GUNER" userId="8a3bfaf7-3db6-4045-837e-88d2495fba61" providerId="ADAL" clId="{82A7018A-E612-4589-B6A5-604FBF2BEF7E}" dt="2023-10-12T09:40:58.680" v="1574" actId="5793"/>
          <ac:spMkLst>
            <pc:docMk/>
            <pc:sldMk cId="2174751821" sldId="944"/>
            <ac:spMk id="7" creationId="{06E4C9FA-558C-25F0-D5CA-8A4777F9932C}"/>
          </ac:spMkLst>
        </pc:spChg>
        <pc:spChg chg="add">
          <ac:chgData name="ALI TEKIN GUNER" userId="8a3bfaf7-3db6-4045-837e-88d2495fba61" providerId="ADAL" clId="{82A7018A-E612-4589-B6A5-604FBF2BEF7E}" dt="2023-10-04T12:00:05.896" v="51" actId="26606"/>
          <ac:spMkLst>
            <pc:docMk/>
            <pc:sldMk cId="2174751821" sldId="944"/>
            <ac:spMk id="11" creationId="{385E1BDC-A9B0-4A87-82E3-F3187F69A802}"/>
          </ac:spMkLst>
        </pc:spChg>
        <pc:spChg chg="add">
          <ac:chgData name="ALI TEKIN GUNER" userId="8a3bfaf7-3db6-4045-837e-88d2495fba61" providerId="ADAL" clId="{82A7018A-E612-4589-B6A5-604FBF2BEF7E}" dt="2023-10-04T12:00:05.896" v="51" actId="26606"/>
          <ac:spMkLst>
            <pc:docMk/>
            <pc:sldMk cId="2174751821" sldId="944"/>
            <ac:spMk id="12" creationId="{0990C621-3B8B-4820-8328-D47EF7CE823C}"/>
          </ac:spMkLst>
        </pc:spChg>
        <pc:spChg chg="add del">
          <ac:chgData name="ALI TEKIN GUNER" userId="8a3bfaf7-3db6-4045-837e-88d2495fba61" providerId="ADAL" clId="{82A7018A-E612-4589-B6A5-604FBF2BEF7E}" dt="2023-10-04T11:59:30.694" v="50" actId="26606"/>
          <ac:spMkLst>
            <pc:docMk/>
            <pc:sldMk cId="2174751821" sldId="944"/>
            <ac:spMk id="14" creationId="{A51A0227-072A-4F5F-928C-E2C3E5CCD10C}"/>
          </ac:spMkLst>
        </pc:spChg>
        <pc:spChg chg="add del">
          <ac:chgData name="ALI TEKIN GUNER" userId="8a3bfaf7-3db6-4045-837e-88d2495fba61" providerId="ADAL" clId="{82A7018A-E612-4589-B6A5-604FBF2BEF7E}" dt="2023-10-04T11:59:30.694" v="50" actId="26606"/>
          <ac:spMkLst>
            <pc:docMk/>
            <pc:sldMk cId="2174751821" sldId="944"/>
            <ac:spMk id="16" creationId="{35D99776-4B38-47DF-A302-11AD9AF87ACA}"/>
          </ac:spMkLst>
        </pc:spChg>
        <pc:spChg chg="add">
          <ac:chgData name="ALI TEKIN GUNER" userId="8a3bfaf7-3db6-4045-837e-88d2495fba61" providerId="ADAL" clId="{82A7018A-E612-4589-B6A5-604FBF2BEF7E}" dt="2023-10-04T12:00:05.896" v="51" actId="26606"/>
          <ac:spMkLst>
            <pc:docMk/>
            <pc:sldMk cId="2174751821" sldId="944"/>
            <ac:spMk id="18" creationId="{C1A2385B-1D2A-4E17-84FA-6CB7F0AAE473}"/>
          </ac:spMkLst>
        </pc:spChg>
        <pc:spChg chg="add">
          <ac:chgData name="ALI TEKIN GUNER" userId="8a3bfaf7-3db6-4045-837e-88d2495fba61" providerId="ADAL" clId="{82A7018A-E612-4589-B6A5-604FBF2BEF7E}" dt="2023-10-04T12:00:05.896" v="51" actId="26606"/>
          <ac:spMkLst>
            <pc:docMk/>
            <pc:sldMk cId="2174751821" sldId="944"/>
            <ac:spMk id="20" creationId="{5E791F2F-79DB-4CC0-9FA1-001E3E91E8B7}"/>
          </ac:spMkLst>
        </pc:spChg>
        <pc:graphicFrameChg chg="add mod modGraphic">
          <ac:chgData name="ALI TEKIN GUNER" userId="8a3bfaf7-3db6-4045-837e-88d2495fba61" providerId="ADAL" clId="{82A7018A-E612-4589-B6A5-604FBF2BEF7E}" dt="2023-10-04T12:00:41.855" v="64" actId="14100"/>
          <ac:graphicFrameMkLst>
            <pc:docMk/>
            <pc:sldMk cId="2174751821" sldId="944"/>
            <ac:graphicFrameMk id="8" creationId="{82A514F1-B9B9-2754-91D4-8364843A052B}"/>
          </ac:graphicFrameMkLst>
        </pc:graphicFrameChg>
        <pc:picChg chg="add mod modCrop">
          <ac:chgData name="ALI TEKIN GUNER" userId="8a3bfaf7-3db6-4045-837e-88d2495fba61" providerId="ADAL" clId="{82A7018A-E612-4589-B6A5-604FBF2BEF7E}" dt="2023-10-04T12:01:24.271" v="70" actId="1076"/>
          <ac:picMkLst>
            <pc:docMk/>
            <pc:sldMk cId="2174751821" sldId="944"/>
            <ac:picMk id="3" creationId="{68AFFA0E-F2E4-5D73-28C7-3B482ECA86C8}"/>
          </ac:picMkLst>
        </pc:picChg>
        <pc:picChg chg="del mod ord">
          <ac:chgData name="ALI TEKIN GUNER" userId="8a3bfaf7-3db6-4045-837e-88d2495fba61" providerId="ADAL" clId="{82A7018A-E612-4589-B6A5-604FBF2BEF7E}" dt="2023-10-04T12:01:09.749" v="66" actId="478"/>
          <ac:picMkLst>
            <pc:docMk/>
            <pc:sldMk cId="2174751821" sldId="944"/>
            <ac:picMk id="9" creationId="{72DD4713-AA5C-23F6-53CB-AD577ACBB6BC}"/>
          </ac:picMkLst>
        </pc:picChg>
      </pc:sldChg>
      <pc:sldChg chg="addSp modSp modAnim">
        <pc:chgData name="ALI TEKIN GUNER" userId="8a3bfaf7-3db6-4045-837e-88d2495fba61" providerId="ADAL" clId="{82A7018A-E612-4589-B6A5-604FBF2BEF7E}" dt="2023-10-12T11:25:21.001" v="1829"/>
        <pc:sldMkLst>
          <pc:docMk/>
          <pc:sldMk cId="344621102" sldId="945"/>
        </pc:sldMkLst>
        <pc:spChg chg="mod">
          <ac:chgData name="ALI TEKIN GUNER" userId="8a3bfaf7-3db6-4045-837e-88d2495fba61" providerId="ADAL" clId="{82A7018A-E612-4589-B6A5-604FBF2BEF7E}" dt="2023-10-12T11:25:14.970" v="1828" actId="164"/>
          <ac:spMkLst>
            <pc:docMk/>
            <pc:sldMk cId="344621102" sldId="945"/>
            <ac:spMk id="55" creationId="{4E021CE5-389B-AEDB-8BA9-7D3B9A9BB109}"/>
          </ac:spMkLst>
        </pc:spChg>
        <pc:spChg chg="mod">
          <ac:chgData name="ALI TEKIN GUNER" userId="8a3bfaf7-3db6-4045-837e-88d2495fba61" providerId="ADAL" clId="{82A7018A-E612-4589-B6A5-604FBF2BEF7E}" dt="2023-10-12T11:25:14.970" v="1828" actId="164"/>
          <ac:spMkLst>
            <pc:docMk/>
            <pc:sldMk cId="344621102" sldId="945"/>
            <ac:spMk id="56" creationId="{071677DE-1188-704E-E9E6-213460BED6E6}"/>
          </ac:spMkLst>
        </pc:spChg>
        <pc:spChg chg="mod">
          <ac:chgData name="ALI TEKIN GUNER" userId="8a3bfaf7-3db6-4045-837e-88d2495fba61" providerId="ADAL" clId="{82A7018A-E612-4589-B6A5-604FBF2BEF7E}" dt="2023-10-12T11:25:14.970" v="1828" actId="164"/>
          <ac:spMkLst>
            <pc:docMk/>
            <pc:sldMk cId="344621102" sldId="945"/>
            <ac:spMk id="57" creationId="{11000E7C-1F24-F170-879F-B6D58D5A82EC}"/>
          </ac:spMkLst>
        </pc:spChg>
        <pc:grpChg chg="add mod">
          <ac:chgData name="ALI TEKIN GUNER" userId="8a3bfaf7-3db6-4045-837e-88d2495fba61" providerId="ADAL" clId="{82A7018A-E612-4589-B6A5-604FBF2BEF7E}" dt="2023-10-12T11:25:14.970" v="1828" actId="164"/>
          <ac:grpSpMkLst>
            <pc:docMk/>
            <pc:sldMk cId="344621102" sldId="945"/>
            <ac:grpSpMk id="5" creationId="{C8DCBF2C-E0F8-ECCC-208D-21D48C0C9FEB}"/>
          </ac:grpSpMkLst>
        </pc:grpChg>
      </pc:sldChg>
      <pc:sldChg chg="addSp modSp mod">
        <pc:chgData name="ALI TEKIN GUNER" userId="8a3bfaf7-3db6-4045-837e-88d2495fba61" providerId="ADAL" clId="{82A7018A-E612-4589-B6A5-604FBF2BEF7E}" dt="2023-10-26T10:13:44.677" v="2825" actId="1076"/>
        <pc:sldMkLst>
          <pc:docMk/>
          <pc:sldMk cId="3470244228" sldId="946"/>
        </pc:sldMkLst>
        <pc:spChg chg="add mod">
          <ac:chgData name="ALI TEKIN GUNER" userId="8a3bfaf7-3db6-4045-837e-88d2495fba61" providerId="ADAL" clId="{82A7018A-E612-4589-B6A5-604FBF2BEF7E}" dt="2023-10-26T10:13:44.677" v="2825" actId="1076"/>
          <ac:spMkLst>
            <pc:docMk/>
            <pc:sldMk cId="3470244228" sldId="946"/>
            <ac:spMk id="6" creationId="{FC0542D8-A144-899E-7DA4-5A900584B2D5}"/>
          </ac:spMkLst>
        </pc:spChg>
      </pc:sldChg>
      <pc:sldChg chg="modSp mod">
        <pc:chgData name="ALI TEKIN GUNER" userId="8a3bfaf7-3db6-4045-837e-88d2495fba61" providerId="ADAL" clId="{82A7018A-E612-4589-B6A5-604FBF2BEF7E}" dt="2023-11-15T11:54:07.426" v="9323" actId="20577"/>
        <pc:sldMkLst>
          <pc:docMk/>
          <pc:sldMk cId="2549338118" sldId="947"/>
        </pc:sldMkLst>
        <pc:spChg chg="mod">
          <ac:chgData name="ALI TEKIN GUNER" userId="8a3bfaf7-3db6-4045-837e-88d2495fba61" providerId="ADAL" clId="{82A7018A-E612-4589-B6A5-604FBF2BEF7E}" dt="2023-11-15T11:54:07.426" v="9323" actId="20577"/>
          <ac:spMkLst>
            <pc:docMk/>
            <pc:sldMk cId="2549338118" sldId="947"/>
            <ac:spMk id="10" creationId="{00000000-0000-0000-0000-000000000000}"/>
          </ac:spMkLst>
        </pc:spChg>
      </pc:sldChg>
      <pc:sldChg chg="modSp">
        <pc:chgData name="ALI TEKIN GUNER" userId="8a3bfaf7-3db6-4045-837e-88d2495fba61" providerId="ADAL" clId="{82A7018A-E612-4589-B6A5-604FBF2BEF7E}" dt="2023-11-01T10:44:20.356" v="3308" actId="20577"/>
        <pc:sldMkLst>
          <pc:docMk/>
          <pc:sldMk cId="482306366" sldId="948"/>
        </pc:sldMkLst>
        <pc:spChg chg="mod">
          <ac:chgData name="ALI TEKIN GUNER" userId="8a3bfaf7-3db6-4045-837e-88d2495fba61" providerId="ADAL" clId="{82A7018A-E612-4589-B6A5-604FBF2BEF7E}" dt="2023-11-01T10:44:20.356" v="3308" actId="20577"/>
          <ac:spMkLst>
            <pc:docMk/>
            <pc:sldMk cId="482306366" sldId="948"/>
            <ac:spMk id="16" creationId="{00000000-0000-0000-0000-000000000000}"/>
          </ac:spMkLst>
        </pc:spChg>
        <pc:spChg chg="mod">
          <ac:chgData name="ALI TEKIN GUNER" userId="8a3bfaf7-3db6-4045-837e-88d2495fba61" providerId="ADAL" clId="{82A7018A-E612-4589-B6A5-604FBF2BEF7E}" dt="2023-11-01T10:44:10.636" v="3301" actId="20577"/>
          <ac:spMkLst>
            <pc:docMk/>
            <pc:sldMk cId="482306366" sldId="948"/>
            <ac:spMk id="22" creationId="{B3A17754-657C-2F63-9585-D77C8B635F4B}"/>
          </ac:spMkLst>
        </pc:spChg>
      </pc:sldChg>
      <pc:sldChg chg="modSp">
        <pc:chgData name="ALI TEKIN GUNER" userId="8a3bfaf7-3db6-4045-837e-88d2495fba61" providerId="ADAL" clId="{82A7018A-E612-4589-B6A5-604FBF2BEF7E}" dt="2023-11-02T14:05:32.525" v="6843"/>
        <pc:sldMkLst>
          <pc:docMk/>
          <pc:sldMk cId="3690636314" sldId="950"/>
        </pc:sldMkLst>
        <pc:spChg chg="mod">
          <ac:chgData name="ALI TEKIN GUNER" userId="8a3bfaf7-3db6-4045-837e-88d2495fba61" providerId="ADAL" clId="{82A7018A-E612-4589-B6A5-604FBF2BEF7E}" dt="2023-11-02T14:05:32.525" v="6843"/>
          <ac:spMkLst>
            <pc:docMk/>
            <pc:sldMk cId="3690636314" sldId="950"/>
            <ac:spMk id="23" creationId="{00000000-0000-0000-0000-000000000000}"/>
          </ac:spMkLst>
        </pc:spChg>
        <pc:spChg chg="mod">
          <ac:chgData name="ALI TEKIN GUNER" userId="8a3bfaf7-3db6-4045-837e-88d2495fba61" providerId="ADAL" clId="{82A7018A-E612-4589-B6A5-604FBF2BEF7E}" dt="2023-11-01T10:40:19.383" v="3249" actId="207"/>
          <ac:spMkLst>
            <pc:docMk/>
            <pc:sldMk cId="3690636314" sldId="950"/>
            <ac:spMk id="82" creationId="{87152103-FA42-E3AC-4292-B46B5E6A984D}"/>
          </ac:spMkLst>
        </pc:spChg>
      </pc:sldChg>
      <pc:sldChg chg="addSp delSp modSp mod ord delAnim modAnim">
        <pc:chgData name="ALI TEKIN GUNER" userId="8a3bfaf7-3db6-4045-837e-88d2495fba61" providerId="ADAL" clId="{82A7018A-E612-4589-B6A5-604FBF2BEF7E}" dt="2023-11-02T10:03:11.749" v="6805" actId="20577"/>
        <pc:sldMkLst>
          <pc:docMk/>
          <pc:sldMk cId="2440551923" sldId="951"/>
        </pc:sldMkLst>
        <pc:spChg chg="mod">
          <ac:chgData name="ALI TEKIN GUNER" userId="8a3bfaf7-3db6-4045-837e-88d2495fba61" providerId="ADAL" clId="{82A7018A-E612-4589-B6A5-604FBF2BEF7E}" dt="2023-11-02T10:03:11.749" v="6805" actId="20577"/>
          <ac:spMkLst>
            <pc:docMk/>
            <pc:sldMk cId="2440551923" sldId="951"/>
            <ac:spMk id="5" creationId="{1689CE7A-6242-3E84-7771-B6ED540DE670}"/>
          </ac:spMkLst>
        </pc:spChg>
        <pc:spChg chg="add del">
          <ac:chgData name="ALI TEKIN GUNER" userId="8a3bfaf7-3db6-4045-837e-88d2495fba61" providerId="ADAL" clId="{82A7018A-E612-4589-B6A5-604FBF2BEF7E}" dt="2023-11-01T10:59:35.184" v="3686" actId="478"/>
          <ac:spMkLst>
            <pc:docMk/>
            <pc:sldMk cId="2440551923" sldId="951"/>
            <ac:spMk id="6" creationId="{9FDD3CB8-73B8-F659-8EBB-807A2804862C}"/>
          </ac:spMkLst>
        </pc:spChg>
        <pc:spChg chg="add del">
          <ac:chgData name="ALI TEKIN GUNER" userId="8a3bfaf7-3db6-4045-837e-88d2495fba61" providerId="ADAL" clId="{82A7018A-E612-4589-B6A5-604FBF2BEF7E}" dt="2023-11-01T10:59:35.184" v="3686" actId="478"/>
          <ac:spMkLst>
            <pc:docMk/>
            <pc:sldMk cId="2440551923" sldId="951"/>
            <ac:spMk id="7" creationId="{66072E93-00B7-4BD3-5D56-E166BBD78FC3}"/>
          </ac:spMkLst>
        </pc:spChg>
        <pc:spChg chg="add del">
          <ac:chgData name="ALI TEKIN GUNER" userId="8a3bfaf7-3db6-4045-837e-88d2495fba61" providerId="ADAL" clId="{82A7018A-E612-4589-B6A5-604FBF2BEF7E}" dt="2023-11-01T10:59:35.184" v="3686" actId="478"/>
          <ac:spMkLst>
            <pc:docMk/>
            <pc:sldMk cId="2440551923" sldId="951"/>
            <ac:spMk id="8" creationId="{D9CBAD44-2A4D-4F53-C7C0-EC9677D81204}"/>
          </ac:spMkLst>
        </pc:spChg>
        <pc:spChg chg="del">
          <ac:chgData name="ALI TEKIN GUNER" userId="8a3bfaf7-3db6-4045-837e-88d2495fba61" providerId="ADAL" clId="{82A7018A-E612-4589-B6A5-604FBF2BEF7E}" dt="2023-11-01T10:59:37.358" v="3687" actId="478"/>
          <ac:spMkLst>
            <pc:docMk/>
            <pc:sldMk cId="2440551923" sldId="951"/>
            <ac:spMk id="9" creationId="{05C41518-FB85-0E80-DDE1-5ACC29B60025}"/>
          </ac:spMkLst>
        </pc:spChg>
        <pc:spChg chg="add del">
          <ac:chgData name="ALI TEKIN GUNER" userId="8a3bfaf7-3db6-4045-837e-88d2495fba61" providerId="ADAL" clId="{82A7018A-E612-4589-B6A5-604FBF2BEF7E}" dt="2023-11-01T10:59:35.184" v="3686" actId="478"/>
          <ac:spMkLst>
            <pc:docMk/>
            <pc:sldMk cId="2440551923" sldId="951"/>
            <ac:spMk id="10" creationId="{CBC9E764-BD1E-2329-8E9A-05E4B8409D6D}"/>
          </ac:spMkLst>
        </pc:spChg>
        <pc:spChg chg="add del">
          <ac:chgData name="ALI TEKIN GUNER" userId="8a3bfaf7-3db6-4045-837e-88d2495fba61" providerId="ADAL" clId="{82A7018A-E612-4589-B6A5-604FBF2BEF7E}" dt="2023-11-01T10:59:35.184" v="3686" actId="478"/>
          <ac:spMkLst>
            <pc:docMk/>
            <pc:sldMk cId="2440551923" sldId="951"/>
            <ac:spMk id="11" creationId="{ED8D8B22-8E2C-9487-FB99-A9BE906A9B35}"/>
          </ac:spMkLst>
        </pc:spChg>
        <pc:spChg chg="add del">
          <ac:chgData name="ALI TEKIN GUNER" userId="8a3bfaf7-3db6-4045-837e-88d2495fba61" providerId="ADAL" clId="{82A7018A-E612-4589-B6A5-604FBF2BEF7E}" dt="2023-11-01T10:59:35.184" v="3686" actId="478"/>
          <ac:spMkLst>
            <pc:docMk/>
            <pc:sldMk cId="2440551923" sldId="951"/>
            <ac:spMk id="12" creationId="{C16A0123-D220-C2D4-1E50-83FB87F51D24}"/>
          </ac:spMkLst>
        </pc:spChg>
        <pc:spChg chg="mod">
          <ac:chgData name="ALI TEKIN GUNER" userId="8a3bfaf7-3db6-4045-837e-88d2495fba61" providerId="ADAL" clId="{82A7018A-E612-4589-B6A5-604FBF2BEF7E}" dt="2023-11-01T13:04:09.676" v="5114" actId="20577"/>
          <ac:spMkLst>
            <pc:docMk/>
            <pc:sldMk cId="2440551923" sldId="951"/>
            <ac:spMk id="14" creationId="{8A533FC8-AFFB-B35E-DB06-B5CDAAC8F15F}"/>
          </ac:spMkLst>
        </pc:spChg>
        <pc:spChg chg="mod">
          <ac:chgData name="ALI TEKIN GUNER" userId="8a3bfaf7-3db6-4045-837e-88d2495fba61" providerId="ADAL" clId="{82A7018A-E612-4589-B6A5-604FBF2BEF7E}" dt="2023-11-02T09:54:17.660" v="6659" actId="20577"/>
          <ac:spMkLst>
            <pc:docMk/>
            <pc:sldMk cId="2440551923" sldId="951"/>
            <ac:spMk id="16" creationId="{B17806EB-9B16-C5C7-58BC-591A65E86603}"/>
          </ac:spMkLst>
        </pc:spChg>
        <pc:picChg chg="del mod">
          <ac:chgData name="ALI TEKIN GUNER" userId="8a3bfaf7-3db6-4045-837e-88d2495fba61" providerId="ADAL" clId="{82A7018A-E612-4589-B6A5-604FBF2BEF7E}" dt="2023-11-01T10:53:58.184" v="3434" actId="478"/>
          <ac:picMkLst>
            <pc:docMk/>
            <pc:sldMk cId="2440551923" sldId="951"/>
            <ac:picMk id="13" creationId="{DEF42FAD-35AD-7535-6545-B43CC85035CF}"/>
          </ac:picMkLst>
        </pc:picChg>
        <pc:picChg chg="add mod">
          <ac:chgData name="ALI TEKIN GUNER" userId="8a3bfaf7-3db6-4045-837e-88d2495fba61" providerId="ADAL" clId="{82A7018A-E612-4589-B6A5-604FBF2BEF7E}" dt="2023-11-01T12:55:45.179" v="4910" actId="1076"/>
          <ac:picMkLst>
            <pc:docMk/>
            <pc:sldMk cId="2440551923" sldId="951"/>
            <ac:picMk id="17" creationId="{62A03969-22FF-F5A3-FEB5-51C767C45D64}"/>
          </ac:picMkLst>
        </pc:picChg>
      </pc:sldChg>
      <pc:sldChg chg="addSp delSp modSp new mod modClrScheme chgLayout">
        <pc:chgData name="ALI TEKIN GUNER" userId="8a3bfaf7-3db6-4045-837e-88d2495fba61" providerId="ADAL" clId="{82A7018A-E612-4589-B6A5-604FBF2BEF7E}" dt="2023-10-05T10:27:56.440" v="1497" actId="20577"/>
        <pc:sldMkLst>
          <pc:docMk/>
          <pc:sldMk cId="3934602509" sldId="980"/>
        </pc:sldMkLst>
        <pc:spChg chg="mod ord">
          <ac:chgData name="ALI TEKIN GUNER" userId="8a3bfaf7-3db6-4045-837e-88d2495fba61" providerId="ADAL" clId="{82A7018A-E612-4589-B6A5-604FBF2BEF7E}" dt="2023-10-05T08:29:38.792" v="547"/>
          <ac:spMkLst>
            <pc:docMk/>
            <pc:sldMk cId="3934602509" sldId="980"/>
            <ac:spMk id="2" creationId="{E5AF4FD3-A4C3-D347-4089-3BC1D8481EBA}"/>
          </ac:spMkLst>
        </pc:spChg>
        <pc:spChg chg="del">
          <ac:chgData name="ALI TEKIN GUNER" userId="8a3bfaf7-3db6-4045-837e-88d2495fba61" providerId="ADAL" clId="{82A7018A-E612-4589-B6A5-604FBF2BEF7E}" dt="2023-10-05T08:28:38.742" v="475" actId="700"/>
          <ac:spMkLst>
            <pc:docMk/>
            <pc:sldMk cId="3934602509" sldId="980"/>
            <ac:spMk id="3" creationId="{0DEE152B-6016-52AA-8BCE-B833C91B2D88}"/>
          </ac:spMkLst>
        </pc:spChg>
        <pc:spChg chg="del mod ord">
          <ac:chgData name="ALI TEKIN GUNER" userId="8a3bfaf7-3db6-4045-837e-88d2495fba61" providerId="ADAL" clId="{82A7018A-E612-4589-B6A5-604FBF2BEF7E}" dt="2023-10-05T08:28:38.742" v="475" actId="700"/>
          <ac:spMkLst>
            <pc:docMk/>
            <pc:sldMk cId="3934602509" sldId="980"/>
            <ac:spMk id="4" creationId="{C9EF19AC-861C-EE77-CD45-FFD74D31B29C}"/>
          </ac:spMkLst>
        </pc:spChg>
        <pc:spChg chg="del">
          <ac:chgData name="ALI TEKIN GUNER" userId="8a3bfaf7-3db6-4045-837e-88d2495fba61" providerId="ADAL" clId="{82A7018A-E612-4589-B6A5-604FBF2BEF7E}" dt="2023-10-05T08:28:38.742" v="475" actId="700"/>
          <ac:spMkLst>
            <pc:docMk/>
            <pc:sldMk cId="3934602509" sldId="980"/>
            <ac:spMk id="5" creationId="{207AFEC6-5A0A-C8D2-E797-34141FF8AEEE}"/>
          </ac:spMkLst>
        </pc:spChg>
        <pc:spChg chg="del">
          <ac:chgData name="ALI TEKIN GUNER" userId="8a3bfaf7-3db6-4045-837e-88d2495fba61" providerId="ADAL" clId="{82A7018A-E612-4589-B6A5-604FBF2BEF7E}" dt="2023-10-05T08:28:38.742" v="475" actId="700"/>
          <ac:spMkLst>
            <pc:docMk/>
            <pc:sldMk cId="3934602509" sldId="980"/>
            <ac:spMk id="6" creationId="{1251CD98-EBB1-2005-1C6D-179266C03365}"/>
          </ac:spMkLst>
        </pc:spChg>
        <pc:spChg chg="mod ord">
          <ac:chgData name="ALI TEKIN GUNER" userId="8a3bfaf7-3db6-4045-837e-88d2495fba61" providerId="ADAL" clId="{82A7018A-E612-4589-B6A5-604FBF2BEF7E}" dt="2023-10-05T08:28:38.742" v="475" actId="700"/>
          <ac:spMkLst>
            <pc:docMk/>
            <pc:sldMk cId="3934602509" sldId="980"/>
            <ac:spMk id="7" creationId="{AE8C4D8A-0F09-5422-4A96-4BB996E1BBEC}"/>
          </ac:spMkLst>
        </pc:spChg>
        <pc:spChg chg="mod ord">
          <ac:chgData name="ALI TEKIN GUNER" userId="8a3bfaf7-3db6-4045-837e-88d2495fba61" providerId="ADAL" clId="{82A7018A-E612-4589-B6A5-604FBF2BEF7E}" dt="2023-10-05T08:28:38.742" v="475" actId="700"/>
          <ac:spMkLst>
            <pc:docMk/>
            <pc:sldMk cId="3934602509" sldId="980"/>
            <ac:spMk id="8" creationId="{CC628100-463D-837B-3E88-DE7526E3C79B}"/>
          </ac:spMkLst>
        </pc:spChg>
        <pc:spChg chg="mod ord">
          <ac:chgData name="ALI TEKIN GUNER" userId="8a3bfaf7-3db6-4045-837e-88d2495fba61" providerId="ADAL" clId="{82A7018A-E612-4589-B6A5-604FBF2BEF7E}" dt="2023-10-05T08:28:38.742" v="475" actId="700"/>
          <ac:spMkLst>
            <pc:docMk/>
            <pc:sldMk cId="3934602509" sldId="980"/>
            <ac:spMk id="9" creationId="{1A811A1A-FFF9-3204-DCD6-BD86B9425B5F}"/>
          </ac:spMkLst>
        </pc:spChg>
        <pc:spChg chg="add mod ord">
          <ac:chgData name="ALI TEKIN GUNER" userId="8a3bfaf7-3db6-4045-837e-88d2495fba61" providerId="ADAL" clId="{82A7018A-E612-4589-B6A5-604FBF2BEF7E}" dt="2023-10-05T10:27:56.440" v="1497" actId="20577"/>
          <ac:spMkLst>
            <pc:docMk/>
            <pc:sldMk cId="3934602509" sldId="980"/>
            <ac:spMk id="10" creationId="{B7019FE5-A572-0D26-04CC-A0B16F71CED7}"/>
          </ac:spMkLst>
        </pc:spChg>
      </pc:sldChg>
      <pc:sldChg chg="addSp delSp modSp new mod modClrScheme chgLayout">
        <pc:chgData name="ALI TEKIN GUNER" userId="8a3bfaf7-3db6-4045-837e-88d2495fba61" providerId="ADAL" clId="{82A7018A-E612-4589-B6A5-604FBF2BEF7E}" dt="2023-10-05T09:52:58.755" v="962" actId="14100"/>
        <pc:sldMkLst>
          <pc:docMk/>
          <pc:sldMk cId="368007991" sldId="981"/>
        </pc:sldMkLst>
        <pc:spChg chg="del">
          <ac:chgData name="ALI TEKIN GUNER" userId="8a3bfaf7-3db6-4045-837e-88d2495fba61" providerId="ADAL" clId="{82A7018A-E612-4589-B6A5-604FBF2BEF7E}" dt="2023-10-05T08:32:01.572" v="549" actId="700"/>
          <ac:spMkLst>
            <pc:docMk/>
            <pc:sldMk cId="368007991" sldId="981"/>
            <ac:spMk id="2" creationId="{91FC9F01-1F9E-F6E7-1BDF-A8DF02855096}"/>
          </ac:spMkLst>
        </pc:spChg>
        <pc:spChg chg="del">
          <ac:chgData name="ALI TEKIN GUNER" userId="8a3bfaf7-3db6-4045-837e-88d2495fba61" providerId="ADAL" clId="{82A7018A-E612-4589-B6A5-604FBF2BEF7E}" dt="2023-10-05T08:32:01.572" v="549" actId="700"/>
          <ac:spMkLst>
            <pc:docMk/>
            <pc:sldMk cId="368007991" sldId="981"/>
            <ac:spMk id="3" creationId="{34311648-4592-8569-973E-9E9620E1EFF3}"/>
          </ac:spMkLst>
        </pc:spChg>
        <pc:spChg chg="mod ord">
          <ac:chgData name="ALI TEKIN GUNER" userId="8a3bfaf7-3db6-4045-837e-88d2495fba61" providerId="ADAL" clId="{82A7018A-E612-4589-B6A5-604FBF2BEF7E}" dt="2023-10-05T08:32:01.572" v="549" actId="700"/>
          <ac:spMkLst>
            <pc:docMk/>
            <pc:sldMk cId="368007991" sldId="981"/>
            <ac:spMk id="4" creationId="{2369A562-8B6C-FC98-E23C-23033F117D9F}"/>
          </ac:spMkLst>
        </pc:spChg>
        <pc:spChg chg="mod ord">
          <ac:chgData name="ALI TEKIN GUNER" userId="8a3bfaf7-3db6-4045-837e-88d2495fba61" providerId="ADAL" clId="{82A7018A-E612-4589-B6A5-604FBF2BEF7E}" dt="2023-10-05T08:32:01.572" v="549" actId="700"/>
          <ac:spMkLst>
            <pc:docMk/>
            <pc:sldMk cId="368007991" sldId="981"/>
            <ac:spMk id="5" creationId="{FFCB6443-737E-3A5A-7970-827C8B0D508B}"/>
          </ac:spMkLst>
        </pc:spChg>
        <pc:spChg chg="mod ord">
          <ac:chgData name="ALI TEKIN GUNER" userId="8a3bfaf7-3db6-4045-837e-88d2495fba61" providerId="ADAL" clId="{82A7018A-E612-4589-B6A5-604FBF2BEF7E}" dt="2023-10-05T08:32:01.572" v="549" actId="700"/>
          <ac:spMkLst>
            <pc:docMk/>
            <pc:sldMk cId="368007991" sldId="981"/>
            <ac:spMk id="6" creationId="{3FF6453E-4122-DAF6-88DB-FE40360AD2CC}"/>
          </ac:spMkLst>
        </pc:spChg>
        <pc:spChg chg="add mod">
          <ac:chgData name="ALI TEKIN GUNER" userId="8a3bfaf7-3db6-4045-837e-88d2495fba61" providerId="ADAL" clId="{82A7018A-E612-4589-B6A5-604FBF2BEF7E}" dt="2023-10-05T09:39:46.205" v="840" actId="20577"/>
          <ac:spMkLst>
            <pc:docMk/>
            <pc:sldMk cId="368007991" sldId="981"/>
            <ac:spMk id="8" creationId="{C3319FD5-2D37-95A0-B33F-EF6B3E90F03F}"/>
          </ac:spMkLst>
        </pc:spChg>
        <pc:graphicFrameChg chg="add mod">
          <ac:chgData name="ALI TEKIN GUNER" userId="8a3bfaf7-3db6-4045-837e-88d2495fba61" providerId="ADAL" clId="{82A7018A-E612-4589-B6A5-604FBF2BEF7E}" dt="2023-10-05T09:52:58.755" v="962" actId="14100"/>
          <ac:graphicFrameMkLst>
            <pc:docMk/>
            <pc:sldMk cId="368007991" sldId="981"/>
            <ac:graphicFrameMk id="7" creationId="{50515231-ED0E-8B05-E66A-0B228DA9BC45}"/>
          </ac:graphicFrameMkLst>
        </pc:graphicFrameChg>
      </pc:sldChg>
      <pc:sldChg chg="addSp delSp modSp new mod ord">
        <pc:chgData name="ALI TEKIN GUNER" userId="8a3bfaf7-3db6-4045-837e-88d2495fba61" providerId="ADAL" clId="{82A7018A-E612-4589-B6A5-604FBF2BEF7E}" dt="2023-10-05T10:20:16.475" v="1494" actId="20577"/>
        <pc:sldMkLst>
          <pc:docMk/>
          <pc:sldMk cId="3711473192" sldId="982"/>
        </pc:sldMkLst>
        <pc:spChg chg="mod">
          <ac:chgData name="ALI TEKIN GUNER" userId="8a3bfaf7-3db6-4045-837e-88d2495fba61" providerId="ADAL" clId="{82A7018A-E612-4589-B6A5-604FBF2BEF7E}" dt="2023-10-05T10:04:27.550" v="1148" actId="207"/>
          <ac:spMkLst>
            <pc:docMk/>
            <pc:sldMk cId="3711473192" sldId="982"/>
            <ac:spMk id="2" creationId="{9C9A8D2A-92AA-11C8-2528-F75630BEA124}"/>
          </ac:spMkLst>
        </pc:spChg>
        <pc:spChg chg="mod">
          <ac:chgData name="ALI TEKIN GUNER" userId="8a3bfaf7-3db6-4045-837e-88d2495fba61" providerId="ADAL" clId="{82A7018A-E612-4589-B6A5-604FBF2BEF7E}" dt="2023-10-05T10:20:16.475" v="1494" actId="20577"/>
          <ac:spMkLst>
            <pc:docMk/>
            <pc:sldMk cId="3711473192" sldId="982"/>
            <ac:spMk id="3" creationId="{EEB4DB8A-2FA9-CAF0-4CB3-518873A313FC}"/>
          </ac:spMkLst>
        </pc:spChg>
        <pc:spChg chg="add mod">
          <ac:chgData name="ALI TEKIN GUNER" userId="8a3bfaf7-3db6-4045-837e-88d2495fba61" providerId="ADAL" clId="{82A7018A-E612-4589-B6A5-604FBF2BEF7E}" dt="2023-10-05T09:55:42.129" v="1030" actId="1076"/>
          <ac:spMkLst>
            <pc:docMk/>
            <pc:sldMk cId="3711473192" sldId="982"/>
            <ac:spMk id="8" creationId="{EA37BFDF-29C5-73CC-8CC6-2D84095A4A8A}"/>
          </ac:spMkLst>
        </pc:spChg>
        <pc:spChg chg="add del">
          <ac:chgData name="ALI TEKIN GUNER" userId="8a3bfaf7-3db6-4045-837e-88d2495fba61" providerId="ADAL" clId="{82A7018A-E612-4589-B6A5-604FBF2BEF7E}" dt="2023-10-05T09:54:10.543" v="966" actId="22"/>
          <ac:spMkLst>
            <pc:docMk/>
            <pc:sldMk cId="3711473192" sldId="982"/>
            <ac:spMk id="10" creationId="{0E9AC45F-518F-C672-034E-8EF167CA0CB9}"/>
          </ac:spMkLst>
        </pc:spChg>
        <pc:spChg chg="add mod">
          <ac:chgData name="ALI TEKIN GUNER" userId="8a3bfaf7-3db6-4045-837e-88d2495fba61" providerId="ADAL" clId="{82A7018A-E612-4589-B6A5-604FBF2BEF7E}" dt="2023-10-05T09:55:44.679" v="1031" actId="1076"/>
          <ac:spMkLst>
            <pc:docMk/>
            <pc:sldMk cId="3711473192" sldId="982"/>
            <ac:spMk id="12" creationId="{ACA6D576-6071-7801-3D20-0859D84CA25D}"/>
          </ac:spMkLst>
        </pc:spChg>
        <pc:picChg chg="add mod">
          <ac:chgData name="ALI TEKIN GUNER" userId="8a3bfaf7-3db6-4045-837e-88d2495fba61" providerId="ADAL" clId="{82A7018A-E612-4589-B6A5-604FBF2BEF7E}" dt="2023-10-05T09:55:37.971" v="1029" actId="1076"/>
          <ac:picMkLst>
            <pc:docMk/>
            <pc:sldMk cId="3711473192" sldId="982"/>
            <ac:picMk id="1026" creationId="{F069A029-0B01-4831-6E94-0E65BE18335E}"/>
          </ac:picMkLst>
        </pc:picChg>
      </pc:sldChg>
      <pc:sldChg chg="modSp new mod">
        <pc:chgData name="ALI TEKIN GUNER" userId="8a3bfaf7-3db6-4045-837e-88d2495fba61" providerId="ADAL" clId="{82A7018A-E612-4589-B6A5-604FBF2BEF7E}" dt="2023-10-05T10:04:33.220" v="1150" actId="207"/>
        <pc:sldMkLst>
          <pc:docMk/>
          <pc:sldMk cId="396794812" sldId="983"/>
        </pc:sldMkLst>
        <pc:spChg chg="mod">
          <ac:chgData name="ALI TEKIN GUNER" userId="8a3bfaf7-3db6-4045-837e-88d2495fba61" providerId="ADAL" clId="{82A7018A-E612-4589-B6A5-604FBF2BEF7E}" dt="2023-10-05T10:04:33.220" v="1150" actId="207"/>
          <ac:spMkLst>
            <pc:docMk/>
            <pc:sldMk cId="396794812" sldId="983"/>
            <ac:spMk id="2" creationId="{A2258029-A8A9-9018-2BC4-6A12BBDB2AEE}"/>
          </ac:spMkLst>
        </pc:spChg>
        <pc:spChg chg="mod">
          <ac:chgData name="ALI TEKIN GUNER" userId="8a3bfaf7-3db6-4045-837e-88d2495fba61" providerId="ADAL" clId="{82A7018A-E612-4589-B6A5-604FBF2BEF7E}" dt="2023-10-05T09:51:33.361" v="955" actId="13900"/>
          <ac:spMkLst>
            <pc:docMk/>
            <pc:sldMk cId="396794812" sldId="983"/>
            <ac:spMk id="3" creationId="{4F6A09AF-AB41-FBDF-6286-27795CA4BE87}"/>
          </ac:spMkLst>
        </pc:spChg>
      </pc:sldChg>
      <pc:sldChg chg="modSp new mod">
        <pc:chgData name="ALI TEKIN GUNER" userId="8a3bfaf7-3db6-4045-837e-88d2495fba61" providerId="ADAL" clId="{82A7018A-E612-4589-B6A5-604FBF2BEF7E}" dt="2023-10-05T10:37:46.349" v="1572" actId="20577"/>
        <pc:sldMkLst>
          <pc:docMk/>
          <pc:sldMk cId="438157235" sldId="984"/>
        </pc:sldMkLst>
        <pc:spChg chg="mod">
          <ac:chgData name="ALI TEKIN GUNER" userId="8a3bfaf7-3db6-4045-837e-88d2495fba61" providerId="ADAL" clId="{82A7018A-E612-4589-B6A5-604FBF2BEF7E}" dt="2023-10-05T10:04:41.477" v="1154" actId="207"/>
          <ac:spMkLst>
            <pc:docMk/>
            <pc:sldMk cId="438157235" sldId="984"/>
            <ac:spMk id="2" creationId="{3ACD9AF1-0232-D7B3-AB24-36A72563F00A}"/>
          </ac:spMkLst>
        </pc:spChg>
        <pc:spChg chg="mod">
          <ac:chgData name="ALI TEKIN GUNER" userId="8a3bfaf7-3db6-4045-837e-88d2495fba61" providerId="ADAL" clId="{82A7018A-E612-4589-B6A5-604FBF2BEF7E}" dt="2023-10-05T10:37:46.349" v="1572" actId="20577"/>
          <ac:spMkLst>
            <pc:docMk/>
            <pc:sldMk cId="438157235" sldId="984"/>
            <ac:spMk id="3" creationId="{845C0F9C-60F2-E5FA-1905-3A0EE4A215E3}"/>
          </ac:spMkLst>
        </pc:spChg>
      </pc:sldChg>
      <pc:sldChg chg="modSp new mod">
        <pc:chgData name="ALI TEKIN GUNER" userId="8a3bfaf7-3db6-4045-837e-88d2495fba61" providerId="ADAL" clId="{82A7018A-E612-4589-B6A5-604FBF2BEF7E}" dt="2023-10-05T10:04:37.514" v="1152" actId="207"/>
        <pc:sldMkLst>
          <pc:docMk/>
          <pc:sldMk cId="1783265333" sldId="985"/>
        </pc:sldMkLst>
        <pc:spChg chg="mod">
          <ac:chgData name="ALI TEKIN GUNER" userId="8a3bfaf7-3db6-4045-837e-88d2495fba61" providerId="ADAL" clId="{82A7018A-E612-4589-B6A5-604FBF2BEF7E}" dt="2023-10-05T10:04:37.514" v="1152" actId="207"/>
          <ac:spMkLst>
            <pc:docMk/>
            <pc:sldMk cId="1783265333" sldId="985"/>
            <ac:spMk id="2" creationId="{1F103B92-526D-C4A4-85DC-7A1DFC93704B}"/>
          </ac:spMkLst>
        </pc:spChg>
        <pc:spChg chg="mod">
          <ac:chgData name="ALI TEKIN GUNER" userId="8a3bfaf7-3db6-4045-837e-88d2495fba61" providerId="ADAL" clId="{82A7018A-E612-4589-B6A5-604FBF2BEF7E}" dt="2023-10-05T09:59:55.269" v="1083" actId="27636"/>
          <ac:spMkLst>
            <pc:docMk/>
            <pc:sldMk cId="1783265333" sldId="985"/>
            <ac:spMk id="3" creationId="{ED29D039-E6A9-2297-A29F-9CB728849BEE}"/>
          </ac:spMkLst>
        </pc:spChg>
      </pc:sldChg>
      <pc:sldChg chg="addSp modSp new mod">
        <pc:chgData name="ALI TEKIN GUNER" userId="8a3bfaf7-3db6-4045-837e-88d2495fba61" providerId="ADAL" clId="{82A7018A-E612-4589-B6A5-604FBF2BEF7E}" dt="2023-10-05T10:14:07.339" v="1355" actId="14100"/>
        <pc:sldMkLst>
          <pc:docMk/>
          <pc:sldMk cId="3506070615" sldId="986"/>
        </pc:sldMkLst>
        <pc:spChg chg="add mod">
          <ac:chgData name="ALI TEKIN GUNER" userId="8a3bfaf7-3db6-4045-837e-88d2495fba61" providerId="ADAL" clId="{82A7018A-E612-4589-B6A5-604FBF2BEF7E}" dt="2023-10-05T10:04:52.345" v="1158" actId="113"/>
          <ac:spMkLst>
            <pc:docMk/>
            <pc:sldMk cId="3506070615" sldId="986"/>
            <ac:spMk id="5" creationId="{9AC16BBD-1AA7-67BF-A117-AEDB469637B5}"/>
          </ac:spMkLst>
        </pc:spChg>
        <pc:spChg chg="add mod">
          <ac:chgData name="ALI TEKIN GUNER" userId="8a3bfaf7-3db6-4045-837e-88d2495fba61" providerId="ADAL" clId="{82A7018A-E612-4589-B6A5-604FBF2BEF7E}" dt="2023-10-05T10:13:00.107" v="1342" actId="404"/>
          <ac:spMkLst>
            <pc:docMk/>
            <pc:sldMk cId="3506070615" sldId="986"/>
            <ac:spMk id="6" creationId="{F5319AFE-4D24-C764-0842-87E02D0FBB3C}"/>
          </ac:spMkLst>
        </pc:spChg>
        <pc:spChg chg="add mod ord">
          <ac:chgData name="ALI TEKIN GUNER" userId="8a3bfaf7-3db6-4045-837e-88d2495fba61" providerId="ADAL" clId="{82A7018A-E612-4589-B6A5-604FBF2BEF7E}" dt="2023-10-05T10:12:25.895" v="1335" actId="1036"/>
          <ac:spMkLst>
            <pc:docMk/>
            <pc:sldMk cId="3506070615" sldId="986"/>
            <ac:spMk id="7" creationId="{B34A14E3-63C2-799B-D16D-EF65A1D5F9C2}"/>
          </ac:spMkLst>
        </pc:spChg>
        <pc:spChg chg="add mod">
          <ac:chgData name="ALI TEKIN GUNER" userId="8a3bfaf7-3db6-4045-837e-88d2495fba61" providerId="ADAL" clId="{82A7018A-E612-4589-B6A5-604FBF2BEF7E}" dt="2023-10-05T10:13:49.890" v="1352" actId="1076"/>
          <ac:spMkLst>
            <pc:docMk/>
            <pc:sldMk cId="3506070615" sldId="986"/>
            <ac:spMk id="11" creationId="{24D8804D-5C4A-73FC-50F5-4BD011870F43}"/>
          </ac:spMkLst>
        </pc:spChg>
        <pc:spChg chg="add mod">
          <ac:chgData name="ALI TEKIN GUNER" userId="8a3bfaf7-3db6-4045-837e-88d2495fba61" providerId="ADAL" clId="{82A7018A-E612-4589-B6A5-604FBF2BEF7E}" dt="2023-10-05T10:14:07.339" v="1355" actId="14100"/>
          <ac:spMkLst>
            <pc:docMk/>
            <pc:sldMk cId="3506070615" sldId="986"/>
            <ac:spMk id="12" creationId="{830581B5-EE7D-8F34-5DE6-032F717818C6}"/>
          </ac:spMkLst>
        </pc:spChg>
        <pc:picChg chg="add mod">
          <ac:chgData name="ALI TEKIN GUNER" userId="8a3bfaf7-3db6-4045-837e-88d2495fba61" providerId="ADAL" clId="{82A7018A-E612-4589-B6A5-604FBF2BEF7E}" dt="2023-10-05T10:12:41.355" v="1339"/>
          <ac:picMkLst>
            <pc:docMk/>
            <pc:sldMk cId="3506070615" sldId="986"/>
            <ac:picMk id="9" creationId="{5BAF3A97-3626-1CC7-9B46-84A885D25475}"/>
          </ac:picMkLst>
        </pc:picChg>
      </pc:sldChg>
      <pc:sldChg chg="addSp modSp new mod">
        <pc:chgData name="ALI TEKIN GUNER" userId="8a3bfaf7-3db6-4045-837e-88d2495fba61" providerId="ADAL" clId="{82A7018A-E612-4589-B6A5-604FBF2BEF7E}" dt="2023-10-05T10:16:49.851" v="1441" actId="207"/>
        <pc:sldMkLst>
          <pc:docMk/>
          <pc:sldMk cId="3364935903" sldId="987"/>
        </pc:sldMkLst>
        <pc:spChg chg="add mod">
          <ac:chgData name="ALI TEKIN GUNER" userId="8a3bfaf7-3db6-4045-837e-88d2495fba61" providerId="ADAL" clId="{82A7018A-E612-4589-B6A5-604FBF2BEF7E}" dt="2023-10-05T10:04:56.787" v="1160" actId="207"/>
          <ac:spMkLst>
            <pc:docMk/>
            <pc:sldMk cId="3364935903" sldId="987"/>
            <ac:spMk id="5" creationId="{AB3D98CB-DB0D-2933-4202-10DFE4770EF2}"/>
          </ac:spMkLst>
        </pc:spChg>
        <pc:spChg chg="add mod">
          <ac:chgData name="ALI TEKIN GUNER" userId="8a3bfaf7-3db6-4045-837e-88d2495fba61" providerId="ADAL" clId="{82A7018A-E612-4589-B6A5-604FBF2BEF7E}" dt="2023-10-05T10:16:49.851" v="1441" actId="207"/>
          <ac:spMkLst>
            <pc:docMk/>
            <pc:sldMk cId="3364935903" sldId="987"/>
            <ac:spMk id="6" creationId="{6F1879AF-27EB-4CE1-B364-1C12E5FE1084}"/>
          </ac:spMkLst>
        </pc:spChg>
        <pc:spChg chg="add mod ord">
          <ac:chgData name="ALI TEKIN GUNER" userId="8a3bfaf7-3db6-4045-837e-88d2495fba61" providerId="ADAL" clId="{82A7018A-E612-4589-B6A5-604FBF2BEF7E}" dt="2023-10-05T10:15:04.860" v="1404" actId="1037"/>
          <ac:spMkLst>
            <pc:docMk/>
            <pc:sldMk cId="3364935903" sldId="987"/>
            <ac:spMk id="7" creationId="{1C0930BB-CC10-5600-76F5-9175FF8C168B}"/>
          </ac:spMkLst>
        </pc:spChg>
        <pc:picChg chg="add mod">
          <ac:chgData name="ALI TEKIN GUNER" userId="8a3bfaf7-3db6-4045-837e-88d2495fba61" providerId="ADAL" clId="{82A7018A-E612-4589-B6A5-604FBF2BEF7E}" dt="2023-10-05T10:16:38.372" v="1439" actId="1076"/>
          <ac:picMkLst>
            <pc:docMk/>
            <pc:sldMk cId="3364935903" sldId="987"/>
            <ac:picMk id="9" creationId="{79653A9D-BB63-54C9-9888-D19E700BBAAE}"/>
          </ac:picMkLst>
        </pc:picChg>
      </pc:sldChg>
      <pc:sldChg chg="addSp modSp new mod">
        <pc:chgData name="ALI TEKIN GUNER" userId="8a3bfaf7-3db6-4045-837e-88d2495fba61" providerId="ADAL" clId="{82A7018A-E612-4589-B6A5-604FBF2BEF7E}" dt="2023-10-05T10:05:01.160" v="1162" actId="207"/>
        <pc:sldMkLst>
          <pc:docMk/>
          <pc:sldMk cId="3435173702" sldId="988"/>
        </pc:sldMkLst>
        <pc:spChg chg="add mod">
          <ac:chgData name="ALI TEKIN GUNER" userId="8a3bfaf7-3db6-4045-837e-88d2495fba61" providerId="ADAL" clId="{82A7018A-E612-4589-B6A5-604FBF2BEF7E}" dt="2023-10-05T10:04:06.073" v="1145" actId="27636"/>
          <ac:spMkLst>
            <pc:docMk/>
            <pc:sldMk cId="3435173702" sldId="988"/>
            <ac:spMk id="5" creationId="{C2A0353E-0FC4-8BFC-7BBE-B160C79637A9}"/>
          </ac:spMkLst>
        </pc:spChg>
        <pc:spChg chg="add mod">
          <ac:chgData name="ALI TEKIN GUNER" userId="8a3bfaf7-3db6-4045-837e-88d2495fba61" providerId="ADAL" clId="{82A7018A-E612-4589-B6A5-604FBF2BEF7E}" dt="2023-10-05T10:04:05.862" v="1144"/>
          <ac:spMkLst>
            <pc:docMk/>
            <pc:sldMk cId="3435173702" sldId="988"/>
            <ac:spMk id="6" creationId="{BF077CDB-E1A1-A2BE-CD31-2249CB53830C}"/>
          </ac:spMkLst>
        </pc:spChg>
        <pc:spChg chg="add mod">
          <ac:chgData name="ALI TEKIN GUNER" userId="8a3bfaf7-3db6-4045-837e-88d2495fba61" providerId="ADAL" clId="{82A7018A-E612-4589-B6A5-604FBF2BEF7E}" dt="2023-10-05T10:04:05.862" v="1144"/>
          <ac:spMkLst>
            <pc:docMk/>
            <pc:sldMk cId="3435173702" sldId="988"/>
            <ac:spMk id="11" creationId="{3593AB00-8D19-6840-23E2-BAA672C1190A}"/>
          </ac:spMkLst>
        </pc:spChg>
        <pc:spChg chg="add mod">
          <ac:chgData name="ALI TEKIN GUNER" userId="8a3bfaf7-3db6-4045-837e-88d2495fba61" providerId="ADAL" clId="{82A7018A-E612-4589-B6A5-604FBF2BEF7E}" dt="2023-10-05T10:05:01.160" v="1162" actId="207"/>
          <ac:spMkLst>
            <pc:docMk/>
            <pc:sldMk cId="3435173702" sldId="988"/>
            <ac:spMk id="16" creationId="{3CB3EA60-82D1-5F03-87BE-17A2954EC8FD}"/>
          </ac:spMkLst>
        </pc:spChg>
        <pc:grpChg chg="add mod">
          <ac:chgData name="ALI TEKIN GUNER" userId="8a3bfaf7-3db6-4045-837e-88d2495fba61" providerId="ADAL" clId="{82A7018A-E612-4589-B6A5-604FBF2BEF7E}" dt="2023-10-05T10:04:05.862" v="1144"/>
          <ac:grpSpMkLst>
            <pc:docMk/>
            <pc:sldMk cId="3435173702" sldId="988"/>
            <ac:grpSpMk id="12" creationId="{91703006-6A98-6440-5101-44E97258785F}"/>
          </ac:grpSpMkLst>
        </pc:grpChg>
        <pc:picChg chg="add mod">
          <ac:chgData name="ALI TEKIN GUNER" userId="8a3bfaf7-3db6-4045-837e-88d2495fba61" providerId="ADAL" clId="{82A7018A-E612-4589-B6A5-604FBF2BEF7E}" dt="2023-10-05T10:04:05.862" v="1144"/>
          <ac:picMkLst>
            <pc:docMk/>
            <pc:sldMk cId="3435173702" sldId="988"/>
            <ac:picMk id="7" creationId="{6B8C580F-8AA4-126F-3148-182B56B97400}"/>
          </ac:picMkLst>
        </pc:picChg>
        <pc:cxnChg chg="add mod">
          <ac:chgData name="ALI TEKIN GUNER" userId="8a3bfaf7-3db6-4045-837e-88d2495fba61" providerId="ADAL" clId="{82A7018A-E612-4589-B6A5-604FBF2BEF7E}" dt="2023-10-05T10:04:05.862" v="1144"/>
          <ac:cxnSpMkLst>
            <pc:docMk/>
            <pc:sldMk cId="3435173702" sldId="988"/>
            <ac:cxnSpMk id="8" creationId="{2FC3A57C-0270-713E-B85F-2F6E38C2C74D}"/>
          </ac:cxnSpMkLst>
        </pc:cxnChg>
        <pc:cxnChg chg="add mod">
          <ac:chgData name="ALI TEKIN GUNER" userId="8a3bfaf7-3db6-4045-837e-88d2495fba61" providerId="ADAL" clId="{82A7018A-E612-4589-B6A5-604FBF2BEF7E}" dt="2023-10-05T10:04:05.862" v="1144"/>
          <ac:cxnSpMkLst>
            <pc:docMk/>
            <pc:sldMk cId="3435173702" sldId="988"/>
            <ac:cxnSpMk id="9" creationId="{672E6457-344E-3755-F234-99BB8E045647}"/>
          </ac:cxnSpMkLst>
        </pc:cxnChg>
        <pc:cxnChg chg="add mod">
          <ac:chgData name="ALI TEKIN GUNER" userId="8a3bfaf7-3db6-4045-837e-88d2495fba61" providerId="ADAL" clId="{82A7018A-E612-4589-B6A5-604FBF2BEF7E}" dt="2023-10-05T10:04:05.862" v="1144"/>
          <ac:cxnSpMkLst>
            <pc:docMk/>
            <pc:sldMk cId="3435173702" sldId="988"/>
            <ac:cxnSpMk id="10" creationId="{85009AAD-C439-C7E3-73C4-8238766759B9}"/>
          </ac:cxnSpMkLst>
        </pc:cxnChg>
        <pc:cxnChg chg="mod">
          <ac:chgData name="ALI TEKIN GUNER" userId="8a3bfaf7-3db6-4045-837e-88d2495fba61" providerId="ADAL" clId="{82A7018A-E612-4589-B6A5-604FBF2BEF7E}" dt="2023-10-05T10:04:05.862" v="1144"/>
          <ac:cxnSpMkLst>
            <pc:docMk/>
            <pc:sldMk cId="3435173702" sldId="988"/>
            <ac:cxnSpMk id="13" creationId="{84F51F6A-2590-F2E4-57E9-2D571947DF24}"/>
          </ac:cxnSpMkLst>
        </pc:cxnChg>
        <pc:cxnChg chg="mod">
          <ac:chgData name="ALI TEKIN GUNER" userId="8a3bfaf7-3db6-4045-837e-88d2495fba61" providerId="ADAL" clId="{82A7018A-E612-4589-B6A5-604FBF2BEF7E}" dt="2023-10-05T10:04:05.862" v="1144"/>
          <ac:cxnSpMkLst>
            <pc:docMk/>
            <pc:sldMk cId="3435173702" sldId="988"/>
            <ac:cxnSpMk id="14" creationId="{BEF03409-308D-883A-D188-B53A553E9946}"/>
          </ac:cxnSpMkLst>
        </pc:cxnChg>
        <pc:cxnChg chg="mod">
          <ac:chgData name="ALI TEKIN GUNER" userId="8a3bfaf7-3db6-4045-837e-88d2495fba61" providerId="ADAL" clId="{82A7018A-E612-4589-B6A5-604FBF2BEF7E}" dt="2023-10-05T10:04:05.862" v="1144"/>
          <ac:cxnSpMkLst>
            <pc:docMk/>
            <pc:sldMk cId="3435173702" sldId="988"/>
            <ac:cxnSpMk id="15" creationId="{7FF8BC28-3131-9E18-FEC2-D8A5144088AE}"/>
          </ac:cxnSpMkLst>
        </pc:cxnChg>
      </pc:sldChg>
      <pc:sldChg chg="addSp modSp new mod">
        <pc:chgData name="ALI TEKIN GUNER" userId="8a3bfaf7-3db6-4045-837e-88d2495fba61" providerId="ADAL" clId="{82A7018A-E612-4589-B6A5-604FBF2BEF7E}" dt="2023-10-05T10:05:28.058" v="1166"/>
        <pc:sldMkLst>
          <pc:docMk/>
          <pc:sldMk cId="2635664766" sldId="989"/>
        </pc:sldMkLst>
        <pc:spChg chg="add mod">
          <ac:chgData name="ALI TEKIN GUNER" userId="8a3bfaf7-3db6-4045-837e-88d2495fba61" providerId="ADAL" clId="{82A7018A-E612-4589-B6A5-604FBF2BEF7E}" dt="2023-10-05T10:05:21.845" v="1165" actId="27636"/>
          <ac:spMkLst>
            <pc:docMk/>
            <pc:sldMk cId="2635664766" sldId="989"/>
            <ac:spMk id="5" creationId="{A38A98CE-86C1-0837-98F2-C25D7B34D842}"/>
          </ac:spMkLst>
        </pc:spChg>
        <pc:spChg chg="add mod">
          <ac:chgData name="ALI TEKIN GUNER" userId="8a3bfaf7-3db6-4045-837e-88d2495fba61" providerId="ADAL" clId="{82A7018A-E612-4589-B6A5-604FBF2BEF7E}" dt="2023-10-05T10:05:21.571" v="1164"/>
          <ac:spMkLst>
            <pc:docMk/>
            <pc:sldMk cId="2635664766" sldId="989"/>
            <ac:spMk id="6" creationId="{0412AEAD-2D90-C710-9BF6-910D292C4CD9}"/>
          </ac:spMkLst>
        </pc:spChg>
        <pc:spChg chg="add mod">
          <ac:chgData name="ALI TEKIN GUNER" userId="8a3bfaf7-3db6-4045-837e-88d2495fba61" providerId="ADAL" clId="{82A7018A-E612-4589-B6A5-604FBF2BEF7E}" dt="2023-10-05T10:05:28.058" v="1166"/>
          <ac:spMkLst>
            <pc:docMk/>
            <pc:sldMk cId="2635664766" sldId="989"/>
            <ac:spMk id="7" creationId="{0C7C1A12-F44E-5086-EB3F-6E98541DBAB0}"/>
          </ac:spMkLst>
        </pc:spChg>
      </pc:sldChg>
      <pc:sldChg chg="addSp modSp new mod modAnim">
        <pc:chgData name="ALI TEKIN GUNER" userId="8a3bfaf7-3db6-4045-837e-88d2495fba61" providerId="ADAL" clId="{82A7018A-E612-4589-B6A5-604FBF2BEF7E}" dt="2023-10-05T10:06:41.033" v="1174"/>
        <pc:sldMkLst>
          <pc:docMk/>
          <pc:sldMk cId="3991619204" sldId="990"/>
        </pc:sldMkLst>
        <pc:spChg chg="add mod">
          <ac:chgData name="ALI TEKIN GUNER" userId="8a3bfaf7-3db6-4045-837e-88d2495fba61" providerId="ADAL" clId="{82A7018A-E612-4589-B6A5-604FBF2BEF7E}" dt="2023-10-05T10:06:01.562" v="1173" actId="27636"/>
          <ac:spMkLst>
            <pc:docMk/>
            <pc:sldMk cId="3991619204" sldId="990"/>
            <ac:spMk id="5" creationId="{1D8644A8-B420-12E0-D120-8A69D498CCE0}"/>
          </ac:spMkLst>
        </pc:spChg>
        <pc:spChg chg="add mod">
          <ac:chgData name="ALI TEKIN GUNER" userId="8a3bfaf7-3db6-4045-837e-88d2495fba61" providerId="ADAL" clId="{82A7018A-E612-4589-B6A5-604FBF2BEF7E}" dt="2023-10-05T10:06:01.344" v="1172"/>
          <ac:spMkLst>
            <pc:docMk/>
            <pc:sldMk cId="3991619204" sldId="990"/>
            <ac:spMk id="6" creationId="{5659811F-C764-553B-68B9-67F962117615}"/>
          </ac:spMkLst>
        </pc:spChg>
        <pc:spChg chg="add mod">
          <ac:chgData name="ALI TEKIN GUNER" userId="8a3bfaf7-3db6-4045-837e-88d2495fba61" providerId="ADAL" clId="{82A7018A-E612-4589-B6A5-604FBF2BEF7E}" dt="2023-10-05T10:06:01.344" v="1172"/>
          <ac:spMkLst>
            <pc:docMk/>
            <pc:sldMk cId="3991619204" sldId="990"/>
            <ac:spMk id="7" creationId="{2D98F5E8-9939-A290-8007-EEE24C061A53}"/>
          </ac:spMkLst>
        </pc:spChg>
        <pc:spChg chg="add mod">
          <ac:chgData name="ALI TEKIN GUNER" userId="8a3bfaf7-3db6-4045-837e-88d2495fba61" providerId="ADAL" clId="{82A7018A-E612-4589-B6A5-604FBF2BEF7E}" dt="2023-10-05T10:06:41.033" v="1174"/>
          <ac:spMkLst>
            <pc:docMk/>
            <pc:sldMk cId="3991619204" sldId="990"/>
            <ac:spMk id="8" creationId="{D68EA49A-EBFC-FF64-6738-B869E701F59D}"/>
          </ac:spMkLst>
        </pc:spChg>
      </pc:sldChg>
      <pc:sldChg chg="addSp modSp new mod">
        <pc:chgData name="ALI TEKIN GUNER" userId="8a3bfaf7-3db6-4045-837e-88d2495fba61" providerId="ADAL" clId="{82A7018A-E612-4589-B6A5-604FBF2BEF7E}" dt="2023-10-05T10:07:13.844" v="1178"/>
        <pc:sldMkLst>
          <pc:docMk/>
          <pc:sldMk cId="4178966983" sldId="991"/>
        </pc:sldMkLst>
        <pc:spChg chg="add mod">
          <ac:chgData name="ALI TEKIN GUNER" userId="8a3bfaf7-3db6-4045-837e-88d2495fba61" providerId="ADAL" clId="{82A7018A-E612-4589-B6A5-604FBF2BEF7E}" dt="2023-10-05T10:07:06.790" v="1177" actId="27636"/>
          <ac:spMkLst>
            <pc:docMk/>
            <pc:sldMk cId="4178966983" sldId="991"/>
            <ac:spMk id="5" creationId="{8F958DA6-2AC2-F1E0-DAE7-0A7D621F4E35}"/>
          </ac:spMkLst>
        </pc:spChg>
        <pc:spChg chg="add mod">
          <ac:chgData name="ALI TEKIN GUNER" userId="8a3bfaf7-3db6-4045-837e-88d2495fba61" providerId="ADAL" clId="{82A7018A-E612-4589-B6A5-604FBF2BEF7E}" dt="2023-10-05T10:07:06.649" v="1176"/>
          <ac:spMkLst>
            <pc:docMk/>
            <pc:sldMk cId="4178966983" sldId="991"/>
            <ac:spMk id="6" creationId="{B8FB0A56-6850-4A0C-A933-222A2292E805}"/>
          </ac:spMkLst>
        </pc:spChg>
        <pc:spChg chg="add mod">
          <ac:chgData name="ALI TEKIN GUNER" userId="8a3bfaf7-3db6-4045-837e-88d2495fba61" providerId="ADAL" clId="{82A7018A-E612-4589-B6A5-604FBF2BEF7E}" dt="2023-10-05T10:07:13.844" v="1178"/>
          <ac:spMkLst>
            <pc:docMk/>
            <pc:sldMk cId="4178966983" sldId="991"/>
            <ac:spMk id="7" creationId="{676D6FF0-DFCE-B723-798D-3CF6828F9E01}"/>
          </ac:spMkLst>
        </pc:spChg>
      </pc:sldChg>
      <pc:sldChg chg="addSp modSp new">
        <pc:chgData name="ALI TEKIN GUNER" userId="8a3bfaf7-3db6-4045-837e-88d2495fba61" providerId="ADAL" clId="{82A7018A-E612-4589-B6A5-604FBF2BEF7E}" dt="2023-10-05T10:07:33.735" v="1181"/>
        <pc:sldMkLst>
          <pc:docMk/>
          <pc:sldMk cId="2679432624" sldId="992"/>
        </pc:sldMkLst>
        <pc:spChg chg="add mod">
          <ac:chgData name="ALI TEKIN GUNER" userId="8a3bfaf7-3db6-4045-837e-88d2495fba61" providerId="ADAL" clId="{82A7018A-E612-4589-B6A5-604FBF2BEF7E}" dt="2023-10-05T10:07:27.431" v="1180"/>
          <ac:spMkLst>
            <pc:docMk/>
            <pc:sldMk cId="2679432624" sldId="992"/>
            <ac:spMk id="5" creationId="{A6D87C51-8D15-4148-0D6E-FC2549D07B5F}"/>
          </ac:spMkLst>
        </pc:spChg>
        <pc:spChg chg="add mod">
          <ac:chgData name="ALI TEKIN GUNER" userId="8a3bfaf7-3db6-4045-837e-88d2495fba61" providerId="ADAL" clId="{82A7018A-E612-4589-B6A5-604FBF2BEF7E}" dt="2023-10-05T10:07:33.735" v="1181"/>
          <ac:spMkLst>
            <pc:docMk/>
            <pc:sldMk cId="2679432624" sldId="992"/>
            <ac:spMk id="6" creationId="{10BCBBC2-32A8-0CF1-3781-74308F6BB4C0}"/>
          </ac:spMkLst>
        </pc:spChg>
      </pc:sldChg>
      <pc:sldChg chg="addSp modSp new">
        <pc:chgData name="ALI TEKIN GUNER" userId="8a3bfaf7-3db6-4045-837e-88d2495fba61" providerId="ADAL" clId="{82A7018A-E612-4589-B6A5-604FBF2BEF7E}" dt="2023-10-05T10:07:53.553" v="1184"/>
        <pc:sldMkLst>
          <pc:docMk/>
          <pc:sldMk cId="1341802833" sldId="993"/>
        </pc:sldMkLst>
        <pc:spChg chg="add mod">
          <ac:chgData name="ALI TEKIN GUNER" userId="8a3bfaf7-3db6-4045-837e-88d2495fba61" providerId="ADAL" clId="{82A7018A-E612-4589-B6A5-604FBF2BEF7E}" dt="2023-10-05T10:07:46.504" v="1183"/>
          <ac:spMkLst>
            <pc:docMk/>
            <pc:sldMk cId="1341802833" sldId="993"/>
            <ac:spMk id="5" creationId="{62E3F143-6A87-98B6-F9C7-5F6C48568A5D}"/>
          </ac:spMkLst>
        </pc:spChg>
        <pc:spChg chg="add mod">
          <ac:chgData name="ALI TEKIN GUNER" userId="8a3bfaf7-3db6-4045-837e-88d2495fba61" providerId="ADAL" clId="{82A7018A-E612-4589-B6A5-604FBF2BEF7E}" dt="2023-10-05T10:07:53.553" v="1184"/>
          <ac:spMkLst>
            <pc:docMk/>
            <pc:sldMk cId="1341802833" sldId="993"/>
            <ac:spMk id="8" creationId="{BE8BD44F-D7B5-D375-3633-609C180F5DB1}"/>
          </ac:spMkLst>
        </pc:spChg>
        <pc:picChg chg="add mod">
          <ac:chgData name="ALI TEKIN GUNER" userId="8a3bfaf7-3db6-4045-837e-88d2495fba61" providerId="ADAL" clId="{82A7018A-E612-4589-B6A5-604FBF2BEF7E}" dt="2023-10-05T10:07:46.504" v="1183"/>
          <ac:picMkLst>
            <pc:docMk/>
            <pc:sldMk cId="1341802833" sldId="993"/>
            <ac:picMk id="6" creationId="{701F3DA8-381D-F03C-B2BE-DEA3A7D23422}"/>
          </ac:picMkLst>
        </pc:picChg>
        <pc:picChg chg="add mod">
          <ac:chgData name="ALI TEKIN GUNER" userId="8a3bfaf7-3db6-4045-837e-88d2495fba61" providerId="ADAL" clId="{82A7018A-E612-4589-B6A5-604FBF2BEF7E}" dt="2023-10-05T10:07:46.504" v="1183"/>
          <ac:picMkLst>
            <pc:docMk/>
            <pc:sldMk cId="1341802833" sldId="993"/>
            <ac:picMk id="7" creationId="{4A4FA371-DF3A-4CA5-A0DA-780C4F45DCE8}"/>
          </ac:picMkLst>
        </pc:picChg>
      </pc:sldChg>
      <pc:sldChg chg="addSp modSp new">
        <pc:chgData name="ALI TEKIN GUNER" userId="8a3bfaf7-3db6-4045-837e-88d2495fba61" providerId="ADAL" clId="{82A7018A-E612-4589-B6A5-604FBF2BEF7E}" dt="2023-10-05T10:08:13.978" v="1187"/>
        <pc:sldMkLst>
          <pc:docMk/>
          <pc:sldMk cId="859784121" sldId="994"/>
        </pc:sldMkLst>
        <pc:spChg chg="add mod">
          <ac:chgData name="ALI TEKIN GUNER" userId="8a3bfaf7-3db6-4045-837e-88d2495fba61" providerId="ADAL" clId="{82A7018A-E612-4589-B6A5-604FBF2BEF7E}" dt="2023-10-05T10:08:07.875" v="1186"/>
          <ac:spMkLst>
            <pc:docMk/>
            <pc:sldMk cId="859784121" sldId="994"/>
            <ac:spMk id="5" creationId="{2AF126E3-E5F2-47BB-E399-F73B2E745E49}"/>
          </ac:spMkLst>
        </pc:spChg>
        <pc:spChg chg="add mod">
          <ac:chgData name="ALI TEKIN GUNER" userId="8a3bfaf7-3db6-4045-837e-88d2495fba61" providerId="ADAL" clId="{82A7018A-E612-4589-B6A5-604FBF2BEF7E}" dt="2023-10-05T10:08:07.875" v="1186"/>
          <ac:spMkLst>
            <pc:docMk/>
            <pc:sldMk cId="859784121" sldId="994"/>
            <ac:spMk id="7" creationId="{69D626C5-EBEF-C01E-54A8-0A30F25C24F1}"/>
          </ac:spMkLst>
        </pc:spChg>
        <pc:spChg chg="add mod">
          <ac:chgData name="ALI TEKIN GUNER" userId="8a3bfaf7-3db6-4045-837e-88d2495fba61" providerId="ADAL" clId="{82A7018A-E612-4589-B6A5-604FBF2BEF7E}" dt="2023-10-05T10:08:13.978" v="1187"/>
          <ac:spMkLst>
            <pc:docMk/>
            <pc:sldMk cId="859784121" sldId="994"/>
            <ac:spMk id="8" creationId="{38B7221E-47A4-2880-C1E1-CF79F951B26C}"/>
          </ac:spMkLst>
        </pc:spChg>
        <pc:picChg chg="add mod">
          <ac:chgData name="ALI TEKIN GUNER" userId="8a3bfaf7-3db6-4045-837e-88d2495fba61" providerId="ADAL" clId="{82A7018A-E612-4589-B6A5-604FBF2BEF7E}" dt="2023-10-05T10:08:07.875" v="1186"/>
          <ac:picMkLst>
            <pc:docMk/>
            <pc:sldMk cId="859784121" sldId="994"/>
            <ac:picMk id="6" creationId="{C67EC9FC-F7DE-FA9B-84A5-D5489A434BD6}"/>
          </ac:picMkLst>
        </pc:picChg>
      </pc:sldChg>
      <pc:sldChg chg="addSp modSp new">
        <pc:chgData name="ALI TEKIN GUNER" userId="8a3bfaf7-3db6-4045-837e-88d2495fba61" providerId="ADAL" clId="{82A7018A-E612-4589-B6A5-604FBF2BEF7E}" dt="2023-10-05T10:08:38.495" v="1192"/>
        <pc:sldMkLst>
          <pc:docMk/>
          <pc:sldMk cId="2636098327" sldId="995"/>
        </pc:sldMkLst>
        <pc:spChg chg="add mod">
          <ac:chgData name="ALI TEKIN GUNER" userId="8a3bfaf7-3db6-4045-837e-88d2495fba61" providerId="ADAL" clId="{82A7018A-E612-4589-B6A5-604FBF2BEF7E}" dt="2023-10-05T10:08:26.143" v="1190"/>
          <ac:spMkLst>
            <pc:docMk/>
            <pc:sldMk cId="2636098327" sldId="995"/>
            <ac:spMk id="5" creationId="{6E1159B4-A24B-775E-CF8D-0F588C49955C}"/>
          </ac:spMkLst>
        </pc:spChg>
        <pc:spChg chg="add mod">
          <ac:chgData name="ALI TEKIN GUNER" userId="8a3bfaf7-3db6-4045-837e-88d2495fba61" providerId="ADAL" clId="{82A7018A-E612-4589-B6A5-604FBF2BEF7E}" dt="2023-10-05T10:08:38.495" v="1192"/>
          <ac:spMkLst>
            <pc:docMk/>
            <pc:sldMk cId="2636098327" sldId="995"/>
            <ac:spMk id="6" creationId="{F5D75FF0-5D72-B2C2-8F54-225AAA4B4744}"/>
          </ac:spMkLst>
        </pc:spChg>
      </pc:sldChg>
      <pc:sldChg chg="addSp modSp new del">
        <pc:chgData name="ALI TEKIN GUNER" userId="8a3bfaf7-3db6-4045-837e-88d2495fba61" providerId="ADAL" clId="{82A7018A-E612-4589-B6A5-604FBF2BEF7E}" dt="2023-10-05T10:09:06.338" v="1193" actId="47"/>
        <pc:sldMkLst>
          <pc:docMk/>
          <pc:sldMk cId="1422975704" sldId="996"/>
        </pc:sldMkLst>
        <pc:spChg chg="add mod">
          <ac:chgData name="ALI TEKIN GUNER" userId="8a3bfaf7-3db6-4045-837e-88d2495fba61" providerId="ADAL" clId="{82A7018A-E612-4589-B6A5-604FBF2BEF7E}" dt="2023-10-05T10:08:26.915" v="1191"/>
          <ac:spMkLst>
            <pc:docMk/>
            <pc:sldMk cId="1422975704" sldId="996"/>
            <ac:spMk id="5" creationId="{5B40E31E-FF05-8824-6157-E84F883171E2}"/>
          </ac:spMkLst>
        </pc:spChg>
      </pc:sldChg>
      <pc:sldChg chg="addSp modSp new mod">
        <pc:chgData name="ALI TEKIN GUNER" userId="8a3bfaf7-3db6-4045-837e-88d2495fba61" providerId="ADAL" clId="{82A7018A-E612-4589-B6A5-604FBF2BEF7E}" dt="2023-10-05T10:09:47.372" v="1217" actId="1036"/>
        <pc:sldMkLst>
          <pc:docMk/>
          <pc:sldMk cId="3653803690" sldId="996"/>
        </pc:sldMkLst>
        <pc:spChg chg="add mod">
          <ac:chgData name="ALI TEKIN GUNER" userId="8a3bfaf7-3db6-4045-837e-88d2495fba61" providerId="ADAL" clId="{82A7018A-E612-4589-B6A5-604FBF2BEF7E}" dt="2023-10-05T10:09:26.137" v="1196" actId="27636"/>
          <ac:spMkLst>
            <pc:docMk/>
            <pc:sldMk cId="3653803690" sldId="996"/>
            <ac:spMk id="5" creationId="{1D3BE3B5-CF28-3CEA-3565-CCCC8F96E2CB}"/>
          </ac:spMkLst>
        </pc:spChg>
        <pc:spChg chg="add mod">
          <ac:chgData name="ALI TEKIN GUNER" userId="8a3bfaf7-3db6-4045-837e-88d2495fba61" providerId="ADAL" clId="{82A7018A-E612-4589-B6A5-604FBF2BEF7E}" dt="2023-10-05T10:09:47.372" v="1217" actId="1036"/>
          <ac:spMkLst>
            <pc:docMk/>
            <pc:sldMk cId="3653803690" sldId="996"/>
            <ac:spMk id="6" creationId="{DA8F4A9A-1917-E509-D255-DF6878B0DBA7}"/>
          </ac:spMkLst>
        </pc:spChg>
      </pc:sldChg>
      <pc:sldChg chg="new del">
        <pc:chgData name="ALI TEKIN GUNER" userId="8a3bfaf7-3db6-4045-837e-88d2495fba61" providerId="ADAL" clId="{82A7018A-E612-4589-B6A5-604FBF2BEF7E}" dt="2023-10-05T10:20:22.773" v="1495" actId="47"/>
        <pc:sldMkLst>
          <pc:docMk/>
          <pc:sldMk cId="2230694753" sldId="997"/>
        </pc:sldMkLst>
      </pc:sldChg>
      <pc:sldChg chg="addSp delSp modSp new mod">
        <pc:chgData name="ALI TEKIN GUNER" userId="8a3bfaf7-3db6-4045-837e-88d2495fba61" providerId="ADAL" clId="{82A7018A-E612-4589-B6A5-604FBF2BEF7E}" dt="2023-11-15T11:56:14.978" v="9344" actId="20577"/>
        <pc:sldMkLst>
          <pc:docMk/>
          <pc:sldMk cId="2646656922" sldId="997"/>
        </pc:sldMkLst>
        <pc:spChg chg="add mod">
          <ac:chgData name="ALI TEKIN GUNER" userId="8a3bfaf7-3db6-4045-837e-88d2495fba61" providerId="ADAL" clId="{82A7018A-E612-4589-B6A5-604FBF2BEF7E}" dt="2023-11-15T11:56:14.978" v="9344" actId="20577"/>
          <ac:spMkLst>
            <pc:docMk/>
            <pc:sldMk cId="2646656922" sldId="997"/>
            <ac:spMk id="5" creationId="{C093C589-7668-D540-9649-576EAAD622E3}"/>
          </ac:spMkLst>
        </pc:spChg>
        <pc:spChg chg="add mod">
          <ac:chgData name="ALI TEKIN GUNER" userId="8a3bfaf7-3db6-4045-837e-88d2495fba61" providerId="ADAL" clId="{82A7018A-E612-4589-B6A5-604FBF2BEF7E}" dt="2023-10-12T10:20:20.421" v="1803" actId="207"/>
          <ac:spMkLst>
            <pc:docMk/>
            <pc:sldMk cId="2646656922" sldId="997"/>
            <ac:spMk id="6" creationId="{0E418804-ED17-C2F0-850C-57B321B262B3}"/>
          </ac:spMkLst>
        </pc:spChg>
        <pc:spChg chg="add del">
          <ac:chgData name="ALI TEKIN GUNER" userId="8a3bfaf7-3db6-4045-837e-88d2495fba61" providerId="ADAL" clId="{82A7018A-E612-4589-B6A5-604FBF2BEF7E}" dt="2023-11-15T11:55:44.780" v="9330" actId="478"/>
          <ac:spMkLst>
            <pc:docMk/>
            <pc:sldMk cId="2646656922" sldId="997"/>
            <ac:spMk id="8" creationId="{C449F6A9-23E1-F57B-6262-8099D41C1BB2}"/>
          </ac:spMkLst>
        </pc:spChg>
        <pc:spChg chg="add mod ord">
          <ac:chgData name="ALI TEKIN GUNER" userId="8a3bfaf7-3db6-4045-837e-88d2495fba61" providerId="ADAL" clId="{82A7018A-E612-4589-B6A5-604FBF2BEF7E}" dt="2023-11-15T11:56:04.718" v="9339" actId="1035"/>
          <ac:spMkLst>
            <pc:docMk/>
            <pc:sldMk cId="2646656922" sldId="997"/>
            <ac:spMk id="9" creationId="{F8EF562D-825A-39DA-88DD-E1F81EFBA4D6}"/>
          </ac:spMkLst>
        </pc:spChg>
        <pc:picChg chg="add mod">
          <ac:chgData name="ALI TEKIN GUNER" userId="8a3bfaf7-3db6-4045-837e-88d2495fba61" providerId="ADAL" clId="{82A7018A-E612-4589-B6A5-604FBF2BEF7E}" dt="2023-11-15T11:56:09.587" v="9342" actId="1038"/>
          <ac:picMkLst>
            <pc:docMk/>
            <pc:sldMk cId="2646656922" sldId="997"/>
            <ac:picMk id="7" creationId="{FC5FBC72-A706-E1F0-2D4E-6E40197537F3}"/>
          </ac:picMkLst>
        </pc:picChg>
        <pc:picChg chg="add mod">
          <ac:chgData name="ALI TEKIN GUNER" userId="8a3bfaf7-3db6-4045-837e-88d2495fba61" providerId="ADAL" clId="{82A7018A-E612-4589-B6A5-604FBF2BEF7E}" dt="2023-11-15T11:55:31.240" v="9328" actId="1076"/>
          <ac:picMkLst>
            <pc:docMk/>
            <pc:sldMk cId="2646656922" sldId="997"/>
            <ac:picMk id="1026" creationId="{726024C9-C47F-C14B-1AA2-BD7017004337}"/>
          </ac:picMkLst>
        </pc:picChg>
      </pc:sldChg>
      <pc:sldChg chg="addSp delSp modSp add mod delAnim modAnim">
        <pc:chgData name="ALI TEKIN GUNER" userId="8a3bfaf7-3db6-4045-837e-88d2495fba61" providerId="ADAL" clId="{82A7018A-E612-4589-B6A5-604FBF2BEF7E}" dt="2023-11-01T13:54:38.610" v="5673" actId="1076"/>
        <pc:sldMkLst>
          <pc:docMk/>
          <pc:sldMk cId="1265973963" sldId="998"/>
        </pc:sldMkLst>
        <pc:spChg chg="del">
          <ac:chgData name="ALI TEKIN GUNER" userId="8a3bfaf7-3db6-4045-837e-88d2495fba61" providerId="ADAL" clId="{82A7018A-E612-4589-B6A5-604FBF2BEF7E}" dt="2023-10-19T13:33:34.308" v="2141" actId="478"/>
          <ac:spMkLst>
            <pc:docMk/>
            <pc:sldMk cId="1265973963" sldId="998"/>
            <ac:spMk id="2" creationId="{00000000-0000-0000-0000-000000000000}"/>
          </ac:spMkLst>
        </pc:spChg>
        <pc:spChg chg="add del mod">
          <ac:chgData name="ALI TEKIN GUNER" userId="8a3bfaf7-3db6-4045-837e-88d2495fba61" providerId="ADAL" clId="{82A7018A-E612-4589-B6A5-604FBF2BEF7E}" dt="2023-11-01T13:54:24.282" v="5665" actId="478"/>
          <ac:spMkLst>
            <pc:docMk/>
            <pc:sldMk cId="1265973963" sldId="998"/>
            <ac:spMk id="2" creationId="{2E7CE9D8-976C-ED6C-FD7C-BAE091446DFC}"/>
          </ac:spMkLst>
        </pc:spChg>
        <pc:spChg chg="mod ord">
          <ac:chgData name="ALI TEKIN GUNER" userId="8a3bfaf7-3db6-4045-837e-88d2495fba61" providerId="ADAL" clId="{82A7018A-E612-4589-B6A5-604FBF2BEF7E}" dt="2023-11-01T13:54:38.610" v="5673" actId="1076"/>
          <ac:spMkLst>
            <pc:docMk/>
            <pc:sldMk cId="1265973963" sldId="998"/>
            <ac:spMk id="3" creationId="{00000000-0000-0000-0000-000000000000}"/>
          </ac:spMkLst>
        </pc:spChg>
        <pc:spChg chg="del mod">
          <ac:chgData name="ALI TEKIN GUNER" userId="8a3bfaf7-3db6-4045-837e-88d2495fba61" providerId="ADAL" clId="{82A7018A-E612-4589-B6A5-604FBF2BEF7E}" dt="2023-10-19T13:34:00.695" v="2150" actId="478"/>
          <ac:spMkLst>
            <pc:docMk/>
            <pc:sldMk cId="1265973963" sldId="998"/>
            <ac:spMk id="4" creationId="{00000000-0000-0000-0000-000000000000}"/>
          </ac:spMkLst>
        </pc:spChg>
        <pc:spChg chg="mod">
          <ac:chgData name="ALI TEKIN GUNER" userId="8a3bfaf7-3db6-4045-837e-88d2495fba61" providerId="ADAL" clId="{82A7018A-E612-4589-B6A5-604FBF2BEF7E}" dt="2023-11-01T13:53:26" v="5655"/>
          <ac:spMkLst>
            <pc:docMk/>
            <pc:sldMk cId="1265973963" sldId="998"/>
            <ac:spMk id="5" creationId="{00000000-0000-0000-0000-000000000000}"/>
          </ac:spMkLst>
        </pc:spChg>
        <pc:spChg chg="del">
          <ac:chgData name="ALI TEKIN GUNER" userId="8a3bfaf7-3db6-4045-837e-88d2495fba61" providerId="ADAL" clId="{82A7018A-E612-4589-B6A5-604FBF2BEF7E}" dt="2023-10-19T13:22:25.384" v="2025" actId="478"/>
          <ac:spMkLst>
            <pc:docMk/>
            <pc:sldMk cId="1265973963" sldId="998"/>
            <ac:spMk id="6" creationId="{00000000-0000-0000-0000-000000000000}"/>
          </ac:spMkLst>
        </pc:spChg>
        <pc:spChg chg="del">
          <ac:chgData name="ALI TEKIN GUNER" userId="8a3bfaf7-3db6-4045-837e-88d2495fba61" providerId="ADAL" clId="{82A7018A-E612-4589-B6A5-604FBF2BEF7E}" dt="2023-10-19T13:22:55.845" v="2030" actId="478"/>
          <ac:spMkLst>
            <pc:docMk/>
            <pc:sldMk cId="1265973963" sldId="998"/>
            <ac:spMk id="7" creationId="{00000000-0000-0000-0000-000000000000}"/>
          </ac:spMkLst>
        </pc:spChg>
        <pc:spChg chg="del">
          <ac:chgData name="ALI TEKIN GUNER" userId="8a3bfaf7-3db6-4045-837e-88d2495fba61" providerId="ADAL" clId="{82A7018A-E612-4589-B6A5-604FBF2BEF7E}" dt="2023-10-19T13:22:26.987" v="2026" actId="478"/>
          <ac:spMkLst>
            <pc:docMk/>
            <pc:sldMk cId="1265973963" sldId="998"/>
            <ac:spMk id="8" creationId="{00000000-0000-0000-0000-000000000000}"/>
          </ac:spMkLst>
        </pc:spChg>
        <pc:spChg chg="add del mod">
          <ac:chgData name="ALI TEKIN GUNER" userId="8a3bfaf7-3db6-4045-837e-88d2495fba61" providerId="ADAL" clId="{82A7018A-E612-4589-B6A5-604FBF2BEF7E}" dt="2023-10-19T13:51:37.957" v="2275" actId="478"/>
          <ac:spMkLst>
            <pc:docMk/>
            <pc:sldMk cId="1265973963" sldId="998"/>
            <ac:spMk id="16" creationId="{1E29E777-C93F-331C-2049-10E12752D91C}"/>
          </ac:spMkLst>
        </pc:spChg>
        <pc:spChg chg="add del mod">
          <ac:chgData name="ALI TEKIN GUNER" userId="8a3bfaf7-3db6-4045-837e-88d2495fba61" providerId="ADAL" clId="{82A7018A-E612-4589-B6A5-604FBF2BEF7E}" dt="2023-10-19T13:51:35.989" v="2274" actId="478"/>
          <ac:spMkLst>
            <pc:docMk/>
            <pc:sldMk cId="1265973963" sldId="998"/>
            <ac:spMk id="18" creationId="{A2FC5EE9-AACF-5E2A-DE42-A151B261FBD9}"/>
          </ac:spMkLst>
        </pc:spChg>
        <pc:spChg chg="mod">
          <ac:chgData name="ALI TEKIN GUNER" userId="8a3bfaf7-3db6-4045-837e-88d2495fba61" providerId="ADAL" clId="{82A7018A-E612-4589-B6A5-604FBF2BEF7E}" dt="2023-10-19T13:42:39.592" v="2230" actId="14100"/>
          <ac:spMkLst>
            <pc:docMk/>
            <pc:sldMk cId="1265973963" sldId="998"/>
            <ac:spMk id="19" creationId="{00000000-0000-0000-0000-000000000000}"/>
          </ac:spMkLst>
        </pc:spChg>
        <pc:spChg chg="add del mod">
          <ac:chgData name="ALI TEKIN GUNER" userId="8a3bfaf7-3db6-4045-837e-88d2495fba61" providerId="ADAL" clId="{82A7018A-E612-4589-B6A5-604FBF2BEF7E}" dt="2023-10-19T13:39:01.146" v="2189" actId="478"/>
          <ac:spMkLst>
            <pc:docMk/>
            <pc:sldMk cId="1265973963" sldId="998"/>
            <ac:spMk id="24" creationId="{4E7005FE-E875-EDC7-9DA5-D2998D1BFD99}"/>
          </ac:spMkLst>
        </pc:spChg>
        <pc:spChg chg="add del mod">
          <ac:chgData name="ALI TEKIN GUNER" userId="8a3bfaf7-3db6-4045-837e-88d2495fba61" providerId="ADAL" clId="{82A7018A-E612-4589-B6A5-604FBF2BEF7E}" dt="2023-10-19T13:51:35.989" v="2274" actId="478"/>
          <ac:spMkLst>
            <pc:docMk/>
            <pc:sldMk cId="1265973963" sldId="998"/>
            <ac:spMk id="28" creationId="{DB1A56B5-0F17-2D51-EBAD-07E568F540BB}"/>
          </ac:spMkLst>
        </pc:spChg>
        <pc:spChg chg="add mod ord">
          <ac:chgData name="ALI TEKIN GUNER" userId="8a3bfaf7-3db6-4045-837e-88d2495fba61" providerId="ADAL" clId="{82A7018A-E612-4589-B6A5-604FBF2BEF7E}" dt="2023-10-19T13:49:31.973" v="2263" actId="167"/>
          <ac:spMkLst>
            <pc:docMk/>
            <pc:sldMk cId="1265973963" sldId="998"/>
            <ac:spMk id="29" creationId="{2C5E7DA6-CD64-EE24-EA01-4F50758FA424}"/>
          </ac:spMkLst>
        </pc:spChg>
        <pc:grpChg chg="del mod">
          <ac:chgData name="ALI TEKIN GUNER" userId="8a3bfaf7-3db6-4045-837e-88d2495fba61" providerId="ADAL" clId="{82A7018A-E612-4589-B6A5-604FBF2BEF7E}" dt="2023-10-19T13:51:35.989" v="2274" actId="478"/>
          <ac:grpSpMkLst>
            <pc:docMk/>
            <pc:sldMk cId="1265973963" sldId="998"/>
            <ac:grpSpMk id="12" creationId="{00000000-0000-0000-0000-000000000000}"/>
          </ac:grpSpMkLst>
        </pc:grpChg>
        <pc:picChg chg="add mod">
          <ac:chgData name="ALI TEKIN GUNER" userId="8a3bfaf7-3db6-4045-837e-88d2495fba61" providerId="ADAL" clId="{82A7018A-E612-4589-B6A5-604FBF2BEF7E}" dt="2023-11-01T13:54:31.258" v="5670" actId="14100"/>
          <ac:picMkLst>
            <pc:docMk/>
            <pc:sldMk cId="1265973963" sldId="998"/>
            <ac:picMk id="6" creationId="{1D3A11E0-A79C-894E-104D-E381E7287302}"/>
          </ac:picMkLst>
        </pc:picChg>
        <pc:picChg chg="add del mod">
          <ac:chgData name="ALI TEKIN GUNER" userId="8a3bfaf7-3db6-4045-837e-88d2495fba61" providerId="ADAL" clId="{82A7018A-E612-4589-B6A5-604FBF2BEF7E}" dt="2023-11-01T13:54:25.014" v="5666" actId="478"/>
          <ac:picMkLst>
            <pc:docMk/>
            <pc:sldMk cId="1265973963" sldId="998"/>
            <ac:picMk id="31" creationId="{D69C3A45-5B7F-2502-8627-89F95AEC518D}"/>
          </ac:picMkLst>
        </pc:picChg>
        <pc:picChg chg="mod">
          <ac:chgData name="ALI TEKIN GUNER" userId="8a3bfaf7-3db6-4045-837e-88d2495fba61" providerId="ADAL" clId="{82A7018A-E612-4589-B6A5-604FBF2BEF7E}" dt="2023-10-19T13:48:26.005" v="2257" actId="1076"/>
          <ac:picMkLst>
            <pc:docMk/>
            <pc:sldMk cId="1265973963" sldId="998"/>
            <ac:picMk id="5123" creationId="{00000000-0000-0000-0000-000000000000}"/>
          </ac:picMkLst>
        </pc:picChg>
        <pc:picChg chg="mod">
          <ac:chgData name="ALI TEKIN GUNER" userId="8a3bfaf7-3db6-4045-837e-88d2495fba61" providerId="ADAL" clId="{82A7018A-E612-4589-B6A5-604FBF2BEF7E}" dt="2023-10-19T13:51:09.253" v="2272" actId="1076"/>
          <ac:picMkLst>
            <pc:docMk/>
            <pc:sldMk cId="1265973963" sldId="998"/>
            <ac:picMk id="6149" creationId="{00000000-0000-0000-0000-000000000000}"/>
          </ac:picMkLst>
        </pc:picChg>
        <pc:picChg chg="mod">
          <ac:chgData name="ALI TEKIN GUNER" userId="8a3bfaf7-3db6-4045-837e-88d2495fba61" providerId="ADAL" clId="{82A7018A-E612-4589-B6A5-604FBF2BEF7E}" dt="2023-10-19T13:51:09.253" v="2272" actId="1076"/>
          <ac:picMkLst>
            <pc:docMk/>
            <pc:sldMk cId="1265973963" sldId="998"/>
            <ac:picMk id="6150" creationId="{00000000-0000-0000-0000-000000000000}"/>
          </ac:picMkLst>
        </pc:picChg>
        <pc:picChg chg="mod">
          <ac:chgData name="ALI TEKIN GUNER" userId="8a3bfaf7-3db6-4045-837e-88d2495fba61" providerId="ADAL" clId="{82A7018A-E612-4589-B6A5-604FBF2BEF7E}" dt="2023-10-19T13:51:09.253" v="2272" actId="1076"/>
          <ac:picMkLst>
            <pc:docMk/>
            <pc:sldMk cId="1265973963" sldId="998"/>
            <ac:picMk id="6151" creationId="{00000000-0000-0000-0000-000000000000}"/>
          </ac:picMkLst>
        </pc:picChg>
        <pc:picChg chg="mod">
          <ac:chgData name="ALI TEKIN GUNER" userId="8a3bfaf7-3db6-4045-837e-88d2495fba61" providerId="ADAL" clId="{82A7018A-E612-4589-B6A5-604FBF2BEF7E}" dt="2023-10-19T13:51:09.253" v="2272" actId="1076"/>
          <ac:picMkLst>
            <pc:docMk/>
            <pc:sldMk cId="1265973963" sldId="998"/>
            <ac:picMk id="6152" creationId="{00000000-0000-0000-0000-000000000000}"/>
          </ac:picMkLst>
        </pc:picChg>
        <pc:cxnChg chg="del mod">
          <ac:chgData name="ALI TEKIN GUNER" userId="8a3bfaf7-3db6-4045-837e-88d2495fba61" providerId="ADAL" clId="{82A7018A-E612-4589-B6A5-604FBF2BEF7E}" dt="2023-10-19T13:34:01.399" v="2151" actId="478"/>
          <ac:cxnSpMkLst>
            <pc:docMk/>
            <pc:sldMk cId="1265973963" sldId="998"/>
            <ac:cxnSpMk id="14" creationId="{00000000-0000-0000-0000-000000000000}"/>
          </ac:cxnSpMkLst>
        </pc:cxnChg>
        <pc:cxnChg chg="add del mod">
          <ac:chgData name="ALI TEKIN GUNER" userId="8a3bfaf7-3db6-4045-837e-88d2495fba61" providerId="ADAL" clId="{82A7018A-E612-4589-B6A5-604FBF2BEF7E}" dt="2023-10-19T13:51:35.989" v="2274" actId="478"/>
          <ac:cxnSpMkLst>
            <pc:docMk/>
            <pc:sldMk cId="1265973963" sldId="998"/>
            <ac:cxnSpMk id="22" creationId="{37160DFA-AC3E-AC9C-100C-13EFF5543B44}"/>
          </ac:cxnSpMkLst>
        </pc:cxnChg>
      </pc:sldChg>
      <pc:sldChg chg="new del">
        <pc:chgData name="ALI TEKIN GUNER" userId="8a3bfaf7-3db6-4045-837e-88d2495fba61" providerId="ADAL" clId="{82A7018A-E612-4589-B6A5-604FBF2BEF7E}" dt="2023-10-19T13:03:00.604" v="1934" actId="2696"/>
        <pc:sldMkLst>
          <pc:docMk/>
          <pc:sldMk cId="3833023689" sldId="998"/>
        </pc:sldMkLst>
      </pc:sldChg>
      <pc:sldChg chg="addSp modSp new modAnim">
        <pc:chgData name="ALI TEKIN GUNER" userId="8a3bfaf7-3db6-4045-837e-88d2495fba61" providerId="ADAL" clId="{82A7018A-E612-4589-B6A5-604FBF2BEF7E}" dt="2023-10-26T10:24:14.994" v="2883" actId="1076"/>
        <pc:sldMkLst>
          <pc:docMk/>
          <pc:sldMk cId="555790903" sldId="999"/>
        </pc:sldMkLst>
        <pc:picChg chg="add mod">
          <ac:chgData name="ALI TEKIN GUNER" userId="8a3bfaf7-3db6-4045-837e-88d2495fba61" providerId="ADAL" clId="{82A7018A-E612-4589-B6A5-604FBF2BEF7E}" dt="2023-10-26T10:24:11.397" v="2882" actId="1076"/>
          <ac:picMkLst>
            <pc:docMk/>
            <pc:sldMk cId="555790903" sldId="999"/>
            <ac:picMk id="5" creationId="{C5DDCFFD-A7DE-1CCA-28AC-F1FC9DBDA2CD}"/>
          </ac:picMkLst>
        </pc:picChg>
        <pc:picChg chg="add mod">
          <ac:chgData name="ALI TEKIN GUNER" userId="8a3bfaf7-3db6-4045-837e-88d2495fba61" providerId="ADAL" clId="{82A7018A-E612-4589-B6A5-604FBF2BEF7E}" dt="2023-10-26T10:24:14.994" v="2883" actId="1076"/>
          <ac:picMkLst>
            <pc:docMk/>
            <pc:sldMk cId="555790903" sldId="999"/>
            <ac:picMk id="6" creationId="{9FA97547-A656-639E-EC38-C60CDA7CE761}"/>
          </ac:picMkLst>
        </pc:picChg>
      </pc:sldChg>
      <pc:sldChg chg="addSp delSp modSp new del mod">
        <pc:chgData name="ALI TEKIN GUNER" userId="8a3bfaf7-3db6-4045-837e-88d2495fba61" providerId="ADAL" clId="{82A7018A-E612-4589-B6A5-604FBF2BEF7E}" dt="2023-10-26T10:38:14.843" v="3248" actId="47"/>
        <pc:sldMkLst>
          <pc:docMk/>
          <pc:sldMk cId="2236618234" sldId="1000"/>
        </pc:sldMkLst>
        <pc:spChg chg="add mod">
          <ac:chgData name="ALI TEKIN GUNER" userId="8a3bfaf7-3db6-4045-837e-88d2495fba61" providerId="ADAL" clId="{82A7018A-E612-4589-B6A5-604FBF2BEF7E}" dt="2023-10-26T10:27:58.589" v="2902" actId="2085"/>
          <ac:spMkLst>
            <pc:docMk/>
            <pc:sldMk cId="2236618234" sldId="1000"/>
            <ac:spMk id="7" creationId="{E95BC38F-F3D0-2F26-2E1E-D745762B69E5}"/>
          </ac:spMkLst>
        </pc:spChg>
        <pc:spChg chg="add mod">
          <ac:chgData name="ALI TEKIN GUNER" userId="8a3bfaf7-3db6-4045-837e-88d2495fba61" providerId="ADAL" clId="{82A7018A-E612-4589-B6A5-604FBF2BEF7E}" dt="2023-10-26T10:29:04.859" v="2947" actId="1036"/>
          <ac:spMkLst>
            <pc:docMk/>
            <pc:sldMk cId="2236618234" sldId="1000"/>
            <ac:spMk id="8" creationId="{5172F08E-F64B-49DF-3957-111EA2C7095E}"/>
          </ac:spMkLst>
        </pc:spChg>
        <pc:spChg chg="add mod">
          <ac:chgData name="ALI TEKIN GUNER" userId="8a3bfaf7-3db6-4045-837e-88d2495fba61" providerId="ADAL" clId="{82A7018A-E612-4589-B6A5-604FBF2BEF7E}" dt="2023-10-26T10:33:15.733" v="3067" actId="21"/>
          <ac:spMkLst>
            <pc:docMk/>
            <pc:sldMk cId="2236618234" sldId="1000"/>
            <ac:spMk id="13" creationId="{01EC6276-996F-E215-2EF8-57825B6A1D9A}"/>
          </ac:spMkLst>
        </pc:spChg>
        <pc:spChg chg="add mod">
          <ac:chgData name="ALI TEKIN GUNER" userId="8a3bfaf7-3db6-4045-837e-88d2495fba61" providerId="ADAL" clId="{82A7018A-E612-4589-B6A5-604FBF2BEF7E}" dt="2023-10-26T10:31:40.122" v="3011" actId="2085"/>
          <ac:spMkLst>
            <pc:docMk/>
            <pc:sldMk cId="2236618234" sldId="1000"/>
            <ac:spMk id="14" creationId="{A42DF444-0F0A-49EE-2AD3-2C4FA445C835}"/>
          </ac:spMkLst>
        </pc:spChg>
        <pc:spChg chg="add mod">
          <ac:chgData name="ALI TEKIN GUNER" userId="8a3bfaf7-3db6-4045-837e-88d2495fba61" providerId="ADAL" clId="{82A7018A-E612-4589-B6A5-604FBF2BEF7E}" dt="2023-10-26T10:34:37.933" v="3141" actId="1037"/>
          <ac:spMkLst>
            <pc:docMk/>
            <pc:sldMk cId="2236618234" sldId="1000"/>
            <ac:spMk id="19" creationId="{B1B03727-7CDF-1A35-0F86-0FC0383E3375}"/>
          </ac:spMkLst>
        </pc:spChg>
        <pc:spChg chg="add del mod">
          <ac:chgData name="ALI TEKIN GUNER" userId="8a3bfaf7-3db6-4045-837e-88d2495fba61" providerId="ADAL" clId="{82A7018A-E612-4589-B6A5-604FBF2BEF7E}" dt="2023-10-26T10:34:44.574" v="3157" actId="478"/>
          <ac:spMkLst>
            <pc:docMk/>
            <pc:sldMk cId="2236618234" sldId="1000"/>
            <ac:spMk id="20" creationId="{F672DDC3-342D-ED81-4539-69AE902CE9B5}"/>
          </ac:spMkLst>
        </pc:spChg>
        <pc:spChg chg="add mod">
          <ac:chgData name="ALI TEKIN GUNER" userId="8a3bfaf7-3db6-4045-837e-88d2495fba61" providerId="ADAL" clId="{82A7018A-E612-4589-B6A5-604FBF2BEF7E}" dt="2023-10-26T10:34:43.421" v="3156" actId="1035"/>
          <ac:spMkLst>
            <pc:docMk/>
            <pc:sldMk cId="2236618234" sldId="1000"/>
            <ac:spMk id="21" creationId="{9FCB92EB-E488-4FFD-83AB-A904A08D434A}"/>
          </ac:spMkLst>
        </pc:spChg>
        <pc:picChg chg="add mod">
          <ac:chgData name="ALI TEKIN GUNER" userId="8a3bfaf7-3db6-4045-837e-88d2495fba61" providerId="ADAL" clId="{82A7018A-E612-4589-B6A5-604FBF2BEF7E}" dt="2023-10-26T10:33:21.219" v="3070" actId="1076"/>
          <ac:picMkLst>
            <pc:docMk/>
            <pc:sldMk cId="2236618234" sldId="1000"/>
            <ac:picMk id="6" creationId="{5E960473-A8C0-F35D-1DD7-6DBB0CF5DAAE}"/>
          </ac:picMkLst>
        </pc:picChg>
        <pc:cxnChg chg="add mod ord">
          <ac:chgData name="ALI TEKIN GUNER" userId="8a3bfaf7-3db6-4045-837e-88d2495fba61" providerId="ADAL" clId="{82A7018A-E612-4589-B6A5-604FBF2BEF7E}" dt="2023-10-26T10:33:08.852" v="3064" actId="1076"/>
          <ac:cxnSpMkLst>
            <pc:docMk/>
            <pc:sldMk cId="2236618234" sldId="1000"/>
            <ac:cxnSpMk id="10" creationId="{A963CC81-75E6-7053-08ED-FCFF399DF6FA}"/>
          </ac:cxnSpMkLst>
        </pc:cxnChg>
        <pc:cxnChg chg="add mod">
          <ac:chgData name="ALI TEKIN GUNER" userId="8a3bfaf7-3db6-4045-837e-88d2495fba61" providerId="ADAL" clId="{82A7018A-E612-4589-B6A5-604FBF2BEF7E}" dt="2023-10-26T10:32:23.583" v="3053" actId="1038"/>
          <ac:cxnSpMkLst>
            <pc:docMk/>
            <pc:sldMk cId="2236618234" sldId="1000"/>
            <ac:cxnSpMk id="16" creationId="{82729A08-7FC3-E27F-54EB-427B7FCDEF4B}"/>
          </ac:cxnSpMkLst>
        </pc:cxnChg>
      </pc:sldChg>
      <pc:sldChg chg="addSp delSp modSp new del mod modAnim">
        <pc:chgData name="ALI TEKIN GUNER" userId="8a3bfaf7-3db6-4045-837e-88d2495fba61" providerId="ADAL" clId="{82A7018A-E612-4589-B6A5-604FBF2BEF7E}" dt="2023-11-01T10:54:16.625" v="3439" actId="47"/>
        <pc:sldMkLst>
          <pc:docMk/>
          <pc:sldMk cId="2347140147" sldId="1000"/>
        </pc:sldMkLst>
        <pc:spChg chg="add del">
          <ac:chgData name="ALI TEKIN GUNER" userId="8a3bfaf7-3db6-4045-837e-88d2495fba61" providerId="ADAL" clId="{82A7018A-E612-4589-B6A5-604FBF2BEF7E}" dt="2023-11-01T10:45:59.642" v="3314" actId="478"/>
          <ac:spMkLst>
            <pc:docMk/>
            <pc:sldMk cId="2347140147" sldId="1000"/>
            <ac:spMk id="6" creationId="{D6EA77A2-BDD9-3C9D-7234-56BCD44892EC}"/>
          </ac:spMkLst>
        </pc:spChg>
        <pc:spChg chg="add del">
          <ac:chgData name="ALI TEKIN GUNER" userId="8a3bfaf7-3db6-4045-837e-88d2495fba61" providerId="ADAL" clId="{82A7018A-E612-4589-B6A5-604FBF2BEF7E}" dt="2023-11-01T10:46:20.889" v="3316" actId="478"/>
          <ac:spMkLst>
            <pc:docMk/>
            <pc:sldMk cId="2347140147" sldId="1000"/>
            <ac:spMk id="7" creationId="{8D30FE12-B733-D253-268B-FF18EB501B28}"/>
          </ac:spMkLst>
        </pc:spChg>
        <pc:spChg chg="add mod">
          <ac:chgData name="ALI TEKIN GUNER" userId="8a3bfaf7-3db6-4045-837e-88d2495fba61" providerId="ADAL" clId="{82A7018A-E612-4589-B6A5-604FBF2BEF7E}" dt="2023-11-01T10:47:06.585" v="3334" actId="1035"/>
          <ac:spMkLst>
            <pc:docMk/>
            <pc:sldMk cId="2347140147" sldId="1000"/>
            <ac:spMk id="8" creationId="{D18F32C3-59A0-057C-CF7E-5DCC084DF2FE}"/>
          </ac:spMkLst>
        </pc:spChg>
        <pc:spChg chg="add mod">
          <ac:chgData name="ALI TEKIN GUNER" userId="8a3bfaf7-3db6-4045-837e-88d2495fba61" providerId="ADAL" clId="{82A7018A-E612-4589-B6A5-604FBF2BEF7E}" dt="2023-11-01T10:47:54.850" v="3348" actId="1035"/>
          <ac:spMkLst>
            <pc:docMk/>
            <pc:sldMk cId="2347140147" sldId="1000"/>
            <ac:spMk id="9" creationId="{3E94B913-4B8A-80B4-C207-5003E96B869E}"/>
          </ac:spMkLst>
        </pc:spChg>
        <pc:spChg chg="add mod">
          <ac:chgData name="ALI TEKIN GUNER" userId="8a3bfaf7-3db6-4045-837e-88d2495fba61" providerId="ADAL" clId="{82A7018A-E612-4589-B6A5-604FBF2BEF7E}" dt="2023-11-01T10:48:41.394" v="3351" actId="2085"/>
          <ac:spMkLst>
            <pc:docMk/>
            <pc:sldMk cId="2347140147" sldId="1000"/>
            <ac:spMk id="10" creationId="{68AE1DC3-D0EB-72ED-6735-3BD61CD3ED98}"/>
          </ac:spMkLst>
        </pc:spChg>
        <pc:spChg chg="add mod">
          <ac:chgData name="ALI TEKIN GUNER" userId="8a3bfaf7-3db6-4045-837e-88d2495fba61" providerId="ADAL" clId="{82A7018A-E612-4589-B6A5-604FBF2BEF7E}" dt="2023-11-01T10:49:12.568" v="3354" actId="207"/>
          <ac:spMkLst>
            <pc:docMk/>
            <pc:sldMk cId="2347140147" sldId="1000"/>
            <ac:spMk id="11" creationId="{66CB095A-8D0B-F059-251C-C68E8AC7E0B5}"/>
          </ac:spMkLst>
        </pc:spChg>
        <pc:spChg chg="add mod">
          <ac:chgData name="ALI TEKIN GUNER" userId="8a3bfaf7-3db6-4045-837e-88d2495fba61" providerId="ADAL" clId="{82A7018A-E612-4589-B6A5-604FBF2BEF7E}" dt="2023-11-01T10:49:34.512" v="3369" actId="1035"/>
          <ac:spMkLst>
            <pc:docMk/>
            <pc:sldMk cId="2347140147" sldId="1000"/>
            <ac:spMk id="12" creationId="{E76E2C21-ABF1-FC07-0F9E-16DC200AFC9A}"/>
          </ac:spMkLst>
        </pc:spChg>
        <pc:spChg chg="add mod">
          <ac:chgData name="ALI TEKIN GUNER" userId="8a3bfaf7-3db6-4045-837e-88d2495fba61" providerId="ADAL" clId="{82A7018A-E612-4589-B6A5-604FBF2BEF7E}" dt="2023-11-01T10:51:03.322" v="3398" actId="1038"/>
          <ac:spMkLst>
            <pc:docMk/>
            <pc:sldMk cId="2347140147" sldId="1000"/>
            <ac:spMk id="13" creationId="{CAF8015E-A4BE-0918-2988-D90801BBAF9F}"/>
          </ac:spMkLst>
        </pc:spChg>
        <pc:spChg chg="add mod">
          <ac:chgData name="ALI TEKIN GUNER" userId="8a3bfaf7-3db6-4045-837e-88d2495fba61" providerId="ADAL" clId="{82A7018A-E612-4589-B6A5-604FBF2BEF7E}" dt="2023-11-01T10:51:41.504" v="3408" actId="21"/>
          <ac:spMkLst>
            <pc:docMk/>
            <pc:sldMk cId="2347140147" sldId="1000"/>
            <ac:spMk id="14" creationId="{E604EE3E-4720-43EC-2526-C3F2FCDC5486}"/>
          </ac:spMkLst>
        </pc:spChg>
        <pc:spChg chg="add mod">
          <ac:chgData name="ALI TEKIN GUNER" userId="8a3bfaf7-3db6-4045-837e-88d2495fba61" providerId="ADAL" clId="{82A7018A-E612-4589-B6A5-604FBF2BEF7E}" dt="2023-11-01T10:52:19.473" v="3417" actId="1076"/>
          <ac:spMkLst>
            <pc:docMk/>
            <pc:sldMk cId="2347140147" sldId="1000"/>
            <ac:spMk id="15" creationId="{CA6BFA15-FD4B-2D8D-03DE-3881D967D886}"/>
          </ac:spMkLst>
        </pc:spChg>
        <pc:spChg chg="add mod">
          <ac:chgData name="ALI TEKIN GUNER" userId="8a3bfaf7-3db6-4045-837e-88d2495fba61" providerId="ADAL" clId="{82A7018A-E612-4589-B6A5-604FBF2BEF7E}" dt="2023-11-01T10:52:38.399" v="3421" actId="207"/>
          <ac:spMkLst>
            <pc:docMk/>
            <pc:sldMk cId="2347140147" sldId="1000"/>
            <ac:spMk id="16" creationId="{4327B05F-CEB2-5F31-0E8A-1CDA58851146}"/>
          </ac:spMkLst>
        </pc:spChg>
        <pc:spChg chg="add del">
          <ac:chgData name="ALI TEKIN GUNER" userId="8a3bfaf7-3db6-4045-837e-88d2495fba61" providerId="ADAL" clId="{82A7018A-E612-4589-B6A5-604FBF2BEF7E}" dt="2023-11-01T10:52:50.167" v="3423" actId="478"/>
          <ac:spMkLst>
            <pc:docMk/>
            <pc:sldMk cId="2347140147" sldId="1000"/>
            <ac:spMk id="17" creationId="{6DD80859-28EA-DD29-BF40-D0BF7FB34C0A}"/>
          </ac:spMkLst>
        </pc:spChg>
        <pc:spChg chg="add del mod">
          <ac:chgData name="ALI TEKIN GUNER" userId="8a3bfaf7-3db6-4045-837e-88d2495fba61" providerId="ADAL" clId="{82A7018A-E612-4589-B6A5-604FBF2BEF7E}" dt="2023-11-01T10:53:20.687" v="3432" actId="478"/>
          <ac:spMkLst>
            <pc:docMk/>
            <pc:sldMk cId="2347140147" sldId="1000"/>
            <ac:spMk id="18" creationId="{AF0C750B-4C2C-FBE0-FF60-2677A607C82A}"/>
          </ac:spMkLst>
        </pc:spChg>
        <pc:spChg chg="add del mod">
          <ac:chgData name="ALI TEKIN GUNER" userId="8a3bfaf7-3db6-4045-837e-88d2495fba61" providerId="ADAL" clId="{82A7018A-E612-4589-B6A5-604FBF2BEF7E}" dt="2023-11-01T10:53:14.440" v="3430" actId="478"/>
          <ac:spMkLst>
            <pc:docMk/>
            <pc:sldMk cId="2347140147" sldId="1000"/>
            <ac:spMk id="19" creationId="{7CF1146E-FC7B-1D54-F506-000F523A088A}"/>
          </ac:spMkLst>
        </pc:spChg>
        <pc:picChg chg="add mod">
          <ac:chgData name="ALI TEKIN GUNER" userId="8a3bfaf7-3db6-4045-837e-88d2495fba61" providerId="ADAL" clId="{82A7018A-E612-4589-B6A5-604FBF2BEF7E}" dt="2023-11-01T10:45:06.158" v="3312" actId="14100"/>
          <ac:picMkLst>
            <pc:docMk/>
            <pc:sldMk cId="2347140147" sldId="1000"/>
            <ac:picMk id="5" creationId="{8FF7FE90-626C-46DC-DF4A-47E871FB1072}"/>
          </ac:picMkLst>
        </pc:picChg>
      </pc:sldChg>
      <pc:sldChg chg="addSp delSp modSp add mod ord delAnim modAnim">
        <pc:chgData name="ALI TEKIN GUNER" userId="8a3bfaf7-3db6-4045-837e-88d2495fba61" providerId="ADAL" clId="{82A7018A-E612-4589-B6A5-604FBF2BEF7E}" dt="2023-11-02T14:05:02.976" v="6839" actId="20577"/>
        <pc:sldMkLst>
          <pc:docMk/>
          <pc:sldMk cId="3576080376" sldId="1000"/>
        </pc:sldMkLst>
        <pc:spChg chg="del mod">
          <ac:chgData name="ALI TEKIN GUNER" userId="8a3bfaf7-3db6-4045-837e-88d2495fba61" providerId="ADAL" clId="{82A7018A-E612-4589-B6A5-604FBF2BEF7E}" dt="2023-11-01T10:54:33.781" v="3442" actId="478"/>
          <ac:spMkLst>
            <pc:docMk/>
            <pc:sldMk cId="3576080376" sldId="1000"/>
            <ac:spMk id="5" creationId="{1689CE7A-6242-3E84-7771-B6ED540DE670}"/>
          </ac:spMkLst>
        </pc:spChg>
        <pc:spChg chg="mod">
          <ac:chgData name="ALI TEKIN GUNER" userId="8a3bfaf7-3db6-4045-837e-88d2495fba61" providerId="ADAL" clId="{82A7018A-E612-4589-B6A5-604FBF2BEF7E}" dt="2023-11-01T13:15:33.740" v="5232" actId="114"/>
          <ac:spMkLst>
            <pc:docMk/>
            <pc:sldMk cId="3576080376" sldId="1000"/>
            <ac:spMk id="6" creationId="{9FDD3CB8-73B8-F659-8EBB-807A2804862C}"/>
          </ac:spMkLst>
        </pc:spChg>
        <pc:spChg chg="mod">
          <ac:chgData name="ALI TEKIN GUNER" userId="8a3bfaf7-3db6-4045-837e-88d2495fba61" providerId="ADAL" clId="{82A7018A-E612-4589-B6A5-604FBF2BEF7E}" dt="2023-11-02T09:58:11.953" v="6699" actId="1076"/>
          <ac:spMkLst>
            <pc:docMk/>
            <pc:sldMk cId="3576080376" sldId="1000"/>
            <ac:spMk id="7" creationId="{66072E93-00B7-4BD3-5D56-E166BBD78FC3}"/>
          </ac:spMkLst>
        </pc:spChg>
        <pc:spChg chg="mod">
          <ac:chgData name="ALI TEKIN GUNER" userId="8a3bfaf7-3db6-4045-837e-88d2495fba61" providerId="ADAL" clId="{82A7018A-E612-4589-B6A5-604FBF2BEF7E}" dt="2023-11-02T14:04:54.319" v="6836" actId="20577"/>
          <ac:spMkLst>
            <pc:docMk/>
            <pc:sldMk cId="3576080376" sldId="1000"/>
            <ac:spMk id="8" creationId="{D9CBAD44-2A4D-4F53-C7C0-EC9677D81204}"/>
          </ac:spMkLst>
        </pc:spChg>
        <pc:spChg chg="mod">
          <ac:chgData name="ALI TEKIN GUNER" userId="8a3bfaf7-3db6-4045-837e-88d2495fba61" providerId="ADAL" clId="{82A7018A-E612-4589-B6A5-604FBF2BEF7E}" dt="2023-11-01T13:15:38.411" v="5235" actId="114"/>
          <ac:spMkLst>
            <pc:docMk/>
            <pc:sldMk cId="3576080376" sldId="1000"/>
            <ac:spMk id="9" creationId="{05C41518-FB85-0E80-DDE1-5ACC29B60025}"/>
          </ac:spMkLst>
        </pc:spChg>
        <pc:spChg chg="mod">
          <ac:chgData name="ALI TEKIN GUNER" userId="8a3bfaf7-3db6-4045-837e-88d2495fba61" providerId="ADAL" clId="{82A7018A-E612-4589-B6A5-604FBF2BEF7E}" dt="2023-11-02T09:56:53.481" v="6682" actId="1036"/>
          <ac:spMkLst>
            <pc:docMk/>
            <pc:sldMk cId="3576080376" sldId="1000"/>
            <ac:spMk id="10" creationId="{CBC9E764-BD1E-2329-8E9A-05E4B8409D6D}"/>
          </ac:spMkLst>
        </pc:spChg>
        <pc:spChg chg="mod">
          <ac:chgData name="ALI TEKIN GUNER" userId="8a3bfaf7-3db6-4045-837e-88d2495fba61" providerId="ADAL" clId="{82A7018A-E612-4589-B6A5-604FBF2BEF7E}" dt="2023-11-02T14:05:02.976" v="6839" actId="20577"/>
          <ac:spMkLst>
            <pc:docMk/>
            <pc:sldMk cId="3576080376" sldId="1000"/>
            <ac:spMk id="11" creationId="{ED8D8B22-8E2C-9487-FB99-A9BE906A9B35}"/>
          </ac:spMkLst>
        </pc:spChg>
        <pc:spChg chg="mod">
          <ac:chgData name="ALI TEKIN GUNER" userId="8a3bfaf7-3db6-4045-837e-88d2495fba61" providerId="ADAL" clId="{82A7018A-E612-4589-B6A5-604FBF2BEF7E}" dt="2023-11-02T09:59:32.540" v="6747" actId="114"/>
          <ac:spMkLst>
            <pc:docMk/>
            <pc:sldMk cId="3576080376" sldId="1000"/>
            <ac:spMk id="12" creationId="{C16A0123-D220-C2D4-1E50-83FB87F51D24}"/>
          </ac:spMkLst>
        </pc:spChg>
        <pc:spChg chg="add mod">
          <ac:chgData name="ALI TEKIN GUNER" userId="8a3bfaf7-3db6-4045-837e-88d2495fba61" providerId="ADAL" clId="{82A7018A-E612-4589-B6A5-604FBF2BEF7E}" dt="2023-11-02T09:56:57.080" v="6683" actId="1035"/>
          <ac:spMkLst>
            <pc:docMk/>
            <pc:sldMk cId="3576080376" sldId="1000"/>
            <ac:spMk id="13" creationId="{570924B8-9CCB-594A-7EB7-00E77B0502DB}"/>
          </ac:spMkLst>
        </pc:spChg>
        <pc:spChg chg="del">
          <ac:chgData name="ALI TEKIN GUNER" userId="8a3bfaf7-3db6-4045-837e-88d2495fba61" providerId="ADAL" clId="{82A7018A-E612-4589-B6A5-604FBF2BEF7E}" dt="2023-11-01T10:54:41.510" v="3444" actId="478"/>
          <ac:spMkLst>
            <pc:docMk/>
            <pc:sldMk cId="3576080376" sldId="1000"/>
            <ac:spMk id="14" creationId="{8A533FC8-AFFB-B35E-DB06-B5CDAAC8F15F}"/>
          </ac:spMkLst>
        </pc:spChg>
        <pc:spChg chg="add mod">
          <ac:chgData name="ALI TEKIN GUNER" userId="8a3bfaf7-3db6-4045-837e-88d2495fba61" providerId="ADAL" clId="{82A7018A-E612-4589-B6A5-604FBF2BEF7E}" dt="2023-11-02T14:02:28.503" v="6831" actId="20577"/>
          <ac:spMkLst>
            <pc:docMk/>
            <pc:sldMk cId="3576080376" sldId="1000"/>
            <ac:spMk id="15" creationId="{A6ADCAA5-1992-D7C7-3BA4-4980F02DA9A3}"/>
          </ac:spMkLst>
        </pc:spChg>
        <pc:spChg chg="add del">
          <ac:chgData name="ALI TEKIN GUNER" userId="8a3bfaf7-3db6-4045-837e-88d2495fba61" providerId="ADAL" clId="{82A7018A-E612-4589-B6A5-604FBF2BEF7E}" dt="2023-11-01T10:57:05.264" v="3536" actId="22"/>
          <ac:spMkLst>
            <pc:docMk/>
            <pc:sldMk cId="3576080376" sldId="1000"/>
            <ac:spMk id="15" creationId="{E9472999-DBFE-904D-C4B4-F9500C746E0B}"/>
          </ac:spMkLst>
        </pc:spChg>
        <pc:spChg chg="del">
          <ac:chgData name="ALI TEKIN GUNER" userId="8a3bfaf7-3db6-4045-837e-88d2495fba61" providerId="ADAL" clId="{82A7018A-E612-4589-B6A5-604FBF2BEF7E}" dt="2023-11-01T10:54:43.449" v="3445" actId="478"/>
          <ac:spMkLst>
            <pc:docMk/>
            <pc:sldMk cId="3576080376" sldId="1000"/>
            <ac:spMk id="16" creationId="{B17806EB-9B16-C5C7-58BC-591A65E86603}"/>
          </ac:spMkLst>
        </pc:spChg>
        <pc:spChg chg="add del mod">
          <ac:chgData name="ALI TEKIN GUNER" userId="8a3bfaf7-3db6-4045-837e-88d2495fba61" providerId="ADAL" clId="{82A7018A-E612-4589-B6A5-604FBF2BEF7E}" dt="2023-11-01T12:56:02.733" v="4912" actId="478"/>
          <ac:spMkLst>
            <pc:docMk/>
            <pc:sldMk cId="3576080376" sldId="1000"/>
            <ac:spMk id="18" creationId="{32695C82-0977-03B6-D062-431D63502027}"/>
          </ac:spMkLst>
        </pc:spChg>
        <pc:spChg chg="add del mod">
          <ac:chgData name="ALI TEKIN GUNER" userId="8a3bfaf7-3db6-4045-837e-88d2495fba61" providerId="ADAL" clId="{82A7018A-E612-4589-B6A5-604FBF2BEF7E}" dt="2023-11-02T09:59:36.436" v="6749" actId="114"/>
          <ac:spMkLst>
            <pc:docMk/>
            <pc:sldMk cId="3576080376" sldId="1000"/>
            <ac:spMk id="20" creationId="{45373A36-3473-F84C-930E-A04CCB06EFF9}"/>
          </ac:spMkLst>
        </pc:spChg>
        <pc:spChg chg="add mod">
          <ac:chgData name="ALI TEKIN GUNER" userId="8a3bfaf7-3db6-4045-837e-88d2495fba61" providerId="ADAL" clId="{82A7018A-E612-4589-B6A5-604FBF2BEF7E}" dt="2023-11-02T09:56:53.481" v="6682" actId="1036"/>
          <ac:spMkLst>
            <pc:docMk/>
            <pc:sldMk cId="3576080376" sldId="1000"/>
            <ac:spMk id="21" creationId="{10C63717-D5A1-FF89-D3EC-8588BB49C4F0}"/>
          </ac:spMkLst>
        </pc:spChg>
        <pc:spChg chg="add mod">
          <ac:chgData name="ALI TEKIN GUNER" userId="8a3bfaf7-3db6-4045-837e-88d2495fba61" providerId="ADAL" clId="{82A7018A-E612-4589-B6A5-604FBF2BEF7E}" dt="2023-11-01T13:02:51.738" v="5077" actId="1076"/>
          <ac:spMkLst>
            <pc:docMk/>
            <pc:sldMk cId="3576080376" sldId="1000"/>
            <ac:spMk id="23" creationId="{4D8A7254-9DE3-CC77-B652-9A6E2D274873}"/>
          </ac:spMkLst>
        </pc:spChg>
        <pc:spChg chg="add mod">
          <ac:chgData name="ALI TEKIN GUNER" userId="8a3bfaf7-3db6-4045-837e-88d2495fba61" providerId="ADAL" clId="{82A7018A-E612-4589-B6A5-604FBF2BEF7E}" dt="2023-11-01T13:14:06.779" v="5203" actId="1076"/>
          <ac:spMkLst>
            <pc:docMk/>
            <pc:sldMk cId="3576080376" sldId="1000"/>
            <ac:spMk id="24" creationId="{6E350F29-E2DB-DE37-00FB-3D0587806BB9}"/>
          </ac:spMkLst>
        </pc:spChg>
        <pc:picChg chg="add mod ord">
          <ac:chgData name="ALI TEKIN GUNER" userId="8a3bfaf7-3db6-4045-837e-88d2495fba61" providerId="ADAL" clId="{82A7018A-E612-4589-B6A5-604FBF2BEF7E}" dt="2023-11-02T13:28:25.984" v="6815" actId="1076"/>
          <ac:picMkLst>
            <pc:docMk/>
            <pc:sldMk cId="3576080376" sldId="1000"/>
            <ac:picMk id="5" creationId="{5EBAD1C5-C992-5078-3B6E-D9F888EC42EE}"/>
          </ac:picMkLst>
        </pc:picChg>
        <pc:picChg chg="del mod">
          <ac:chgData name="ALI TEKIN GUNER" userId="8a3bfaf7-3db6-4045-837e-88d2495fba61" providerId="ADAL" clId="{82A7018A-E612-4589-B6A5-604FBF2BEF7E}" dt="2023-11-02T13:27:54.174" v="6810" actId="478"/>
          <ac:picMkLst>
            <pc:docMk/>
            <pc:sldMk cId="3576080376" sldId="1000"/>
            <ac:picMk id="17" creationId="{62A03969-22FF-F5A3-FEB5-51C767C45D64}"/>
          </ac:picMkLst>
        </pc:picChg>
      </pc:sldChg>
      <pc:sldChg chg="addSp delSp modSp add mod addAnim delAnim modAnim">
        <pc:chgData name="ALI TEKIN GUNER" userId="8a3bfaf7-3db6-4045-837e-88d2495fba61" providerId="ADAL" clId="{82A7018A-E612-4589-B6A5-604FBF2BEF7E}" dt="2023-11-01T12:58:06.468" v="4956" actId="20577"/>
        <pc:sldMkLst>
          <pc:docMk/>
          <pc:sldMk cId="4128399557" sldId="1001"/>
        </pc:sldMkLst>
        <pc:spChg chg="del mod">
          <ac:chgData name="ALI TEKIN GUNER" userId="8a3bfaf7-3db6-4045-837e-88d2495fba61" providerId="ADAL" clId="{82A7018A-E612-4589-B6A5-604FBF2BEF7E}" dt="2023-11-01T11:43:20.139" v="3947" actId="478"/>
          <ac:spMkLst>
            <pc:docMk/>
            <pc:sldMk cId="4128399557" sldId="1001"/>
            <ac:spMk id="2" creationId="{00000000-0000-0000-0000-000000000000}"/>
          </ac:spMkLst>
        </pc:spChg>
        <pc:spChg chg="del mod">
          <ac:chgData name="ALI TEKIN GUNER" userId="8a3bfaf7-3db6-4045-837e-88d2495fba61" providerId="ADAL" clId="{82A7018A-E612-4589-B6A5-604FBF2BEF7E}" dt="2023-11-01T12:12:42.367" v="4197" actId="478"/>
          <ac:spMkLst>
            <pc:docMk/>
            <pc:sldMk cId="4128399557" sldId="1001"/>
            <ac:spMk id="3" creationId="{00000000-0000-0000-0000-000000000000}"/>
          </ac:spMkLst>
        </pc:spChg>
        <pc:spChg chg="del mod">
          <ac:chgData name="ALI TEKIN GUNER" userId="8a3bfaf7-3db6-4045-837e-88d2495fba61" providerId="ADAL" clId="{82A7018A-E612-4589-B6A5-604FBF2BEF7E}" dt="2023-11-01T12:08:11.520" v="4099" actId="478"/>
          <ac:spMkLst>
            <pc:docMk/>
            <pc:sldMk cId="4128399557" sldId="1001"/>
            <ac:spMk id="4" creationId="{00000000-0000-0000-0000-000000000000}"/>
          </ac:spMkLst>
        </pc:spChg>
        <pc:spChg chg="del mod">
          <ac:chgData name="ALI TEKIN GUNER" userId="8a3bfaf7-3db6-4045-837e-88d2495fba61" providerId="ADAL" clId="{82A7018A-E612-4589-B6A5-604FBF2BEF7E}" dt="2023-11-01T12:11:00.596" v="4162"/>
          <ac:spMkLst>
            <pc:docMk/>
            <pc:sldMk cId="4128399557" sldId="1001"/>
            <ac:spMk id="6" creationId="{00000000-0000-0000-0000-000000000000}"/>
          </ac:spMkLst>
        </pc:spChg>
        <pc:spChg chg="del mod">
          <ac:chgData name="ALI TEKIN GUNER" userId="8a3bfaf7-3db6-4045-837e-88d2495fba61" providerId="ADAL" clId="{82A7018A-E612-4589-B6A5-604FBF2BEF7E}" dt="2023-11-01T12:19:23.013" v="4416" actId="478"/>
          <ac:spMkLst>
            <pc:docMk/>
            <pc:sldMk cId="4128399557" sldId="1001"/>
            <ac:spMk id="7" creationId="{00000000-0000-0000-0000-000000000000}"/>
          </ac:spMkLst>
        </pc:spChg>
        <pc:spChg chg="mod">
          <ac:chgData name="ALI TEKIN GUNER" userId="8a3bfaf7-3db6-4045-837e-88d2495fba61" providerId="ADAL" clId="{82A7018A-E612-4589-B6A5-604FBF2BEF7E}" dt="2023-11-01T12:29:32.930" v="4591" actId="1076"/>
          <ac:spMkLst>
            <pc:docMk/>
            <pc:sldMk cId="4128399557" sldId="1001"/>
            <ac:spMk id="8" creationId="{00000000-0000-0000-0000-000000000000}"/>
          </ac:spMkLst>
        </pc:spChg>
        <pc:spChg chg="del mod">
          <ac:chgData name="ALI TEKIN GUNER" userId="8a3bfaf7-3db6-4045-837e-88d2495fba61" providerId="ADAL" clId="{82A7018A-E612-4589-B6A5-604FBF2BEF7E}" dt="2023-11-01T12:10:43.723" v="4157" actId="478"/>
          <ac:spMkLst>
            <pc:docMk/>
            <pc:sldMk cId="4128399557" sldId="1001"/>
            <ac:spMk id="9" creationId="{00000000-0000-0000-0000-000000000000}"/>
          </ac:spMkLst>
        </pc:spChg>
        <pc:spChg chg="add mod">
          <ac:chgData name="ALI TEKIN GUNER" userId="8a3bfaf7-3db6-4045-837e-88d2495fba61" providerId="ADAL" clId="{82A7018A-E612-4589-B6A5-604FBF2BEF7E}" dt="2023-11-01T12:23:11.489" v="4465" actId="1035"/>
          <ac:spMkLst>
            <pc:docMk/>
            <pc:sldMk cId="4128399557" sldId="1001"/>
            <ac:spMk id="13" creationId="{2375701D-84E0-EF2D-E25A-804FD1E95F26}"/>
          </ac:spMkLst>
        </pc:spChg>
        <pc:spChg chg="add del mod">
          <ac:chgData name="ALI TEKIN GUNER" userId="8a3bfaf7-3db6-4045-837e-88d2495fba61" providerId="ADAL" clId="{82A7018A-E612-4589-B6A5-604FBF2BEF7E}" dt="2023-11-01T12:11:29.062" v="4171" actId="478"/>
          <ac:spMkLst>
            <pc:docMk/>
            <pc:sldMk cId="4128399557" sldId="1001"/>
            <ac:spMk id="15" creationId="{332A7CA5-6B03-3F06-4748-C8349E61812F}"/>
          </ac:spMkLst>
        </pc:spChg>
        <pc:spChg chg="mod">
          <ac:chgData name="ALI TEKIN GUNER" userId="8a3bfaf7-3db6-4045-837e-88d2495fba61" providerId="ADAL" clId="{82A7018A-E612-4589-B6A5-604FBF2BEF7E}" dt="2023-11-01T12:57:12.764" v="4931" actId="20577"/>
          <ac:spMkLst>
            <pc:docMk/>
            <pc:sldMk cId="4128399557" sldId="1001"/>
            <ac:spMk id="16" creationId="{00000000-0000-0000-0000-000000000000}"/>
          </ac:spMkLst>
        </pc:spChg>
        <pc:spChg chg="add del">
          <ac:chgData name="ALI TEKIN GUNER" userId="8a3bfaf7-3db6-4045-837e-88d2495fba61" providerId="ADAL" clId="{82A7018A-E612-4589-B6A5-604FBF2BEF7E}" dt="2023-11-01T12:20:36.600" v="4438" actId="22"/>
          <ac:spMkLst>
            <pc:docMk/>
            <pc:sldMk cId="4128399557" sldId="1001"/>
            <ac:spMk id="20" creationId="{AD68C226-113B-92D2-2719-471AFA0A2C94}"/>
          </ac:spMkLst>
        </pc:spChg>
        <pc:spChg chg="add mod">
          <ac:chgData name="ALI TEKIN GUNER" userId="8a3bfaf7-3db6-4045-837e-88d2495fba61" providerId="ADAL" clId="{82A7018A-E612-4589-B6A5-604FBF2BEF7E}" dt="2023-11-01T12:58:06.468" v="4956" actId="20577"/>
          <ac:spMkLst>
            <pc:docMk/>
            <pc:sldMk cId="4128399557" sldId="1001"/>
            <ac:spMk id="22" creationId="{831A7633-A5D1-2EF5-671B-4D40C5304873}"/>
          </ac:spMkLst>
        </pc:spChg>
        <pc:spChg chg="mod">
          <ac:chgData name="ALI TEKIN GUNER" userId="8a3bfaf7-3db6-4045-837e-88d2495fba61" providerId="ADAL" clId="{82A7018A-E612-4589-B6A5-604FBF2BEF7E}" dt="2023-11-01T12:57:43.221" v="4946" actId="20577"/>
          <ac:spMkLst>
            <pc:docMk/>
            <pc:sldMk cId="4128399557" sldId="1001"/>
            <ac:spMk id="25" creationId="{00000000-0000-0000-0000-000000000000}"/>
          </ac:spMkLst>
        </pc:spChg>
        <pc:spChg chg="add mod">
          <ac:chgData name="ALI TEKIN GUNER" userId="8a3bfaf7-3db6-4045-837e-88d2495fba61" providerId="ADAL" clId="{82A7018A-E612-4589-B6A5-604FBF2BEF7E}" dt="2023-11-01T12:25:48.555" v="4517" actId="164"/>
          <ac:spMkLst>
            <pc:docMk/>
            <pc:sldMk cId="4128399557" sldId="1001"/>
            <ac:spMk id="29" creationId="{9B62C967-901B-C882-CC94-919EC0B55000}"/>
          </ac:spMkLst>
        </pc:spChg>
        <pc:spChg chg="add mod">
          <ac:chgData name="ALI TEKIN GUNER" userId="8a3bfaf7-3db6-4045-837e-88d2495fba61" providerId="ADAL" clId="{82A7018A-E612-4589-B6A5-604FBF2BEF7E}" dt="2023-11-01T12:34:50.488" v="4822" actId="20577"/>
          <ac:spMkLst>
            <pc:docMk/>
            <pc:sldMk cId="4128399557" sldId="1001"/>
            <ac:spMk id="31" creationId="{A269BF2B-C7CA-7F88-B86D-E5F7FC3889C9}"/>
          </ac:spMkLst>
        </pc:spChg>
        <pc:spChg chg="add mod">
          <ac:chgData name="ALI TEKIN GUNER" userId="8a3bfaf7-3db6-4045-837e-88d2495fba61" providerId="ADAL" clId="{82A7018A-E612-4589-B6A5-604FBF2BEF7E}" dt="2023-11-01T12:57:54.296" v="4947" actId="14100"/>
          <ac:spMkLst>
            <pc:docMk/>
            <pc:sldMk cId="4128399557" sldId="1001"/>
            <ac:spMk id="32" creationId="{8CF8621F-B1B2-560B-74FB-71895196325B}"/>
          </ac:spMkLst>
        </pc:spChg>
        <pc:spChg chg="del">
          <ac:chgData name="ALI TEKIN GUNER" userId="8a3bfaf7-3db6-4045-837e-88d2495fba61" providerId="ADAL" clId="{82A7018A-E612-4589-B6A5-604FBF2BEF7E}" dt="2023-11-01T11:42:34.082" v="3932" actId="478"/>
          <ac:spMkLst>
            <pc:docMk/>
            <pc:sldMk cId="4128399557" sldId="1001"/>
            <ac:spMk id="19460" creationId="{00000000-0000-0000-0000-000000000000}"/>
          </ac:spMkLst>
        </pc:spChg>
        <pc:spChg chg="del">
          <ac:chgData name="ALI TEKIN GUNER" userId="8a3bfaf7-3db6-4045-837e-88d2495fba61" providerId="ADAL" clId="{82A7018A-E612-4589-B6A5-604FBF2BEF7E}" dt="2023-11-01T11:42:32.297" v="3931" actId="478"/>
          <ac:spMkLst>
            <pc:docMk/>
            <pc:sldMk cId="4128399557" sldId="1001"/>
            <ac:spMk id="19461" creationId="{00000000-0000-0000-0000-000000000000}"/>
          </ac:spMkLst>
        </pc:spChg>
        <pc:grpChg chg="add mod">
          <ac:chgData name="ALI TEKIN GUNER" userId="8a3bfaf7-3db6-4045-837e-88d2495fba61" providerId="ADAL" clId="{82A7018A-E612-4589-B6A5-604FBF2BEF7E}" dt="2023-11-01T12:49:04.966" v="4838" actId="1076"/>
          <ac:grpSpMkLst>
            <pc:docMk/>
            <pc:sldMk cId="4128399557" sldId="1001"/>
            <ac:grpSpMk id="30" creationId="{2404A568-7BC0-1E6C-97DA-A2A41AE91E45}"/>
          </ac:grpSpMkLst>
        </pc:grpChg>
        <pc:picChg chg="add del mod">
          <ac:chgData name="ALI TEKIN GUNER" userId="8a3bfaf7-3db6-4045-837e-88d2495fba61" providerId="ADAL" clId="{82A7018A-E612-4589-B6A5-604FBF2BEF7E}" dt="2023-11-01T11:42:21.509" v="3930"/>
          <ac:picMkLst>
            <pc:docMk/>
            <pc:sldMk cId="4128399557" sldId="1001"/>
            <ac:picMk id="12" creationId="{C4559EE3-BE22-2228-C15E-761B0E2201BF}"/>
          </ac:picMkLst>
        </pc:picChg>
        <pc:picChg chg="add mod ord">
          <ac:chgData name="ALI TEKIN GUNER" userId="8a3bfaf7-3db6-4045-837e-88d2495fba61" providerId="ADAL" clId="{82A7018A-E612-4589-B6A5-604FBF2BEF7E}" dt="2023-11-01T12:49:04.966" v="4838" actId="1076"/>
          <ac:picMkLst>
            <pc:docMk/>
            <pc:sldMk cId="4128399557" sldId="1001"/>
            <ac:picMk id="17" creationId="{C1607C97-C229-EF6A-F091-E64CA573D390}"/>
          </ac:picMkLst>
        </pc:picChg>
        <pc:picChg chg="del">
          <ac:chgData name="ALI TEKIN GUNER" userId="8a3bfaf7-3db6-4045-837e-88d2495fba61" providerId="ADAL" clId="{82A7018A-E612-4589-B6A5-604FBF2BEF7E}" dt="2023-11-01T11:42:03.265" v="3922" actId="478"/>
          <ac:picMkLst>
            <pc:docMk/>
            <pc:sldMk cId="4128399557" sldId="1001"/>
            <ac:picMk id="19458" creationId="{00000000-0000-0000-0000-000000000000}"/>
          </ac:picMkLst>
        </pc:picChg>
        <pc:cxnChg chg="add mod">
          <ac:chgData name="ALI TEKIN GUNER" userId="8a3bfaf7-3db6-4045-837e-88d2495fba61" providerId="ADAL" clId="{82A7018A-E612-4589-B6A5-604FBF2BEF7E}" dt="2023-11-01T12:25:48.555" v="4517" actId="164"/>
          <ac:cxnSpMkLst>
            <pc:docMk/>
            <pc:sldMk cId="4128399557" sldId="1001"/>
            <ac:cxnSpMk id="24" creationId="{B20EEB00-30A7-CE15-03B6-527EEE3442FB}"/>
          </ac:cxnSpMkLst>
        </pc:cxnChg>
      </pc:sldChg>
      <pc:sldChg chg="addSp modSp new mod">
        <pc:chgData name="ALI TEKIN GUNER" userId="8a3bfaf7-3db6-4045-837e-88d2495fba61" providerId="ADAL" clId="{82A7018A-E612-4589-B6A5-604FBF2BEF7E}" dt="2023-11-02T10:01:15.632" v="6800" actId="20577"/>
        <pc:sldMkLst>
          <pc:docMk/>
          <pc:sldMk cId="269749608" sldId="1002"/>
        </pc:sldMkLst>
        <pc:spChg chg="add mod">
          <ac:chgData name="ALI TEKIN GUNER" userId="8a3bfaf7-3db6-4045-837e-88d2495fba61" providerId="ADAL" clId="{82A7018A-E612-4589-B6A5-604FBF2BEF7E}" dt="2023-11-02T09:49:24.067" v="6644" actId="1035"/>
          <ac:spMkLst>
            <pc:docMk/>
            <pc:sldMk cId="269749608" sldId="1002"/>
            <ac:spMk id="8" creationId="{D70CA5E8-94B3-EE94-D5A8-197477567BF5}"/>
          </ac:spMkLst>
        </pc:spChg>
        <pc:spChg chg="add mod">
          <ac:chgData name="ALI TEKIN GUNER" userId="8a3bfaf7-3db6-4045-837e-88d2495fba61" providerId="ADAL" clId="{82A7018A-E612-4589-B6A5-604FBF2BEF7E}" dt="2023-11-02T10:01:15.632" v="6800" actId="20577"/>
          <ac:spMkLst>
            <pc:docMk/>
            <pc:sldMk cId="269749608" sldId="1002"/>
            <ac:spMk id="10" creationId="{5C9D515B-D0AF-1E6C-D5C8-43271ACE8461}"/>
          </ac:spMkLst>
        </pc:spChg>
        <pc:picChg chg="add mod">
          <ac:chgData name="ALI TEKIN GUNER" userId="8a3bfaf7-3db6-4045-837e-88d2495fba61" providerId="ADAL" clId="{82A7018A-E612-4589-B6A5-604FBF2BEF7E}" dt="2023-11-02T09:49:15.964" v="6641" actId="1035"/>
          <ac:picMkLst>
            <pc:docMk/>
            <pc:sldMk cId="269749608" sldId="1002"/>
            <ac:picMk id="6" creationId="{792FD1E7-19CA-1753-D281-B0457FF88BEF}"/>
          </ac:picMkLst>
        </pc:picChg>
      </pc:sldChg>
      <pc:sldChg chg="delSp add del modAnim">
        <pc:chgData name="ALI TEKIN GUNER" userId="8a3bfaf7-3db6-4045-837e-88d2495fba61" providerId="ADAL" clId="{82A7018A-E612-4589-B6A5-604FBF2BEF7E}" dt="2023-11-01T11:41:12.288" v="3921" actId="47"/>
        <pc:sldMkLst>
          <pc:docMk/>
          <pc:sldMk cId="2218659308" sldId="1002"/>
        </pc:sldMkLst>
        <pc:spChg chg="del">
          <ac:chgData name="ALI TEKIN GUNER" userId="8a3bfaf7-3db6-4045-837e-88d2495fba61" providerId="ADAL" clId="{82A7018A-E612-4589-B6A5-604FBF2BEF7E}" dt="2023-11-01T11:41:00.344" v="3919" actId="21"/>
          <ac:spMkLst>
            <pc:docMk/>
            <pc:sldMk cId="2218659308" sldId="1002"/>
            <ac:spMk id="19460" creationId="{00000000-0000-0000-0000-000000000000}"/>
          </ac:spMkLst>
        </pc:spChg>
        <pc:spChg chg="del">
          <ac:chgData name="ALI TEKIN GUNER" userId="8a3bfaf7-3db6-4045-837e-88d2495fba61" providerId="ADAL" clId="{82A7018A-E612-4589-B6A5-604FBF2BEF7E}" dt="2023-11-01T11:41:00.344" v="3919" actId="21"/>
          <ac:spMkLst>
            <pc:docMk/>
            <pc:sldMk cId="2218659308" sldId="1002"/>
            <ac:spMk id="19461" creationId="{00000000-0000-0000-0000-000000000000}"/>
          </ac:spMkLst>
        </pc:spChg>
      </pc:sldChg>
      <pc:sldChg chg="addSp delSp modSp new del mod">
        <pc:chgData name="ALI TEKIN GUNER" userId="8a3bfaf7-3db6-4045-837e-88d2495fba61" providerId="ADAL" clId="{82A7018A-E612-4589-B6A5-604FBF2BEF7E}" dt="2023-11-01T13:19:04.458" v="5249" actId="47"/>
        <pc:sldMkLst>
          <pc:docMk/>
          <pc:sldMk cId="3185608034" sldId="1002"/>
        </pc:sldMkLst>
        <pc:picChg chg="add mod">
          <ac:chgData name="ALI TEKIN GUNER" userId="8a3bfaf7-3db6-4045-837e-88d2495fba61" providerId="ADAL" clId="{82A7018A-E612-4589-B6A5-604FBF2BEF7E}" dt="2023-11-01T13:16:39.723" v="5240" actId="1076"/>
          <ac:picMkLst>
            <pc:docMk/>
            <pc:sldMk cId="3185608034" sldId="1002"/>
            <ac:picMk id="5" creationId="{C195269E-9A55-4AF9-4DF5-20E8F348E96C}"/>
          </ac:picMkLst>
        </pc:picChg>
        <pc:cxnChg chg="add del mod">
          <ac:chgData name="ALI TEKIN GUNER" userId="8a3bfaf7-3db6-4045-837e-88d2495fba61" providerId="ADAL" clId="{82A7018A-E612-4589-B6A5-604FBF2BEF7E}" dt="2023-11-01T13:18:43.833" v="5246" actId="478"/>
          <ac:cxnSpMkLst>
            <pc:docMk/>
            <pc:sldMk cId="3185608034" sldId="1002"/>
            <ac:cxnSpMk id="7" creationId="{BD029EAB-B766-E44F-7D30-0B7165225087}"/>
          </ac:cxnSpMkLst>
        </pc:cxnChg>
        <pc:cxnChg chg="add del">
          <ac:chgData name="ALI TEKIN GUNER" userId="8a3bfaf7-3db6-4045-837e-88d2495fba61" providerId="ADAL" clId="{82A7018A-E612-4589-B6A5-604FBF2BEF7E}" dt="2023-11-01T13:18:49.273" v="5248" actId="478"/>
          <ac:cxnSpMkLst>
            <pc:docMk/>
            <pc:sldMk cId="3185608034" sldId="1002"/>
            <ac:cxnSpMk id="9" creationId="{CB5BDC53-8081-FDE8-594B-3691EA452A2F}"/>
          </ac:cxnSpMkLst>
        </pc:cxnChg>
        <pc:cxnChg chg="add del mod">
          <ac:chgData name="ALI TEKIN GUNER" userId="8a3bfaf7-3db6-4045-837e-88d2495fba61" providerId="ADAL" clId="{82A7018A-E612-4589-B6A5-604FBF2BEF7E}" dt="2023-11-01T13:18:44.929" v="5247" actId="478"/>
          <ac:cxnSpMkLst>
            <pc:docMk/>
            <pc:sldMk cId="3185608034" sldId="1002"/>
            <ac:cxnSpMk id="12" creationId="{F44413CA-A615-A427-9324-46A895AD5D70}"/>
          </ac:cxnSpMkLst>
        </pc:cxnChg>
      </pc:sldChg>
      <pc:sldChg chg="addSp delSp modSp new mod modAnim">
        <pc:chgData name="ALI TEKIN GUNER" userId="8a3bfaf7-3db6-4045-837e-88d2495fba61" providerId="ADAL" clId="{82A7018A-E612-4589-B6A5-604FBF2BEF7E}" dt="2023-11-02T09:52:34.387" v="6650" actId="20577"/>
        <pc:sldMkLst>
          <pc:docMk/>
          <pc:sldMk cId="1998053599" sldId="1003"/>
        </pc:sldMkLst>
        <pc:spChg chg="add mod">
          <ac:chgData name="ALI TEKIN GUNER" userId="8a3bfaf7-3db6-4045-837e-88d2495fba61" providerId="ADAL" clId="{82A7018A-E612-4589-B6A5-604FBF2BEF7E}" dt="2023-11-02T09:52:34.387" v="6650" actId="20577"/>
          <ac:spMkLst>
            <pc:docMk/>
            <pc:sldMk cId="1998053599" sldId="1003"/>
            <ac:spMk id="6" creationId="{46888EF0-9154-8232-8ADF-D9FE923BFA4F}"/>
          </ac:spMkLst>
        </pc:spChg>
        <pc:spChg chg="add mod">
          <ac:chgData name="ALI TEKIN GUNER" userId="8a3bfaf7-3db6-4045-837e-88d2495fba61" providerId="ADAL" clId="{82A7018A-E612-4589-B6A5-604FBF2BEF7E}" dt="2023-11-02T09:45:30.949" v="6541" actId="1035"/>
          <ac:spMkLst>
            <pc:docMk/>
            <pc:sldMk cId="1998053599" sldId="1003"/>
            <ac:spMk id="7" creationId="{C6384076-E06C-CD9D-5158-E39D8ECA799B}"/>
          </ac:spMkLst>
        </pc:spChg>
        <pc:spChg chg="add del mod">
          <ac:chgData name="ALI TEKIN GUNER" userId="8a3bfaf7-3db6-4045-837e-88d2495fba61" providerId="ADAL" clId="{82A7018A-E612-4589-B6A5-604FBF2BEF7E}" dt="2023-11-02T09:37:31.874" v="6385" actId="478"/>
          <ac:spMkLst>
            <pc:docMk/>
            <pc:sldMk cId="1998053599" sldId="1003"/>
            <ac:spMk id="8" creationId="{268DF483-2CC8-02F5-0496-76C3A8F4F2F9}"/>
          </ac:spMkLst>
        </pc:spChg>
        <pc:spChg chg="add del mod">
          <ac:chgData name="ALI TEKIN GUNER" userId="8a3bfaf7-3db6-4045-837e-88d2495fba61" providerId="ADAL" clId="{82A7018A-E612-4589-B6A5-604FBF2BEF7E}" dt="2023-11-01T14:27:11.780" v="5967" actId="478"/>
          <ac:spMkLst>
            <pc:docMk/>
            <pc:sldMk cId="1998053599" sldId="1003"/>
            <ac:spMk id="8" creationId="{2AAE0D94-A889-ADA7-B0C3-2D783DFCAC75}"/>
          </ac:spMkLst>
        </pc:spChg>
        <pc:spChg chg="add del mod">
          <ac:chgData name="ALI TEKIN GUNER" userId="8a3bfaf7-3db6-4045-837e-88d2495fba61" providerId="ADAL" clId="{82A7018A-E612-4589-B6A5-604FBF2BEF7E}" dt="2023-11-01T14:26:04.429" v="5940" actId="478"/>
          <ac:spMkLst>
            <pc:docMk/>
            <pc:sldMk cId="1998053599" sldId="1003"/>
            <ac:spMk id="9" creationId="{43C0ED3B-0CF4-CBA6-720F-4EE513625084}"/>
          </ac:spMkLst>
        </pc:spChg>
        <pc:spChg chg="add mod">
          <ac:chgData name="ALI TEKIN GUNER" userId="8a3bfaf7-3db6-4045-837e-88d2495fba61" providerId="ADAL" clId="{82A7018A-E612-4589-B6A5-604FBF2BEF7E}" dt="2023-11-02T09:48:46.067" v="6633" actId="20577"/>
          <ac:spMkLst>
            <pc:docMk/>
            <pc:sldMk cId="1998053599" sldId="1003"/>
            <ac:spMk id="9" creationId="{6BD68F42-0A22-1CCF-F19B-5C9E4A58990A}"/>
          </ac:spMkLst>
        </pc:spChg>
        <pc:spChg chg="add del mod">
          <ac:chgData name="ALI TEKIN GUNER" userId="8a3bfaf7-3db6-4045-837e-88d2495fba61" providerId="ADAL" clId="{82A7018A-E612-4589-B6A5-604FBF2BEF7E}" dt="2023-11-02T09:40:18.787" v="6435" actId="478"/>
          <ac:spMkLst>
            <pc:docMk/>
            <pc:sldMk cId="1998053599" sldId="1003"/>
            <ac:spMk id="10" creationId="{997193CA-DC2E-1E50-C10F-1A86E9BDD170}"/>
          </ac:spMkLst>
        </pc:spChg>
        <pc:spChg chg="add del mod">
          <ac:chgData name="ALI TEKIN GUNER" userId="8a3bfaf7-3db6-4045-837e-88d2495fba61" providerId="ADAL" clId="{82A7018A-E612-4589-B6A5-604FBF2BEF7E}" dt="2023-11-02T09:40:20.416" v="6436" actId="478"/>
          <ac:spMkLst>
            <pc:docMk/>
            <pc:sldMk cId="1998053599" sldId="1003"/>
            <ac:spMk id="11" creationId="{013ECDC1-4DF1-C438-A719-DDA52A672C6F}"/>
          </ac:spMkLst>
        </pc:spChg>
        <pc:spChg chg="add del mod">
          <ac:chgData name="ALI TEKIN GUNER" userId="8a3bfaf7-3db6-4045-837e-88d2495fba61" providerId="ADAL" clId="{82A7018A-E612-4589-B6A5-604FBF2BEF7E}" dt="2023-11-01T14:27:12.988" v="5968" actId="478"/>
          <ac:spMkLst>
            <pc:docMk/>
            <pc:sldMk cId="1998053599" sldId="1003"/>
            <ac:spMk id="11" creationId="{A320DC4E-57FD-7D19-6421-B3827B324BAD}"/>
          </ac:spMkLst>
        </pc:spChg>
        <pc:spChg chg="add mod">
          <ac:chgData name="ALI TEKIN GUNER" userId="8a3bfaf7-3db6-4045-837e-88d2495fba61" providerId="ADAL" clId="{82A7018A-E612-4589-B6A5-604FBF2BEF7E}" dt="2023-11-02T09:44:44.597" v="6519" actId="1076"/>
          <ac:spMkLst>
            <pc:docMk/>
            <pc:sldMk cId="1998053599" sldId="1003"/>
            <ac:spMk id="15" creationId="{FEF53EF1-783A-631C-4814-8357253E7303}"/>
          </ac:spMkLst>
        </pc:spChg>
        <pc:spChg chg="add del mod">
          <ac:chgData name="ALI TEKIN GUNER" userId="8a3bfaf7-3db6-4045-837e-88d2495fba61" providerId="ADAL" clId="{82A7018A-E612-4589-B6A5-604FBF2BEF7E}" dt="2023-11-02T09:41:44.815" v="6480" actId="478"/>
          <ac:spMkLst>
            <pc:docMk/>
            <pc:sldMk cId="1998053599" sldId="1003"/>
            <ac:spMk id="16" creationId="{CED31D7D-A8E2-75D7-6915-6E8D8B1E3640}"/>
          </ac:spMkLst>
        </pc:spChg>
        <pc:spChg chg="add mod">
          <ac:chgData name="ALI TEKIN GUNER" userId="8a3bfaf7-3db6-4045-837e-88d2495fba61" providerId="ADAL" clId="{82A7018A-E612-4589-B6A5-604FBF2BEF7E}" dt="2023-11-02T09:45:36.269" v="6543" actId="1036"/>
          <ac:spMkLst>
            <pc:docMk/>
            <pc:sldMk cId="1998053599" sldId="1003"/>
            <ac:spMk id="19" creationId="{89146A8E-401F-4295-3687-B618B5CA87FA}"/>
          </ac:spMkLst>
        </pc:spChg>
        <pc:spChg chg="add mod">
          <ac:chgData name="ALI TEKIN GUNER" userId="8a3bfaf7-3db6-4045-837e-88d2495fba61" providerId="ADAL" clId="{82A7018A-E612-4589-B6A5-604FBF2BEF7E}" dt="2023-11-02T09:49:06.485" v="6638" actId="14100"/>
          <ac:spMkLst>
            <pc:docMk/>
            <pc:sldMk cId="1998053599" sldId="1003"/>
            <ac:spMk id="20" creationId="{A3395FF1-3FA9-D1D0-5B40-7C29500EB510}"/>
          </ac:spMkLst>
        </pc:spChg>
        <pc:spChg chg="add mod">
          <ac:chgData name="ALI TEKIN GUNER" userId="8a3bfaf7-3db6-4045-837e-88d2495fba61" providerId="ADAL" clId="{82A7018A-E612-4589-B6A5-604FBF2BEF7E}" dt="2023-11-02T09:49:01.072" v="6637" actId="1037"/>
          <ac:spMkLst>
            <pc:docMk/>
            <pc:sldMk cId="1998053599" sldId="1003"/>
            <ac:spMk id="21" creationId="{F5670199-8AC5-143A-D26E-38FE4599EBDC}"/>
          </ac:spMkLst>
        </pc:spChg>
        <pc:spChg chg="add mod">
          <ac:chgData name="ALI TEKIN GUNER" userId="8a3bfaf7-3db6-4045-837e-88d2495fba61" providerId="ADAL" clId="{82A7018A-E612-4589-B6A5-604FBF2BEF7E}" dt="2023-11-02T09:45:36.269" v="6543" actId="1036"/>
          <ac:spMkLst>
            <pc:docMk/>
            <pc:sldMk cId="1998053599" sldId="1003"/>
            <ac:spMk id="22" creationId="{7300DCBD-1711-99EC-6E91-1AC7E6F95F6C}"/>
          </ac:spMkLst>
        </pc:spChg>
        <pc:spChg chg="add mod">
          <ac:chgData name="ALI TEKIN GUNER" userId="8a3bfaf7-3db6-4045-837e-88d2495fba61" providerId="ADAL" clId="{82A7018A-E612-4589-B6A5-604FBF2BEF7E}" dt="2023-11-02T09:46:01.764" v="6552" actId="207"/>
          <ac:spMkLst>
            <pc:docMk/>
            <pc:sldMk cId="1998053599" sldId="1003"/>
            <ac:spMk id="23" creationId="{443B0DBF-450B-4BD0-26B9-73D5381D846B}"/>
          </ac:spMkLst>
        </pc:spChg>
        <pc:spChg chg="add mod">
          <ac:chgData name="ALI TEKIN GUNER" userId="8a3bfaf7-3db6-4045-837e-88d2495fba61" providerId="ADAL" clId="{82A7018A-E612-4589-B6A5-604FBF2BEF7E}" dt="2023-11-02T09:46:19.210" v="6613" actId="20577"/>
          <ac:spMkLst>
            <pc:docMk/>
            <pc:sldMk cId="1998053599" sldId="1003"/>
            <ac:spMk id="24" creationId="{DA07B443-3A9C-8840-BD85-1D2D8981B82A}"/>
          </ac:spMkLst>
        </pc:spChg>
        <pc:picChg chg="add del mod">
          <ac:chgData name="ALI TEKIN GUNER" userId="8a3bfaf7-3db6-4045-837e-88d2495fba61" providerId="ADAL" clId="{82A7018A-E612-4589-B6A5-604FBF2BEF7E}" dt="2023-11-01T14:27:09.692" v="5965" actId="478"/>
          <ac:picMkLst>
            <pc:docMk/>
            <pc:sldMk cId="1998053599" sldId="1003"/>
            <ac:picMk id="6" creationId="{A8932BDB-FD12-CA4B-FE4C-6C9BEACFDFED}"/>
          </ac:picMkLst>
        </pc:picChg>
        <pc:picChg chg="add mod">
          <ac:chgData name="ALI TEKIN GUNER" userId="8a3bfaf7-3db6-4045-837e-88d2495fba61" providerId="ADAL" clId="{82A7018A-E612-4589-B6A5-604FBF2BEF7E}" dt="2023-11-02T09:44:33.721" v="6515" actId="1076"/>
          <ac:picMkLst>
            <pc:docMk/>
            <pc:sldMk cId="1998053599" sldId="1003"/>
            <ac:picMk id="13" creationId="{0D329033-8EE8-FB85-E5EA-96940F079A49}"/>
          </ac:picMkLst>
        </pc:picChg>
        <pc:picChg chg="add del mod">
          <ac:chgData name="ALI TEKIN GUNER" userId="8a3bfaf7-3db6-4045-837e-88d2495fba61" providerId="ADAL" clId="{82A7018A-E612-4589-B6A5-604FBF2BEF7E}" dt="2023-11-02T09:43:06.368" v="6493" actId="478"/>
          <ac:picMkLst>
            <pc:docMk/>
            <pc:sldMk cId="1998053599" sldId="1003"/>
            <ac:picMk id="14" creationId="{901B31B9-6D0C-61E9-754B-D8885E68B5B8}"/>
          </ac:picMkLst>
        </pc:picChg>
        <pc:picChg chg="add mod">
          <ac:chgData name="ALI TEKIN GUNER" userId="8a3bfaf7-3db6-4045-837e-88d2495fba61" providerId="ADAL" clId="{82A7018A-E612-4589-B6A5-604FBF2BEF7E}" dt="2023-11-02T09:44:39.063" v="6518" actId="1076"/>
          <ac:picMkLst>
            <pc:docMk/>
            <pc:sldMk cId="1998053599" sldId="1003"/>
            <ac:picMk id="18" creationId="{2F1E59D8-DEE0-029D-BF6C-CE4D6CFF28BB}"/>
          </ac:picMkLst>
        </pc:picChg>
      </pc:sldChg>
      <pc:sldChg chg="addSp delSp modSp add mod delAnim modAnim">
        <pc:chgData name="ALI TEKIN GUNER" userId="8a3bfaf7-3db6-4045-837e-88d2495fba61" providerId="ADAL" clId="{82A7018A-E612-4589-B6A5-604FBF2BEF7E}" dt="2023-11-09T10:38:39.537" v="7561" actId="20577"/>
        <pc:sldMkLst>
          <pc:docMk/>
          <pc:sldMk cId="1024884200" sldId="1004"/>
        </pc:sldMkLst>
        <pc:spChg chg="mod">
          <ac:chgData name="ALI TEKIN GUNER" userId="8a3bfaf7-3db6-4045-837e-88d2495fba61" providerId="ADAL" clId="{82A7018A-E612-4589-B6A5-604FBF2BEF7E}" dt="2023-11-09T10:27:13.410" v="7465" actId="1076"/>
          <ac:spMkLst>
            <pc:docMk/>
            <pc:sldMk cId="1024884200" sldId="1004"/>
            <ac:spMk id="2" creationId="{00000000-0000-0000-0000-000000000000}"/>
          </ac:spMkLst>
        </pc:spChg>
        <pc:spChg chg="del">
          <ac:chgData name="ALI TEKIN GUNER" userId="8a3bfaf7-3db6-4045-837e-88d2495fba61" providerId="ADAL" clId="{82A7018A-E612-4589-B6A5-604FBF2BEF7E}" dt="2023-11-09T08:42:08.960" v="6986" actId="478"/>
          <ac:spMkLst>
            <pc:docMk/>
            <pc:sldMk cId="1024884200" sldId="1004"/>
            <ac:spMk id="3" creationId="{00000000-0000-0000-0000-000000000000}"/>
          </ac:spMkLst>
        </pc:spChg>
        <pc:spChg chg="del">
          <ac:chgData name="ALI TEKIN GUNER" userId="8a3bfaf7-3db6-4045-837e-88d2495fba61" providerId="ADAL" clId="{82A7018A-E612-4589-B6A5-604FBF2BEF7E}" dt="2023-11-09T08:42:18.991" v="6988" actId="478"/>
          <ac:spMkLst>
            <pc:docMk/>
            <pc:sldMk cId="1024884200" sldId="1004"/>
            <ac:spMk id="9" creationId="{F1642648-5BAC-8169-2702-881E11420100}"/>
          </ac:spMkLst>
        </pc:spChg>
        <pc:spChg chg="add del mod">
          <ac:chgData name="ALI TEKIN GUNER" userId="8a3bfaf7-3db6-4045-837e-88d2495fba61" providerId="ADAL" clId="{82A7018A-E612-4589-B6A5-604FBF2BEF7E}" dt="2023-11-09T10:24:21.780" v="7386" actId="478"/>
          <ac:spMkLst>
            <pc:docMk/>
            <pc:sldMk cId="1024884200" sldId="1004"/>
            <ac:spMk id="10" creationId="{A9EE9A3A-BE6C-13C5-41BF-00BBDFA82D2D}"/>
          </ac:spMkLst>
        </pc:spChg>
        <pc:spChg chg="del">
          <ac:chgData name="ALI TEKIN GUNER" userId="8a3bfaf7-3db6-4045-837e-88d2495fba61" providerId="ADAL" clId="{82A7018A-E612-4589-B6A5-604FBF2BEF7E}" dt="2023-11-09T08:42:20.615" v="6989" actId="478"/>
          <ac:spMkLst>
            <pc:docMk/>
            <pc:sldMk cId="1024884200" sldId="1004"/>
            <ac:spMk id="11" creationId="{F9C44246-149F-6CF4-5F1A-D9A3E6E3925D}"/>
          </ac:spMkLst>
        </pc:spChg>
        <pc:spChg chg="del">
          <ac:chgData name="ALI TEKIN GUNER" userId="8a3bfaf7-3db6-4045-837e-88d2495fba61" providerId="ADAL" clId="{82A7018A-E612-4589-B6A5-604FBF2BEF7E}" dt="2023-11-09T08:42:08.960" v="6986" actId="478"/>
          <ac:spMkLst>
            <pc:docMk/>
            <pc:sldMk cId="1024884200" sldId="1004"/>
            <ac:spMk id="12" creationId="{00000000-0000-0000-0000-000000000000}"/>
          </ac:spMkLst>
        </pc:spChg>
        <pc:spChg chg="del">
          <ac:chgData name="ALI TEKIN GUNER" userId="8a3bfaf7-3db6-4045-837e-88d2495fba61" providerId="ADAL" clId="{82A7018A-E612-4589-B6A5-604FBF2BEF7E}" dt="2023-11-09T08:42:08.960" v="6986" actId="478"/>
          <ac:spMkLst>
            <pc:docMk/>
            <pc:sldMk cId="1024884200" sldId="1004"/>
            <ac:spMk id="13" creationId="{00000000-0000-0000-0000-000000000000}"/>
          </ac:spMkLst>
        </pc:spChg>
        <pc:spChg chg="mod">
          <ac:chgData name="ALI TEKIN GUNER" userId="8a3bfaf7-3db6-4045-837e-88d2495fba61" providerId="ADAL" clId="{82A7018A-E612-4589-B6A5-604FBF2BEF7E}" dt="2023-11-09T10:36:52.391" v="7546" actId="20577"/>
          <ac:spMkLst>
            <pc:docMk/>
            <pc:sldMk cId="1024884200" sldId="1004"/>
            <ac:spMk id="14" creationId="{00000000-0000-0000-0000-000000000000}"/>
          </ac:spMkLst>
        </pc:spChg>
        <pc:spChg chg="mod">
          <ac:chgData name="ALI TEKIN GUNER" userId="8a3bfaf7-3db6-4045-837e-88d2495fba61" providerId="ADAL" clId="{82A7018A-E612-4589-B6A5-604FBF2BEF7E}" dt="2023-11-09T10:27:13.410" v="7465" actId="1076"/>
          <ac:spMkLst>
            <pc:docMk/>
            <pc:sldMk cId="1024884200" sldId="1004"/>
            <ac:spMk id="15" creationId="{00000000-0000-0000-0000-000000000000}"/>
          </ac:spMkLst>
        </pc:spChg>
        <pc:spChg chg="add mod">
          <ac:chgData name="ALI TEKIN GUNER" userId="8a3bfaf7-3db6-4045-837e-88d2495fba61" providerId="ADAL" clId="{82A7018A-E612-4589-B6A5-604FBF2BEF7E}" dt="2023-11-09T10:29:10.126" v="7486" actId="1076"/>
          <ac:spMkLst>
            <pc:docMk/>
            <pc:sldMk cId="1024884200" sldId="1004"/>
            <ac:spMk id="16" creationId="{D2441678-5E38-39A5-D690-83B2DACAAA43}"/>
          </ac:spMkLst>
        </pc:spChg>
        <pc:spChg chg="add mod">
          <ac:chgData name="ALI TEKIN GUNER" userId="8a3bfaf7-3db6-4045-837e-88d2495fba61" providerId="ADAL" clId="{82A7018A-E612-4589-B6A5-604FBF2BEF7E}" dt="2023-11-09T10:29:02.839" v="7484" actId="1035"/>
          <ac:spMkLst>
            <pc:docMk/>
            <pc:sldMk cId="1024884200" sldId="1004"/>
            <ac:spMk id="17" creationId="{846F66E2-FDC9-3BB7-6142-23A46EB2164B}"/>
          </ac:spMkLst>
        </pc:spChg>
        <pc:spChg chg="mod">
          <ac:chgData name="ALI TEKIN GUNER" userId="8a3bfaf7-3db6-4045-837e-88d2495fba61" providerId="ADAL" clId="{82A7018A-E612-4589-B6A5-604FBF2BEF7E}" dt="2023-11-09T10:33:30.226" v="7528" actId="1035"/>
          <ac:spMkLst>
            <pc:docMk/>
            <pc:sldMk cId="1024884200" sldId="1004"/>
            <ac:spMk id="19" creationId="{00000000-0000-0000-0000-000000000000}"/>
          </ac:spMkLst>
        </pc:spChg>
        <pc:spChg chg="mod">
          <ac:chgData name="ALI TEKIN GUNER" userId="8a3bfaf7-3db6-4045-837e-88d2495fba61" providerId="ADAL" clId="{82A7018A-E612-4589-B6A5-604FBF2BEF7E}" dt="2023-11-09T10:27:13.410" v="7465" actId="1076"/>
          <ac:spMkLst>
            <pc:docMk/>
            <pc:sldMk cId="1024884200" sldId="1004"/>
            <ac:spMk id="20" creationId="{00000000-0000-0000-0000-000000000000}"/>
          </ac:spMkLst>
        </pc:spChg>
        <pc:spChg chg="mod">
          <ac:chgData name="ALI TEKIN GUNER" userId="8a3bfaf7-3db6-4045-837e-88d2495fba61" providerId="ADAL" clId="{82A7018A-E612-4589-B6A5-604FBF2BEF7E}" dt="2023-11-09T10:36:22.027" v="7539" actId="16959"/>
          <ac:spMkLst>
            <pc:docMk/>
            <pc:sldMk cId="1024884200" sldId="1004"/>
            <ac:spMk id="22" creationId="{00000000-0000-0000-0000-000000000000}"/>
          </ac:spMkLst>
        </pc:spChg>
        <pc:spChg chg="mod">
          <ac:chgData name="ALI TEKIN GUNER" userId="8a3bfaf7-3db6-4045-837e-88d2495fba61" providerId="ADAL" clId="{82A7018A-E612-4589-B6A5-604FBF2BEF7E}" dt="2023-11-09T10:27:13.410" v="7465" actId="1076"/>
          <ac:spMkLst>
            <pc:docMk/>
            <pc:sldMk cId="1024884200" sldId="1004"/>
            <ac:spMk id="23" creationId="{00000000-0000-0000-0000-000000000000}"/>
          </ac:spMkLst>
        </pc:spChg>
        <pc:spChg chg="add del mod">
          <ac:chgData name="ALI TEKIN GUNER" userId="8a3bfaf7-3db6-4045-837e-88d2495fba61" providerId="ADAL" clId="{82A7018A-E612-4589-B6A5-604FBF2BEF7E}" dt="2023-11-09T10:27:41.731" v="7467" actId="478"/>
          <ac:spMkLst>
            <pc:docMk/>
            <pc:sldMk cId="1024884200" sldId="1004"/>
            <ac:spMk id="24" creationId="{3EC52123-D037-6A40-925E-9177E9A8D6AA}"/>
          </ac:spMkLst>
        </pc:spChg>
        <pc:spChg chg="add del mod">
          <ac:chgData name="ALI TEKIN GUNER" userId="8a3bfaf7-3db6-4045-837e-88d2495fba61" providerId="ADAL" clId="{82A7018A-E612-4589-B6A5-604FBF2BEF7E}" dt="2023-11-09T10:27:43.427" v="7468" actId="478"/>
          <ac:spMkLst>
            <pc:docMk/>
            <pc:sldMk cId="1024884200" sldId="1004"/>
            <ac:spMk id="26" creationId="{9FD79F42-7B6E-2504-41BB-DFE5BFE0F2E6}"/>
          </ac:spMkLst>
        </pc:spChg>
        <pc:spChg chg="add del mod">
          <ac:chgData name="ALI TEKIN GUNER" userId="8a3bfaf7-3db6-4045-837e-88d2495fba61" providerId="ADAL" clId="{82A7018A-E612-4589-B6A5-604FBF2BEF7E}" dt="2023-11-09T10:27:45.200" v="7469" actId="478"/>
          <ac:spMkLst>
            <pc:docMk/>
            <pc:sldMk cId="1024884200" sldId="1004"/>
            <ac:spMk id="28" creationId="{8B982F38-742A-BDA5-B5CE-3CA6029B41D4}"/>
          </ac:spMkLst>
        </pc:spChg>
        <pc:spChg chg="add del">
          <ac:chgData name="ALI TEKIN GUNER" userId="8a3bfaf7-3db6-4045-837e-88d2495fba61" providerId="ADAL" clId="{82A7018A-E612-4589-B6A5-604FBF2BEF7E}" dt="2023-11-09T10:14:05.972" v="7256" actId="22"/>
          <ac:spMkLst>
            <pc:docMk/>
            <pc:sldMk cId="1024884200" sldId="1004"/>
            <ac:spMk id="30" creationId="{3F852851-5640-81AF-2179-5038B575AA8B}"/>
          </ac:spMkLst>
        </pc:spChg>
        <pc:spChg chg="del">
          <ac:chgData name="ALI TEKIN GUNER" userId="8a3bfaf7-3db6-4045-837e-88d2495fba61" providerId="ADAL" clId="{82A7018A-E612-4589-B6A5-604FBF2BEF7E}" dt="2023-11-09T08:42:08.960" v="6986" actId="478"/>
          <ac:spMkLst>
            <pc:docMk/>
            <pc:sldMk cId="1024884200" sldId="1004"/>
            <ac:spMk id="32" creationId="{00000000-0000-0000-0000-000000000000}"/>
          </ac:spMkLst>
        </pc:spChg>
        <pc:spChg chg="del">
          <ac:chgData name="ALI TEKIN GUNER" userId="8a3bfaf7-3db6-4045-837e-88d2495fba61" providerId="ADAL" clId="{82A7018A-E612-4589-B6A5-604FBF2BEF7E}" dt="2023-11-09T08:42:08.960" v="6986" actId="478"/>
          <ac:spMkLst>
            <pc:docMk/>
            <pc:sldMk cId="1024884200" sldId="1004"/>
            <ac:spMk id="34" creationId="{00000000-0000-0000-0000-000000000000}"/>
          </ac:spMkLst>
        </pc:spChg>
        <pc:spChg chg="add mod">
          <ac:chgData name="ALI TEKIN GUNER" userId="8a3bfaf7-3db6-4045-837e-88d2495fba61" providerId="ADAL" clId="{82A7018A-E612-4589-B6A5-604FBF2BEF7E}" dt="2023-11-09T10:32:17.479" v="7509" actId="20577"/>
          <ac:spMkLst>
            <pc:docMk/>
            <pc:sldMk cId="1024884200" sldId="1004"/>
            <ac:spMk id="35" creationId="{4F0D8A4B-48AA-4135-16AE-44E0504889C7}"/>
          </ac:spMkLst>
        </pc:spChg>
        <pc:spChg chg="add mod">
          <ac:chgData name="ALI TEKIN GUNER" userId="8a3bfaf7-3db6-4045-837e-88d2495fba61" providerId="ADAL" clId="{82A7018A-E612-4589-B6A5-604FBF2BEF7E}" dt="2023-11-09T10:38:39.537" v="7561" actId="20577"/>
          <ac:spMkLst>
            <pc:docMk/>
            <pc:sldMk cId="1024884200" sldId="1004"/>
            <ac:spMk id="37" creationId="{4A8B8528-B42E-9258-BC53-D54A6A245100}"/>
          </ac:spMkLst>
        </pc:spChg>
        <pc:spChg chg="add mod">
          <ac:chgData name="ALI TEKIN GUNER" userId="8a3bfaf7-3db6-4045-837e-88d2495fba61" providerId="ADAL" clId="{82A7018A-E612-4589-B6A5-604FBF2BEF7E}" dt="2023-11-09T10:29:15.310" v="7489" actId="14100"/>
          <ac:spMkLst>
            <pc:docMk/>
            <pc:sldMk cId="1024884200" sldId="1004"/>
            <ac:spMk id="41" creationId="{772B2DCB-5959-0A73-3408-C990A8643707}"/>
          </ac:spMkLst>
        </pc:spChg>
        <pc:spChg chg="del">
          <ac:chgData name="ALI TEKIN GUNER" userId="8a3bfaf7-3db6-4045-837e-88d2495fba61" providerId="ADAL" clId="{82A7018A-E612-4589-B6A5-604FBF2BEF7E}" dt="2023-11-09T09:05:33.711" v="7195" actId="478"/>
          <ac:spMkLst>
            <pc:docMk/>
            <pc:sldMk cId="1024884200" sldId="1004"/>
            <ac:spMk id="22533" creationId="{00000000-0000-0000-0000-000000000000}"/>
          </ac:spMkLst>
        </pc:spChg>
        <pc:spChg chg="del">
          <ac:chgData name="ALI TEKIN GUNER" userId="8a3bfaf7-3db6-4045-837e-88d2495fba61" providerId="ADAL" clId="{82A7018A-E612-4589-B6A5-604FBF2BEF7E}" dt="2023-11-09T08:42:08.960" v="6986" actId="478"/>
          <ac:spMkLst>
            <pc:docMk/>
            <pc:sldMk cId="1024884200" sldId="1004"/>
            <ac:spMk id="22539" creationId="{00000000-0000-0000-0000-000000000000}"/>
          </ac:spMkLst>
        </pc:spChg>
        <pc:spChg chg="del">
          <ac:chgData name="ALI TEKIN GUNER" userId="8a3bfaf7-3db6-4045-837e-88d2495fba61" providerId="ADAL" clId="{82A7018A-E612-4589-B6A5-604FBF2BEF7E}" dt="2023-11-09T08:42:08.960" v="6986" actId="478"/>
          <ac:spMkLst>
            <pc:docMk/>
            <pc:sldMk cId="1024884200" sldId="1004"/>
            <ac:spMk id="22540" creationId="{00000000-0000-0000-0000-000000000000}"/>
          </ac:spMkLst>
        </pc:spChg>
        <pc:spChg chg="del">
          <ac:chgData name="ALI TEKIN GUNER" userId="8a3bfaf7-3db6-4045-837e-88d2495fba61" providerId="ADAL" clId="{82A7018A-E612-4589-B6A5-604FBF2BEF7E}" dt="2023-11-09T08:42:08.960" v="6986" actId="478"/>
          <ac:spMkLst>
            <pc:docMk/>
            <pc:sldMk cId="1024884200" sldId="1004"/>
            <ac:spMk id="22541" creationId="{00000000-0000-0000-0000-000000000000}"/>
          </ac:spMkLst>
        </pc:spChg>
        <pc:spChg chg="del">
          <ac:chgData name="ALI TEKIN GUNER" userId="8a3bfaf7-3db6-4045-837e-88d2495fba61" providerId="ADAL" clId="{82A7018A-E612-4589-B6A5-604FBF2BEF7E}" dt="2023-11-09T09:06:07.620" v="7204" actId="478"/>
          <ac:spMkLst>
            <pc:docMk/>
            <pc:sldMk cId="1024884200" sldId="1004"/>
            <ac:spMk id="22548" creationId="{00000000-0000-0000-0000-000000000000}"/>
          </ac:spMkLst>
        </pc:spChg>
        <pc:spChg chg="del">
          <ac:chgData name="ALI TEKIN GUNER" userId="8a3bfaf7-3db6-4045-837e-88d2495fba61" providerId="ADAL" clId="{82A7018A-E612-4589-B6A5-604FBF2BEF7E}" dt="2023-11-09T08:42:08.960" v="6986" actId="478"/>
          <ac:spMkLst>
            <pc:docMk/>
            <pc:sldMk cId="1024884200" sldId="1004"/>
            <ac:spMk id="22549" creationId="{00000000-0000-0000-0000-000000000000}"/>
          </ac:spMkLst>
        </pc:spChg>
        <pc:spChg chg="del">
          <ac:chgData name="ALI TEKIN GUNER" userId="8a3bfaf7-3db6-4045-837e-88d2495fba61" providerId="ADAL" clId="{82A7018A-E612-4589-B6A5-604FBF2BEF7E}" dt="2023-11-09T09:05:33.711" v="7195" actId="478"/>
          <ac:spMkLst>
            <pc:docMk/>
            <pc:sldMk cId="1024884200" sldId="1004"/>
            <ac:spMk id="22550" creationId="{00000000-0000-0000-0000-000000000000}"/>
          </ac:spMkLst>
        </pc:spChg>
        <pc:picChg chg="add del mod">
          <ac:chgData name="ALI TEKIN GUNER" userId="8a3bfaf7-3db6-4045-837e-88d2495fba61" providerId="ADAL" clId="{82A7018A-E612-4589-B6A5-604FBF2BEF7E}" dt="2023-11-09T10:27:39.859" v="7466" actId="478"/>
          <ac:picMkLst>
            <pc:docMk/>
            <pc:sldMk cId="1024884200" sldId="1004"/>
            <ac:picMk id="8" creationId="{5564CFB3-0C04-0A19-EAAD-546BFD16098D}"/>
          </ac:picMkLst>
        </pc:picChg>
        <pc:picChg chg="add mod">
          <ac:chgData name="ALI TEKIN GUNER" userId="8a3bfaf7-3db6-4045-837e-88d2495fba61" providerId="ADAL" clId="{82A7018A-E612-4589-B6A5-604FBF2BEF7E}" dt="2023-11-09T10:30:07.279" v="7503" actId="1035"/>
          <ac:picMkLst>
            <pc:docMk/>
            <pc:sldMk cId="1024884200" sldId="1004"/>
            <ac:picMk id="18" creationId="{CAC021FD-194D-410F-6E6B-CA38C373A20B}"/>
          </ac:picMkLst>
        </pc:picChg>
        <pc:picChg chg="add mod">
          <ac:chgData name="ALI TEKIN GUNER" userId="8a3bfaf7-3db6-4045-837e-88d2495fba61" providerId="ADAL" clId="{82A7018A-E612-4589-B6A5-604FBF2BEF7E}" dt="2023-11-09T10:30:06.459" v="7502" actId="1036"/>
          <ac:picMkLst>
            <pc:docMk/>
            <pc:sldMk cId="1024884200" sldId="1004"/>
            <ac:picMk id="39" creationId="{376EA782-990E-1586-2550-F9EF5B5E53BA}"/>
          </ac:picMkLst>
        </pc:picChg>
        <pc:picChg chg="del">
          <ac:chgData name="ALI TEKIN GUNER" userId="8a3bfaf7-3db6-4045-837e-88d2495fba61" providerId="ADAL" clId="{82A7018A-E612-4589-B6A5-604FBF2BEF7E}" dt="2023-11-09T08:42:17.198" v="6987" actId="478"/>
          <ac:picMkLst>
            <pc:docMk/>
            <pc:sldMk cId="1024884200" sldId="1004"/>
            <ac:picMk id="1026" creationId="{588B5301-E80A-5FDC-A988-93CDB69C78D1}"/>
          </ac:picMkLst>
        </pc:picChg>
        <pc:cxnChg chg="del mod">
          <ac:chgData name="ALI TEKIN GUNER" userId="8a3bfaf7-3db6-4045-837e-88d2495fba61" providerId="ADAL" clId="{82A7018A-E612-4589-B6A5-604FBF2BEF7E}" dt="2023-11-09T09:06:34.103" v="7222" actId="478"/>
          <ac:cxnSpMkLst>
            <pc:docMk/>
            <pc:sldMk cId="1024884200" sldId="1004"/>
            <ac:cxnSpMk id="43" creationId="{00000000-0000-0000-0000-000000000000}"/>
          </ac:cxnSpMkLst>
        </pc:cxnChg>
        <pc:cxnChg chg="del mod">
          <ac:chgData name="ALI TEKIN GUNER" userId="8a3bfaf7-3db6-4045-837e-88d2495fba61" providerId="ADAL" clId="{82A7018A-E612-4589-B6A5-604FBF2BEF7E}" dt="2023-11-09T09:06:41.791" v="7225" actId="478"/>
          <ac:cxnSpMkLst>
            <pc:docMk/>
            <pc:sldMk cId="1024884200" sldId="1004"/>
            <ac:cxnSpMk id="47" creationId="{00000000-0000-0000-0000-000000000000}"/>
          </ac:cxnSpMkLst>
        </pc:cxnChg>
      </pc:sldChg>
      <pc:sldChg chg="addSp delSp modSp add del mod">
        <pc:chgData name="ALI TEKIN GUNER" userId="8a3bfaf7-3db6-4045-837e-88d2495fba61" providerId="ADAL" clId="{82A7018A-E612-4589-B6A5-604FBF2BEF7E}" dt="2023-11-09T08:37:37.633" v="6951" actId="47"/>
        <pc:sldMkLst>
          <pc:docMk/>
          <pc:sldMk cId="3292889018" sldId="1004"/>
        </pc:sldMkLst>
        <pc:spChg chg="add del mod">
          <ac:chgData name="ALI TEKIN GUNER" userId="8a3bfaf7-3db6-4045-837e-88d2495fba61" providerId="ADAL" clId="{82A7018A-E612-4589-B6A5-604FBF2BEF7E}" dt="2023-11-09T08:37:30.917" v="6950" actId="22"/>
          <ac:spMkLst>
            <pc:docMk/>
            <pc:sldMk cId="3292889018" sldId="1004"/>
            <ac:spMk id="8" creationId="{2CE974E0-6086-D0E7-C6C6-FDD8DCFA7A2D}"/>
          </ac:spMkLst>
        </pc:spChg>
      </pc:sldChg>
      <pc:sldChg chg="addSp delSp modSp new mod modAnim">
        <pc:chgData name="ALI TEKIN GUNER" userId="8a3bfaf7-3db6-4045-837e-88d2495fba61" providerId="ADAL" clId="{82A7018A-E612-4589-B6A5-604FBF2BEF7E}" dt="2023-11-15T11:29:50.007" v="9148" actId="21"/>
        <pc:sldMkLst>
          <pc:docMk/>
          <pc:sldMk cId="745912525" sldId="1008"/>
        </pc:sldMkLst>
        <pc:spChg chg="add mod">
          <ac:chgData name="ALI TEKIN GUNER" userId="8a3bfaf7-3db6-4045-837e-88d2495fba61" providerId="ADAL" clId="{82A7018A-E612-4589-B6A5-604FBF2BEF7E}" dt="2023-11-15T10:29:36.553" v="8154" actId="403"/>
          <ac:spMkLst>
            <pc:docMk/>
            <pc:sldMk cId="745912525" sldId="1008"/>
            <ac:spMk id="5" creationId="{47EA97FA-D7E6-9F8B-8D7E-FC4BF6C87BE7}"/>
          </ac:spMkLst>
        </pc:spChg>
        <pc:spChg chg="add mod">
          <ac:chgData name="ALI TEKIN GUNER" userId="8a3bfaf7-3db6-4045-837e-88d2495fba61" providerId="ADAL" clId="{82A7018A-E612-4589-B6A5-604FBF2BEF7E}" dt="2023-11-15T11:29:50.007" v="9148" actId="21"/>
          <ac:spMkLst>
            <pc:docMk/>
            <pc:sldMk cId="745912525" sldId="1008"/>
            <ac:spMk id="14" creationId="{D539A901-A135-BA7E-0C0A-834E95425EF9}"/>
          </ac:spMkLst>
        </pc:spChg>
        <pc:spChg chg="mod">
          <ac:chgData name="ALI TEKIN GUNER" userId="8a3bfaf7-3db6-4045-837e-88d2495fba61" providerId="ADAL" clId="{82A7018A-E612-4589-B6A5-604FBF2BEF7E}" dt="2023-11-15T10:16:45.571" v="7781" actId="207"/>
          <ac:spMkLst>
            <pc:docMk/>
            <pc:sldMk cId="745912525" sldId="1008"/>
            <ac:spMk id="17" creationId="{9759704D-43E4-1F08-1061-F1D42FA6FA26}"/>
          </ac:spMkLst>
        </pc:spChg>
        <pc:spChg chg="mod">
          <ac:chgData name="ALI TEKIN GUNER" userId="8a3bfaf7-3db6-4045-837e-88d2495fba61" providerId="ADAL" clId="{82A7018A-E612-4589-B6A5-604FBF2BEF7E}" dt="2023-11-15T10:14:18.214" v="7686" actId="1076"/>
          <ac:spMkLst>
            <pc:docMk/>
            <pc:sldMk cId="745912525" sldId="1008"/>
            <ac:spMk id="20" creationId="{1CDCFC31-A12D-F3CC-C0FF-AC2FDFEE12E3}"/>
          </ac:spMkLst>
        </pc:spChg>
        <pc:spChg chg="add mod">
          <ac:chgData name="ALI TEKIN GUNER" userId="8a3bfaf7-3db6-4045-837e-88d2495fba61" providerId="ADAL" clId="{82A7018A-E612-4589-B6A5-604FBF2BEF7E}" dt="2023-11-15T10:29:07.355" v="8151" actId="114"/>
          <ac:spMkLst>
            <pc:docMk/>
            <pc:sldMk cId="745912525" sldId="1008"/>
            <ac:spMk id="28" creationId="{FFE627D1-C774-90AC-72D1-D75D15673C6E}"/>
          </ac:spMkLst>
        </pc:spChg>
        <pc:spChg chg="add mod">
          <ac:chgData name="ALI TEKIN GUNER" userId="8a3bfaf7-3db6-4045-837e-88d2495fba61" providerId="ADAL" clId="{82A7018A-E612-4589-B6A5-604FBF2BEF7E}" dt="2023-11-15T10:29:07.355" v="8151" actId="114"/>
          <ac:spMkLst>
            <pc:docMk/>
            <pc:sldMk cId="745912525" sldId="1008"/>
            <ac:spMk id="29" creationId="{AFCD590E-9235-7D1B-3D97-5A4A9A43034F}"/>
          </ac:spMkLst>
        </pc:spChg>
        <pc:spChg chg="add mod">
          <ac:chgData name="ALI TEKIN GUNER" userId="8a3bfaf7-3db6-4045-837e-88d2495fba61" providerId="ADAL" clId="{82A7018A-E612-4589-B6A5-604FBF2BEF7E}" dt="2023-11-15T10:29:01.544" v="8149" actId="1076"/>
          <ac:spMkLst>
            <pc:docMk/>
            <pc:sldMk cId="745912525" sldId="1008"/>
            <ac:spMk id="53" creationId="{18C3964B-CF3F-5CB8-8219-4D363C7EB26F}"/>
          </ac:spMkLst>
        </pc:spChg>
        <pc:spChg chg="add mod">
          <ac:chgData name="ALI TEKIN GUNER" userId="8a3bfaf7-3db6-4045-837e-88d2495fba61" providerId="ADAL" clId="{82A7018A-E612-4589-B6A5-604FBF2BEF7E}" dt="2023-11-15T10:26:02.624" v="8103" actId="164"/>
          <ac:spMkLst>
            <pc:docMk/>
            <pc:sldMk cId="745912525" sldId="1008"/>
            <ac:spMk id="54" creationId="{ECE65061-2E81-5A42-3B4D-7353BBFDFB64}"/>
          </ac:spMkLst>
        </pc:spChg>
        <pc:spChg chg="add mod">
          <ac:chgData name="ALI TEKIN GUNER" userId="8a3bfaf7-3db6-4045-837e-88d2495fba61" providerId="ADAL" clId="{82A7018A-E612-4589-B6A5-604FBF2BEF7E}" dt="2023-11-15T10:26:02.624" v="8103" actId="164"/>
          <ac:spMkLst>
            <pc:docMk/>
            <pc:sldMk cId="745912525" sldId="1008"/>
            <ac:spMk id="56" creationId="{571A39AB-13FA-1106-75A7-F5B0E9F72ED9}"/>
          </ac:spMkLst>
        </pc:spChg>
        <pc:spChg chg="add mod">
          <ac:chgData name="ALI TEKIN GUNER" userId="8a3bfaf7-3db6-4045-837e-88d2495fba61" providerId="ADAL" clId="{82A7018A-E612-4589-B6A5-604FBF2BEF7E}" dt="2023-11-15T10:26:02.624" v="8103" actId="164"/>
          <ac:spMkLst>
            <pc:docMk/>
            <pc:sldMk cId="745912525" sldId="1008"/>
            <ac:spMk id="57" creationId="{A8E3B094-616E-62AC-A299-D8C261506C3D}"/>
          </ac:spMkLst>
        </pc:spChg>
        <pc:spChg chg="mod">
          <ac:chgData name="ALI TEKIN GUNER" userId="8a3bfaf7-3db6-4045-837e-88d2495fba61" providerId="ADAL" clId="{82A7018A-E612-4589-B6A5-604FBF2BEF7E}" dt="2023-11-15T10:28:46.162" v="8143" actId="1076"/>
          <ac:spMkLst>
            <pc:docMk/>
            <pc:sldMk cId="745912525" sldId="1008"/>
            <ac:spMk id="66" creationId="{02364E26-FB5A-4520-5C1B-0F158AABD7E5}"/>
          </ac:spMkLst>
        </pc:spChg>
        <pc:spChg chg="mod">
          <ac:chgData name="ALI TEKIN GUNER" userId="8a3bfaf7-3db6-4045-837e-88d2495fba61" providerId="ADAL" clId="{82A7018A-E612-4589-B6A5-604FBF2BEF7E}" dt="2023-11-15T10:28:39.569" v="8142" actId="1076"/>
          <ac:spMkLst>
            <pc:docMk/>
            <pc:sldMk cId="745912525" sldId="1008"/>
            <ac:spMk id="67" creationId="{7A563DF4-3D3F-B5AA-7825-ADCEBC7A6662}"/>
          </ac:spMkLst>
        </pc:spChg>
        <pc:spChg chg="del mod">
          <ac:chgData name="ALI TEKIN GUNER" userId="8a3bfaf7-3db6-4045-837e-88d2495fba61" providerId="ADAL" clId="{82A7018A-E612-4589-B6A5-604FBF2BEF7E}" dt="2023-11-15T10:27:25.329" v="8125" actId="478"/>
          <ac:spMkLst>
            <pc:docMk/>
            <pc:sldMk cId="745912525" sldId="1008"/>
            <ac:spMk id="74" creationId="{14215E77-CF83-CD3F-C1E1-207DBB74BE87}"/>
          </ac:spMkLst>
        </pc:spChg>
        <pc:spChg chg="del mod">
          <ac:chgData name="ALI TEKIN GUNER" userId="8a3bfaf7-3db6-4045-837e-88d2495fba61" providerId="ADAL" clId="{82A7018A-E612-4589-B6A5-604FBF2BEF7E}" dt="2023-11-15T10:27:28.393" v="8127" actId="478"/>
          <ac:spMkLst>
            <pc:docMk/>
            <pc:sldMk cId="745912525" sldId="1008"/>
            <ac:spMk id="75" creationId="{28856EF5-22D3-B9CE-C8F6-3448A1DF05ED}"/>
          </ac:spMkLst>
        </pc:spChg>
        <pc:spChg chg="mod">
          <ac:chgData name="ALI TEKIN GUNER" userId="8a3bfaf7-3db6-4045-837e-88d2495fba61" providerId="ADAL" clId="{82A7018A-E612-4589-B6A5-604FBF2BEF7E}" dt="2023-11-15T10:27:39.343" v="8134" actId="20577"/>
          <ac:spMkLst>
            <pc:docMk/>
            <pc:sldMk cId="745912525" sldId="1008"/>
            <ac:spMk id="76" creationId="{969CE89F-34BE-9B71-BE26-15D45401C865}"/>
          </ac:spMkLst>
        </pc:spChg>
        <pc:spChg chg="mod">
          <ac:chgData name="ALI TEKIN GUNER" userId="8a3bfaf7-3db6-4045-837e-88d2495fba61" providerId="ADAL" clId="{82A7018A-E612-4589-B6A5-604FBF2BEF7E}" dt="2023-11-15T10:27:39.343" v="8134" actId="20577"/>
          <ac:spMkLst>
            <pc:docMk/>
            <pc:sldMk cId="745912525" sldId="1008"/>
            <ac:spMk id="77" creationId="{0E35133C-1324-59EC-7F86-111E728E65C6}"/>
          </ac:spMkLst>
        </pc:spChg>
        <pc:spChg chg="mod">
          <ac:chgData name="ALI TEKIN GUNER" userId="8a3bfaf7-3db6-4045-837e-88d2495fba61" providerId="ADAL" clId="{82A7018A-E612-4589-B6A5-604FBF2BEF7E}" dt="2023-11-15T10:27:39.343" v="8134" actId="20577"/>
          <ac:spMkLst>
            <pc:docMk/>
            <pc:sldMk cId="745912525" sldId="1008"/>
            <ac:spMk id="79" creationId="{621DC4C8-4041-400D-53F5-8D2F3B7D36EC}"/>
          </ac:spMkLst>
        </pc:spChg>
        <pc:spChg chg="del mod">
          <ac:chgData name="ALI TEKIN GUNER" userId="8a3bfaf7-3db6-4045-837e-88d2495fba61" providerId="ADAL" clId="{82A7018A-E612-4589-B6A5-604FBF2BEF7E}" dt="2023-11-15T10:27:18.699" v="8120" actId="478"/>
          <ac:spMkLst>
            <pc:docMk/>
            <pc:sldMk cId="745912525" sldId="1008"/>
            <ac:spMk id="80" creationId="{20E35624-5B17-C301-6767-16ABCCA8B79D}"/>
          </ac:spMkLst>
        </pc:spChg>
        <pc:grpChg chg="add mod">
          <ac:chgData name="ALI TEKIN GUNER" userId="8a3bfaf7-3db6-4045-837e-88d2495fba61" providerId="ADAL" clId="{82A7018A-E612-4589-B6A5-604FBF2BEF7E}" dt="2023-11-15T10:26:02.624" v="8103" actId="164"/>
          <ac:grpSpMkLst>
            <pc:docMk/>
            <pc:sldMk cId="745912525" sldId="1008"/>
            <ac:grpSpMk id="15" creationId="{99A83F90-C229-D455-8391-E67BCEECB9FF}"/>
          </ac:grpSpMkLst>
        </pc:grpChg>
        <pc:grpChg chg="add mod">
          <ac:chgData name="ALI TEKIN GUNER" userId="8a3bfaf7-3db6-4045-837e-88d2495fba61" providerId="ADAL" clId="{82A7018A-E612-4589-B6A5-604FBF2BEF7E}" dt="2023-11-15T10:26:02.624" v="8103" actId="164"/>
          <ac:grpSpMkLst>
            <pc:docMk/>
            <pc:sldMk cId="745912525" sldId="1008"/>
            <ac:grpSpMk id="18" creationId="{5ED3993B-AAB8-1BD9-7190-221A9D246B40}"/>
          </ac:grpSpMkLst>
        </pc:grpChg>
        <pc:grpChg chg="add mod">
          <ac:chgData name="ALI TEKIN GUNER" userId="8a3bfaf7-3db6-4045-837e-88d2495fba61" providerId="ADAL" clId="{82A7018A-E612-4589-B6A5-604FBF2BEF7E}" dt="2023-11-15T10:29:14.177" v="8152" actId="1076"/>
          <ac:grpSpMkLst>
            <pc:docMk/>
            <pc:sldMk cId="745912525" sldId="1008"/>
            <ac:grpSpMk id="58" creationId="{F2B30C93-17AA-4BAA-C87E-32A0CE7FFA7D}"/>
          </ac:grpSpMkLst>
        </pc:grpChg>
        <pc:grpChg chg="add del mod">
          <ac:chgData name="ALI TEKIN GUNER" userId="8a3bfaf7-3db6-4045-837e-88d2495fba61" providerId="ADAL" clId="{82A7018A-E612-4589-B6A5-604FBF2BEF7E}" dt="2023-11-15T10:28:37.171" v="8141" actId="1076"/>
          <ac:grpSpMkLst>
            <pc:docMk/>
            <pc:sldMk cId="745912525" sldId="1008"/>
            <ac:grpSpMk id="59" creationId="{0B0FBFAF-60A6-B6B2-F23D-AD1449291670}"/>
          </ac:grpSpMkLst>
        </pc:grpChg>
        <pc:grpChg chg="del mod">
          <ac:chgData name="ALI TEKIN GUNER" userId="8a3bfaf7-3db6-4045-837e-88d2495fba61" providerId="ADAL" clId="{82A7018A-E612-4589-B6A5-604FBF2BEF7E}" dt="2023-11-15T10:27:16.543" v="8118" actId="478"/>
          <ac:grpSpMkLst>
            <pc:docMk/>
            <pc:sldMk cId="745912525" sldId="1008"/>
            <ac:grpSpMk id="63" creationId="{5C31D4B2-DABB-7471-0C74-E044E0914E55}"/>
          </ac:grpSpMkLst>
        </pc:grpChg>
        <pc:grpChg chg="mod">
          <ac:chgData name="ALI TEKIN GUNER" userId="8a3bfaf7-3db6-4045-837e-88d2495fba61" providerId="ADAL" clId="{82A7018A-E612-4589-B6A5-604FBF2BEF7E}" dt="2023-11-15T10:27:39.343" v="8134" actId="20577"/>
          <ac:grpSpMkLst>
            <pc:docMk/>
            <pc:sldMk cId="745912525" sldId="1008"/>
            <ac:grpSpMk id="64" creationId="{EDC72E63-F040-1EB1-B2F4-C9056800EE35}"/>
          </ac:grpSpMkLst>
        </pc:grpChg>
        <pc:picChg chg="add mod">
          <ac:chgData name="ALI TEKIN GUNER" userId="8a3bfaf7-3db6-4045-837e-88d2495fba61" providerId="ADAL" clId="{82A7018A-E612-4589-B6A5-604FBF2BEF7E}" dt="2023-11-15T10:09:20.934" v="7614" actId="1076"/>
          <ac:picMkLst>
            <pc:docMk/>
            <pc:sldMk cId="745912525" sldId="1008"/>
            <ac:picMk id="7" creationId="{7C68AC0F-7F21-359D-E41C-82BBFF07C17E}"/>
          </ac:picMkLst>
        </pc:picChg>
        <pc:picChg chg="add del mod">
          <ac:chgData name="ALI TEKIN GUNER" userId="8a3bfaf7-3db6-4045-837e-88d2495fba61" providerId="ADAL" clId="{82A7018A-E612-4589-B6A5-604FBF2BEF7E}" dt="2023-11-15T10:27:06.550" v="8115" actId="478"/>
          <ac:picMkLst>
            <pc:docMk/>
            <pc:sldMk cId="745912525" sldId="1008"/>
            <ac:picMk id="9" creationId="{3F427813-7AAE-A6FF-9DF2-002A32398D24}"/>
          </ac:picMkLst>
        </pc:picChg>
        <pc:picChg chg="add del mod">
          <ac:chgData name="ALI TEKIN GUNER" userId="8a3bfaf7-3db6-4045-837e-88d2495fba61" providerId="ADAL" clId="{82A7018A-E612-4589-B6A5-604FBF2BEF7E}" dt="2023-11-15T10:09:49.586" v="7616" actId="478"/>
          <ac:picMkLst>
            <pc:docMk/>
            <pc:sldMk cId="745912525" sldId="1008"/>
            <ac:picMk id="11" creationId="{4D2D82E3-6B8A-A32C-FD20-9EF3E67931CF}"/>
          </ac:picMkLst>
        </pc:picChg>
        <pc:picChg chg="add mod">
          <ac:chgData name="ALI TEKIN GUNER" userId="8a3bfaf7-3db6-4045-837e-88d2495fba61" providerId="ADAL" clId="{82A7018A-E612-4589-B6A5-604FBF2BEF7E}" dt="2023-11-15T10:28:09.102" v="8136" actId="1076"/>
          <ac:picMkLst>
            <pc:docMk/>
            <pc:sldMk cId="745912525" sldId="1008"/>
            <ac:picMk id="13" creationId="{D6968AFF-89B5-8B41-0EED-AED0CEC2E531}"/>
          </ac:picMkLst>
        </pc:picChg>
        <pc:cxnChg chg="mod ord">
          <ac:chgData name="ALI TEKIN GUNER" userId="8a3bfaf7-3db6-4045-837e-88d2495fba61" providerId="ADAL" clId="{82A7018A-E612-4589-B6A5-604FBF2BEF7E}" dt="2023-11-15T10:17:40.450" v="7834" actId="170"/>
          <ac:cxnSpMkLst>
            <pc:docMk/>
            <pc:sldMk cId="745912525" sldId="1008"/>
            <ac:cxnSpMk id="16" creationId="{F1A1DC83-BDC5-15B9-299F-88B1A3B8D7FF}"/>
          </ac:cxnSpMkLst>
        </pc:cxnChg>
        <pc:cxnChg chg="mod">
          <ac:chgData name="ALI TEKIN GUNER" userId="8a3bfaf7-3db6-4045-837e-88d2495fba61" providerId="ADAL" clId="{82A7018A-E612-4589-B6A5-604FBF2BEF7E}" dt="2023-11-15T10:12:26.768" v="7663"/>
          <ac:cxnSpMkLst>
            <pc:docMk/>
            <pc:sldMk cId="745912525" sldId="1008"/>
            <ac:cxnSpMk id="19" creationId="{9F606BB4-595D-241F-DFAD-892EE08BC660}"/>
          </ac:cxnSpMkLst>
        </pc:cxnChg>
        <pc:cxnChg chg="add mod ord">
          <ac:chgData name="ALI TEKIN GUNER" userId="8a3bfaf7-3db6-4045-837e-88d2495fba61" providerId="ADAL" clId="{82A7018A-E612-4589-B6A5-604FBF2BEF7E}" dt="2023-11-15T10:26:59.994" v="8114"/>
          <ac:cxnSpMkLst>
            <pc:docMk/>
            <pc:sldMk cId="745912525" sldId="1008"/>
            <ac:cxnSpMk id="23" creationId="{E5AF5466-8B32-3AC1-8E76-F3D7E4D38F8E}"/>
          </ac:cxnSpMkLst>
        </pc:cxnChg>
        <pc:cxnChg chg="add mod">
          <ac:chgData name="ALI TEKIN GUNER" userId="8a3bfaf7-3db6-4045-837e-88d2495fba61" providerId="ADAL" clId="{82A7018A-E612-4589-B6A5-604FBF2BEF7E}" dt="2023-11-15T10:26:59.994" v="8114"/>
          <ac:cxnSpMkLst>
            <pc:docMk/>
            <pc:sldMk cId="745912525" sldId="1008"/>
            <ac:cxnSpMk id="24" creationId="{CD0BECF3-C50B-A084-E0BA-FB4316DD26F3}"/>
          </ac:cxnSpMkLst>
        </pc:cxnChg>
        <pc:cxnChg chg="add mod">
          <ac:chgData name="ALI TEKIN GUNER" userId="8a3bfaf7-3db6-4045-837e-88d2495fba61" providerId="ADAL" clId="{82A7018A-E612-4589-B6A5-604FBF2BEF7E}" dt="2023-11-15T10:26:02.624" v="8103" actId="164"/>
          <ac:cxnSpMkLst>
            <pc:docMk/>
            <pc:sldMk cId="745912525" sldId="1008"/>
            <ac:cxnSpMk id="31" creationId="{C53677F3-AB30-6C3E-5099-7893CFCA5871}"/>
          </ac:cxnSpMkLst>
        </pc:cxnChg>
        <pc:cxnChg chg="add mod">
          <ac:chgData name="ALI TEKIN GUNER" userId="8a3bfaf7-3db6-4045-837e-88d2495fba61" providerId="ADAL" clId="{82A7018A-E612-4589-B6A5-604FBF2BEF7E}" dt="2023-11-15T10:26:02.624" v="8103" actId="164"/>
          <ac:cxnSpMkLst>
            <pc:docMk/>
            <pc:sldMk cId="745912525" sldId="1008"/>
            <ac:cxnSpMk id="32" creationId="{CEBC4E4B-DCAF-D07F-FD29-728647DBAAC0}"/>
          </ac:cxnSpMkLst>
        </pc:cxnChg>
        <pc:cxnChg chg="add mod ord">
          <ac:chgData name="ALI TEKIN GUNER" userId="8a3bfaf7-3db6-4045-837e-88d2495fba61" providerId="ADAL" clId="{82A7018A-E612-4589-B6A5-604FBF2BEF7E}" dt="2023-11-15T10:26:02.624" v="8103" actId="164"/>
          <ac:cxnSpMkLst>
            <pc:docMk/>
            <pc:sldMk cId="745912525" sldId="1008"/>
            <ac:cxnSpMk id="35" creationId="{B3697F7C-E436-9C0E-30AC-B4F9B94BE0A2}"/>
          </ac:cxnSpMkLst>
        </pc:cxnChg>
        <pc:cxnChg chg="add mod">
          <ac:chgData name="ALI TEKIN GUNER" userId="8a3bfaf7-3db6-4045-837e-88d2495fba61" providerId="ADAL" clId="{82A7018A-E612-4589-B6A5-604FBF2BEF7E}" dt="2023-11-15T10:26:02.624" v="8103" actId="164"/>
          <ac:cxnSpMkLst>
            <pc:docMk/>
            <pc:sldMk cId="745912525" sldId="1008"/>
            <ac:cxnSpMk id="36" creationId="{0A72EA92-2007-1892-1A4A-6E561033DE2D}"/>
          </ac:cxnSpMkLst>
        </pc:cxnChg>
        <pc:cxnChg chg="add mod ord">
          <ac:chgData name="ALI TEKIN GUNER" userId="8a3bfaf7-3db6-4045-837e-88d2495fba61" providerId="ADAL" clId="{82A7018A-E612-4589-B6A5-604FBF2BEF7E}" dt="2023-11-15T10:26:02.624" v="8103" actId="164"/>
          <ac:cxnSpMkLst>
            <pc:docMk/>
            <pc:sldMk cId="745912525" sldId="1008"/>
            <ac:cxnSpMk id="43" creationId="{97D1AB0A-5815-1E96-B291-E03996E9E452}"/>
          </ac:cxnSpMkLst>
        </pc:cxnChg>
        <pc:cxnChg chg="add mod">
          <ac:chgData name="ALI TEKIN GUNER" userId="8a3bfaf7-3db6-4045-837e-88d2495fba61" providerId="ADAL" clId="{82A7018A-E612-4589-B6A5-604FBF2BEF7E}" dt="2023-11-15T10:26:02.624" v="8103" actId="164"/>
          <ac:cxnSpMkLst>
            <pc:docMk/>
            <pc:sldMk cId="745912525" sldId="1008"/>
            <ac:cxnSpMk id="45" creationId="{6D36BE0C-42FA-969A-D8A4-FE7962383216}"/>
          </ac:cxnSpMkLst>
        </pc:cxnChg>
        <pc:cxnChg chg="add mod">
          <ac:chgData name="ALI TEKIN GUNER" userId="8a3bfaf7-3db6-4045-837e-88d2495fba61" providerId="ADAL" clId="{82A7018A-E612-4589-B6A5-604FBF2BEF7E}" dt="2023-11-15T10:26:02.624" v="8103" actId="164"/>
          <ac:cxnSpMkLst>
            <pc:docMk/>
            <pc:sldMk cId="745912525" sldId="1008"/>
            <ac:cxnSpMk id="46" creationId="{5FBAB6F2-84E6-B882-FB54-45662FF6F822}"/>
          </ac:cxnSpMkLst>
        </pc:cxnChg>
        <pc:cxnChg chg="add mod">
          <ac:chgData name="ALI TEKIN GUNER" userId="8a3bfaf7-3db6-4045-837e-88d2495fba61" providerId="ADAL" clId="{82A7018A-E612-4589-B6A5-604FBF2BEF7E}" dt="2023-11-15T10:26:02.624" v="8103" actId="164"/>
          <ac:cxnSpMkLst>
            <pc:docMk/>
            <pc:sldMk cId="745912525" sldId="1008"/>
            <ac:cxnSpMk id="48" creationId="{847636EB-A09B-D62D-2CFF-6F7AB817508D}"/>
          </ac:cxnSpMkLst>
        </pc:cxnChg>
        <pc:cxnChg chg="mod">
          <ac:chgData name="ALI TEKIN GUNER" userId="8a3bfaf7-3db6-4045-837e-88d2495fba61" providerId="ADAL" clId="{82A7018A-E612-4589-B6A5-604FBF2BEF7E}" dt="2023-11-15T10:27:39.343" v="8134" actId="20577"/>
          <ac:cxnSpMkLst>
            <pc:docMk/>
            <pc:sldMk cId="745912525" sldId="1008"/>
            <ac:cxnSpMk id="60" creationId="{71A71578-2E0F-1329-C065-8450D1887622}"/>
          </ac:cxnSpMkLst>
        </pc:cxnChg>
        <pc:cxnChg chg="del mod">
          <ac:chgData name="ALI TEKIN GUNER" userId="8a3bfaf7-3db6-4045-837e-88d2495fba61" providerId="ADAL" clId="{82A7018A-E612-4589-B6A5-604FBF2BEF7E}" dt="2023-11-15T10:27:26.896" v="8126" actId="478"/>
          <ac:cxnSpMkLst>
            <pc:docMk/>
            <pc:sldMk cId="745912525" sldId="1008"/>
            <ac:cxnSpMk id="61" creationId="{671F86CD-FD84-18F1-4F7D-3A5EBE174333}"/>
          </ac:cxnSpMkLst>
        </pc:cxnChg>
        <pc:cxnChg chg="mod">
          <ac:chgData name="ALI TEKIN GUNER" userId="8a3bfaf7-3db6-4045-837e-88d2495fba61" providerId="ADAL" clId="{82A7018A-E612-4589-B6A5-604FBF2BEF7E}" dt="2023-11-15T10:27:39.343" v="8134" actId="20577"/>
          <ac:cxnSpMkLst>
            <pc:docMk/>
            <pc:sldMk cId="745912525" sldId="1008"/>
            <ac:cxnSpMk id="62" creationId="{B0656E29-6A7A-B374-2C6A-923C9DA4E66E}"/>
          </ac:cxnSpMkLst>
        </pc:cxnChg>
        <pc:cxnChg chg="mod">
          <ac:chgData name="ALI TEKIN GUNER" userId="8a3bfaf7-3db6-4045-837e-88d2495fba61" providerId="ADAL" clId="{82A7018A-E612-4589-B6A5-604FBF2BEF7E}" dt="2023-11-15T10:27:39.343" v="8134" actId="20577"/>
          <ac:cxnSpMkLst>
            <pc:docMk/>
            <pc:sldMk cId="745912525" sldId="1008"/>
            <ac:cxnSpMk id="65" creationId="{1806AF82-7963-2451-8777-E5BF77B5C597}"/>
          </ac:cxnSpMkLst>
        </pc:cxnChg>
        <pc:cxnChg chg="mod">
          <ac:chgData name="ALI TEKIN GUNER" userId="8a3bfaf7-3db6-4045-837e-88d2495fba61" providerId="ADAL" clId="{82A7018A-E612-4589-B6A5-604FBF2BEF7E}" dt="2023-11-15T10:27:39.343" v="8134" actId="20577"/>
          <ac:cxnSpMkLst>
            <pc:docMk/>
            <pc:sldMk cId="745912525" sldId="1008"/>
            <ac:cxnSpMk id="68" creationId="{A518ED29-E482-332F-DEFE-C85F8FECBB48}"/>
          </ac:cxnSpMkLst>
        </pc:cxnChg>
        <pc:cxnChg chg="mod">
          <ac:chgData name="ALI TEKIN GUNER" userId="8a3bfaf7-3db6-4045-837e-88d2495fba61" providerId="ADAL" clId="{82A7018A-E612-4589-B6A5-604FBF2BEF7E}" dt="2023-11-15T10:27:39.343" v="8134" actId="20577"/>
          <ac:cxnSpMkLst>
            <pc:docMk/>
            <pc:sldMk cId="745912525" sldId="1008"/>
            <ac:cxnSpMk id="69" creationId="{5E210269-BEDE-20CD-F6E1-E64BA17DBCA4}"/>
          </ac:cxnSpMkLst>
        </pc:cxnChg>
        <pc:cxnChg chg="mod">
          <ac:chgData name="ALI TEKIN GUNER" userId="8a3bfaf7-3db6-4045-837e-88d2495fba61" providerId="ADAL" clId="{82A7018A-E612-4589-B6A5-604FBF2BEF7E}" dt="2023-11-15T10:27:39.343" v="8134" actId="20577"/>
          <ac:cxnSpMkLst>
            <pc:docMk/>
            <pc:sldMk cId="745912525" sldId="1008"/>
            <ac:cxnSpMk id="70" creationId="{B5D51763-B416-6E11-1834-228E311ECD66}"/>
          </ac:cxnSpMkLst>
        </pc:cxnChg>
        <pc:cxnChg chg="del mod">
          <ac:chgData name="ALI TEKIN GUNER" userId="8a3bfaf7-3db6-4045-837e-88d2495fba61" providerId="ADAL" clId="{82A7018A-E612-4589-B6A5-604FBF2BEF7E}" dt="2023-11-15T10:27:21.616" v="8123" actId="478"/>
          <ac:cxnSpMkLst>
            <pc:docMk/>
            <pc:sldMk cId="745912525" sldId="1008"/>
            <ac:cxnSpMk id="71" creationId="{1341ADC1-D396-DFB7-F16F-A44F64D9547C}"/>
          </ac:cxnSpMkLst>
        </pc:cxnChg>
        <pc:cxnChg chg="del mod">
          <ac:chgData name="ALI TEKIN GUNER" userId="8a3bfaf7-3db6-4045-837e-88d2495fba61" providerId="ADAL" clId="{82A7018A-E612-4589-B6A5-604FBF2BEF7E}" dt="2023-11-15T10:27:29.953" v="8128" actId="478"/>
          <ac:cxnSpMkLst>
            <pc:docMk/>
            <pc:sldMk cId="745912525" sldId="1008"/>
            <ac:cxnSpMk id="72" creationId="{5E872A5C-575A-ABF3-53C1-B7ED5167E380}"/>
          </ac:cxnSpMkLst>
        </pc:cxnChg>
        <pc:cxnChg chg="del mod">
          <ac:chgData name="ALI TEKIN GUNER" userId="8a3bfaf7-3db6-4045-837e-88d2495fba61" providerId="ADAL" clId="{82A7018A-E612-4589-B6A5-604FBF2BEF7E}" dt="2023-11-15T10:27:23.304" v="8124" actId="478"/>
          <ac:cxnSpMkLst>
            <pc:docMk/>
            <pc:sldMk cId="745912525" sldId="1008"/>
            <ac:cxnSpMk id="73" creationId="{D509816D-D317-E690-9158-CE460CA8F3B9}"/>
          </ac:cxnSpMkLst>
        </pc:cxnChg>
        <pc:cxnChg chg="mod">
          <ac:chgData name="ALI TEKIN GUNER" userId="8a3bfaf7-3db6-4045-837e-88d2495fba61" providerId="ADAL" clId="{82A7018A-E612-4589-B6A5-604FBF2BEF7E}" dt="2023-11-15T10:27:39.343" v="8134" actId="20577"/>
          <ac:cxnSpMkLst>
            <pc:docMk/>
            <pc:sldMk cId="745912525" sldId="1008"/>
            <ac:cxnSpMk id="78" creationId="{9581E17C-2E71-00F9-0898-2E1A4A83BF60}"/>
          </ac:cxnSpMkLst>
        </pc:cxnChg>
        <pc:cxnChg chg="del mod">
          <ac:chgData name="ALI TEKIN GUNER" userId="8a3bfaf7-3db6-4045-837e-88d2495fba61" providerId="ADAL" clId="{82A7018A-E612-4589-B6A5-604FBF2BEF7E}" dt="2023-11-15T10:27:16.543" v="8118" actId="478"/>
          <ac:cxnSpMkLst>
            <pc:docMk/>
            <pc:sldMk cId="745912525" sldId="1008"/>
            <ac:cxnSpMk id="81" creationId="{CA8E9438-1518-1D02-7E9D-B47689C20B89}"/>
          </ac:cxnSpMkLst>
        </pc:cxnChg>
      </pc:sldChg>
      <pc:sldChg chg="addSp delSp modSp new mod modAnim">
        <pc:chgData name="ALI TEKIN GUNER" userId="8a3bfaf7-3db6-4045-837e-88d2495fba61" providerId="ADAL" clId="{82A7018A-E612-4589-B6A5-604FBF2BEF7E}" dt="2023-11-15T11:19:02.921" v="9125"/>
        <pc:sldMkLst>
          <pc:docMk/>
          <pc:sldMk cId="2709754915" sldId="1009"/>
        </pc:sldMkLst>
        <pc:spChg chg="add del mod">
          <ac:chgData name="ALI TEKIN GUNER" userId="8a3bfaf7-3db6-4045-837e-88d2495fba61" providerId="ADAL" clId="{82A7018A-E612-4589-B6A5-604FBF2BEF7E}" dt="2023-11-15T11:03:30.702" v="8841" actId="478"/>
          <ac:spMkLst>
            <pc:docMk/>
            <pc:sldMk cId="2709754915" sldId="1009"/>
            <ac:spMk id="22" creationId="{A6A54F21-2287-C878-A46A-0640168184D8}"/>
          </ac:spMkLst>
        </pc:spChg>
        <pc:spChg chg="add mod">
          <ac:chgData name="ALI TEKIN GUNER" userId="8a3bfaf7-3db6-4045-837e-88d2495fba61" providerId="ADAL" clId="{82A7018A-E612-4589-B6A5-604FBF2BEF7E}" dt="2023-11-15T11:12:50.619" v="8980" actId="1076"/>
          <ac:spMkLst>
            <pc:docMk/>
            <pc:sldMk cId="2709754915" sldId="1009"/>
            <ac:spMk id="24" creationId="{C62D2EF7-64BE-2AEC-B0D4-7E57CE5EBFE2}"/>
          </ac:spMkLst>
        </pc:spChg>
        <pc:spChg chg="add mod">
          <ac:chgData name="ALI TEKIN GUNER" userId="8a3bfaf7-3db6-4045-837e-88d2495fba61" providerId="ADAL" clId="{82A7018A-E612-4589-B6A5-604FBF2BEF7E}" dt="2023-11-15T11:16:14.690" v="9061" actId="1036"/>
          <ac:spMkLst>
            <pc:docMk/>
            <pc:sldMk cId="2709754915" sldId="1009"/>
            <ac:spMk id="28" creationId="{32E9E538-EC10-D8A4-3384-891EA3C2D8D6}"/>
          </ac:spMkLst>
        </pc:spChg>
        <pc:spChg chg="add mod">
          <ac:chgData name="ALI TEKIN GUNER" userId="8a3bfaf7-3db6-4045-837e-88d2495fba61" providerId="ADAL" clId="{82A7018A-E612-4589-B6A5-604FBF2BEF7E}" dt="2023-11-15T11:16:20.162" v="9069" actId="1037"/>
          <ac:spMkLst>
            <pc:docMk/>
            <pc:sldMk cId="2709754915" sldId="1009"/>
            <ac:spMk id="29" creationId="{0BDD65BD-D7ED-ADB9-08B1-CBBDBEB2FA59}"/>
          </ac:spMkLst>
        </pc:spChg>
        <pc:spChg chg="add mod">
          <ac:chgData name="ALI TEKIN GUNER" userId="8a3bfaf7-3db6-4045-837e-88d2495fba61" providerId="ADAL" clId="{82A7018A-E612-4589-B6A5-604FBF2BEF7E}" dt="2023-11-15T11:17:29.637" v="9106" actId="1076"/>
          <ac:spMkLst>
            <pc:docMk/>
            <pc:sldMk cId="2709754915" sldId="1009"/>
            <ac:spMk id="30" creationId="{7989E70A-7D34-AA6B-F437-BA62FF842208}"/>
          </ac:spMkLst>
        </pc:spChg>
        <pc:spChg chg="add del mod">
          <ac:chgData name="ALI TEKIN GUNER" userId="8a3bfaf7-3db6-4045-837e-88d2495fba61" providerId="ADAL" clId="{82A7018A-E612-4589-B6A5-604FBF2BEF7E}" dt="2023-11-15T11:02:32.223" v="8784"/>
          <ac:spMkLst>
            <pc:docMk/>
            <pc:sldMk cId="2709754915" sldId="1009"/>
            <ac:spMk id="37" creationId="{FF5C2BAB-3AA5-A752-700E-8692690B43FE}"/>
          </ac:spMkLst>
        </pc:spChg>
        <pc:spChg chg="add mod">
          <ac:chgData name="ALI TEKIN GUNER" userId="8a3bfaf7-3db6-4045-837e-88d2495fba61" providerId="ADAL" clId="{82A7018A-E612-4589-B6A5-604FBF2BEF7E}" dt="2023-11-15T11:17:26.206" v="9105" actId="1076"/>
          <ac:spMkLst>
            <pc:docMk/>
            <pc:sldMk cId="2709754915" sldId="1009"/>
            <ac:spMk id="38" creationId="{7A51E89B-A79E-803F-7362-7F52DE412CB9}"/>
          </ac:spMkLst>
        </pc:spChg>
        <pc:spChg chg="add mod">
          <ac:chgData name="ALI TEKIN GUNER" userId="8a3bfaf7-3db6-4045-837e-88d2495fba61" providerId="ADAL" clId="{82A7018A-E612-4589-B6A5-604FBF2BEF7E}" dt="2023-11-15T11:08:24.781" v="8930" actId="164"/>
          <ac:spMkLst>
            <pc:docMk/>
            <pc:sldMk cId="2709754915" sldId="1009"/>
            <ac:spMk id="39" creationId="{2E5E413C-4DB6-D47A-D329-AEABEB363CC6}"/>
          </ac:spMkLst>
        </pc:spChg>
        <pc:spChg chg="add mod">
          <ac:chgData name="ALI TEKIN GUNER" userId="8a3bfaf7-3db6-4045-837e-88d2495fba61" providerId="ADAL" clId="{82A7018A-E612-4589-B6A5-604FBF2BEF7E}" dt="2023-11-15T11:08:24.781" v="8930" actId="164"/>
          <ac:spMkLst>
            <pc:docMk/>
            <pc:sldMk cId="2709754915" sldId="1009"/>
            <ac:spMk id="41" creationId="{9FA50415-B93C-4920-A230-2DA52B108524}"/>
          </ac:spMkLst>
        </pc:spChg>
        <pc:spChg chg="add mod">
          <ac:chgData name="ALI TEKIN GUNER" userId="8a3bfaf7-3db6-4045-837e-88d2495fba61" providerId="ADAL" clId="{82A7018A-E612-4589-B6A5-604FBF2BEF7E}" dt="2023-11-15T11:08:24.781" v="8930" actId="164"/>
          <ac:spMkLst>
            <pc:docMk/>
            <pc:sldMk cId="2709754915" sldId="1009"/>
            <ac:spMk id="42" creationId="{1A9FC21C-50F2-9C08-A28A-C707B9AB2B07}"/>
          </ac:spMkLst>
        </pc:spChg>
        <pc:spChg chg="add mod ord">
          <ac:chgData name="ALI TEKIN GUNER" userId="8a3bfaf7-3db6-4045-837e-88d2495fba61" providerId="ADAL" clId="{82A7018A-E612-4589-B6A5-604FBF2BEF7E}" dt="2023-11-15T11:08:24.781" v="8930" actId="164"/>
          <ac:spMkLst>
            <pc:docMk/>
            <pc:sldMk cId="2709754915" sldId="1009"/>
            <ac:spMk id="43" creationId="{E6BCF230-FF21-1BA4-4CC4-D01D6D0C3663}"/>
          </ac:spMkLst>
        </pc:spChg>
        <pc:spChg chg="add mod">
          <ac:chgData name="ALI TEKIN GUNER" userId="8a3bfaf7-3db6-4045-837e-88d2495fba61" providerId="ADAL" clId="{82A7018A-E612-4589-B6A5-604FBF2BEF7E}" dt="2023-11-15T11:08:24.781" v="8930" actId="164"/>
          <ac:spMkLst>
            <pc:docMk/>
            <pc:sldMk cId="2709754915" sldId="1009"/>
            <ac:spMk id="44" creationId="{F92CF6E2-DC4B-45A1-08B9-FA5AA70E4F56}"/>
          </ac:spMkLst>
        </pc:spChg>
        <pc:spChg chg="add mod">
          <ac:chgData name="ALI TEKIN GUNER" userId="8a3bfaf7-3db6-4045-837e-88d2495fba61" providerId="ADAL" clId="{82A7018A-E612-4589-B6A5-604FBF2BEF7E}" dt="2023-11-15T11:08:24.781" v="8930" actId="164"/>
          <ac:spMkLst>
            <pc:docMk/>
            <pc:sldMk cId="2709754915" sldId="1009"/>
            <ac:spMk id="45" creationId="{1DC7039B-F099-6FB9-072C-23D24412818F}"/>
          </ac:spMkLst>
        </pc:spChg>
        <pc:spChg chg="add mod">
          <ac:chgData name="ALI TEKIN GUNER" userId="8a3bfaf7-3db6-4045-837e-88d2495fba61" providerId="ADAL" clId="{82A7018A-E612-4589-B6A5-604FBF2BEF7E}" dt="2023-11-15T11:10:06.915" v="8949" actId="164"/>
          <ac:spMkLst>
            <pc:docMk/>
            <pc:sldMk cId="2709754915" sldId="1009"/>
            <ac:spMk id="47" creationId="{A1E0B8A4-2E29-90AF-0DFB-815B035F818F}"/>
          </ac:spMkLst>
        </pc:spChg>
        <pc:spChg chg="add mod ord">
          <ac:chgData name="ALI TEKIN GUNER" userId="8a3bfaf7-3db6-4045-837e-88d2495fba61" providerId="ADAL" clId="{82A7018A-E612-4589-B6A5-604FBF2BEF7E}" dt="2023-11-15T11:17:03.161" v="9096" actId="164"/>
          <ac:spMkLst>
            <pc:docMk/>
            <pc:sldMk cId="2709754915" sldId="1009"/>
            <ac:spMk id="52" creationId="{B00ED050-1BA1-42C2-AA7E-751A248967C8}"/>
          </ac:spMkLst>
        </pc:spChg>
        <pc:spChg chg="add mod">
          <ac:chgData name="ALI TEKIN GUNER" userId="8a3bfaf7-3db6-4045-837e-88d2495fba61" providerId="ADAL" clId="{82A7018A-E612-4589-B6A5-604FBF2BEF7E}" dt="2023-11-15T11:17:03.161" v="9096" actId="164"/>
          <ac:spMkLst>
            <pc:docMk/>
            <pc:sldMk cId="2709754915" sldId="1009"/>
            <ac:spMk id="53" creationId="{96DDEA6E-0C0B-B616-7E4D-15F50957DD84}"/>
          </ac:spMkLst>
        </pc:spChg>
        <pc:grpChg chg="add mod">
          <ac:chgData name="ALI TEKIN GUNER" userId="8a3bfaf7-3db6-4045-837e-88d2495fba61" providerId="ADAL" clId="{82A7018A-E612-4589-B6A5-604FBF2BEF7E}" dt="2023-11-15T11:10:06.915" v="8949" actId="164"/>
          <ac:grpSpMkLst>
            <pc:docMk/>
            <pc:sldMk cId="2709754915" sldId="1009"/>
            <ac:grpSpMk id="46" creationId="{E709CBA7-4050-9D7C-90C4-F59D23604281}"/>
          </ac:grpSpMkLst>
        </pc:grpChg>
        <pc:grpChg chg="add mod">
          <ac:chgData name="ALI TEKIN GUNER" userId="8a3bfaf7-3db6-4045-837e-88d2495fba61" providerId="ADAL" clId="{82A7018A-E612-4589-B6A5-604FBF2BEF7E}" dt="2023-11-15T11:15:15.033" v="9007" actId="1076"/>
          <ac:grpSpMkLst>
            <pc:docMk/>
            <pc:sldMk cId="2709754915" sldId="1009"/>
            <ac:grpSpMk id="48" creationId="{1D57B6EE-002C-6286-8789-2F5CB6EBFF66}"/>
          </ac:grpSpMkLst>
        </pc:grpChg>
        <pc:grpChg chg="add mod">
          <ac:chgData name="ALI TEKIN GUNER" userId="8a3bfaf7-3db6-4045-837e-88d2495fba61" providerId="ADAL" clId="{82A7018A-E612-4589-B6A5-604FBF2BEF7E}" dt="2023-11-15T11:18:21.727" v="9124" actId="1076"/>
          <ac:grpSpMkLst>
            <pc:docMk/>
            <pc:sldMk cId="2709754915" sldId="1009"/>
            <ac:grpSpMk id="54" creationId="{8A869BD4-5264-6C8C-3971-7326A7D3FCC1}"/>
          </ac:grpSpMkLst>
        </pc:grpChg>
        <pc:picChg chg="add del mod">
          <ac:chgData name="ALI TEKIN GUNER" userId="8a3bfaf7-3db6-4045-837e-88d2495fba61" providerId="ADAL" clId="{82A7018A-E612-4589-B6A5-604FBF2BEF7E}" dt="2023-11-15T10:30:54.470" v="8159" actId="22"/>
          <ac:picMkLst>
            <pc:docMk/>
            <pc:sldMk cId="2709754915" sldId="1009"/>
            <ac:picMk id="6" creationId="{F25183F8-3BD2-BC49-646F-11480E16166E}"/>
          </ac:picMkLst>
        </pc:picChg>
        <pc:picChg chg="add del mod">
          <ac:chgData name="ALI TEKIN GUNER" userId="8a3bfaf7-3db6-4045-837e-88d2495fba61" providerId="ADAL" clId="{82A7018A-E612-4589-B6A5-604FBF2BEF7E}" dt="2023-11-15T10:36:25.465" v="8162" actId="478"/>
          <ac:picMkLst>
            <pc:docMk/>
            <pc:sldMk cId="2709754915" sldId="1009"/>
            <ac:picMk id="8" creationId="{77F63BC8-54BD-762B-15B1-0EDD7F171FFE}"/>
          </ac:picMkLst>
        </pc:picChg>
        <pc:picChg chg="add del mod">
          <ac:chgData name="ALI TEKIN GUNER" userId="8a3bfaf7-3db6-4045-837e-88d2495fba61" providerId="ADAL" clId="{82A7018A-E612-4589-B6A5-604FBF2BEF7E}" dt="2023-11-15T10:36:37.863" v="8169" actId="478"/>
          <ac:picMkLst>
            <pc:docMk/>
            <pc:sldMk cId="2709754915" sldId="1009"/>
            <ac:picMk id="10" creationId="{1318B399-B5BA-6855-EA15-259E14E99113}"/>
          </ac:picMkLst>
        </pc:picChg>
        <pc:picChg chg="add del mod">
          <ac:chgData name="ALI TEKIN GUNER" userId="8a3bfaf7-3db6-4045-837e-88d2495fba61" providerId="ADAL" clId="{82A7018A-E612-4589-B6A5-604FBF2BEF7E}" dt="2023-11-15T10:55:24.006" v="8509" actId="478"/>
          <ac:picMkLst>
            <pc:docMk/>
            <pc:sldMk cId="2709754915" sldId="1009"/>
            <ac:picMk id="12" creationId="{50E58569-4CB7-E6B7-EA30-770D3D0B7044}"/>
          </ac:picMkLst>
        </pc:picChg>
        <pc:picChg chg="add del">
          <ac:chgData name="ALI TEKIN GUNER" userId="8a3bfaf7-3db6-4045-837e-88d2495fba61" providerId="ADAL" clId="{82A7018A-E612-4589-B6A5-604FBF2BEF7E}" dt="2023-11-15T10:39:23.421" v="8175" actId="22"/>
          <ac:picMkLst>
            <pc:docMk/>
            <pc:sldMk cId="2709754915" sldId="1009"/>
            <ac:picMk id="14" creationId="{1DC12D0B-95D7-CB81-7D21-F8796F66616B}"/>
          </ac:picMkLst>
        </pc:picChg>
        <pc:picChg chg="add del mod">
          <ac:chgData name="ALI TEKIN GUNER" userId="8a3bfaf7-3db6-4045-837e-88d2495fba61" providerId="ADAL" clId="{82A7018A-E612-4589-B6A5-604FBF2BEF7E}" dt="2023-11-15T10:54:50.107" v="8501" actId="478"/>
          <ac:picMkLst>
            <pc:docMk/>
            <pc:sldMk cId="2709754915" sldId="1009"/>
            <ac:picMk id="16" creationId="{9F062D9E-6364-C0E3-C250-971ED2557366}"/>
          </ac:picMkLst>
        </pc:picChg>
        <pc:picChg chg="add del mod modCrop">
          <ac:chgData name="ALI TEKIN GUNER" userId="8a3bfaf7-3db6-4045-837e-88d2495fba61" providerId="ADAL" clId="{82A7018A-E612-4589-B6A5-604FBF2BEF7E}" dt="2023-11-15T10:47:09.566" v="8327" actId="478"/>
          <ac:picMkLst>
            <pc:docMk/>
            <pc:sldMk cId="2709754915" sldId="1009"/>
            <ac:picMk id="18" creationId="{20BC2DE4-E214-E8F0-EE7E-CEA28C54A6A8}"/>
          </ac:picMkLst>
        </pc:picChg>
        <pc:picChg chg="add mod">
          <ac:chgData name="ALI TEKIN GUNER" userId="8a3bfaf7-3db6-4045-837e-88d2495fba61" providerId="ADAL" clId="{82A7018A-E612-4589-B6A5-604FBF2BEF7E}" dt="2023-11-15T11:16:14.690" v="9061" actId="1036"/>
          <ac:picMkLst>
            <pc:docMk/>
            <pc:sldMk cId="2709754915" sldId="1009"/>
            <ac:picMk id="20" creationId="{13C0EBFC-EC9F-04E2-AC6C-8393CCADE2E0}"/>
          </ac:picMkLst>
        </pc:picChg>
        <pc:picChg chg="add del mod ord modCrop">
          <ac:chgData name="ALI TEKIN GUNER" userId="8a3bfaf7-3db6-4045-837e-88d2495fba61" providerId="ADAL" clId="{82A7018A-E612-4589-B6A5-604FBF2BEF7E}" dt="2023-11-15T10:47:10.166" v="8328" actId="478"/>
          <ac:picMkLst>
            <pc:docMk/>
            <pc:sldMk cId="2709754915" sldId="1009"/>
            <ac:picMk id="25" creationId="{C3DF3247-93F7-A0E4-A602-8B75FD148F24}"/>
          </ac:picMkLst>
        </pc:picChg>
        <pc:picChg chg="add del mod modCrop">
          <ac:chgData name="ALI TEKIN GUNER" userId="8a3bfaf7-3db6-4045-837e-88d2495fba61" providerId="ADAL" clId="{82A7018A-E612-4589-B6A5-604FBF2BEF7E}" dt="2023-11-15T10:47:10.837" v="8329" actId="478"/>
          <ac:picMkLst>
            <pc:docMk/>
            <pc:sldMk cId="2709754915" sldId="1009"/>
            <ac:picMk id="26" creationId="{879C5B25-CAB8-FC13-43D5-DE866998E981}"/>
          </ac:picMkLst>
        </pc:picChg>
        <pc:picChg chg="add mod">
          <ac:chgData name="ALI TEKIN GUNER" userId="8a3bfaf7-3db6-4045-837e-88d2495fba61" providerId="ADAL" clId="{82A7018A-E612-4589-B6A5-604FBF2BEF7E}" dt="2023-11-15T11:16:14.690" v="9061" actId="1036"/>
          <ac:picMkLst>
            <pc:docMk/>
            <pc:sldMk cId="2709754915" sldId="1009"/>
            <ac:picMk id="32" creationId="{875E0050-0D8C-41B8-F5BA-BC31857609E0}"/>
          </ac:picMkLst>
        </pc:picChg>
        <pc:picChg chg="add mod">
          <ac:chgData name="ALI TEKIN GUNER" userId="8a3bfaf7-3db6-4045-837e-88d2495fba61" providerId="ADAL" clId="{82A7018A-E612-4589-B6A5-604FBF2BEF7E}" dt="2023-11-15T11:15:15.033" v="9007" actId="1076"/>
          <ac:picMkLst>
            <pc:docMk/>
            <pc:sldMk cId="2709754915" sldId="1009"/>
            <ac:picMk id="34" creationId="{D7A8FBE2-8FD5-3E2D-980C-CC7045BD2AD3}"/>
          </ac:picMkLst>
        </pc:picChg>
        <pc:picChg chg="add mod ord">
          <ac:chgData name="ALI TEKIN GUNER" userId="8a3bfaf7-3db6-4045-837e-88d2495fba61" providerId="ADAL" clId="{82A7018A-E612-4589-B6A5-604FBF2BEF7E}" dt="2023-11-15T11:12:46.735" v="8979" actId="1076"/>
          <ac:picMkLst>
            <pc:docMk/>
            <pc:sldMk cId="2709754915" sldId="1009"/>
            <ac:picMk id="36" creationId="{9358B602-A249-7BAD-289A-9C90216E214F}"/>
          </ac:picMkLst>
        </pc:picChg>
        <pc:picChg chg="add mod">
          <ac:chgData name="ALI TEKIN GUNER" userId="8a3bfaf7-3db6-4045-837e-88d2495fba61" providerId="ADAL" clId="{82A7018A-E612-4589-B6A5-604FBF2BEF7E}" dt="2023-11-15T11:17:03.161" v="9096" actId="164"/>
          <ac:picMkLst>
            <pc:docMk/>
            <pc:sldMk cId="2709754915" sldId="1009"/>
            <ac:picMk id="50" creationId="{FB0306C9-6653-EE7F-371F-514A4C62F7FD}"/>
          </ac:picMkLst>
        </pc:picChg>
        <pc:picChg chg="add mod">
          <ac:chgData name="ALI TEKIN GUNER" userId="8a3bfaf7-3db6-4045-837e-88d2495fba61" providerId="ADAL" clId="{82A7018A-E612-4589-B6A5-604FBF2BEF7E}" dt="2023-11-15T11:17:33.541" v="9108" actId="1036"/>
          <ac:picMkLst>
            <pc:docMk/>
            <pc:sldMk cId="2709754915" sldId="1009"/>
            <ac:picMk id="51" creationId="{F076E01A-A26E-D2FC-DCEF-A1E5FC86B49A}"/>
          </ac:picMkLst>
        </pc:picChg>
      </pc:sldChg>
      <pc:sldChg chg="delSp modSp add del mod">
        <pc:chgData name="ALI TEKIN GUNER" userId="8a3bfaf7-3db6-4045-837e-88d2495fba61" providerId="ADAL" clId="{82A7018A-E612-4589-B6A5-604FBF2BEF7E}" dt="2023-11-15T10:48:59.348" v="8361" actId="47"/>
        <pc:sldMkLst>
          <pc:docMk/>
          <pc:sldMk cId="404640796" sldId="1010"/>
        </pc:sldMkLst>
        <pc:spChg chg="del">
          <ac:chgData name="ALI TEKIN GUNER" userId="8a3bfaf7-3db6-4045-837e-88d2495fba61" providerId="ADAL" clId="{82A7018A-E612-4589-B6A5-604FBF2BEF7E}" dt="2023-11-15T10:46:50.275" v="8326" actId="478"/>
          <ac:spMkLst>
            <pc:docMk/>
            <pc:sldMk cId="404640796" sldId="1010"/>
            <ac:spMk id="28" creationId="{32E9E538-EC10-D8A4-3384-891EA3C2D8D6}"/>
          </ac:spMkLst>
        </pc:spChg>
        <pc:spChg chg="del">
          <ac:chgData name="ALI TEKIN GUNER" userId="8a3bfaf7-3db6-4045-837e-88d2495fba61" providerId="ADAL" clId="{82A7018A-E612-4589-B6A5-604FBF2BEF7E}" dt="2023-11-15T10:46:50.275" v="8326" actId="478"/>
          <ac:spMkLst>
            <pc:docMk/>
            <pc:sldMk cId="404640796" sldId="1010"/>
            <ac:spMk id="29" creationId="{0BDD65BD-D7ED-ADB9-08B1-CBBDBEB2FA59}"/>
          </ac:spMkLst>
        </pc:spChg>
        <pc:spChg chg="mod">
          <ac:chgData name="ALI TEKIN GUNER" userId="8a3bfaf7-3db6-4045-837e-88d2495fba61" providerId="ADAL" clId="{82A7018A-E612-4589-B6A5-604FBF2BEF7E}" dt="2023-11-15T10:46:45.412" v="8324" actId="20577"/>
          <ac:spMkLst>
            <pc:docMk/>
            <pc:sldMk cId="404640796" sldId="1010"/>
            <ac:spMk id="30" creationId="{7989E70A-7D34-AA6B-F437-BA62FF842208}"/>
          </ac:spMkLst>
        </pc:spChg>
        <pc:picChg chg="del">
          <ac:chgData name="ALI TEKIN GUNER" userId="8a3bfaf7-3db6-4045-837e-88d2495fba61" providerId="ADAL" clId="{82A7018A-E612-4589-B6A5-604FBF2BEF7E}" dt="2023-11-15T10:46:48.187" v="8325" actId="478"/>
          <ac:picMkLst>
            <pc:docMk/>
            <pc:sldMk cId="404640796" sldId="1010"/>
            <ac:picMk id="16" creationId="{9F062D9E-6364-C0E3-C250-971ED2557366}"/>
          </ac:picMkLst>
        </pc:picChg>
        <pc:picChg chg="del">
          <ac:chgData name="ALI TEKIN GUNER" userId="8a3bfaf7-3db6-4045-837e-88d2495fba61" providerId="ADAL" clId="{82A7018A-E612-4589-B6A5-604FBF2BEF7E}" dt="2023-11-15T10:46:50.275" v="8326" actId="478"/>
          <ac:picMkLst>
            <pc:docMk/>
            <pc:sldMk cId="404640796" sldId="1010"/>
            <ac:picMk id="18" creationId="{20BC2DE4-E214-E8F0-EE7E-CEA28C54A6A8}"/>
          </ac:picMkLst>
        </pc:picChg>
        <pc:picChg chg="del">
          <ac:chgData name="ALI TEKIN GUNER" userId="8a3bfaf7-3db6-4045-837e-88d2495fba61" providerId="ADAL" clId="{82A7018A-E612-4589-B6A5-604FBF2BEF7E}" dt="2023-11-15T10:46:50.275" v="8326" actId="478"/>
          <ac:picMkLst>
            <pc:docMk/>
            <pc:sldMk cId="404640796" sldId="1010"/>
            <ac:picMk id="20" creationId="{13C0EBFC-EC9F-04E2-AC6C-8393CCADE2E0}"/>
          </ac:picMkLst>
        </pc:picChg>
        <pc:picChg chg="del">
          <ac:chgData name="ALI TEKIN GUNER" userId="8a3bfaf7-3db6-4045-837e-88d2495fba61" providerId="ADAL" clId="{82A7018A-E612-4589-B6A5-604FBF2BEF7E}" dt="2023-11-15T10:46:50.275" v="8326" actId="478"/>
          <ac:picMkLst>
            <pc:docMk/>
            <pc:sldMk cId="404640796" sldId="1010"/>
            <ac:picMk id="25" creationId="{C3DF3247-93F7-A0E4-A602-8B75FD148F24}"/>
          </ac:picMkLst>
        </pc:picChg>
        <pc:picChg chg="del">
          <ac:chgData name="ALI TEKIN GUNER" userId="8a3bfaf7-3db6-4045-837e-88d2495fba61" providerId="ADAL" clId="{82A7018A-E612-4589-B6A5-604FBF2BEF7E}" dt="2023-11-15T10:46:50.275" v="8326" actId="478"/>
          <ac:picMkLst>
            <pc:docMk/>
            <pc:sldMk cId="404640796" sldId="1010"/>
            <ac:picMk id="26" creationId="{879C5B25-CAB8-FC13-43D5-DE866998E981}"/>
          </ac:picMkLst>
        </pc:picChg>
      </pc:sldChg>
      <pc:sldChg chg="addSp delSp modSp add mod modAnim">
        <pc:chgData name="ALI TEKIN GUNER" userId="8a3bfaf7-3db6-4045-837e-88d2495fba61" providerId="ADAL" clId="{82A7018A-E612-4589-B6A5-604FBF2BEF7E}" dt="2023-11-15T11:19:53.087" v="9134"/>
        <pc:sldMkLst>
          <pc:docMk/>
          <pc:sldMk cId="1864891014" sldId="1010"/>
        </pc:sldMkLst>
        <pc:spChg chg="del mod">
          <ac:chgData name="ALI TEKIN GUNER" userId="8a3bfaf7-3db6-4045-837e-88d2495fba61" providerId="ADAL" clId="{82A7018A-E612-4589-B6A5-604FBF2BEF7E}" dt="2023-11-15T11:01:44.076" v="8780" actId="478"/>
          <ac:spMkLst>
            <pc:docMk/>
            <pc:sldMk cId="1864891014" sldId="1010"/>
            <ac:spMk id="22" creationId="{A6A54F21-2287-C878-A46A-0640168184D8}"/>
          </ac:spMkLst>
        </pc:spChg>
        <pc:spChg chg="mod">
          <ac:chgData name="ALI TEKIN GUNER" userId="8a3bfaf7-3db6-4045-837e-88d2495fba61" providerId="ADAL" clId="{82A7018A-E612-4589-B6A5-604FBF2BEF7E}" dt="2023-11-15T10:51:43.536" v="8402" actId="1035"/>
          <ac:spMkLst>
            <pc:docMk/>
            <pc:sldMk cId="1864891014" sldId="1010"/>
            <ac:spMk id="24" creationId="{C62D2EF7-64BE-2AEC-B0D4-7E57CE5EBFE2}"/>
          </ac:spMkLst>
        </pc:spChg>
        <pc:spChg chg="add mod">
          <ac:chgData name="ALI TEKIN GUNER" userId="8a3bfaf7-3db6-4045-837e-88d2495fba61" providerId="ADAL" clId="{82A7018A-E612-4589-B6A5-604FBF2BEF7E}" dt="2023-11-15T11:01:47.174" v="8782" actId="1076"/>
          <ac:spMkLst>
            <pc:docMk/>
            <pc:sldMk cId="1864891014" sldId="1010"/>
            <ac:spMk id="27" creationId="{31CCFA6F-8376-7DC2-AA04-1A0D735CB3BA}"/>
          </ac:spMkLst>
        </pc:spChg>
        <pc:spChg chg="del">
          <ac:chgData name="ALI TEKIN GUNER" userId="8a3bfaf7-3db6-4045-837e-88d2495fba61" providerId="ADAL" clId="{82A7018A-E612-4589-B6A5-604FBF2BEF7E}" dt="2023-11-15T10:49:19.888" v="8390" actId="478"/>
          <ac:spMkLst>
            <pc:docMk/>
            <pc:sldMk cId="1864891014" sldId="1010"/>
            <ac:spMk id="28" creationId="{32E9E538-EC10-D8A4-3384-891EA3C2D8D6}"/>
          </ac:spMkLst>
        </pc:spChg>
        <pc:spChg chg="del mod">
          <ac:chgData name="ALI TEKIN GUNER" userId="8a3bfaf7-3db6-4045-837e-88d2495fba61" providerId="ADAL" clId="{82A7018A-E612-4589-B6A5-604FBF2BEF7E}" dt="2023-11-15T10:49:17.635" v="8388" actId="478"/>
          <ac:spMkLst>
            <pc:docMk/>
            <pc:sldMk cId="1864891014" sldId="1010"/>
            <ac:spMk id="29" creationId="{0BDD65BD-D7ED-ADB9-08B1-CBBDBEB2FA59}"/>
          </ac:spMkLst>
        </pc:spChg>
        <pc:spChg chg="mod">
          <ac:chgData name="ALI TEKIN GUNER" userId="8a3bfaf7-3db6-4045-837e-88d2495fba61" providerId="ADAL" clId="{82A7018A-E612-4589-B6A5-604FBF2BEF7E}" dt="2023-11-15T10:51:45.990" v="8403" actId="1076"/>
          <ac:spMkLst>
            <pc:docMk/>
            <pc:sldMk cId="1864891014" sldId="1010"/>
            <ac:spMk id="30" creationId="{7989E70A-7D34-AA6B-F437-BA62FF842208}"/>
          </ac:spMkLst>
        </pc:spChg>
        <pc:picChg chg="add mod">
          <ac:chgData name="ALI TEKIN GUNER" userId="8a3bfaf7-3db6-4045-837e-88d2495fba61" providerId="ADAL" clId="{82A7018A-E612-4589-B6A5-604FBF2BEF7E}" dt="2023-11-15T10:55:03.826" v="8508" actId="1076"/>
          <ac:picMkLst>
            <pc:docMk/>
            <pc:sldMk cId="1864891014" sldId="1010"/>
            <ac:picMk id="6" creationId="{2B61D82F-937D-8F1C-DD0F-E4AC778B3235}"/>
          </ac:picMkLst>
        </pc:picChg>
        <pc:picChg chg="add mod modCrop">
          <ac:chgData name="ALI TEKIN GUNER" userId="8a3bfaf7-3db6-4045-837e-88d2495fba61" providerId="ADAL" clId="{82A7018A-E612-4589-B6A5-604FBF2BEF7E}" dt="2023-11-15T11:00:56.191" v="8738" actId="1076"/>
          <ac:picMkLst>
            <pc:docMk/>
            <pc:sldMk cId="1864891014" sldId="1010"/>
            <ac:picMk id="8" creationId="{94BA762E-474E-705D-ADDB-23F2EE1EBC36}"/>
          </ac:picMkLst>
        </pc:picChg>
        <pc:picChg chg="add mod ord">
          <ac:chgData name="ALI TEKIN GUNER" userId="8a3bfaf7-3db6-4045-837e-88d2495fba61" providerId="ADAL" clId="{82A7018A-E612-4589-B6A5-604FBF2BEF7E}" dt="2023-11-15T10:57:18.941" v="8545" actId="167"/>
          <ac:picMkLst>
            <pc:docMk/>
            <pc:sldMk cId="1864891014" sldId="1010"/>
            <ac:picMk id="9" creationId="{6F958F00-8D4A-A98B-E978-97FC794948C1}"/>
          </ac:picMkLst>
        </pc:picChg>
        <pc:picChg chg="add mod modCrop">
          <ac:chgData name="ALI TEKIN GUNER" userId="8a3bfaf7-3db6-4045-837e-88d2495fba61" providerId="ADAL" clId="{82A7018A-E612-4589-B6A5-604FBF2BEF7E}" dt="2023-11-15T11:00:56.191" v="8738" actId="1076"/>
          <ac:picMkLst>
            <pc:docMk/>
            <pc:sldMk cId="1864891014" sldId="1010"/>
            <ac:picMk id="10" creationId="{1C90A53F-D150-EC8F-3259-3E3F543168E5}"/>
          </ac:picMkLst>
        </pc:picChg>
        <pc:picChg chg="add del mod modCrop">
          <ac:chgData name="ALI TEKIN GUNER" userId="8a3bfaf7-3db6-4045-837e-88d2495fba61" providerId="ADAL" clId="{82A7018A-E612-4589-B6A5-604FBF2BEF7E}" dt="2023-11-15T11:00:18.580" v="8718" actId="478"/>
          <ac:picMkLst>
            <pc:docMk/>
            <pc:sldMk cId="1864891014" sldId="1010"/>
            <ac:picMk id="11" creationId="{2C35C732-A411-0D71-84F4-D8B61122F25B}"/>
          </ac:picMkLst>
        </pc:picChg>
        <pc:picChg chg="del mod">
          <ac:chgData name="ALI TEKIN GUNER" userId="8a3bfaf7-3db6-4045-837e-88d2495fba61" providerId="ADAL" clId="{82A7018A-E612-4589-B6A5-604FBF2BEF7E}" dt="2023-11-15T10:57:11.385" v="8542" actId="478"/>
          <ac:picMkLst>
            <pc:docMk/>
            <pc:sldMk cId="1864891014" sldId="1010"/>
            <ac:picMk id="12" creationId="{50E58569-4CB7-E6B7-EA30-770D3D0B7044}"/>
          </ac:picMkLst>
        </pc:picChg>
        <pc:picChg chg="del">
          <ac:chgData name="ALI TEKIN GUNER" userId="8a3bfaf7-3db6-4045-837e-88d2495fba61" providerId="ADAL" clId="{82A7018A-E612-4589-B6A5-604FBF2BEF7E}" dt="2023-11-15T10:49:21.707" v="8392" actId="478"/>
          <ac:picMkLst>
            <pc:docMk/>
            <pc:sldMk cId="1864891014" sldId="1010"/>
            <ac:picMk id="16" creationId="{9F062D9E-6364-C0E3-C250-971ED2557366}"/>
          </ac:picMkLst>
        </pc:picChg>
        <pc:picChg chg="del">
          <ac:chgData name="ALI TEKIN GUNER" userId="8a3bfaf7-3db6-4045-837e-88d2495fba61" providerId="ADAL" clId="{82A7018A-E612-4589-B6A5-604FBF2BEF7E}" dt="2023-11-15T10:49:20.835" v="8391" actId="478"/>
          <ac:picMkLst>
            <pc:docMk/>
            <pc:sldMk cId="1864891014" sldId="1010"/>
            <ac:picMk id="20" creationId="{13C0EBFC-EC9F-04E2-AC6C-8393CCADE2E0}"/>
          </ac:picMkLst>
        </pc:picChg>
        <pc:picChg chg="add del mod modCrop">
          <ac:chgData name="ALI TEKIN GUNER" userId="8a3bfaf7-3db6-4045-837e-88d2495fba61" providerId="ADAL" clId="{82A7018A-E612-4589-B6A5-604FBF2BEF7E}" dt="2023-11-15T11:00:12.912" v="8704" actId="22"/>
          <ac:picMkLst>
            <pc:docMk/>
            <pc:sldMk cId="1864891014" sldId="1010"/>
            <ac:picMk id="23" creationId="{B8C705C6-4D77-2786-234B-54B636F0B069}"/>
          </ac:picMkLst>
        </pc:picChg>
        <pc:picChg chg="add mod modCrop">
          <ac:chgData name="ALI TEKIN GUNER" userId="8a3bfaf7-3db6-4045-837e-88d2495fba61" providerId="ADAL" clId="{82A7018A-E612-4589-B6A5-604FBF2BEF7E}" dt="2023-11-15T11:00:56.191" v="8738" actId="1076"/>
          <ac:picMkLst>
            <pc:docMk/>
            <pc:sldMk cId="1864891014" sldId="1010"/>
            <ac:picMk id="25" creationId="{71F3FB05-0C01-C99F-C783-329603AEBC72}"/>
          </ac:picMkLst>
        </pc:picChg>
        <pc:picChg chg="add mod modCrop">
          <ac:chgData name="ALI TEKIN GUNER" userId="8a3bfaf7-3db6-4045-837e-88d2495fba61" providerId="ADAL" clId="{82A7018A-E612-4589-B6A5-604FBF2BEF7E}" dt="2023-11-15T11:00:56.191" v="8738" actId="1076"/>
          <ac:picMkLst>
            <pc:docMk/>
            <pc:sldMk cId="1864891014" sldId="1010"/>
            <ac:picMk id="26" creationId="{4B6C631A-0F66-72C8-6287-51C387F920DF}"/>
          </ac:picMkLst>
        </pc:picChg>
        <pc:picChg chg="del">
          <ac:chgData name="ALI TEKIN GUNER" userId="8a3bfaf7-3db6-4045-837e-88d2495fba61" providerId="ADAL" clId="{82A7018A-E612-4589-B6A5-604FBF2BEF7E}" dt="2023-11-15T10:49:18.778" v="8389" actId="478"/>
          <ac:picMkLst>
            <pc:docMk/>
            <pc:sldMk cId="1864891014" sldId="1010"/>
            <ac:picMk id="32" creationId="{875E0050-0D8C-41B8-F5BA-BC31857609E0}"/>
          </ac:picMkLst>
        </pc:picChg>
        <pc:cxnChg chg="add del mod">
          <ac:chgData name="ALI TEKIN GUNER" userId="8a3bfaf7-3db6-4045-837e-88d2495fba61" providerId="ADAL" clId="{82A7018A-E612-4589-B6A5-604FBF2BEF7E}" dt="2023-11-15T11:00:20.094" v="8719" actId="478"/>
          <ac:cxnSpMkLst>
            <pc:docMk/>
            <pc:sldMk cId="1864891014" sldId="1010"/>
            <ac:cxnSpMk id="14" creationId="{8E94D295-021A-99B5-A18C-5A408419F382}"/>
          </ac:cxnSpMkLst>
        </pc:cxnChg>
        <pc:cxnChg chg="add del mod">
          <ac:chgData name="ALI TEKIN GUNER" userId="8a3bfaf7-3db6-4045-837e-88d2495fba61" providerId="ADAL" clId="{82A7018A-E612-4589-B6A5-604FBF2BEF7E}" dt="2023-11-15T11:00:20.094" v="8719" actId="478"/>
          <ac:cxnSpMkLst>
            <pc:docMk/>
            <pc:sldMk cId="1864891014" sldId="1010"/>
            <ac:cxnSpMk id="15" creationId="{C53D6A07-AE0F-8F64-7B11-779D011B048D}"/>
          </ac:cxnSpMkLst>
        </pc:cxnChg>
        <pc:cxnChg chg="add del mod">
          <ac:chgData name="ALI TEKIN GUNER" userId="8a3bfaf7-3db6-4045-837e-88d2495fba61" providerId="ADAL" clId="{82A7018A-E612-4589-B6A5-604FBF2BEF7E}" dt="2023-11-15T11:00:20.094" v="8719" actId="478"/>
          <ac:cxnSpMkLst>
            <pc:docMk/>
            <pc:sldMk cId="1864891014" sldId="1010"/>
            <ac:cxnSpMk id="17" creationId="{F35AFD4A-2C62-2764-60A4-9438A016A4A9}"/>
          </ac:cxnSpMkLst>
        </pc:cxnChg>
        <pc:cxnChg chg="add del mod">
          <ac:chgData name="ALI TEKIN GUNER" userId="8a3bfaf7-3db6-4045-837e-88d2495fba61" providerId="ADAL" clId="{82A7018A-E612-4589-B6A5-604FBF2BEF7E}" dt="2023-11-15T11:00:20.094" v="8719" actId="478"/>
          <ac:cxnSpMkLst>
            <pc:docMk/>
            <pc:sldMk cId="1864891014" sldId="1010"/>
            <ac:cxnSpMk id="18" creationId="{7A3BDBE1-C482-B620-995A-B4FAF0BC4FC6}"/>
          </ac:cxnSpMkLst>
        </pc:cxnChg>
        <pc:cxnChg chg="add del mod">
          <ac:chgData name="ALI TEKIN GUNER" userId="8a3bfaf7-3db6-4045-837e-88d2495fba61" providerId="ADAL" clId="{82A7018A-E612-4589-B6A5-604FBF2BEF7E}" dt="2023-11-15T11:00:20.094" v="8719" actId="478"/>
          <ac:cxnSpMkLst>
            <pc:docMk/>
            <pc:sldMk cId="1864891014" sldId="1010"/>
            <ac:cxnSpMk id="19" creationId="{E610C67E-D731-1C65-E930-BC51876C9FD5}"/>
          </ac:cxnSpMkLst>
        </pc:cxnChg>
      </pc:sldChg>
      <pc:sldChg chg="addSp delSp modSp add mod delAnim modAnim">
        <pc:chgData name="ALI TEKIN GUNER" userId="8a3bfaf7-3db6-4045-837e-88d2495fba61" providerId="ADAL" clId="{82A7018A-E612-4589-B6A5-604FBF2BEF7E}" dt="2023-11-15T11:41:33.192" v="9296" actId="20577"/>
        <pc:sldMkLst>
          <pc:docMk/>
          <pc:sldMk cId="1047345740" sldId="1011"/>
        </pc:sldMkLst>
        <pc:spChg chg="del mod">
          <ac:chgData name="ALI TEKIN GUNER" userId="8a3bfaf7-3db6-4045-837e-88d2495fba61" providerId="ADAL" clId="{82A7018A-E612-4589-B6A5-604FBF2BEF7E}" dt="2023-11-15T11:34:34.373" v="9152" actId="478"/>
          <ac:spMkLst>
            <pc:docMk/>
            <pc:sldMk cId="1047345740" sldId="1011"/>
            <ac:spMk id="3" creationId="{00000000-0000-0000-0000-000000000000}"/>
          </ac:spMkLst>
        </pc:spChg>
        <pc:spChg chg="mod">
          <ac:chgData name="ALI TEKIN GUNER" userId="8a3bfaf7-3db6-4045-837e-88d2495fba61" providerId="ADAL" clId="{82A7018A-E612-4589-B6A5-604FBF2BEF7E}" dt="2023-11-15T11:35:14.955" v="9182" actId="1036"/>
          <ac:spMkLst>
            <pc:docMk/>
            <pc:sldMk cId="1047345740" sldId="1011"/>
            <ac:spMk id="5" creationId="{B7E38E72-8E0C-F381-43B0-5E70BB31157B}"/>
          </ac:spMkLst>
        </pc:spChg>
        <pc:spChg chg="add mod">
          <ac:chgData name="ALI TEKIN GUNER" userId="8a3bfaf7-3db6-4045-837e-88d2495fba61" providerId="ADAL" clId="{82A7018A-E612-4589-B6A5-604FBF2BEF7E}" dt="2023-11-15T11:37:26.863" v="9229" actId="1036"/>
          <ac:spMkLst>
            <pc:docMk/>
            <pc:sldMk cId="1047345740" sldId="1011"/>
            <ac:spMk id="6" creationId="{B1CC6A3F-16B5-B595-4206-4B71D4AE0734}"/>
          </ac:spMkLst>
        </pc:spChg>
        <pc:spChg chg="del mod">
          <ac:chgData name="ALI TEKIN GUNER" userId="8a3bfaf7-3db6-4045-837e-88d2495fba61" providerId="ADAL" clId="{82A7018A-E612-4589-B6A5-604FBF2BEF7E}" dt="2023-11-15T11:34:34.373" v="9152" actId="478"/>
          <ac:spMkLst>
            <pc:docMk/>
            <pc:sldMk cId="1047345740" sldId="1011"/>
            <ac:spMk id="8" creationId="{00000000-0000-0000-0000-000000000000}"/>
          </ac:spMkLst>
        </pc:spChg>
        <pc:spChg chg="del mod">
          <ac:chgData name="ALI TEKIN GUNER" userId="8a3bfaf7-3db6-4045-837e-88d2495fba61" providerId="ADAL" clId="{82A7018A-E612-4589-B6A5-604FBF2BEF7E}" dt="2023-11-15T11:34:34.373" v="9152" actId="478"/>
          <ac:spMkLst>
            <pc:docMk/>
            <pc:sldMk cId="1047345740" sldId="1011"/>
            <ac:spMk id="9" creationId="{00000000-0000-0000-0000-000000000000}"/>
          </ac:spMkLst>
        </pc:spChg>
        <pc:spChg chg="mod">
          <ac:chgData name="ALI TEKIN GUNER" userId="8a3bfaf7-3db6-4045-837e-88d2495fba61" providerId="ADAL" clId="{82A7018A-E612-4589-B6A5-604FBF2BEF7E}" dt="2023-11-15T11:41:33.192" v="9296" actId="20577"/>
          <ac:spMkLst>
            <pc:docMk/>
            <pc:sldMk cId="1047345740" sldId="1011"/>
            <ac:spMk id="11" creationId="{00000000-0000-0000-0000-000000000000}"/>
          </ac:spMkLst>
        </pc:spChg>
        <pc:spChg chg="mod">
          <ac:chgData name="ALI TEKIN GUNER" userId="8a3bfaf7-3db6-4045-837e-88d2495fba61" providerId="ADAL" clId="{82A7018A-E612-4589-B6A5-604FBF2BEF7E}" dt="2023-11-15T11:34:54.844" v="9170" actId="20577"/>
          <ac:spMkLst>
            <pc:docMk/>
            <pc:sldMk cId="1047345740" sldId="1011"/>
            <ac:spMk id="12" creationId="{00000000-0000-0000-0000-000000000000}"/>
          </ac:spMkLst>
        </pc:spChg>
        <pc:spChg chg="del mod">
          <ac:chgData name="ALI TEKIN GUNER" userId="8a3bfaf7-3db6-4045-837e-88d2495fba61" providerId="ADAL" clId="{82A7018A-E612-4589-B6A5-604FBF2BEF7E}" dt="2023-11-15T11:34:34.373" v="9152" actId="478"/>
          <ac:spMkLst>
            <pc:docMk/>
            <pc:sldMk cId="1047345740" sldId="1011"/>
            <ac:spMk id="13" creationId="{00000000-0000-0000-0000-000000000000}"/>
          </ac:spMkLst>
        </pc:spChg>
        <pc:spChg chg="mod">
          <ac:chgData name="ALI TEKIN GUNER" userId="8a3bfaf7-3db6-4045-837e-88d2495fba61" providerId="ADAL" clId="{82A7018A-E612-4589-B6A5-604FBF2BEF7E}" dt="2023-11-15T11:35:23.102" v="9183" actId="207"/>
          <ac:spMkLst>
            <pc:docMk/>
            <pc:sldMk cId="1047345740" sldId="1011"/>
            <ac:spMk id="14" creationId="{00000000-0000-0000-0000-000000000000}"/>
          </ac:spMkLst>
        </pc:spChg>
        <pc:spChg chg="mod">
          <ac:chgData name="ALI TEKIN GUNER" userId="8a3bfaf7-3db6-4045-837e-88d2495fba61" providerId="ADAL" clId="{82A7018A-E612-4589-B6A5-604FBF2BEF7E}" dt="2023-11-15T11:37:18.726" v="9226" actId="20577"/>
          <ac:spMkLst>
            <pc:docMk/>
            <pc:sldMk cId="1047345740" sldId="1011"/>
            <ac:spMk id="15" creationId="{00000000-0000-0000-0000-000000000000}"/>
          </ac:spMkLst>
        </pc:spChg>
        <pc:spChg chg="mod">
          <ac:chgData name="ALI TEKIN GUNER" userId="8a3bfaf7-3db6-4045-837e-88d2495fba61" providerId="ADAL" clId="{82A7018A-E612-4589-B6A5-604FBF2BEF7E}" dt="2023-11-15T11:35:27.869" v="9184" actId="207"/>
          <ac:spMkLst>
            <pc:docMk/>
            <pc:sldMk cId="1047345740" sldId="1011"/>
            <ac:spMk id="22" creationId="{00000000-0000-0000-0000-000000000000}"/>
          </ac:spMkLst>
        </pc:spChg>
        <pc:spChg chg="mod">
          <ac:chgData name="ALI TEKIN GUNER" userId="8a3bfaf7-3db6-4045-837e-88d2495fba61" providerId="ADAL" clId="{82A7018A-E612-4589-B6A5-604FBF2BEF7E}" dt="2023-11-15T11:35:14.955" v="9182" actId="1036"/>
          <ac:spMkLst>
            <pc:docMk/>
            <pc:sldMk cId="1047345740" sldId="1011"/>
            <ac:spMk id="24" creationId="{00000000-0000-0000-0000-000000000000}"/>
          </ac:spMkLst>
        </pc:spChg>
      </pc:sldChg>
      <pc:sldChg chg="addSp delSp modSp add mod delAnim modAnim">
        <pc:chgData name="ALI TEKIN GUNER" userId="8a3bfaf7-3db6-4045-837e-88d2495fba61" providerId="ADAL" clId="{82A7018A-E612-4589-B6A5-604FBF2BEF7E}" dt="2023-11-15T12:47:12.509" v="10092" actId="20577"/>
        <pc:sldMkLst>
          <pc:docMk/>
          <pc:sldMk cId="3707296163" sldId="1012"/>
        </pc:sldMkLst>
        <pc:spChg chg="del mod">
          <ac:chgData name="ALI TEKIN GUNER" userId="8a3bfaf7-3db6-4045-837e-88d2495fba61" providerId="ADAL" clId="{82A7018A-E612-4589-B6A5-604FBF2BEF7E}" dt="2023-11-15T12:25:33.581" v="9652" actId="478"/>
          <ac:spMkLst>
            <pc:docMk/>
            <pc:sldMk cId="3707296163" sldId="1012"/>
            <ac:spMk id="2" creationId="{A6B56027-63C7-A08B-A45B-220137CAF24D}"/>
          </ac:spMkLst>
        </pc:spChg>
        <pc:spChg chg="mod">
          <ac:chgData name="ALI TEKIN GUNER" userId="8a3bfaf7-3db6-4045-837e-88d2495fba61" providerId="ADAL" clId="{82A7018A-E612-4589-B6A5-604FBF2BEF7E}" dt="2023-11-15T12:38:37.776" v="9874" actId="1076"/>
          <ac:spMkLst>
            <pc:docMk/>
            <pc:sldMk cId="3707296163" sldId="1012"/>
            <ac:spMk id="3" creationId="{00000000-0000-0000-0000-000000000000}"/>
          </ac:spMkLst>
        </pc:spChg>
        <pc:spChg chg="del">
          <ac:chgData name="ALI TEKIN GUNER" userId="8a3bfaf7-3db6-4045-837e-88d2495fba61" providerId="ADAL" clId="{82A7018A-E612-4589-B6A5-604FBF2BEF7E}" dt="2023-11-15T12:24:33.858" v="9616" actId="478"/>
          <ac:spMkLst>
            <pc:docMk/>
            <pc:sldMk cId="3707296163" sldId="1012"/>
            <ac:spMk id="4" creationId="{00000000-0000-0000-0000-000000000000}"/>
          </ac:spMkLst>
        </pc:spChg>
        <pc:spChg chg="mod">
          <ac:chgData name="ALI TEKIN GUNER" userId="8a3bfaf7-3db6-4045-837e-88d2495fba61" providerId="ADAL" clId="{82A7018A-E612-4589-B6A5-604FBF2BEF7E}" dt="2023-11-15T12:38:37.776" v="9874" actId="1076"/>
          <ac:spMkLst>
            <pc:docMk/>
            <pc:sldMk cId="3707296163" sldId="1012"/>
            <ac:spMk id="6" creationId="{00000000-0000-0000-0000-000000000000}"/>
          </ac:spMkLst>
        </pc:spChg>
        <pc:spChg chg="mod">
          <ac:chgData name="ALI TEKIN GUNER" userId="8a3bfaf7-3db6-4045-837e-88d2495fba61" providerId="ADAL" clId="{82A7018A-E612-4589-B6A5-604FBF2BEF7E}" dt="2023-11-15T12:38:37.776" v="9874" actId="1076"/>
          <ac:spMkLst>
            <pc:docMk/>
            <pc:sldMk cId="3707296163" sldId="1012"/>
            <ac:spMk id="7" creationId="{00000000-0000-0000-0000-000000000000}"/>
          </ac:spMkLst>
        </pc:spChg>
        <pc:spChg chg="mod">
          <ac:chgData name="ALI TEKIN GUNER" userId="8a3bfaf7-3db6-4045-837e-88d2495fba61" providerId="ADAL" clId="{82A7018A-E612-4589-B6A5-604FBF2BEF7E}" dt="2023-11-15T12:38:37.776" v="9874" actId="1076"/>
          <ac:spMkLst>
            <pc:docMk/>
            <pc:sldMk cId="3707296163" sldId="1012"/>
            <ac:spMk id="8" creationId="{00000000-0000-0000-0000-000000000000}"/>
          </ac:spMkLst>
        </pc:spChg>
        <pc:spChg chg="del">
          <ac:chgData name="ALI TEKIN GUNER" userId="8a3bfaf7-3db6-4045-837e-88d2495fba61" providerId="ADAL" clId="{82A7018A-E612-4589-B6A5-604FBF2BEF7E}" dt="2023-11-15T12:24:33.858" v="9616" actId="478"/>
          <ac:spMkLst>
            <pc:docMk/>
            <pc:sldMk cId="3707296163" sldId="1012"/>
            <ac:spMk id="10" creationId="{00000000-0000-0000-0000-000000000000}"/>
          </ac:spMkLst>
        </pc:spChg>
        <pc:spChg chg="mod">
          <ac:chgData name="ALI TEKIN GUNER" userId="8a3bfaf7-3db6-4045-837e-88d2495fba61" providerId="ADAL" clId="{82A7018A-E612-4589-B6A5-604FBF2BEF7E}" dt="2023-11-15T12:39:10.533" v="9904" actId="1076"/>
          <ac:spMkLst>
            <pc:docMk/>
            <pc:sldMk cId="3707296163" sldId="1012"/>
            <ac:spMk id="11" creationId="{00000000-0000-0000-0000-000000000000}"/>
          </ac:spMkLst>
        </pc:spChg>
        <pc:spChg chg="del">
          <ac:chgData name="ALI TEKIN GUNER" userId="8a3bfaf7-3db6-4045-837e-88d2495fba61" providerId="ADAL" clId="{82A7018A-E612-4589-B6A5-604FBF2BEF7E}" dt="2023-11-15T12:24:33.858" v="9616" actId="478"/>
          <ac:spMkLst>
            <pc:docMk/>
            <pc:sldMk cId="3707296163" sldId="1012"/>
            <ac:spMk id="12" creationId="{00000000-0000-0000-0000-000000000000}"/>
          </ac:spMkLst>
        </pc:spChg>
        <pc:spChg chg="del">
          <ac:chgData name="ALI TEKIN GUNER" userId="8a3bfaf7-3db6-4045-837e-88d2495fba61" providerId="ADAL" clId="{82A7018A-E612-4589-B6A5-604FBF2BEF7E}" dt="2023-11-15T12:24:33.858" v="9616" actId="478"/>
          <ac:spMkLst>
            <pc:docMk/>
            <pc:sldMk cId="3707296163" sldId="1012"/>
            <ac:spMk id="15" creationId="{00000000-0000-0000-0000-000000000000}"/>
          </ac:spMkLst>
        </pc:spChg>
        <pc:spChg chg="add del mod">
          <ac:chgData name="ALI TEKIN GUNER" userId="8a3bfaf7-3db6-4045-837e-88d2495fba61" providerId="ADAL" clId="{82A7018A-E612-4589-B6A5-604FBF2BEF7E}" dt="2023-11-15T12:35:36.532" v="9803"/>
          <ac:spMkLst>
            <pc:docMk/>
            <pc:sldMk cId="3707296163" sldId="1012"/>
            <ac:spMk id="16" creationId="{D43CAA01-BDA1-1C42-3866-6E9E2BAF2AA7}"/>
          </ac:spMkLst>
        </pc:spChg>
        <pc:spChg chg="add mod">
          <ac:chgData name="ALI TEKIN GUNER" userId="8a3bfaf7-3db6-4045-837e-88d2495fba61" providerId="ADAL" clId="{82A7018A-E612-4589-B6A5-604FBF2BEF7E}" dt="2023-11-15T12:38:37.776" v="9874" actId="1076"/>
          <ac:spMkLst>
            <pc:docMk/>
            <pc:sldMk cId="3707296163" sldId="1012"/>
            <ac:spMk id="17" creationId="{30435C17-35F7-9ABA-1EEA-48763BA0773D}"/>
          </ac:spMkLst>
        </pc:spChg>
        <pc:spChg chg="del">
          <ac:chgData name="ALI TEKIN GUNER" userId="8a3bfaf7-3db6-4045-837e-88d2495fba61" providerId="ADAL" clId="{82A7018A-E612-4589-B6A5-604FBF2BEF7E}" dt="2023-11-15T12:24:33.858" v="9616" actId="478"/>
          <ac:spMkLst>
            <pc:docMk/>
            <pc:sldMk cId="3707296163" sldId="1012"/>
            <ac:spMk id="18" creationId="{00000000-0000-0000-0000-000000000000}"/>
          </ac:spMkLst>
        </pc:spChg>
        <pc:spChg chg="add mod">
          <ac:chgData name="ALI TEKIN GUNER" userId="8a3bfaf7-3db6-4045-837e-88d2495fba61" providerId="ADAL" clId="{82A7018A-E612-4589-B6A5-604FBF2BEF7E}" dt="2023-11-15T12:38:37.776" v="9874" actId="1076"/>
          <ac:spMkLst>
            <pc:docMk/>
            <pc:sldMk cId="3707296163" sldId="1012"/>
            <ac:spMk id="19" creationId="{6D502783-E6FC-33A6-EC92-42D64D748418}"/>
          </ac:spMkLst>
        </pc:spChg>
        <pc:spChg chg="del">
          <ac:chgData name="ALI TEKIN GUNER" userId="8a3bfaf7-3db6-4045-837e-88d2495fba61" providerId="ADAL" clId="{82A7018A-E612-4589-B6A5-604FBF2BEF7E}" dt="2023-11-15T12:24:33.858" v="9616" actId="478"/>
          <ac:spMkLst>
            <pc:docMk/>
            <pc:sldMk cId="3707296163" sldId="1012"/>
            <ac:spMk id="20" creationId="{00000000-0000-0000-0000-000000000000}"/>
          </ac:spMkLst>
        </pc:spChg>
        <pc:spChg chg="del">
          <ac:chgData name="ALI TEKIN GUNER" userId="8a3bfaf7-3db6-4045-837e-88d2495fba61" providerId="ADAL" clId="{82A7018A-E612-4589-B6A5-604FBF2BEF7E}" dt="2023-11-15T12:24:33.858" v="9616" actId="478"/>
          <ac:spMkLst>
            <pc:docMk/>
            <pc:sldMk cId="3707296163" sldId="1012"/>
            <ac:spMk id="21" creationId="{00000000-0000-0000-0000-000000000000}"/>
          </ac:spMkLst>
        </pc:spChg>
        <pc:spChg chg="add mod">
          <ac:chgData name="ALI TEKIN GUNER" userId="8a3bfaf7-3db6-4045-837e-88d2495fba61" providerId="ADAL" clId="{82A7018A-E612-4589-B6A5-604FBF2BEF7E}" dt="2023-11-15T12:39:40.920" v="9939" actId="1035"/>
          <ac:spMkLst>
            <pc:docMk/>
            <pc:sldMk cId="3707296163" sldId="1012"/>
            <ac:spMk id="22" creationId="{366F9765-FBE0-8A43-C057-E8FE63C7A3E3}"/>
          </ac:spMkLst>
        </pc:spChg>
        <pc:spChg chg="mod">
          <ac:chgData name="ALI TEKIN GUNER" userId="8a3bfaf7-3db6-4045-837e-88d2495fba61" providerId="ADAL" clId="{82A7018A-E612-4589-B6A5-604FBF2BEF7E}" dt="2023-11-15T12:38:29.202" v="9873" actId="1076"/>
          <ac:spMkLst>
            <pc:docMk/>
            <pc:sldMk cId="3707296163" sldId="1012"/>
            <ac:spMk id="28" creationId="{00000000-0000-0000-0000-000000000000}"/>
          </ac:spMkLst>
        </pc:spChg>
        <pc:spChg chg="mod">
          <ac:chgData name="ALI TEKIN GUNER" userId="8a3bfaf7-3db6-4045-837e-88d2495fba61" providerId="ADAL" clId="{82A7018A-E612-4589-B6A5-604FBF2BEF7E}" dt="2023-11-15T12:38:37.776" v="9874" actId="1076"/>
          <ac:spMkLst>
            <pc:docMk/>
            <pc:sldMk cId="3707296163" sldId="1012"/>
            <ac:spMk id="29" creationId="{00000000-0000-0000-0000-000000000000}"/>
          </ac:spMkLst>
        </pc:spChg>
        <pc:spChg chg="mod">
          <ac:chgData name="ALI TEKIN GUNER" userId="8a3bfaf7-3db6-4045-837e-88d2495fba61" providerId="ADAL" clId="{82A7018A-E612-4589-B6A5-604FBF2BEF7E}" dt="2023-11-15T12:39:02.561" v="9903" actId="14100"/>
          <ac:spMkLst>
            <pc:docMk/>
            <pc:sldMk cId="3707296163" sldId="1012"/>
            <ac:spMk id="35" creationId="{00000000-0000-0000-0000-000000000000}"/>
          </ac:spMkLst>
        </pc:spChg>
        <pc:spChg chg="del">
          <ac:chgData name="ALI TEKIN GUNER" userId="8a3bfaf7-3db6-4045-837e-88d2495fba61" providerId="ADAL" clId="{82A7018A-E612-4589-B6A5-604FBF2BEF7E}" dt="2023-11-15T12:24:33.858" v="9616" actId="478"/>
          <ac:spMkLst>
            <pc:docMk/>
            <pc:sldMk cId="3707296163" sldId="1012"/>
            <ac:spMk id="36" creationId="{00000000-0000-0000-0000-000000000000}"/>
          </ac:spMkLst>
        </pc:spChg>
        <pc:spChg chg="mod">
          <ac:chgData name="ALI TEKIN GUNER" userId="8a3bfaf7-3db6-4045-837e-88d2495fba61" providerId="ADAL" clId="{82A7018A-E612-4589-B6A5-604FBF2BEF7E}" dt="2023-11-15T12:47:12.509" v="10092" actId="20577"/>
          <ac:spMkLst>
            <pc:docMk/>
            <pc:sldMk cId="3707296163" sldId="1012"/>
            <ac:spMk id="37" creationId="{00000000-0000-0000-0000-000000000000}"/>
          </ac:spMkLst>
        </pc:spChg>
        <pc:spChg chg="mod">
          <ac:chgData name="ALI TEKIN GUNER" userId="8a3bfaf7-3db6-4045-837e-88d2495fba61" providerId="ADAL" clId="{82A7018A-E612-4589-B6A5-604FBF2BEF7E}" dt="2023-11-15T12:38:37.776" v="9874" actId="1076"/>
          <ac:spMkLst>
            <pc:docMk/>
            <pc:sldMk cId="3707296163" sldId="1012"/>
            <ac:spMk id="41" creationId="{00000000-0000-0000-0000-000000000000}"/>
          </ac:spMkLst>
        </pc:spChg>
        <pc:spChg chg="mod">
          <ac:chgData name="ALI TEKIN GUNER" userId="8a3bfaf7-3db6-4045-837e-88d2495fba61" providerId="ADAL" clId="{82A7018A-E612-4589-B6A5-604FBF2BEF7E}" dt="2023-11-15T12:38:37.776" v="9874" actId="1076"/>
          <ac:spMkLst>
            <pc:docMk/>
            <pc:sldMk cId="3707296163" sldId="1012"/>
            <ac:spMk id="45" creationId="{00000000-0000-0000-0000-000000000000}"/>
          </ac:spMkLst>
        </pc:spChg>
        <pc:spChg chg="mod">
          <ac:chgData name="ALI TEKIN GUNER" userId="8a3bfaf7-3db6-4045-837e-88d2495fba61" providerId="ADAL" clId="{82A7018A-E612-4589-B6A5-604FBF2BEF7E}" dt="2023-11-15T12:38:37.776" v="9874" actId="1076"/>
          <ac:spMkLst>
            <pc:docMk/>
            <pc:sldMk cId="3707296163" sldId="1012"/>
            <ac:spMk id="46" creationId="{00000000-0000-0000-0000-000000000000}"/>
          </ac:spMkLst>
        </pc:spChg>
        <pc:spChg chg="mod">
          <ac:chgData name="ALI TEKIN GUNER" userId="8a3bfaf7-3db6-4045-837e-88d2495fba61" providerId="ADAL" clId="{82A7018A-E612-4589-B6A5-604FBF2BEF7E}" dt="2023-11-15T12:39:10.533" v="9904" actId="1076"/>
          <ac:spMkLst>
            <pc:docMk/>
            <pc:sldMk cId="3707296163" sldId="1012"/>
            <ac:spMk id="47" creationId="{00000000-0000-0000-0000-000000000000}"/>
          </ac:spMkLst>
        </pc:spChg>
        <pc:spChg chg="mod">
          <ac:chgData name="ALI TEKIN GUNER" userId="8a3bfaf7-3db6-4045-837e-88d2495fba61" providerId="ADAL" clId="{82A7018A-E612-4589-B6A5-604FBF2BEF7E}" dt="2023-11-15T12:45:35.178" v="10070" actId="404"/>
          <ac:spMkLst>
            <pc:docMk/>
            <pc:sldMk cId="3707296163" sldId="1012"/>
            <ac:spMk id="48" creationId="{00000000-0000-0000-0000-000000000000}"/>
          </ac:spMkLst>
        </pc:spChg>
        <pc:picChg chg="mod">
          <ac:chgData name="ALI TEKIN GUNER" userId="8a3bfaf7-3db6-4045-837e-88d2495fba61" providerId="ADAL" clId="{82A7018A-E612-4589-B6A5-604FBF2BEF7E}" dt="2023-11-15T12:39:19.054" v="9908" actId="1076"/>
          <ac:picMkLst>
            <pc:docMk/>
            <pc:sldMk cId="3707296163" sldId="1012"/>
            <ac:picMk id="5" creationId="{00000000-0000-0000-0000-000000000000}"/>
          </ac:picMkLst>
        </pc:picChg>
      </pc:sldChg>
      <pc:sldChg chg="modSp add del mod">
        <pc:chgData name="ALI TEKIN GUNER" userId="8a3bfaf7-3db6-4045-837e-88d2495fba61" providerId="ADAL" clId="{82A7018A-E612-4589-B6A5-604FBF2BEF7E}" dt="2023-10-05T10:05:55.029" v="1171"/>
        <pc:sldMkLst>
          <pc:docMk/>
          <pc:sldMk cId="1332633960" sldId="1073"/>
        </pc:sldMkLst>
        <pc:spChg chg="mod">
          <ac:chgData name="ALI TEKIN GUNER" userId="8a3bfaf7-3db6-4045-837e-88d2495fba61" providerId="ADAL" clId="{82A7018A-E612-4589-B6A5-604FBF2BEF7E}" dt="2023-10-05T10:05:55.029" v="1171"/>
          <ac:spMkLst>
            <pc:docMk/>
            <pc:sldMk cId="1332633960" sldId="1073"/>
            <ac:spMk id="3" creationId="{5F661AC8-F042-452E-3A81-7CD8D2900312}"/>
          </ac:spMkLst>
        </pc:spChg>
      </pc:sldChg>
    </pc:docChg>
  </pc:docChgLst>
  <pc:docChgLst>
    <pc:chgData name="ALI TEKIN GUNER" userId="8a3bfaf7-3db6-4045-837e-88d2495fba61" providerId="ADAL" clId="{21E592DD-7ED6-44BC-B0F2-239AEAADD050}"/>
    <pc:docChg chg="undo redo custSel delSld modSld sldOrd modSection">
      <pc:chgData name="ALI TEKIN GUNER" userId="8a3bfaf7-3db6-4045-837e-88d2495fba61" providerId="ADAL" clId="{21E592DD-7ED6-44BC-B0F2-239AEAADD050}" dt="2024-12-13T15:13:57.578" v="2148" actId="20577"/>
      <pc:docMkLst>
        <pc:docMk/>
      </pc:docMkLst>
      <pc:sldChg chg="modSp">
        <pc:chgData name="ALI TEKIN GUNER" userId="8a3bfaf7-3db6-4045-837e-88d2495fba61" providerId="ADAL" clId="{21E592DD-7ED6-44BC-B0F2-239AEAADD050}" dt="2024-12-04T09:02:45.841" v="1855" actId="20577"/>
        <pc:sldMkLst>
          <pc:docMk/>
          <pc:sldMk cId="468239679" sldId="386"/>
        </pc:sldMkLst>
        <pc:spChg chg="mod">
          <ac:chgData name="ALI TEKIN GUNER" userId="8a3bfaf7-3db6-4045-837e-88d2495fba61" providerId="ADAL" clId="{21E592DD-7ED6-44BC-B0F2-239AEAADD050}" dt="2024-12-04T09:02:45.841" v="1855" actId="20577"/>
          <ac:spMkLst>
            <pc:docMk/>
            <pc:sldMk cId="468239679" sldId="386"/>
            <ac:spMk id="2" creationId="{00000000-0000-0000-0000-000000000000}"/>
          </ac:spMkLst>
        </pc:spChg>
      </pc:sldChg>
      <pc:sldChg chg="modSp">
        <pc:chgData name="ALI TEKIN GUNER" userId="8a3bfaf7-3db6-4045-837e-88d2495fba61" providerId="ADAL" clId="{21E592DD-7ED6-44BC-B0F2-239AEAADD050}" dt="2024-12-04T09:01:59.992" v="1846" actId="20577"/>
        <pc:sldMkLst>
          <pc:docMk/>
          <pc:sldMk cId="559371385" sldId="396"/>
        </pc:sldMkLst>
        <pc:spChg chg="mod">
          <ac:chgData name="ALI TEKIN GUNER" userId="8a3bfaf7-3db6-4045-837e-88d2495fba61" providerId="ADAL" clId="{21E592DD-7ED6-44BC-B0F2-239AEAADD050}" dt="2024-12-04T09:01:59.992" v="1846" actId="20577"/>
          <ac:spMkLst>
            <pc:docMk/>
            <pc:sldMk cId="559371385" sldId="396"/>
            <ac:spMk id="2" creationId="{00000000-0000-0000-0000-000000000000}"/>
          </ac:spMkLst>
        </pc:spChg>
      </pc:sldChg>
      <pc:sldChg chg="modSp mod">
        <pc:chgData name="ALI TEKIN GUNER" userId="8a3bfaf7-3db6-4045-837e-88d2495fba61" providerId="ADAL" clId="{21E592DD-7ED6-44BC-B0F2-239AEAADD050}" dt="2024-12-04T09:46:20.586" v="1976" actId="207"/>
        <pc:sldMkLst>
          <pc:docMk/>
          <pc:sldMk cId="2445857107" sldId="399"/>
        </pc:sldMkLst>
        <pc:spChg chg="mod">
          <ac:chgData name="ALI TEKIN GUNER" userId="8a3bfaf7-3db6-4045-837e-88d2495fba61" providerId="ADAL" clId="{21E592DD-7ED6-44BC-B0F2-239AEAADD050}" dt="2024-12-04T08:33:15.194" v="1104" actId="20577"/>
          <ac:spMkLst>
            <pc:docMk/>
            <pc:sldMk cId="2445857107" sldId="399"/>
            <ac:spMk id="2" creationId="{00000000-0000-0000-0000-000000000000}"/>
          </ac:spMkLst>
        </pc:spChg>
        <pc:spChg chg="mod">
          <ac:chgData name="ALI TEKIN GUNER" userId="8a3bfaf7-3db6-4045-837e-88d2495fba61" providerId="ADAL" clId="{21E592DD-7ED6-44BC-B0F2-239AEAADD050}" dt="2024-12-04T09:46:20.586" v="1976" actId="207"/>
          <ac:spMkLst>
            <pc:docMk/>
            <pc:sldMk cId="2445857107" sldId="399"/>
            <ac:spMk id="3" creationId="{00000000-0000-0000-0000-000000000000}"/>
          </ac:spMkLst>
        </pc:spChg>
        <pc:spChg chg="mod">
          <ac:chgData name="ALI TEKIN GUNER" userId="8a3bfaf7-3db6-4045-837e-88d2495fba61" providerId="ADAL" clId="{21E592DD-7ED6-44BC-B0F2-239AEAADD050}" dt="2024-12-04T09:43:22.921" v="1871" actId="1036"/>
          <ac:spMkLst>
            <pc:docMk/>
            <pc:sldMk cId="2445857107" sldId="399"/>
            <ac:spMk id="6" creationId="{00000000-0000-0000-0000-000000000000}"/>
          </ac:spMkLst>
        </pc:spChg>
        <pc:spChg chg="mod">
          <ac:chgData name="ALI TEKIN GUNER" userId="8a3bfaf7-3db6-4045-837e-88d2495fba61" providerId="ADAL" clId="{21E592DD-7ED6-44BC-B0F2-239AEAADD050}" dt="2024-12-04T09:43:22.921" v="1871" actId="1036"/>
          <ac:spMkLst>
            <pc:docMk/>
            <pc:sldMk cId="2445857107" sldId="399"/>
            <ac:spMk id="7" creationId="{00000000-0000-0000-0000-000000000000}"/>
          </ac:spMkLst>
        </pc:spChg>
        <pc:spChg chg="mod">
          <ac:chgData name="ALI TEKIN GUNER" userId="8a3bfaf7-3db6-4045-837e-88d2495fba61" providerId="ADAL" clId="{21E592DD-7ED6-44BC-B0F2-239AEAADD050}" dt="2024-12-04T09:46:17.206" v="1975" actId="207"/>
          <ac:spMkLst>
            <pc:docMk/>
            <pc:sldMk cId="2445857107" sldId="399"/>
            <ac:spMk id="10" creationId="{00000000-0000-0000-0000-000000000000}"/>
          </ac:spMkLst>
        </pc:spChg>
        <pc:spChg chg="mod">
          <ac:chgData name="ALI TEKIN GUNER" userId="8a3bfaf7-3db6-4045-837e-88d2495fba61" providerId="ADAL" clId="{21E592DD-7ED6-44BC-B0F2-239AEAADD050}" dt="2024-12-04T09:43:22.921" v="1871" actId="1036"/>
          <ac:spMkLst>
            <pc:docMk/>
            <pc:sldMk cId="2445857107" sldId="399"/>
            <ac:spMk id="13" creationId="{00000000-0000-0000-0000-000000000000}"/>
          </ac:spMkLst>
        </pc:spChg>
        <pc:spChg chg="mod">
          <ac:chgData name="ALI TEKIN GUNER" userId="8a3bfaf7-3db6-4045-837e-88d2495fba61" providerId="ADAL" clId="{21E592DD-7ED6-44BC-B0F2-239AEAADD050}" dt="2024-12-04T08:15:23.202" v="1065" actId="1076"/>
          <ac:spMkLst>
            <pc:docMk/>
            <pc:sldMk cId="2445857107" sldId="399"/>
            <ac:spMk id="15" creationId="{330BD536-2C19-F3AF-0263-FA9554B5009E}"/>
          </ac:spMkLst>
        </pc:spChg>
        <pc:spChg chg="mod">
          <ac:chgData name="ALI TEKIN GUNER" userId="8a3bfaf7-3db6-4045-837e-88d2495fba61" providerId="ADAL" clId="{21E592DD-7ED6-44BC-B0F2-239AEAADD050}" dt="2024-12-04T09:43:22.921" v="1871" actId="1036"/>
          <ac:spMkLst>
            <pc:docMk/>
            <pc:sldMk cId="2445857107" sldId="399"/>
            <ac:spMk id="20" creationId="{00000000-0000-0000-0000-000000000000}"/>
          </ac:spMkLst>
        </pc:spChg>
        <pc:spChg chg="mod">
          <ac:chgData name="ALI TEKIN GUNER" userId="8a3bfaf7-3db6-4045-837e-88d2495fba61" providerId="ADAL" clId="{21E592DD-7ED6-44BC-B0F2-239AEAADD050}" dt="2024-12-04T09:43:22.921" v="1871" actId="1036"/>
          <ac:spMkLst>
            <pc:docMk/>
            <pc:sldMk cId="2445857107" sldId="399"/>
            <ac:spMk id="21" creationId="{00000000-0000-0000-0000-000000000000}"/>
          </ac:spMkLst>
        </pc:spChg>
        <pc:spChg chg="mod">
          <ac:chgData name="ALI TEKIN GUNER" userId="8a3bfaf7-3db6-4045-837e-88d2495fba61" providerId="ADAL" clId="{21E592DD-7ED6-44BC-B0F2-239AEAADD050}" dt="2024-12-04T09:43:22.921" v="1871" actId="1036"/>
          <ac:spMkLst>
            <pc:docMk/>
            <pc:sldMk cId="2445857107" sldId="399"/>
            <ac:spMk id="34" creationId="{394112C2-69E9-1AA7-60C8-9F6975E45220}"/>
          </ac:spMkLst>
        </pc:spChg>
        <pc:grpChg chg="mod">
          <ac:chgData name="ALI TEKIN GUNER" userId="8a3bfaf7-3db6-4045-837e-88d2495fba61" providerId="ADAL" clId="{21E592DD-7ED6-44BC-B0F2-239AEAADD050}" dt="2024-12-04T09:43:22.921" v="1871" actId="1036"/>
          <ac:grpSpMkLst>
            <pc:docMk/>
            <pc:sldMk cId="2445857107" sldId="399"/>
            <ac:grpSpMk id="31" creationId="{E931670D-143E-1BB5-299C-DA47AC434ECE}"/>
          </ac:grpSpMkLst>
        </pc:grpChg>
      </pc:sldChg>
      <pc:sldChg chg="modSp mod">
        <pc:chgData name="ALI TEKIN GUNER" userId="8a3bfaf7-3db6-4045-837e-88d2495fba61" providerId="ADAL" clId="{21E592DD-7ED6-44BC-B0F2-239AEAADD050}" dt="2024-12-04T08:33:21.292" v="1106" actId="20577"/>
        <pc:sldMkLst>
          <pc:docMk/>
          <pc:sldMk cId="3721366386" sldId="401"/>
        </pc:sldMkLst>
        <pc:spChg chg="mod">
          <ac:chgData name="ALI TEKIN GUNER" userId="8a3bfaf7-3db6-4045-837e-88d2495fba61" providerId="ADAL" clId="{21E592DD-7ED6-44BC-B0F2-239AEAADD050}" dt="2024-12-04T08:33:21.292" v="1106" actId="20577"/>
          <ac:spMkLst>
            <pc:docMk/>
            <pc:sldMk cId="3721366386" sldId="401"/>
            <ac:spMk id="2" creationId="{00000000-0000-0000-0000-000000000000}"/>
          </ac:spMkLst>
        </pc:spChg>
        <pc:spChg chg="mod">
          <ac:chgData name="ALI TEKIN GUNER" userId="8a3bfaf7-3db6-4045-837e-88d2495fba61" providerId="ADAL" clId="{21E592DD-7ED6-44BC-B0F2-239AEAADD050}" dt="2024-12-04T08:15:35.666" v="1066" actId="1076"/>
          <ac:spMkLst>
            <pc:docMk/>
            <pc:sldMk cId="3721366386" sldId="401"/>
            <ac:spMk id="24" creationId="{B7672A77-A6DA-71F1-E727-086E8ADD39BA}"/>
          </ac:spMkLst>
        </pc:spChg>
      </pc:sldChg>
      <pc:sldChg chg="modSp mod">
        <pc:chgData name="ALI TEKIN GUNER" userId="8a3bfaf7-3db6-4045-837e-88d2495fba61" providerId="ADAL" clId="{21E592DD-7ED6-44BC-B0F2-239AEAADD050}" dt="2024-12-04T08:16:06.487" v="1067" actId="1076"/>
        <pc:sldMkLst>
          <pc:docMk/>
          <pc:sldMk cId="2977539456" sldId="429"/>
        </pc:sldMkLst>
        <pc:spChg chg="mod">
          <ac:chgData name="ALI TEKIN GUNER" userId="8a3bfaf7-3db6-4045-837e-88d2495fba61" providerId="ADAL" clId="{21E592DD-7ED6-44BC-B0F2-239AEAADD050}" dt="2024-12-04T08:16:06.487" v="1067" actId="1076"/>
          <ac:spMkLst>
            <pc:docMk/>
            <pc:sldMk cId="2977539456" sldId="429"/>
            <ac:spMk id="10" creationId="{5845B57E-D98A-8F28-4CFB-5C9B1F255F06}"/>
          </ac:spMkLst>
        </pc:spChg>
      </pc:sldChg>
      <pc:sldChg chg="addSp modSp del mod modAnim">
        <pc:chgData name="ALI TEKIN GUNER" userId="8a3bfaf7-3db6-4045-837e-88d2495fba61" providerId="ADAL" clId="{21E592DD-7ED6-44BC-B0F2-239AEAADD050}" dt="2024-12-04T08:29:07.976" v="1087" actId="2696"/>
        <pc:sldMkLst>
          <pc:docMk/>
          <pc:sldMk cId="1727474223" sldId="430"/>
        </pc:sldMkLst>
        <pc:spChg chg="mod">
          <ac:chgData name="ALI TEKIN GUNER" userId="8a3bfaf7-3db6-4045-837e-88d2495fba61" providerId="ADAL" clId="{21E592DD-7ED6-44BC-B0F2-239AEAADD050}" dt="2024-12-04T08:16:19.906" v="1071" actId="1076"/>
          <ac:spMkLst>
            <pc:docMk/>
            <pc:sldMk cId="1727474223" sldId="430"/>
            <ac:spMk id="9" creationId="{00000000-0000-0000-0000-000000000000}"/>
          </ac:spMkLst>
        </pc:spChg>
        <pc:spChg chg="mod">
          <ac:chgData name="ALI TEKIN GUNER" userId="8a3bfaf7-3db6-4045-837e-88d2495fba61" providerId="ADAL" clId="{21E592DD-7ED6-44BC-B0F2-239AEAADD050}" dt="2024-12-04T08:16:10.254" v="1068"/>
          <ac:spMkLst>
            <pc:docMk/>
            <pc:sldMk cId="1727474223" sldId="430"/>
            <ac:spMk id="16" creationId="{9C52DE51-6AED-21FC-88C3-ACFB3C7F320B}"/>
          </ac:spMkLst>
        </pc:spChg>
        <pc:spChg chg="mod">
          <ac:chgData name="ALI TEKIN GUNER" userId="8a3bfaf7-3db6-4045-837e-88d2495fba61" providerId="ADAL" clId="{21E592DD-7ED6-44BC-B0F2-239AEAADD050}" dt="2024-12-04T08:16:10.254" v="1068"/>
          <ac:spMkLst>
            <pc:docMk/>
            <pc:sldMk cId="1727474223" sldId="430"/>
            <ac:spMk id="17" creationId="{725D69F8-AF5E-CE66-B96D-76AC2944C30A}"/>
          </ac:spMkLst>
        </pc:spChg>
        <pc:spChg chg="mod">
          <ac:chgData name="ALI TEKIN GUNER" userId="8a3bfaf7-3db6-4045-837e-88d2495fba61" providerId="ADAL" clId="{21E592DD-7ED6-44BC-B0F2-239AEAADD050}" dt="2024-12-04T08:16:10.254" v="1068"/>
          <ac:spMkLst>
            <pc:docMk/>
            <pc:sldMk cId="1727474223" sldId="430"/>
            <ac:spMk id="26" creationId="{1AA953E8-C736-0C36-6ACE-B52308E084CF}"/>
          </ac:spMkLst>
        </pc:spChg>
        <pc:spChg chg="mod">
          <ac:chgData name="ALI TEKIN GUNER" userId="8a3bfaf7-3db6-4045-837e-88d2495fba61" providerId="ADAL" clId="{21E592DD-7ED6-44BC-B0F2-239AEAADD050}" dt="2024-12-04T08:16:10.254" v="1068"/>
          <ac:spMkLst>
            <pc:docMk/>
            <pc:sldMk cId="1727474223" sldId="430"/>
            <ac:spMk id="27" creationId="{84109550-3838-C4BE-16B5-C5C5874FFDBF}"/>
          </ac:spMkLst>
        </pc:spChg>
        <pc:grpChg chg="add mod">
          <ac:chgData name="ALI TEKIN GUNER" userId="8a3bfaf7-3db6-4045-837e-88d2495fba61" providerId="ADAL" clId="{21E592DD-7ED6-44BC-B0F2-239AEAADD050}" dt="2024-12-04T08:16:10.254" v="1068"/>
          <ac:grpSpMkLst>
            <pc:docMk/>
            <pc:sldMk cId="1727474223" sldId="430"/>
            <ac:grpSpMk id="2" creationId="{96D1C6C0-9BB9-D012-89F6-29C052F2458B}"/>
          </ac:grpSpMkLst>
        </pc:grpChg>
        <pc:grpChg chg="mod">
          <ac:chgData name="ALI TEKIN GUNER" userId="8a3bfaf7-3db6-4045-837e-88d2495fba61" providerId="ADAL" clId="{21E592DD-7ED6-44BC-B0F2-239AEAADD050}" dt="2024-12-04T08:16:10.254" v="1068"/>
          <ac:grpSpMkLst>
            <pc:docMk/>
            <pc:sldMk cId="1727474223" sldId="430"/>
            <ac:grpSpMk id="15" creationId="{1FB4AE5D-0EA3-E79C-8182-90C01D207AD4}"/>
          </ac:grpSpMkLst>
        </pc:grpChg>
        <pc:cxnChg chg="mod">
          <ac:chgData name="ALI TEKIN GUNER" userId="8a3bfaf7-3db6-4045-837e-88d2495fba61" providerId="ADAL" clId="{21E592DD-7ED6-44BC-B0F2-239AEAADD050}" dt="2024-12-04T08:16:10.254" v="1068"/>
          <ac:cxnSpMkLst>
            <pc:docMk/>
            <pc:sldMk cId="1727474223" sldId="430"/>
            <ac:cxnSpMk id="18" creationId="{92FF6DE6-984D-6A0B-2462-F66317C22C06}"/>
          </ac:cxnSpMkLst>
        </pc:cxnChg>
        <pc:cxnChg chg="mod">
          <ac:chgData name="ALI TEKIN GUNER" userId="8a3bfaf7-3db6-4045-837e-88d2495fba61" providerId="ADAL" clId="{21E592DD-7ED6-44BC-B0F2-239AEAADD050}" dt="2024-12-04T08:16:10.254" v="1068"/>
          <ac:cxnSpMkLst>
            <pc:docMk/>
            <pc:sldMk cId="1727474223" sldId="430"/>
            <ac:cxnSpMk id="23" creationId="{8FAF134F-097C-CBD6-52FE-0D868A849141}"/>
          </ac:cxnSpMkLst>
        </pc:cxnChg>
      </pc:sldChg>
      <pc:sldChg chg="modSp">
        <pc:chgData name="ALI TEKIN GUNER" userId="8a3bfaf7-3db6-4045-837e-88d2495fba61" providerId="ADAL" clId="{21E592DD-7ED6-44BC-B0F2-239AEAADD050}" dt="2024-12-04T08:33:29.305" v="1110" actId="20577"/>
        <pc:sldMkLst>
          <pc:docMk/>
          <pc:sldMk cId="1644442681" sldId="441"/>
        </pc:sldMkLst>
        <pc:spChg chg="mod">
          <ac:chgData name="ALI TEKIN GUNER" userId="8a3bfaf7-3db6-4045-837e-88d2495fba61" providerId="ADAL" clId="{21E592DD-7ED6-44BC-B0F2-239AEAADD050}" dt="2024-12-04T08:33:29.305" v="1110" actId="20577"/>
          <ac:spMkLst>
            <pc:docMk/>
            <pc:sldMk cId="1644442681" sldId="441"/>
            <ac:spMk id="3" creationId="{00000000-0000-0000-0000-000000000000}"/>
          </ac:spMkLst>
        </pc:spChg>
      </pc:sldChg>
      <pc:sldChg chg="modSp del">
        <pc:chgData name="ALI TEKIN GUNER" userId="8a3bfaf7-3db6-4045-837e-88d2495fba61" providerId="ADAL" clId="{21E592DD-7ED6-44BC-B0F2-239AEAADD050}" dt="2024-12-04T08:34:17.674" v="1117" actId="2696"/>
        <pc:sldMkLst>
          <pc:docMk/>
          <pc:sldMk cId="2330496362" sldId="442"/>
        </pc:sldMkLst>
        <pc:spChg chg="mod">
          <ac:chgData name="ALI TEKIN GUNER" userId="8a3bfaf7-3db6-4045-837e-88d2495fba61" providerId="ADAL" clId="{21E592DD-7ED6-44BC-B0F2-239AEAADD050}" dt="2024-12-04T08:33:42.373" v="1114" actId="20577"/>
          <ac:spMkLst>
            <pc:docMk/>
            <pc:sldMk cId="2330496362" sldId="442"/>
            <ac:spMk id="39" creationId="{00000000-0000-0000-0000-000000000000}"/>
          </ac:spMkLst>
        </pc:spChg>
      </pc:sldChg>
      <pc:sldChg chg="del">
        <pc:chgData name="ALI TEKIN GUNER" userId="8a3bfaf7-3db6-4045-837e-88d2495fba61" providerId="ADAL" clId="{21E592DD-7ED6-44BC-B0F2-239AEAADD050}" dt="2024-12-04T08:34:17.674" v="1117" actId="2696"/>
        <pc:sldMkLst>
          <pc:docMk/>
          <pc:sldMk cId="700975634" sldId="443"/>
        </pc:sldMkLst>
      </pc:sldChg>
      <pc:sldChg chg="modSp">
        <pc:chgData name="ALI TEKIN GUNER" userId="8a3bfaf7-3db6-4045-837e-88d2495fba61" providerId="ADAL" clId="{21E592DD-7ED6-44BC-B0F2-239AEAADD050}" dt="2024-12-04T08:40:05.554" v="1279" actId="20577"/>
        <pc:sldMkLst>
          <pc:docMk/>
          <pc:sldMk cId="1381448267" sldId="451"/>
        </pc:sldMkLst>
        <pc:spChg chg="mod">
          <ac:chgData name="ALI TEKIN GUNER" userId="8a3bfaf7-3db6-4045-837e-88d2495fba61" providerId="ADAL" clId="{21E592DD-7ED6-44BC-B0F2-239AEAADD050}" dt="2024-12-04T08:40:05.554" v="1279" actId="20577"/>
          <ac:spMkLst>
            <pc:docMk/>
            <pc:sldMk cId="1381448267" sldId="451"/>
            <ac:spMk id="3" creationId="{00000000-0000-0000-0000-000000000000}"/>
          </ac:spMkLst>
        </pc:spChg>
      </pc:sldChg>
      <pc:sldChg chg="modSp">
        <pc:chgData name="ALI TEKIN GUNER" userId="8a3bfaf7-3db6-4045-837e-88d2495fba61" providerId="ADAL" clId="{21E592DD-7ED6-44BC-B0F2-239AEAADD050}" dt="2024-12-04T09:02:40.312" v="1854" actId="20577"/>
        <pc:sldMkLst>
          <pc:docMk/>
          <pc:sldMk cId="1687632561" sldId="467"/>
        </pc:sldMkLst>
        <pc:spChg chg="mod">
          <ac:chgData name="ALI TEKIN GUNER" userId="8a3bfaf7-3db6-4045-837e-88d2495fba61" providerId="ADAL" clId="{21E592DD-7ED6-44BC-B0F2-239AEAADD050}" dt="2024-12-04T09:02:40.312" v="1854" actId="20577"/>
          <ac:spMkLst>
            <pc:docMk/>
            <pc:sldMk cId="1687632561" sldId="467"/>
            <ac:spMk id="2" creationId="{00000000-0000-0000-0000-000000000000}"/>
          </ac:spMkLst>
        </pc:spChg>
      </pc:sldChg>
      <pc:sldChg chg="modSp del">
        <pc:chgData name="ALI TEKIN GUNER" userId="8a3bfaf7-3db6-4045-837e-88d2495fba61" providerId="ADAL" clId="{21E592DD-7ED6-44BC-B0F2-239AEAADD050}" dt="2024-12-04T08:34:17.674" v="1117" actId="2696"/>
        <pc:sldMkLst>
          <pc:docMk/>
          <pc:sldMk cId="3317706791" sldId="565"/>
        </pc:sldMkLst>
        <pc:spChg chg="mod">
          <ac:chgData name="ALI TEKIN GUNER" userId="8a3bfaf7-3db6-4045-837e-88d2495fba61" providerId="ADAL" clId="{21E592DD-7ED6-44BC-B0F2-239AEAADD050}" dt="2024-12-04T08:33:51.254" v="1116" actId="20577"/>
          <ac:spMkLst>
            <pc:docMk/>
            <pc:sldMk cId="3317706791" sldId="565"/>
            <ac:spMk id="6" creationId="{00000000-0000-0000-0000-000000000000}"/>
          </ac:spMkLst>
        </pc:spChg>
      </pc:sldChg>
      <pc:sldChg chg="addSp delSp modSp mod delAnim">
        <pc:chgData name="ALI TEKIN GUNER" userId="8a3bfaf7-3db6-4045-837e-88d2495fba61" providerId="ADAL" clId="{21E592DD-7ED6-44BC-B0F2-239AEAADD050}" dt="2024-12-04T09:10:50.854" v="1863" actId="1038"/>
        <pc:sldMkLst>
          <pc:docMk/>
          <pc:sldMk cId="2443440339" sldId="643"/>
        </pc:sldMkLst>
        <pc:spChg chg="mod">
          <ac:chgData name="ALI TEKIN GUNER" userId="8a3bfaf7-3db6-4045-837e-88d2495fba61" providerId="ADAL" clId="{21E592DD-7ED6-44BC-B0F2-239AEAADD050}" dt="2024-12-04T09:02:04.497" v="1847" actId="20577"/>
          <ac:spMkLst>
            <pc:docMk/>
            <pc:sldMk cId="2443440339" sldId="643"/>
            <ac:spMk id="2" creationId="{00000000-0000-0000-0000-000000000000}"/>
          </ac:spMkLst>
        </pc:spChg>
        <pc:spChg chg="mod">
          <ac:chgData name="ALI TEKIN GUNER" userId="8a3bfaf7-3db6-4045-837e-88d2495fba61" providerId="ADAL" clId="{21E592DD-7ED6-44BC-B0F2-239AEAADD050}" dt="2024-12-04T09:02:13.796" v="1850" actId="1035"/>
          <ac:spMkLst>
            <pc:docMk/>
            <pc:sldMk cId="2443440339" sldId="643"/>
            <ac:spMk id="4" creationId="{00000000-0000-0000-0000-000000000000}"/>
          </ac:spMkLst>
        </pc:spChg>
        <pc:spChg chg="mod">
          <ac:chgData name="ALI TEKIN GUNER" userId="8a3bfaf7-3db6-4045-837e-88d2495fba61" providerId="ADAL" clId="{21E592DD-7ED6-44BC-B0F2-239AEAADD050}" dt="2024-12-04T09:02:13.796" v="1850" actId="1035"/>
          <ac:spMkLst>
            <pc:docMk/>
            <pc:sldMk cId="2443440339" sldId="643"/>
            <ac:spMk id="6" creationId="{00000000-0000-0000-0000-000000000000}"/>
          </ac:spMkLst>
        </pc:spChg>
        <pc:spChg chg="add mod">
          <ac:chgData name="ALI TEKIN GUNER" userId="8a3bfaf7-3db6-4045-837e-88d2495fba61" providerId="ADAL" clId="{21E592DD-7ED6-44BC-B0F2-239AEAADD050}" dt="2024-12-04T08:57:06.051" v="1823" actId="1037"/>
          <ac:spMkLst>
            <pc:docMk/>
            <pc:sldMk cId="2443440339" sldId="643"/>
            <ac:spMk id="10" creationId="{F5E91BA5-3902-05CE-60F4-57034420B24C}"/>
          </ac:spMkLst>
        </pc:spChg>
        <pc:spChg chg="add mod">
          <ac:chgData name="ALI TEKIN GUNER" userId="8a3bfaf7-3db6-4045-837e-88d2495fba61" providerId="ADAL" clId="{21E592DD-7ED6-44BC-B0F2-239AEAADD050}" dt="2024-12-04T08:57:06.051" v="1823" actId="1037"/>
          <ac:spMkLst>
            <pc:docMk/>
            <pc:sldMk cId="2443440339" sldId="643"/>
            <ac:spMk id="12" creationId="{87D60DB3-F426-B640-5843-A42325D092F6}"/>
          </ac:spMkLst>
        </pc:spChg>
        <pc:spChg chg="add mod">
          <ac:chgData name="ALI TEKIN GUNER" userId="8a3bfaf7-3db6-4045-837e-88d2495fba61" providerId="ADAL" clId="{21E592DD-7ED6-44BC-B0F2-239AEAADD050}" dt="2024-12-04T08:57:06.051" v="1823" actId="1037"/>
          <ac:spMkLst>
            <pc:docMk/>
            <pc:sldMk cId="2443440339" sldId="643"/>
            <ac:spMk id="15" creationId="{6BFA3717-A2C5-B910-F8C5-F92BE213B7F4}"/>
          </ac:spMkLst>
        </pc:spChg>
        <pc:spChg chg="add mod">
          <ac:chgData name="ALI TEKIN GUNER" userId="8a3bfaf7-3db6-4045-837e-88d2495fba61" providerId="ADAL" clId="{21E592DD-7ED6-44BC-B0F2-239AEAADD050}" dt="2024-12-04T08:57:06.051" v="1823" actId="1037"/>
          <ac:spMkLst>
            <pc:docMk/>
            <pc:sldMk cId="2443440339" sldId="643"/>
            <ac:spMk id="16" creationId="{B150F8A7-1769-1DB9-49F4-EC0524FDBE9B}"/>
          </ac:spMkLst>
        </pc:spChg>
        <pc:spChg chg="add mod">
          <ac:chgData name="ALI TEKIN GUNER" userId="8a3bfaf7-3db6-4045-837e-88d2495fba61" providerId="ADAL" clId="{21E592DD-7ED6-44BC-B0F2-239AEAADD050}" dt="2024-12-04T08:57:06.051" v="1823" actId="1037"/>
          <ac:spMkLst>
            <pc:docMk/>
            <pc:sldMk cId="2443440339" sldId="643"/>
            <ac:spMk id="17" creationId="{0D7A4566-E9BC-27D4-7E66-0772B957C92E}"/>
          </ac:spMkLst>
        </pc:spChg>
        <pc:spChg chg="add del">
          <ac:chgData name="ALI TEKIN GUNER" userId="8a3bfaf7-3db6-4045-837e-88d2495fba61" providerId="ADAL" clId="{21E592DD-7ED6-44BC-B0F2-239AEAADD050}" dt="2024-12-04T08:55:07.660" v="1771" actId="11529"/>
          <ac:spMkLst>
            <pc:docMk/>
            <pc:sldMk cId="2443440339" sldId="643"/>
            <ac:spMk id="18" creationId="{3E15F602-7D92-0404-0E4B-7D626C3583B1}"/>
          </ac:spMkLst>
        </pc:spChg>
        <pc:spChg chg="add mod">
          <ac:chgData name="ALI TEKIN GUNER" userId="8a3bfaf7-3db6-4045-837e-88d2495fba61" providerId="ADAL" clId="{21E592DD-7ED6-44BC-B0F2-239AEAADD050}" dt="2024-12-04T08:57:06.051" v="1823" actId="1037"/>
          <ac:spMkLst>
            <pc:docMk/>
            <pc:sldMk cId="2443440339" sldId="643"/>
            <ac:spMk id="19" creationId="{EBA1D843-32D1-FCB2-A5E9-F71B78B55FDD}"/>
          </ac:spMkLst>
        </pc:spChg>
        <pc:spChg chg="add mod">
          <ac:chgData name="ALI TEKIN GUNER" userId="8a3bfaf7-3db6-4045-837e-88d2495fba61" providerId="ADAL" clId="{21E592DD-7ED6-44BC-B0F2-239AEAADD050}" dt="2024-12-04T08:57:06.051" v="1823" actId="1037"/>
          <ac:spMkLst>
            <pc:docMk/>
            <pc:sldMk cId="2443440339" sldId="643"/>
            <ac:spMk id="20" creationId="{AA832FEA-3858-2121-E943-C3E9B9D175D2}"/>
          </ac:spMkLst>
        </pc:spChg>
        <pc:spChg chg="add mod">
          <ac:chgData name="ALI TEKIN GUNER" userId="8a3bfaf7-3db6-4045-837e-88d2495fba61" providerId="ADAL" clId="{21E592DD-7ED6-44BC-B0F2-239AEAADD050}" dt="2024-12-04T08:57:06.051" v="1823" actId="1037"/>
          <ac:spMkLst>
            <pc:docMk/>
            <pc:sldMk cId="2443440339" sldId="643"/>
            <ac:spMk id="21" creationId="{BF963089-521B-6F54-26A3-9C44E3415AEA}"/>
          </ac:spMkLst>
        </pc:spChg>
        <pc:spChg chg="add mod">
          <ac:chgData name="ALI TEKIN GUNER" userId="8a3bfaf7-3db6-4045-837e-88d2495fba61" providerId="ADAL" clId="{21E592DD-7ED6-44BC-B0F2-239AEAADD050}" dt="2024-12-04T08:57:06.051" v="1823" actId="1037"/>
          <ac:spMkLst>
            <pc:docMk/>
            <pc:sldMk cId="2443440339" sldId="643"/>
            <ac:spMk id="22" creationId="{EDDB29DA-0DFB-8035-F619-51985AC42698}"/>
          </ac:spMkLst>
        </pc:spChg>
        <pc:spChg chg="add mod">
          <ac:chgData name="ALI TEKIN GUNER" userId="8a3bfaf7-3db6-4045-837e-88d2495fba61" providerId="ADAL" clId="{21E592DD-7ED6-44BC-B0F2-239AEAADD050}" dt="2024-12-04T09:02:26.688" v="1852" actId="1076"/>
          <ac:spMkLst>
            <pc:docMk/>
            <pc:sldMk cId="2443440339" sldId="643"/>
            <ac:spMk id="23" creationId="{33FA7CC7-F318-7E74-9C45-3824D88CD203}"/>
          </ac:spMkLst>
        </pc:spChg>
        <pc:picChg chg="add mod modCrop">
          <ac:chgData name="ALI TEKIN GUNER" userId="8a3bfaf7-3db6-4045-837e-88d2495fba61" providerId="ADAL" clId="{21E592DD-7ED6-44BC-B0F2-239AEAADD050}" dt="2024-12-04T08:57:06.051" v="1823" actId="1037"/>
          <ac:picMkLst>
            <pc:docMk/>
            <pc:sldMk cId="2443440339" sldId="643"/>
            <ac:picMk id="8" creationId="{C15FB0C8-7ACA-F4D8-F531-A95626A49A98}"/>
          </ac:picMkLst>
        </pc:picChg>
        <pc:picChg chg="del mod">
          <ac:chgData name="ALI TEKIN GUNER" userId="8a3bfaf7-3db6-4045-837e-88d2495fba61" providerId="ADAL" clId="{21E592DD-7ED6-44BC-B0F2-239AEAADD050}" dt="2024-12-04T08:52:39.235" v="1574" actId="478"/>
          <ac:picMkLst>
            <pc:docMk/>
            <pc:sldMk cId="2443440339" sldId="643"/>
            <ac:picMk id="14" creationId="{00000000-0000-0000-0000-000000000000}"/>
          </ac:picMkLst>
        </pc:picChg>
        <pc:picChg chg="add mod">
          <ac:chgData name="ALI TEKIN GUNER" userId="8a3bfaf7-3db6-4045-837e-88d2495fba61" providerId="ADAL" clId="{21E592DD-7ED6-44BC-B0F2-239AEAADD050}" dt="2024-12-04T09:10:50.854" v="1863" actId="1038"/>
          <ac:picMkLst>
            <pc:docMk/>
            <pc:sldMk cId="2443440339" sldId="643"/>
            <ac:picMk id="1026" creationId="{DFF1EB7A-D9D8-5505-B7FF-A334E8A01858}"/>
          </ac:picMkLst>
        </pc:picChg>
      </pc:sldChg>
      <pc:sldChg chg="del">
        <pc:chgData name="ALI TEKIN GUNER" userId="8a3bfaf7-3db6-4045-837e-88d2495fba61" providerId="ADAL" clId="{21E592DD-7ED6-44BC-B0F2-239AEAADD050}" dt="2024-12-04T08:34:17.674" v="1117" actId="2696"/>
        <pc:sldMkLst>
          <pc:docMk/>
          <pc:sldMk cId="3697192525" sldId="661"/>
        </pc:sldMkLst>
      </pc:sldChg>
      <pc:sldChg chg="delSp modSp mod delAnim">
        <pc:chgData name="ALI TEKIN GUNER" userId="8a3bfaf7-3db6-4045-837e-88d2495fba61" providerId="ADAL" clId="{21E592DD-7ED6-44BC-B0F2-239AEAADD050}" dt="2024-12-04T08:32:59.163" v="1097" actId="1076"/>
        <pc:sldMkLst>
          <pc:docMk/>
          <pc:sldMk cId="4056295503" sldId="812"/>
        </pc:sldMkLst>
        <pc:spChg chg="del mod">
          <ac:chgData name="ALI TEKIN GUNER" userId="8a3bfaf7-3db6-4045-837e-88d2495fba61" providerId="ADAL" clId="{21E592DD-7ED6-44BC-B0F2-239AEAADD050}" dt="2024-12-04T08:32:30.668" v="1092" actId="21"/>
          <ac:spMkLst>
            <pc:docMk/>
            <pc:sldMk cId="4056295503" sldId="812"/>
            <ac:spMk id="8" creationId="{00000000-0000-0000-0000-000000000000}"/>
          </ac:spMkLst>
        </pc:spChg>
        <pc:spChg chg="del mod">
          <ac:chgData name="ALI TEKIN GUNER" userId="8a3bfaf7-3db6-4045-837e-88d2495fba61" providerId="ADAL" clId="{21E592DD-7ED6-44BC-B0F2-239AEAADD050}" dt="2024-12-04T08:32:50.999" v="1093" actId="478"/>
          <ac:spMkLst>
            <pc:docMk/>
            <pc:sldMk cId="4056295503" sldId="812"/>
            <ac:spMk id="9" creationId="{00000000-0000-0000-0000-000000000000}"/>
          </ac:spMkLst>
        </pc:spChg>
        <pc:spChg chg="mod">
          <ac:chgData name="ALI TEKIN GUNER" userId="8a3bfaf7-3db6-4045-837e-88d2495fba61" providerId="ADAL" clId="{21E592DD-7ED6-44BC-B0F2-239AEAADD050}" dt="2024-12-04T08:32:56.713" v="1096" actId="1076"/>
          <ac:spMkLst>
            <pc:docMk/>
            <pc:sldMk cId="4056295503" sldId="812"/>
            <ac:spMk id="10" creationId="{00000000-0000-0000-0000-000000000000}"/>
          </ac:spMkLst>
        </pc:spChg>
        <pc:picChg chg="mod">
          <ac:chgData name="ALI TEKIN GUNER" userId="8a3bfaf7-3db6-4045-837e-88d2495fba61" providerId="ADAL" clId="{21E592DD-7ED6-44BC-B0F2-239AEAADD050}" dt="2024-12-04T08:32:59.163" v="1097" actId="1076"/>
          <ac:picMkLst>
            <pc:docMk/>
            <pc:sldMk cId="4056295503" sldId="812"/>
            <ac:picMk id="3" creationId="{00000000-0000-0000-0000-000000000000}"/>
          </ac:picMkLst>
        </pc:picChg>
      </pc:sldChg>
      <pc:sldChg chg="addSp delSp modSp mod delAnim modAnim">
        <pc:chgData name="ALI TEKIN GUNER" userId="8a3bfaf7-3db6-4045-837e-88d2495fba61" providerId="ADAL" clId="{21E592DD-7ED6-44BC-B0F2-239AEAADD050}" dt="2024-12-04T09:46:49.229" v="1977" actId="208"/>
        <pc:sldMkLst>
          <pc:docMk/>
          <pc:sldMk cId="3155475912" sldId="813"/>
        </pc:sldMkLst>
        <pc:spChg chg="add mod">
          <ac:chgData name="ALI TEKIN GUNER" userId="8a3bfaf7-3db6-4045-837e-88d2495fba61" providerId="ADAL" clId="{21E592DD-7ED6-44BC-B0F2-239AEAADD050}" dt="2024-12-04T07:44:46.576" v="652" actId="20577"/>
          <ac:spMkLst>
            <pc:docMk/>
            <pc:sldMk cId="3155475912" sldId="813"/>
            <ac:spMk id="4" creationId="{B97B679E-0F5F-4132-EACE-430551BFE323}"/>
          </ac:spMkLst>
        </pc:spChg>
        <pc:spChg chg="mod">
          <ac:chgData name="ALI TEKIN GUNER" userId="8a3bfaf7-3db6-4045-837e-88d2495fba61" providerId="ADAL" clId="{21E592DD-7ED6-44BC-B0F2-239AEAADD050}" dt="2024-12-04T07:46:40.312" v="660" actId="1076"/>
          <ac:spMkLst>
            <pc:docMk/>
            <pc:sldMk cId="3155475912" sldId="813"/>
            <ac:spMk id="10" creationId="{021989DC-885C-11A5-44F8-70D9D64372D7}"/>
          </ac:spMkLst>
        </pc:spChg>
        <pc:spChg chg="del mod">
          <ac:chgData name="ALI TEKIN GUNER" userId="8a3bfaf7-3db6-4045-837e-88d2495fba61" providerId="ADAL" clId="{21E592DD-7ED6-44BC-B0F2-239AEAADD050}" dt="2024-12-04T08:12:11.275" v="1034" actId="478"/>
          <ac:spMkLst>
            <pc:docMk/>
            <pc:sldMk cId="3155475912" sldId="813"/>
            <ac:spMk id="11" creationId="{7949C76C-CBC2-C759-63B1-5CD17F1CA532}"/>
          </ac:spMkLst>
        </pc:spChg>
        <pc:spChg chg="mod">
          <ac:chgData name="ALI TEKIN GUNER" userId="8a3bfaf7-3db6-4045-837e-88d2495fba61" providerId="ADAL" clId="{21E592DD-7ED6-44BC-B0F2-239AEAADD050}" dt="2024-12-04T07:44:46.576" v="652" actId="20577"/>
          <ac:spMkLst>
            <pc:docMk/>
            <pc:sldMk cId="3155475912" sldId="813"/>
            <ac:spMk id="12" creationId="{97111698-AE40-3676-4780-5175765308FB}"/>
          </ac:spMkLst>
        </pc:spChg>
        <pc:spChg chg="mod">
          <ac:chgData name="ALI TEKIN GUNER" userId="8a3bfaf7-3db6-4045-837e-88d2495fba61" providerId="ADAL" clId="{21E592DD-7ED6-44BC-B0F2-239AEAADD050}" dt="2024-12-04T07:44:46.576" v="652" actId="20577"/>
          <ac:spMkLst>
            <pc:docMk/>
            <pc:sldMk cId="3155475912" sldId="813"/>
            <ac:spMk id="13" creationId="{41D5111A-91E9-85FA-060B-19D333E6CE42}"/>
          </ac:spMkLst>
        </pc:spChg>
        <pc:spChg chg="mod">
          <ac:chgData name="ALI TEKIN GUNER" userId="8a3bfaf7-3db6-4045-837e-88d2495fba61" providerId="ADAL" clId="{21E592DD-7ED6-44BC-B0F2-239AEAADD050}" dt="2024-12-04T07:44:46.576" v="652" actId="20577"/>
          <ac:spMkLst>
            <pc:docMk/>
            <pc:sldMk cId="3155475912" sldId="813"/>
            <ac:spMk id="15" creationId="{405AABAE-466A-1DD1-2748-B0E7E9A7FFCF}"/>
          </ac:spMkLst>
        </pc:spChg>
        <pc:spChg chg="mod">
          <ac:chgData name="ALI TEKIN GUNER" userId="8a3bfaf7-3db6-4045-837e-88d2495fba61" providerId="ADAL" clId="{21E592DD-7ED6-44BC-B0F2-239AEAADD050}" dt="2024-12-04T07:47:09.590" v="661" actId="1076"/>
          <ac:spMkLst>
            <pc:docMk/>
            <pc:sldMk cId="3155475912" sldId="813"/>
            <ac:spMk id="17" creationId="{30094DDE-0845-8159-239F-B80DE5CE2D6F}"/>
          </ac:spMkLst>
        </pc:spChg>
        <pc:spChg chg="del mod">
          <ac:chgData name="ALI TEKIN GUNER" userId="8a3bfaf7-3db6-4045-837e-88d2495fba61" providerId="ADAL" clId="{21E592DD-7ED6-44BC-B0F2-239AEAADD050}" dt="2024-12-04T08:12:11.275" v="1034" actId="478"/>
          <ac:spMkLst>
            <pc:docMk/>
            <pc:sldMk cId="3155475912" sldId="813"/>
            <ac:spMk id="20" creationId="{ADA1C452-1E79-9DF0-3E60-AAB3C2E166D8}"/>
          </ac:spMkLst>
        </pc:spChg>
        <pc:spChg chg="mod">
          <ac:chgData name="ALI TEKIN GUNER" userId="8a3bfaf7-3db6-4045-837e-88d2495fba61" providerId="ADAL" clId="{21E592DD-7ED6-44BC-B0F2-239AEAADD050}" dt="2024-12-04T08:13:54.560" v="1060" actId="20577"/>
          <ac:spMkLst>
            <pc:docMk/>
            <pc:sldMk cId="3155475912" sldId="813"/>
            <ac:spMk id="22" creationId="{00000000-0000-0000-0000-000000000000}"/>
          </ac:spMkLst>
        </pc:spChg>
        <pc:spChg chg="mod">
          <ac:chgData name="ALI TEKIN GUNER" userId="8a3bfaf7-3db6-4045-837e-88d2495fba61" providerId="ADAL" clId="{21E592DD-7ED6-44BC-B0F2-239AEAADD050}" dt="2024-12-04T08:12:21.536" v="1042" actId="1037"/>
          <ac:spMkLst>
            <pc:docMk/>
            <pc:sldMk cId="3155475912" sldId="813"/>
            <ac:spMk id="23" creationId="{00000000-0000-0000-0000-000000000000}"/>
          </ac:spMkLst>
        </pc:spChg>
        <pc:spChg chg="mod">
          <ac:chgData name="ALI TEKIN GUNER" userId="8a3bfaf7-3db6-4045-837e-88d2495fba61" providerId="ADAL" clId="{21E592DD-7ED6-44BC-B0F2-239AEAADD050}" dt="2024-12-04T08:13:55.641" v="1061" actId="20577"/>
          <ac:spMkLst>
            <pc:docMk/>
            <pc:sldMk cId="3155475912" sldId="813"/>
            <ac:spMk id="25" creationId="{00000000-0000-0000-0000-000000000000}"/>
          </ac:spMkLst>
        </pc:spChg>
        <pc:spChg chg="mod">
          <ac:chgData name="ALI TEKIN GUNER" userId="8a3bfaf7-3db6-4045-837e-88d2495fba61" providerId="ADAL" clId="{21E592DD-7ED6-44BC-B0F2-239AEAADD050}" dt="2024-12-04T08:12:21.536" v="1042" actId="1037"/>
          <ac:spMkLst>
            <pc:docMk/>
            <pc:sldMk cId="3155475912" sldId="813"/>
            <ac:spMk id="26" creationId="{00000000-0000-0000-0000-000000000000}"/>
          </ac:spMkLst>
        </pc:spChg>
        <pc:spChg chg="mod">
          <ac:chgData name="ALI TEKIN GUNER" userId="8a3bfaf7-3db6-4045-837e-88d2495fba61" providerId="ADAL" clId="{21E592DD-7ED6-44BC-B0F2-239AEAADD050}" dt="2024-12-04T09:46:49.229" v="1977" actId="208"/>
          <ac:spMkLst>
            <pc:docMk/>
            <pc:sldMk cId="3155475912" sldId="813"/>
            <ac:spMk id="36" creationId="{00000000-0000-0000-0000-000000000000}"/>
          </ac:spMkLst>
        </pc:spChg>
        <pc:spChg chg="mod">
          <ac:chgData name="ALI TEKIN GUNER" userId="8a3bfaf7-3db6-4045-837e-88d2495fba61" providerId="ADAL" clId="{21E592DD-7ED6-44BC-B0F2-239AEAADD050}" dt="2024-12-04T08:12:42.099" v="1047" actId="20577"/>
          <ac:spMkLst>
            <pc:docMk/>
            <pc:sldMk cId="3155475912" sldId="813"/>
            <ac:spMk id="37" creationId="{00000000-0000-0000-0000-000000000000}"/>
          </ac:spMkLst>
        </pc:spChg>
        <pc:spChg chg="mod">
          <ac:chgData name="ALI TEKIN GUNER" userId="8a3bfaf7-3db6-4045-837e-88d2495fba61" providerId="ADAL" clId="{21E592DD-7ED6-44BC-B0F2-239AEAADD050}" dt="2024-12-04T07:46:06.819" v="659" actId="1037"/>
          <ac:spMkLst>
            <pc:docMk/>
            <pc:sldMk cId="3155475912" sldId="813"/>
            <ac:spMk id="38" creationId="{00000000-0000-0000-0000-000000000000}"/>
          </ac:spMkLst>
        </pc:spChg>
        <pc:spChg chg="mod">
          <ac:chgData name="ALI TEKIN GUNER" userId="8a3bfaf7-3db6-4045-837e-88d2495fba61" providerId="ADAL" clId="{21E592DD-7ED6-44BC-B0F2-239AEAADD050}" dt="2024-12-04T07:44:01.915" v="634" actId="1035"/>
          <ac:spMkLst>
            <pc:docMk/>
            <pc:sldMk cId="3155475912" sldId="813"/>
            <ac:spMk id="39" creationId="{00000000-0000-0000-0000-000000000000}"/>
          </ac:spMkLst>
        </pc:spChg>
        <pc:spChg chg="mod">
          <ac:chgData name="ALI TEKIN GUNER" userId="8a3bfaf7-3db6-4045-837e-88d2495fba61" providerId="ADAL" clId="{21E592DD-7ED6-44BC-B0F2-239AEAADD050}" dt="2024-12-04T07:44:01.915" v="634" actId="1035"/>
          <ac:spMkLst>
            <pc:docMk/>
            <pc:sldMk cId="3155475912" sldId="813"/>
            <ac:spMk id="40" creationId="{00000000-0000-0000-0000-000000000000}"/>
          </ac:spMkLst>
        </pc:spChg>
        <pc:spChg chg="mod">
          <ac:chgData name="ALI TEKIN GUNER" userId="8a3bfaf7-3db6-4045-837e-88d2495fba61" providerId="ADAL" clId="{21E592DD-7ED6-44BC-B0F2-239AEAADD050}" dt="2024-12-04T08:14:34.857" v="1064" actId="20577"/>
          <ac:spMkLst>
            <pc:docMk/>
            <pc:sldMk cId="3155475912" sldId="813"/>
            <ac:spMk id="41" creationId="{00000000-0000-0000-0000-000000000000}"/>
          </ac:spMkLst>
        </pc:spChg>
        <pc:spChg chg="mod">
          <ac:chgData name="ALI TEKIN GUNER" userId="8a3bfaf7-3db6-4045-837e-88d2495fba61" providerId="ADAL" clId="{21E592DD-7ED6-44BC-B0F2-239AEAADD050}" dt="2024-12-04T08:12:21.536" v="1042" actId="1037"/>
          <ac:spMkLst>
            <pc:docMk/>
            <pc:sldMk cId="3155475912" sldId="813"/>
            <ac:spMk id="42" creationId="{00000000-0000-0000-0000-000000000000}"/>
          </ac:spMkLst>
        </pc:spChg>
        <pc:spChg chg="mod">
          <ac:chgData name="ALI TEKIN GUNER" userId="8a3bfaf7-3db6-4045-837e-88d2495fba61" providerId="ADAL" clId="{21E592DD-7ED6-44BC-B0F2-239AEAADD050}" dt="2024-12-04T08:12:33.975" v="1044" actId="1037"/>
          <ac:spMkLst>
            <pc:docMk/>
            <pc:sldMk cId="3155475912" sldId="813"/>
            <ac:spMk id="45" creationId="{B97B679E-0F5F-4132-EACE-430551BFE323}"/>
          </ac:spMkLst>
        </pc:spChg>
        <pc:spChg chg="mod">
          <ac:chgData name="ALI TEKIN GUNER" userId="8a3bfaf7-3db6-4045-837e-88d2495fba61" providerId="ADAL" clId="{21E592DD-7ED6-44BC-B0F2-239AEAADD050}" dt="2024-12-04T08:02:17.416" v="880" actId="6549"/>
          <ac:spMkLst>
            <pc:docMk/>
            <pc:sldMk cId="3155475912" sldId="813"/>
            <ac:spMk id="50" creationId="{405AABAE-466A-1DD1-2748-B0E7E9A7FFCF}"/>
          </ac:spMkLst>
        </pc:spChg>
        <pc:spChg chg="mod">
          <ac:chgData name="ALI TEKIN GUNER" userId="8a3bfaf7-3db6-4045-837e-88d2495fba61" providerId="ADAL" clId="{21E592DD-7ED6-44BC-B0F2-239AEAADD050}" dt="2024-12-04T08:07:08.110" v="1002" actId="1038"/>
          <ac:spMkLst>
            <pc:docMk/>
            <pc:sldMk cId="3155475912" sldId="813"/>
            <ac:spMk id="51" creationId="{30094DDE-0845-8159-239F-B80DE5CE2D6F}"/>
          </ac:spMkLst>
        </pc:spChg>
        <pc:spChg chg="mod">
          <ac:chgData name="ALI TEKIN GUNER" userId="8a3bfaf7-3db6-4045-837e-88d2495fba61" providerId="ADAL" clId="{21E592DD-7ED6-44BC-B0F2-239AEAADD050}" dt="2024-12-04T07:46:06.819" v="659" actId="1037"/>
          <ac:spMkLst>
            <pc:docMk/>
            <pc:sldMk cId="3155475912" sldId="813"/>
            <ac:spMk id="53" creationId="{00000000-0000-0000-0000-000000000000}"/>
          </ac:spMkLst>
        </pc:spChg>
        <pc:spChg chg="mod">
          <ac:chgData name="ALI TEKIN GUNER" userId="8a3bfaf7-3db6-4045-837e-88d2495fba61" providerId="ADAL" clId="{21E592DD-7ED6-44BC-B0F2-239AEAADD050}" dt="2024-12-04T07:44:16.971" v="651" actId="1035"/>
          <ac:spMkLst>
            <pc:docMk/>
            <pc:sldMk cId="3155475912" sldId="813"/>
            <ac:spMk id="54" creationId="{00000000-0000-0000-0000-000000000000}"/>
          </ac:spMkLst>
        </pc:spChg>
        <pc:spChg chg="mod">
          <ac:chgData name="ALI TEKIN GUNER" userId="8a3bfaf7-3db6-4045-837e-88d2495fba61" providerId="ADAL" clId="{21E592DD-7ED6-44BC-B0F2-239AEAADD050}" dt="2024-12-04T08:07:08.110" v="1002" actId="1038"/>
          <ac:spMkLst>
            <pc:docMk/>
            <pc:sldMk cId="3155475912" sldId="813"/>
            <ac:spMk id="56" creationId="{97111698-AE40-3676-4780-5175765308FB}"/>
          </ac:spMkLst>
        </pc:spChg>
        <pc:spChg chg="mod">
          <ac:chgData name="ALI TEKIN GUNER" userId="8a3bfaf7-3db6-4045-837e-88d2495fba61" providerId="ADAL" clId="{21E592DD-7ED6-44BC-B0F2-239AEAADD050}" dt="2024-12-04T08:07:08.110" v="1002" actId="1038"/>
          <ac:spMkLst>
            <pc:docMk/>
            <pc:sldMk cId="3155475912" sldId="813"/>
            <ac:spMk id="57" creationId="{41D5111A-91E9-85FA-060B-19D333E6CE42}"/>
          </ac:spMkLst>
        </pc:spChg>
        <pc:spChg chg="mod">
          <ac:chgData name="ALI TEKIN GUNER" userId="8a3bfaf7-3db6-4045-837e-88d2495fba61" providerId="ADAL" clId="{21E592DD-7ED6-44BC-B0F2-239AEAADD050}" dt="2024-12-04T08:02:23.929" v="881" actId="207"/>
          <ac:spMkLst>
            <pc:docMk/>
            <pc:sldMk cId="3155475912" sldId="813"/>
            <ac:spMk id="64" creationId="{021989DC-885C-11A5-44F8-70D9D64372D7}"/>
          </ac:spMkLst>
        </pc:spChg>
        <pc:spChg chg="add mod">
          <ac:chgData name="ALI TEKIN GUNER" userId="8a3bfaf7-3db6-4045-837e-88d2495fba61" providerId="ADAL" clId="{21E592DD-7ED6-44BC-B0F2-239AEAADD050}" dt="2024-12-04T08:13:56.481" v="1062" actId="20577"/>
          <ac:spMkLst>
            <pc:docMk/>
            <pc:sldMk cId="3155475912" sldId="813"/>
            <ac:spMk id="65" creationId="{2C1E7C26-B40D-718D-D987-7D1512D00216}"/>
          </ac:spMkLst>
        </pc:spChg>
        <pc:spChg chg="add mod">
          <ac:chgData name="ALI TEKIN GUNER" userId="8a3bfaf7-3db6-4045-837e-88d2495fba61" providerId="ADAL" clId="{21E592DD-7ED6-44BC-B0F2-239AEAADD050}" dt="2024-12-04T08:12:21.536" v="1042" actId="1037"/>
          <ac:spMkLst>
            <pc:docMk/>
            <pc:sldMk cId="3155475912" sldId="813"/>
            <ac:spMk id="67" creationId="{198BC8E5-DE19-14EB-E32D-43B283ED6325}"/>
          </ac:spMkLst>
        </pc:spChg>
        <pc:spChg chg="add mod">
          <ac:chgData name="ALI TEKIN GUNER" userId="8a3bfaf7-3db6-4045-837e-88d2495fba61" providerId="ADAL" clId="{21E592DD-7ED6-44BC-B0F2-239AEAADD050}" dt="2024-12-04T08:03:13.867" v="901" actId="164"/>
          <ac:spMkLst>
            <pc:docMk/>
            <pc:sldMk cId="3155475912" sldId="813"/>
            <ac:spMk id="76" creationId="{F8303491-6606-CEF0-B087-D2B791406667}"/>
          </ac:spMkLst>
        </pc:spChg>
        <pc:spChg chg="add mod">
          <ac:chgData name="ALI TEKIN GUNER" userId="8a3bfaf7-3db6-4045-837e-88d2495fba61" providerId="ADAL" clId="{21E592DD-7ED6-44BC-B0F2-239AEAADD050}" dt="2024-12-04T08:03:13.867" v="901" actId="164"/>
          <ac:spMkLst>
            <pc:docMk/>
            <pc:sldMk cId="3155475912" sldId="813"/>
            <ac:spMk id="77" creationId="{BBE12F49-3C9A-8B3B-1F25-BA591AEE856F}"/>
          </ac:spMkLst>
        </pc:spChg>
        <pc:grpChg chg="mod">
          <ac:chgData name="ALI TEKIN GUNER" userId="8a3bfaf7-3db6-4045-837e-88d2495fba61" providerId="ADAL" clId="{21E592DD-7ED6-44BC-B0F2-239AEAADD050}" dt="2024-12-04T07:44:46.576" v="652" actId="20577"/>
          <ac:grpSpMkLst>
            <pc:docMk/>
            <pc:sldMk cId="3155475912" sldId="813"/>
            <ac:grpSpMk id="14" creationId="{5E428D4C-F519-4EA1-B2F0-B0CF428E2BF2}"/>
          </ac:grpSpMkLst>
        </pc:grpChg>
        <pc:grpChg chg="mod ord">
          <ac:chgData name="ALI TEKIN GUNER" userId="8a3bfaf7-3db6-4045-837e-88d2495fba61" providerId="ADAL" clId="{21E592DD-7ED6-44BC-B0F2-239AEAADD050}" dt="2024-12-04T07:44:46.576" v="652" actId="20577"/>
          <ac:grpSpMkLst>
            <pc:docMk/>
            <pc:sldMk cId="3155475912" sldId="813"/>
            <ac:grpSpMk id="18" creationId="{5509E901-98AA-0DAA-04C6-46F0D32BB048}"/>
          </ac:grpSpMkLst>
        </pc:grpChg>
        <pc:grpChg chg="add mod">
          <ac:chgData name="ALI TEKIN GUNER" userId="8a3bfaf7-3db6-4045-837e-88d2495fba61" providerId="ADAL" clId="{21E592DD-7ED6-44BC-B0F2-239AEAADD050}" dt="2024-12-04T07:44:46.576" v="652" actId="20577"/>
          <ac:grpSpMkLst>
            <pc:docMk/>
            <pc:sldMk cId="3155475912" sldId="813"/>
            <ac:grpSpMk id="19" creationId="{8B3109EB-CCDF-2D59-9FAF-26BEBE3960CF}"/>
          </ac:grpSpMkLst>
        </pc:grpChg>
        <pc:grpChg chg="add mod">
          <ac:chgData name="ALI TEKIN GUNER" userId="8a3bfaf7-3db6-4045-837e-88d2495fba61" providerId="ADAL" clId="{21E592DD-7ED6-44BC-B0F2-239AEAADD050}" dt="2024-12-04T07:44:46.576" v="652" actId="20577"/>
          <ac:grpSpMkLst>
            <pc:docMk/>
            <pc:sldMk cId="3155475912" sldId="813"/>
            <ac:grpSpMk id="31" creationId="{AAFE15F8-9651-0DBF-A395-E76CAE867E0C}"/>
          </ac:grpSpMkLst>
        </pc:grpChg>
        <pc:grpChg chg="add mod">
          <ac:chgData name="ALI TEKIN GUNER" userId="8a3bfaf7-3db6-4045-837e-88d2495fba61" providerId="ADAL" clId="{21E592DD-7ED6-44BC-B0F2-239AEAADD050}" dt="2024-12-04T07:44:46.576" v="652" actId="20577"/>
          <ac:grpSpMkLst>
            <pc:docMk/>
            <pc:sldMk cId="3155475912" sldId="813"/>
            <ac:grpSpMk id="32" creationId="{77531807-E3C1-597F-6524-734F40704478}"/>
          </ac:grpSpMkLst>
        </pc:grpChg>
        <pc:grpChg chg="add mod">
          <ac:chgData name="ALI TEKIN GUNER" userId="8a3bfaf7-3db6-4045-837e-88d2495fba61" providerId="ADAL" clId="{21E592DD-7ED6-44BC-B0F2-239AEAADD050}" dt="2024-12-04T07:44:46.576" v="652" actId="20577"/>
          <ac:grpSpMkLst>
            <pc:docMk/>
            <pc:sldMk cId="3155475912" sldId="813"/>
            <ac:grpSpMk id="33" creationId="{C4DC6FD6-2FB3-0560-8157-21B1C2756C9B}"/>
          </ac:grpSpMkLst>
        </pc:grpChg>
        <pc:grpChg chg="add del mod">
          <ac:chgData name="ALI TEKIN GUNER" userId="8a3bfaf7-3db6-4045-837e-88d2495fba61" providerId="ADAL" clId="{21E592DD-7ED6-44BC-B0F2-239AEAADD050}" dt="2024-12-04T07:53:15.253" v="672" actId="21"/>
          <ac:grpSpMkLst>
            <pc:docMk/>
            <pc:sldMk cId="3155475912" sldId="813"/>
            <ac:grpSpMk id="43" creationId="{3C3A733F-1457-2552-9E23-2F63AC7B5DCB}"/>
          </ac:grpSpMkLst>
        </pc:grpChg>
        <pc:grpChg chg="add mod">
          <ac:chgData name="ALI TEKIN GUNER" userId="8a3bfaf7-3db6-4045-837e-88d2495fba61" providerId="ADAL" clId="{21E592DD-7ED6-44BC-B0F2-239AEAADD050}" dt="2024-12-04T08:03:13.867" v="901" actId="164"/>
          <ac:grpSpMkLst>
            <pc:docMk/>
            <pc:sldMk cId="3155475912" sldId="813"/>
            <ac:grpSpMk id="44" creationId="{3C3A733F-1457-2552-9E23-2F63AC7B5DCB}"/>
          </ac:grpSpMkLst>
        </pc:grpChg>
        <pc:grpChg chg="mod">
          <ac:chgData name="ALI TEKIN GUNER" userId="8a3bfaf7-3db6-4045-837e-88d2495fba61" providerId="ADAL" clId="{21E592DD-7ED6-44BC-B0F2-239AEAADD050}" dt="2024-12-04T08:02:17.416" v="880" actId="6549"/>
          <ac:grpSpMkLst>
            <pc:docMk/>
            <pc:sldMk cId="3155475912" sldId="813"/>
            <ac:grpSpMk id="46" creationId="{C4DC6FD6-2FB3-0560-8157-21B1C2756C9B}"/>
          </ac:grpSpMkLst>
        </pc:grpChg>
        <pc:grpChg chg="mod">
          <ac:chgData name="ALI TEKIN GUNER" userId="8a3bfaf7-3db6-4045-837e-88d2495fba61" providerId="ADAL" clId="{21E592DD-7ED6-44BC-B0F2-239AEAADD050}" dt="2024-12-04T08:02:17.416" v="880" actId="6549"/>
          <ac:grpSpMkLst>
            <pc:docMk/>
            <pc:sldMk cId="3155475912" sldId="813"/>
            <ac:grpSpMk id="47" creationId="{77531807-E3C1-597F-6524-734F40704478}"/>
          </ac:grpSpMkLst>
        </pc:grpChg>
        <pc:grpChg chg="mod">
          <ac:chgData name="ALI TEKIN GUNER" userId="8a3bfaf7-3db6-4045-837e-88d2495fba61" providerId="ADAL" clId="{21E592DD-7ED6-44BC-B0F2-239AEAADD050}" dt="2024-12-04T08:02:17.416" v="880" actId="6549"/>
          <ac:grpSpMkLst>
            <pc:docMk/>
            <pc:sldMk cId="3155475912" sldId="813"/>
            <ac:grpSpMk id="48" creationId="{5509E901-98AA-0DAA-04C6-46F0D32BB048}"/>
          </ac:grpSpMkLst>
        </pc:grpChg>
        <pc:grpChg chg="mod">
          <ac:chgData name="ALI TEKIN GUNER" userId="8a3bfaf7-3db6-4045-837e-88d2495fba61" providerId="ADAL" clId="{21E592DD-7ED6-44BC-B0F2-239AEAADD050}" dt="2024-12-04T08:02:17.416" v="880" actId="6549"/>
          <ac:grpSpMkLst>
            <pc:docMk/>
            <pc:sldMk cId="3155475912" sldId="813"/>
            <ac:grpSpMk id="49" creationId="{5E428D4C-F519-4EA1-B2F0-B0CF428E2BF2}"/>
          </ac:grpSpMkLst>
        </pc:grpChg>
        <pc:grpChg chg="mod">
          <ac:chgData name="ALI TEKIN GUNER" userId="8a3bfaf7-3db6-4045-837e-88d2495fba61" providerId="ADAL" clId="{21E592DD-7ED6-44BC-B0F2-239AEAADD050}" dt="2024-12-04T08:02:17.416" v="880" actId="6549"/>
          <ac:grpSpMkLst>
            <pc:docMk/>
            <pc:sldMk cId="3155475912" sldId="813"/>
            <ac:grpSpMk id="59" creationId="{AAFE15F8-9651-0DBF-A395-E76CAE867E0C}"/>
          </ac:grpSpMkLst>
        </pc:grpChg>
        <pc:grpChg chg="mod">
          <ac:chgData name="ALI TEKIN GUNER" userId="8a3bfaf7-3db6-4045-837e-88d2495fba61" providerId="ADAL" clId="{21E592DD-7ED6-44BC-B0F2-239AEAADD050}" dt="2024-12-04T08:02:17.416" v="880" actId="6549"/>
          <ac:grpSpMkLst>
            <pc:docMk/>
            <pc:sldMk cId="3155475912" sldId="813"/>
            <ac:grpSpMk id="60" creationId="{8B3109EB-CCDF-2D59-9FAF-26BEBE3960CF}"/>
          </ac:grpSpMkLst>
        </pc:grpChg>
        <pc:grpChg chg="add mod">
          <ac:chgData name="ALI TEKIN GUNER" userId="8a3bfaf7-3db6-4045-837e-88d2495fba61" providerId="ADAL" clId="{21E592DD-7ED6-44BC-B0F2-239AEAADD050}" dt="2024-12-04T08:07:21.199" v="1005" actId="1037"/>
          <ac:grpSpMkLst>
            <pc:docMk/>
            <pc:sldMk cId="3155475912" sldId="813"/>
            <ac:grpSpMk id="78" creationId="{A4AE6B2D-3252-8954-C17E-11C2712871AA}"/>
          </ac:grpSpMkLst>
        </pc:grpChg>
        <pc:picChg chg="mod">
          <ac:chgData name="ALI TEKIN GUNER" userId="8a3bfaf7-3db6-4045-837e-88d2495fba61" providerId="ADAL" clId="{21E592DD-7ED6-44BC-B0F2-239AEAADD050}" dt="2024-12-04T07:52:35.740" v="671"/>
          <ac:picMkLst>
            <pc:docMk/>
            <pc:sldMk cId="3155475912" sldId="813"/>
            <ac:picMk id="3" creationId="{00000000-0000-0000-0000-000000000000}"/>
          </ac:picMkLst>
        </pc:picChg>
        <pc:picChg chg="add del mod">
          <ac:chgData name="ALI TEKIN GUNER" userId="8a3bfaf7-3db6-4045-837e-88d2495fba61" providerId="ADAL" clId="{21E592DD-7ED6-44BC-B0F2-239AEAADD050}" dt="2024-12-04T07:35:53.108" v="366" actId="478"/>
          <ac:picMkLst>
            <pc:docMk/>
            <pc:sldMk cId="3155475912" sldId="813"/>
            <ac:picMk id="34" creationId="{A554C56B-E743-F7B7-4FC1-3E4B089E3F91}"/>
          </ac:picMkLst>
        </pc:picChg>
        <pc:picChg chg="add mod ord">
          <ac:chgData name="ALI TEKIN GUNER" userId="8a3bfaf7-3db6-4045-837e-88d2495fba61" providerId="ADAL" clId="{21E592DD-7ED6-44BC-B0F2-239AEAADD050}" dt="2024-12-04T08:07:21.199" v="1005" actId="1037"/>
          <ac:picMkLst>
            <pc:docMk/>
            <pc:sldMk cId="3155475912" sldId="813"/>
            <ac:picMk id="35" creationId="{B61711C3-EE50-0FEE-516E-001BE4715C67}"/>
          </ac:picMkLst>
        </pc:picChg>
        <pc:picChg chg="mod">
          <ac:chgData name="ALI TEKIN GUNER" userId="8a3bfaf7-3db6-4045-837e-88d2495fba61" providerId="ADAL" clId="{21E592DD-7ED6-44BC-B0F2-239AEAADD050}" dt="2024-12-04T08:02:17.416" v="880" actId="6549"/>
          <ac:picMkLst>
            <pc:docMk/>
            <pc:sldMk cId="3155475912" sldId="813"/>
            <ac:picMk id="58" creationId="{00000000-0000-0000-0000-000000000000}"/>
          </ac:picMkLst>
        </pc:picChg>
        <pc:cxnChg chg="mod">
          <ac:chgData name="ALI TEKIN GUNER" userId="8a3bfaf7-3db6-4045-837e-88d2495fba61" providerId="ADAL" clId="{21E592DD-7ED6-44BC-B0F2-239AEAADD050}" dt="2024-12-04T07:44:46.576" v="652" actId="20577"/>
          <ac:cxnSpMkLst>
            <pc:docMk/>
            <pc:sldMk cId="3155475912" sldId="813"/>
            <ac:cxnSpMk id="7" creationId="{01D86B4D-64CE-98EB-1E69-BB9FC235BD26}"/>
          </ac:cxnSpMkLst>
        </pc:cxnChg>
        <pc:cxnChg chg="mod">
          <ac:chgData name="ALI TEKIN GUNER" userId="8a3bfaf7-3db6-4045-837e-88d2495fba61" providerId="ADAL" clId="{21E592DD-7ED6-44BC-B0F2-239AEAADD050}" dt="2024-12-04T07:44:46.576" v="652" actId="20577"/>
          <ac:cxnSpMkLst>
            <pc:docMk/>
            <pc:sldMk cId="3155475912" sldId="813"/>
            <ac:cxnSpMk id="8" creationId="{D96B6F14-E0FE-33DD-3F20-2C7A61D68845}"/>
          </ac:cxnSpMkLst>
        </pc:cxnChg>
        <pc:cxnChg chg="mod">
          <ac:chgData name="ALI TEKIN GUNER" userId="8a3bfaf7-3db6-4045-837e-88d2495fba61" providerId="ADAL" clId="{21E592DD-7ED6-44BC-B0F2-239AEAADD050}" dt="2024-12-04T07:44:46.576" v="652" actId="20577"/>
          <ac:cxnSpMkLst>
            <pc:docMk/>
            <pc:sldMk cId="3155475912" sldId="813"/>
            <ac:cxnSpMk id="9" creationId="{0CEF3C3C-AFB0-1F5A-A1F2-41354B03F52E}"/>
          </ac:cxnSpMkLst>
        </pc:cxnChg>
        <pc:cxnChg chg="del mod">
          <ac:chgData name="ALI TEKIN GUNER" userId="8a3bfaf7-3db6-4045-837e-88d2495fba61" providerId="ADAL" clId="{21E592DD-7ED6-44BC-B0F2-239AEAADD050}" dt="2024-12-04T08:12:11.275" v="1034" actId="478"/>
          <ac:cxnSpMkLst>
            <pc:docMk/>
            <pc:sldMk cId="3155475912" sldId="813"/>
            <ac:cxnSpMk id="16" creationId="{BB8B5BA4-1818-6466-9634-1B7B4892E403}"/>
          </ac:cxnSpMkLst>
        </pc:cxnChg>
        <pc:cxnChg chg="add mod">
          <ac:chgData name="ALI TEKIN GUNER" userId="8a3bfaf7-3db6-4045-837e-88d2495fba61" providerId="ADAL" clId="{21E592DD-7ED6-44BC-B0F2-239AEAADD050}" dt="2024-12-04T07:44:46.576" v="652" actId="20577"/>
          <ac:cxnSpMkLst>
            <pc:docMk/>
            <pc:sldMk cId="3155475912" sldId="813"/>
            <ac:cxnSpMk id="21" creationId="{E9DF9D85-1A1E-7991-BEE4-9F128246C6D1}"/>
          </ac:cxnSpMkLst>
        </pc:cxnChg>
        <pc:cxnChg chg="mod">
          <ac:chgData name="ALI TEKIN GUNER" userId="8a3bfaf7-3db6-4045-837e-88d2495fba61" providerId="ADAL" clId="{21E592DD-7ED6-44BC-B0F2-239AEAADD050}" dt="2024-12-04T08:13:52.431" v="1059" actId="1037"/>
          <ac:cxnSpMkLst>
            <pc:docMk/>
            <pc:sldMk cId="3155475912" sldId="813"/>
            <ac:cxnSpMk id="28" creationId="{00000000-0000-0000-0000-000000000000}"/>
          </ac:cxnSpMkLst>
        </pc:cxnChg>
        <pc:cxnChg chg="add mod">
          <ac:chgData name="ALI TEKIN GUNER" userId="8a3bfaf7-3db6-4045-837e-88d2495fba61" providerId="ADAL" clId="{21E592DD-7ED6-44BC-B0F2-239AEAADD050}" dt="2024-12-04T07:44:46.576" v="652" actId="20577"/>
          <ac:cxnSpMkLst>
            <pc:docMk/>
            <pc:sldMk cId="3155475912" sldId="813"/>
            <ac:cxnSpMk id="29" creationId="{F300F359-698F-BD46-851B-AD909352786C}"/>
          </ac:cxnSpMkLst>
        </pc:cxnChg>
        <pc:cxnChg chg="mod">
          <ac:chgData name="ALI TEKIN GUNER" userId="8a3bfaf7-3db6-4045-837e-88d2495fba61" providerId="ADAL" clId="{21E592DD-7ED6-44BC-B0F2-239AEAADD050}" dt="2024-12-04T08:13:52.431" v="1059" actId="1037"/>
          <ac:cxnSpMkLst>
            <pc:docMk/>
            <pc:sldMk cId="3155475912" sldId="813"/>
            <ac:cxnSpMk id="30" creationId="{00000000-0000-0000-0000-000000000000}"/>
          </ac:cxnSpMkLst>
        </pc:cxnChg>
        <pc:cxnChg chg="mod">
          <ac:chgData name="ALI TEKIN GUNER" userId="8a3bfaf7-3db6-4045-837e-88d2495fba61" providerId="ADAL" clId="{21E592DD-7ED6-44BC-B0F2-239AEAADD050}" dt="2024-12-04T08:07:08.110" v="1002" actId="1038"/>
          <ac:cxnSpMkLst>
            <pc:docMk/>
            <pc:sldMk cId="3155475912" sldId="813"/>
            <ac:cxnSpMk id="52" creationId="{01D86B4D-64CE-98EB-1E69-BB9FC235BD26}"/>
          </ac:cxnSpMkLst>
        </pc:cxnChg>
        <pc:cxnChg chg="mod">
          <ac:chgData name="ALI TEKIN GUNER" userId="8a3bfaf7-3db6-4045-837e-88d2495fba61" providerId="ADAL" clId="{21E592DD-7ED6-44BC-B0F2-239AEAADD050}" dt="2024-12-04T08:07:08.110" v="1002" actId="1038"/>
          <ac:cxnSpMkLst>
            <pc:docMk/>
            <pc:sldMk cId="3155475912" sldId="813"/>
            <ac:cxnSpMk id="55" creationId="{D96B6F14-E0FE-33DD-3F20-2C7A61D68845}"/>
          </ac:cxnSpMkLst>
        </pc:cxnChg>
        <pc:cxnChg chg="mod">
          <ac:chgData name="ALI TEKIN GUNER" userId="8a3bfaf7-3db6-4045-837e-88d2495fba61" providerId="ADAL" clId="{21E592DD-7ED6-44BC-B0F2-239AEAADD050}" dt="2024-12-04T08:02:17.416" v="880" actId="6549"/>
          <ac:cxnSpMkLst>
            <pc:docMk/>
            <pc:sldMk cId="3155475912" sldId="813"/>
            <ac:cxnSpMk id="61" creationId="{E9DF9D85-1A1E-7991-BEE4-9F128246C6D1}"/>
          </ac:cxnSpMkLst>
        </pc:cxnChg>
        <pc:cxnChg chg="mod">
          <ac:chgData name="ALI TEKIN GUNER" userId="8a3bfaf7-3db6-4045-837e-88d2495fba61" providerId="ADAL" clId="{21E592DD-7ED6-44BC-B0F2-239AEAADD050}" dt="2024-12-04T08:02:17.416" v="880" actId="6549"/>
          <ac:cxnSpMkLst>
            <pc:docMk/>
            <pc:sldMk cId="3155475912" sldId="813"/>
            <ac:cxnSpMk id="62" creationId="{F300F359-698F-BD46-851B-AD909352786C}"/>
          </ac:cxnSpMkLst>
        </pc:cxnChg>
        <pc:cxnChg chg="mod">
          <ac:chgData name="ALI TEKIN GUNER" userId="8a3bfaf7-3db6-4045-837e-88d2495fba61" providerId="ADAL" clId="{21E592DD-7ED6-44BC-B0F2-239AEAADD050}" dt="2024-12-04T08:02:17.416" v="880" actId="6549"/>
          <ac:cxnSpMkLst>
            <pc:docMk/>
            <pc:sldMk cId="3155475912" sldId="813"/>
            <ac:cxnSpMk id="63" creationId="{0CEF3C3C-AFB0-1F5A-A1F2-41354B03F52E}"/>
          </ac:cxnSpMkLst>
        </pc:cxnChg>
        <pc:cxnChg chg="add mod">
          <ac:chgData name="ALI TEKIN GUNER" userId="8a3bfaf7-3db6-4045-837e-88d2495fba61" providerId="ADAL" clId="{21E592DD-7ED6-44BC-B0F2-239AEAADD050}" dt="2024-12-04T08:13:52.431" v="1059" actId="1037"/>
          <ac:cxnSpMkLst>
            <pc:docMk/>
            <pc:sldMk cId="3155475912" sldId="813"/>
            <ac:cxnSpMk id="66" creationId="{A5D26751-20C8-FD15-953E-E83AFF3BDE39}"/>
          </ac:cxnSpMkLst>
        </pc:cxnChg>
        <pc:cxnChg chg="add mod">
          <ac:chgData name="ALI TEKIN GUNER" userId="8a3bfaf7-3db6-4045-837e-88d2495fba61" providerId="ADAL" clId="{21E592DD-7ED6-44BC-B0F2-239AEAADD050}" dt="2024-12-04T08:03:13.867" v="901" actId="164"/>
          <ac:cxnSpMkLst>
            <pc:docMk/>
            <pc:sldMk cId="3155475912" sldId="813"/>
            <ac:cxnSpMk id="69" creationId="{81C734CE-23C4-4CC3-130F-DBC1255C91EE}"/>
          </ac:cxnSpMkLst>
        </pc:cxnChg>
        <pc:cxnChg chg="add mod">
          <ac:chgData name="ALI TEKIN GUNER" userId="8a3bfaf7-3db6-4045-837e-88d2495fba61" providerId="ADAL" clId="{21E592DD-7ED6-44BC-B0F2-239AEAADD050}" dt="2024-12-04T08:03:13.867" v="901" actId="164"/>
          <ac:cxnSpMkLst>
            <pc:docMk/>
            <pc:sldMk cId="3155475912" sldId="813"/>
            <ac:cxnSpMk id="70" creationId="{CF5CDD09-20A8-4386-2911-FA874D74EFE5}"/>
          </ac:cxnSpMkLst>
        </pc:cxnChg>
        <pc:cxnChg chg="add mod">
          <ac:chgData name="ALI TEKIN GUNER" userId="8a3bfaf7-3db6-4045-837e-88d2495fba61" providerId="ADAL" clId="{21E592DD-7ED6-44BC-B0F2-239AEAADD050}" dt="2024-12-04T08:03:13.867" v="901" actId="164"/>
          <ac:cxnSpMkLst>
            <pc:docMk/>
            <pc:sldMk cId="3155475912" sldId="813"/>
            <ac:cxnSpMk id="73" creationId="{74A06A0F-DB89-194B-AD95-89AECED1BE8F}"/>
          </ac:cxnSpMkLst>
        </pc:cxnChg>
        <pc:cxnChg chg="add mod">
          <ac:chgData name="ALI TEKIN GUNER" userId="8a3bfaf7-3db6-4045-837e-88d2495fba61" providerId="ADAL" clId="{21E592DD-7ED6-44BC-B0F2-239AEAADD050}" dt="2024-12-04T08:03:13.867" v="901" actId="164"/>
          <ac:cxnSpMkLst>
            <pc:docMk/>
            <pc:sldMk cId="3155475912" sldId="813"/>
            <ac:cxnSpMk id="74" creationId="{A983D66B-2050-ACFC-8277-E6173E780A14}"/>
          </ac:cxnSpMkLst>
        </pc:cxnChg>
      </pc:sldChg>
      <pc:sldChg chg="modSp mod">
        <pc:chgData name="ALI TEKIN GUNER" userId="8a3bfaf7-3db6-4045-837e-88d2495fba61" providerId="ADAL" clId="{21E592DD-7ED6-44BC-B0F2-239AEAADD050}" dt="2024-12-13T15:11:22.030" v="2030" actId="14100"/>
        <pc:sldMkLst>
          <pc:docMk/>
          <pc:sldMk cId="709218589" sldId="830"/>
        </pc:sldMkLst>
        <pc:spChg chg="mod">
          <ac:chgData name="ALI TEKIN GUNER" userId="8a3bfaf7-3db6-4045-837e-88d2495fba61" providerId="ADAL" clId="{21E592DD-7ED6-44BC-B0F2-239AEAADD050}" dt="2024-12-13T15:11:22.030" v="2030" actId="14100"/>
          <ac:spMkLst>
            <pc:docMk/>
            <pc:sldMk cId="709218589" sldId="830"/>
            <ac:spMk id="5" creationId="{FF95F618-C7AC-8A6C-76FD-C5F4A4380C89}"/>
          </ac:spMkLst>
        </pc:spChg>
      </pc:sldChg>
      <pc:sldChg chg="addSp delSp modSp mod modAnim">
        <pc:chgData name="ALI TEKIN GUNER" userId="8a3bfaf7-3db6-4045-837e-88d2495fba61" providerId="ADAL" clId="{21E592DD-7ED6-44BC-B0F2-239AEAADD050}" dt="2024-12-13T15:13:57.578" v="2148" actId="20577"/>
        <pc:sldMkLst>
          <pc:docMk/>
          <pc:sldMk cId="1191704859" sldId="938"/>
        </pc:sldMkLst>
        <pc:spChg chg="add del mod">
          <ac:chgData name="ALI TEKIN GUNER" userId="8a3bfaf7-3db6-4045-837e-88d2495fba61" providerId="ADAL" clId="{21E592DD-7ED6-44BC-B0F2-239AEAADD050}" dt="2024-12-13T15:13:41.615" v="2143" actId="478"/>
          <ac:spMkLst>
            <pc:docMk/>
            <pc:sldMk cId="1191704859" sldId="938"/>
            <ac:spMk id="3" creationId="{1E55FA6A-8480-343E-8D7A-A5FA982ECEE7}"/>
          </ac:spMkLst>
        </pc:spChg>
        <pc:spChg chg="mod">
          <ac:chgData name="ALI TEKIN GUNER" userId="8a3bfaf7-3db6-4045-837e-88d2495fba61" providerId="ADAL" clId="{21E592DD-7ED6-44BC-B0F2-239AEAADD050}" dt="2024-12-13T15:07:21.728" v="1996" actId="20577"/>
          <ac:spMkLst>
            <pc:docMk/>
            <pc:sldMk cId="1191704859" sldId="938"/>
            <ac:spMk id="4" creationId="{06F8B6CC-5161-23DB-53A5-C7D5EC85BF97}"/>
          </ac:spMkLst>
        </pc:spChg>
        <pc:graphicFrameChg chg="mod">
          <ac:chgData name="ALI TEKIN GUNER" userId="8a3bfaf7-3db6-4045-837e-88d2495fba61" providerId="ADAL" clId="{21E592DD-7ED6-44BC-B0F2-239AEAADD050}" dt="2024-12-13T15:13:57.578" v="2148" actId="20577"/>
          <ac:graphicFrameMkLst>
            <pc:docMk/>
            <pc:sldMk cId="1191704859" sldId="938"/>
            <ac:graphicFrameMk id="8" creationId="{460ECA24-2B7E-48A2-7469-F9AB99AA5C62}"/>
          </ac:graphicFrameMkLst>
        </pc:graphicFrameChg>
      </pc:sldChg>
      <pc:sldChg chg="modSp mod">
        <pc:chgData name="ALI TEKIN GUNER" userId="8a3bfaf7-3db6-4045-837e-88d2495fba61" providerId="ADAL" clId="{21E592DD-7ED6-44BC-B0F2-239AEAADD050}" dt="2024-12-13T15:10:41.553" v="2012" actId="20577"/>
        <pc:sldMkLst>
          <pc:docMk/>
          <pc:sldMk cId="2174751821" sldId="944"/>
        </pc:sldMkLst>
        <pc:graphicFrameChg chg="modGraphic">
          <ac:chgData name="ALI TEKIN GUNER" userId="8a3bfaf7-3db6-4045-837e-88d2495fba61" providerId="ADAL" clId="{21E592DD-7ED6-44BC-B0F2-239AEAADD050}" dt="2024-12-13T15:10:41.553" v="2012" actId="20577"/>
          <ac:graphicFrameMkLst>
            <pc:docMk/>
            <pc:sldMk cId="2174751821" sldId="944"/>
            <ac:graphicFrameMk id="8" creationId="{82A514F1-B9B9-2754-91D4-8364843A052B}"/>
          </ac:graphicFrameMkLst>
        </pc:graphicFrameChg>
      </pc:sldChg>
      <pc:sldChg chg="addSp modSp mod ord modAnim">
        <pc:chgData name="ALI TEKIN GUNER" userId="8a3bfaf7-3db6-4045-837e-88d2495fba61" providerId="ADAL" clId="{21E592DD-7ED6-44BC-B0F2-239AEAADD050}" dt="2024-12-04T08:48:23.891" v="1569" actId="1076"/>
        <pc:sldMkLst>
          <pc:docMk/>
          <pc:sldMk cId="3234706652" sldId="952"/>
        </pc:sldMkLst>
        <pc:spChg chg="mod">
          <ac:chgData name="ALI TEKIN GUNER" userId="8a3bfaf7-3db6-4045-837e-88d2495fba61" providerId="ADAL" clId="{21E592DD-7ED6-44BC-B0F2-239AEAADD050}" dt="2024-12-04T08:38:30.805" v="1239" actId="1036"/>
          <ac:spMkLst>
            <pc:docMk/>
            <pc:sldMk cId="3234706652" sldId="952"/>
            <ac:spMk id="2" creationId="{AF728EE8-F6E2-C6DE-76BD-80D148BB2A24}"/>
          </ac:spMkLst>
        </pc:spChg>
        <pc:spChg chg="mod">
          <ac:chgData name="ALI TEKIN GUNER" userId="8a3bfaf7-3db6-4045-837e-88d2495fba61" providerId="ADAL" clId="{21E592DD-7ED6-44BC-B0F2-239AEAADD050}" dt="2024-12-04T08:46:04.156" v="1528" actId="255"/>
          <ac:spMkLst>
            <pc:docMk/>
            <pc:sldMk cId="3234706652" sldId="952"/>
            <ac:spMk id="5" creationId="{5AE24352-D375-8357-11FE-4F000785B15C}"/>
          </ac:spMkLst>
        </pc:spChg>
        <pc:spChg chg="mod">
          <ac:chgData name="ALI TEKIN GUNER" userId="8a3bfaf7-3db6-4045-837e-88d2495fba61" providerId="ADAL" clId="{21E592DD-7ED6-44BC-B0F2-239AEAADD050}" dt="2024-12-04T08:46:04.156" v="1528" actId="255"/>
          <ac:spMkLst>
            <pc:docMk/>
            <pc:sldMk cId="3234706652" sldId="952"/>
            <ac:spMk id="7" creationId="{A4DD8D0D-65D9-A403-0C19-06BD6478F6F2}"/>
          </ac:spMkLst>
        </pc:spChg>
        <pc:spChg chg="mod">
          <ac:chgData name="ALI TEKIN GUNER" userId="8a3bfaf7-3db6-4045-837e-88d2495fba61" providerId="ADAL" clId="{21E592DD-7ED6-44BC-B0F2-239AEAADD050}" dt="2024-12-04T08:43:41.415" v="1417" actId="255"/>
          <ac:spMkLst>
            <pc:docMk/>
            <pc:sldMk cId="3234706652" sldId="952"/>
            <ac:spMk id="8" creationId="{112E191C-F086-3BF0-B3BC-0AE81A06AB6A}"/>
          </ac:spMkLst>
        </pc:spChg>
        <pc:spChg chg="add mod">
          <ac:chgData name="ALI TEKIN GUNER" userId="8a3bfaf7-3db6-4045-837e-88d2495fba61" providerId="ADAL" clId="{21E592DD-7ED6-44BC-B0F2-239AEAADD050}" dt="2024-12-04T08:42:38.213" v="1398" actId="1035"/>
          <ac:spMkLst>
            <pc:docMk/>
            <pc:sldMk cId="3234706652" sldId="952"/>
            <ac:spMk id="9" creationId="{06FC370E-8F78-7DB5-441E-DB7C2192ADC9}"/>
          </ac:spMkLst>
        </pc:spChg>
        <pc:spChg chg="mod">
          <ac:chgData name="ALI TEKIN GUNER" userId="8a3bfaf7-3db6-4045-837e-88d2495fba61" providerId="ADAL" clId="{21E592DD-7ED6-44BC-B0F2-239AEAADD050}" dt="2024-12-04T08:45:48.138" v="1525" actId="1076"/>
          <ac:spMkLst>
            <pc:docMk/>
            <pc:sldMk cId="3234706652" sldId="952"/>
            <ac:spMk id="10" creationId="{E0F05F0D-81F9-1311-7094-F4778038DEAB}"/>
          </ac:spMkLst>
        </pc:spChg>
        <pc:spChg chg="add mod">
          <ac:chgData name="ALI TEKIN GUNER" userId="8a3bfaf7-3db6-4045-837e-88d2495fba61" providerId="ADAL" clId="{21E592DD-7ED6-44BC-B0F2-239AEAADD050}" dt="2024-12-04T08:48:04.807" v="1566" actId="113"/>
          <ac:spMkLst>
            <pc:docMk/>
            <pc:sldMk cId="3234706652" sldId="952"/>
            <ac:spMk id="11" creationId="{4B789913-9B13-AD71-DCE7-D2B33373B104}"/>
          </ac:spMkLst>
        </pc:spChg>
        <pc:spChg chg="mod">
          <ac:chgData name="ALI TEKIN GUNER" userId="8a3bfaf7-3db6-4045-837e-88d2495fba61" providerId="ADAL" clId="{21E592DD-7ED6-44BC-B0F2-239AEAADD050}" dt="2024-12-04T08:43:41.415" v="1417" actId="255"/>
          <ac:spMkLst>
            <pc:docMk/>
            <pc:sldMk cId="3234706652" sldId="952"/>
            <ac:spMk id="12" creationId="{FD9A772D-4BC4-FB8E-44F2-828F3C38F5BF}"/>
          </ac:spMkLst>
        </pc:spChg>
        <pc:spChg chg="mod">
          <ac:chgData name="ALI TEKIN GUNER" userId="8a3bfaf7-3db6-4045-837e-88d2495fba61" providerId="ADAL" clId="{21E592DD-7ED6-44BC-B0F2-239AEAADD050}" dt="2024-12-04T08:46:04.156" v="1528" actId="255"/>
          <ac:spMkLst>
            <pc:docMk/>
            <pc:sldMk cId="3234706652" sldId="952"/>
            <ac:spMk id="21" creationId="{7ADC0AA7-F07E-EDA8-90D9-8A107A07BD8D}"/>
          </ac:spMkLst>
        </pc:spChg>
        <pc:spChg chg="mod">
          <ac:chgData name="ALI TEKIN GUNER" userId="8a3bfaf7-3db6-4045-837e-88d2495fba61" providerId="ADAL" clId="{21E592DD-7ED6-44BC-B0F2-239AEAADD050}" dt="2024-12-04T08:46:04.156" v="1528" actId="255"/>
          <ac:spMkLst>
            <pc:docMk/>
            <pc:sldMk cId="3234706652" sldId="952"/>
            <ac:spMk id="26" creationId="{F056FD91-75FA-7DB7-348D-4C62DD0E2B1E}"/>
          </ac:spMkLst>
        </pc:spChg>
        <pc:spChg chg="mod">
          <ac:chgData name="ALI TEKIN GUNER" userId="8a3bfaf7-3db6-4045-837e-88d2495fba61" providerId="ADAL" clId="{21E592DD-7ED6-44BC-B0F2-239AEAADD050}" dt="2024-12-04T08:46:04.156" v="1528" actId="255"/>
          <ac:spMkLst>
            <pc:docMk/>
            <pc:sldMk cId="3234706652" sldId="952"/>
            <ac:spMk id="28" creationId="{7E4077A8-6BA2-DD24-21B8-94A32B3F49EA}"/>
          </ac:spMkLst>
        </pc:spChg>
        <pc:spChg chg="mod">
          <ac:chgData name="ALI TEKIN GUNER" userId="8a3bfaf7-3db6-4045-837e-88d2495fba61" providerId="ADAL" clId="{21E592DD-7ED6-44BC-B0F2-239AEAADD050}" dt="2024-12-04T08:46:04.156" v="1528" actId="255"/>
          <ac:spMkLst>
            <pc:docMk/>
            <pc:sldMk cId="3234706652" sldId="952"/>
            <ac:spMk id="29" creationId="{EF2BC177-ED39-0AFD-F921-BFE2519E5D0A}"/>
          </ac:spMkLst>
        </pc:spChg>
        <pc:spChg chg="mod">
          <ac:chgData name="ALI TEKIN GUNER" userId="8a3bfaf7-3db6-4045-837e-88d2495fba61" providerId="ADAL" clId="{21E592DD-7ED6-44BC-B0F2-239AEAADD050}" dt="2024-12-04T08:46:04.156" v="1528" actId="255"/>
          <ac:spMkLst>
            <pc:docMk/>
            <pc:sldMk cId="3234706652" sldId="952"/>
            <ac:spMk id="34" creationId="{5A029CBB-B176-60EA-0D38-FDAC0E79EC9C}"/>
          </ac:spMkLst>
        </pc:spChg>
        <pc:spChg chg="mod">
          <ac:chgData name="ALI TEKIN GUNER" userId="8a3bfaf7-3db6-4045-837e-88d2495fba61" providerId="ADAL" clId="{21E592DD-7ED6-44BC-B0F2-239AEAADD050}" dt="2024-12-04T08:47:17.985" v="1555" actId="1035"/>
          <ac:spMkLst>
            <pc:docMk/>
            <pc:sldMk cId="3234706652" sldId="952"/>
            <ac:spMk id="36" creationId="{E0015D0D-1131-F4A4-051D-2625E32C9731}"/>
          </ac:spMkLst>
        </pc:spChg>
        <pc:spChg chg="mod">
          <ac:chgData name="ALI TEKIN GUNER" userId="8a3bfaf7-3db6-4045-837e-88d2495fba61" providerId="ADAL" clId="{21E592DD-7ED6-44BC-B0F2-239AEAADD050}" dt="2024-12-04T08:47:41.565" v="1563" actId="14100"/>
          <ac:spMkLst>
            <pc:docMk/>
            <pc:sldMk cId="3234706652" sldId="952"/>
            <ac:spMk id="37" creationId="{B1171528-9F14-3B24-A3E1-09713C66B7E0}"/>
          </ac:spMkLst>
        </pc:spChg>
        <pc:spChg chg="mod">
          <ac:chgData name="ALI TEKIN GUNER" userId="8a3bfaf7-3db6-4045-837e-88d2495fba61" providerId="ADAL" clId="{21E592DD-7ED6-44BC-B0F2-239AEAADD050}" dt="2024-12-04T08:47:36.904" v="1562" actId="14100"/>
          <ac:spMkLst>
            <pc:docMk/>
            <pc:sldMk cId="3234706652" sldId="952"/>
            <ac:spMk id="38" creationId="{DB8B0105-C02A-367C-D169-7F62A5C38B3A}"/>
          </ac:spMkLst>
        </pc:spChg>
        <pc:spChg chg="mod">
          <ac:chgData name="ALI TEKIN GUNER" userId="8a3bfaf7-3db6-4045-837e-88d2495fba61" providerId="ADAL" clId="{21E592DD-7ED6-44BC-B0F2-239AEAADD050}" dt="2024-12-04T08:46:04.156" v="1528" actId="255"/>
          <ac:spMkLst>
            <pc:docMk/>
            <pc:sldMk cId="3234706652" sldId="952"/>
            <ac:spMk id="40" creationId="{3F38D7CD-BE2D-4FDC-9A1A-38FE7891353E}"/>
          </ac:spMkLst>
        </pc:spChg>
        <pc:spChg chg="mod">
          <ac:chgData name="ALI TEKIN GUNER" userId="8a3bfaf7-3db6-4045-837e-88d2495fba61" providerId="ADAL" clId="{21E592DD-7ED6-44BC-B0F2-239AEAADD050}" dt="2024-12-04T08:46:04.156" v="1528" actId="255"/>
          <ac:spMkLst>
            <pc:docMk/>
            <pc:sldMk cId="3234706652" sldId="952"/>
            <ac:spMk id="41" creationId="{45E6E3A7-321F-3991-354D-139DC8E2C9DE}"/>
          </ac:spMkLst>
        </pc:spChg>
        <pc:spChg chg="mod">
          <ac:chgData name="ALI TEKIN GUNER" userId="8a3bfaf7-3db6-4045-837e-88d2495fba61" providerId="ADAL" clId="{21E592DD-7ED6-44BC-B0F2-239AEAADD050}" dt="2024-12-04T08:46:04.156" v="1528" actId="255"/>
          <ac:spMkLst>
            <pc:docMk/>
            <pc:sldMk cId="3234706652" sldId="952"/>
            <ac:spMk id="46" creationId="{E177C042-0D3B-1C9A-391D-26E5C0057FBD}"/>
          </ac:spMkLst>
        </pc:spChg>
        <pc:spChg chg="mod">
          <ac:chgData name="ALI TEKIN GUNER" userId="8a3bfaf7-3db6-4045-837e-88d2495fba61" providerId="ADAL" clId="{21E592DD-7ED6-44BC-B0F2-239AEAADD050}" dt="2024-12-04T08:46:04.156" v="1528" actId="255"/>
          <ac:spMkLst>
            <pc:docMk/>
            <pc:sldMk cId="3234706652" sldId="952"/>
            <ac:spMk id="47" creationId="{82AF9FB2-85B3-BCE1-839A-F22D2785A7D9}"/>
          </ac:spMkLst>
        </pc:spChg>
        <pc:spChg chg="mod">
          <ac:chgData name="ALI TEKIN GUNER" userId="8a3bfaf7-3db6-4045-837e-88d2495fba61" providerId="ADAL" clId="{21E592DD-7ED6-44BC-B0F2-239AEAADD050}" dt="2024-12-04T08:46:04.156" v="1528" actId="255"/>
          <ac:spMkLst>
            <pc:docMk/>
            <pc:sldMk cId="3234706652" sldId="952"/>
            <ac:spMk id="50" creationId="{D2DA0FE8-D0CA-20B4-9266-70159674221F}"/>
          </ac:spMkLst>
        </pc:spChg>
        <pc:spChg chg="mod">
          <ac:chgData name="ALI TEKIN GUNER" userId="8a3bfaf7-3db6-4045-837e-88d2495fba61" providerId="ADAL" clId="{21E592DD-7ED6-44BC-B0F2-239AEAADD050}" dt="2024-12-04T08:46:04.156" v="1528" actId="255"/>
          <ac:spMkLst>
            <pc:docMk/>
            <pc:sldMk cId="3234706652" sldId="952"/>
            <ac:spMk id="51" creationId="{3016ACD4-99E5-9CD2-A80D-32A753FA58E3}"/>
          </ac:spMkLst>
        </pc:spChg>
        <pc:spChg chg="mod">
          <ac:chgData name="ALI TEKIN GUNER" userId="8a3bfaf7-3db6-4045-837e-88d2495fba61" providerId="ADAL" clId="{21E592DD-7ED6-44BC-B0F2-239AEAADD050}" dt="2024-12-04T08:46:04.156" v="1528" actId="255"/>
          <ac:spMkLst>
            <pc:docMk/>
            <pc:sldMk cId="3234706652" sldId="952"/>
            <ac:spMk id="66" creationId="{37B0764D-7F91-E8EA-9C24-122DF788E513}"/>
          </ac:spMkLst>
        </pc:spChg>
        <pc:spChg chg="mod">
          <ac:chgData name="ALI TEKIN GUNER" userId="8a3bfaf7-3db6-4045-837e-88d2495fba61" providerId="ADAL" clId="{21E592DD-7ED6-44BC-B0F2-239AEAADD050}" dt="2024-12-04T08:46:04.156" v="1528" actId="255"/>
          <ac:spMkLst>
            <pc:docMk/>
            <pc:sldMk cId="3234706652" sldId="952"/>
            <ac:spMk id="69" creationId="{1E53D20D-95FB-A93B-E0E6-3999726372F1}"/>
          </ac:spMkLst>
        </pc:spChg>
        <pc:spChg chg="mod">
          <ac:chgData name="ALI TEKIN GUNER" userId="8a3bfaf7-3db6-4045-837e-88d2495fba61" providerId="ADAL" clId="{21E592DD-7ED6-44BC-B0F2-239AEAADD050}" dt="2024-12-04T08:47:58.035" v="1564" actId="113"/>
          <ac:spMkLst>
            <pc:docMk/>
            <pc:sldMk cId="3234706652" sldId="952"/>
            <ac:spMk id="75" creationId="{069C7A24-4B26-10D5-D13D-7895A95BD297}"/>
          </ac:spMkLst>
        </pc:spChg>
        <pc:grpChg chg="mod">
          <ac:chgData name="ALI TEKIN GUNER" userId="8a3bfaf7-3db6-4045-837e-88d2495fba61" providerId="ADAL" clId="{21E592DD-7ED6-44BC-B0F2-239AEAADD050}" dt="2024-12-04T08:46:04.156" v="1528" actId="255"/>
          <ac:grpSpMkLst>
            <pc:docMk/>
            <pc:sldMk cId="3234706652" sldId="952"/>
            <ac:grpSpMk id="27" creationId="{B6977158-A350-21A4-FA19-FABC268F5F46}"/>
          </ac:grpSpMkLst>
        </pc:grpChg>
        <pc:grpChg chg="mod">
          <ac:chgData name="ALI TEKIN GUNER" userId="8a3bfaf7-3db6-4045-837e-88d2495fba61" providerId="ADAL" clId="{21E592DD-7ED6-44BC-B0F2-239AEAADD050}" dt="2024-12-04T08:46:58.569" v="1541" actId="1036"/>
          <ac:grpSpMkLst>
            <pc:docMk/>
            <pc:sldMk cId="3234706652" sldId="952"/>
            <ac:grpSpMk id="39" creationId="{059A267B-54BC-24B9-A2E2-65939133FA80}"/>
          </ac:grpSpMkLst>
        </pc:grpChg>
        <pc:grpChg chg="mod">
          <ac:chgData name="ALI TEKIN GUNER" userId="8a3bfaf7-3db6-4045-837e-88d2495fba61" providerId="ADAL" clId="{21E592DD-7ED6-44BC-B0F2-239AEAADD050}" dt="2024-12-04T08:46:04.156" v="1528" actId="255"/>
          <ac:grpSpMkLst>
            <pc:docMk/>
            <pc:sldMk cId="3234706652" sldId="952"/>
            <ac:grpSpMk id="44" creationId="{FAAE2E71-3554-2347-1641-17076A5523DE}"/>
          </ac:grpSpMkLst>
        </pc:grpChg>
        <pc:grpChg chg="mod">
          <ac:chgData name="ALI TEKIN GUNER" userId="8a3bfaf7-3db6-4045-837e-88d2495fba61" providerId="ADAL" clId="{21E592DD-7ED6-44BC-B0F2-239AEAADD050}" dt="2024-12-04T08:46:04.156" v="1528" actId="255"/>
          <ac:grpSpMkLst>
            <pc:docMk/>
            <pc:sldMk cId="3234706652" sldId="952"/>
            <ac:grpSpMk id="45" creationId="{E533F1DD-29E2-0BD7-207D-914B33247E1D}"/>
          </ac:grpSpMkLst>
        </pc:grpChg>
        <pc:grpChg chg="mod">
          <ac:chgData name="ALI TEKIN GUNER" userId="8a3bfaf7-3db6-4045-837e-88d2495fba61" providerId="ADAL" clId="{21E592DD-7ED6-44BC-B0F2-239AEAADD050}" dt="2024-12-04T08:48:17.415" v="1567" actId="1076"/>
          <ac:grpSpMkLst>
            <pc:docMk/>
            <pc:sldMk cId="3234706652" sldId="952"/>
            <ac:grpSpMk id="77" creationId="{7B73C0C0-C9CC-04E2-DA3D-35BBEC1394D1}"/>
          </ac:grpSpMkLst>
        </pc:grpChg>
        <pc:picChg chg="mod">
          <ac:chgData name="ALI TEKIN GUNER" userId="8a3bfaf7-3db6-4045-837e-88d2495fba61" providerId="ADAL" clId="{21E592DD-7ED6-44BC-B0F2-239AEAADD050}" dt="2024-12-04T08:48:23.891" v="1569" actId="1076"/>
          <ac:picMkLst>
            <pc:docMk/>
            <pc:sldMk cId="3234706652" sldId="952"/>
            <ac:picMk id="6" creationId="{8C7FC3C3-552D-7E89-0A38-45F724D78B99}"/>
          </ac:picMkLst>
        </pc:picChg>
        <pc:picChg chg="mod modCrop">
          <ac:chgData name="ALI TEKIN GUNER" userId="8a3bfaf7-3db6-4045-837e-88d2495fba61" providerId="ADAL" clId="{21E592DD-7ED6-44BC-B0F2-239AEAADD050}" dt="2024-12-04T08:45:59.498" v="1527" actId="255"/>
          <ac:picMkLst>
            <pc:docMk/>
            <pc:sldMk cId="3234706652" sldId="952"/>
            <ac:picMk id="14" creationId="{D01554AD-9089-56E3-8CD6-A2AEA0D3B47E}"/>
          </ac:picMkLst>
        </pc:picChg>
        <pc:picChg chg="mod modCrop">
          <ac:chgData name="ALI TEKIN GUNER" userId="8a3bfaf7-3db6-4045-837e-88d2495fba61" providerId="ADAL" clId="{21E592DD-7ED6-44BC-B0F2-239AEAADD050}" dt="2024-12-04T08:46:27.678" v="1532" actId="1076"/>
          <ac:picMkLst>
            <pc:docMk/>
            <pc:sldMk cId="3234706652" sldId="952"/>
            <ac:picMk id="54" creationId="{F74EDA18-B3F9-8CF1-BAA4-E74F66868233}"/>
          </ac:picMkLst>
        </pc:picChg>
        <pc:picChg chg="mod">
          <ac:chgData name="ALI TEKIN GUNER" userId="8a3bfaf7-3db6-4045-837e-88d2495fba61" providerId="ADAL" clId="{21E592DD-7ED6-44BC-B0F2-239AEAADD050}" dt="2024-12-04T08:47:12.466" v="1551" actId="1036"/>
          <ac:picMkLst>
            <pc:docMk/>
            <pc:sldMk cId="3234706652" sldId="952"/>
            <ac:picMk id="56" creationId="{BAEAFF3C-52E1-2B96-8344-1EA5D1CF9729}"/>
          </ac:picMkLst>
        </pc:picChg>
        <pc:picChg chg="mod">
          <ac:chgData name="ALI TEKIN GUNER" userId="8a3bfaf7-3db6-4045-837e-88d2495fba61" providerId="ADAL" clId="{21E592DD-7ED6-44BC-B0F2-239AEAADD050}" dt="2024-12-04T08:47:12.466" v="1551" actId="1036"/>
          <ac:picMkLst>
            <pc:docMk/>
            <pc:sldMk cId="3234706652" sldId="952"/>
            <ac:picMk id="58" creationId="{93C134CF-18C8-A604-0EA7-1A4CDD1799FF}"/>
          </ac:picMkLst>
        </pc:picChg>
        <pc:picChg chg="mod">
          <ac:chgData name="ALI TEKIN GUNER" userId="8a3bfaf7-3db6-4045-837e-88d2495fba61" providerId="ADAL" clId="{21E592DD-7ED6-44BC-B0F2-239AEAADD050}" dt="2024-12-04T08:47:12.466" v="1551" actId="1036"/>
          <ac:picMkLst>
            <pc:docMk/>
            <pc:sldMk cId="3234706652" sldId="952"/>
            <ac:picMk id="60" creationId="{5AA11606-D225-BCC5-3AFE-7148517D7AB8}"/>
          </ac:picMkLst>
        </pc:picChg>
        <pc:picChg chg="mod">
          <ac:chgData name="ALI TEKIN GUNER" userId="8a3bfaf7-3db6-4045-837e-88d2495fba61" providerId="ADAL" clId="{21E592DD-7ED6-44BC-B0F2-239AEAADD050}" dt="2024-12-04T08:46:58.569" v="1541" actId="1036"/>
          <ac:picMkLst>
            <pc:docMk/>
            <pc:sldMk cId="3234706652" sldId="952"/>
            <ac:picMk id="63" creationId="{92A48953-5EC6-9F15-1A86-0A91CBD7057F}"/>
          </ac:picMkLst>
        </pc:picChg>
        <pc:picChg chg="mod">
          <ac:chgData name="ALI TEKIN GUNER" userId="8a3bfaf7-3db6-4045-837e-88d2495fba61" providerId="ADAL" clId="{21E592DD-7ED6-44BC-B0F2-239AEAADD050}" dt="2024-12-04T08:46:30.753" v="1533" actId="1036"/>
          <ac:picMkLst>
            <pc:docMk/>
            <pc:sldMk cId="3234706652" sldId="952"/>
            <ac:picMk id="72" creationId="{C6B0E168-6D4A-6630-7555-0F15617A91D7}"/>
          </ac:picMkLst>
        </pc:picChg>
        <pc:picChg chg="mod">
          <ac:chgData name="ALI TEKIN GUNER" userId="8a3bfaf7-3db6-4045-837e-88d2495fba61" providerId="ADAL" clId="{21E592DD-7ED6-44BC-B0F2-239AEAADD050}" dt="2024-12-04T08:46:33.610" v="1534" actId="1036"/>
          <ac:picMkLst>
            <pc:docMk/>
            <pc:sldMk cId="3234706652" sldId="952"/>
            <ac:picMk id="73" creationId="{DFDE8743-7DA2-D21D-1B1C-64E1931ACB71}"/>
          </ac:picMkLst>
        </pc:picChg>
        <pc:cxnChg chg="mod">
          <ac:chgData name="ALI TEKIN GUNER" userId="8a3bfaf7-3db6-4045-837e-88d2495fba61" providerId="ADAL" clId="{21E592DD-7ED6-44BC-B0F2-239AEAADD050}" dt="2024-12-04T08:46:04.156" v="1528" actId="255"/>
          <ac:cxnSpMkLst>
            <pc:docMk/>
            <pc:sldMk cId="3234706652" sldId="952"/>
            <ac:cxnSpMk id="16" creationId="{2BC70349-CF28-4EB6-6094-318985C205E8}"/>
          </ac:cxnSpMkLst>
        </pc:cxnChg>
        <pc:cxnChg chg="mod">
          <ac:chgData name="ALI TEKIN GUNER" userId="8a3bfaf7-3db6-4045-837e-88d2495fba61" providerId="ADAL" clId="{21E592DD-7ED6-44BC-B0F2-239AEAADD050}" dt="2024-12-04T08:46:04.156" v="1528" actId="255"/>
          <ac:cxnSpMkLst>
            <pc:docMk/>
            <pc:sldMk cId="3234706652" sldId="952"/>
            <ac:cxnSpMk id="17" creationId="{2463DDD1-781F-E0F2-D94B-9AB717101FC0}"/>
          </ac:cxnSpMkLst>
        </pc:cxnChg>
        <pc:cxnChg chg="mod">
          <ac:chgData name="ALI TEKIN GUNER" userId="8a3bfaf7-3db6-4045-837e-88d2495fba61" providerId="ADAL" clId="{21E592DD-7ED6-44BC-B0F2-239AEAADD050}" dt="2024-12-04T08:46:04.156" v="1528" actId="255"/>
          <ac:cxnSpMkLst>
            <pc:docMk/>
            <pc:sldMk cId="3234706652" sldId="952"/>
            <ac:cxnSpMk id="23" creationId="{DC730E7B-B469-1F5F-CCD8-7E2AAEB31F47}"/>
          </ac:cxnSpMkLst>
        </pc:cxnChg>
        <pc:cxnChg chg="mod">
          <ac:chgData name="ALI TEKIN GUNER" userId="8a3bfaf7-3db6-4045-837e-88d2495fba61" providerId="ADAL" clId="{21E592DD-7ED6-44BC-B0F2-239AEAADD050}" dt="2024-12-04T08:46:04.156" v="1528" actId="255"/>
          <ac:cxnSpMkLst>
            <pc:docMk/>
            <pc:sldMk cId="3234706652" sldId="952"/>
            <ac:cxnSpMk id="25" creationId="{1A183BB6-2E52-B902-6373-F5A2E6201F4F}"/>
          </ac:cxnSpMkLst>
        </pc:cxnChg>
        <pc:cxnChg chg="mod">
          <ac:chgData name="ALI TEKIN GUNER" userId="8a3bfaf7-3db6-4045-837e-88d2495fba61" providerId="ADAL" clId="{21E592DD-7ED6-44BC-B0F2-239AEAADD050}" dt="2024-12-04T08:46:04.156" v="1528" actId="255"/>
          <ac:cxnSpMkLst>
            <pc:docMk/>
            <pc:sldMk cId="3234706652" sldId="952"/>
            <ac:cxnSpMk id="33" creationId="{F3573B6C-DAEB-4FD5-07DF-664308FF4821}"/>
          </ac:cxnSpMkLst>
        </pc:cxnChg>
        <pc:cxnChg chg="mod">
          <ac:chgData name="ALI TEKIN GUNER" userId="8a3bfaf7-3db6-4045-837e-88d2495fba61" providerId="ADAL" clId="{21E592DD-7ED6-44BC-B0F2-239AEAADD050}" dt="2024-12-04T08:46:04.156" v="1528" actId="255"/>
          <ac:cxnSpMkLst>
            <pc:docMk/>
            <pc:sldMk cId="3234706652" sldId="952"/>
            <ac:cxnSpMk id="35" creationId="{44AE303C-CC93-CF61-6440-5E9385F88C67}"/>
          </ac:cxnSpMkLst>
        </pc:cxnChg>
        <pc:cxnChg chg="mod">
          <ac:chgData name="ALI TEKIN GUNER" userId="8a3bfaf7-3db6-4045-837e-88d2495fba61" providerId="ADAL" clId="{21E592DD-7ED6-44BC-B0F2-239AEAADD050}" dt="2024-12-04T08:46:04.156" v="1528" actId="255"/>
          <ac:cxnSpMkLst>
            <pc:docMk/>
            <pc:sldMk cId="3234706652" sldId="952"/>
            <ac:cxnSpMk id="48" creationId="{319C9C67-AA41-F503-5ADD-B4BC368810C5}"/>
          </ac:cxnSpMkLst>
        </pc:cxnChg>
        <pc:cxnChg chg="mod">
          <ac:chgData name="ALI TEKIN GUNER" userId="8a3bfaf7-3db6-4045-837e-88d2495fba61" providerId="ADAL" clId="{21E592DD-7ED6-44BC-B0F2-239AEAADD050}" dt="2024-12-04T08:46:04.156" v="1528" actId="255"/>
          <ac:cxnSpMkLst>
            <pc:docMk/>
            <pc:sldMk cId="3234706652" sldId="952"/>
            <ac:cxnSpMk id="49" creationId="{9BE642C4-1814-F538-BE72-3432C3DBC3CE}"/>
          </ac:cxnSpMkLst>
        </pc:cxnChg>
        <pc:cxnChg chg="mod">
          <ac:chgData name="ALI TEKIN GUNER" userId="8a3bfaf7-3db6-4045-837e-88d2495fba61" providerId="ADAL" clId="{21E592DD-7ED6-44BC-B0F2-239AEAADD050}" dt="2024-12-04T08:46:04.156" v="1528" actId="255"/>
          <ac:cxnSpMkLst>
            <pc:docMk/>
            <pc:sldMk cId="3234706652" sldId="952"/>
            <ac:cxnSpMk id="67" creationId="{BC32B3DF-9B8D-CAAE-396F-CDB7E737CA0F}"/>
          </ac:cxnSpMkLst>
        </pc:cxnChg>
        <pc:cxnChg chg="mod">
          <ac:chgData name="ALI TEKIN GUNER" userId="8a3bfaf7-3db6-4045-837e-88d2495fba61" providerId="ADAL" clId="{21E592DD-7ED6-44BC-B0F2-239AEAADD050}" dt="2024-12-04T08:46:04.156" v="1528" actId="255"/>
          <ac:cxnSpMkLst>
            <pc:docMk/>
            <pc:sldMk cId="3234706652" sldId="952"/>
            <ac:cxnSpMk id="70" creationId="{D21D37A4-51FF-2562-4921-2C4DB55EF1CD}"/>
          </ac:cxnSpMkLst>
        </pc:cxnChg>
      </pc:sldChg>
      <pc:sldChg chg="modSp">
        <pc:chgData name="ALI TEKIN GUNER" userId="8a3bfaf7-3db6-4045-837e-88d2495fba61" providerId="ADAL" clId="{21E592DD-7ED6-44BC-B0F2-239AEAADD050}" dt="2024-12-04T08:33:34.609" v="1112" actId="20577"/>
        <pc:sldMkLst>
          <pc:docMk/>
          <pc:sldMk cId="1070834791" sldId="953"/>
        </pc:sldMkLst>
        <pc:spChg chg="mod">
          <ac:chgData name="ALI TEKIN GUNER" userId="8a3bfaf7-3db6-4045-837e-88d2495fba61" providerId="ADAL" clId="{21E592DD-7ED6-44BC-B0F2-239AEAADD050}" dt="2024-12-04T08:33:34.609" v="1112" actId="20577"/>
          <ac:spMkLst>
            <pc:docMk/>
            <pc:sldMk cId="1070834791" sldId="953"/>
            <ac:spMk id="5" creationId="{FA63B763-0C43-03B7-F672-494444087DBB}"/>
          </ac:spMkLst>
        </pc:spChg>
      </pc:sldChg>
      <pc:sldChg chg="modSp">
        <pc:chgData name="ALI TEKIN GUNER" userId="8a3bfaf7-3db6-4045-837e-88d2495fba61" providerId="ADAL" clId="{21E592DD-7ED6-44BC-B0F2-239AEAADD050}" dt="2024-12-13T15:07:19.691" v="1995" actId="20577"/>
        <pc:sldMkLst>
          <pc:docMk/>
          <pc:sldMk cId="1246593662" sldId="956"/>
        </pc:sldMkLst>
        <pc:spChg chg="mod">
          <ac:chgData name="ALI TEKIN GUNER" userId="8a3bfaf7-3db6-4045-837e-88d2495fba61" providerId="ADAL" clId="{21E592DD-7ED6-44BC-B0F2-239AEAADD050}" dt="2024-12-13T15:07:19.691" v="1995" actId="20577"/>
          <ac:spMkLst>
            <pc:docMk/>
            <pc:sldMk cId="1246593662" sldId="956"/>
            <ac:spMk id="56" creationId="{F8269F7B-692A-0062-46B2-B7909C6CCB2F}"/>
          </ac:spMkLst>
        </pc:spChg>
      </pc:sldChg>
    </pc:docChg>
  </pc:docChgLst>
  <pc:docChgLst>
    <pc:chgData name="ALI TEKIN GUNER" userId="8a3bfaf7-3db6-4045-837e-88d2495fba61" providerId="ADAL" clId="{E7F00277-0303-425F-A675-E103FDE229A5}"/>
    <pc:docChg chg="undo redo custSel addSld delSld modSld">
      <pc:chgData name="ALI TEKIN GUNER" userId="8a3bfaf7-3db6-4045-837e-88d2495fba61" providerId="ADAL" clId="{E7F00277-0303-425F-A675-E103FDE229A5}" dt="2022-11-03T09:27:12.111" v="3476"/>
      <pc:docMkLst>
        <pc:docMk/>
      </pc:docMkLst>
      <pc:sldChg chg="modSp mod">
        <pc:chgData name="ALI TEKIN GUNER" userId="8a3bfaf7-3db6-4045-837e-88d2495fba61" providerId="ADAL" clId="{E7F00277-0303-425F-A675-E103FDE229A5}" dt="2022-10-30T11:35:44.005" v="1055" actId="1076"/>
        <pc:sldMkLst>
          <pc:docMk/>
          <pc:sldMk cId="666074226" sldId="322"/>
        </pc:sldMkLst>
        <pc:picChg chg="mod">
          <ac:chgData name="ALI TEKIN GUNER" userId="8a3bfaf7-3db6-4045-837e-88d2495fba61" providerId="ADAL" clId="{E7F00277-0303-425F-A675-E103FDE229A5}" dt="2022-10-30T11:35:44.005" v="1055" actId="1076"/>
          <ac:picMkLst>
            <pc:docMk/>
            <pc:sldMk cId="666074226" sldId="322"/>
            <ac:picMk id="9" creationId="{00000000-0000-0000-0000-000000000000}"/>
          </ac:picMkLst>
        </pc:picChg>
      </pc:sldChg>
      <pc:sldChg chg="modSp mod">
        <pc:chgData name="ALI TEKIN GUNER" userId="8a3bfaf7-3db6-4045-837e-88d2495fba61" providerId="ADAL" clId="{E7F00277-0303-425F-A675-E103FDE229A5}" dt="2022-10-28T09:01:50.441" v="4" actId="27636"/>
        <pc:sldMkLst>
          <pc:docMk/>
          <pc:sldMk cId="3283545601" sldId="356"/>
        </pc:sldMkLst>
        <pc:spChg chg="mod">
          <ac:chgData name="ALI TEKIN GUNER" userId="8a3bfaf7-3db6-4045-837e-88d2495fba61" providerId="ADAL" clId="{E7F00277-0303-425F-A675-E103FDE229A5}" dt="2022-10-28T09:01:50.441" v="4" actId="27636"/>
          <ac:spMkLst>
            <pc:docMk/>
            <pc:sldMk cId="3283545601" sldId="356"/>
            <ac:spMk id="3" creationId="{00000000-0000-0000-0000-000000000000}"/>
          </ac:spMkLst>
        </pc:spChg>
      </pc:sldChg>
      <pc:sldChg chg="modSp mod">
        <pc:chgData name="ALI TEKIN GUNER" userId="8a3bfaf7-3db6-4045-837e-88d2495fba61" providerId="ADAL" clId="{E7F00277-0303-425F-A675-E103FDE229A5}" dt="2022-10-28T09:16:28.099" v="232" actId="1076"/>
        <pc:sldMkLst>
          <pc:docMk/>
          <pc:sldMk cId="3721366386" sldId="401"/>
        </pc:sldMkLst>
        <pc:grpChg chg="mod">
          <ac:chgData name="ALI TEKIN GUNER" userId="8a3bfaf7-3db6-4045-837e-88d2495fba61" providerId="ADAL" clId="{E7F00277-0303-425F-A675-E103FDE229A5}" dt="2022-10-28T09:16:28.099" v="232" actId="1076"/>
          <ac:grpSpMkLst>
            <pc:docMk/>
            <pc:sldMk cId="3721366386" sldId="401"/>
            <ac:grpSpMk id="11" creationId="{14412333-A10E-3777-D853-EB5209917BDD}"/>
          </ac:grpSpMkLst>
        </pc:grpChg>
      </pc:sldChg>
      <pc:sldChg chg="modSp">
        <pc:chgData name="ALI TEKIN GUNER" userId="8a3bfaf7-3db6-4045-837e-88d2495fba61" providerId="ADAL" clId="{E7F00277-0303-425F-A675-E103FDE229A5}" dt="2022-11-02T11:08:11.003" v="1071" actId="20577"/>
        <pc:sldMkLst>
          <pc:docMk/>
          <pc:sldMk cId="757095558" sldId="415"/>
        </pc:sldMkLst>
        <pc:spChg chg="mod">
          <ac:chgData name="ALI TEKIN GUNER" userId="8a3bfaf7-3db6-4045-837e-88d2495fba61" providerId="ADAL" clId="{E7F00277-0303-425F-A675-E103FDE229A5}" dt="2022-11-02T11:08:11.003" v="1071" actId="20577"/>
          <ac:spMkLst>
            <pc:docMk/>
            <pc:sldMk cId="757095558" sldId="415"/>
            <ac:spMk id="13" creationId="{00000000-0000-0000-0000-000000000000}"/>
          </ac:spMkLst>
        </pc:spChg>
      </pc:sldChg>
      <pc:sldChg chg="modSp mod">
        <pc:chgData name="ALI TEKIN GUNER" userId="8a3bfaf7-3db6-4045-837e-88d2495fba61" providerId="ADAL" clId="{E7F00277-0303-425F-A675-E103FDE229A5}" dt="2022-10-30T11:19:32.352" v="1027" actId="1076"/>
        <pc:sldMkLst>
          <pc:docMk/>
          <pc:sldMk cId="2330496362" sldId="442"/>
        </pc:sldMkLst>
        <pc:spChg chg="mod">
          <ac:chgData name="ALI TEKIN GUNER" userId="8a3bfaf7-3db6-4045-837e-88d2495fba61" providerId="ADAL" clId="{E7F00277-0303-425F-A675-E103FDE229A5}" dt="2022-10-28T10:34:34.707" v="1008" actId="20577"/>
          <ac:spMkLst>
            <pc:docMk/>
            <pc:sldMk cId="2330496362" sldId="442"/>
            <ac:spMk id="39" creationId="{00000000-0000-0000-0000-000000000000}"/>
          </ac:spMkLst>
        </pc:spChg>
        <pc:spChg chg="mod">
          <ac:chgData name="ALI TEKIN GUNER" userId="8a3bfaf7-3db6-4045-837e-88d2495fba61" providerId="ADAL" clId="{E7F00277-0303-425F-A675-E103FDE229A5}" dt="2022-10-30T11:19:32.352" v="1027" actId="1076"/>
          <ac:spMkLst>
            <pc:docMk/>
            <pc:sldMk cId="2330496362" sldId="442"/>
            <ac:spMk id="45" creationId="{00000000-0000-0000-0000-000000000000}"/>
          </ac:spMkLst>
        </pc:spChg>
      </pc:sldChg>
      <pc:sldChg chg="addSp delSp mod">
        <pc:chgData name="ALI TEKIN GUNER" userId="8a3bfaf7-3db6-4045-837e-88d2495fba61" providerId="ADAL" clId="{E7F00277-0303-425F-A675-E103FDE229A5}" dt="2022-10-28T10:21:54.475" v="967" actId="9405"/>
        <pc:sldMkLst>
          <pc:docMk/>
          <pc:sldMk cId="700975634" sldId="443"/>
        </pc:sldMkLst>
        <pc:inkChg chg="add del">
          <ac:chgData name="ALI TEKIN GUNER" userId="8a3bfaf7-3db6-4045-837e-88d2495fba61" providerId="ADAL" clId="{E7F00277-0303-425F-A675-E103FDE229A5}" dt="2022-10-28T10:21:54.475" v="967" actId="9405"/>
          <ac:inkMkLst>
            <pc:docMk/>
            <pc:sldMk cId="700975634" sldId="443"/>
            <ac:inkMk id="2" creationId="{9D651497-83E4-4C2B-7F72-F62813D4231E}"/>
          </ac:inkMkLst>
        </pc:inkChg>
      </pc:sldChg>
      <pc:sldChg chg="delSp modSp mod delAnim">
        <pc:chgData name="ALI TEKIN GUNER" userId="8a3bfaf7-3db6-4045-837e-88d2495fba61" providerId="ADAL" clId="{E7F00277-0303-425F-A675-E103FDE229A5}" dt="2022-11-02T12:48:54.458" v="2640" actId="20577"/>
        <pc:sldMkLst>
          <pc:docMk/>
          <pc:sldMk cId="1381448267" sldId="451"/>
        </pc:sldMkLst>
        <pc:spChg chg="mod">
          <ac:chgData name="ALI TEKIN GUNER" userId="8a3bfaf7-3db6-4045-837e-88d2495fba61" providerId="ADAL" clId="{E7F00277-0303-425F-A675-E103FDE229A5}" dt="2022-11-02T12:48:54.458" v="2640" actId="20577"/>
          <ac:spMkLst>
            <pc:docMk/>
            <pc:sldMk cId="1381448267" sldId="451"/>
            <ac:spMk id="2" creationId="{19D841E0-FB5F-FBA3-FBD0-19DD423FAB94}"/>
          </ac:spMkLst>
        </pc:spChg>
        <pc:spChg chg="mod">
          <ac:chgData name="ALI TEKIN GUNER" userId="8a3bfaf7-3db6-4045-837e-88d2495fba61" providerId="ADAL" clId="{E7F00277-0303-425F-A675-E103FDE229A5}" dt="2022-11-02T11:08:54.131" v="1087" actId="1076"/>
          <ac:spMkLst>
            <pc:docMk/>
            <pc:sldMk cId="1381448267" sldId="451"/>
            <ac:spMk id="3" creationId="{00000000-0000-0000-0000-000000000000}"/>
          </ac:spMkLst>
        </pc:spChg>
        <pc:spChg chg="mod">
          <ac:chgData name="ALI TEKIN GUNER" userId="8a3bfaf7-3db6-4045-837e-88d2495fba61" providerId="ADAL" clId="{E7F00277-0303-425F-A675-E103FDE229A5}" dt="2022-11-02T12:41:15.468" v="2621" actId="1076"/>
          <ac:spMkLst>
            <pc:docMk/>
            <pc:sldMk cId="1381448267" sldId="451"/>
            <ac:spMk id="4" creationId="{00000000-0000-0000-0000-000000000000}"/>
          </ac:spMkLst>
        </pc:spChg>
        <pc:spChg chg="mod">
          <ac:chgData name="ALI TEKIN GUNER" userId="8a3bfaf7-3db6-4045-837e-88d2495fba61" providerId="ADAL" clId="{E7F00277-0303-425F-A675-E103FDE229A5}" dt="2022-11-02T12:48:54.458" v="2640" actId="20577"/>
          <ac:spMkLst>
            <pc:docMk/>
            <pc:sldMk cId="1381448267" sldId="451"/>
            <ac:spMk id="5" creationId="{00000000-0000-0000-0000-000000000000}"/>
          </ac:spMkLst>
        </pc:spChg>
        <pc:spChg chg="mod">
          <ac:chgData name="ALI TEKIN GUNER" userId="8a3bfaf7-3db6-4045-837e-88d2495fba61" providerId="ADAL" clId="{E7F00277-0303-425F-A675-E103FDE229A5}" dt="2022-11-02T12:48:54.458" v="2640" actId="20577"/>
          <ac:spMkLst>
            <pc:docMk/>
            <pc:sldMk cId="1381448267" sldId="451"/>
            <ac:spMk id="6" creationId="{00000000-0000-0000-0000-000000000000}"/>
          </ac:spMkLst>
        </pc:spChg>
        <pc:spChg chg="mod">
          <ac:chgData name="ALI TEKIN GUNER" userId="8a3bfaf7-3db6-4045-837e-88d2495fba61" providerId="ADAL" clId="{E7F00277-0303-425F-A675-E103FDE229A5}" dt="2022-11-02T12:48:54.458" v="2640" actId="20577"/>
          <ac:spMkLst>
            <pc:docMk/>
            <pc:sldMk cId="1381448267" sldId="451"/>
            <ac:spMk id="7" creationId="{00000000-0000-0000-0000-000000000000}"/>
          </ac:spMkLst>
        </pc:spChg>
        <pc:spChg chg="mod">
          <ac:chgData name="ALI TEKIN GUNER" userId="8a3bfaf7-3db6-4045-837e-88d2495fba61" providerId="ADAL" clId="{E7F00277-0303-425F-A675-E103FDE229A5}" dt="2022-11-02T12:48:54.458" v="2640" actId="20577"/>
          <ac:spMkLst>
            <pc:docMk/>
            <pc:sldMk cId="1381448267" sldId="451"/>
            <ac:spMk id="8" creationId="{00000000-0000-0000-0000-000000000000}"/>
          </ac:spMkLst>
        </pc:spChg>
        <pc:spChg chg="del">
          <ac:chgData name="ALI TEKIN GUNER" userId="8a3bfaf7-3db6-4045-837e-88d2495fba61" providerId="ADAL" clId="{E7F00277-0303-425F-A675-E103FDE229A5}" dt="2022-11-02T11:07:11.249" v="1060" actId="21"/>
          <ac:spMkLst>
            <pc:docMk/>
            <pc:sldMk cId="1381448267" sldId="451"/>
            <ac:spMk id="10" creationId="{00000000-0000-0000-0000-000000000000}"/>
          </ac:spMkLst>
        </pc:spChg>
        <pc:spChg chg="del">
          <ac:chgData name="ALI TEKIN GUNER" userId="8a3bfaf7-3db6-4045-837e-88d2495fba61" providerId="ADAL" clId="{E7F00277-0303-425F-A675-E103FDE229A5}" dt="2022-11-02T11:07:11.249" v="1060" actId="21"/>
          <ac:spMkLst>
            <pc:docMk/>
            <pc:sldMk cId="1381448267" sldId="451"/>
            <ac:spMk id="12" creationId="{00000000-0000-0000-0000-000000000000}"/>
          </ac:spMkLst>
        </pc:spChg>
        <pc:spChg chg="del">
          <ac:chgData name="ALI TEKIN GUNER" userId="8a3bfaf7-3db6-4045-837e-88d2495fba61" providerId="ADAL" clId="{E7F00277-0303-425F-A675-E103FDE229A5}" dt="2022-11-02T11:07:11.249" v="1060" actId="21"/>
          <ac:spMkLst>
            <pc:docMk/>
            <pc:sldMk cId="1381448267" sldId="451"/>
            <ac:spMk id="24" creationId="{00000000-0000-0000-0000-000000000000}"/>
          </ac:spMkLst>
        </pc:spChg>
        <pc:spChg chg="del">
          <ac:chgData name="ALI TEKIN GUNER" userId="8a3bfaf7-3db6-4045-837e-88d2495fba61" providerId="ADAL" clId="{E7F00277-0303-425F-A675-E103FDE229A5}" dt="2022-11-02T11:07:11.249" v="1060" actId="21"/>
          <ac:spMkLst>
            <pc:docMk/>
            <pc:sldMk cId="1381448267" sldId="451"/>
            <ac:spMk id="25" creationId="{00000000-0000-0000-0000-000000000000}"/>
          </ac:spMkLst>
        </pc:spChg>
        <pc:grpChg chg="mod">
          <ac:chgData name="ALI TEKIN GUNER" userId="8a3bfaf7-3db6-4045-837e-88d2495fba61" providerId="ADAL" clId="{E7F00277-0303-425F-A675-E103FDE229A5}" dt="2022-11-02T12:48:54.458" v="2640" actId="20577"/>
          <ac:grpSpMkLst>
            <pc:docMk/>
            <pc:sldMk cId="1381448267" sldId="451"/>
            <ac:grpSpMk id="13" creationId="{3628C952-0D27-9D2D-DA87-597D6E0933E6}"/>
          </ac:grpSpMkLst>
        </pc:grpChg>
        <pc:picChg chg="del mod">
          <ac:chgData name="ALI TEKIN GUNER" userId="8a3bfaf7-3db6-4045-837e-88d2495fba61" providerId="ADAL" clId="{E7F00277-0303-425F-A675-E103FDE229A5}" dt="2022-11-02T11:07:11.249" v="1060" actId="21"/>
          <ac:picMkLst>
            <pc:docMk/>
            <pc:sldMk cId="1381448267" sldId="451"/>
            <ac:picMk id="18" creationId="{00000000-0000-0000-0000-000000000000}"/>
          </ac:picMkLst>
        </pc:picChg>
        <pc:cxnChg chg="del">
          <ac:chgData name="ALI TEKIN GUNER" userId="8a3bfaf7-3db6-4045-837e-88d2495fba61" providerId="ADAL" clId="{E7F00277-0303-425F-A675-E103FDE229A5}" dt="2022-11-02T11:07:11.249" v="1060" actId="21"/>
          <ac:cxnSpMkLst>
            <pc:docMk/>
            <pc:sldMk cId="1381448267" sldId="451"/>
            <ac:cxnSpMk id="20" creationId="{00000000-0000-0000-0000-000000000000}"/>
          </ac:cxnSpMkLst>
        </pc:cxnChg>
        <pc:cxnChg chg="del">
          <ac:chgData name="ALI TEKIN GUNER" userId="8a3bfaf7-3db6-4045-837e-88d2495fba61" providerId="ADAL" clId="{E7F00277-0303-425F-A675-E103FDE229A5}" dt="2022-11-02T11:07:11.249" v="1060" actId="21"/>
          <ac:cxnSpMkLst>
            <pc:docMk/>
            <pc:sldMk cId="1381448267" sldId="451"/>
            <ac:cxnSpMk id="22" creationId="{00000000-0000-0000-0000-000000000000}"/>
          </ac:cxnSpMkLst>
        </pc:cxnChg>
      </pc:sldChg>
      <pc:sldChg chg="modSp mod">
        <pc:chgData name="ALI TEKIN GUNER" userId="8a3bfaf7-3db6-4045-837e-88d2495fba61" providerId="ADAL" clId="{E7F00277-0303-425F-A675-E103FDE229A5}" dt="2022-10-30T11:24:57.931" v="1049" actId="1036"/>
        <pc:sldMkLst>
          <pc:docMk/>
          <pc:sldMk cId="1593123086" sldId="542"/>
        </pc:sldMkLst>
        <pc:spChg chg="mod">
          <ac:chgData name="ALI TEKIN GUNER" userId="8a3bfaf7-3db6-4045-837e-88d2495fba61" providerId="ADAL" clId="{E7F00277-0303-425F-A675-E103FDE229A5}" dt="2022-10-30T11:24:57.931" v="1049" actId="1036"/>
          <ac:spMkLst>
            <pc:docMk/>
            <pc:sldMk cId="1593123086" sldId="542"/>
            <ac:spMk id="6" creationId="{00000000-0000-0000-0000-000000000000}"/>
          </ac:spMkLst>
        </pc:spChg>
        <pc:grpChg chg="mod">
          <ac:chgData name="ALI TEKIN GUNER" userId="8a3bfaf7-3db6-4045-837e-88d2495fba61" providerId="ADAL" clId="{E7F00277-0303-425F-A675-E103FDE229A5}" dt="2022-10-30T11:24:45.880" v="1039" actId="1036"/>
          <ac:grpSpMkLst>
            <pc:docMk/>
            <pc:sldMk cId="1593123086" sldId="542"/>
            <ac:grpSpMk id="12" creationId="{D919EA22-02ED-6FC4-A596-E5B5D4A84DF6}"/>
          </ac:grpSpMkLst>
        </pc:grpChg>
        <pc:picChg chg="mod">
          <ac:chgData name="ALI TEKIN GUNER" userId="8a3bfaf7-3db6-4045-837e-88d2495fba61" providerId="ADAL" clId="{E7F00277-0303-425F-A675-E103FDE229A5}" dt="2022-10-30T11:24:37.507" v="1033" actId="14100"/>
          <ac:picMkLst>
            <pc:docMk/>
            <pc:sldMk cId="1593123086" sldId="542"/>
            <ac:picMk id="1026" creationId="{09E2DE06-7E85-5CF4-DE5A-4456A2D1CBC9}"/>
          </ac:picMkLst>
        </pc:picChg>
      </pc:sldChg>
      <pc:sldChg chg="modSp">
        <pc:chgData name="ALI TEKIN GUNER" userId="8a3bfaf7-3db6-4045-837e-88d2495fba61" providerId="ADAL" clId="{E7F00277-0303-425F-A675-E103FDE229A5}" dt="2022-10-28T10:34:46.922" v="1016" actId="20577"/>
        <pc:sldMkLst>
          <pc:docMk/>
          <pc:sldMk cId="2141624325" sldId="547"/>
        </pc:sldMkLst>
        <pc:spChg chg="mod">
          <ac:chgData name="ALI TEKIN GUNER" userId="8a3bfaf7-3db6-4045-837e-88d2495fba61" providerId="ADAL" clId="{E7F00277-0303-425F-A675-E103FDE229A5}" dt="2022-10-28T10:34:44.770" v="1014" actId="20577"/>
          <ac:spMkLst>
            <pc:docMk/>
            <pc:sldMk cId="2141624325" sldId="547"/>
            <ac:spMk id="11" creationId="{00000000-0000-0000-0000-000000000000}"/>
          </ac:spMkLst>
        </pc:spChg>
        <pc:spChg chg="mod">
          <ac:chgData name="ALI TEKIN GUNER" userId="8a3bfaf7-3db6-4045-837e-88d2495fba61" providerId="ADAL" clId="{E7F00277-0303-425F-A675-E103FDE229A5}" dt="2022-10-28T10:34:46.922" v="1016" actId="20577"/>
          <ac:spMkLst>
            <pc:docMk/>
            <pc:sldMk cId="2141624325" sldId="547"/>
            <ac:spMk id="25" creationId="{00000000-0000-0000-0000-000000000000}"/>
          </ac:spMkLst>
        </pc:spChg>
      </pc:sldChg>
      <pc:sldChg chg="modSp">
        <pc:chgData name="ALI TEKIN GUNER" userId="8a3bfaf7-3db6-4045-837e-88d2495fba61" providerId="ADAL" clId="{E7F00277-0303-425F-A675-E103FDE229A5}" dt="2022-10-28T10:34:49.945" v="1018" actId="20577"/>
        <pc:sldMkLst>
          <pc:docMk/>
          <pc:sldMk cId="1510682950" sldId="549"/>
        </pc:sldMkLst>
        <pc:spChg chg="mod">
          <ac:chgData name="ALI TEKIN GUNER" userId="8a3bfaf7-3db6-4045-837e-88d2495fba61" providerId="ADAL" clId="{E7F00277-0303-425F-A675-E103FDE229A5}" dt="2022-10-28T10:34:49.945" v="1018" actId="20577"/>
          <ac:spMkLst>
            <pc:docMk/>
            <pc:sldMk cId="1510682950" sldId="549"/>
            <ac:spMk id="8" creationId="{00000000-0000-0000-0000-000000000000}"/>
          </ac:spMkLst>
        </pc:spChg>
      </pc:sldChg>
      <pc:sldChg chg="modSp">
        <pc:chgData name="ALI TEKIN GUNER" userId="8a3bfaf7-3db6-4045-837e-88d2495fba61" providerId="ADAL" clId="{E7F00277-0303-425F-A675-E103FDE229A5}" dt="2022-10-28T10:34:54.456" v="1022" actId="20577"/>
        <pc:sldMkLst>
          <pc:docMk/>
          <pc:sldMk cId="197510400" sldId="550"/>
        </pc:sldMkLst>
        <pc:spChg chg="mod">
          <ac:chgData name="ALI TEKIN GUNER" userId="8a3bfaf7-3db6-4045-837e-88d2495fba61" providerId="ADAL" clId="{E7F00277-0303-425F-A675-E103FDE229A5}" dt="2022-10-28T10:34:54.456" v="1022" actId="20577"/>
          <ac:spMkLst>
            <pc:docMk/>
            <pc:sldMk cId="197510400" sldId="550"/>
            <ac:spMk id="16" creationId="{00000000-0000-0000-0000-000000000000}"/>
          </ac:spMkLst>
        </pc:spChg>
      </pc:sldChg>
      <pc:sldChg chg="modSp">
        <pc:chgData name="ALI TEKIN GUNER" userId="8a3bfaf7-3db6-4045-837e-88d2495fba61" providerId="ADAL" clId="{E7F00277-0303-425F-A675-E103FDE229A5}" dt="2022-11-02T11:08:21.660" v="1079" actId="20577"/>
        <pc:sldMkLst>
          <pc:docMk/>
          <pc:sldMk cId="191110992" sldId="551"/>
        </pc:sldMkLst>
        <pc:spChg chg="mod">
          <ac:chgData name="ALI TEKIN GUNER" userId="8a3bfaf7-3db6-4045-837e-88d2495fba61" providerId="ADAL" clId="{E7F00277-0303-425F-A675-E103FDE229A5}" dt="2022-11-02T11:08:21.660" v="1079" actId="20577"/>
          <ac:spMkLst>
            <pc:docMk/>
            <pc:sldMk cId="191110992" sldId="551"/>
            <ac:spMk id="11" creationId="{00000000-0000-0000-0000-000000000000}"/>
          </ac:spMkLst>
        </pc:spChg>
      </pc:sldChg>
      <pc:sldChg chg="modSp">
        <pc:chgData name="ALI TEKIN GUNER" userId="8a3bfaf7-3db6-4045-837e-88d2495fba61" providerId="ADAL" clId="{E7F00277-0303-425F-A675-E103FDE229A5}" dt="2022-10-30T11:20:34.294" v="1031"/>
        <pc:sldMkLst>
          <pc:docMk/>
          <pc:sldMk cId="3317706791" sldId="565"/>
        </pc:sldMkLst>
        <pc:spChg chg="mod">
          <ac:chgData name="ALI TEKIN GUNER" userId="8a3bfaf7-3db6-4045-837e-88d2495fba61" providerId="ADAL" clId="{E7F00277-0303-425F-A675-E103FDE229A5}" dt="2022-10-28T10:34:39.926" v="1011" actId="20577"/>
          <ac:spMkLst>
            <pc:docMk/>
            <pc:sldMk cId="3317706791" sldId="565"/>
            <ac:spMk id="6" creationId="{00000000-0000-0000-0000-000000000000}"/>
          </ac:spMkLst>
        </pc:spChg>
        <pc:spChg chg="mod">
          <ac:chgData name="ALI TEKIN GUNER" userId="8a3bfaf7-3db6-4045-837e-88d2495fba61" providerId="ADAL" clId="{E7F00277-0303-425F-A675-E103FDE229A5}" dt="2022-10-30T11:20:34.294" v="1031"/>
          <ac:spMkLst>
            <pc:docMk/>
            <pc:sldMk cId="3317706791" sldId="565"/>
            <ac:spMk id="8" creationId="{00000000-0000-0000-0000-000000000000}"/>
          </ac:spMkLst>
        </pc:spChg>
      </pc:sldChg>
      <pc:sldChg chg="modSp mod">
        <pc:chgData name="ALI TEKIN GUNER" userId="8a3bfaf7-3db6-4045-837e-88d2495fba61" providerId="ADAL" clId="{E7F00277-0303-425F-A675-E103FDE229A5}" dt="2022-10-30T10:52:26.236" v="1026" actId="1076"/>
        <pc:sldMkLst>
          <pc:docMk/>
          <pc:sldMk cId="3548442925" sldId="660"/>
        </pc:sldMkLst>
        <pc:picChg chg="mod">
          <ac:chgData name="ALI TEKIN GUNER" userId="8a3bfaf7-3db6-4045-837e-88d2495fba61" providerId="ADAL" clId="{E7F00277-0303-425F-A675-E103FDE229A5}" dt="2022-10-30T10:52:26.236" v="1026" actId="1076"/>
          <ac:picMkLst>
            <pc:docMk/>
            <pc:sldMk cId="3548442925" sldId="660"/>
            <ac:picMk id="7" creationId="{00000000-0000-0000-0000-000000000000}"/>
          </ac:picMkLst>
        </pc:picChg>
      </pc:sldChg>
      <pc:sldChg chg="modSp">
        <pc:chgData name="ALI TEKIN GUNER" userId="8a3bfaf7-3db6-4045-837e-88d2495fba61" providerId="ADAL" clId="{E7F00277-0303-425F-A675-E103FDE229A5}" dt="2022-10-28T10:34:57.169" v="1024" actId="20577"/>
        <pc:sldMkLst>
          <pc:docMk/>
          <pc:sldMk cId="1191879491" sldId="731"/>
        </pc:sldMkLst>
        <pc:spChg chg="mod">
          <ac:chgData name="ALI TEKIN GUNER" userId="8a3bfaf7-3db6-4045-837e-88d2495fba61" providerId="ADAL" clId="{E7F00277-0303-425F-A675-E103FDE229A5}" dt="2022-10-28T10:34:57.169" v="1024" actId="20577"/>
          <ac:spMkLst>
            <pc:docMk/>
            <pc:sldMk cId="1191879491" sldId="731"/>
            <ac:spMk id="5" creationId="{00000000-0000-0000-0000-000000000000}"/>
          </ac:spMkLst>
        </pc:spChg>
      </pc:sldChg>
      <pc:sldChg chg="modSp">
        <pc:chgData name="ALI TEKIN GUNER" userId="8a3bfaf7-3db6-4045-837e-88d2495fba61" providerId="ADAL" clId="{E7F00277-0303-425F-A675-E103FDE229A5}" dt="2022-11-02T11:08:18.621" v="1075" actId="20577"/>
        <pc:sldMkLst>
          <pc:docMk/>
          <pc:sldMk cId="395261355" sldId="732"/>
        </pc:sldMkLst>
        <pc:spChg chg="mod">
          <ac:chgData name="ALI TEKIN GUNER" userId="8a3bfaf7-3db6-4045-837e-88d2495fba61" providerId="ADAL" clId="{E7F00277-0303-425F-A675-E103FDE229A5}" dt="2022-11-02T11:08:18.621" v="1075" actId="20577"/>
          <ac:spMkLst>
            <pc:docMk/>
            <pc:sldMk cId="395261355" sldId="732"/>
            <ac:spMk id="2" creationId="{00000000-0000-0000-0000-000000000000}"/>
          </ac:spMkLst>
        </pc:spChg>
      </pc:sldChg>
      <pc:sldChg chg="modSp">
        <pc:chgData name="ALI TEKIN GUNER" userId="8a3bfaf7-3db6-4045-837e-88d2495fba61" providerId="ADAL" clId="{E7F00277-0303-425F-A675-E103FDE229A5}" dt="2022-11-02T11:08:15.372" v="1073" actId="20577"/>
        <pc:sldMkLst>
          <pc:docMk/>
          <pc:sldMk cId="1190137270" sldId="814"/>
        </pc:sldMkLst>
        <pc:spChg chg="mod">
          <ac:chgData name="ALI TEKIN GUNER" userId="8a3bfaf7-3db6-4045-837e-88d2495fba61" providerId="ADAL" clId="{E7F00277-0303-425F-A675-E103FDE229A5}" dt="2022-11-02T11:08:15.372" v="1073" actId="20577"/>
          <ac:spMkLst>
            <pc:docMk/>
            <pc:sldMk cId="1190137270" sldId="814"/>
            <ac:spMk id="21" creationId="{00000000-0000-0000-0000-000000000000}"/>
          </ac:spMkLst>
        </pc:spChg>
      </pc:sldChg>
      <pc:sldChg chg="modSp">
        <pc:chgData name="ALI TEKIN GUNER" userId="8a3bfaf7-3db6-4045-837e-88d2495fba61" providerId="ADAL" clId="{E7F00277-0303-425F-A675-E103FDE229A5}" dt="2022-10-30T13:09:26.693" v="1058" actId="20577"/>
        <pc:sldMkLst>
          <pc:docMk/>
          <pc:sldMk cId="2440551923" sldId="951"/>
        </pc:sldMkLst>
        <pc:spChg chg="mod">
          <ac:chgData name="ALI TEKIN GUNER" userId="8a3bfaf7-3db6-4045-837e-88d2495fba61" providerId="ADAL" clId="{E7F00277-0303-425F-A675-E103FDE229A5}" dt="2022-10-30T12:50:02.672" v="1056" actId="6549"/>
          <ac:spMkLst>
            <pc:docMk/>
            <pc:sldMk cId="2440551923" sldId="951"/>
            <ac:spMk id="7" creationId="{66072E93-00B7-4BD3-5D56-E166BBD78FC3}"/>
          </ac:spMkLst>
        </pc:spChg>
        <pc:spChg chg="mod">
          <ac:chgData name="ALI TEKIN GUNER" userId="8a3bfaf7-3db6-4045-837e-88d2495fba61" providerId="ADAL" clId="{E7F00277-0303-425F-A675-E103FDE229A5}" dt="2022-10-30T13:09:26.693" v="1058" actId="20577"/>
          <ac:spMkLst>
            <pc:docMk/>
            <pc:sldMk cId="2440551923" sldId="951"/>
            <ac:spMk id="14" creationId="{8A533FC8-AFFB-B35E-DB06-B5CDAAC8F15F}"/>
          </ac:spMkLst>
        </pc:spChg>
      </pc:sldChg>
      <pc:sldChg chg="addSp delSp modSp new mod modAnim">
        <pc:chgData name="ALI TEKIN GUNER" userId="8a3bfaf7-3db6-4045-837e-88d2495fba61" providerId="ADAL" clId="{E7F00277-0303-425F-A675-E103FDE229A5}" dt="2022-11-03T09:16:42.670" v="3345" actId="1038"/>
        <pc:sldMkLst>
          <pc:docMk/>
          <pc:sldMk cId="3234706652" sldId="952"/>
        </pc:sldMkLst>
        <pc:spChg chg="add mod topLvl">
          <ac:chgData name="ALI TEKIN GUNER" userId="8a3bfaf7-3db6-4045-837e-88d2495fba61" providerId="ADAL" clId="{E7F00277-0303-425F-A675-E103FDE229A5}" dt="2022-11-03T09:16:28.636" v="3335" actId="403"/>
          <ac:spMkLst>
            <pc:docMk/>
            <pc:sldMk cId="3234706652" sldId="952"/>
            <ac:spMk id="5" creationId="{5AE24352-D375-8357-11FE-4F000785B15C}"/>
          </ac:spMkLst>
        </pc:spChg>
        <pc:spChg chg="add mod topLvl">
          <ac:chgData name="ALI TEKIN GUNER" userId="8a3bfaf7-3db6-4045-837e-88d2495fba61" providerId="ADAL" clId="{E7F00277-0303-425F-A675-E103FDE229A5}" dt="2022-11-03T09:16:28.636" v="3335" actId="403"/>
          <ac:spMkLst>
            <pc:docMk/>
            <pc:sldMk cId="3234706652" sldId="952"/>
            <ac:spMk id="7" creationId="{A4DD8D0D-65D9-A403-0C19-06BD6478F6F2}"/>
          </ac:spMkLst>
        </pc:spChg>
        <pc:spChg chg="add mod">
          <ac:chgData name="ALI TEKIN GUNER" userId="8a3bfaf7-3db6-4045-837e-88d2495fba61" providerId="ADAL" clId="{E7F00277-0303-425F-A675-E103FDE229A5}" dt="2022-10-28T09:39:15.336" v="507" actId="164"/>
          <ac:spMkLst>
            <pc:docMk/>
            <pc:sldMk cId="3234706652" sldId="952"/>
            <ac:spMk id="8" creationId="{112E191C-F086-3BF0-B3BC-0AE81A06AB6A}"/>
          </ac:spMkLst>
        </pc:spChg>
        <pc:spChg chg="add mod">
          <ac:chgData name="ALI TEKIN GUNER" userId="8a3bfaf7-3db6-4045-837e-88d2495fba61" providerId="ADAL" clId="{E7F00277-0303-425F-A675-E103FDE229A5}" dt="2022-10-28T09:39:15.336" v="507" actId="164"/>
          <ac:spMkLst>
            <pc:docMk/>
            <pc:sldMk cId="3234706652" sldId="952"/>
            <ac:spMk id="10" creationId="{E0F05F0D-81F9-1311-7094-F4778038DEAB}"/>
          </ac:spMkLst>
        </pc:spChg>
        <pc:spChg chg="add del mod ord">
          <ac:chgData name="ALI TEKIN GUNER" userId="8a3bfaf7-3db6-4045-837e-88d2495fba61" providerId="ADAL" clId="{E7F00277-0303-425F-A675-E103FDE229A5}" dt="2022-11-03T08:36:50.273" v="2760" actId="478"/>
          <ac:spMkLst>
            <pc:docMk/>
            <pc:sldMk cId="3234706652" sldId="952"/>
            <ac:spMk id="11" creationId="{FFAFF1D8-351E-129F-0315-D545001A0EDC}"/>
          </ac:spMkLst>
        </pc:spChg>
        <pc:spChg chg="add mod">
          <ac:chgData name="ALI TEKIN GUNER" userId="8a3bfaf7-3db6-4045-837e-88d2495fba61" providerId="ADAL" clId="{E7F00277-0303-425F-A675-E103FDE229A5}" dt="2022-10-28T09:39:15.336" v="507" actId="164"/>
          <ac:spMkLst>
            <pc:docMk/>
            <pc:sldMk cId="3234706652" sldId="952"/>
            <ac:spMk id="12" creationId="{FD9A772D-4BC4-FB8E-44F2-828F3C38F5BF}"/>
          </ac:spMkLst>
        </pc:spChg>
        <pc:spChg chg="add del mod">
          <ac:chgData name="ALI TEKIN GUNER" userId="8a3bfaf7-3db6-4045-837e-88d2495fba61" providerId="ADAL" clId="{E7F00277-0303-425F-A675-E103FDE229A5}" dt="2022-11-03T08:36:48.652" v="2758" actId="478"/>
          <ac:spMkLst>
            <pc:docMk/>
            <pc:sldMk cId="3234706652" sldId="952"/>
            <ac:spMk id="13" creationId="{EC81416E-0C5E-D452-0467-275A73E65059}"/>
          </ac:spMkLst>
        </pc:spChg>
        <pc:spChg chg="add del mod">
          <ac:chgData name="ALI TEKIN GUNER" userId="8a3bfaf7-3db6-4045-837e-88d2495fba61" providerId="ADAL" clId="{E7F00277-0303-425F-A675-E103FDE229A5}" dt="2022-11-03T08:37:24.183" v="2801" actId="478"/>
          <ac:spMkLst>
            <pc:docMk/>
            <pc:sldMk cId="3234706652" sldId="952"/>
            <ac:spMk id="15" creationId="{5F144120-E3D3-AC8D-AD4B-09C2F8D88442}"/>
          </ac:spMkLst>
        </pc:spChg>
        <pc:spChg chg="add del mod">
          <ac:chgData name="ALI TEKIN GUNER" userId="8a3bfaf7-3db6-4045-837e-88d2495fba61" providerId="ADAL" clId="{E7F00277-0303-425F-A675-E103FDE229A5}" dt="2022-11-03T08:38:30.808" v="2843" actId="478"/>
          <ac:spMkLst>
            <pc:docMk/>
            <pc:sldMk cId="3234706652" sldId="952"/>
            <ac:spMk id="18" creationId="{AB9758D2-A3DB-2E59-C557-FA1C62B7C585}"/>
          </ac:spMkLst>
        </pc:spChg>
        <pc:spChg chg="add del">
          <ac:chgData name="ALI TEKIN GUNER" userId="8a3bfaf7-3db6-4045-837e-88d2495fba61" providerId="ADAL" clId="{E7F00277-0303-425F-A675-E103FDE229A5}" dt="2022-11-03T08:38:42.291" v="2845" actId="478"/>
          <ac:spMkLst>
            <pc:docMk/>
            <pc:sldMk cId="3234706652" sldId="952"/>
            <ac:spMk id="19" creationId="{14EC801D-CF95-21AD-1F8E-E9F20487FA80}"/>
          </ac:spMkLst>
        </pc:spChg>
        <pc:spChg chg="add del">
          <ac:chgData name="ALI TEKIN GUNER" userId="8a3bfaf7-3db6-4045-837e-88d2495fba61" providerId="ADAL" clId="{E7F00277-0303-425F-A675-E103FDE229A5}" dt="2022-11-03T08:38:50.793" v="2847" actId="478"/>
          <ac:spMkLst>
            <pc:docMk/>
            <pc:sldMk cId="3234706652" sldId="952"/>
            <ac:spMk id="20" creationId="{11F4D751-9834-11FE-57F0-3E56907C9C6D}"/>
          </ac:spMkLst>
        </pc:spChg>
        <pc:spChg chg="add mod topLvl">
          <ac:chgData name="ALI TEKIN GUNER" userId="8a3bfaf7-3db6-4045-837e-88d2495fba61" providerId="ADAL" clId="{E7F00277-0303-425F-A675-E103FDE229A5}" dt="2022-11-03T09:16:28.636" v="3335" actId="403"/>
          <ac:spMkLst>
            <pc:docMk/>
            <pc:sldMk cId="3234706652" sldId="952"/>
            <ac:spMk id="21" creationId="{7ADC0AA7-F07E-EDA8-90D9-8A107A07BD8D}"/>
          </ac:spMkLst>
        </pc:spChg>
        <pc:spChg chg="add del">
          <ac:chgData name="ALI TEKIN GUNER" userId="8a3bfaf7-3db6-4045-837e-88d2495fba61" providerId="ADAL" clId="{E7F00277-0303-425F-A675-E103FDE229A5}" dt="2022-11-03T08:39:12.928" v="2849" actId="478"/>
          <ac:spMkLst>
            <pc:docMk/>
            <pc:sldMk cId="3234706652" sldId="952"/>
            <ac:spMk id="22" creationId="{BE12E13B-AB1C-5A09-613B-BE710E095985}"/>
          </ac:spMkLst>
        </pc:spChg>
        <pc:spChg chg="add del mod">
          <ac:chgData name="ALI TEKIN GUNER" userId="8a3bfaf7-3db6-4045-837e-88d2495fba61" providerId="ADAL" clId="{E7F00277-0303-425F-A675-E103FDE229A5}" dt="2022-11-03T08:39:40.959" v="2852" actId="478"/>
          <ac:spMkLst>
            <pc:docMk/>
            <pc:sldMk cId="3234706652" sldId="952"/>
            <ac:spMk id="24" creationId="{70E07B87-A4EE-2702-CF68-193418A01D01}"/>
          </ac:spMkLst>
        </pc:spChg>
        <pc:spChg chg="add mod ord">
          <ac:chgData name="ALI TEKIN GUNER" userId="8a3bfaf7-3db6-4045-837e-88d2495fba61" providerId="ADAL" clId="{E7F00277-0303-425F-A675-E103FDE229A5}" dt="2022-11-03T09:16:28.636" v="3335" actId="403"/>
          <ac:spMkLst>
            <pc:docMk/>
            <pc:sldMk cId="3234706652" sldId="952"/>
            <ac:spMk id="26" creationId="{F056FD91-75FA-7DB7-348D-4C62DD0E2B1E}"/>
          </ac:spMkLst>
        </pc:spChg>
        <pc:spChg chg="add mod topLvl">
          <ac:chgData name="ALI TEKIN GUNER" userId="8a3bfaf7-3db6-4045-837e-88d2495fba61" providerId="ADAL" clId="{E7F00277-0303-425F-A675-E103FDE229A5}" dt="2022-11-03T09:16:28.636" v="3335" actId="403"/>
          <ac:spMkLst>
            <pc:docMk/>
            <pc:sldMk cId="3234706652" sldId="952"/>
            <ac:spMk id="28" creationId="{7E4077A8-6BA2-DD24-21B8-94A32B3F49EA}"/>
          </ac:spMkLst>
        </pc:spChg>
        <pc:spChg chg="add mod topLvl">
          <ac:chgData name="ALI TEKIN GUNER" userId="8a3bfaf7-3db6-4045-837e-88d2495fba61" providerId="ADAL" clId="{E7F00277-0303-425F-A675-E103FDE229A5}" dt="2022-11-03T09:16:28.636" v="3335" actId="403"/>
          <ac:spMkLst>
            <pc:docMk/>
            <pc:sldMk cId="3234706652" sldId="952"/>
            <ac:spMk id="29" creationId="{EF2BC177-ED39-0AFD-F921-BFE2519E5D0A}"/>
          </ac:spMkLst>
        </pc:spChg>
        <pc:spChg chg="add mod">
          <ac:chgData name="ALI TEKIN GUNER" userId="8a3bfaf7-3db6-4045-837e-88d2495fba61" providerId="ADAL" clId="{E7F00277-0303-425F-A675-E103FDE229A5}" dt="2022-11-03T09:14:13.860" v="3260" actId="1076"/>
          <ac:spMkLst>
            <pc:docMk/>
            <pc:sldMk cId="3234706652" sldId="952"/>
            <ac:spMk id="34" creationId="{5A029CBB-B176-60EA-0D38-FDAC0E79EC9C}"/>
          </ac:spMkLst>
        </pc:spChg>
        <pc:spChg chg="add mod">
          <ac:chgData name="ALI TEKIN GUNER" userId="8a3bfaf7-3db6-4045-837e-88d2495fba61" providerId="ADAL" clId="{E7F00277-0303-425F-A675-E103FDE229A5}" dt="2022-11-03T08:47:16.407" v="2964" actId="164"/>
          <ac:spMkLst>
            <pc:docMk/>
            <pc:sldMk cId="3234706652" sldId="952"/>
            <ac:spMk id="36" creationId="{E0015D0D-1131-F4A4-051D-2625E32C9731}"/>
          </ac:spMkLst>
        </pc:spChg>
        <pc:spChg chg="add mod">
          <ac:chgData name="ALI TEKIN GUNER" userId="8a3bfaf7-3db6-4045-837e-88d2495fba61" providerId="ADAL" clId="{E7F00277-0303-425F-A675-E103FDE229A5}" dt="2022-11-03T08:47:16.407" v="2964" actId="164"/>
          <ac:spMkLst>
            <pc:docMk/>
            <pc:sldMk cId="3234706652" sldId="952"/>
            <ac:spMk id="37" creationId="{B1171528-9F14-3B24-A3E1-09713C66B7E0}"/>
          </ac:spMkLst>
        </pc:spChg>
        <pc:spChg chg="add mod">
          <ac:chgData name="ALI TEKIN GUNER" userId="8a3bfaf7-3db6-4045-837e-88d2495fba61" providerId="ADAL" clId="{E7F00277-0303-425F-A675-E103FDE229A5}" dt="2022-11-03T08:47:16.407" v="2964" actId="164"/>
          <ac:spMkLst>
            <pc:docMk/>
            <pc:sldMk cId="3234706652" sldId="952"/>
            <ac:spMk id="38" creationId="{DB8B0105-C02A-367C-D169-7F62A5C38B3A}"/>
          </ac:spMkLst>
        </pc:spChg>
        <pc:spChg chg="add del mod ord">
          <ac:chgData name="ALI TEKIN GUNER" userId="8a3bfaf7-3db6-4045-837e-88d2495fba61" providerId="ADAL" clId="{E7F00277-0303-425F-A675-E103FDE229A5}" dt="2022-10-28T09:15:20.779" v="216" actId="478"/>
          <ac:spMkLst>
            <pc:docMk/>
            <pc:sldMk cId="3234706652" sldId="952"/>
            <ac:spMk id="39" creationId="{1EAB35A2-2CE6-49E6-A2DE-3FE7B3CD99FF}"/>
          </ac:spMkLst>
        </pc:spChg>
        <pc:spChg chg="add mod topLvl">
          <ac:chgData name="ALI TEKIN GUNER" userId="8a3bfaf7-3db6-4045-837e-88d2495fba61" providerId="ADAL" clId="{E7F00277-0303-425F-A675-E103FDE229A5}" dt="2022-11-03T09:16:28.636" v="3335" actId="403"/>
          <ac:spMkLst>
            <pc:docMk/>
            <pc:sldMk cId="3234706652" sldId="952"/>
            <ac:spMk id="40" creationId="{3F38D7CD-BE2D-4FDC-9A1A-38FE7891353E}"/>
          </ac:spMkLst>
        </pc:spChg>
        <pc:spChg chg="add mod topLvl">
          <ac:chgData name="ALI TEKIN GUNER" userId="8a3bfaf7-3db6-4045-837e-88d2495fba61" providerId="ADAL" clId="{E7F00277-0303-425F-A675-E103FDE229A5}" dt="2022-11-03T09:16:28.636" v="3335" actId="403"/>
          <ac:spMkLst>
            <pc:docMk/>
            <pc:sldMk cId="3234706652" sldId="952"/>
            <ac:spMk id="41" creationId="{45E6E3A7-321F-3991-354D-139DC8E2C9DE}"/>
          </ac:spMkLst>
        </pc:spChg>
        <pc:spChg chg="add del mod">
          <ac:chgData name="ALI TEKIN GUNER" userId="8a3bfaf7-3db6-4045-837e-88d2495fba61" providerId="ADAL" clId="{E7F00277-0303-425F-A675-E103FDE229A5}" dt="2022-10-28T09:15:59.626" v="225"/>
          <ac:spMkLst>
            <pc:docMk/>
            <pc:sldMk cId="3234706652" sldId="952"/>
            <ac:spMk id="42" creationId="{AAAEC7DD-94A0-795F-6A37-1FB74045ACB8}"/>
          </ac:spMkLst>
        </pc:spChg>
        <pc:spChg chg="add del mod ord topLvl">
          <ac:chgData name="ALI TEKIN GUNER" userId="8a3bfaf7-3db6-4045-837e-88d2495fba61" providerId="ADAL" clId="{E7F00277-0303-425F-A675-E103FDE229A5}" dt="2022-11-03T08:36:49.372" v="2759" actId="478"/>
          <ac:spMkLst>
            <pc:docMk/>
            <pc:sldMk cId="3234706652" sldId="952"/>
            <ac:spMk id="43" creationId="{8464CA8A-EA0D-01E6-B755-0725844DEE01}"/>
          </ac:spMkLst>
        </pc:spChg>
        <pc:spChg chg="mod">
          <ac:chgData name="ALI TEKIN GUNER" userId="8a3bfaf7-3db6-4045-837e-88d2495fba61" providerId="ADAL" clId="{E7F00277-0303-425F-A675-E103FDE229A5}" dt="2022-11-03T09:16:28.636" v="3335" actId="403"/>
          <ac:spMkLst>
            <pc:docMk/>
            <pc:sldMk cId="3234706652" sldId="952"/>
            <ac:spMk id="46" creationId="{E177C042-0D3B-1C9A-391D-26E5C0057FBD}"/>
          </ac:spMkLst>
        </pc:spChg>
        <pc:spChg chg="mod">
          <ac:chgData name="ALI TEKIN GUNER" userId="8a3bfaf7-3db6-4045-837e-88d2495fba61" providerId="ADAL" clId="{E7F00277-0303-425F-A675-E103FDE229A5}" dt="2022-11-03T09:16:28.636" v="3335" actId="403"/>
          <ac:spMkLst>
            <pc:docMk/>
            <pc:sldMk cId="3234706652" sldId="952"/>
            <ac:spMk id="47" creationId="{82AF9FB2-85B3-BCE1-839A-F22D2785A7D9}"/>
          </ac:spMkLst>
        </pc:spChg>
        <pc:spChg chg="mod">
          <ac:chgData name="ALI TEKIN GUNER" userId="8a3bfaf7-3db6-4045-837e-88d2495fba61" providerId="ADAL" clId="{E7F00277-0303-425F-A675-E103FDE229A5}" dt="2022-11-03T09:16:28.636" v="3335" actId="403"/>
          <ac:spMkLst>
            <pc:docMk/>
            <pc:sldMk cId="3234706652" sldId="952"/>
            <ac:spMk id="50" creationId="{D2DA0FE8-D0CA-20B4-9266-70159674221F}"/>
          </ac:spMkLst>
        </pc:spChg>
        <pc:spChg chg="mod">
          <ac:chgData name="ALI TEKIN GUNER" userId="8a3bfaf7-3db6-4045-837e-88d2495fba61" providerId="ADAL" clId="{E7F00277-0303-425F-A675-E103FDE229A5}" dt="2022-11-03T09:16:28.636" v="3335" actId="403"/>
          <ac:spMkLst>
            <pc:docMk/>
            <pc:sldMk cId="3234706652" sldId="952"/>
            <ac:spMk id="51" creationId="{3016ACD4-99E5-9CD2-A80D-32A753FA58E3}"/>
          </ac:spMkLst>
        </pc:spChg>
        <pc:spChg chg="add del">
          <ac:chgData name="ALI TEKIN GUNER" userId="8a3bfaf7-3db6-4045-837e-88d2495fba61" providerId="ADAL" clId="{E7F00277-0303-425F-A675-E103FDE229A5}" dt="2022-10-28T09:30:46.158" v="333" actId="478"/>
          <ac:spMkLst>
            <pc:docMk/>
            <pc:sldMk cId="3234706652" sldId="952"/>
            <ac:spMk id="65" creationId="{B43985B1-149D-B416-4268-67987228DA5B}"/>
          </ac:spMkLst>
        </pc:spChg>
        <pc:spChg chg="add mod topLvl">
          <ac:chgData name="ALI TEKIN GUNER" userId="8a3bfaf7-3db6-4045-837e-88d2495fba61" providerId="ADAL" clId="{E7F00277-0303-425F-A675-E103FDE229A5}" dt="2022-11-03T09:16:28.636" v="3335" actId="403"/>
          <ac:spMkLst>
            <pc:docMk/>
            <pc:sldMk cId="3234706652" sldId="952"/>
            <ac:spMk id="66" creationId="{37B0764D-7F91-E8EA-9C24-122DF788E513}"/>
          </ac:spMkLst>
        </pc:spChg>
        <pc:spChg chg="add mod topLvl">
          <ac:chgData name="ALI TEKIN GUNER" userId="8a3bfaf7-3db6-4045-837e-88d2495fba61" providerId="ADAL" clId="{E7F00277-0303-425F-A675-E103FDE229A5}" dt="2022-11-03T09:16:28.636" v="3335" actId="403"/>
          <ac:spMkLst>
            <pc:docMk/>
            <pc:sldMk cId="3234706652" sldId="952"/>
            <ac:spMk id="69" creationId="{1E53D20D-95FB-A93B-E0E6-3999726372F1}"/>
          </ac:spMkLst>
        </pc:spChg>
        <pc:spChg chg="add mod topLvl">
          <ac:chgData name="ALI TEKIN GUNER" userId="8a3bfaf7-3db6-4045-837e-88d2495fba61" providerId="ADAL" clId="{E7F00277-0303-425F-A675-E103FDE229A5}" dt="2022-10-28T09:39:56.944" v="519" actId="165"/>
          <ac:spMkLst>
            <pc:docMk/>
            <pc:sldMk cId="3234706652" sldId="952"/>
            <ac:spMk id="75" creationId="{069C7A24-4B26-10D5-D13D-7895A95BD297}"/>
          </ac:spMkLst>
        </pc:spChg>
        <pc:grpChg chg="add del mod">
          <ac:chgData name="ALI TEKIN GUNER" userId="8a3bfaf7-3db6-4045-837e-88d2495fba61" providerId="ADAL" clId="{E7F00277-0303-425F-A675-E103FDE229A5}" dt="2022-11-03T08:35:30.386" v="2723" actId="165"/>
          <ac:grpSpMkLst>
            <pc:docMk/>
            <pc:sldMk cId="3234706652" sldId="952"/>
            <ac:grpSpMk id="9" creationId="{48353E77-2E0B-6E5F-6034-7989ABDCDC52}"/>
          </ac:grpSpMkLst>
        </pc:grpChg>
        <pc:grpChg chg="add mod">
          <ac:chgData name="ALI TEKIN GUNER" userId="8a3bfaf7-3db6-4045-837e-88d2495fba61" providerId="ADAL" clId="{E7F00277-0303-425F-A675-E103FDE229A5}" dt="2022-11-03T09:16:28.636" v="3335" actId="403"/>
          <ac:grpSpMkLst>
            <pc:docMk/>
            <pc:sldMk cId="3234706652" sldId="952"/>
            <ac:grpSpMk id="27" creationId="{B6977158-A350-21A4-FA19-FABC268F5F46}"/>
          </ac:grpSpMkLst>
        </pc:grpChg>
        <pc:grpChg chg="add mod">
          <ac:chgData name="ALI TEKIN GUNER" userId="8a3bfaf7-3db6-4045-837e-88d2495fba61" providerId="ADAL" clId="{E7F00277-0303-425F-A675-E103FDE229A5}" dt="2022-11-03T08:47:16.407" v="2964" actId="164"/>
          <ac:grpSpMkLst>
            <pc:docMk/>
            <pc:sldMk cId="3234706652" sldId="952"/>
            <ac:grpSpMk id="39" creationId="{059A267B-54BC-24B9-A2E2-65939133FA80}"/>
          </ac:grpSpMkLst>
        </pc:grpChg>
        <pc:grpChg chg="add mod topLvl">
          <ac:chgData name="ALI TEKIN GUNER" userId="8a3bfaf7-3db6-4045-837e-88d2495fba61" providerId="ADAL" clId="{E7F00277-0303-425F-A675-E103FDE229A5}" dt="2022-11-03T09:16:28.636" v="3335" actId="403"/>
          <ac:grpSpMkLst>
            <pc:docMk/>
            <pc:sldMk cId="3234706652" sldId="952"/>
            <ac:grpSpMk id="44" creationId="{FAAE2E71-3554-2347-1641-17076A5523DE}"/>
          </ac:grpSpMkLst>
        </pc:grpChg>
        <pc:grpChg chg="mod">
          <ac:chgData name="ALI TEKIN GUNER" userId="8a3bfaf7-3db6-4045-837e-88d2495fba61" providerId="ADAL" clId="{E7F00277-0303-425F-A675-E103FDE229A5}" dt="2022-11-03T09:16:28.636" v="3335" actId="403"/>
          <ac:grpSpMkLst>
            <pc:docMk/>
            <pc:sldMk cId="3234706652" sldId="952"/>
            <ac:grpSpMk id="45" creationId="{E533F1DD-29E2-0BD7-207D-914B33247E1D}"/>
          </ac:grpSpMkLst>
        </pc:grpChg>
        <pc:grpChg chg="add del mod">
          <ac:chgData name="ALI TEKIN GUNER" userId="8a3bfaf7-3db6-4045-837e-88d2495fba61" providerId="ADAL" clId="{E7F00277-0303-425F-A675-E103FDE229A5}" dt="2022-10-28T09:31:10.281" v="350" actId="165"/>
          <ac:grpSpMkLst>
            <pc:docMk/>
            <pc:sldMk cId="3234706652" sldId="952"/>
            <ac:grpSpMk id="52" creationId="{C2033F09-9D00-A692-B01F-4202B97DCE60}"/>
          </ac:grpSpMkLst>
        </pc:grpChg>
        <pc:grpChg chg="add del mod ord">
          <ac:chgData name="ALI TEKIN GUNER" userId="8a3bfaf7-3db6-4045-837e-88d2495fba61" providerId="ADAL" clId="{E7F00277-0303-425F-A675-E103FDE229A5}" dt="2022-10-28T09:36:15.528" v="446" actId="165"/>
          <ac:grpSpMkLst>
            <pc:docMk/>
            <pc:sldMk cId="3234706652" sldId="952"/>
            <ac:grpSpMk id="64" creationId="{64E85137-B32B-F350-9118-FAAB9C1D3F75}"/>
          </ac:grpSpMkLst>
        </pc:grpChg>
        <pc:grpChg chg="add del mod topLvl">
          <ac:chgData name="ALI TEKIN GUNER" userId="8a3bfaf7-3db6-4045-837e-88d2495fba61" providerId="ADAL" clId="{E7F00277-0303-425F-A675-E103FDE229A5}" dt="2022-11-03T08:32:47.527" v="2683" actId="165"/>
          <ac:grpSpMkLst>
            <pc:docMk/>
            <pc:sldMk cId="3234706652" sldId="952"/>
            <ac:grpSpMk id="74" creationId="{BFF6D196-2BAE-08A0-D0C2-2455FCD6BBA6}"/>
          </ac:grpSpMkLst>
        </pc:grpChg>
        <pc:grpChg chg="add del mod">
          <ac:chgData name="ALI TEKIN GUNER" userId="8a3bfaf7-3db6-4045-837e-88d2495fba61" providerId="ADAL" clId="{E7F00277-0303-425F-A675-E103FDE229A5}" dt="2022-10-28T09:39:56.944" v="519" actId="165"/>
          <ac:grpSpMkLst>
            <pc:docMk/>
            <pc:sldMk cId="3234706652" sldId="952"/>
            <ac:grpSpMk id="76" creationId="{1023AB00-07FE-9E3E-11DD-91A311DA9BE0}"/>
          </ac:grpSpMkLst>
        </pc:grpChg>
        <pc:grpChg chg="add mod">
          <ac:chgData name="ALI TEKIN GUNER" userId="8a3bfaf7-3db6-4045-837e-88d2495fba61" providerId="ADAL" clId="{E7F00277-0303-425F-A675-E103FDE229A5}" dt="2022-10-28T09:39:15.336" v="507" actId="164"/>
          <ac:grpSpMkLst>
            <pc:docMk/>
            <pc:sldMk cId="3234706652" sldId="952"/>
            <ac:grpSpMk id="77" creationId="{7B73C0C0-C9CC-04E2-DA3D-35BBEC1394D1}"/>
          </ac:grpSpMkLst>
        </pc:grpChg>
        <pc:picChg chg="add mod">
          <ac:chgData name="ALI TEKIN GUNER" userId="8a3bfaf7-3db6-4045-837e-88d2495fba61" providerId="ADAL" clId="{E7F00277-0303-425F-A675-E103FDE229A5}" dt="2022-10-28T09:39:15.336" v="507" actId="164"/>
          <ac:picMkLst>
            <pc:docMk/>
            <pc:sldMk cId="3234706652" sldId="952"/>
            <ac:picMk id="6" creationId="{8C7FC3C3-552D-7E89-0A38-45F724D78B99}"/>
          </ac:picMkLst>
        </pc:picChg>
        <pc:picChg chg="add mod ord topLvl">
          <ac:chgData name="ALI TEKIN GUNER" userId="8a3bfaf7-3db6-4045-837e-88d2495fba61" providerId="ADAL" clId="{E7F00277-0303-425F-A675-E103FDE229A5}" dt="2022-11-03T09:15:25.590" v="3328" actId="1076"/>
          <ac:picMkLst>
            <pc:docMk/>
            <pc:sldMk cId="3234706652" sldId="952"/>
            <ac:picMk id="14" creationId="{D01554AD-9089-56E3-8CD6-A2AEA0D3B47E}"/>
          </ac:picMkLst>
        </pc:picChg>
        <pc:picChg chg="add mod modCrop">
          <ac:chgData name="ALI TEKIN GUNER" userId="8a3bfaf7-3db6-4045-837e-88d2495fba61" providerId="ADAL" clId="{E7F00277-0303-425F-A675-E103FDE229A5}" dt="2022-10-28T09:36:50.319" v="469" actId="1035"/>
          <ac:picMkLst>
            <pc:docMk/>
            <pc:sldMk cId="3234706652" sldId="952"/>
            <ac:picMk id="54" creationId="{F74EDA18-B3F9-8CF1-BAA4-E74F66868233}"/>
          </ac:picMkLst>
        </pc:picChg>
        <pc:picChg chg="add mod topLvl">
          <ac:chgData name="ALI TEKIN GUNER" userId="8a3bfaf7-3db6-4045-837e-88d2495fba61" providerId="ADAL" clId="{E7F00277-0303-425F-A675-E103FDE229A5}" dt="2022-10-28T09:36:50.319" v="469" actId="1035"/>
          <ac:picMkLst>
            <pc:docMk/>
            <pc:sldMk cId="3234706652" sldId="952"/>
            <ac:picMk id="56" creationId="{BAEAFF3C-52E1-2B96-8344-1EA5D1CF9729}"/>
          </ac:picMkLst>
        </pc:picChg>
        <pc:picChg chg="add mod topLvl">
          <ac:chgData name="ALI TEKIN GUNER" userId="8a3bfaf7-3db6-4045-837e-88d2495fba61" providerId="ADAL" clId="{E7F00277-0303-425F-A675-E103FDE229A5}" dt="2022-10-28T09:36:50.319" v="469" actId="1035"/>
          <ac:picMkLst>
            <pc:docMk/>
            <pc:sldMk cId="3234706652" sldId="952"/>
            <ac:picMk id="58" creationId="{93C134CF-18C8-A604-0EA7-1A4CDD1799FF}"/>
          </ac:picMkLst>
        </pc:picChg>
        <pc:picChg chg="add mod topLvl">
          <ac:chgData name="ALI TEKIN GUNER" userId="8a3bfaf7-3db6-4045-837e-88d2495fba61" providerId="ADAL" clId="{E7F00277-0303-425F-A675-E103FDE229A5}" dt="2022-10-28T09:36:50.319" v="469" actId="1035"/>
          <ac:picMkLst>
            <pc:docMk/>
            <pc:sldMk cId="3234706652" sldId="952"/>
            <ac:picMk id="60" creationId="{5AA11606-D225-BCC5-3AFE-7148517D7AB8}"/>
          </ac:picMkLst>
        </pc:picChg>
        <pc:picChg chg="add del mod">
          <ac:chgData name="ALI TEKIN GUNER" userId="8a3bfaf7-3db6-4045-837e-88d2495fba61" providerId="ADAL" clId="{E7F00277-0303-425F-A675-E103FDE229A5}" dt="2022-10-28T09:23:26.747" v="265" actId="478"/>
          <ac:picMkLst>
            <pc:docMk/>
            <pc:sldMk cId="3234706652" sldId="952"/>
            <ac:picMk id="62" creationId="{B8780EDE-489C-6D7B-39AB-D395FDFA1613}"/>
          </ac:picMkLst>
        </pc:picChg>
        <pc:picChg chg="add mod topLvl modCrop">
          <ac:chgData name="ALI TEKIN GUNER" userId="8a3bfaf7-3db6-4045-837e-88d2495fba61" providerId="ADAL" clId="{E7F00277-0303-425F-A675-E103FDE229A5}" dt="2022-10-28T09:36:50.319" v="469" actId="1035"/>
          <ac:picMkLst>
            <pc:docMk/>
            <pc:sldMk cId="3234706652" sldId="952"/>
            <ac:picMk id="63" creationId="{92A48953-5EC6-9F15-1A86-0A91CBD7057F}"/>
          </ac:picMkLst>
        </pc:picChg>
        <pc:picChg chg="add mod modCrop">
          <ac:chgData name="ALI TEKIN GUNER" userId="8a3bfaf7-3db6-4045-837e-88d2495fba61" providerId="ADAL" clId="{E7F00277-0303-425F-A675-E103FDE229A5}" dt="2022-10-28T09:36:50.319" v="469" actId="1035"/>
          <ac:picMkLst>
            <pc:docMk/>
            <pc:sldMk cId="3234706652" sldId="952"/>
            <ac:picMk id="72" creationId="{C6B0E168-6D4A-6630-7555-0F15617A91D7}"/>
          </ac:picMkLst>
        </pc:picChg>
        <pc:picChg chg="add mod modCrop">
          <ac:chgData name="ALI TEKIN GUNER" userId="8a3bfaf7-3db6-4045-837e-88d2495fba61" providerId="ADAL" clId="{E7F00277-0303-425F-A675-E103FDE229A5}" dt="2022-11-03T08:42:37.139" v="2911" actId="732"/>
          <ac:picMkLst>
            <pc:docMk/>
            <pc:sldMk cId="3234706652" sldId="952"/>
            <ac:picMk id="73" creationId="{DFDE8743-7DA2-D21D-1B1C-64E1931ACB71}"/>
          </ac:picMkLst>
        </pc:picChg>
        <pc:cxnChg chg="add mod topLvl">
          <ac:chgData name="ALI TEKIN GUNER" userId="8a3bfaf7-3db6-4045-837e-88d2495fba61" providerId="ADAL" clId="{E7F00277-0303-425F-A675-E103FDE229A5}" dt="2022-11-03T09:16:28.636" v="3335" actId="403"/>
          <ac:cxnSpMkLst>
            <pc:docMk/>
            <pc:sldMk cId="3234706652" sldId="952"/>
            <ac:cxnSpMk id="16" creationId="{2BC70349-CF28-4EB6-6094-318985C205E8}"/>
          </ac:cxnSpMkLst>
        </pc:cxnChg>
        <pc:cxnChg chg="add mod topLvl">
          <ac:chgData name="ALI TEKIN GUNER" userId="8a3bfaf7-3db6-4045-837e-88d2495fba61" providerId="ADAL" clId="{E7F00277-0303-425F-A675-E103FDE229A5}" dt="2022-11-03T09:16:28.636" v="3335" actId="403"/>
          <ac:cxnSpMkLst>
            <pc:docMk/>
            <pc:sldMk cId="3234706652" sldId="952"/>
            <ac:cxnSpMk id="17" creationId="{2463DDD1-781F-E0F2-D94B-9AB717101FC0}"/>
          </ac:cxnSpMkLst>
        </pc:cxnChg>
        <pc:cxnChg chg="add mod topLvl">
          <ac:chgData name="ALI TEKIN GUNER" userId="8a3bfaf7-3db6-4045-837e-88d2495fba61" providerId="ADAL" clId="{E7F00277-0303-425F-A675-E103FDE229A5}" dt="2022-11-03T09:16:28.636" v="3335" actId="403"/>
          <ac:cxnSpMkLst>
            <pc:docMk/>
            <pc:sldMk cId="3234706652" sldId="952"/>
            <ac:cxnSpMk id="23" creationId="{DC730E7B-B469-1F5F-CCD8-7E2AAEB31F47}"/>
          </ac:cxnSpMkLst>
        </pc:cxnChg>
        <pc:cxnChg chg="add mod topLvl">
          <ac:chgData name="ALI TEKIN GUNER" userId="8a3bfaf7-3db6-4045-837e-88d2495fba61" providerId="ADAL" clId="{E7F00277-0303-425F-A675-E103FDE229A5}" dt="2022-11-03T09:16:28.636" v="3335" actId="403"/>
          <ac:cxnSpMkLst>
            <pc:docMk/>
            <pc:sldMk cId="3234706652" sldId="952"/>
            <ac:cxnSpMk id="25" creationId="{1A183BB6-2E52-B902-6373-F5A2E6201F4F}"/>
          </ac:cxnSpMkLst>
        </pc:cxnChg>
        <pc:cxnChg chg="add del mod topLvl">
          <ac:chgData name="ALI TEKIN GUNER" userId="8a3bfaf7-3db6-4045-837e-88d2495fba61" providerId="ADAL" clId="{E7F00277-0303-425F-A675-E103FDE229A5}" dt="2022-11-03T09:14:04.522" v="3258" actId="478"/>
          <ac:cxnSpMkLst>
            <pc:docMk/>
            <pc:sldMk cId="3234706652" sldId="952"/>
            <ac:cxnSpMk id="30" creationId="{EF16DE06-58F1-60C3-E416-1F8314AE2B60}"/>
          </ac:cxnSpMkLst>
        </pc:cxnChg>
        <pc:cxnChg chg="add del mod topLvl">
          <ac:chgData name="ALI TEKIN GUNER" userId="8a3bfaf7-3db6-4045-837e-88d2495fba61" providerId="ADAL" clId="{E7F00277-0303-425F-A675-E103FDE229A5}" dt="2022-11-03T09:14:02.548" v="3257" actId="478"/>
          <ac:cxnSpMkLst>
            <pc:docMk/>
            <pc:sldMk cId="3234706652" sldId="952"/>
            <ac:cxnSpMk id="31" creationId="{9F9E76F2-CDEC-4D22-717F-4286B0E5CC4F}"/>
          </ac:cxnSpMkLst>
        </pc:cxnChg>
        <pc:cxnChg chg="add mod topLvl">
          <ac:chgData name="ALI TEKIN GUNER" userId="8a3bfaf7-3db6-4045-837e-88d2495fba61" providerId="ADAL" clId="{E7F00277-0303-425F-A675-E103FDE229A5}" dt="2022-11-03T09:16:42.670" v="3345" actId="1038"/>
          <ac:cxnSpMkLst>
            <pc:docMk/>
            <pc:sldMk cId="3234706652" sldId="952"/>
            <ac:cxnSpMk id="33" creationId="{F3573B6C-DAEB-4FD5-07DF-664308FF4821}"/>
          </ac:cxnSpMkLst>
        </pc:cxnChg>
        <pc:cxnChg chg="add mod topLvl">
          <ac:chgData name="ALI TEKIN GUNER" userId="8a3bfaf7-3db6-4045-837e-88d2495fba61" providerId="ADAL" clId="{E7F00277-0303-425F-A675-E103FDE229A5}" dt="2022-11-03T09:16:28.636" v="3335" actId="403"/>
          <ac:cxnSpMkLst>
            <pc:docMk/>
            <pc:sldMk cId="3234706652" sldId="952"/>
            <ac:cxnSpMk id="35" creationId="{44AE303C-CC93-CF61-6440-5E9385F88C67}"/>
          </ac:cxnSpMkLst>
        </pc:cxnChg>
        <pc:cxnChg chg="mod">
          <ac:chgData name="ALI TEKIN GUNER" userId="8a3bfaf7-3db6-4045-837e-88d2495fba61" providerId="ADAL" clId="{E7F00277-0303-425F-A675-E103FDE229A5}" dt="2022-11-03T09:16:28.636" v="3335" actId="403"/>
          <ac:cxnSpMkLst>
            <pc:docMk/>
            <pc:sldMk cId="3234706652" sldId="952"/>
            <ac:cxnSpMk id="48" creationId="{319C9C67-AA41-F503-5ADD-B4BC368810C5}"/>
          </ac:cxnSpMkLst>
        </pc:cxnChg>
        <pc:cxnChg chg="mod">
          <ac:chgData name="ALI TEKIN GUNER" userId="8a3bfaf7-3db6-4045-837e-88d2495fba61" providerId="ADAL" clId="{E7F00277-0303-425F-A675-E103FDE229A5}" dt="2022-11-03T09:16:28.636" v="3335" actId="403"/>
          <ac:cxnSpMkLst>
            <pc:docMk/>
            <pc:sldMk cId="3234706652" sldId="952"/>
            <ac:cxnSpMk id="49" creationId="{9BE642C4-1814-F538-BE72-3432C3DBC3CE}"/>
          </ac:cxnSpMkLst>
        </pc:cxnChg>
        <pc:cxnChg chg="add mod topLvl">
          <ac:chgData name="ALI TEKIN GUNER" userId="8a3bfaf7-3db6-4045-837e-88d2495fba61" providerId="ADAL" clId="{E7F00277-0303-425F-A675-E103FDE229A5}" dt="2022-11-03T09:16:28.636" v="3335" actId="403"/>
          <ac:cxnSpMkLst>
            <pc:docMk/>
            <pc:sldMk cId="3234706652" sldId="952"/>
            <ac:cxnSpMk id="67" creationId="{BC32B3DF-9B8D-CAAE-396F-CDB7E737CA0F}"/>
          </ac:cxnSpMkLst>
        </pc:cxnChg>
        <pc:cxnChg chg="add mod topLvl">
          <ac:chgData name="ALI TEKIN GUNER" userId="8a3bfaf7-3db6-4045-837e-88d2495fba61" providerId="ADAL" clId="{E7F00277-0303-425F-A675-E103FDE229A5}" dt="2022-11-03T09:16:28.636" v="3335" actId="403"/>
          <ac:cxnSpMkLst>
            <pc:docMk/>
            <pc:sldMk cId="3234706652" sldId="952"/>
            <ac:cxnSpMk id="70" creationId="{D21D37A4-51FF-2562-4921-2C4DB55EF1CD}"/>
          </ac:cxnSpMkLst>
        </pc:cxnChg>
      </pc:sldChg>
      <pc:sldChg chg="addSp delSp modSp new mod addAnim delAnim modAnim">
        <pc:chgData name="ALI TEKIN GUNER" userId="8a3bfaf7-3db6-4045-837e-88d2495fba61" providerId="ADAL" clId="{E7F00277-0303-425F-A675-E103FDE229A5}" dt="2022-11-03T09:24:32.809" v="3447" actId="20577"/>
        <pc:sldMkLst>
          <pc:docMk/>
          <pc:sldMk cId="1070834791" sldId="953"/>
        </pc:sldMkLst>
        <pc:spChg chg="add mod">
          <ac:chgData name="ALI TEKIN GUNER" userId="8a3bfaf7-3db6-4045-837e-88d2495fba61" providerId="ADAL" clId="{E7F00277-0303-425F-A675-E103FDE229A5}" dt="2022-11-03T09:02:11.417" v="3161" actId="1076"/>
          <ac:spMkLst>
            <pc:docMk/>
            <pc:sldMk cId="1070834791" sldId="953"/>
            <ac:spMk id="5" creationId="{FA63B763-0C43-03B7-F672-494444087DBB}"/>
          </ac:spMkLst>
        </pc:spChg>
        <pc:spChg chg="add del mod">
          <ac:chgData name="ALI TEKIN GUNER" userId="8a3bfaf7-3db6-4045-837e-88d2495fba61" providerId="ADAL" clId="{E7F00277-0303-425F-A675-E103FDE229A5}" dt="2022-11-03T09:01:47.418" v="3150" actId="478"/>
          <ac:spMkLst>
            <pc:docMk/>
            <pc:sldMk cId="1070834791" sldId="953"/>
            <ac:spMk id="6" creationId="{FBF2E272-2C22-C244-C26C-B7BD873B3371}"/>
          </ac:spMkLst>
        </pc:spChg>
        <pc:spChg chg="add mod">
          <ac:chgData name="ALI TEKIN GUNER" userId="8a3bfaf7-3db6-4045-837e-88d2495fba61" providerId="ADAL" clId="{E7F00277-0303-425F-A675-E103FDE229A5}" dt="2022-11-03T08:59:43.876" v="3108" actId="2085"/>
          <ac:spMkLst>
            <pc:docMk/>
            <pc:sldMk cId="1070834791" sldId="953"/>
            <ac:spMk id="7" creationId="{FF025ABA-DCAC-B4C7-635B-AC6766D76E72}"/>
          </ac:spMkLst>
        </pc:spChg>
        <pc:spChg chg="add mod">
          <ac:chgData name="ALI TEKIN GUNER" userId="8a3bfaf7-3db6-4045-837e-88d2495fba61" providerId="ADAL" clId="{E7F00277-0303-425F-A675-E103FDE229A5}" dt="2022-11-03T09:24:32.809" v="3447" actId="20577"/>
          <ac:spMkLst>
            <pc:docMk/>
            <pc:sldMk cId="1070834791" sldId="953"/>
            <ac:spMk id="10" creationId="{F26DD54B-6F23-2F35-47E2-F980897B6012}"/>
          </ac:spMkLst>
        </pc:spChg>
        <pc:spChg chg="add mod">
          <ac:chgData name="ALI TEKIN GUNER" userId="8a3bfaf7-3db6-4045-837e-88d2495fba61" providerId="ADAL" clId="{E7F00277-0303-425F-A675-E103FDE229A5}" dt="2022-11-03T09:00:10.848" v="3135" actId="1038"/>
          <ac:spMkLst>
            <pc:docMk/>
            <pc:sldMk cId="1070834791" sldId="953"/>
            <ac:spMk id="11" creationId="{A4263B51-5BFC-B506-C6C2-7819B6EA6525}"/>
          </ac:spMkLst>
        </pc:spChg>
        <pc:spChg chg="add del mod">
          <ac:chgData name="ALI TEKIN GUNER" userId="8a3bfaf7-3db6-4045-837e-88d2495fba61" providerId="ADAL" clId="{E7F00277-0303-425F-A675-E103FDE229A5}" dt="2022-11-03T09:01:29.035" v="3149" actId="478"/>
          <ac:spMkLst>
            <pc:docMk/>
            <pc:sldMk cId="1070834791" sldId="953"/>
            <ac:spMk id="13" creationId="{A427EF48-87C8-28DA-BD20-A2B3494F1B55}"/>
          </ac:spMkLst>
        </pc:spChg>
        <pc:spChg chg="add del mod">
          <ac:chgData name="ALI TEKIN GUNER" userId="8a3bfaf7-3db6-4045-837e-88d2495fba61" providerId="ADAL" clId="{E7F00277-0303-425F-A675-E103FDE229A5}" dt="2022-11-03T08:54:41.573" v="3035"/>
          <ac:spMkLst>
            <pc:docMk/>
            <pc:sldMk cId="1070834791" sldId="953"/>
            <ac:spMk id="14" creationId="{2FDD9933-36C5-9D62-0A84-8F16D469D039}"/>
          </ac:spMkLst>
        </pc:spChg>
        <pc:spChg chg="add del">
          <ac:chgData name="ALI TEKIN GUNER" userId="8a3bfaf7-3db6-4045-837e-88d2495fba61" providerId="ADAL" clId="{E7F00277-0303-425F-A675-E103FDE229A5}" dt="2022-10-28T10:04:55.219" v="620" actId="478"/>
          <ac:spMkLst>
            <pc:docMk/>
            <pc:sldMk cId="1070834791" sldId="953"/>
            <ac:spMk id="16" creationId="{44C3F54D-36A5-5039-B728-BC73BDB8837D}"/>
          </ac:spMkLst>
        </pc:spChg>
        <pc:spChg chg="add del mod">
          <ac:chgData name="ALI TEKIN GUNER" userId="8a3bfaf7-3db6-4045-837e-88d2495fba61" providerId="ADAL" clId="{E7F00277-0303-425F-A675-E103FDE229A5}" dt="2022-11-03T09:01:47.418" v="3150" actId="478"/>
          <ac:spMkLst>
            <pc:docMk/>
            <pc:sldMk cId="1070834791" sldId="953"/>
            <ac:spMk id="20" creationId="{A64147DE-BFD8-9E74-64BF-1F2FD89210F8}"/>
          </ac:spMkLst>
        </pc:spChg>
        <pc:spChg chg="add del mod">
          <ac:chgData name="ALI TEKIN GUNER" userId="8a3bfaf7-3db6-4045-837e-88d2495fba61" providerId="ADAL" clId="{E7F00277-0303-425F-A675-E103FDE229A5}" dt="2022-11-03T09:01:48.974" v="3151" actId="478"/>
          <ac:spMkLst>
            <pc:docMk/>
            <pc:sldMk cId="1070834791" sldId="953"/>
            <ac:spMk id="21" creationId="{86D216BC-A584-03BE-934E-D26F001D6D67}"/>
          </ac:spMkLst>
        </pc:spChg>
        <pc:spChg chg="add mod">
          <ac:chgData name="ALI TEKIN GUNER" userId="8a3bfaf7-3db6-4045-837e-88d2495fba61" providerId="ADAL" clId="{E7F00277-0303-425F-A675-E103FDE229A5}" dt="2022-10-28T10:17:34.943" v="892" actId="164"/>
          <ac:spMkLst>
            <pc:docMk/>
            <pc:sldMk cId="1070834791" sldId="953"/>
            <ac:spMk id="29" creationId="{E22BE3FC-4B36-29DB-3B13-75FE93CE5402}"/>
          </ac:spMkLst>
        </pc:spChg>
        <pc:spChg chg="add mod">
          <ac:chgData name="ALI TEKIN GUNER" userId="8a3bfaf7-3db6-4045-837e-88d2495fba61" providerId="ADAL" clId="{E7F00277-0303-425F-A675-E103FDE229A5}" dt="2022-10-28T10:17:34.943" v="892" actId="164"/>
          <ac:spMkLst>
            <pc:docMk/>
            <pc:sldMk cId="1070834791" sldId="953"/>
            <ac:spMk id="30" creationId="{A95594BB-D220-AF51-FDD3-91D89F4C0078}"/>
          </ac:spMkLst>
        </pc:spChg>
        <pc:spChg chg="add del mod">
          <ac:chgData name="ALI TEKIN GUNER" userId="8a3bfaf7-3db6-4045-837e-88d2495fba61" providerId="ADAL" clId="{E7F00277-0303-425F-A675-E103FDE229A5}" dt="2022-11-03T09:01:27.446" v="3148" actId="478"/>
          <ac:spMkLst>
            <pc:docMk/>
            <pc:sldMk cId="1070834791" sldId="953"/>
            <ac:spMk id="32" creationId="{863BEEB5-34E2-45A2-B758-6833119E0290}"/>
          </ac:spMkLst>
        </pc:spChg>
        <pc:spChg chg="add del mod">
          <ac:chgData name="ALI TEKIN GUNER" userId="8a3bfaf7-3db6-4045-837e-88d2495fba61" providerId="ADAL" clId="{E7F00277-0303-425F-A675-E103FDE229A5}" dt="2022-11-03T09:01:47.418" v="3150" actId="478"/>
          <ac:spMkLst>
            <pc:docMk/>
            <pc:sldMk cId="1070834791" sldId="953"/>
            <ac:spMk id="69" creationId="{6A1F6189-C3E5-955A-5EC8-BAD63BC46981}"/>
          </ac:spMkLst>
        </pc:spChg>
        <pc:grpChg chg="add del mod">
          <ac:chgData name="ALI TEKIN GUNER" userId="8a3bfaf7-3db6-4045-837e-88d2495fba61" providerId="ADAL" clId="{E7F00277-0303-425F-A675-E103FDE229A5}" dt="2022-11-03T09:01:25.209" v="3147" actId="478"/>
          <ac:grpSpMkLst>
            <pc:docMk/>
            <pc:sldMk cId="1070834791" sldId="953"/>
            <ac:grpSpMk id="15" creationId="{F092F487-2996-606B-52D4-2CD0A869EE7E}"/>
          </ac:grpSpMkLst>
        </pc:grpChg>
        <pc:grpChg chg="add del mod">
          <ac:chgData name="ALI TEKIN GUNER" userId="8a3bfaf7-3db6-4045-837e-88d2495fba61" providerId="ADAL" clId="{E7F00277-0303-425F-A675-E103FDE229A5}" dt="2022-11-03T09:01:47.418" v="3150" actId="478"/>
          <ac:grpSpMkLst>
            <pc:docMk/>
            <pc:sldMk cId="1070834791" sldId="953"/>
            <ac:grpSpMk id="33" creationId="{BF24DEDB-EF9C-6FC7-AC05-5B94D840159B}"/>
          </ac:grpSpMkLst>
        </pc:grpChg>
        <pc:grpChg chg="mod">
          <ac:chgData name="ALI TEKIN GUNER" userId="8a3bfaf7-3db6-4045-837e-88d2495fba61" providerId="ADAL" clId="{E7F00277-0303-425F-A675-E103FDE229A5}" dt="2022-10-28T10:20:39.967" v="935"/>
          <ac:grpSpMkLst>
            <pc:docMk/>
            <pc:sldMk cId="1070834791" sldId="953"/>
            <ac:grpSpMk id="44" creationId="{BF0792FF-B282-CB73-66E3-214EE9450A00}"/>
          </ac:grpSpMkLst>
        </pc:grpChg>
        <pc:grpChg chg="mod">
          <ac:chgData name="ALI TEKIN GUNER" userId="8a3bfaf7-3db6-4045-837e-88d2495fba61" providerId="ADAL" clId="{E7F00277-0303-425F-A675-E103FDE229A5}" dt="2022-10-28T10:20:43.493" v="940"/>
          <ac:grpSpMkLst>
            <pc:docMk/>
            <pc:sldMk cId="1070834791" sldId="953"/>
            <ac:grpSpMk id="47" creationId="{2809757E-94AA-DAC1-6BEE-D5165F14DFA5}"/>
          </ac:grpSpMkLst>
        </pc:grpChg>
        <pc:grpChg chg="add del mod">
          <ac:chgData name="ALI TEKIN GUNER" userId="8a3bfaf7-3db6-4045-837e-88d2495fba61" providerId="ADAL" clId="{E7F00277-0303-425F-A675-E103FDE229A5}" dt="2022-10-28T10:22:02.726" v="984"/>
          <ac:grpSpMkLst>
            <pc:docMk/>
            <pc:sldMk cId="1070834791" sldId="953"/>
            <ac:grpSpMk id="50" creationId="{6925B38B-84FC-DAEA-8B0F-2931B4E06BFD}"/>
          </ac:grpSpMkLst>
        </pc:grpChg>
        <pc:grpChg chg="add del mod">
          <ac:chgData name="ALI TEKIN GUNER" userId="8a3bfaf7-3db6-4045-837e-88d2495fba61" providerId="ADAL" clId="{E7F00277-0303-425F-A675-E103FDE229A5}" dt="2022-10-28T10:22:02.025" v="979"/>
          <ac:grpSpMkLst>
            <pc:docMk/>
            <pc:sldMk cId="1070834791" sldId="953"/>
            <ac:grpSpMk id="55" creationId="{B20A210A-08A8-0678-08A4-2D517C370C49}"/>
          </ac:grpSpMkLst>
        </pc:grpChg>
        <pc:grpChg chg="mod">
          <ac:chgData name="ALI TEKIN GUNER" userId="8a3bfaf7-3db6-4045-837e-88d2495fba61" providerId="ADAL" clId="{E7F00277-0303-425F-A675-E103FDE229A5}" dt="2022-10-28T10:21:56.759" v="972"/>
          <ac:grpSpMkLst>
            <pc:docMk/>
            <pc:sldMk cId="1070834791" sldId="953"/>
            <ac:grpSpMk id="62" creationId="{BF996724-274A-FFFD-92FE-4AF210E81422}"/>
          </ac:grpSpMkLst>
        </pc:grpChg>
        <pc:grpChg chg="mod">
          <ac:chgData name="ALI TEKIN GUNER" userId="8a3bfaf7-3db6-4045-837e-88d2495fba61" providerId="ADAL" clId="{E7F00277-0303-425F-A675-E103FDE229A5}" dt="2022-10-28T10:21:55.678" v="969"/>
          <ac:grpSpMkLst>
            <pc:docMk/>
            <pc:sldMk cId="1070834791" sldId="953"/>
            <ac:grpSpMk id="65" creationId="{9283166C-2873-E394-4A78-B8A796675EEC}"/>
          </ac:grpSpMkLst>
        </pc:grpChg>
        <pc:grpChg chg="mod">
          <ac:chgData name="ALI TEKIN GUNER" userId="8a3bfaf7-3db6-4045-837e-88d2495fba61" providerId="ADAL" clId="{E7F00277-0303-425F-A675-E103FDE229A5}" dt="2022-10-28T10:21:53.573" v="965"/>
          <ac:grpSpMkLst>
            <pc:docMk/>
            <pc:sldMk cId="1070834791" sldId="953"/>
            <ac:grpSpMk id="68" creationId="{1B27C8B3-7756-A136-18CA-BCBE9FE7FDC8}"/>
          </ac:grpSpMkLst>
        </pc:grpChg>
        <pc:picChg chg="add del mod ord">
          <ac:chgData name="ALI TEKIN GUNER" userId="8a3bfaf7-3db6-4045-837e-88d2495fba61" providerId="ADAL" clId="{E7F00277-0303-425F-A675-E103FDE229A5}" dt="2022-11-03T09:02:15.942" v="3164" actId="1035"/>
          <ac:picMkLst>
            <pc:docMk/>
            <pc:sldMk cId="1070834791" sldId="953"/>
            <ac:picMk id="8" creationId="{D44E7BDA-379F-26F9-8C9D-FAD7A3988960}"/>
          </ac:picMkLst>
        </pc:picChg>
        <pc:picChg chg="add del mod">
          <ac:chgData name="ALI TEKIN GUNER" userId="8a3bfaf7-3db6-4045-837e-88d2495fba61" providerId="ADAL" clId="{E7F00277-0303-425F-A675-E103FDE229A5}" dt="2022-11-03T09:01:47.418" v="3150" actId="478"/>
          <ac:picMkLst>
            <pc:docMk/>
            <pc:sldMk cId="1070834791" sldId="953"/>
            <ac:picMk id="12" creationId="{4BE3E9AC-D4DC-79D7-E041-5577CCA73876}"/>
          </ac:picMkLst>
        </pc:picChg>
        <pc:picChg chg="add del mod">
          <ac:chgData name="ALI TEKIN GUNER" userId="8a3bfaf7-3db6-4045-837e-88d2495fba61" providerId="ADAL" clId="{E7F00277-0303-425F-A675-E103FDE229A5}" dt="2022-10-28T10:04:28.712" v="618" actId="478"/>
          <ac:picMkLst>
            <pc:docMk/>
            <pc:sldMk cId="1070834791" sldId="953"/>
            <ac:picMk id="14" creationId="{52F42D44-1C61-21B1-0325-0705F2054386}"/>
          </ac:picMkLst>
        </pc:picChg>
        <pc:picChg chg="add del mod modCrop">
          <ac:chgData name="ALI TEKIN GUNER" userId="8a3bfaf7-3db6-4045-837e-88d2495fba61" providerId="ADAL" clId="{E7F00277-0303-425F-A675-E103FDE229A5}" dt="2022-11-03T09:01:47.418" v="3150" actId="478"/>
          <ac:picMkLst>
            <pc:docMk/>
            <pc:sldMk cId="1070834791" sldId="953"/>
            <ac:picMk id="18" creationId="{1B2174DD-53C6-3F96-45A3-CBEA50906C40}"/>
          </ac:picMkLst>
        </pc:picChg>
        <pc:picChg chg="add del mod modCrop">
          <ac:chgData name="ALI TEKIN GUNER" userId="8a3bfaf7-3db6-4045-837e-88d2495fba61" providerId="ADAL" clId="{E7F00277-0303-425F-A675-E103FDE229A5}" dt="2022-11-03T09:01:47.418" v="3150" actId="478"/>
          <ac:picMkLst>
            <pc:docMk/>
            <pc:sldMk cId="1070834791" sldId="953"/>
            <ac:picMk id="22" creationId="{C2BDBBD8-9E94-0B9C-4B15-41FA107705D9}"/>
          </ac:picMkLst>
        </pc:picChg>
        <pc:picChg chg="add del mod modCrop">
          <ac:chgData name="ALI TEKIN GUNER" userId="8a3bfaf7-3db6-4045-837e-88d2495fba61" providerId="ADAL" clId="{E7F00277-0303-425F-A675-E103FDE229A5}" dt="2022-11-03T09:01:47.418" v="3150" actId="478"/>
          <ac:picMkLst>
            <pc:docMk/>
            <pc:sldMk cId="1070834791" sldId="953"/>
            <ac:picMk id="23" creationId="{16CBFA88-B3FB-FC85-4A3A-F9EFD11D58FC}"/>
          </ac:picMkLst>
        </pc:picChg>
        <pc:inkChg chg="add del">
          <ac:chgData name="ALI TEKIN GUNER" userId="8a3bfaf7-3db6-4045-837e-88d2495fba61" providerId="ADAL" clId="{E7F00277-0303-425F-A675-E103FDE229A5}" dt="2022-10-28T10:19:46.975" v="917" actId="9405"/>
          <ac:inkMkLst>
            <pc:docMk/>
            <pc:sldMk cId="1070834791" sldId="953"/>
            <ac:inkMk id="34" creationId="{9E422386-7B17-4AE2-4025-2E2445421496}"/>
          </ac:inkMkLst>
        </pc:inkChg>
        <pc:inkChg chg="add del">
          <ac:chgData name="ALI TEKIN GUNER" userId="8a3bfaf7-3db6-4045-837e-88d2495fba61" providerId="ADAL" clId="{E7F00277-0303-425F-A675-E103FDE229A5}" dt="2022-10-28T10:19:58.625" v="919" actId="9405"/>
          <ac:inkMkLst>
            <pc:docMk/>
            <pc:sldMk cId="1070834791" sldId="953"/>
            <ac:inkMk id="35" creationId="{22ABE8D7-22AE-B14E-3DFC-AA77DF89E5C4}"/>
          </ac:inkMkLst>
        </pc:inkChg>
        <pc:inkChg chg="add del">
          <ac:chgData name="ALI TEKIN GUNER" userId="8a3bfaf7-3db6-4045-837e-88d2495fba61" providerId="ADAL" clId="{E7F00277-0303-425F-A675-E103FDE229A5}" dt="2022-10-28T10:20:03.614" v="921" actId="9405"/>
          <ac:inkMkLst>
            <pc:docMk/>
            <pc:sldMk cId="1070834791" sldId="953"/>
            <ac:inkMk id="36" creationId="{97A2A61C-69A0-EA84-F33A-CD551BD57F6E}"/>
          </ac:inkMkLst>
        </pc:inkChg>
        <pc:inkChg chg="add del">
          <ac:chgData name="ALI TEKIN GUNER" userId="8a3bfaf7-3db6-4045-837e-88d2495fba61" providerId="ADAL" clId="{E7F00277-0303-425F-A675-E103FDE229A5}" dt="2022-10-28T10:20:15.272" v="923" actId="9405"/>
          <ac:inkMkLst>
            <pc:docMk/>
            <pc:sldMk cId="1070834791" sldId="953"/>
            <ac:inkMk id="37" creationId="{B6ED281C-B45E-E283-7062-B4C82326288B}"/>
          </ac:inkMkLst>
        </pc:inkChg>
        <pc:inkChg chg="add del">
          <ac:chgData name="ALI TEKIN GUNER" userId="8a3bfaf7-3db6-4045-837e-88d2495fba61" providerId="ADAL" clId="{E7F00277-0303-425F-A675-E103FDE229A5}" dt="2022-10-28T10:20:19.701" v="925" actId="9405"/>
          <ac:inkMkLst>
            <pc:docMk/>
            <pc:sldMk cId="1070834791" sldId="953"/>
            <ac:inkMk id="38" creationId="{FFB4C175-5297-6230-2CAB-F62805782161}"/>
          </ac:inkMkLst>
        </pc:inkChg>
        <pc:inkChg chg="add del">
          <ac:chgData name="ALI TEKIN GUNER" userId="8a3bfaf7-3db6-4045-837e-88d2495fba61" providerId="ADAL" clId="{E7F00277-0303-425F-A675-E103FDE229A5}" dt="2022-10-28T10:20:31.096" v="927" actId="9405"/>
          <ac:inkMkLst>
            <pc:docMk/>
            <pc:sldMk cId="1070834791" sldId="953"/>
            <ac:inkMk id="39" creationId="{34C32472-4535-27BF-A889-1C1719070A9F}"/>
          </ac:inkMkLst>
        </pc:inkChg>
        <pc:inkChg chg="add del mod">
          <ac:chgData name="ALI TEKIN GUNER" userId="8a3bfaf7-3db6-4045-837e-88d2495fba61" providerId="ADAL" clId="{E7F00277-0303-425F-A675-E103FDE229A5}" dt="2022-10-28T10:22:07.263" v="993" actId="9405"/>
          <ac:inkMkLst>
            <pc:docMk/>
            <pc:sldMk cId="1070834791" sldId="953"/>
            <ac:inkMk id="40" creationId="{82081687-6684-7296-67AC-97AEF95D9FCA}"/>
          </ac:inkMkLst>
        </pc:inkChg>
        <pc:inkChg chg="add del mod">
          <ac:chgData name="ALI TEKIN GUNER" userId="8a3bfaf7-3db6-4045-837e-88d2495fba61" providerId="ADAL" clId="{E7F00277-0303-425F-A675-E103FDE229A5}" dt="2022-10-28T10:22:06.795" v="992" actId="9405"/>
          <ac:inkMkLst>
            <pc:docMk/>
            <pc:sldMk cId="1070834791" sldId="953"/>
            <ac:inkMk id="41" creationId="{9521472D-8FEF-FD4A-0D0D-6F5CFC7565EA}"/>
          </ac:inkMkLst>
        </pc:inkChg>
        <pc:inkChg chg="add del mod">
          <ac:chgData name="ALI TEKIN GUNER" userId="8a3bfaf7-3db6-4045-837e-88d2495fba61" providerId="ADAL" clId="{E7F00277-0303-425F-A675-E103FDE229A5}" dt="2022-10-28T10:20:39.967" v="935"/>
          <ac:inkMkLst>
            <pc:docMk/>
            <pc:sldMk cId="1070834791" sldId="953"/>
            <ac:inkMk id="42" creationId="{638A1583-BBCF-7FC2-6489-F984FD6DF603}"/>
          </ac:inkMkLst>
        </pc:inkChg>
        <pc:inkChg chg="add del">
          <ac:chgData name="ALI TEKIN GUNER" userId="8a3bfaf7-3db6-4045-837e-88d2495fba61" providerId="ADAL" clId="{E7F00277-0303-425F-A675-E103FDE229A5}" dt="2022-10-28T10:20:39.459" v="932" actId="9405"/>
          <ac:inkMkLst>
            <pc:docMk/>
            <pc:sldMk cId="1070834791" sldId="953"/>
            <ac:inkMk id="43" creationId="{9B469112-FDC8-2DB7-E09B-8FA98B4BB1BE}"/>
          </ac:inkMkLst>
        </pc:inkChg>
        <pc:inkChg chg="add del mod">
          <ac:chgData name="ALI TEKIN GUNER" userId="8a3bfaf7-3db6-4045-837e-88d2495fba61" providerId="ADAL" clId="{E7F00277-0303-425F-A675-E103FDE229A5}" dt="2022-10-28T10:22:02.891" v="985" actId="9405"/>
          <ac:inkMkLst>
            <pc:docMk/>
            <pc:sldMk cId="1070834791" sldId="953"/>
            <ac:inkMk id="45" creationId="{54751A5A-461E-29D0-2C28-13D60006CD7A}"/>
          </ac:inkMkLst>
        </pc:inkChg>
        <pc:inkChg chg="add del mod">
          <ac:chgData name="ALI TEKIN GUNER" userId="8a3bfaf7-3db6-4045-837e-88d2495fba61" providerId="ADAL" clId="{E7F00277-0303-425F-A675-E103FDE229A5}" dt="2022-10-28T10:20:43.493" v="940"/>
          <ac:inkMkLst>
            <pc:docMk/>
            <pc:sldMk cId="1070834791" sldId="953"/>
            <ac:inkMk id="46" creationId="{529378F9-E915-8641-720B-1525574A87FB}"/>
          </ac:inkMkLst>
        </pc:inkChg>
        <pc:inkChg chg="add del">
          <ac:chgData name="ALI TEKIN GUNER" userId="8a3bfaf7-3db6-4045-837e-88d2495fba61" providerId="ADAL" clId="{E7F00277-0303-425F-A675-E103FDE229A5}" dt="2022-10-28T10:20:45.399" v="942" actId="9405"/>
          <ac:inkMkLst>
            <pc:docMk/>
            <pc:sldMk cId="1070834791" sldId="953"/>
            <ac:inkMk id="48" creationId="{D8ED1518-93DE-42E4-AAB6-95DF72A74108}"/>
          </ac:inkMkLst>
        </pc:inkChg>
        <pc:inkChg chg="add del mod">
          <ac:chgData name="ALI TEKIN GUNER" userId="8a3bfaf7-3db6-4045-837e-88d2495fba61" providerId="ADAL" clId="{E7F00277-0303-425F-A675-E103FDE229A5}" dt="2022-10-28T10:22:02.726" v="984"/>
          <ac:inkMkLst>
            <pc:docMk/>
            <pc:sldMk cId="1070834791" sldId="953"/>
            <ac:inkMk id="49" creationId="{BD7771F8-55D9-B069-09B3-91AE16BA38DB}"/>
          </ac:inkMkLst>
        </pc:inkChg>
        <pc:inkChg chg="add del mod">
          <ac:chgData name="ALI TEKIN GUNER" userId="8a3bfaf7-3db6-4045-837e-88d2495fba61" providerId="ADAL" clId="{E7F00277-0303-425F-A675-E103FDE229A5}" dt="2022-10-28T10:22:02.569" v="982" actId="9405"/>
          <ac:inkMkLst>
            <pc:docMk/>
            <pc:sldMk cId="1070834791" sldId="953"/>
            <ac:inkMk id="51" creationId="{ED834151-1C09-0D61-C8D5-C525818E1CF9}"/>
          </ac:inkMkLst>
        </pc:inkChg>
        <pc:inkChg chg="add del mod">
          <ac:chgData name="ALI TEKIN GUNER" userId="8a3bfaf7-3db6-4045-837e-88d2495fba61" providerId="ADAL" clId="{E7F00277-0303-425F-A675-E103FDE229A5}" dt="2022-10-28T10:22:02.409" v="981" actId="9405"/>
          <ac:inkMkLst>
            <pc:docMk/>
            <pc:sldMk cId="1070834791" sldId="953"/>
            <ac:inkMk id="52" creationId="{8CBDEA08-2E8B-D7CC-487A-C34EE5C5AF78}"/>
          </ac:inkMkLst>
        </pc:inkChg>
        <pc:inkChg chg="add del mod">
          <ac:chgData name="ALI TEKIN GUNER" userId="8a3bfaf7-3db6-4045-837e-88d2495fba61" providerId="ADAL" clId="{E7F00277-0303-425F-A675-E103FDE229A5}" dt="2022-10-28T10:22:02.201" v="980" actId="9405"/>
          <ac:inkMkLst>
            <pc:docMk/>
            <pc:sldMk cId="1070834791" sldId="953"/>
            <ac:inkMk id="53" creationId="{AB5DC5F9-2822-0ED1-54FB-6537E3CB4F4D}"/>
          </ac:inkMkLst>
        </pc:inkChg>
        <pc:inkChg chg="add del mod">
          <ac:chgData name="ALI TEKIN GUNER" userId="8a3bfaf7-3db6-4045-837e-88d2495fba61" providerId="ADAL" clId="{E7F00277-0303-425F-A675-E103FDE229A5}" dt="2022-10-28T10:22:02.025" v="979"/>
          <ac:inkMkLst>
            <pc:docMk/>
            <pc:sldMk cId="1070834791" sldId="953"/>
            <ac:inkMk id="54" creationId="{E3A27F94-590F-0659-7D4E-BF4C2EC33B30}"/>
          </ac:inkMkLst>
        </pc:inkChg>
        <pc:inkChg chg="add del">
          <ac:chgData name="ALI TEKIN GUNER" userId="8a3bfaf7-3db6-4045-837e-88d2495fba61" providerId="ADAL" clId="{E7F00277-0303-425F-A675-E103FDE229A5}" dt="2022-10-28T10:22:01.797" v="977" actId="9405"/>
          <ac:inkMkLst>
            <pc:docMk/>
            <pc:sldMk cId="1070834791" sldId="953"/>
            <ac:inkMk id="56" creationId="{5DC8A865-B60D-F3D2-6897-5B12DA224F0D}"/>
          </ac:inkMkLst>
        </pc:inkChg>
        <pc:inkChg chg="add del mod">
          <ac:chgData name="ALI TEKIN GUNER" userId="8a3bfaf7-3db6-4045-837e-88d2495fba61" providerId="ADAL" clId="{E7F00277-0303-425F-A675-E103FDE229A5}" dt="2022-10-28T10:22:01.161" v="976" actId="9405"/>
          <ac:inkMkLst>
            <pc:docMk/>
            <pc:sldMk cId="1070834791" sldId="953"/>
            <ac:inkMk id="57" creationId="{E3C897D5-EE9E-8407-EDB3-AFF611DF8E77}"/>
          </ac:inkMkLst>
        </pc:inkChg>
        <pc:inkChg chg="add del mod">
          <ac:chgData name="ALI TEKIN GUNER" userId="8a3bfaf7-3db6-4045-837e-88d2495fba61" providerId="ADAL" clId="{E7F00277-0303-425F-A675-E103FDE229A5}" dt="2022-10-28T10:21:58.052" v="975" actId="9405"/>
          <ac:inkMkLst>
            <pc:docMk/>
            <pc:sldMk cId="1070834791" sldId="953"/>
            <ac:inkMk id="58" creationId="{2B68F84D-A658-6157-DFA8-65FF6352FF7C}"/>
          </ac:inkMkLst>
        </pc:inkChg>
        <pc:inkChg chg="add del mod">
          <ac:chgData name="ALI TEKIN GUNER" userId="8a3bfaf7-3db6-4045-837e-88d2495fba61" providerId="ADAL" clId="{E7F00277-0303-425F-A675-E103FDE229A5}" dt="2022-10-28T10:21:57.599" v="974" actId="9405"/>
          <ac:inkMkLst>
            <pc:docMk/>
            <pc:sldMk cId="1070834791" sldId="953"/>
            <ac:inkMk id="59" creationId="{1BDCB9F5-33A0-DFFF-ABAB-293E6B52C9CA}"/>
          </ac:inkMkLst>
        </pc:inkChg>
        <pc:inkChg chg="add del">
          <ac:chgData name="ALI TEKIN GUNER" userId="8a3bfaf7-3db6-4045-837e-88d2495fba61" providerId="ADAL" clId="{E7F00277-0303-425F-A675-E103FDE229A5}" dt="2022-10-28T10:21:57.198" v="973" actId="9405"/>
          <ac:inkMkLst>
            <pc:docMk/>
            <pc:sldMk cId="1070834791" sldId="953"/>
            <ac:inkMk id="60" creationId="{29AEFBB2-8687-B1CA-5463-E88598F0A0FE}"/>
          </ac:inkMkLst>
        </pc:inkChg>
        <pc:inkChg chg="add del">
          <ac:chgData name="ALI TEKIN GUNER" userId="8a3bfaf7-3db6-4045-837e-88d2495fba61" providerId="ADAL" clId="{E7F00277-0303-425F-A675-E103FDE229A5}" dt="2022-10-28T10:21:56.759" v="972"/>
          <ac:inkMkLst>
            <pc:docMk/>
            <pc:sldMk cId="1070834791" sldId="953"/>
            <ac:inkMk id="61" creationId="{E3AA4456-C8F6-D3BD-49EF-827B6FBF2688}"/>
          </ac:inkMkLst>
        </pc:inkChg>
        <pc:inkChg chg="add del mod">
          <ac:chgData name="ALI TEKIN GUNER" userId="8a3bfaf7-3db6-4045-837e-88d2495fba61" providerId="ADAL" clId="{E7F00277-0303-425F-A675-E103FDE229A5}" dt="2022-10-28T10:21:56.244" v="970" actId="9405"/>
          <ac:inkMkLst>
            <pc:docMk/>
            <pc:sldMk cId="1070834791" sldId="953"/>
            <ac:inkMk id="63" creationId="{C134EC58-1582-CB6C-F68C-8769E6F70994}"/>
          </ac:inkMkLst>
        </pc:inkChg>
        <pc:inkChg chg="add del mod">
          <ac:chgData name="ALI TEKIN GUNER" userId="8a3bfaf7-3db6-4045-837e-88d2495fba61" providerId="ADAL" clId="{E7F00277-0303-425F-A675-E103FDE229A5}" dt="2022-10-28T10:21:55.678" v="969"/>
          <ac:inkMkLst>
            <pc:docMk/>
            <pc:sldMk cId="1070834791" sldId="953"/>
            <ac:inkMk id="64" creationId="{45C8768D-ACDC-9E64-7028-90B243263EDA}"/>
          </ac:inkMkLst>
        </pc:inkChg>
        <pc:inkChg chg="add del mod">
          <ac:chgData name="ALI TEKIN GUNER" userId="8a3bfaf7-3db6-4045-837e-88d2495fba61" providerId="ADAL" clId="{E7F00277-0303-425F-A675-E103FDE229A5}" dt="2022-10-28T10:21:53.936" v="966" actId="9405"/>
          <ac:inkMkLst>
            <pc:docMk/>
            <pc:sldMk cId="1070834791" sldId="953"/>
            <ac:inkMk id="66" creationId="{291DDEDC-58D5-E45F-C20E-8D73B0607883}"/>
          </ac:inkMkLst>
        </pc:inkChg>
        <pc:inkChg chg="add del mod">
          <ac:chgData name="ALI TEKIN GUNER" userId="8a3bfaf7-3db6-4045-837e-88d2495fba61" providerId="ADAL" clId="{E7F00277-0303-425F-A675-E103FDE229A5}" dt="2022-10-28T10:21:53.573" v="965"/>
          <ac:inkMkLst>
            <pc:docMk/>
            <pc:sldMk cId="1070834791" sldId="953"/>
            <ac:inkMk id="67" creationId="{2E8A5ABB-9D88-13AC-2E94-33F3C010B1B1}"/>
          </ac:inkMkLst>
        </pc:inkChg>
        <pc:cxnChg chg="add mod">
          <ac:chgData name="ALI TEKIN GUNER" userId="8a3bfaf7-3db6-4045-837e-88d2495fba61" providerId="ADAL" clId="{E7F00277-0303-425F-A675-E103FDE229A5}" dt="2022-10-28T10:17:34.943" v="892" actId="164"/>
          <ac:cxnSpMkLst>
            <pc:docMk/>
            <pc:sldMk cId="1070834791" sldId="953"/>
            <ac:cxnSpMk id="25" creationId="{1538A395-B962-1AB4-6AE9-EAC9FC0F6CF5}"/>
          </ac:cxnSpMkLst>
        </pc:cxnChg>
        <pc:cxnChg chg="add mod">
          <ac:chgData name="ALI TEKIN GUNER" userId="8a3bfaf7-3db6-4045-837e-88d2495fba61" providerId="ADAL" clId="{E7F00277-0303-425F-A675-E103FDE229A5}" dt="2022-10-28T10:17:34.943" v="892" actId="164"/>
          <ac:cxnSpMkLst>
            <pc:docMk/>
            <pc:sldMk cId="1070834791" sldId="953"/>
            <ac:cxnSpMk id="26" creationId="{0E1C6481-E1A2-866D-F255-C7B76356BE84}"/>
          </ac:cxnSpMkLst>
        </pc:cxnChg>
      </pc:sldChg>
      <pc:sldChg chg="addSp modSp new mod modAnim">
        <pc:chgData name="ALI TEKIN GUNER" userId="8a3bfaf7-3db6-4045-837e-88d2495fba61" providerId="ADAL" clId="{E7F00277-0303-425F-A675-E103FDE229A5}" dt="2022-11-02T11:08:03.749" v="1069" actId="20577"/>
        <pc:sldMkLst>
          <pc:docMk/>
          <pc:sldMk cId="4075805625" sldId="954"/>
        </pc:sldMkLst>
        <pc:spChg chg="add mod">
          <ac:chgData name="ALI TEKIN GUNER" userId="8a3bfaf7-3db6-4045-837e-88d2495fba61" providerId="ADAL" clId="{E7F00277-0303-425F-A675-E103FDE229A5}" dt="2022-11-02T11:08:03.749" v="1069" actId="20577"/>
          <ac:spMkLst>
            <pc:docMk/>
            <pc:sldMk cId="4075805625" sldId="954"/>
            <ac:spMk id="5" creationId="{8CFA700F-33FE-6C63-AE41-1206F07F1823}"/>
          </ac:spMkLst>
        </pc:spChg>
        <pc:spChg chg="add mod">
          <ac:chgData name="ALI TEKIN GUNER" userId="8a3bfaf7-3db6-4045-837e-88d2495fba61" providerId="ADAL" clId="{E7F00277-0303-425F-A675-E103FDE229A5}" dt="2022-11-02T11:07:16.678" v="1062" actId="1076"/>
          <ac:spMkLst>
            <pc:docMk/>
            <pc:sldMk cId="4075805625" sldId="954"/>
            <ac:spMk id="6" creationId="{1E0AAA5D-9957-0F4D-288E-5FC0F4AF8A41}"/>
          </ac:spMkLst>
        </pc:spChg>
        <pc:spChg chg="add mod">
          <ac:chgData name="ALI TEKIN GUNER" userId="8a3bfaf7-3db6-4045-837e-88d2495fba61" providerId="ADAL" clId="{E7F00277-0303-425F-A675-E103FDE229A5}" dt="2022-11-02T11:07:16.678" v="1062" actId="1076"/>
          <ac:spMkLst>
            <pc:docMk/>
            <pc:sldMk cId="4075805625" sldId="954"/>
            <ac:spMk id="10" creationId="{CDB3658E-AE21-0863-4A11-7DFF3F9474E9}"/>
          </ac:spMkLst>
        </pc:spChg>
        <pc:spChg chg="add mod">
          <ac:chgData name="ALI TEKIN GUNER" userId="8a3bfaf7-3db6-4045-837e-88d2495fba61" providerId="ADAL" clId="{E7F00277-0303-425F-A675-E103FDE229A5}" dt="2022-11-02T11:07:16.678" v="1062" actId="1076"/>
          <ac:spMkLst>
            <pc:docMk/>
            <pc:sldMk cId="4075805625" sldId="954"/>
            <ac:spMk id="11" creationId="{59549F63-6CF8-2AE8-EBC2-6BFCC942765E}"/>
          </ac:spMkLst>
        </pc:spChg>
        <pc:picChg chg="add mod">
          <ac:chgData name="ALI TEKIN GUNER" userId="8a3bfaf7-3db6-4045-837e-88d2495fba61" providerId="ADAL" clId="{E7F00277-0303-425F-A675-E103FDE229A5}" dt="2022-11-02T11:07:16.678" v="1062" actId="1076"/>
          <ac:picMkLst>
            <pc:docMk/>
            <pc:sldMk cId="4075805625" sldId="954"/>
            <ac:picMk id="7" creationId="{66581833-ADC1-745C-BA32-862DFC9E8552}"/>
          </ac:picMkLst>
        </pc:picChg>
        <pc:cxnChg chg="add mod">
          <ac:chgData name="ALI TEKIN GUNER" userId="8a3bfaf7-3db6-4045-837e-88d2495fba61" providerId="ADAL" clId="{E7F00277-0303-425F-A675-E103FDE229A5}" dt="2022-11-02T11:07:16.678" v="1062" actId="1076"/>
          <ac:cxnSpMkLst>
            <pc:docMk/>
            <pc:sldMk cId="4075805625" sldId="954"/>
            <ac:cxnSpMk id="8" creationId="{5757D066-A3CB-322C-5F1B-31F0534D4881}"/>
          </ac:cxnSpMkLst>
        </pc:cxnChg>
        <pc:cxnChg chg="add mod">
          <ac:chgData name="ALI TEKIN GUNER" userId="8a3bfaf7-3db6-4045-837e-88d2495fba61" providerId="ADAL" clId="{E7F00277-0303-425F-A675-E103FDE229A5}" dt="2022-11-02T11:07:16.678" v="1062" actId="1076"/>
          <ac:cxnSpMkLst>
            <pc:docMk/>
            <pc:sldMk cId="4075805625" sldId="954"/>
            <ac:cxnSpMk id="9" creationId="{DCA8C401-F9F6-E444-2A4B-7DEAB466B471}"/>
          </ac:cxnSpMkLst>
        </pc:cxnChg>
      </pc:sldChg>
      <pc:sldChg chg="addSp delSp modSp new mod modAnim">
        <pc:chgData name="ALI TEKIN GUNER" userId="8a3bfaf7-3db6-4045-837e-88d2495fba61" providerId="ADAL" clId="{E7F00277-0303-425F-A675-E103FDE229A5}" dt="2022-11-02T12:38:45.424" v="2592"/>
        <pc:sldMkLst>
          <pc:docMk/>
          <pc:sldMk cId="2200861021" sldId="955"/>
        </pc:sldMkLst>
        <pc:spChg chg="add del">
          <ac:chgData name="ALI TEKIN GUNER" userId="8a3bfaf7-3db6-4045-837e-88d2495fba61" providerId="ADAL" clId="{E7F00277-0303-425F-A675-E103FDE229A5}" dt="2022-11-02T11:16:04.574" v="1166" actId="21"/>
          <ac:spMkLst>
            <pc:docMk/>
            <pc:sldMk cId="2200861021" sldId="955"/>
            <ac:spMk id="2" creationId="{18BEDDF9-632E-A640-9DC8-0970DE298FBF}"/>
          </ac:spMkLst>
        </pc:spChg>
        <pc:spChg chg="add mod">
          <ac:chgData name="ALI TEKIN GUNER" userId="8a3bfaf7-3db6-4045-837e-88d2495fba61" providerId="ADAL" clId="{E7F00277-0303-425F-A675-E103FDE229A5}" dt="2022-11-02T12:38:14.103" v="2587" actId="1076"/>
          <ac:spMkLst>
            <pc:docMk/>
            <pc:sldMk cId="2200861021" sldId="955"/>
            <ac:spMk id="5" creationId="{DFFAFA2D-D5FB-ED60-8639-9F966D9A24F3}"/>
          </ac:spMkLst>
        </pc:spChg>
        <pc:spChg chg="add mod topLvl">
          <ac:chgData name="ALI TEKIN GUNER" userId="8a3bfaf7-3db6-4045-837e-88d2495fba61" providerId="ADAL" clId="{E7F00277-0303-425F-A675-E103FDE229A5}" dt="2022-11-02T11:20:21.932" v="1226" actId="164"/>
          <ac:spMkLst>
            <pc:docMk/>
            <pc:sldMk cId="2200861021" sldId="955"/>
            <ac:spMk id="6" creationId="{60E47736-7D3E-ACA1-DCA7-D3F109561C99}"/>
          </ac:spMkLst>
        </pc:spChg>
        <pc:spChg chg="add del mod">
          <ac:chgData name="ALI TEKIN GUNER" userId="8a3bfaf7-3db6-4045-837e-88d2495fba61" providerId="ADAL" clId="{E7F00277-0303-425F-A675-E103FDE229A5}" dt="2022-11-02T11:16:08.084" v="1167" actId="21"/>
          <ac:spMkLst>
            <pc:docMk/>
            <pc:sldMk cId="2200861021" sldId="955"/>
            <ac:spMk id="7" creationId="{11498C3B-BAB9-F94C-8CEF-BCBF8F609E2C}"/>
          </ac:spMkLst>
        </pc:spChg>
        <pc:spChg chg="add del mod">
          <ac:chgData name="ALI TEKIN GUNER" userId="8a3bfaf7-3db6-4045-837e-88d2495fba61" providerId="ADAL" clId="{E7F00277-0303-425F-A675-E103FDE229A5}" dt="2022-11-02T11:16:08.084" v="1167" actId="21"/>
          <ac:spMkLst>
            <pc:docMk/>
            <pc:sldMk cId="2200861021" sldId="955"/>
            <ac:spMk id="8" creationId="{FED4A073-7113-7808-6FE9-8770F73362D0}"/>
          </ac:spMkLst>
        </pc:spChg>
        <pc:spChg chg="add del mod">
          <ac:chgData name="ALI TEKIN GUNER" userId="8a3bfaf7-3db6-4045-837e-88d2495fba61" providerId="ADAL" clId="{E7F00277-0303-425F-A675-E103FDE229A5}" dt="2022-11-02T11:16:08.084" v="1167" actId="21"/>
          <ac:spMkLst>
            <pc:docMk/>
            <pc:sldMk cId="2200861021" sldId="955"/>
            <ac:spMk id="9" creationId="{8EA705CB-E50A-F506-D2DF-EB14A0D666FE}"/>
          </ac:spMkLst>
        </pc:spChg>
        <pc:spChg chg="add del mod">
          <ac:chgData name="ALI TEKIN GUNER" userId="8a3bfaf7-3db6-4045-837e-88d2495fba61" providerId="ADAL" clId="{E7F00277-0303-425F-A675-E103FDE229A5}" dt="2022-11-02T11:16:08.084" v="1167" actId="21"/>
          <ac:spMkLst>
            <pc:docMk/>
            <pc:sldMk cId="2200861021" sldId="955"/>
            <ac:spMk id="10" creationId="{948F4754-1CA4-F98A-8767-AEC66522FF77}"/>
          </ac:spMkLst>
        </pc:spChg>
        <pc:spChg chg="add del mod">
          <ac:chgData name="ALI TEKIN GUNER" userId="8a3bfaf7-3db6-4045-837e-88d2495fba61" providerId="ADAL" clId="{E7F00277-0303-425F-A675-E103FDE229A5}" dt="2022-11-02T11:16:08.084" v="1167" actId="21"/>
          <ac:spMkLst>
            <pc:docMk/>
            <pc:sldMk cId="2200861021" sldId="955"/>
            <ac:spMk id="11" creationId="{F832EEE0-950F-2B6E-50C4-3628E12F5758}"/>
          </ac:spMkLst>
        </pc:spChg>
        <pc:spChg chg="add del mod">
          <ac:chgData name="ALI TEKIN GUNER" userId="8a3bfaf7-3db6-4045-837e-88d2495fba61" providerId="ADAL" clId="{E7F00277-0303-425F-A675-E103FDE229A5}" dt="2022-11-02T11:16:08.084" v="1167" actId="21"/>
          <ac:spMkLst>
            <pc:docMk/>
            <pc:sldMk cId="2200861021" sldId="955"/>
            <ac:spMk id="12" creationId="{283BC878-7A81-3BEB-5B21-5EC43980C0AB}"/>
          </ac:spMkLst>
        </pc:spChg>
        <pc:spChg chg="add del mod">
          <ac:chgData name="ALI TEKIN GUNER" userId="8a3bfaf7-3db6-4045-837e-88d2495fba61" providerId="ADAL" clId="{E7F00277-0303-425F-A675-E103FDE229A5}" dt="2022-11-02T11:09:29.274" v="1090" actId="478"/>
          <ac:spMkLst>
            <pc:docMk/>
            <pc:sldMk cId="2200861021" sldId="955"/>
            <ac:spMk id="13" creationId="{93E59372-85BA-8C39-9353-E138384A3E27}"/>
          </ac:spMkLst>
        </pc:spChg>
        <pc:spChg chg="add mod">
          <ac:chgData name="ALI TEKIN GUNER" userId="8a3bfaf7-3db6-4045-837e-88d2495fba61" providerId="ADAL" clId="{E7F00277-0303-425F-A675-E103FDE229A5}" dt="2022-11-02T12:35:24.119" v="2516" actId="20577"/>
          <ac:spMkLst>
            <pc:docMk/>
            <pc:sldMk cId="2200861021" sldId="955"/>
            <ac:spMk id="14" creationId="{36ED1E73-848A-033B-8C67-58A1B83D05F9}"/>
          </ac:spMkLst>
        </pc:spChg>
        <pc:spChg chg="add mod topLvl">
          <ac:chgData name="ALI TEKIN GUNER" userId="8a3bfaf7-3db6-4045-837e-88d2495fba61" providerId="ADAL" clId="{E7F00277-0303-425F-A675-E103FDE229A5}" dt="2022-11-02T11:20:21.932" v="1226" actId="164"/>
          <ac:spMkLst>
            <pc:docMk/>
            <pc:sldMk cId="2200861021" sldId="955"/>
            <ac:spMk id="15" creationId="{6268587D-7159-C8E5-9A5F-B401124142DF}"/>
          </ac:spMkLst>
        </pc:spChg>
        <pc:spChg chg="add mod topLvl">
          <ac:chgData name="ALI TEKIN GUNER" userId="8a3bfaf7-3db6-4045-837e-88d2495fba61" providerId="ADAL" clId="{E7F00277-0303-425F-A675-E103FDE229A5}" dt="2022-11-02T11:20:21.932" v="1226" actId="164"/>
          <ac:spMkLst>
            <pc:docMk/>
            <pc:sldMk cId="2200861021" sldId="955"/>
            <ac:spMk id="16" creationId="{29DDF5AE-2CC9-35B0-D592-CDAD974E3D0F}"/>
          </ac:spMkLst>
        </pc:spChg>
        <pc:spChg chg="add mod topLvl">
          <ac:chgData name="ALI TEKIN GUNER" userId="8a3bfaf7-3db6-4045-837e-88d2495fba61" providerId="ADAL" clId="{E7F00277-0303-425F-A675-E103FDE229A5}" dt="2022-11-02T11:20:21.932" v="1226" actId="164"/>
          <ac:spMkLst>
            <pc:docMk/>
            <pc:sldMk cId="2200861021" sldId="955"/>
            <ac:spMk id="17" creationId="{20DD09C5-E1C9-EEB5-14CB-89095905DD27}"/>
          </ac:spMkLst>
        </pc:spChg>
        <pc:spChg chg="add mod topLvl">
          <ac:chgData name="ALI TEKIN GUNER" userId="8a3bfaf7-3db6-4045-837e-88d2495fba61" providerId="ADAL" clId="{E7F00277-0303-425F-A675-E103FDE229A5}" dt="2022-11-02T11:20:21.932" v="1226" actId="164"/>
          <ac:spMkLst>
            <pc:docMk/>
            <pc:sldMk cId="2200861021" sldId="955"/>
            <ac:spMk id="18" creationId="{7D6C10F8-0451-7C26-324D-62BD270170D5}"/>
          </ac:spMkLst>
        </pc:spChg>
        <pc:spChg chg="add mod topLvl">
          <ac:chgData name="ALI TEKIN GUNER" userId="8a3bfaf7-3db6-4045-837e-88d2495fba61" providerId="ADAL" clId="{E7F00277-0303-425F-A675-E103FDE229A5}" dt="2022-11-02T12:18:06.383" v="2312" actId="6549"/>
          <ac:spMkLst>
            <pc:docMk/>
            <pc:sldMk cId="2200861021" sldId="955"/>
            <ac:spMk id="19" creationId="{C337E5BB-6AAD-FED0-D392-1E335CE6AB8F}"/>
          </ac:spMkLst>
        </pc:spChg>
        <pc:spChg chg="add mod topLvl">
          <ac:chgData name="ALI TEKIN GUNER" userId="8a3bfaf7-3db6-4045-837e-88d2495fba61" providerId="ADAL" clId="{E7F00277-0303-425F-A675-E103FDE229A5}" dt="2022-11-02T11:20:21.932" v="1226" actId="164"/>
          <ac:spMkLst>
            <pc:docMk/>
            <pc:sldMk cId="2200861021" sldId="955"/>
            <ac:spMk id="20" creationId="{B08F86EC-406A-A777-3EB6-0C52EBB2463B}"/>
          </ac:spMkLst>
        </pc:spChg>
        <pc:spChg chg="add mod topLvl">
          <ac:chgData name="ALI TEKIN GUNER" userId="8a3bfaf7-3db6-4045-837e-88d2495fba61" providerId="ADAL" clId="{E7F00277-0303-425F-A675-E103FDE229A5}" dt="2022-11-02T11:20:21.932" v="1226" actId="164"/>
          <ac:spMkLst>
            <pc:docMk/>
            <pc:sldMk cId="2200861021" sldId="955"/>
            <ac:spMk id="21" creationId="{78DD2D1C-F9C4-186D-E041-BAEF70E9734D}"/>
          </ac:spMkLst>
        </pc:spChg>
        <pc:spChg chg="add mod topLvl">
          <ac:chgData name="ALI TEKIN GUNER" userId="8a3bfaf7-3db6-4045-837e-88d2495fba61" providerId="ADAL" clId="{E7F00277-0303-425F-A675-E103FDE229A5}" dt="2022-11-02T11:20:21.932" v="1226" actId="164"/>
          <ac:spMkLst>
            <pc:docMk/>
            <pc:sldMk cId="2200861021" sldId="955"/>
            <ac:spMk id="22" creationId="{CF4EC1F9-7058-CAEF-08D5-C3C8D230CCC6}"/>
          </ac:spMkLst>
        </pc:spChg>
        <pc:spChg chg="add mod topLvl">
          <ac:chgData name="ALI TEKIN GUNER" userId="8a3bfaf7-3db6-4045-837e-88d2495fba61" providerId="ADAL" clId="{E7F00277-0303-425F-A675-E103FDE229A5}" dt="2022-11-02T11:20:21.932" v="1226" actId="164"/>
          <ac:spMkLst>
            <pc:docMk/>
            <pc:sldMk cId="2200861021" sldId="955"/>
            <ac:spMk id="23" creationId="{5EE2116E-C8FC-3CFB-C00B-9B4932AABE10}"/>
          </ac:spMkLst>
        </pc:spChg>
        <pc:spChg chg="add mod topLvl">
          <ac:chgData name="ALI TEKIN GUNER" userId="8a3bfaf7-3db6-4045-837e-88d2495fba61" providerId="ADAL" clId="{E7F00277-0303-425F-A675-E103FDE229A5}" dt="2022-11-02T11:20:21.932" v="1226" actId="164"/>
          <ac:spMkLst>
            <pc:docMk/>
            <pc:sldMk cId="2200861021" sldId="955"/>
            <ac:spMk id="24" creationId="{3A10DFAD-FCC7-5250-50B2-5108A251CB14}"/>
          </ac:spMkLst>
        </pc:spChg>
        <pc:spChg chg="add mod topLvl">
          <ac:chgData name="ALI TEKIN GUNER" userId="8a3bfaf7-3db6-4045-837e-88d2495fba61" providerId="ADAL" clId="{E7F00277-0303-425F-A675-E103FDE229A5}" dt="2022-11-02T11:20:21.932" v="1226" actId="164"/>
          <ac:spMkLst>
            <pc:docMk/>
            <pc:sldMk cId="2200861021" sldId="955"/>
            <ac:spMk id="25" creationId="{A0C90244-B359-81BF-2955-54671701DE74}"/>
          </ac:spMkLst>
        </pc:spChg>
        <pc:spChg chg="add mod topLvl">
          <ac:chgData name="ALI TEKIN GUNER" userId="8a3bfaf7-3db6-4045-837e-88d2495fba61" providerId="ADAL" clId="{E7F00277-0303-425F-A675-E103FDE229A5}" dt="2022-11-02T11:20:21.932" v="1226" actId="164"/>
          <ac:spMkLst>
            <pc:docMk/>
            <pc:sldMk cId="2200861021" sldId="955"/>
            <ac:spMk id="26" creationId="{30719AD2-D710-8F88-9B8D-D4D73C492731}"/>
          </ac:spMkLst>
        </pc:spChg>
        <pc:spChg chg="add mod topLvl">
          <ac:chgData name="ALI TEKIN GUNER" userId="8a3bfaf7-3db6-4045-837e-88d2495fba61" providerId="ADAL" clId="{E7F00277-0303-425F-A675-E103FDE229A5}" dt="2022-11-02T12:18:00.802" v="2308" actId="6549"/>
          <ac:spMkLst>
            <pc:docMk/>
            <pc:sldMk cId="2200861021" sldId="955"/>
            <ac:spMk id="27" creationId="{F2554019-32A4-C08F-C650-EFA4F2344C6C}"/>
          </ac:spMkLst>
        </pc:spChg>
        <pc:spChg chg="add mod topLvl">
          <ac:chgData name="ALI TEKIN GUNER" userId="8a3bfaf7-3db6-4045-837e-88d2495fba61" providerId="ADAL" clId="{E7F00277-0303-425F-A675-E103FDE229A5}" dt="2022-11-02T12:17:52.814" v="2306" actId="1076"/>
          <ac:spMkLst>
            <pc:docMk/>
            <pc:sldMk cId="2200861021" sldId="955"/>
            <ac:spMk id="28" creationId="{47EB85FE-75D6-7D66-DDE6-380206796F1F}"/>
          </ac:spMkLst>
        </pc:spChg>
        <pc:spChg chg="add mod topLvl">
          <ac:chgData name="ALI TEKIN GUNER" userId="8a3bfaf7-3db6-4045-837e-88d2495fba61" providerId="ADAL" clId="{E7F00277-0303-425F-A675-E103FDE229A5}" dt="2022-11-02T11:20:21.932" v="1226" actId="164"/>
          <ac:spMkLst>
            <pc:docMk/>
            <pc:sldMk cId="2200861021" sldId="955"/>
            <ac:spMk id="29" creationId="{E2E25377-2E26-C5D8-AB5E-73ADB0FCC6C3}"/>
          </ac:spMkLst>
        </pc:spChg>
        <pc:spChg chg="add mod topLvl">
          <ac:chgData name="ALI TEKIN GUNER" userId="8a3bfaf7-3db6-4045-837e-88d2495fba61" providerId="ADAL" clId="{E7F00277-0303-425F-A675-E103FDE229A5}" dt="2022-11-02T11:20:21.932" v="1226" actId="164"/>
          <ac:spMkLst>
            <pc:docMk/>
            <pc:sldMk cId="2200861021" sldId="955"/>
            <ac:spMk id="30" creationId="{E8198A7F-437A-B212-4428-DC57BBDB228F}"/>
          </ac:spMkLst>
        </pc:spChg>
        <pc:spChg chg="add mod topLvl">
          <ac:chgData name="ALI TEKIN GUNER" userId="8a3bfaf7-3db6-4045-837e-88d2495fba61" providerId="ADAL" clId="{E7F00277-0303-425F-A675-E103FDE229A5}" dt="2022-11-02T11:20:21.932" v="1226" actId="164"/>
          <ac:spMkLst>
            <pc:docMk/>
            <pc:sldMk cId="2200861021" sldId="955"/>
            <ac:spMk id="31" creationId="{86FB060C-2954-F170-3210-16E89AA47459}"/>
          </ac:spMkLst>
        </pc:spChg>
        <pc:spChg chg="add mod topLvl">
          <ac:chgData name="ALI TEKIN GUNER" userId="8a3bfaf7-3db6-4045-837e-88d2495fba61" providerId="ADAL" clId="{E7F00277-0303-425F-A675-E103FDE229A5}" dt="2022-11-02T11:20:21.932" v="1226" actId="164"/>
          <ac:spMkLst>
            <pc:docMk/>
            <pc:sldMk cId="2200861021" sldId="955"/>
            <ac:spMk id="32" creationId="{3C777104-05D3-BB23-C410-0B844444B863}"/>
          </ac:spMkLst>
        </pc:spChg>
        <pc:spChg chg="add mod topLvl">
          <ac:chgData name="ALI TEKIN GUNER" userId="8a3bfaf7-3db6-4045-837e-88d2495fba61" providerId="ADAL" clId="{E7F00277-0303-425F-A675-E103FDE229A5}" dt="2022-11-02T11:20:21.932" v="1226" actId="164"/>
          <ac:spMkLst>
            <pc:docMk/>
            <pc:sldMk cId="2200861021" sldId="955"/>
            <ac:spMk id="33" creationId="{6F91EBFF-9E23-E85B-714E-75AAFE093A1C}"/>
          </ac:spMkLst>
        </pc:spChg>
        <pc:spChg chg="add mod topLvl">
          <ac:chgData name="ALI TEKIN GUNER" userId="8a3bfaf7-3db6-4045-837e-88d2495fba61" providerId="ADAL" clId="{E7F00277-0303-425F-A675-E103FDE229A5}" dt="2022-11-02T11:20:21.932" v="1226" actId="164"/>
          <ac:spMkLst>
            <pc:docMk/>
            <pc:sldMk cId="2200861021" sldId="955"/>
            <ac:spMk id="34" creationId="{ACC33AF0-6858-6521-D693-813326D41BAF}"/>
          </ac:spMkLst>
        </pc:spChg>
        <pc:spChg chg="add mod topLvl">
          <ac:chgData name="ALI TEKIN GUNER" userId="8a3bfaf7-3db6-4045-837e-88d2495fba61" providerId="ADAL" clId="{E7F00277-0303-425F-A675-E103FDE229A5}" dt="2022-11-02T11:20:21.932" v="1226" actId="164"/>
          <ac:spMkLst>
            <pc:docMk/>
            <pc:sldMk cId="2200861021" sldId="955"/>
            <ac:spMk id="35" creationId="{44A47AFB-077F-CC26-414A-B9187648EF95}"/>
          </ac:spMkLst>
        </pc:spChg>
        <pc:spChg chg="add mod topLvl">
          <ac:chgData name="ALI TEKIN GUNER" userId="8a3bfaf7-3db6-4045-837e-88d2495fba61" providerId="ADAL" clId="{E7F00277-0303-425F-A675-E103FDE229A5}" dt="2022-11-02T11:20:21.932" v="1226" actId="164"/>
          <ac:spMkLst>
            <pc:docMk/>
            <pc:sldMk cId="2200861021" sldId="955"/>
            <ac:spMk id="36" creationId="{42368554-B3B9-77D7-E22F-D2D5FE528F4D}"/>
          </ac:spMkLst>
        </pc:spChg>
        <pc:spChg chg="add mod topLvl">
          <ac:chgData name="ALI TEKIN GUNER" userId="8a3bfaf7-3db6-4045-837e-88d2495fba61" providerId="ADAL" clId="{E7F00277-0303-425F-A675-E103FDE229A5}" dt="2022-11-02T11:20:21.932" v="1226" actId="164"/>
          <ac:spMkLst>
            <pc:docMk/>
            <pc:sldMk cId="2200861021" sldId="955"/>
            <ac:spMk id="37" creationId="{23DAF9EA-6C03-D5B1-3029-CE3FFF7EE688}"/>
          </ac:spMkLst>
        </pc:spChg>
        <pc:spChg chg="add mod topLvl">
          <ac:chgData name="ALI TEKIN GUNER" userId="8a3bfaf7-3db6-4045-837e-88d2495fba61" providerId="ADAL" clId="{E7F00277-0303-425F-A675-E103FDE229A5}" dt="2022-11-02T11:20:21.932" v="1226" actId="164"/>
          <ac:spMkLst>
            <pc:docMk/>
            <pc:sldMk cId="2200861021" sldId="955"/>
            <ac:spMk id="38" creationId="{5FDBB7FA-C543-D036-B1F1-844AB5EA8082}"/>
          </ac:spMkLst>
        </pc:spChg>
        <pc:spChg chg="add mod topLvl">
          <ac:chgData name="ALI TEKIN GUNER" userId="8a3bfaf7-3db6-4045-837e-88d2495fba61" providerId="ADAL" clId="{E7F00277-0303-425F-A675-E103FDE229A5}" dt="2022-11-02T11:20:21.932" v="1226" actId="164"/>
          <ac:spMkLst>
            <pc:docMk/>
            <pc:sldMk cId="2200861021" sldId="955"/>
            <ac:spMk id="39" creationId="{416539EF-7919-6896-4659-8A3496FC35BC}"/>
          </ac:spMkLst>
        </pc:spChg>
        <pc:spChg chg="add mod topLvl">
          <ac:chgData name="ALI TEKIN GUNER" userId="8a3bfaf7-3db6-4045-837e-88d2495fba61" providerId="ADAL" clId="{E7F00277-0303-425F-A675-E103FDE229A5}" dt="2022-11-02T11:20:21.932" v="1226" actId="164"/>
          <ac:spMkLst>
            <pc:docMk/>
            <pc:sldMk cId="2200861021" sldId="955"/>
            <ac:spMk id="40" creationId="{28AA182D-66FB-6F08-DBBC-348E335F256B}"/>
          </ac:spMkLst>
        </pc:spChg>
        <pc:spChg chg="add mod topLvl">
          <ac:chgData name="ALI TEKIN GUNER" userId="8a3bfaf7-3db6-4045-837e-88d2495fba61" providerId="ADAL" clId="{E7F00277-0303-425F-A675-E103FDE229A5}" dt="2022-11-02T11:20:21.932" v="1226" actId="164"/>
          <ac:spMkLst>
            <pc:docMk/>
            <pc:sldMk cId="2200861021" sldId="955"/>
            <ac:spMk id="41" creationId="{580D36E6-3381-50AA-5E5D-98BCBA57AD89}"/>
          </ac:spMkLst>
        </pc:spChg>
        <pc:spChg chg="add mod topLvl">
          <ac:chgData name="ALI TEKIN GUNER" userId="8a3bfaf7-3db6-4045-837e-88d2495fba61" providerId="ADAL" clId="{E7F00277-0303-425F-A675-E103FDE229A5}" dt="2022-11-02T11:20:21.932" v="1226" actId="164"/>
          <ac:spMkLst>
            <pc:docMk/>
            <pc:sldMk cId="2200861021" sldId="955"/>
            <ac:spMk id="42" creationId="{E201A2DA-BD2A-4E26-1F61-32FBB1832AB4}"/>
          </ac:spMkLst>
        </pc:spChg>
        <pc:spChg chg="add mod topLvl">
          <ac:chgData name="ALI TEKIN GUNER" userId="8a3bfaf7-3db6-4045-837e-88d2495fba61" providerId="ADAL" clId="{E7F00277-0303-425F-A675-E103FDE229A5}" dt="2022-11-02T11:20:21.932" v="1226" actId="164"/>
          <ac:spMkLst>
            <pc:docMk/>
            <pc:sldMk cId="2200861021" sldId="955"/>
            <ac:spMk id="43" creationId="{BDEA68DB-54F2-3058-DB89-0360C2C97B07}"/>
          </ac:spMkLst>
        </pc:spChg>
        <pc:spChg chg="add mod topLvl">
          <ac:chgData name="ALI TEKIN GUNER" userId="8a3bfaf7-3db6-4045-837e-88d2495fba61" providerId="ADAL" clId="{E7F00277-0303-425F-A675-E103FDE229A5}" dt="2022-11-02T11:20:21.932" v="1226" actId="164"/>
          <ac:spMkLst>
            <pc:docMk/>
            <pc:sldMk cId="2200861021" sldId="955"/>
            <ac:spMk id="44" creationId="{A4A8C583-E181-40FD-C0A6-BD3372F56F2D}"/>
          </ac:spMkLst>
        </pc:spChg>
        <pc:spChg chg="add mod topLvl">
          <ac:chgData name="ALI TEKIN GUNER" userId="8a3bfaf7-3db6-4045-837e-88d2495fba61" providerId="ADAL" clId="{E7F00277-0303-425F-A675-E103FDE229A5}" dt="2022-11-02T11:20:21.932" v="1226" actId="164"/>
          <ac:spMkLst>
            <pc:docMk/>
            <pc:sldMk cId="2200861021" sldId="955"/>
            <ac:spMk id="45" creationId="{71F5E889-304B-488D-EEBB-FE795320B8D4}"/>
          </ac:spMkLst>
        </pc:spChg>
        <pc:spChg chg="add mod topLvl">
          <ac:chgData name="ALI TEKIN GUNER" userId="8a3bfaf7-3db6-4045-837e-88d2495fba61" providerId="ADAL" clId="{E7F00277-0303-425F-A675-E103FDE229A5}" dt="2022-11-02T11:20:21.932" v="1226" actId="164"/>
          <ac:spMkLst>
            <pc:docMk/>
            <pc:sldMk cId="2200861021" sldId="955"/>
            <ac:spMk id="46" creationId="{8BA7457A-2153-A1D6-EC8E-7A9FF9BC4C6C}"/>
          </ac:spMkLst>
        </pc:spChg>
        <pc:spChg chg="add del mod">
          <ac:chgData name="ALI TEKIN GUNER" userId="8a3bfaf7-3db6-4045-837e-88d2495fba61" providerId="ADAL" clId="{E7F00277-0303-425F-A675-E103FDE229A5}" dt="2022-11-02T12:26:59.985" v="2353" actId="478"/>
          <ac:spMkLst>
            <pc:docMk/>
            <pc:sldMk cId="2200861021" sldId="955"/>
            <ac:spMk id="47" creationId="{BA8B5316-FC21-F0C2-F862-ED574A934708}"/>
          </ac:spMkLst>
        </pc:spChg>
        <pc:spChg chg="add mod topLvl">
          <ac:chgData name="ALI TEKIN GUNER" userId="8a3bfaf7-3db6-4045-837e-88d2495fba61" providerId="ADAL" clId="{E7F00277-0303-425F-A675-E103FDE229A5}" dt="2022-11-02T11:20:21.932" v="1226" actId="164"/>
          <ac:spMkLst>
            <pc:docMk/>
            <pc:sldMk cId="2200861021" sldId="955"/>
            <ac:spMk id="48" creationId="{39DBF335-CD48-45D3-641B-EA3683FB1089}"/>
          </ac:spMkLst>
        </pc:spChg>
        <pc:spChg chg="add mod topLvl">
          <ac:chgData name="ALI TEKIN GUNER" userId="8a3bfaf7-3db6-4045-837e-88d2495fba61" providerId="ADAL" clId="{E7F00277-0303-425F-A675-E103FDE229A5}" dt="2022-11-02T12:18:03.745" v="2310" actId="6549"/>
          <ac:spMkLst>
            <pc:docMk/>
            <pc:sldMk cId="2200861021" sldId="955"/>
            <ac:spMk id="49" creationId="{A7491229-CE28-0259-9E51-D489EE1FE0A1}"/>
          </ac:spMkLst>
        </pc:spChg>
        <pc:spChg chg="add mod topLvl">
          <ac:chgData name="ALI TEKIN GUNER" userId="8a3bfaf7-3db6-4045-837e-88d2495fba61" providerId="ADAL" clId="{E7F00277-0303-425F-A675-E103FDE229A5}" dt="2022-11-02T12:18:09.306" v="2314" actId="6549"/>
          <ac:spMkLst>
            <pc:docMk/>
            <pc:sldMk cId="2200861021" sldId="955"/>
            <ac:spMk id="50" creationId="{5EEEACC7-3246-6108-804C-E0AB3107E20B}"/>
          </ac:spMkLst>
        </pc:spChg>
        <pc:spChg chg="add del mod topLvl">
          <ac:chgData name="ALI TEKIN GUNER" userId="8a3bfaf7-3db6-4045-837e-88d2495fba61" providerId="ADAL" clId="{E7F00277-0303-425F-A675-E103FDE229A5}" dt="2022-11-02T12:17:49.062" v="2304" actId="478"/>
          <ac:spMkLst>
            <pc:docMk/>
            <pc:sldMk cId="2200861021" sldId="955"/>
            <ac:spMk id="51" creationId="{7A6C4E54-78CC-185F-A637-8F296E08DB08}"/>
          </ac:spMkLst>
        </pc:spChg>
        <pc:spChg chg="add del mod">
          <ac:chgData name="ALI TEKIN GUNER" userId="8a3bfaf7-3db6-4045-837e-88d2495fba61" providerId="ADAL" clId="{E7F00277-0303-425F-A675-E103FDE229A5}" dt="2022-11-02T12:17:50.644" v="2305" actId="478"/>
          <ac:spMkLst>
            <pc:docMk/>
            <pc:sldMk cId="2200861021" sldId="955"/>
            <ac:spMk id="53" creationId="{7E921499-998D-E9D5-6C6B-8B2F327421BF}"/>
          </ac:spMkLst>
        </pc:spChg>
        <pc:grpChg chg="add del mod">
          <ac:chgData name="ALI TEKIN GUNER" userId="8a3bfaf7-3db6-4045-837e-88d2495fba61" providerId="ADAL" clId="{E7F00277-0303-425F-A675-E103FDE229A5}" dt="2022-11-02T11:18:41.285" v="1214" actId="165"/>
          <ac:grpSpMkLst>
            <pc:docMk/>
            <pc:sldMk cId="2200861021" sldId="955"/>
            <ac:grpSpMk id="52" creationId="{D02E42AF-59B4-4E00-7EB9-6746F8A79BCF}"/>
          </ac:grpSpMkLst>
        </pc:grpChg>
        <pc:grpChg chg="add mod">
          <ac:chgData name="ALI TEKIN GUNER" userId="8a3bfaf7-3db6-4045-837e-88d2495fba61" providerId="ADAL" clId="{E7F00277-0303-425F-A675-E103FDE229A5}" dt="2022-11-02T11:20:21.932" v="1226" actId="164"/>
          <ac:grpSpMkLst>
            <pc:docMk/>
            <pc:sldMk cId="2200861021" sldId="955"/>
            <ac:grpSpMk id="54" creationId="{B510626A-3B47-6D79-4773-EDB0F25530E9}"/>
          </ac:grpSpMkLst>
        </pc:grpChg>
      </pc:sldChg>
      <pc:sldChg chg="addSp delSp modSp new mod modAnim">
        <pc:chgData name="ALI TEKIN GUNER" userId="8a3bfaf7-3db6-4045-837e-88d2495fba61" providerId="ADAL" clId="{E7F00277-0303-425F-A675-E103FDE229A5}" dt="2022-11-02T12:41:02.579" v="2619"/>
        <pc:sldMkLst>
          <pc:docMk/>
          <pc:sldMk cId="1246593662" sldId="956"/>
        </pc:sldMkLst>
        <pc:spChg chg="add mod">
          <ac:chgData name="ALI TEKIN GUNER" userId="8a3bfaf7-3db6-4045-837e-88d2495fba61" providerId="ADAL" clId="{E7F00277-0303-425F-A675-E103FDE229A5}" dt="2022-11-02T11:49:59.611" v="1851" actId="1035"/>
          <ac:spMkLst>
            <pc:docMk/>
            <pc:sldMk cId="1246593662" sldId="956"/>
            <ac:spMk id="5" creationId="{6263297C-46B0-8D76-93AB-E88C58F12447}"/>
          </ac:spMkLst>
        </pc:spChg>
        <pc:spChg chg="add del mod">
          <ac:chgData name="ALI TEKIN GUNER" userId="8a3bfaf7-3db6-4045-837e-88d2495fba61" providerId="ADAL" clId="{E7F00277-0303-425F-A675-E103FDE229A5}" dt="2022-11-02T11:42:22.124" v="1731" actId="478"/>
          <ac:spMkLst>
            <pc:docMk/>
            <pc:sldMk cId="1246593662" sldId="956"/>
            <ac:spMk id="6" creationId="{8B8890B5-D9DF-77A7-F2ED-E6C8F5F00A4F}"/>
          </ac:spMkLst>
        </pc:spChg>
        <pc:spChg chg="add del mod">
          <ac:chgData name="ALI TEKIN GUNER" userId="8a3bfaf7-3db6-4045-837e-88d2495fba61" providerId="ADAL" clId="{E7F00277-0303-425F-A675-E103FDE229A5}" dt="2022-11-02T11:42:22.124" v="1731" actId="478"/>
          <ac:spMkLst>
            <pc:docMk/>
            <pc:sldMk cId="1246593662" sldId="956"/>
            <ac:spMk id="7" creationId="{73DBEB24-FF21-E1A6-F394-51E4ECDA739E}"/>
          </ac:spMkLst>
        </pc:spChg>
        <pc:spChg chg="add del mod">
          <ac:chgData name="ALI TEKIN GUNER" userId="8a3bfaf7-3db6-4045-837e-88d2495fba61" providerId="ADAL" clId="{E7F00277-0303-425F-A675-E103FDE229A5}" dt="2022-11-02T11:42:22.124" v="1731" actId="478"/>
          <ac:spMkLst>
            <pc:docMk/>
            <pc:sldMk cId="1246593662" sldId="956"/>
            <ac:spMk id="8" creationId="{57E5F16D-8194-93DF-6627-DB470BD3DE83}"/>
          </ac:spMkLst>
        </pc:spChg>
        <pc:spChg chg="add del mod">
          <ac:chgData name="ALI TEKIN GUNER" userId="8a3bfaf7-3db6-4045-837e-88d2495fba61" providerId="ADAL" clId="{E7F00277-0303-425F-A675-E103FDE229A5}" dt="2022-11-02T11:42:23.759" v="1732" actId="478"/>
          <ac:spMkLst>
            <pc:docMk/>
            <pc:sldMk cId="1246593662" sldId="956"/>
            <ac:spMk id="9" creationId="{F6940F30-F46D-E4E4-D992-44CFCAB30B4B}"/>
          </ac:spMkLst>
        </pc:spChg>
        <pc:spChg chg="add del mod">
          <ac:chgData name="ALI TEKIN GUNER" userId="8a3bfaf7-3db6-4045-837e-88d2495fba61" providerId="ADAL" clId="{E7F00277-0303-425F-A675-E103FDE229A5}" dt="2022-11-02T11:49:20.204" v="1843" actId="478"/>
          <ac:spMkLst>
            <pc:docMk/>
            <pc:sldMk cId="1246593662" sldId="956"/>
            <ac:spMk id="10" creationId="{A7849CA5-F2C6-5AF2-6894-4305D3B09969}"/>
          </ac:spMkLst>
        </pc:spChg>
        <pc:spChg chg="mod">
          <ac:chgData name="ALI TEKIN GUNER" userId="8a3bfaf7-3db6-4045-837e-88d2495fba61" providerId="ADAL" clId="{E7F00277-0303-425F-A675-E103FDE229A5}" dt="2022-11-02T12:13:04.060" v="2276" actId="404"/>
          <ac:spMkLst>
            <pc:docMk/>
            <pc:sldMk cId="1246593662" sldId="956"/>
            <ac:spMk id="12" creationId="{2547939D-CF5A-09C5-88BA-33F3434F0219}"/>
          </ac:spMkLst>
        </pc:spChg>
        <pc:spChg chg="mod">
          <ac:chgData name="ALI TEKIN GUNER" userId="8a3bfaf7-3db6-4045-837e-88d2495fba61" providerId="ADAL" clId="{E7F00277-0303-425F-A675-E103FDE229A5}" dt="2022-11-02T12:13:04.060" v="2276" actId="404"/>
          <ac:spMkLst>
            <pc:docMk/>
            <pc:sldMk cId="1246593662" sldId="956"/>
            <ac:spMk id="13" creationId="{91FD4809-7B8E-53E0-3A29-63C9C6E0D5E5}"/>
          </ac:spMkLst>
        </pc:spChg>
        <pc:spChg chg="mod">
          <ac:chgData name="ALI TEKIN GUNER" userId="8a3bfaf7-3db6-4045-837e-88d2495fba61" providerId="ADAL" clId="{E7F00277-0303-425F-A675-E103FDE229A5}" dt="2022-11-02T12:13:04.060" v="2276" actId="404"/>
          <ac:spMkLst>
            <pc:docMk/>
            <pc:sldMk cId="1246593662" sldId="956"/>
            <ac:spMk id="14" creationId="{7F812BE5-6725-3D5B-87B9-8966A0B069D1}"/>
          </ac:spMkLst>
        </pc:spChg>
        <pc:spChg chg="mod">
          <ac:chgData name="ALI TEKIN GUNER" userId="8a3bfaf7-3db6-4045-837e-88d2495fba61" providerId="ADAL" clId="{E7F00277-0303-425F-A675-E103FDE229A5}" dt="2022-11-02T12:13:04.060" v="2276" actId="404"/>
          <ac:spMkLst>
            <pc:docMk/>
            <pc:sldMk cId="1246593662" sldId="956"/>
            <ac:spMk id="15" creationId="{86AE07D0-9E36-F6E1-8D27-AB6C493CB06C}"/>
          </ac:spMkLst>
        </pc:spChg>
        <pc:spChg chg="mod">
          <ac:chgData name="ALI TEKIN GUNER" userId="8a3bfaf7-3db6-4045-837e-88d2495fba61" providerId="ADAL" clId="{E7F00277-0303-425F-A675-E103FDE229A5}" dt="2022-11-02T12:13:04.060" v="2276" actId="404"/>
          <ac:spMkLst>
            <pc:docMk/>
            <pc:sldMk cId="1246593662" sldId="956"/>
            <ac:spMk id="16" creationId="{1B6234D0-0496-B8AA-637D-057616941D05}"/>
          </ac:spMkLst>
        </pc:spChg>
        <pc:spChg chg="mod">
          <ac:chgData name="ALI TEKIN GUNER" userId="8a3bfaf7-3db6-4045-837e-88d2495fba61" providerId="ADAL" clId="{E7F00277-0303-425F-A675-E103FDE229A5}" dt="2022-11-02T12:13:04.060" v="2276" actId="404"/>
          <ac:spMkLst>
            <pc:docMk/>
            <pc:sldMk cId="1246593662" sldId="956"/>
            <ac:spMk id="17" creationId="{D99F3157-948D-E8C8-0A1D-9C446F674240}"/>
          </ac:spMkLst>
        </pc:spChg>
        <pc:spChg chg="mod">
          <ac:chgData name="ALI TEKIN GUNER" userId="8a3bfaf7-3db6-4045-837e-88d2495fba61" providerId="ADAL" clId="{E7F00277-0303-425F-A675-E103FDE229A5}" dt="2022-11-02T12:13:04.060" v="2276" actId="404"/>
          <ac:spMkLst>
            <pc:docMk/>
            <pc:sldMk cId="1246593662" sldId="956"/>
            <ac:spMk id="18" creationId="{C734B64B-4E56-56B0-7643-C11D3AA811F3}"/>
          </ac:spMkLst>
        </pc:spChg>
        <pc:spChg chg="mod">
          <ac:chgData name="ALI TEKIN GUNER" userId="8a3bfaf7-3db6-4045-837e-88d2495fba61" providerId="ADAL" clId="{E7F00277-0303-425F-A675-E103FDE229A5}" dt="2022-11-02T12:13:04.060" v="2276" actId="404"/>
          <ac:spMkLst>
            <pc:docMk/>
            <pc:sldMk cId="1246593662" sldId="956"/>
            <ac:spMk id="19" creationId="{E381E39E-E8A5-5ED4-37A4-4BC2A0BFA5A3}"/>
          </ac:spMkLst>
        </pc:spChg>
        <pc:spChg chg="mod">
          <ac:chgData name="ALI TEKIN GUNER" userId="8a3bfaf7-3db6-4045-837e-88d2495fba61" providerId="ADAL" clId="{E7F00277-0303-425F-A675-E103FDE229A5}" dt="2022-11-02T12:13:04.060" v="2276" actId="404"/>
          <ac:spMkLst>
            <pc:docMk/>
            <pc:sldMk cId="1246593662" sldId="956"/>
            <ac:spMk id="20" creationId="{8759BC06-9C5C-8C16-7873-1215CCEEE714}"/>
          </ac:spMkLst>
        </pc:spChg>
        <pc:spChg chg="mod">
          <ac:chgData name="ALI TEKIN GUNER" userId="8a3bfaf7-3db6-4045-837e-88d2495fba61" providerId="ADAL" clId="{E7F00277-0303-425F-A675-E103FDE229A5}" dt="2022-11-02T12:13:04.060" v="2276" actId="404"/>
          <ac:spMkLst>
            <pc:docMk/>
            <pc:sldMk cId="1246593662" sldId="956"/>
            <ac:spMk id="21" creationId="{144DF465-E819-13C5-EDD7-72443C73E119}"/>
          </ac:spMkLst>
        </pc:spChg>
        <pc:spChg chg="mod">
          <ac:chgData name="ALI TEKIN GUNER" userId="8a3bfaf7-3db6-4045-837e-88d2495fba61" providerId="ADAL" clId="{E7F00277-0303-425F-A675-E103FDE229A5}" dt="2022-11-02T12:13:04.060" v="2276" actId="404"/>
          <ac:spMkLst>
            <pc:docMk/>
            <pc:sldMk cId="1246593662" sldId="956"/>
            <ac:spMk id="22" creationId="{58860438-C4FC-3952-4886-5673D78B62D9}"/>
          </ac:spMkLst>
        </pc:spChg>
        <pc:spChg chg="mod">
          <ac:chgData name="ALI TEKIN GUNER" userId="8a3bfaf7-3db6-4045-837e-88d2495fba61" providerId="ADAL" clId="{E7F00277-0303-425F-A675-E103FDE229A5}" dt="2022-11-02T12:13:04.060" v="2276" actId="404"/>
          <ac:spMkLst>
            <pc:docMk/>
            <pc:sldMk cId="1246593662" sldId="956"/>
            <ac:spMk id="23" creationId="{91244C2C-7336-0A48-A3F0-62B7CF32D28C}"/>
          </ac:spMkLst>
        </pc:spChg>
        <pc:spChg chg="mod">
          <ac:chgData name="ALI TEKIN GUNER" userId="8a3bfaf7-3db6-4045-837e-88d2495fba61" providerId="ADAL" clId="{E7F00277-0303-425F-A675-E103FDE229A5}" dt="2022-11-02T12:13:04.060" v="2276" actId="404"/>
          <ac:spMkLst>
            <pc:docMk/>
            <pc:sldMk cId="1246593662" sldId="956"/>
            <ac:spMk id="24" creationId="{5CC8EBDA-9A5A-2F14-D0AE-5C4C25DA7BC4}"/>
          </ac:spMkLst>
        </pc:spChg>
        <pc:spChg chg="mod">
          <ac:chgData name="ALI TEKIN GUNER" userId="8a3bfaf7-3db6-4045-837e-88d2495fba61" providerId="ADAL" clId="{E7F00277-0303-425F-A675-E103FDE229A5}" dt="2022-11-02T12:13:04.060" v="2276" actId="404"/>
          <ac:spMkLst>
            <pc:docMk/>
            <pc:sldMk cId="1246593662" sldId="956"/>
            <ac:spMk id="25" creationId="{2F37A596-4BE8-433C-86D2-703BB4368A33}"/>
          </ac:spMkLst>
        </pc:spChg>
        <pc:spChg chg="del mod">
          <ac:chgData name="ALI TEKIN GUNER" userId="8a3bfaf7-3db6-4045-837e-88d2495fba61" providerId="ADAL" clId="{E7F00277-0303-425F-A675-E103FDE229A5}" dt="2022-11-02T12:17:31.056" v="2297" actId="478"/>
          <ac:spMkLst>
            <pc:docMk/>
            <pc:sldMk cId="1246593662" sldId="956"/>
            <ac:spMk id="26" creationId="{7B51C3F7-58CA-D90F-EA57-F1D5E2EEA24D}"/>
          </ac:spMkLst>
        </pc:spChg>
        <pc:spChg chg="mod">
          <ac:chgData name="ALI TEKIN GUNER" userId="8a3bfaf7-3db6-4045-837e-88d2495fba61" providerId="ADAL" clId="{E7F00277-0303-425F-A675-E103FDE229A5}" dt="2022-11-02T12:13:04.060" v="2276" actId="404"/>
          <ac:spMkLst>
            <pc:docMk/>
            <pc:sldMk cId="1246593662" sldId="956"/>
            <ac:spMk id="27" creationId="{A427AC52-9D21-1FBC-F86E-3848609DD6CF}"/>
          </ac:spMkLst>
        </pc:spChg>
        <pc:spChg chg="mod">
          <ac:chgData name="ALI TEKIN GUNER" userId="8a3bfaf7-3db6-4045-837e-88d2495fba61" providerId="ADAL" clId="{E7F00277-0303-425F-A675-E103FDE229A5}" dt="2022-11-02T12:13:04.060" v="2276" actId="404"/>
          <ac:spMkLst>
            <pc:docMk/>
            <pc:sldMk cId="1246593662" sldId="956"/>
            <ac:spMk id="28" creationId="{D8FDDCBA-4D6A-DBA2-91BB-7602DD87B73D}"/>
          </ac:spMkLst>
        </pc:spChg>
        <pc:spChg chg="mod">
          <ac:chgData name="ALI TEKIN GUNER" userId="8a3bfaf7-3db6-4045-837e-88d2495fba61" providerId="ADAL" clId="{E7F00277-0303-425F-A675-E103FDE229A5}" dt="2022-11-02T12:13:04.060" v="2276" actId="404"/>
          <ac:spMkLst>
            <pc:docMk/>
            <pc:sldMk cId="1246593662" sldId="956"/>
            <ac:spMk id="29" creationId="{A8E06504-574C-D040-B978-3433F9741239}"/>
          </ac:spMkLst>
        </pc:spChg>
        <pc:spChg chg="mod">
          <ac:chgData name="ALI TEKIN GUNER" userId="8a3bfaf7-3db6-4045-837e-88d2495fba61" providerId="ADAL" clId="{E7F00277-0303-425F-A675-E103FDE229A5}" dt="2022-11-02T12:13:04.060" v="2276" actId="404"/>
          <ac:spMkLst>
            <pc:docMk/>
            <pc:sldMk cId="1246593662" sldId="956"/>
            <ac:spMk id="30" creationId="{0298E10D-9D67-F1EA-030A-E806428BB461}"/>
          </ac:spMkLst>
        </pc:spChg>
        <pc:spChg chg="mod">
          <ac:chgData name="ALI TEKIN GUNER" userId="8a3bfaf7-3db6-4045-837e-88d2495fba61" providerId="ADAL" clId="{E7F00277-0303-425F-A675-E103FDE229A5}" dt="2022-11-02T12:13:04.060" v="2276" actId="404"/>
          <ac:spMkLst>
            <pc:docMk/>
            <pc:sldMk cId="1246593662" sldId="956"/>
            <ac:spMk id="31" creationId="{3A8B09B7-B2F1-6F07-96AB-A12799150FC7}"/>
          </ac:spMkLst>
        </pc:spChg>
        <pc:spChg chg="mod">
          <ac:chgData name="ALI TEKIN GUNER" userId="8a3bfaf7-3db6-4045-837e-88d2495fba61" providerId="ADAL" clId="{E7F00277-0303-425F-A675-E103FDE229A5}" dt="2022-11-02T12:13:04.060" v="2276" actId="404"/>
          <ac:spMkLst>
            <pc:docMk/>
            <pc:sldMk cId="1246593662" sldId="956"/>
            <ac:spMk id="32" creationId="{E9DC3C37-3314-0511-A429-264BDBB7A515}"/>
          </ac:spMkLst>
        </pc:spChg>
        <pc:spChg chg="mod">
          <ac:chgData name="ALI TEKIN GUNER" userId="8a3bfaf7-3db6-4045-837e-88d2495fba61" providerId="ADAL" clId="{E7F00277-0303-425F-A675-E103FDE229A5}" dt="2022-11-02T12:13:04.060" v="2276" actId="404"/>
          <ac:spMkLst>
            <pc:docMk/>
            <pc:sldMk cId="1246593662" sldId="956"/>
            <ac:spMk id="33" creationId="{FF3DED18-C567-11F2-0E6D-1553CFDBC724}"/>
          </ac:spMkLst>
        </pc:spChg>
        <pc:spChg chg="mod">
          <ac:chgData name="ALI TEKIN GUNER" userId="8a3bfaf7-3db6-4045-837e-88d2495fba61" providerId="ADAL" clId="{E7F00277-0303-425F-A675-E103FDE229A5}" dt="2022-11-02T12:13:04.060" v="2276" actId="404"/>
          <ac:spMkLst>
            <pc:docMk/>
            <pc:sldMk cId="1246593662" sldId="956"/>
            <ac:spMk id="34" creationId="{FE496D3F-4338-BC77-D169-DD41BFDC89B8}"/>
          </ac:spMkLst>
        </pc:spChg>
        <pc:spChg chg="mod">
          <ac:chgData name="ALI TEKIN GUNER" userId="8a3bfaf7-3db6-4045-837e-88d2495fba61" providerId="ADAL" clId="{E7F00277-0303-425F-A675-E103FDE229A5}" dt="2022-11-02T12:13:04.060" v="2276" actId="404"/>
          <ac:spMkLst>
            <pc:docMk/>
            <pc:sldMk cId="1246593662" sldId="956"/>
            <ac:spMk id="35" creationId="{E368E9CA-D13B-459B-3397-2BCB32943531}"/>
          </ac:spMkLst>
        </pc:spChg>
        <pc:spChg chg="mod">
          <ac:chgData name="ALI TEKIN GUNER" userId="8a3bfaf7-3db6-4045-837e-88d2495fba61" providerId="ADAL" clId="{E7F00277-0303-425F-A675-E103FDE229A5}" dt="2022-11-02T12:13:04.060" v="2276" actId="404"/>
          <ac:spMkLst>
            <pc:docMk/>
            <pc:sldMk cId="1246593662" sldId="956"/>
            <ac:spMk id="36" creationId="{4105A36D-D637-C65F-E45C-8AF118DE5EF9}"/>
          </ac:spMkLst>
        </pc:spChg>
        <pc:spChg chg="mod">
          <ac:chgData name="ALI TEKIN GUNER" userId="8a3bfaf7-3db6-4045-837e-88d2495fba61" providerId="ADAL" clId="{E7F00277-0303-425F-A675-E103FDE229A5}" dt="2022-11-02T12:13:04.060" v="2276" actId="404"/>
          <ac:spMkLst>
            <pc:docMk/>
            <pc:sldMk cId="1246593662" sldId="956"/>
            <ac:spMk id="37" creationId="{BA34B38C-D22A-8433-FC85-7160E4839D46}"/>
          </ac:spMkLst>
        </pc:spChg>
        <pc:spChg chg="mod">
          <ac:chgData name="ALI TEKIN GUNER" userId="8a3bfaf7-3db6-4045-837e-88d2495fba61" providerId="ADAL" clId="{E7F00277-0303-425F-A675-E103FDE229A5}" dt="2022-11-02T12:13:04.060" v="2276" actId="404"/>
          <ac:spMkLst>
            <pc:docMk/>
            <pc:sldMk cId="1246593662" sldId="956"/>
            <ac:spMk id="38" creationId="{D6BB0D87-618A-7501-00C7-41FE386E4192}"/>
          </ac:spMkLst>
        </pc:spChg>
        <pc:spChg chg="mod">
          <ac:chgData name="ALI TEKIN GUNER" userId="8a3bfaf7-3db6-4045-837e-88d2495fba61" providerId="ADAL" clId="{E7F00277-0303-425F-A675-E103FDE229A5}" dt="2022-11-02T12:13:04.060" v="2276" actId="404"/>
          <ac:spMkLst>
            <pc:docMk/>
            <pc:sldMk cId="1246593662" sldId="956"/>
            <ac:spMk id="39" creationId="{F67A7B9D-4273-98A7-E125-0743DA961657}"/>
          </ac:spMkLst>
        </pc:spChg>
        <pc:spChg chg="mod">
          <ac:chgData name="ALI TEKIN GUNER" userId="8a3bfaf7-3db6-4045-837e-88d2495fba61" providerId="ADAL" clId="{E7F00277-0303-425F-A675-E103FDE229A5}" dt="2022-11-02T12:13:04.060" v="2276" actId="404"/>
          <ac:spMkLst>
            <pc:docMk/>
            <pc:sldMk cId="1246593662" sldId="956"/>
            <ac:spMk id="40" creationId="{B2A7EE3D-90AC-264C-59CE-194C8DBF138D}"/>
          </ac:spMkLst>
        </pc:spChg>
        <pc:spChg chg="mod">
          <ac:chgData name="ALI TEKIN GUNER" userId="8a3bfaf7-3db6-4045-837e-88d2495fba61" providerId="ADAL" clId="{E7F00277-0303-425F-A675-E103FDE229A5}" dt="2022-11-02T12:13:04.060" v="2276" actId="404"/>
          <ac:spMkLst>
            <pc:docMk/>
            <pc:sldMk cId="1246593662" sldId="956"/>
            <ac:spMk id="41" creationId="{8B60EFC1-6765-37B8-9B00-2AFDBE5BAAD3}"/>
          </ac:spMkLst>
        </pc:spChg>
        <pc:spChg chg="mod">
          <ac:chgData name="ALI TEKIN GUNER" userId="8a3bfaf7-3db6-4045-837e-88d2495fba61" providerId="ADAL" clId="{E7F00277-0303-425F-A675-E103FDE229A5}" dt="2022-11-02T12:13:04.060" v="2276" actId="404"/>
          <ac:spMkLst>
            <pc:docMk/>
            <pc:sldMk cId="1246593662" sldId="956"/>
            <ac:spMk id="42" creationId="{0F437C0C-09B4-8AA1-48F9-0FCB8C262477}"/>
          </ac:spMkLst>
        </pc:spChg>
        <pc:spChg chg="mod">
          <ac:chgData name="ALI TEKIN GUNER" userId="8a3bfaf7-3db6-4045-837e-88d2495fba61" providerId="ADAL" clId="{E7F00277-0303-425F-A675-E103FDE229A5}" dt="2022-11-02T12:13:04.060" v="2276" actId="404"/>
          <ac:spMkLst>
            <pc:docMk/>
            <pc:sldMk cId="1246593662" sldId="956"/>
            <ac:spMk id="43" creationId="{233B5094-0E65-753E-670B-7D0DDEE9E711}"/>
          </ac:spMkLst>
        </pc:spChg>
        <pc:spChg chg="mod">
          <ac:chgData name="ALI TEKIN GUNER" userId="8a3bfaf7-3db6-4045-837e-88d2495fba61" providerId="ADAL" clId="{E7F00277-0303-425F-A675-E103FDE229A5}" dt="2022-11-02T12:13:04.060" v="2276" actId="404"/>
          <ac:spMkLst>
            <pc:docMk/>
            <pc:sldMk cId="1246593662" sldId="956"/>
            <ac:spMk id="44" creationId="{19E50D97-6A04-27F7-CE2D-0D01BC0EE1DB}"/>
          </ac:spMkLst>
        </pc:spChg>
        <pc:spChg chg="mod">
          <ac:chgData name="ALI TEKIN GUNER" userId="8a3bfaf7-3db6-4045-837e-88d2495fba61" providerId="ADAL" clId="{E7F00277-0303-425F-A675-E103FDE229A5}" dt="2022-11-02T12:13:10.770" v="2277" actId="14100"/>
          <ac:spMkLst>
            <pc:docMk/>
            <pc:sldMk cId="1246593662" sldId="956"/>
            <ac:spMk id="45" creationId="{3C31E8D6-A9BF-A960-1674-576CAD65D353}"/>
          </ac:spMkLst>
        </pc:spChg>
        <pc:spChg chg="mod">
          <ac:chgData name="ALI TEKIN GUNER" userId="8a3bfaf7-3db6-4045-837e-88d2495fba61" providerId="ADAL" clId="{E7F00277-0303-425F-A675-E103FDE229A5}" dt="2022-11-02T12:13:04.060" v="2276" actId="404"/>
          <ac:spMkLst>
            <pc:docMk/>
            <pc:sldMk cId="1246593662" sldId="956"/>
            <ac:spMk id="46" creationId="{9D5DA360-4353-E108-27B7-B8B430F6F17C}"/>
          </ac:spMkLst>
        </pc:spChg>
        <pc:spChg chg="mod">
          <ac:chgData name="ALI TEKIN GUNER" userId="8a3bfaf7-3db6-4045-837e-88d2495fba61" providerId="ADAL" clId="{E7F00277-0303-425F-A675-E103FDE229A5}" dt="2022-11-02T12:13:04.060" v="2276" actId="404"/>
          <ac:spMkLst>
            <pc:docMk/>
            <pc:sldMk cId="1246593662" sldId="956"/>
            <ac:spMk id="47" creationId="{3B9B2381-5517-3CA4-9C77-3F21E9448F79}"/>
          </ac:spMkLst>
        </pc:spChg>
        <pc:spChg chg="mod">
          <ac:chgData name="ALI TEKIN GUNER" userId="8a3bfaf7-3db6-4045-837e-88d2495fba61" providerId="ADAL" clId="{E7F00277-0303-425F-A675-E103FDE229A5}" dt="2022-11-02T12:17:38.355" v="2301" actId="20577"/>
          <ac:spMkLst>
            <pc:docMk/>
            <pc:sldMk cId="1246593662" sldId="956"/>
            <ac:spMk id="48" creationId="{237E3107-5547-67D8-B942-1C3D6E14CC64}"/>
          </ac:spMkLst>
        </pc:spChg>
        <pc:spChg chg="del mod">
          <ac:chgData name="ALI TEKIN GUNER" userId="8a3bfaf7-3db6-4045-837e-88d2495fba61" providerId="ADAL" clId="{E7F00277-0303-425F-A675-E103FDE229A5}" dt="2022-11-02T12:17:24.002" v="2296" actId="478"/>
          <ac:spMkLst>
            <pc:docMk/>
            <pc:sldMk cId="1246593662" sldId="956"/>
            <ac:spMk id="49" creationId="{CBD5867B-77FD-7C88-F6D0-44B296DF19FF}"/>
          </ac:spMkLst>
        </pc:spChg>
        <pc:spChg chg="add mod">
          <ac:chgData name="ALI TEKIN GUNER" userId="8a3bfaf7-3db6-4045-837e-88d2495fba61" providerId="ADAL" clId="{E7F00277-0303-425F-A675-E103FDE229A5}" dt="2022-11-02T12:16:43.269" v="2295" actId="120"/>
          <ac:spMkLst>
            <pc:docMk/>
            <pc:sldMk cId="1246593662" sldId="956"/>
            <ac:spMk id="50" creationId="{C03F16F1-97BE-1D8D-FC68-EF07DEA74F75}"/>
          </ac:spMkLst>
        </pc:spChg>
        <pc:spChg chg="add mod">
          <ac:chgData name="ALI TEKIN GUNER" userId="8a3bfaf7-3db6-4045-837e-88d2495fba61" providerId="ADAL" clId="{E7F00277-0303-425F-A675-E103FDE229A5}" dt="2022-11-02T12:37:19.262" v="2524" actId="1036"/>
          <ac:spMkLst>
            <pc:docMk/>
            <pc:sldMk cId="1246593662" sldId="956"/>
            <ac:spMk id="51" creationId="{515EA929-63E5-B0B7-2085-2804B1D663F6}"/>
          </ac:spMkLst>
        </pc:spChg>
        <pc:spChg chg="add mod">
          <ac:chgData name="ALI TEKIN GUNER" userId="8a3bfaf7-3db6-4045-837e-88d2495fba61" providerId="ADAL" clId="{E7F00277-0303-425F-A675-E103FDE229A5}" dt="2022-11-02T12:37:56.181" v="2586" actId="1076"/>
          <ac:spMkLst>
            <pc:docMk/>
            <pc:sldMk cId="1246593662" sldId="956"/>
            <ac:spMk id="53" creationId="{3D492A55-1317-D3E2-D0C6-C796C6EBAF77}"/>
          </ac:spMkLst>
        </pc:spChg>
        <pc:spChg chg="add mod">
          <ac:chgData name="ALI TEKIN GUNER" userId="8a3bfaf7-3db6-4045-837e-88d2495fba61" providerId="ADAL" clId="{E7F00277-0303-425F-A675-E103FDE229A5}" dt="2022-11-02T12:37:19.262" v="2524" actId="1036"/>
          <ac:spMkLst>
            <pc:docMk/>
            <pc:sldMk cId="1246593662" sldId="956"/>
            <ac:spMk id="54" creationId="{C080E725-2CAB-1762-B1C1-CFE6496B9156}"/>
          </ac:spMkLst>
        </pc:spChg>
        <pc:spChg chg="add mod">
          <ac:chgData name="ALI TEKIN GUNER" userId="8a3bfaf7-3db6-4045-837e-88d2495fba61" providerId="ADAL" clId="{E7F00277-0303-425F-A675-E103FDE229A5}" dt="2022-11-02T12:37:44.459" v="2584" actId="1036"/>
          <ac:spMkLst>
            <pc:docMk/>
            <pc:sldMk cId="1246593662" sldId="956"/>
            <ac:spMk id="55" creationId="{36425AF4-B6CA-0CC9-95C1-045352D3113C}"/>
          </ac:spMkLst>
        </pc:spChg>
        <pc:spChg chg="add mod">
          <ac:chgData name="ALI TEKIN GUNER" userId="8a3bfaf7-3db6-4045-837e-88d2495fba61" providerId="ADAL" clId="{E7F00277-0303-425F-A675-E103FDE229A5}" dt="2022-11-02T12:01:25.510" v="2047" actId="1037"/>
          <ac:spMkLst>
            <pc:docMk/>
            <pc:sldMk cId="1246593662" sldId="956"/>
            <ac:spMk id="56" creationId="{F8269F7B-692A-0062-46B2-B7909C6CCB2F}"/>
          </ac:spMkLst>
        </pc:spChg>
        <pc:spChg chg="add mod">
          <ac:chgData name="ALI TEKIN GUNER" userId="8a3bfaf7-3db6-4045-837e-88d2495fba61" providerId="ADAL" clId="{E7F00277-0303-425F-A675-E103FDE229A5}" dt="2022-11-02T12:01:25.510" v="2047" actId="1037"/>
          <ac:spMkLst>
            <pc:docMk/>
            <pc:sldMk cId="1246593662" sldId="956"/>
            <ac:spMk id="57" creationId="{1F391DDB-E063-BAD9-6972-CFCBBE45EE59}"/>
          </ac:spMkLst>
        </pc:spChg>
        <pc:spChg chg="add mod">
          <ac:chgData name="ALI TEKIN GUNER" userId="8a3bfaf7-3db6-4045-837e-88d2495fba61" providerId="ADAL" clId="{E7F00277-0303-425F-A675-E103FDE229A5}" dt="2022-11-02T12:01:25.510" v="2047" actId="1037"/>
          <ac:spMkLst>
            <pc:docMk/>
            <pc:sldMk cId="1246593662" sldId="956"/>
            <ac:spMk id="58" creationId="{6A5EAB83-7011-C81C-9F27-7A2A8DCDA69C}"/>
          </ac:spMkLst>
        </pc:spChg>
        <pc:spChg chg="add mod">
          <ac:chgData name="ALI TEKIN GUNER" userId="8a3bfaf7-3db6-4045-837e-88d2495fba61" providerId="ADAL" clId="{E7F00277-0303-425F-A675-E103FDE229A5}" dt="2022-11-02T12:01:25.510" v="2047" actId="1037"/>
          <ac:spMkLst>
            <pc:docMk/>
            <pc:sldMk cId="1246593662" sldId="956"/>
            <ac:spMk id="59" creationId="{2A3DA3D8-54F3-8C32-B071-D273E340E7D0}"/>
          </ac:spMkLst>
        </pc:spChg>
        <pc:spChg chg="add mod">
          <ac:chgData name="ALI TEKIN GUNER" userId="8a3bfaf7-3db6-4045-837e-88d2495fba61" providerId="ADAL" clId="{E7F00277-0303-425F-A675-E103FDE229A5}" dt="2022-11-02T12:14:09.122" v="2286" actId="20577"/>
          <ac:spMkLst>
            <pc:docMk/>
            <pc:sldMk cId="1246593662" sldId="956"/>
            <ac:spMk id="61" creationId="{EA3B66BC-D0E1-1CE2-A81C-4E83A976687A}"/>
          </ac:spMkLst>
        </pc:spChg>
        <pc:spChg chg="add mod">
          <ac:chgData name="ALI TEKIN GUNER" userId="8a3bfaf7-3db6-4045-837e-88d2495fba61" providerId="ADAL" clId="{E7F00277-0303-425F-A675-E103FDE229A5}" dt="2022-11-02T12:34:31.068" v="2454" actId="20577"/>
          <ac:spMkLst>
            <pc:docMk/>
            <pc:sldMk cId="1246593662" sldId="956"/>
            <ac:spMk id="63" creationId="{0ECEA7D2-6F98-6DE9-9011-6DBDA5CF79EB}"/>
          </ac:spMkLst>
        </pc:spChg>
        <pc:spChg chg="add mod">
          <ac:chgData name="ALI TEKIN GUNER" userId="8a3bfaf7-3db6-4045-837e-88d2495fba61" providerId="ADAL" clId="{E7F00277-0303-425F-A675-E103FDE229A5}" dt="2022-11-02T12:31:42.437" v="2382" actId="14100"/>
          <ac:spMkLst>
            <pc:docMk/>
            <pc:sldMk cId="1246593662" sldId="956"/>
            <ac:spMk id="64" creationId="{10B6D3F9-FFEC-1EDF-6DB9-96723A66C981}"/>
          </ac:spMkLst>
        </pc:spChg>
        <pc:grpChg chg="add mod">
          <ac:chgData name="ALI TEKIN GUNER" userId="8a3bfaf7-3db6-4045-837e-88d2495fba61" providerId="ADAL" clId="{E7F00277-0303-425F-A675-E103FDE229A5}" dt="2022-11-02T12:12:58.579" v="2273" actId="14100"/>
          <ac:grpSpMkLst>
            <pc:docMk/>
            <pc:sldMk cId="1246593662" sldId="956"/>
            <ac:grpSpMk id="11" creationId="{ADA80590-9F18-1B3F-0763-346819745CED}"/>
          </ac:grpSpMkLst>
        </pc:grpChg>
      </pc:sldChg>
      <pc:sldChg chg="addSp delSp modSp add mod modAnim">
        <pc:chgData name="ALI TEKIN GUNER" userId="8a3bfaf7-3db6-4045-837e-88d2495fba61" providerId="ADAL" clId="{E7F00277-0303-425F-A675-E103FDE229A5}" dt="2022-11-02T12:35:47.404" v="2521" actId="20577"/>
        <pc:sldMkLst>
          <pc:docMk/>
          <pc:sldMk cId="987185568" sldId="957"/>
        </pc:sldMkLst>
        <pc:spChg chg="mod">
          <ac:chgData name="ALI TEKIN GUNER" userId="8a3bfaf7-3db6-4045-837e-88d2495fba61" providerId="ADAL" clId="{E7F00277-0303-425F-A675-E103FDE229A5}" dt="2022-11-02T12:12:22.359" v="2268" actId="1076"/>
          <ac:spMkLst>
            <pc:docMk/>
            <pc:sldMk cId="987185568" sldId="957"/>
            <ac:spMk id="5" creationId="{6263297C-46B0-8D76-93AB-E88C58F12447}"/>
          </ac:spMkLst>
        </pc:spChg>
        <pc:spChg chg="add mod">
          <ac:chgData name="ALI TEKIN GUNER" userId="8a3bfaf7-3db6-4045-837e-88d2495fba61" providerId="ADAL" clId="{E7F00277-0303-425F-A675-E103FDE229A5}" dt="2022-11-02T12:33:43.887" v="2415" actId="20577"/>
          <ac:spMkLst>
            <pc:docMk/>
            <pc:sldMk cId="987185568" sldId="957"/>
            <ac:spMk id="7" creationId="{5D79E5AD-A2D8-79FF-BC9C-5F8555F4F0F0}"/>
          </ac:spMkLst>
        </pc:spChg>
        <pc:spChg chg="add mod">
          <ac:chgData name="ALI TEKIN GUNER" userId="8a3bfaf7-3db6-4045-837e-88d2495fba61" providerId="ADAL" clId="{E7F00277-0303-425F-A675-E103FDE229A5}" dt="2022-11-02T12:34:15.506" v="2449" actId="1076"/>
          <ac:spMkLst>
            <pc:docMk/>
            <pc:sldMk cId="987185568" sldId="957"/>
            <ac:spMk id="8" creationId="{143334C8-A0B3-61B9-9E27-68E2DD183E7D}"/>
          </ac:spMkLst>
        </pc:spChg>
        <pc:spChg chg="add mod">
          <ac:chgData name="ALI TEKIN GUNER" userId="8a3bfaf7-3db6-4045-837e-88d2495fba61" providerId="ADAL" clId="{E7F00277-0303-425F-A675-E103FDE229A5}" dt="2022-11-02T12:34:05.920" v="2446" actId="20577"/>
          <ac:spMkLst>
            <pc:docMk/>
            <pc:sldMk cId="987185568" sldId="957"/>
            <ac:spMk id="10" creationId="{866BD542-DC90-3F4B-1518-AF4D6F1CF02B}"/>
          </ac:spMkLst>
        </pc:spChg>
        <pc:spChg chg="del">
          <ac:chgData name="ALI TEKIN GUNER" userId="8a3bfaf7-3db6-4045-837e-88d2495fba61" providerId="ADAL" clId="{E7F00277-0303-425F-A675-E103FDE229A5}" dt="2022-11-02T12:02:55.092" v="2056" actId="478"/>
          <ac:spMkLst>
            <pc:docMk/>
            <pc:sldMk cId="987185568" sldId="957"/>
            <ac:spMk id="50" creationId="{C03F16F1-97BE-1D8D-FC68-EF07DEA74F75}"/>
          </ac:spMkLst>
        </pc:spChg>
        <pc:spChg chg="del">
          <ac:chgData name="ALI TEKIN GUNER" userId="8a3bfaf7-3db6-4045-837e-88d2495fba61" providerId="ADAL" clId="{E7F00277-0303-425F-A675-E103FDE229A5}" dt="2022-11-02T12:02:58.705" v="2058" actId="478"/>
          <ac:spMkLst>
            <pc:docMk/>
            <pc:sldMk cId="987185568" sldId="957"/>
            <ac:spMk id="51" creationId="{515EA929-63E5-B0B7-2085-2804B1D663F6}"/>
          </ac:spMkLst>
        </pc:spChg>
        <pc:spChg chg="del">
          <ac:chgData name="ALI TEKIN GUNER" userId="8a3bfaf7-3db6-4045-837e-88d2495fba61" providerId="ADAL" clId="{E7F00277-0303-425F-A675-E103FDE229A5}" dt="2022-11-02T12:02:56.621" v="2057" actId="478"/>
          <ac:spMkLst>
            <pc:docMk/>
            <pc:sldMk cId="987185568" sldId="957"/>
            <ac:spMk id="53" creationId="{3D492A55-1317-D3E2-D0C6-C796C6EBAF77}"/>
          </ac:spMkLst>
        </pc:spChg>
        <pc:spChg chg="del">
          <ac:chgData name="ALI TEKIN GUNER" userId="8a3bfaf7-3db6-4045-837e-88d2495fba61" providerId="ADAL" clId="{E7F00277-0303-425F-A675-E103FDE229A5}" dt="2022-11-02T12:02:58.705" v="2058" actId="478"/>
          <ac:spMkLst>
            <pc:docMk/>
            <pc:sldMk cId="987185568" sldId="957"/>
            <ac:spMk id="54" creationId="{C080E725-2CAB-1762-B1C1-CFE6496B9156}"/>
          </ac:spMkLst>
        </pc:spChg>
        <pc:spChg chg="del">
          <ac:chgData name="ALI TEKIN GUNER" userId="8a3bfaf7-3db6-4045-837e-88d2495fba61" providerId="ADAL" clId="{E7F00277-0303-425F-A675-E103FDE229A5}" dt="2022-11-02T12:03:02.500" v="2059" actId="478"/>
          <ac:spMkLst>
            <pc:docMk/>
            <pc:sldMk cId="987185568" sldId="957"/>
            <ac:spMk id="55" creationId="{36425AF4-B6CA-0CC9-95C1-045352D3113C}"/>
          </ac:spMkLst>
        </pc:spChg>
        <pc:spChg chg="del">
          <ac:chgData name="ALI TEKIN GUNER" userId="8a3bfaf7-3db6-4045-837e-88d2495fba61" providerId="ADAL" clId="{E7F00277-0303-425F-A675-E103FDE229A5}" dt="2022-11-02T12:03:02.500" v="2059" actId="478"/>
          <ac:spMkLst>
            <pc:docMk/>
            <pc:sldMk cId="987185568" sldId="957"/>
            <ac:spMk id="56" creationId="{F8269F7B-692A-0062-46B2-B7909C6CCB2F}"/>
          </ac:spMkLst>
        </pc:spChg>
        <pc:spChg chg="del">
          <ac:chgData name="ALI TEKIN GUNER" userId="8a3bfaf7-3db6-4045-837e-88d2495fba61" providerId="ADAL" clId="{E7F00277-0303-425F-A675-E103FDE229A5}" dt="2022-11-02T12:03:02.500" v="2059" actId="478"/>
          <ac:spMkLst>
            <pc:docMk/>
            <pc:sldMk cId="987185568" sldId="957"/>
            <ac:spMk id="57" creationId="{1F391DDB-E063-BAD9-6972-CFCBBE45EE59}"/>
          </ac:spMkLst>
        </pc:spChg>
        <pc:spChg chg="del">
          <ac:chgData name="ALI TEKIN GUNER" userId="8a3bfaf7-3db6-4045-837e-88d2495fba61" providerId="ADAL" clId="{E7F00277-0303-425F-A675-E103FDE229A5}" dt="2022-11-02T12:03:02.500" v="2059" actId="478"/>
          <ac:spMkLst>
            <pc:docMk/>
            <pc:sldMk cId="987185568" sldId="957"/>
            <ac:spMk id="58" creationId="{6A5EAB83-7011-C81C-9F27-7A2A8DCDA69C}"/>
          </ac:spMkLst>
        </pc:spChg>
        <pc:spChg chg="del">
          <ac:chgData name="ALI TEKIN GUNER" userId="8a3bfaf7-3db6-4045-837e-88d2495fba61" providerId="ADAL" clId="{E7F00277-0303-425F-A675-E103FDE229A5}" dt="2022-11-02T12:03:02.500" v="2059" actId="478"/>
          <ac:spMkLst>
            <pc:docMk/>
            <pc:sldMk cId="987185568" sldId="957"/>
            <ac:spMk id="59" creationId="{2A3DA3D8-54F3-8C32-B071-D273E340E7D0}"/>
          </ac:spMkLst>
        </pc:spChg>
        <pc:spChg chg="del">
          <ac:chgData name="ALI TEKIN GUNER" userId="8a3bfaf7-3db6-4045-837e-88d2495fba61" providerId="ADAL" clId="{E7F00277-0303-425F-A675-E103FDE229A5}" dt="2022-11-02T12:03:02.500" v="2059" actId="478"/>
          <ac:spMkLst>
            <pc:docMk/>
            <pc:sldMk cId="987185568" sldId="957"/>
            <ac:spMk id="61" creationId="{EA3B66BC-D0E1-1CE2-A81C-4E83A976687A}"/>
          </ac:spMkLst>
        </pc:spChg>
        <pc:spChg chg="add mod">
          <ac:chgData name="ALI TEKIN GUNER" userId="8a3bfaf7-3db6-4045-837e-88d2495fba61" providerId="ADAL" clId="{E7F00277-0303-425F-A675-E103FDE229A5}" dt="2022-11-02T12:13:43.782" v="2279" actId="113"/>
          <ac:spMkLst>
            <pc:docMk/>
            <pc:sldMk cId="987185568" sldId="957"/>
            <ac:spMk id="62" creationId="{F677486A-DA21-E635-5FD6-251821BC6651}"/>
          </ac:spMkLst>
        </pc:spChg>
        <pc:spChg chg="add del mod">
          <ac:chgData name="ALI TEKIN GUNER" userId="8a3bfaf7-3db6-4045-837e-88d2495fba61" providerId="ADAL" clId="{E7F00277-0303-425F-A675-E103FDE229A5}" dt="2022-11-02T12:35:47.404" v="2521" actId="20577"/>
          <ac:spMkLst>
            <pc:docMk/>
            <pc:sldMk cId="987185568" sldId="957"/>
            <ac:spMk id="63" creationId="{0ECEA7D2-6F98-6DE9-9011-6DBDA5CF79EB}"/>
          </ac:spMkLst>
        </pc:spChg>
        <pc:spChg chg="del">
          <ac:chgData name="ALI TEKIN GUNER" userId="8a3bfaf7-3db6-4045-837e-88d2495fba61" providerId="ADAL" clId="{E7F00277-0303-425F-A675-E103FDE229A5}" dt="2022-11-02T12:08:05.648" v="2181" actId="478"/>
          <ac:spMkLst>
            <pc:docMk/>
            <pc:sldMk cId="987185568" sldId="957"/>
            <ac:spMk id="64" creationId="{10B6D3F9-FFEC-1EDF-6DB9-96723A66C981}"/>
          </ac:spMkLst>
        </pc:spChg>
        <pc:spChg chg="add mod">
          <ac:chgData name="ALI TEKIN GUNER" userId="8a3bfaf7-3db6-4045-837e-88d2495fba61" providerId="ADAL" clId="{E7F00277-0303-425F-A675-E103FDE229A5}" dt="2022-11-02T12:34:21.422" v="2450" actId="14100"/>
          <ac:spMkLst>
            <pc:docMk/>
            <pc:sldMk cId="987185568" sldId="957"/>
            <ac:spMk id="67" creationId="{29C99711-332A-A996-FB74-55461315D77E}"/>
          </ac:spMkLst>
        </pc:spChg>
        <pc:grpChg chg="mod">
          <ac:chgData name="ALI TEKIN GUNER" userId="8a3bfaf7-3db6-4045-837e-88d2495fba61" providerId="ADAL" clId="{E7F00277-0303-425F-A675-E103FDE229A5}" dt="2022-11-02T12:12:32.201" v="2271" actId="1076"/>
          <ac:grpSpMkLst>
            <pc:docMk/>
            <pc:sldMk cId="987185568" sldId="957"/>
            <ac:grpSpMk id="11" creationId="{ADA80590-9F18-1B3F-0763-346819745CED}"/>
          </ac:grpSpMkLst>
        </pc:grpChg>
        <pc:picChg chg="add mod">
          <ac:chgData name="ALI TEKIN GUNER" userId="8a3bfaf7-3db6-4045-837e-88d2495fba61" providerId="ADAL" clId="{E7F00277-0303-425F-A675-E103FDE229A5}" dt="2022-11-02T12:13:52.793" v="2280" actId="1036"/>
          <ac:picMkLst>
            <pc:docMk/>
            <pc:sldMk cId="987185568" sldId="957"/>
            <ac:picMk id="66" creationId="{78E5ABAE-FB3A-3E2F-6F80-BD647C2E7B5D}"/>
          </ac:picMkLst>
        </pc:picChg>
        <pc:cxnChg chg="add del mod">
          <ac:chgData name="ALI TEKIN GUNER" userId="8a3bfaf7-3db6-4045-837e-88d2495fba61" providerId="ADAL" clId="{E7F00277-0303-425F-A675-E103FDE229A5}" dt="2022-11-02T12:11:20.012" v="2249" actId="478"/>
          <ac:cxnSpMkLst>
            <pc:docMk/>
            <pc:sldMk cId="987185568" sldId="957"/>
            <ac:cxnSpMk id="60" creationId="{1F826E61-4CC6-611C-BA1A-E7E162D99028}"/>
          </ac:cxnSpMkLst>
        </pc:cxnChg>
      </pc:sldChg>
      <pc:sldChg chg="new del">
        <pc:chgData name="ALI TEKIN GUNER" userId="8a3bfaf7-3db6-4045-837e-88d2495fba61" providerId="ADAL" clId="{E7F00277-0303-425F-A675-E103FDE229A5}" dt="2022-11-02T12:02:47.029" v="2055" actId="680"/>
        <pc:sldMkLst>
          <pc:docMk/>
          <pc:sldMk cId="29614348" sldId="958"/>
        </pc:sldMkLst>
      </pc:sldChg>
      <pc:sldChg chg="addSp delSp modSp add mod delAnim modAnim">
        <pc:chgData name="ALI TEKIN GUNER" userId="8a3bfaf7-3db6-4045-837e-88d2495fba61" providerId="ADAL" clId="{E7F00277-0303-425F-A675-E103FDE229A5}" dt="2022-11-03T09:27:12.111" v="3476"/>
        <pc:sldMkLst>
          <pc:docMk/>
          <pc:sldMk cId="2276139911" sldId="958"/>
        </pc:sldMkLst>
        <pc:spChg chg="del">
          <ac:chgData name="ALI TEKIN GUNER" userId="8a3bfaf7-3db6-4045-837e-88d2495fba61" providerId="ADAL" clId="{E7F00277-0303-425F-A675-E103FDE229A5}" dt="2022-11-03T09:02:42" v="3168" actId="478"/>
          <ac:spMkLst>
            <pc:docMk/>
            <pc:sldMk cId="2276139911" sldId="958"/>
            <ac:spMk id="5" creationId="{FA63B763-0C43-03B7-F672-494444087DBB}"/>
          </ac:spMkLst>
        </pc:spChg>
        <pc:spChg chg="mod">
          <ac:chgData name="ALI TEKIN GUNER" userId="8a3bfaf7-3db6-4045-837e-88d2495fba61" providerId="ADAL" clId="{E7F00277-0303-425F-A675-E103FDE229A5}" dt="2022-11-03T09:02:45.604" v="3169" actId="1076"/>
          <ac:spMkLst>
            <pc:docMk/>
            <pc:sldMk cId="2276139911" sldId="958"/>
            <ac:spMk id="6" creationId="{FBF2E272-2C22-C244-C26C-B7BD873B3371}"/>
          </ac:spMkLst>
        </pc:spChg>
        <pc:spChg chg="mod">
          <ac:chgData name="ALI TEKIN GUNER" userId="8a3bfaf7-3db6-4045-837e-88d2495fba61" providerId="ADAL" clId="{E7F00277-0303-425F-A675-E103FDE229A5}" dt="2022-11-03T09:24:00.599" v="3417" actId="20577"/>
          <ac:spMkLst>
            <pc:docMk/>
            <pc:sldMk cId="2276139911" sldId="958"/>
            <ac:spMk id="10" creationId="{F26DD54B-6F23-2F35-47E2-F980897B6012}"/>
          </ac:spMkLst>
        </pc:spChg>
        <pc:spChg chg="mod">
          <ac:chgData name="ALI TEKIN GUNER" userId="8a3bfaf7-3db6-4045-837e-88d2495fba61" providerId="ADAL" clId="{E7F00277-0303-425F-A675-E103FDE229A5}" dt="2022-11-03T09:07:29.036" v="3209"/>
          <ac:spMkLst>
            <pc:docMk/>
            <pc:sldMk cId="2276139911" sldId="958"/>
            <ac:spMk id="16" creationId="{C73BEF28-6249-8848-DEBB-9872536446B1}"/>
          </ac:spMkLst>
        </pc:spChg>
        <pc:spChg chg="mod">
          <ac:chgData name="ALI TEKIN GUNER" userId="8a3bfaf7-3db6-4045-837e-88d2495fba61" providerId="ADAL" clId="{E7F00277-0303-425F-A675-E103FDE229A5}" dt="2022-11-03T09:07:29.036" v="3209"/>
          <ac:spMkLst>
            <pc:docMk/>
            <pc:sldMk cId="2276139911" sldId="958"/>
            <ac:spMk id="17" creationId="{9C7617E4-CE58-66E4-4A39-1FE78623A676}"/>
          </ac:spMkLst>
        </pc:spChg>
        <pc:spChg chg="mod">
          <ac:chgData name="ALI TEKIN GUNER" userId="8a3bfaf7-3db6-4045-837e-88d2495fba61" providerId="ADAL" clId="{E7F00277-0303-425F-A675-E103FDE229A5}" dt="2022-11-03T09:23:03.519" v="3399" actId="1036"/>
          <ac:spMkLst>
            <pc:docMk/>
            <pc:sldMk cId="2276139911" sldId="958"/>
            <ac:spMk id="21" creationId="{86D216BC-A584-03BE-934E-D26F001D6D67}"/>
          </ac:spMkLst>
        </pc:spChg>
        <pc:spChg chg="mod">
          <ac:chgData name="ALI TEKIN GUNER" userId="8a3bfaf7-3db6-4045-837e-88d2495fba61" providerId="ADAL" clId="{E7F00277-0303-425F-A675-E103FDE229A5}" dt="2022-11-03T09:07:29.036" v="3209"/>
          <ac:spMkLst>
            <pc:docMk/>
            <pc:sldMk cId="2276139911" sldId="958"/>
            <ac:spMk id="27" creationId="{4AEC97A7-55DA-769C-AA21-D4B110C78AD1}"/>
          </ac:spMkLst>
        </pc:spChg>
        <pc:spChg chg="mod">
          <ac:chgData name="ALI TEKIN GUNER" userId="8a3bfaf7-3db6-4045-837e-88d2495fba61" providerId="ADAL" clId="{E7F00277-0303-425F-A675-E103FDE229A5}" dt="2022-11-03T09:07:29.036" v="3209"/>
          <ac:spMkLst>
            <pc:docMk/>
            <pc:sldMk cId="2276139911" sldId="958"/>
            <ac:spMk id="28" creationId="{73A7EE37-9CEE-6EFA-F27B-6B46343B5871}"/>
          </ac:spMkLst>
        </pc:spChg>
        <pc:spChg chg="add del">
          <ac:chgData name="ALI TEKIN GUNER" userId="8a3bfaf7-3db6-4045-837e-88d2495fba61" providerId="ADAL" clId="{E7F00277-0303-425F-A675-E103FDE229A5}" dt="2022-11-03T09:19:24.144" v="3347" actId="478"/>
          <ac:spMkLst>
            <pc:docMk/>
            <pc:sldMk cId="2276139911" sldId="958"/>
            <ac:spMk id="31" creationId="{4E019B51-46B9-6D53-245F-FD37C3B051C6}"/>
          </ac:spMkLst>
        </pc:spChg>
        <pc:spChg chg="add mod">
          <ac:chgData name="ALI TEKIN GUNER" userId="8a3bfaf7-3db6-4045-837e-88d2495fba61" providerId="ADAL" clId="{E7F00277-0303-425F-A675-E103FDE229A5}" dt="2022-11-03T09:21:13.423" v="3365" actId="693"/>
          <ac:spMkLst>
            <pc:docMk/>
            <pc:sldMk cId="2276139911" sldId="958"/>
            <ac:spMk id="34" creationId="{143446D0-8164-DF57-84C6-9BAC5DA728AC}"/>
          </ac:spMkLst>
        </pc:spChg>
        <pc:spChg chg="add mod">
          <ac:chgData name="ALI TEKIN GUNER" userId="8a3bfaf7-3db6-4045-837e-88d2495fba61" providerId="ADAL" clId="{E7F00277-0303-425F-A675-E103FDE229A5}" dt="2022-11-03T09:26:26.425" v="3473" actId="14100"/>
          <ac:spMkLst>
            <pc:docMk/>
            <pc:sldMk cId="2276139911" sldId="958"/>
            <ac:spMk id="35" creationId="{528275A6-0698-EFDB-0EFB-90031544D232}"/>
          </ac:spMkLst>
        </pc:spChg>
        <pc:spChg chg="add mod">
          <ac:chgData name="ALI TEKIN GUNER" userId="8a3bfaf7-3db6-4045-837e-88d2495fba61" providerId="ADAL" clId="{E7F00277-0303-425F-A675-E103FDE229A5}" dt="2022-11-03T09:26:26.425" v="3473" actId="14100"/>
          <ac:spMkLst>
            <pc:docMk/>
            <pc:sldMk cId="2276139911" sldId="958"/>
            <ac:spMk id="36" creationId="{B96FAD09-8ACC-F30E-BB87-F36282EF84F8}"/>
          </ac:spMkLst>
        </pc:spChg>
        <pc:spChg chg="add mod">
          <ac:chgData name="ALI TEKIN GUNER" userId="8a3bfaf7-3db6-4045-837e-88d2495fba61" providerId="ADAL" clId="{E7F00277-0303-425F-A675-E103FDE229A5}" dt="2022-11-03T09:25:50.365" v="3468" actId="1076"/>
          <ac:spMkLst>
            <pc:docMk/>
            <pc:sldMk cId="2276139911" sldId="958"/>
            <ac:spMk id="37" creationId="{A6F10196-C395-907B-0173-C5BCAB4460D9}"/>
          </ac:spMkLst>
        </pc:spChg>
        <pc:spChg chg="mod">
          <ac:chgData name="ALI TEKIN GUNER" userId="8a3bfaf7-3db6-4045-837e-88d2495fba61" providerId="ADAL" clId="{E7F00277-0303-425F-A675-E103FDE229A5}" dt="2022-11-03T09:26:08.821" v="3471" actId="14100"/>
          <ac:spMkLst>
            <pc:docMk/>
            <pc:sldMk cId="2276139911" sldId="958"/>
            <ac:spMk id="69" creationId="{6A1F6189-C3E5-955A-5EC8-BAD63BC46981}"/>
          </ac:spMkLst>
        </pc:spChg>
        <pc:grpChg chg="add mod">
          <ac:chgData name="ALI TEKIN GUNER" userId="8a3bfaf7-3db6-4045-837e-88d2495fba61" providerId="ADAL" clId="{E7F00277-0303-425F-A675-E103FDE229A5}" dt="2022-11-03T09:07:57.426" v="3219" actId="1076"/>
          <ac:grpSpMkLst>
            <pc:docMk/>
            <pc:sldMk cId="2276139911" sldId="958"/>
            <ac:grpSpMk id="9" creationId="{99D86E5C-11F7-BB60-8E06-D7E78E72CAAF}"/>
          </ac:grpSpMkLst>
        </pc:grpChg>
        <pc:grpChg chg="mod">
          <ac:chgData name="ALI TEKIN GUNER" userId="8a3bfaf7-3db6-4045-837e-88d2495fba61" providerId="ADAL" clId="{E7F00277-0303-425F-A675-E103FDE229A5}" dt="2022-11-03T09:07:29.036" v="3209"/>
          <ac:grpSpMkLst>
            <pc:docMk/>
            <pc:sldMk cId="2276139911" sldId="958"/>
            <ac:grpSpMk id="14" creationId="{CD23DBD3-453D-12A9-BE21-BD3DD06BB40C}"/>
          </ac:grpSpMkLst>
        </pc:grpChg>
        <pc:grpChg chg="mod">
          <ac:chgData name="ALI TEKIN GUNER" userId="8a3bfaf7-3db6-4045-837e-88d2495fba61" providerId="ADAL" clId="{E7F00277-0303-425F-A675-E103FDE229A5}" dt="2022-11-03T09:07:51.106" v="3218" actId="1035"/>
          <ac:grpSpMkLst>
            <pc:docMk/>
            <pc:sldMk cId="2276139911" sldId="958"/>
            <ac:grpSpMk id="33" creationId="{BF24DEDB-EF9C-6FC7-AC05-5B94D840159B}"/>
          </ac:grpSpMkLst>
        </pc:grpChg>
        <pc:picChg chg="mod">
          <ac:chgData name="ALI TEKIN GUNER" userId="8a3bfaf7-3db6-4045-837e-88d2495fba61" providerId="ADAL" clId="{E7F00277-0303-425F-A675-E103FDE229A5}" dt="2022-11-03T09:07:51.106" v="3218" actId="1035"/>
          <ac:picMkLst>
            <pc:docMk/>
            <pc:sldMk cId="2276139911" sldId="958"/>
            <ac:picMk id="12" creationId="{4BE3E9AC-D4DC-79D7-E041-5577CCA73876}"/>
          </ac:picMkLst>
        </pc:picChg>
        <pc:picChg chg="mod">
          <ac:chgData name="ALI TEKIN GUNER" userId="8a3bfaf7-3db6-4045-837e-88d2495fba61" providerId="ADAL" clId="{E7F00277-0303-425F-A675-E103FDE229A5}" dt="2022-11-03T09:23:03.519" v="3399" actId="1036"/>
          <ac:picMkLst>
            <pc:docMk/>
            <pc:sldMk cId="2276139911" sldId="958"/>
            <ac:picMk id="18" creationId="{1B2174DD-53C6-3F96-45A3-CBEA50906C40}"/>
          </ac:picMkLst>
        </pc:picChg>
        <pc:picChg chg="mod">
          <ac:chgData name="ALI TEKIN GUNER" userId="8a3bfaf7-3db6-4045-837e-88d2495fba61" providerId="ADAL" clId="{E7F00277-0303-425F-A675-E103FDE229A5}" dt="2022-11-03T09:26:26.425" v="3473" actId="14100"/>
          <ac:picMkLst>
            <pc:docMk/>
            <pc:sldMk cId="2276139911" sldId="958"/>
            <ac:picMk id="22" creationId="{C2BDBBD8-9E94-0B9C-4B15-41FA107705D9}"/>
          </ac:picMkLst>
        </pc:picChg>
        <pc:picChg chg="mod">
          <ac:chgData name="ALI TEKIN GUNER" userId="8a3bfaf7-3db6-4045-837e-88d2495fba61" providerId="ADAL" clId="{E7F00277-0303-425F-A675-E103FDE229A5}" dt="2022-11-03T09:25:08.630" v="3453" actId="1036"/>
          <ac:picMkLst>
            <pc:docMk/>
            <pc:sldMk cId="2276139911" sldId="958"/>
            <ac:picMk id="23" creationId="{16CBFA88-B3FB-FC85-4A3A-F9EFD11D58FC}"/>
          </ac:picMkLst>
        </pc:picChg>
        <pc:cxnChg chg="mod">
          <ac:chgData name="ALI TEKIN GUNER" userId="8a3bfaf7-3db6-4045-837e-88d2495fba61" providerId="ADAL" clId="{E7F00277-0303-425F-A675-E103FDE229A5}" dt="2022-11-03T09:07:29.036" v="3209"/>
          <ac:cxnSpMkLst>
            <pc:docMk/>
            <pc:sldMk cId="2276139911" sldId="958"/>
            <ac:cxnSpMk id="19" creationId="{1435641F-C788-B7DB-C4DF-A94F01844F43}"/>
          </ac:cxnSpMkLst>
        </pc:cxnChg>
        <pc:cxnChg chg="mod">
          <ac:chgData name="ALI TEKIN GUNER" userId="8a3bfaf7-3db6-4045-837e-88d2495fba61" providerId="ADAL" clId="{E7F00277-0303-425F-A675-E103FDE229A5}" dt="2022-11-03T09:07:29.036" v="3209"/>
          <ac:cxnSpMkLst>
            <pc:docMk/>
            <pc:sldMk cId="2276139911" sldId="958"/>
            <ac:cxnSpMk id="24" creationId="{61C7523B-29B5-5846-DD1E-00C5D3E7158B}"/>
          </ac:cxnSpMkLst>
        </pc:cxnChg>
      </pc:sldChg>
    </pc:docChg>
  </pc:docChgLst>
  <pc:docChgLst>
    <pc:chgData name="ALI TEKIN GUNER" userId="8a3bfaf7-3db6-4045-837e-88d2495fba61" providerId="ADAL" clId="{F8C97E7F-BF59-4E4D-B576-56AA89C6F72D}"/>
    <pc:docChg chg="undo redo custSel addSld delSld modSld sldOrd">
      <pc:chgData name="ALI TEKIN GUNER" userId="8a3bfaf7-3db6-4045-837e-88d2495fba61" providerId="ADAL" clId="{F8C97E7F-BF59-4E4D-B576-56AA89C6F72D}" dt="2022-12-24T15:39:14.012" v="6628"/>
      <pc:docMkLst>
        <pc:docMk/>
      </pc:docMkLst>
      <pc:sldChg chg="delSp modSp del mod">
        <pc:chgData name="ALI TEKIN GUNER" userId="8a3bfaf7-3db6-4045-837e-88d2495fba61" providerId="ADAL" clId="{F8C97E7F-BF59-4E4D-B576-56AA89C6F72D}" dt="2022-12-13T10:57:58.479" v="504" actId="47"/>
        <pc:sldMkLst>
          <pc:docMk/>
          <pc:sldMk cId="3286469276" sldId="275"/>
        </pc:sldMkLst>
        <pc:spChg chg="del">
          <ac:chgData name="ALI TEKIN GUNER" userId="8a3bfaf7-3db6-4045-837e-88d2495fba61" providerId="ADAL" clId="{F8C97E7F-BF59-4E4D-B576-56AA89C6F72D}" dt="2022-12-13T10:38:12.617" v="19" actId="478"/>
          <ac:spMkLst>
            <pc:docMk/>
            <pc:sldMk cId="3286469276" sldId="275"/>
            <ac:spMk id="5" creationId="{00000000-0000-0000-0000-000000000000}"/>
          </ac:spMkLst>
        </pc:spChg>
        <pc:spChg chg="mod">
          <ac:chgData name="ALI TEKIN GUNER" userId="8a3bfaf7-3db6-4045-837e-88d2495fba61" providerId="ADAL" clId="{F8C97E7F-BF59-4E4D-B576-56AA89C6F72D}" dt="2022-12-13T10:37:31.918" v="17" actId="20577"/>
          <ac:spMkLst>
            <pc:docMk/>
            <pc:sldMk cId="3286469276" sldId="275"/>
            <ac:spMk id="9" creationId="{00000000-0000-0000-0000-000000000000}"/>
          </ac:spMkLst>
        </pc:spChg>
      </pc:sldChg>
      <pc:sldChg chg="del">
        <pc:chgData name="ALI TEKIN GUNER" userId="8a3bfaf7-3db6-4045-837e-88d2495fba61" providerId="ADAL" clId="{F8C97E7F-BF59-4E4D-B576-56AA89C6F72D}" dt="2022-12-13T10:37:28.377" v="16" actId="47"/>
        <pc:sldMkLst>
          <pc:docMk/>
          <pc:sldMk cId="706790364" sldId="276"/>
        </pc:sldMkLst>
      </pc:sldChg>
      <pc:sldChg chg="addSp delSp modSp mod modTransition modAnim">
        <pc:chgData name="ALI TEKIN GUNER" userId="8a3bfaf7-3db6-4045-837e-88d2495fba61" providerId="ADAL" clId="{F8C97E7F-BF59-4E4D-B576-56AA89C6F72D}" dt="2022-12-14T09:35:41.588" v="3007"/>
        <pc:sldMkLst>
          <pc:docMk/>
          <pc:sldMk cId="2292783628" sldId="282"/>
        </pc:sldMkLst>
        <pc:spChg chg="mod">
          <ac:chgData name="ALI TEKIN GUNER" userId="8a3bfaf7-3db6-4045-837e-88d2495fba61" providerId="ADAL" clId="{F8C97E7F-BF59-4E4D-B576-56AA89C6F72D}" dt="2022-12-13T14:31:10.374" v="2258" actId="20577"/>
          <ac:spMkLst>
            <pc:docMk/>
            <pc:sldMk cId="2292783628" sldId="282"/>
            <ac:spMk id="2" creationId="{00000000-0000-0000-0000-000000000000}"/>
          </ac:spMkLst>
        </pc:spChg>
        <pc:spChg chg="mod">
          <ac:chgData name="ALI TEKIN GUNER" userId="8a3bfaf7-3db6-4045-837e-88d2495fba61" providerId="ADAL" clId="{F8C97E7F-BF59-4E4D-B576-56AA89C6F72D}" dt="2022-12-13T15:13:04.351" v="2834" actId="1076"/>
          <ac:spMkLst>
            <pc:docMk/>
            <pc:sldMk cId="2292783628" sldId="282"/>
            <ac:spMk id="5" creationId="{00000000-0000-0000-0000-000000000000}"/>
          </ac:spMkLst>
        </pc:spChg>
        <pc:spChg chg="mod">
          <ac:chgData name="ALI TEKIN GUNER" userId="8a3bfaf7-3db6-4045-837e-88d2495fba61" providerId="ADAL" clId="{F8C97E7F-BF59-4E4D-B576-56AA89C6F72D}" dt="2022-12-13T15:13:04.351" v="2834" actId="1076"/>
          <ac:spMkLst>
            <pc:docMk/>
            <pc:sldMk cId="2292783628" sldId="282"/>
            <ac:spMk id="15" creationId="{00000000-0000-0000-0000-000000000000}"/>
          </ac:spMkLst>
        </pc:spChg>
        <pc:spChg chg="mod">
          <ac:chgData name="ALI TEKIN GUNER" userId="8a3bfaf7-3db6-4045-837e-88d2495fba61" providerId="ADAL" clId="{F8C97E7F-BF59-4E4D-B576-56AA89C6F72D}" dt="2022-12-13T15:13:04.351" v="2834" actId="1076"/>
          <ac:spMkLst>
            <pc:docMk/>
            <pc:sldMk cId="2292783628" sldId="282"/>
            <ac:spMk id="17" creationId="{00000000-0000-0000-0000-000000000000}"/>
          </ac:spMkLst>
        </pc:spChg>
        <pc:spChg chg="del">
          <ac:chgData name="ALI TEKIN GUNER" userId="8a3bfaf7-3db6-4045-837e-88d2495fba61" providerId="ADAL" clId="{F8C97E7F-BF59-4E4D-B576-56AA89C6F72D}" dt="2022-12-13T10:38:15.563" v="20" actId="478"/>
          <ac:spMkLst>
            <pc:docMk/>
            <pc:sldMk cId="2292783628" sldId="282"/>
            <ac:spMk id="20" creationId="{00000000-0000-0000-0000-000000000000}"/>
          </ac:spMkLst>
        </pc:spChg>
        <pc:spChg chg="mod">
          <ac:chgData name="ALI TEKIN GUNER" userId="8a3bfaf7-3db6-4045-837e-88d2495fba61" providerId="ADAL" clId="{F8C97E7F-BF59-4E4D-B576-56AA89C6F72D}" dt="2022-12-13T15:13:04.351" v="2834" actId="1076"/>
          <ac:spMkLst>
            <pc:docMk/>
            <pc:sldMk cId="2292783628" sldId="282"/>
            <ac:spMk id="30" creationId="{00000000-0000-0000-0000-000000000000}"/>
          </ac:spMkLst>
        </pc:spChg>
        <pc:spChg chg="mod">
          <ac:chgData name="ALI TEKIN GUNER" userId="8a3bfaf7-3db6-4045-837e-88d2495fba61" providerId="ADAL" clId="{F8C97E7F-BF59-4E4D-B576-56AA89C6F72D}" dt="2022-12-13T15:13:04.351" v="2834" actId="1076"/>
          <ac:spMkLst>
            <pc:docMk/>
            <pc:sldMk cId="2292783628" sldId="282"/>
            <ac:spMk id="31" creationId="{00000000-0000-0000-0000-000000000000}"/>
          </ac:spMkLst>
        </pc:spChg>
        <pc:spChg chg="mod">
          <ac:chgData name="ALI TEKIN GUNER" userId="8a3bfaf7-3db6-4045-837e-88d2495fba61" providerId="ADAL" clId="{F8C97E7F-BF59-4E4D-B576-56AA89C6F72D}" dt="2022-12-13T15:13:04.351" v="2834" actId="1076"/>
          <ac:spMkLst>
            <pc:docMk/>
            <pc:sldMk cId="2292783628" sldId="282"/>
            <ac:spMk id="32" creationId="{00000000-0000-0000-0000-000000000000}"/>
          </ac:spMkLst>
        </pc:spChg>
        <pc:spChg chg="mod">
          <ac:chgData name="ALI TEKIN GUNER" userId="8a3bfaf7-3db6-4045-837e-88d2495fba61" providerId="ADAL" clId="{F8C97E7F-BF59-4E4D-B576-56AA89C6F72D}" dt="2022-12-13T15:13:04.351" v="2834" actId="1076"/>
          <ac:spMkLst>
            <pc:docMk/>
            <pc:sldMk cId="2292783628" sldId="282"/>
            <ac:spMk id="33" creationId="{00000000-0000-0000-0000-000000000000}"/>
          </ac:spMkLst>
        </pc:spChg>
        <pc:spChg chg="mod">
          <ac:chgData name="ALI TEKIN GUNER" userId="8a3bfaf7-3db6-4045-837e-88d2495fba61" providerId="ADAL" clId="{F8C97E7F-BF59-4E4D-B576-56AA89C6F72D}" dt="2022-12-13T15:13:04.351" v="2834" actId="1076"/>
          <ac:spMkLst>
            <pc:docMk/>
            <pc:sldMk cId="2292783628" sldId="282"/>
            <ac:spMk id="34" creationId="{00000000-0000-0000-0000-000000000000}"/>
          </ac:spMkLst>
        </pc:spChg>
        <pc:spChg chg="mod">
          <ac:chgData name="ALI TEKIN GUNER" userId="8a3bfaf7-3db6-4045-837e-88d2495fba61" providerId="ADAL" clId="{F8C97E7F-BF59-4E4D-B576-56AA89C6F72D}" dt="2022-12-13T15:13:04.351" v="2834" actId="1076"/>
          <ac:spMkLst>
            <pc:docMk/>
            <pc:sldMk cId="2292783628" sldId="282"/>
            <ac:spMk id="35" creationId="{00000000-0000-0000-0000-000000000000}"/>
          </ac:spMkLst>
        </pc:spChg>
        <pc:spChg chg="mod">
          <ac:chgData name="ALI TEKIN GUNER" userId="8a3bfaf7-3db6-4045-837e-88d2495fba61" providerId="ADAL" clId="{F8C97E7F-BF59-4E4D-B576-56AA89C6F72D}" dt="2022-12-13T15:13:04.351" v="2834" actId="1076"/>
          <ac:spMkLst>
            <pc:docMk/>
            <pc:sldMk cId="2292783628" sldId="282"/>
            <ac:spMk id="38" creationId="{00000000-0000-0000-0000-000000000000}"/>
          </ac:spMkLst>
        </pc:spChg>
        <pc:spChg chg="mod">
          <ac:chgData name="ALI TEKIN GUNER" userId="8a3bfaf7-3db6-4045-837e-88d2495fba61" providerId="ADAL" clId="{F8C97E7F-BF59-4E4D-B576-56AA89C6F72D}" dt="2022-12-13T15:13:42.341" v="2845" actId="14100"/>
          <ac:spMkLst>
            <pc:docMk/>
            <pc:sldMk cId="2292783628" sldId="282"/>
            <ac:spMk id="40" creationId="{00000000-0000-0000-0000-000000000000}"/>
          </ac:spMkLst>
        </pc:spChg>
        <pc:spChg chg="mod">
          <ac:chgData name="ALI TEKIN GUNER" userId="8a3bfaf7-3db6-4045-837e-88d2495fba61" providerId="ADAL" clId="{F8C97E7F-BF59-4E4D-B576-56AA89C6F72D}" dt="2022-12-13T10:54:41.024" v="493" actId="14100"/>
          <ac:spMkLst>
            <pc:docMk/>
            <pc:sldMk cId="2292783628" sldId="282"/>
            <ac:spMk id="8195" creationId="{00000000-0000-0000-0000-000000000000}"/>
          </ac:spMkLst>
        </pc:spChg>
        <pc:spChg chg="mod">
          <ac:chgData name="ALI TEKIN GUNER" userId="8a3bfaf7-3db6-4045-837e-88d2495fba61" providerId="ADAL" clId="{F8C97E7F-BF59-4E4D-B576-56AA89C6F72D}" dt="2022-12-13T15:13:04.351" v="2834" actId="1076"/>
          <ac:spMkLst>
            <pc:docMk/>
            <pc:sldMk cId="2292783628" sldId="282"/>
            <ac:spMk id="8199" creationId="{00000000-0000-0000-0000-000000000000}"/>
          </ac:spMkLst>
        </pc:spChg>
        <pc:grpChg chg="add mod">
          <ac:chgData name="ALI TEKIN GUNER" userId="8a3bfaf7-3db6-4045-837e-88d2495fba61" providerId="ADAL" clId="{F8C97E7F-BF59-4E4D-B576-56AA89C6F72D}" dt="2022-12-13T15:13:04.351" v="2834" actId="1076"/>
          <ac:grpSpMkLst>
            <pc:docMk/>
            <pc:sldMk cId="2292783628" sldId="282"/>
            <ac:grpSpMk id="3" creationId="{26B80DE0-77D9-3C0B-CB0B-6E6D790379D8}"/>
          </ac:grpSpMkLst>
        </pc:grpChg>
        <pc:picChg chg="mod">
          <ac:chgData name="ALI TEKIN GUNER" userId="8a3bfaf7-3db6-4045-837e-88d2495fba61" providerId="ADAL" clId="{F8C97E7F-BF59-4E4D-B576-56AA89C6F72D}" dt="2022-12-13T15:13:04.351" v="2834" actId="1076"/>
          <ac:picMkLst>
            <pc:docMk/>
            <pc:sldMk cId="2292783628" sldId="282"/>
            <ac:picMk id="8196" creationId="{00000000-0000-0000-0000-000000000000}"/>
          </ac:picMkLst>
        </pc:picChg>
        <pc:picChg chg="mod">
          <ac:chgData name="ALI TEKIN GUNER" userId="8a3bfaf7-3db6-4045-837e-88d2495fba61" providerId="ADAL" clId="{F8C97E7F-BF59-4E4D-B576-56AA89C6F72D}" dt="2022-12-13T15:13:04.351" v="2834" actId="1076"/>
          <ac:picMkLst>
            <pc:docMk/>
            <pc:sldMk cId="2292783628" sldId="282"/>
            <ac:picMk id="8197" creationId="{00000000-0000-0000-0000-000000000000}"/>
          </ac:picMkLst>
        </pc:picChg>
        <pc:picChg chg="mod">
          <ac:chgData name="ALI TEKIN GUNER" userId="8a3bfaf7-3db6-4045-837e-88d2495fba61" providerId="ADAL" clId="{F8C97E7F-BF59-4E4D-B576-56AA89C6F72D}" dt="2022-12-13T15:13:04.351" v="2834" actId="1076"/>
          <ac:picMkLst>
            <pc:docMk/>
            <pc:sldMk cId="2292783628" sldId="282"/>
            <ac:picMk id="8198" creationId="{00000000-0000-0000-0000-000000000000}"/>
          </ac:picMkLst>
        </pc:picChg>
        <pc:cxnChg chg="mod">
          <ac:chgData name="ALI TEKIN GUNER" userId="8a3bfaf7-3db6-4045-837e-88d2495fba61" providerId="ADAL" clId="{F8C97E7F-BF59-4E4D-B576-56AA89C6F72D}" dt="2022-12-13T15:13:04.351" v="2834" actId="1076"/>
          <ac:cxnSpMkLst>
            <pc:docMk/>
            <pc:sldMk cId="2292783628" sldId="282"/>
            <ac:cxnSpMk id="8200" creationId="{00000000-0000-0000-0000-000000000000}"/>
          </ac:cxnSpMkLst>
        </pc:cxnChg>
        <pc:cxnChg chg="mod">
          <ac:chgData name="ALI TEKIN GUNER" userId="8a3bfaf7-3db6-4045-837e-88d2495fba61" providerId="ADAL" clId="{F8C97E7F-BF59-4E4D-B576-56AA89C6F72D}" dt="2022-12-13T15:13:04.351" v="2834" actId="1076"/>
          <ac:cxnSpMkLst>
            <pc:docMk/>
            <pc:sldMk cId="2292783628" sldId="282"/>
            <ac:cxnSpMk id="8201" creationId="{00000000-0000-0000-0000-000000000000}"/>
          </ac:cxnSpMkLst>
        </pc:cxnChg>
        <pc:cxnChg chg="mod">
          <ac:chgData name="ALI TEKIN GUNER" userId="8a3bfaf7-3db6-4045-837e-88d2495fba61" providerId="ADAL" clId="{F8C97E7F-BF59-4E4D-B576-56AA89C6F72D}" dt="2022-12-13T15:13:04.351" v="2834" actId="1076"/>
          <ac:cxnSpMkLst>
            <pc:docMk/>
            <pc:sldMk cId="2292783628" sldId="282"/>
            <ac:cxnSpMk id="8205" creationId="{00000000-0000-0000-0000-000000000000}"/>
          </ac:cxnSpMkLst>
        </pc:cxnChg>
        <pc:cxnChg chg="mod">
          <ac:chgData name="ALI TEKIN GUNER" userId="8a3bfaf7-3db6-4045-837e-88d2495fba61" providerId="ADAL" clId="{F8C97E7F-BF59-4E4D-B576-56AA89C6F72D}" dt="2022-12-13T15:13:04.351" v="2834" actId="1076"/>
          <ac:cxnSpMkLst>
            <pc:docMk/>
            <pc:sldMk cId="2292783628" sldId="282"/>
            <ac:cxnSpMk id="8206" creationId="{00000000-0000-0000-0000-000000000000}"/>
          </ac:cxnSpMkLst>
        </pc:cxnChg>
      </pc:sldChg>
      <pc:sldChg chg="addSp delSp modSp mod modTransition modAnim">
        <pc:chgData name="ALI TEKIN GUNER" userId="8a3bfaf7-3db6-4045-837e-88d2495fba61" providerId="ADAL" clId="{F8C97E7F-BF59-4E4D-B576-56AA89C6F72D}" dt="2022-12-14T09:35:41.588" v="3007"/>
        <pc:sldMkLst>
          <pc:docMk/>
          <pc:sldMk cId="3855753044" sldId="283"/>
        </pc:sldMkLst>
        <pc:spChg chg="mod">
          <ac:chgData name="ALI TEKIN GUNER" userId="8a3bfaf7-3db6-4045-837e-88d2495fba61" providerId="ADAL" clId="{F8C97E7F-BF59-4E4D-B576-56AA89C6F72D}" dt="2022-12-13T15:16:09.885" v="2915" actId="1076"/>
          <ac:spMkLst>
            <pc:docMk/>
            <pc:sldMk cId="3855753044" sldId="283"/>
            <ac:spMk id="9" creationId="{00000000-0000-0000-0000-000000000000}"/>
          </ac:spMkLst>
        </pc:spChg>
        <pc:spChg chg="mod">
          <ac:chgData name="ALI TEKIN GUNER" userId="8a3bfaf7-3db6-4045-837e-88d2495fba61" providerId="ADAL" clId="{F8C97E7F-BF59-4E4D-B576-56AA89C6F72D}" dt="2022-12-13T14:04:46.642" v="1965" actId="1035"/>
          <ac:spMkLst>
            <pc:docMk/>
            <pc:sldMk cId="3855753044" sldId="283"/>
            <ac:spMk id="10" creationId="{00000000-0000-0000-0000-000000000000}"/>
          </ac:spMkLst>
        </pc:spChg>
        <pc:spChg chg="mod">
          <ac:chgData name="ALI TEKIN GUNER" userId="8a3bfaf7-3db6-4045-837e-88d2495fba61" providerId="ADAL" clId="{F8C97E7F-BF59-4E4D-B576-56AA89C6F72D}" dt="2022-12-13T14:04:46.642" v="1965" actId="1035"/>
          <ac:spMkLst>
            <pc:docMk/>
            <pc:sldMk cId="3855753044" sldId="283"/>
            <ac:spMk id="11" creationId="{00000000-0000-0000-0000-000000000000}"/>
          </ac:spMkLst>
        </pc:spChg>
        <pc:spChg chg="mod">
          <ac:chgData name="ALI TEKIN GUNER" userId="8a3bfaf7-3db6-4045-837e-88d2495fba61" providerId="ADAL" clId="{F8C97E7F-BF59-4E4D-B576-56AA89C6F72D}" dt="2022-12-13T14:04:46.642" v="1965" actId="1035"/>
          <ac:spMkLst>
            <pc:docMk/>
            <pc:sldMk cId="3855753044" sldId="283"/>
            <ac:spMk id="12" creationId="{00000000-0000-0000-0000-000000000000}"/>
          </ac:spMkLst>
        </pc:spChg>
        <pc:spChg chg="mod">
          <ac:chgData name="ALI TEKIN GUNER" userId="8a3bfaf7-3db6-4045-837e-88d2495fba61" providerId="ADAL" clId="{F8C97E7F-BF59-4E4D-B576-56AA89C6F72D}" dt="2022-12-13T15:15:13.090" v="2901" actId="1076"/>
          <ac:spMkLst>
            <pc:docMk/>
            <pc:sldMk cId="3855753044" sldId="283"/>
            <ac:spMk id="13" creationId="{00000000-0000-0000-0000-000000000000}"/>
          </ac:spMkLst>
        </pc:spChg>
        <pc:spChg chg="mod">
          <ac:chgData name="ALI TEKIN GUNER" userId="8a3bfaf7-3db6-4045-837e-88d2495fba61" providerId="ADAL" clId="{F8C97E7F-BF59-4E4D-B576-56AA89C6F72D}" dt="2022-12-13T15:15:17.828" v="2902" actId="164"/>
          <ac:spMkLst>
            <pc:docMk/>
            <pc:sldMk cId="3855753044" sldId="283"/>
            <ac:spMk id="14" creationId="{00000000-0000-0000-0000-000000000000}"/>
          </ac:spMkLst>
        </pc:spChg>
        <pc:spChg chg="mod">
          <ac:chgData name="ALI TEKIN GUNER" userId="8a3bfaf7-3db6-4045-837e-88d2495fba61" providerId="ADAL" clId="{F8C97E7F-BF59-4E4D-B576-56AA89C6F72D}" dt="2022-12-13T15:17:11.205" v="2942" actId="1076"/>
          <ac:spMkLst>
            <pc:docMk/>
            <pc:sldMk cId="3855753044" sldId="283"/>
            <ac:spMk id="15" creationId="{00000000-0000-0000-0000-000000000000}"/>
          </ac:spMkLst>
        </pc:spChg>
        <pc:spChg chg="mod">
          <ac:chgData name="ALI TEKIN GUNER" userId="8a3bfaf7-3db6-4045-837e-88d2495fba61" providerId="ADAL" clId="{F8C97E7F-BF59-4E4D-B576-56AA89C6F72D}" dt="2022-12-13T14:04:46.642" v="1965" actId="1035"/>
          <ac:spMkLst>
            <pc:docMk/>
            <pc:sldMk cId="3855753044" sldId="283"/>
            <ac:spMk id="28" creationId="{00000000-0000-0000-0000-000000000000}"/>
          </ac:spMkLst>
        </pc:spChg>
        <pc:spChg chg="mod">
          <ac:chgData name="ALI TEKIN GUNER" userId="8a3bfaf7-3db6-4045-837e-88d2495fba61" providerId="ADAL" clId="{F8C97E7F-BF59-4E4D-B576-56AA89C6F72D}" dt="2022-12-13T14:31:16.424" v="2264" actId="20577"/>
          <ac:spMkLst>
            <pc:docMk/>
            <pc:sldMk cId="3855753044" sldId="283"/>
            <ac:spMk id="29" creationId="{00000000-0000-0000-0000-000000000000}"/>
          </ac:spMkLst>
        </pc:spChg>
        <pc:spChg chg="mod">
          <ac:chgData name="ALI TEKIN GUNER" userId="8a3bfaf7-3db6-4045-837e-88d2495fba61" providerId="ADAL" clId="{F8C97E7F-BF59-4E4D-B576-56AA89C6F72D}" dt="2022-12-13T15:15:13.090" v="2901" actId="1076"/>
          <ac:spMkLst>
            <pc:docMk/>
            <pc:sldMk cId="3855753044" sldId="283"/>
            <ac:spMk id="30" creationId="{00000000-0000-0000-0000-000000000000}"/>
          </ac:spMkLst>
        </pc:spChg>
        <pc:spChg chg="mod">
          <ac:chgData name="ALI TEKIN GUNER" userId="8a3bfaf7-3db6-4045-837e-88d2495fba61" providerId="ADAL" clId="{F8C97E7F-BF59-4E4D-B576-56AA89C6F72D}" dt="2022-12-13T14:04:46.642" v="1965" actId="1035"/>
          <ac:spMkLst>
            <pc:docMk/>
            <pc:sldMk cId="3855753044" sldId="283"/>
            <ac:spMk id="39" creationId="{00000000-0000-0000-0000-000000000000}"/>
          </ac:spMkLst>
        </pc:spChg>
        <pc:spChg chg="mod">
          <ac:chgData name="ALI TEKIN GUNER" userId="8a3bfaf7-3db6-4045-837e-88d2495fba61" providerId="ADAL" clId="{F8C97E7F-BF59-4E4D-B576-56AA89C6F72D}" dt="2022-12-13T15:15:17.828" v="2902" actId="164"/>
          <ac:spMkLst>
            <pc:docMk/>
            <pc:sldMk cId="3855753044" sldId="283"/>
            <ac:spMk id="40" creationId="{00000000-0000-0000-0000-000000000000}"/>
          </ac:spMkLst>
        </pc:spChg>
        <pc:spChg chg="mod">
          <ac:chgData name="ALI TEKIN GUNER" userId="8a3bfaf7-3db6-4045-837e-88d2495fba61" providerId="ADAL" clId="{F8C97E7F-BF59-4E4D-B576-56AA89C6F72D}" dt="2022-12-13T15:15:33.250" v="2905" actId="164"/>
          <ac:spMkLst>
            <pc:docMk/>
            <pc:sldMk cId="3855753044" sldId="283"/>
            <ac:spMk id="41" creationId="{00000000-0000-0000-0000-000000000000}"/>
          </ac:spMkLst>
        </pc:spChg>
        <pc:spChg chg="mod">
          <ac:chgData name="ALI TEKIN GUNER" userId="8a3bfaf7-3db6-4045-837e-88d2495fba61" providerId="ADAL" clId="{F8C97E7F-BF59-4E4D-B576-56AA89C6F72D}" dt="2022-12-13T15:15:17.828" v="2902" actId="164"/>
          <ac:spMkLst>
            <pc:docMk/>
            <pc:sldMk cId="3855753044" sldId="283"/>
            <ac:spMk id="42" creationId="{00000000-0000-0000-0000-000000000000}"/>
          </ac:spMkLst>
        </pc:spChg>
        <pc:spChg chg="mod">
          <ac:chgData name="ALI TEKIN GUNER" userId="8a3bfaf7-3db6-4045-837e-88d2495fba61" providerId="ADAL" clId="{F8C97E7F-BF59-4E4D-B576-56AA89C6F72D}" dt="2022-12-13T14:04:46.642" v="1965" actId="1035"/>
          <ac:spMkLst>
            <pc:docMk/>
            <pc:sldMk cId="3855753044" sldId="283"/>
            <ac:spMk id="44" creationId="{00000000-0000-0000-0000-000000000000}"/>
          </ac:spMkLst>
        </pc:spChg>
        <pc:spChg chg="del">
          <ac:chgData name="ALI TEKIN GUNER" userId="8a3bfaf7-3db6-4045-837e-88d2495fba61" providerId="ADAL" clId="{F8C97E7F-BF59-4E4D-B576-56AA89C6F72D}" dt="2022-12-13T14:04:44.413" v="1963" actId="478"/>
          <ac:spMkLst>
            <pc:docMk/>
            <pc:sldMk cId="3855753044" sldId="283"/>
            <ac:spMk id="47" creationId="{00000000-0000-0000-0000-000000000000}"/>
          </ac:spMkLst>
        </pc:spChg>
        <pc:spChg chg="mod">
          <ac:chgData name="ALI TEKIN GUNER" userId="8a3bfaf7-3db6-4045-837e-88d2495fba61" providerId="ADAL" clId="{F8C97E7F-BF59-4E4D-B576-56AA89C6F72D}" dt="2022-12-13T14:04:46.642" v="1965" actId="1035"/>
          <ac:spMkLst>
            <pc:docMk/>
            <pc:sldMk cId="3855753044" sldId="283"/>
            <ac:spMk id="51" creationId="{00000000-0000-0000-0000-000000000000}"/>
          </ac:spMkLst>
        </pc:spChg>
        <pc:spChg chg="mod">
          <ac:chgData name="ALI TEKIN GUNER" userId="8a3bfaf7-3db6-4045-837e-88d2495fba61" providerId="ADAL" clId="{F8C97E7F-BF59-4E4D-B576-56AA89C6F72D}" dt="2022-12-13T14:04:46.642" v="1965" actId="1035"/>
          <ac:spMkLst>
            <pc:docMk/>
            <pc:sldMk cId="3855753044" sldId="283"/>
            <ac:spMk id="52" creationId="{00000000-0000-0000-0000-000000000000}"/>
          </ac:spMkLst>
        </pc:spChg>
        <pc:spChg chg="mod">
          <ac:chgData name="ALI TEKIN GUNER" userId="8a3bfaf7-3db6-4045-837e-88d2495fba61" providerId="ADAL" clId="{F8C97E7F-BF59-4E4D-B576-56AA89C6F72D}" dt="2022-12-13T15:15:33.250" v="2905" actId="164"/>
          <ac:spMkLst>
            <pc:docMk/>
            <pc:sldMk cId="3855753044" sldId="283"/>
            <ac:spMk id="53" creationId="{00000000-0000-0000-0000-000000000000}"/>
          </ac:spMkLst>
        </pc:spChg>
        <pc:spChg chg="mod">
          <ac:chgData name="ALI TEKIN GUNER" userId="8a3bfaf7-3db6-4045-837e-88d2495fba61" providerId="ADAL" clId="{F8C97E7F-BF59-4E4D-B576-56AA89C6F72D}" dt="2022-12-13T15:15:33.250" v="2905" actId="164"/>
          <ac:spMkLst>
            <pc:docMk/>
            <pc:sldMk cId="3855753044" sldId="283"/>
            <ac:spMk id="54" creationId="{00000000-0000-0000-0000-000000000000}"/>
          </ac:spMkLst>
        </pc:spChg>
        <pc:spChg chg="mod">
          <ac:chgData name="ALI TEKIN GUNER" userId="8a3bfaf7-3db6-4045-837e-88d2495fba61" providerId="ADAL" clId="{F8C97E7F-BF59-4E4D-B576-56AA89C6F72D}" dt="2022-12-13T15:15:13.090" v="2901" actId="1076"/>
          <ac:spMkLst>
            <pc:docMk/>
            <pc:sldMk cId="3855753044" sldId="283"/>
            <ac:spMk id="9222" creationId="{00000000-0000-0000-0000-000000000000}"/>
          </ac:spMkLst>
        </pc:spChg>
        <pc:spChg chg="mod">
          <ac:chgData name="ALI TEKIN GUNER" userId="8a3bfaf7-3db6-4045-837e-88d2495fba61" providerId="ADAL" clId="{F8C97E7F-BF59-4E4D-B576-56AA89C6F72D}" dt="2022-12-13T14:04:46.642" v="1965" actId="1035"/>
          <ac:spMkLst>
            <pc:docMk/>
            <pc:sldMk cId="3855753044" sldId="283"/>
            <ac:spMk id="9224" creationId="{00000000-0000-0000-0000-000000000000}"/>
          </ac:spMkLst>
        </pc:spChg>
        <pc:spChg chg="mod">
          <ac:chgData name="ALI TEKIN GUNER" userId="8a3bfaf7-3db6-4045-837e-88d2495fba61" providerId="ADAL" clId="{F8C97E7F-BF59-4E4D-B576-56AA89C6F72D}" dt="2022-12-13T15:15:13.090" v="2901" actId="1076"/>
          <ac:spMkLst>
            <pc:docMk/>
            <pc:sldMk cId="3855753044" sldId="283"/>
            <ac:spMk id="9231" creationId="{00000000-0000-0000-0000-000000000000}"/>
          </ac:spMkLst>
        </pc:spChg>
        <pc:spChg chg="mod">
          <ac:chgData name="ALI TEKIN GUNER" userId="8a3bfaf7-3db6-4045-837e-88d2495fba61" providerId="ADAL" clId="{F8C97E7F-BF59-4E4D-B576-56AA89C6F72D}" dt="2022-12-13T15:15:13.090" v="2901" actId="1076"/>
          <ac:spMkLst>
            <pc:docMk/>
            <pc:sldMk cId="3855753044" sldId="283"/>
            <ac:spMk id="9232" creationId="{00000000-0000-0000-0000-000000000000}"/>
          </ac:spMkLst>
        </pc:spChg>
        <pc:spChg chg="mod">
          <ac:chgData name="ALI TEKIN GUNER" userId="8a3bfaf7-3db6-4045-837e-88d2495fba61" providerId="ADAL" clId="{F8C97E7F-BF59-4E4D-B576-56AA89C6F72D}" dt="2022-12-13T15:16:09.885" v="2915" actId="1076"/>
          <ac:spMkLst>
            <pc:docMk/>
            <pc:sldMk cId="3855753044" sldId="283"/>
            <ac:spMk id="9234" creationId="{00000000-0000-0000-0000-000000000000}"/>
          </ac:spMkLst>
        </pc:spChg>
        <pc:spChg chg="mod">
          <ac:chgData name="ALI TEKIN GUNER" userId="8a3bfaf7-3db6-4045-837e-88d2495fba61" providerId="ADAL" clId="{F8C97E7F-BF59-4E4D-B576-56AA89C6F72D}" dt="2022-12-13T15:16:09.885" v="2915" actId="1076"/>
          <ac:spMkLst>
            <pc:docMk/>
            <pc:sldMk cId="3855753044" sldId="283"/>
            <ac:spMk id="9235" creationId="{00000000-0000-0000-0000-000000000000}"/>
          </ac:spMkLst>
        </pc:spChg>
        <pc:spChg chg="mod">
          <ac:chgData name="ALI TEKIN GUNER" userId="8a3bfaf7-3db6-4045-837e-88d2495fba61" providerId="ADAL" clId="{F8C97E7F-BF59-4E4D-B576-56AA89C6F72D}" dt="2022-12-13T15:16:09.885" v="2915" actId="1076"/>
          <ac:spMkLst>
            <pc:docMk/>
            <pc:sldMk cId="3855753044" sldId="283"/>
            <ac:spMk id="9238" creationId="{00000000-0000-0000-0000-000000000000}"/>
          </ac:spMkLst>
        </pc:spChg>
        <pc:spChg chg="mod">
          <ac:chgData name="ALI TEKIN GUNER" userId="8a3bfaf7-3db6-4045-837e-88d2495fba61" providerId="ADAL" clId="{F8C97E7F-BF59-4E4D-B576-56AA89C6F72D}" dt="2022-12-13T15:16:09.885" v="2915" actId="1076"/>
          <ac:spMkLst>
            <pc:docMk/>
            <pc:sldMk cId="3855753044" sldId="283"/>
            <ac:spMk id="9239" creationId="{00000000-0000-0000-0000-000000000000}"/>
          </ac:spMkLst>
        </pc:spChg>
        <pc:spChg chg="mod">
          <ac:chgData name="ALI TEKIN GUNER" userId="8a3bfaf7-3db6-4045-837e-88d2495fba61" providerId="ADAL" clId="{F8C97E7F-BF59-4E4D-B576-56AA89C6F72D}" dt="2022-12-13T15:16:45.490" v="2939" actId="14838"/>
          <ac:spMkLst>
            <pc:docMk/>
            <pc:sldMk cId="3855753044" sldId="283"/>
            <ac:spMk id="9240" creationId="{00000000-0000-0000-0000-000000000000}"/>
          </ac:spMkLst>
        </pc:spChg>
        <pc:spChg chg="mod">
          <ac:chgData name="ALI TEKIN GUNER" userId="8a3bfaf7-3db6-4045-837e-88d2495fba61" providerId="ADAL" clId="{F8C97E7F-BF59-4E4D-B576-56AA89C6F72D}" dt="2022-12-13T14:04:46.642" v="1965" actId="1035"/>
          <ac:spMkLst>
            <pc:docMk/>
            <pc:sldMk cId="3855753044" sldId="283"/>
            <ac:spMk id="9243" creationId="{00000000-0000-0000-0000-000000000000}"/>
          </ac:spMkLst>
        </pc:spChg>
        <pc:spChg chg="mod">
          <ac:chgData name="ALI TEKIN GUNER" userId="8a3bfaf7-3db6-4045-837e-88d2495fba61" providerId="ADAL" clId="{F8C97E7F-BF59-4E4D-B576-56AA89C6F72D}" dt="2022-12-13T14:04:46.642" v="1965" actId="1035"/>
          <ac:spMkLst>
            <pc:docMk/>
            <pc:sldMk cId="3855753044" sldId="283"/>
            <ac:spMk id="87047" creationId="{00000000-0000-0000-0000-000000000000}"/>
          </ac:spMkLst>
        </pc:spChg>
        <pc:grpChg chg="mod">
          <ac:chgData name="ALI TEKIN GUNER" userId="8a3bfaf7-3db6-4045-837e-88d2495fba61" providerId="ADAL" clId="{F8C97E7F-BF59-4E4D-B576-56AA89C6F72D}" dt="2022-12-13T15:16:09.885" v="2915" actId="1076"/>
          <ac:grpSpMkLst>
            <pc:docMk/>
            <pc:sldMk cId="3855753044" sldId="283"/>
            <ac:grpSpMk id="2" creationId="{00000000-0000-0000-0000-000000000000}"/>
          </ac:grpSpMkLst>
        </pc:grpChg>
        <pc:grpChg chg="mod">
          <ac:chgData name="ALI TEKIN GUNER" userId="8a3bfaf7-3db6-4045-837e-88d2495fba61" providerId="ADAL" clId="{F8C97E7F-BF59-4E4D-B576-56AA89C6F72D}" dt="2022-12-13T15:15:17.828" v="2902" actId="164"/>
          <ac:grpSpMkLst>
            <pc:docMk/>
            <pc:sldMk cId="3855753044" sldId="283"/>
            <ac:grpSpMk id="4" creationId="{00000000-0000-0000-0000-000000000000}"/>
          </ac:grpSpMkLst>
        </pc:grpChg>
        <pc:grpChg chg="mod">
          <ac:chgData name="ALI TEKIN GUNER" userId="8a3bfaf7-3db6-4045-837e-88d2495fba61" providerId="ADAL" clId="{F8C97E7F-BF59-4E4D-B576-56AA89C6F72D}" dt="2022-12-13T15:15:33.250" v="2905" actId="164"/>
          <ac:grpSpMkLst>
            <pc:docMk/>
            <pc:sldMk cId="3855753044" sldId="283"/>
            <ac:grpSpMk id="6" creationId="{00000000-0000-0000-0000-000000000000}"/>
          </ac:grpSpMkLst>
        </pc:grpChg>
        <pc:grpChg chg="add mod">
          <ac:chgData name="ALI TEKIN GUNER" userId="8a3bfaf7-3db6-4045-837e-88d2495fba61" providerId="ADAL" clId="{F8C97E7F-BF59-4E4D-B576-56AA89C6F72D}" dt="2022-12-13T15:15:17.828" v="2902" actId="164"/>
          <ac:grpSpMkLst>
            <pc:docMk/>
            <pc:sldMk cId="3855753044" sldId="283"/>
            <ac:grpSpMk id="18" creationId="{69055B8B-0CB8-EE92-503B-1CF82A3EAC74}"/>
          </ac:grpSpMkLst>
        </pc:grpChg>
        <pc:grpChg chg="add mod">
          <ac:chgData name="ALI TEKIN GUNER" userId="8a3bfaf7-3db6-4045-837e-88d2495fba61" providerId="ADAL" clId="{F8C97E7F-BF59-4E4D-B576-56AA89C6F72D}" dt="2022-12-13T15:15:33.250" v="2905" actId="164"/>
          <ac:grpSpMkLst>
            <pc:docMk/>
            <pc:sldMk cId="3855753044" sldId="283"/>
            <ac:grpSpMk id="19" creationId="{CFCC7A48-4A03-6907-BB2C-E5661943CF22}"/>
          </ac:grpSpMkLst>
        </pc:grpChg>
        <pc:picChg chg="mod">
          <ac:chgData name="ALI TEKIN GUNER" userId="8a3bfaf7-3db6-4045-837e-88d2495fba61" providerId="ADAL" clId="{F8C97E7F-BF59-4E4D-B576-56AA89C6F72D}" dt="2022-12-13T15:15:17.828" v="2902" actId="164"/>
          <ac:picMkLst>
            <pc:docMk/>
            <pc:sldMk cId="3855753044" sldId="283"/>
            <ac:picMk id="5" creationId="{00000000-0000-0000-0000-000000000000}"/>
          </ac:picMkLst>
        </pc:picChg>
        <pc:picChg chg="mod">
          <ac:chgData name="ALI TEKIN GUNER" userId="8a3bfaf7-3db6-4045-837e-88d2495fba61" providerId="ADAL" clId="{F8C97E7F-BF59-4E4D-B576-56AA89C6F72D}" dt="2022-12-13T15:16:12.442" v="2916" actId="1076"/>
          <ac:picMkLst>
            <pc:docMk/>
            <pc:sldMk cId="3855753044" sldId="283"/>
            <ac:picMk id="7" creationId="{D4D60369-25E2-13C8-DEA5-2CBD56B45012}"/>
          </ac:picMkLst>
        </pc:picChg>
        <pc:picChg chg="mod">
          <ac:chgData name="ALI TEKIN GUNER" userId="8a3bfaf7-3db6-4045-837e-88d2495fba61" providerId="ADAL" clId="{F8C97E7F-BF59-4E4D-B576-56AA89C6F72D}" dt="2022-12-13T15:17:00.846" v="2940" actId="14100"/>
          <ac:picMkLst>
            <pc:docMk/>
            <pc:sldMk cId="3855753044" sldId="283"/>
            <ac:picMk id="8" creationId="{00000000-0000-0000-0000-000000000000}"/>
          </ac:picMkLst>
        </pc:picChg>
        <pc:picChg chg="mod">
          <ac:chgData name="ALI TEKIN GUNER" userId="8a3bfaf7-3db6-4045-837e-88d2495fba61" providerId="ADAL" clId="{F8C97E7F-BF59-4E4D-B576-56AA89C6F72D}" dt="2022-12-13T15:15:13.090" v="2901" actId="1076"/>
          <ac:picMkLst>
            <pc:docMk/>
            <pc:sldMk cId="3855753044" sldId="283"/>
            <ac:picMk id="9218" creationId="{00000000-0000-0000-0000-000000000000}"/>
          </ac:picMkLst>
        </pc:picChg>
        <pc:picChg chg="mod">
          <ac:chgData name="ALI TEKIN GUNER" userId="8a3bfaf7-3db6-4045-837e-88d2495fba61" providerId="ADAL" clId="{F8C97E7F-BF59-4E4D-B576-56AA89C6F72D}" dt="2022-12-13T15:16:09.885" v="2915" actId="1076"/>
          <ac:picMkLst>
            <pc:docMk/>
            <pc:sldMk cId="3855753044" sldId="283"/>
            <ac:picMk id="9236" creationId="{00000000-0000-0000-0000-000000000000}"/>
          </ac:picMkLst>
        </pc:picChg>
        <pc:picChg chg="mod">
          <ac:chgData name="ALI TEKIN GUNER" userId="8a3bfaf7-3db6-4045-837e-88d2495fba61" providerId="ADAL" clId="{F8C97E7F-BF59-4E4D-B576-56AA89C6F72D}" dt="2022-12-13T14:04:46.642" v="1965" actId="1035"/>
          <ac:picMkLst>
            <pc:docMk/>
            <pc:sldMk cId="3855753044" sldId="283"/>
            <ac:picMk id="9241" creationId="{00000000-0000-0000-0000-000000000000}"/>
          </ac:picMkLst>
        </pc:picChg>
        <pc:cxnChg chg="mod">
          <ac:chgData name="ALI TEKIN GUNER" userId="8a3bfaf7-3db6-4045-837e-88d2495fba61" providerId="ADAL" clId="{F8C97E7F-BF59-4E4D-B576-56AA89C6F72D}" dt="2022-12-13T15:15:13.090" v="2901" actId="1076"/>
          <ac:cxnSpMkLst>
            <pc:docMk/>
            <pc:sldMk cId="3855753044" sldId="283"/>
            <ac:cxnSpMk id="9228" creationId="{00000000-0000-0000-0000-000000000000}"/>
          </ac:cxnSpMkLst>
        </pc:cxnChg>
        <pc:cxnChg chg="mod">
          <ac:chgData name="ALI TEKIN GUNER" userId="8a3bfaf7-3db6-4045-837e-88d2495fba61" providerId="ADAL" clId="{F8C97E7F-BF59-4E4D-B576-56AA89C6F72D}" dt="2022-12-13T14:04:46.642" v="1965" actId="1035"/>
          <ac:cxnSpMkLst>
            <pc:docMk/>
            <pc:sldMk cId="3855753044" sldId="283"/>
            <ac:cxnSpMk id="9230" creationId="{00000000-0000-0000-0000-000000000000}"/>
          </ac:cxnSpMkLst>
        </pc:cxnChg>
      </pc:sldChg>
      <pc:sldChg chg="addSp delSp modSp mod modTransition modAnim">
        <pc:chgData name="ALI TEKIN GUNER" userId="8a3bfaf7-3db6-4045-837e-88d2495fba61" providerId="ADAL" clId="{F8C97E7F-BF59-4E4D-B576-56AA89C6F72D}" dt="2022-12-14T11:08:55.457" v="4149"/>
        <pc:sldMkLst>
          <pc:docMk/>
          <pc:sldMk cId="206679119" sldId="285"/>
        </pc:sldMkLst>
        <pc:spChg chg="mod">
          <ac:chgData name="ALI TEKIN GUNER" userId="8a3bfaf7-3db6-4045-837e-88d2495fba61" providerId="ADAL" clId="{F8C97E7F-BF59-4E4D-B576-56AA89C6F72D}" dt="2022-12-14T11:06:02.596" v="4092" actId="164"/>
          <ac:spMkLst>
            <pc:docMk/>
            <pc:sldMk cId="206679119" sldId="285"/>
            <ac:spMk id="2" creationId="{00000000-0000-0000-0000-000000000000}"/>
          </ac:spMkLst>
        </pc:spChg>
        <pc:spChg chg="mod">
          <ac:chgData name="ALI TEKIN GUNER" userId="8a3bfaf7-3db6-4045-837e-88d2495fba61" providerId="ADAL" clId="{F8C97E7F-BF59-4E4D-B576-56AA89C6F72D}" dt="2022-12-14T10:54:47.446" v="3807" actId="1076"/>
          <ac:spMkLst>
            <pc:docMk/>
            <pc:sldMk cId="206679119" sldId="285"/>
            <ac:spMk id="4" creationId="{00000000-0000-0000-0000-000000000000}"/>
          </ac:spMkLst>
        </pc:spChg>
        <pc:spChg chg="mod">
          <ac:chgData name="ALI TEKIN GUNER" userId="8a3bfaf7-3db6-4045-837e-88d2495fba61" providerId="ADAL" clId="{F8C97E7F-BF59-4E4D-B576-56AA89C6F72D}" dt="2022-12-14T10:54:47.446" v="3807" actId="1076"/>
          <ac:spMkLst>
            <pc:docMk/>
            <pc:sldMk cId="206679119" sldId="285"/>
            <ac:spMk id="6" creationId="{00000000-0000-0000-0000-000000000000}"/>
          </ac:spMkLst>
        </pc:spChg>
        <pc:spChg chg="mod">
          <ac:chgData name="ALI TEKIN GUNER" userId="8a3bfaf7-3db6-4045-837e-88d2495fba61" providerId="ADAL" clId="{F8C97E7F-BF59-4E4D-B576-56AA89C6F72D}" dt="2022-12-14T10:54:47.446" v="3807" actId="1076"/>
          <ac:spMkLst>
            <pc:docMk/>
            <pc:sldMk cId="206679119" sldId="285"/>
            <ac:spMk id="10" creationId="{00000000-0000-0000-0000-000000000000}"/>
          </ac:spMkLst>
        </pc:spChg>
        <pc:spChg chg="mod">
          <ac:chgData name="ALI TEKIN GUNER" userId="8a3bfaf7-3db6-4045-837e-88d2495fba61" providerId="ADAL" clId="{F8C97E7F-BF59-4E4D-B576-56AA89C6F72D}" dt="2022-12-14T10:55:08.965" v="3811" actId="1076"/>
          <ac:spMkLst>
            <pc:docMk/>
            <pc:sldMk cId="206679119" sldId="285"/>
            <ac:spMk id="11" creationId="{00000000-0000-0000-0000-000000000000}"/>
          </ac:spMkLst>
        </pc:spChg>
        <pc:spChg chg="mod">
          <ac:chgData name="ALI TEKIN GUNER" userId="8a3bfaf7-3db6-4045-837e-88d2495fba61" providerId="ADAL" clId="{F8C97E7F-BF59-4E4D-B576-56AA89C6F72D}" dt="2022-12-14T10:55:01.713" v="3809" actId="1076"/>
          <ac:spMkLst>
            <pc:docMk/>
            <pc:sldMk cId="206679119" sldId="285"/>
            <ac:spMk id="12" creationId="{00000000-0000-0000-0000-000000000000}"/>
          </ac:spMkLst>
        </pc:spChg>
        <pc:spChg chg="del">
          <ac:chgData name="ALI TEKIN GUNER" userId="8a3bfaf7-3db6-4045-837e-88d2495fba61" providerId="ADAL" clId="{F8C97E7F-BF59-4E4D-B576-56AA89C6F72D}" dt="2022-12-14T10:56:04.008" v="3825" actId="478"/>
          <ac:spMkLst>
            <pc:docMk/>
            <pc:sldMk cId="206679119" sldId="285"/>
            <ac:spMk id="21" creationId="{00000000-0000-0000-0000-000000000000}"/>
          </ac:spMkLst>
        </pc:spChg>
        <pc:spChg chg="add mod">
          <ac:chgData name="ALI TEKIN GUNER" userId="8a3bfaf7-3db6-4045-837e-88d2495fba61" providerId="ADAL" clId="{F8C97E7F-BF59-4E4D-B576-56AA89C6F72D}" dt="2022-12-14T11:03:43.110" v="4055" actId="164"/>
          <ac:spMkLst>
            <pc:docMk/>
            <pc:sldMk cId="206679119" sldId="285"/>
            <ac:spMk id="23" creationId="{06B6A18B-B8E7-1475-ED27-7191CB22E54F}"/>
          </ac:spMkLst>
        </pc:spChg>
        <pc:spChg chg="del">
          <ac:chgData name="ALI TEKIN GUNER" userId="8a3bfaf7-3db6-4045-837e-88d2495fba61" providerId="ADAL" clId="{F8C97E7F-BF59-4E4D-B576-56AA89C6F72D}" dt="2022-12-14T10:56:17.634" v="3829" actId="478"/>
          <ac:spMkLst>
            <pc:docMk/>
            <pc:sldMk cId="206679119" sldId="285"/>
            <ac:spMk id="25" creationId="{00000000-0000-0000-0000-000000000000}"/>
          </ac:spMkLst>
        </pc:spChg>
        <pc:spChg chg="mod">
          <ac:chgData name="ALI TEKIN GUNER" userId="8a3bfaf7-3db6-4045-837e-88d2495fba61" providerId="ADAL" clId="{F8C97E7F-BF59-4E4D-B576-56AA89C6F72D}" dt="2022-12-14T10:54:47.446" v="3807" actId="1076"/>
          <ac:spMkLst>
            <pc:docMk/>
            <pc:sldMk cId="206679119" sldId="285"/>
            <ac:spMk id="27" creationId="{00000000-0000-0000-0000-000000000000}"/>
          </ac:spMkLst>
        </pc:spChg>
        <pc:spChg chg="mod">
          <ac:chgData name="ALI TEKIN GUNER" userId="8a3bfaf7-3db6-4045-837e-88d2495fba61" providerId="ADAL" clId="{F8C97E7F-BF59-4E4D-B576-56AA89C6F72D}" dt="2022-12-14T10:54:47.446" v="3807" actId="1076"/>
          <ac:spMkLst>
            <pc:docMk/>
            <pc:sldMk cId="206679119" sldId="285"/>
            <ac:spMk id="30" creationId="{00000000-0000-0000-0000-000000000000}"/>
          </ac:spMkLst>
        </pc:spChg>
        <pc:spChg chg="del">
          <ac:chgData name="ALI TEKIN GUNER" userId="8a3bfaf7-3db6-4045-837e-88d2495fba61" providerId="ADAL" clId="{F8C97E7F-BF59-4E4D-B576-56AA89C6F72D}" dt="2022-12-14T10:56:24.874" v="3832" actId="478"/>
          <ac:spMkLst>
            <pc:docMk/>
            <pc:sldMk cId="206679119" sldId="285"/>
            <ac:spMk id="34" creationId="{00000000-0000-0000-0000-000000000000}"/>
          </ac:spMkLst>
        </pc:spChg>
        <pc:spChg chg="mod">
          <ac:chgData name="ALI TEKIN GUNER" userId="8a3bfaf7-3db6-4045-837e-88d2495fba61" providerId="ADAL" clId="{F8C97E7F-BF59-4E4D-B576-56AA89C6F72D}" dt="2022-12-14T10:54:47.446" v="3807" actId="1076"/>
          <ac:spMkLst>
            <pc:docMk/>
            <pc:sldMk cId="206679119" sldId="285"/>
            <ac:spMk id="35" creationId="{00000000-0000-0000-0000-000000000000}"/>
          </ac:spMkLst>
        </pc:spChg>
        <pc:spChg chg="del">
          <ac:chgData name="ALI TEKIN GUNER" userId="8a3bfaf7-3db6-4045-837e-88d2495fba61" providerId="ADAL" clId="{F8C97E7F-BF59-4E4D-B576-56AA89C6F72D}" dt="2022-12-14T10:56:21.512" v="3831" actId="478"/>
          <ac:spMkLst>
            <pc:docMk/>
            <pc:sldMk cId="206679119" sldId="285"/>
            <ac:spMk id="36" creationId="{00000000-0000-0000-0000-000000000000}"/>
          </ac:spMkLst>
        </pc:spChg>
        <pc:spChg chg="mod">
          <ac:chgData name="ALI TEKIN GUNER" userId="8a3bfaf7-3db6-4045-837e-88d2495fba61" providerId="ADAL" clId="{F8C97E7F-BF59-4E4D-B576-56AA89C6F72D}" dt="2022-12-14T10:55:08.965" v="3811" actId="1076"/>
          <ac:spMkLst>
            <pc:docMk/>
            <pc:sldMk cId="206679119" sldId="285"/>
            <ac:spMk id="37" creationId="{00000000-0000-0000-0000-000000000000}"/>
          </ac:spMkLst>
        </pc:spChg>
        <pc:spChg chg="del mod">
          <ac:chgData name="ALI TEKIN GUNER" userId="8a3bfaf7-3db6-4045-837e-88d2495fba61" providerId="ADAL" clId="{F8C97E7F-BF59-4E4D-B576-56AA89C6F72D}" dt="2022-12-14T10:57:35.622" v="3856" actId="478"/>
          <ac:spMkLst>
            <pc:docMk/>
            <pc:sldMk cId="206679119" sldId="285"/>
            <ac:spMk id="42" creationId="{00000000-0000-0000-0000-000000000000}"/>
          </ac:spMkLst>
        </pc:spChg>
        <pc:spChg chg="del mod">
          <ac:chgData name="ALI TEKIN GUNER" userId="8a3bfaf7-3db6-4045-837e-88d2495fba61" providerId="ADAL" clId="{F8C97E7F-BF59-4E4D-B576-56AA89C6F72D}" dt="2022-12-14T11:00:17.848" v="3896" actId="478"/>
          <ac:spMkLst>
            <pc:docMk/>
            <pc:sldMk cId="206679119" sldId="285"/>
            <ac:spMk id="45" creationId="{00000000-0000-0000-0000-000000000000}"/>
          </ac:spMkLst>
        </pc:spChg>
        <pc:spChg chg="del">
          <ac:chgData name="ALI TEKIN GUNER" userId="8a3bfaf7-3db6-4045-837e-88d2495fba61" providerId="ADAL" clId="{F8C97E7F-BF59-4E4D-B576-56AA89C6F72D}" dt="2022-12-14T11:00:19.062" v="3897" actId="478"/>
          <ac:spMkLst>
            <pc:docMk/>
            <pc:sldMk cId="206679119" sldId="285"/>
            <ac:spMk id="47" creationId="{00000000-0000-0000-0000-000000000000}"/>
          </ac:spMkLst>
        </pc:spChg>
        <pc:spChg chg="add mod">
          <ac:chgData name="ALI TEKIN GUNER" userId="8a3bfaf7-3db6-4045-837e-88d2495fba61" providerId="ADAL" clId="{F8C97E7F-BF59-4E4D-B576-56AA89C6F72D}" dt="2022-12-14T11:03:43.110" v="4055" actId="164"/>
          <ac:spMkLst>
            <pc:docMk/>
            <pc:sldMk cId="206679119" sldId="285"/>
            <ac:spMk id="51" creationId="{2EA791A4-B1C3-DDBF-F04B-B5D6456805C3}"/>
          </ac:spMkLst>
        </pc:spChg>
        <pc:spChg chg="del">
          <ac:chgData name="ALI TEKIN GUNER" userId="8a3bfaf7-3db6-4045-837e-88d2495fba61" providerId="ADAL" clId="{F8C97E7F-BF59-4E4D-B576-56AA89C6F72D}" dt="2022-12-14T10:56:16.016" v="3828" actId="478"/>
          <ac:spMkLst>
            <pc:docMk/>
            <pc:sldMk cId="206679119" sldId="285"/>
            <ac:spMk id="55" creationId="{00000000-0000-0000-0000-000000000000}"/>
          </ac:spMkLst>
        </pc:spChg>
        <pc:spChg chg="del">
          <ac:chgData name="ALI TEKIN GUNER" userId="8a3bfaf7-3db6-4045-837e-88d2495fba61" providerId="ADAL" clId="{F8C97E7F-BF59-4E4D-B576-56AA89C6F72D}" dt="2022-12-13T14:21:10.462" v="2129" actId="478"/>
          <ac:spMkLst>
            <pc:docMk/>
            <pc:sldMk cId="206679119" sldId="285"/>
            <ac:spMk id="56" creationId="{00000000-0000-0000-0000-000000000000}"/>
          </ac:spMkLst>
        </pc:spChg>
        <pc:spChg chg="del">
          <ac:chgData name="ALI TEKIN GUNER" userId="8a3bfaf7-3db6-4045-837e-88d2495fba61" providerId="ADAL" clId="{F8C97E7F-BF59-4E4D-B576-56AA89C6F72D}" dt="2022-12-14T10:56:27.756" v="3833" actId="478"/>
          <ac:spMkLst>
            <pc:docMk/>
            <pc:sldMk cId="206679119" sldId="285"/>
            <ac:spMk id="64" creationId="{00000000-0000-0000-0000-000000000000}"/>
          </ac:spMkLst>
        </pc:spChg>
        <pc:spChg chg="del">
          <ac:chgData name="ALI TEKIN GUNER" userId="8a3bfaf7-3db6-4045-837e-88d2495fba61" providerId="ADAL" clId="{F8C97E7F-BF59-4E4D-B576-56AA89C6F72D}" dt="2022-12-14T10:56:24.874" v="3832" actId="478"/>
          <ac:spMkLst>
            <pc:docMk/>
            <pc:sldMk cId="206679119" sldId="285"/>
            <ac:spMk id="65" creationId="{00000000-0000-0000-0000-000000000000}"/>
          </ac:spMkLst>
        </pc:spChg>
        <pc:spChg chg="add mod">
          <ac:chgData name="ALI TEKIN GUNER" userId="8a3bfaf7-3db6-4045-837e-88d2495fba61" providerId="ADAL" clId="{F8C97E7F-BF59-4E4D-B576-56AA89C6F72D}" dt="2022-12-14T11:08:51.956" v="4147" actId="164"/>
          <ac:spMkLst>
            <pc:docMk/>
            <pc:sldMk cId="206679119" sldId="285"/>
            <ac:spMk id="68" creationId="{E18BC1A7-4AE0-A13D-79CA-CD7F6510BEDF}"/>
          </ac:spMkLst>
        </pc:spChg>
        <pc:spChg chg="mod">
          <ac:chgData name="ALI TEKIN GUNER" userId="8a3bfaf7-3db6-4045-837e-88d2495fba61" providerId="ADAL" clId="{F8C97E7F-BF59-4E4D-B576-56AA89C6F72D}" dt="2022-12-14T11:04:49.249" v="4075" actId="1076"/>
          <ac:spMkLst>
            <pc:docMk/>
            <pc:sldMk cId="206679119" sldId="285"/>
            <ac:spMk id="75" creationId="{00000000-0000-0000-0000-000000000000}"/>
          </ac:spMkLst>
        </pc:spChg>
        <pc:spChg chg="add mod">
          <ac:chgData name="ALI TEKIN GUNER" userId="8a3bfaf7-3db6-4045-837e-88d2495fba61" providerId="ADAL" clId="{F8C97E7F-BF59-4E4D-B576-56AA89C6F72D}" dt="2022-12-14T11:08:24.473" v="4142" actId="207"/>
          <ac:spMkLst>
            <pc:docMk/>
            <pc:sldMk cId="206679119" sldId="285"/>
            <ac:spMk id="76" creationId="{D1E2DBC7-2E4D-7B5D-D0D1-9BF9F7A135C1}"/>
          </ac:spMkLst>
        </pc:spChg>
        <pc:spChg chg="mod">
          <ac:chgData name="ALI TEKIN GUNER" userId="8a3bfaf7-3db6-4045-837e-88d2495fba61" providerId="ADAL" clId="{F8C97E7F-BF59-4E4D-B576-56AA89C6F72D}" dt="2022-12-14T11:08:51.956" v="4147" actId="164"/>
          <ac:spMkLst>
            <pc:docMk/>
            <pc:sldMk cId="206679119" sldId="285"/>
            <ac:spMk id="77" creationId="{00000000-0000-0000-0000-000000000000}"/>
          </ac:spMkLst>
        </pc:spChg>
        <pc:spChg chg="mod">
          <ac:chgData name="ALI TEKIN GUNER" userId="8a3bfaf7-3db6-4045-837e-88d2495fba61" providerId="ADAL" clId="{F8C97E7F-BF59-4E4D-B576-56AA89C6F72D}" dt="2022-12-14T11:08:51.956" v="4147" actId="164"/>
          <ac:spMkLst>
            <pc:docMk/>
            <pc:sldMk cId="206679119" sldId="285"/>
            <ac:spMk id="80" creationId="{00000000-0000-0000-0000-000000000000}"/>
          </ac:spMkLst>
        </pc:spChg>
        <pc:spChg chg="del">
          <ac:chgData name="ALI TEKIN GUNER" userId="8a3bfaf7-3db6-4045-837e-88d2495fba61" providerId="ADAL" clId="{F8C97E7F-BF59-4E4D-B576-56AA89C6F72D}" dt="2022-12-14T11:01:50.042" v="4032" actId="478"/>
          <ac:spMkLst>
            <pc:docMk/>
            <pc:sldMk cId="206679119" sldId="285"/>
            <ac:spMk id="82" creationId="{00000000-0000-0000-0000-000000000000}"/>
          </ac:spMkLst>
        </pc:spChg>
        <pc:spChg chg="mod">
          <ac:chgData name="ALI TEKIN GUNER" userId="8a3bfaf7-3db6-4045-837e-88d2495fba61" providerId="ADAL" clId="{F8C97E7F-BF59-4E4D-B576-56AA89C6F72D}" dt="2022-12-14T11:05:17.310" v="4077" actId="1076"/>
          <ac:spMkLst>
            <pc:docMk/>
            <pc:sldMk cId="206679119" sldId="285"/>
            <ac:spMk id="88" creationId="{00000000-0000-0000-0000-000000000000}"/>
          </ac:spMkLst>
        </pc:spChg>
        <pc:spChg chg="mod">
          <ac:chgData name="ALI TEKIN GUNER" userId="8a3bfaf7-3db6-4045-837e-88d2495fba61" providerId="ADAL" clId="{F8C97E7F-BF59-4E4D-B576-56AA89C6F72D}" dt="2022-12-14T11:04:43.968" v="4074" actId="1076"/>
          <ac:spMkLst>
            <pc:docMk/>
            <pc:sldMk cId="206679119" sldId="285"/>
            <ac:spMk id="89" creationId="{00000000-0000-0000-0000-000000000000}"/>
          </ac:spMkLst>
        </pc:spChg>
        <pc:spChg chg="mod">
          <ac:chgData name="ALI TEKIN GUNER" userId="8a3bfaf7-3db6-4045-837e-88d2495fba61" providerId="ADAL" clId="{F8C97E7F-BF59-4E4D-B576-56AA89C6F72D}" dt="2022-12-14T11:06:02.596" v="4092" actId="164"/>
          <ac:spMkLst>
            <pc:docMk/>
            <pc:sldMk cId="206679119" sldId="285"/>
            <ac:spMk id="9221" creationId="{00000000-0000-0000-0000-000000000000}"/>
          </ac:spMkLst>
        </pc:spChg>
        <pc:spChg chg="mod">
          <ac:chgData name="ALI TEKIN GUNER" userId="8a3bfaf7-3db6-4045-837e-88d2495fba61" providerId="ADAL" clId="{F8C97E7F-BF59-4E4D-B576-56AA89C6F72D}" dt="2022-12-14T11:05:23.716" v="4078" actId="255"/>
          <ac:spMkLst>
            <pc:docMk/>
            <pc:sldMk cId="206679119" sldId="285"/>
            <ac:spMk id="17411" creationId="{00000000-0000-0000-0000-000000000000}"/>
          </ac:spMkLst>
        </pc:spChg>
        <pc:grpChg chg="del mod">
          <ac:chgData name="ALI TEKIN GUNER" userId="8a3bfaf7-3db6-4045-837e-88d2495fba61" providerId="ADAL" clId="{F8C97E7F-BF59-4E4D-B576-56AA89C6F72D}" dt="2022-12-14T10:56:04.755" v="3826" actId="478"/>
          <ac:grpSpMkLst>
            <pc:docMk/>
            <pc:sldMk cId="206679119" sldId="285"/>
            <ac:grpSpMk id="33" creationId="{00000000-0000-0000-0000-000000000000}"/>
          </ac:grpSpMkLst>
        </pc:grpChg>
        <pc:grpChg chg="add mod">
          <ac:chgData name="ALI TEKIN GUNER" userId="8a3bfaf7-3db6-4045-837e-88d2495fba61" providerId="ADAL" clId="{F8C97E7F-BF59-4E4D-B576-56AA89C6F72D}" dt="2022-12-14T11:04:49.249" v="4075" actId="1076"/>
          <ac:grpSpMkLst>
            <pc:docMk/>
            <pc:sldMk cId="206679119" sldId="285"/>
            <ac:grpSpMk id="66" creationId="{CD112B0B-C25D-50D6-227F-34F8FA178BAE}"/>
          </ac:grpSpMkLst>
        </pc:grpChg>
        <pc:grpChg chg="add mod">
          <ac:chgData name="ALI TEKIN GUNER" userId="8a3bfaf7-3db6-4045-837e-88d2495fba61" providerId="ADAL" clId="{F8C97E7F-BF59-4E4D-B576-56AA89C6F72D}" dt="2022-12-14T11:06:02.596" v="4092" actId="164"/>
          <ac:grpSpMkLst>
            <pc:docMk/>
            <pc:sldMk cId="206679119" sldId="285"/>
            <ac:grpSpMk id="74" creationId="{4957EE10-C7B9-8CD2-7F07-B6741F63BFFD}"/>
          </ac:grpSpMkLst>
        </pc:grpChg>
        <pc:grpChg chg="add mod">
          <ac:chgData name="ALI TEKIN GUNER" userId="8a3bfaf7-3db6-4045-837e-88d2495fba61" providerId="ADAL" clId="{F8C97E7F-BF59-4E4D-B576-56AA89C6F72D}" dt="2022-12-14T11:08:51.956" v="4147" actId="164"/>
          <ac:grpSpMkLst>
            <pc:docMk/>
            <pc:sldMk cId="206679119" sldId="285"/>
            <ac:grpSpMk id="78" creationId="{25B539E8-BF53-306D-B871-8ABE819E681C}"/>
          </ac:grpSpMkLst>
        </pc:grpChg>
        <pc:picChg chg="mod">
          <ac:chgData name="ALI TEKIN GUNER" userId="8a3bfaf7-3db6-4045-837e-88d2495fba61" providerId="ADAL" clId="{F8C97E7F-BF59-4E4D-B576-56AA89C6F72D}" dt="2022-12-14T11:02:49.255" v="4043" actId="1076"/>
          <ac:picMkLst>
            <pc:docMk/>
            <pc:sldMk cId="206679119" sldId="285"/>
            <ac:picMk id="5" creationId="{00000000-0000-0000-0000-000000000000}"/>
          </ac:picMkLst>
        </pc:picChg>
        <pc:picChg chg="mod">
          <ac:chgData name="ALI TEKIN GUNER" userId="8a3bfaf7-3db6-4045-837e-88d2495fba61" providerId="ADAL" clId="{F8C97E7F-BF59-4E4D-B576-56AA89C6F72D}" dt="2022-12-14T11:03:43.110" v="4055" actId="164"/>
          <ac:picMkLst>
            <pc:docMk/>
            <pc:sldMk cId="206679119" sldId="285"/>
            <ac:picMk id="28" creationId="{00000000-0000-0000-0000-000000000000}"/>
          </ac:picMkLst>
        </pc:picChg>
        <pc:picChg chg="mod">
          <ac:chgData name="ALI TEKIN GUNER" userId="8a3bfaf7-3db6-4045-837e-88d2495fba61" providerId="ADAL" clId="{F8C97E7F-BF59-4E4D-B576-56AA89C6F72D}" dt="2022-12-14T11:03:43.110" v="4055" actId="164"/>
          <ac:picMkLst>
            <pc:docMk/>
            <pc:sldMk cId="206679119" sldId="285"/>
            <ac:picMk id="38" creationId="{00000000-0000-0000-0000-000000000000}"/>
          </ac:picMkLst>
        </pc:picChg>
        <pc:picChg chg="del">
          <ac:chgData name="ALI TEKIN GUNER" userId="8a3bfaf7-3db6-4045-837e-88d2495fba61" providerId="ADAL" clId="{F8C97E7F-BF59-4E4D-B576-56AA89C6F72D}" dt="2022-12-14T10:56:01.865" v="3824" actId="478"/>
          <ac:picMkLst>
            <pc:docMk/>
            <pc:sldMk cId="206679119" sldId="285"/>
            <ac:picMk id="39" creationId="{00000000-0000-0000-0000-000000000000}"/>
          </ac:picMkLst>
        </pc:picChg>
        <pc:cxnChg chg="del">
          <ac:chgData name="ALI TEKIN GUNER" userId="8a3bfaf7-3db6-4045-837e-88d2495fba61" providerId="ADAL" clId="{F8C97E7F-BF59-4E4D-B576-56AA89C6F72D}" dt="2022-12-14T10:56:07.347" v="3827" actId="478"/>
          <ac:cxnSpMkLst>
            <pc:docMk/>
            <pc:sldMk cId="206679119" sldId="285"/>
            <ac:cxnSpMk id="24" creationId="{00000000-0000-0000-0000-000000000000}"/>
          </ac:cxnSpMkLst>
        </pc:cxnChg>
        <pc:cxnChg chg="mod">
          <ac:chgData name="ALI TEKIN GUNER" userId="8a3bfaf7-3db6-4045-837e-88d2495fba61" providerId="ADAL" clId="{F8C97E7F-BF59-4E4D-B576-56AA89C6F72D}" dt="2022-12-14T11:03:43.110" v="4055" actId="164"/>
          <ac:cxnSpMkLst>
            <pc:docMk/>
            <pc:sldMk cId="206679119" sldId="285"/>
            <ac:cxnSpMk id="41" creationId="{00000000-0000-0000-0000-000000000000}"/>
          </ac:cxnSpMkLst>
        </pc:cxnChg>
        <pc:cxnChg chg="add mod">
          <ac:chgData name="ALI TEKIN GUNER" userId="8a3bfaf7-3db6-4045-837e-88d2495fba61" providerId="ADAL" clId="{F8C97E7F-BF59-4E4D-B576-56AA89C6F72D}" dt="2022-12-14T11:03:43.110" v="4055" actId="164"/>
          <ac:cxnSpMkLst>
            <pc:docMk/>
            <pc:sldMk cId="206679119" sldId="285"/>
            <ac:cxnSpMk id="43" creationId="{0D49662E-EA1D-AAA4-4A77-9DCC63F03EEB}"/>
          </ac:cxnSpMkLst>
        </pc:cxnChg>
        <pc:cxnChg chg="mod">
          <ac:chgData name="ALI TEKIN GUNER" userId="8a3bfaf7-3db6-4045-837e-88d2495fba61" providerId="ADAL" clId="{F8C97E7F-BF59-4E4D-B576-56AA89C6F72D}" dt="2022-12-14T11:03:43.110" v="4055" actId="164"/>
          <ac:cxnSpMkLst>
            <pc:docMk/>
            <pc:sldMk cId="206679119" sldId="285"/>
            <ac:cxnSpMk id="49" creationId="{00000000-0000-0000-0000-000000000000}"/>
          </ac:cxnSpMkLst>
        </pc:cxnChg>
        <pc:cxnChg chg="add mod">
          <ac:chgData name="ALI TEKIN GUNER" userId="8a3bfaf7-3db6-4045-837e-88d2495fba61" providerId="ADAL" clId="{F8C97E7F-BF59-4E4D-B576-56AA89C6F72D}" dt="2022-12-14T11:03:43.110" v="4055" actId="164"/>
          <ac:cxnSpMkLst>
            <pc:docMk/>
            <pc:sldMk cId="206679119" sldId="285"/>
            <ac:cxnSpMk id="53" creationId="{4B013F87-CB98-3D2B-E38E-1ED5F79B7A1E}"/>
          </ac:cxnSpMkLst>
        </pc:cxnChg>
        <pc:cxnChg chg="mod">
          <ac:chgData name="ALI TEKIN GUNER" userId="8a3bfaf7-3db6-4045-837e-88d2495fba61" providerId="ADAL" clId="{F8C97E7F-BF59-4E4D-B576-56AA89C6F72D}" dt="2022-12-14T11:03:43.110" v="4055" actId="164"/>
          <ac:cxnSpMkLst>
            <pc:docMk/>
            <pc:sldMk cId="206679119" sldId="285"/>
            <ac:cxnSpMk id="69" creationId="{00000000-0000-0000-0000-000000000000}"/>
          </ac:cxnSpMkLst>
        </pc:cxnChg>
        <pc:cxnChg chg="mod">
          <ac:chgData name="ALI TEKIN GUNER" userId="8a3bfaf7-3db6-4045-837e-88d2495fba61" providerId="ADAL" clId="{F8C97E7F-BF59-4E4D-B576-56AA89C6F72D}" dt="2022-12-14T11:03:43.110" v="4055" actId="164"/>
          <ac:cxnSpMkLst>
            <pc:docMk/>
            <pc:sldMk cId="206679119" sldId="285"/>
            <ac:cxnSpMk id="70" creationId="{00000000-0000-0000-0000-000000000000}"/>
          </ac:cxnSpMkLst>
        </pc:cxnChg>
        <pc:cxnChg chg="mod">
          <ac:chgData name="ALI TEKIN GUNER" userId="8a3bfaf7-3db6-4045-837e-88d2495fba61" providerId="ADAL" clId="{F8C97E7F-BF59-4E4D-B576-56AA89C6F72D}" dt="2022-12-14T11:03:43.110" v="4055" actId="164"/>
          <ac:cxnSpMkLst>
            <pc:docMk/>
            <pc:sldMk cId="206679119" sldId="285"/>
            <ac:cxnSpMk id="71" creationId="{00000000-0000-0000-0000-000000000000}"/>
          </ac:cxnSpMkLst>
        </pc:cxnChg>
        <pc:cxnChg chg="mod">
          <ac:chgData name="ALI TEKIN GUNER" userId="8a3bfaf7-3db6-4045-837e-88d2495fba61" providerId="ADAL" clId="{F8C97E7F-BF59-4E4D-B576-56AA89C6F72D}" dt="2022-12-14T11:03:43.110" v="4055" actId="164"/>
          <ac:cxnSpMkLst>
            <pc:docMk/>
            <pc:sldMk cId="206679119" sldId="285"/>
            <ac:cxnSpMk id="72" creationId="{00000000-0000-0000-0000-000000000000}"/>
          </ac:cxnSpMkLst>
        </pc:cxnChg>
        <pc:cxnChg chg="mod">
          <ac:chgData name="ALI TEKIN GUNER" userId="8a3bfaf7-3db6-4045-837e-88d2495fba61" providerId="ADAL" clId="{F8C97E7F-BF59-4E4D-B576-56AA89C6F72D}" dt="2022-12-14T11:03:43.110" v="4055" actId="164"/>
          <ac:cxnSpMkLst>
            <pc:docMk/>
            <pc:sldMk cId="206679119" sldId="285"/>
            <ac:cxnSpMk id="73" creationId="{00000000-0000-0000-0000-000000000000}"/>
          </ac:cxnSpMkLst>
        </pc:cxnChg>
        <pc:cxnChg chg="del">
          <ac:chgData name="ALI TEKIN GUNER" userId="8a3bfaf7-3db6-4045-837e-88d2495fba61" providerId="ADAL" clId="{F8C97E7F-BF59-4E4D-B576-56AA89C6F72D}" dt="2022-12-14T10:56:24.874" v="3832" actId="478"/>
          <ac:cxnSpMkLst>
            <pc:docMk/>
            <pc:sldMk cId="206679119" sldId="285"/>
            <ac:cxnSpMk id="86" creationId="{00000000-0000-0000-0000-000000000000}"/>
          </ac:cxnSpMkLst>
        </pc:cxnChg>
      </pc:sldChg>
      <pc:sldChg chg="del">
        <pc:chgData name="ALI TEKIN GUNER" userId="8a3bfaf7-3db6-4045-837e-88d2495fba61" providerId="ADAL" clId="{F8C97E7F-BF59-4E4D-B576-56AA89C6F72D}" dt="2022-12-13T11:47:09.033" v="1103" actId="47"/>
        <pc:sldMkLst>
          <pc:docMk/>
          <pc:sldMk cId="2967978195" sldId="287"/>
        </pc:sldMkLst>
      </pc:sldChg>
      <pc:sldChg chg="del">
        <pc:chgData name="ALI TEKIN GUNER" userId="8a3bfaf7-3db6-4045-837e-88d2495fba61" providerId="ADAL" clId="{F8C97E7F-BF59-4E4D-B576-56AA89C6F72D}" dt="2022-12-13T11:53:59.760" v="1105" actId="47"/>
        <pc:sldMkLst>
          <pc:docMk/>
          <pc:sldMk cId="2313130967" sldId="288"/>
        </pc:sldMkLst>
      </pc:sldChg>
      <pc:sldChg chg="del">
        <pc:chgData name="ALI TEKIN GUNER" userId="8a3bfaf7-3db6-4045-837e-88d2495fba61" providerId="ADAL" clId="{F8C97E7F-BF59-4E4D-B576-56AA89C6F72D}" dt="2022-12-13T11:54:02.011" v="1107" actId="47"/>
        <pc:sldMkLst>
          <pc:docMk/>
          <pc:sldMk cId="49996505" sldId="289"/>
        </pc:sldMkLst>
      </pc:sldChg>
      <pc:sldChg chg="addSp delSp modSp del mod">
        <pc:chgData name="ALI TEKIN GUNER" userId="8a3bfaf7-3db6-4045-837e-88d2495fba61" providerId="ADAL" clId="{F8C97E7F-BF59-4E4D-B576-56AA89C6F72D}" dt="2022-12-13T11:16:24.082" v="822" actId="47"/>
        <pc:sldMkLst>
          <pc:docMk/>
          <pc:sldMk cId="3865692093" sldId="297"/>
        </pc:sldMkLst>
        <pc:spChg chg="add del mod">
          <ac:chgData name="ALI TEKIN GUNER" userId="8a3bfaf7-3db6-4045-837e-88d2495fba61" providerId="ADAL" clId="{F8C97E7F-BF59-4E4D-B576-56AA89C6F72D}" dt="2022-12-13T11:09:15.777" v="603" actId="1076"/>
          <ac:spMkLst>
            <pc:docMk/>
            <pc:sldMk cId="3865692093" sldId="297"/>
            <ac:spMk id="3" creationId="{6948FDB3-28AB-C418-BF63-F5D0BC8B293A}"/>
          </ac:spMkLst>
        </pc:spChg>
        <pc:spChg chg="mod">
          <ac:chgData name="ALI TEKIN GUNER" userId="8a3bfaf7-3db6-4045-837e-88d2495fba61" providerId="ADAL" clId="{F8C97E7F-BF59-4E4D-B576-56AA89C6F72D}" dt="2022-12-13T11:06:35.157" v="563" actId="20577"/>
          <ac:spMkLst>
            <pc:docMk/>
            <pc:sldMk cId="3865692093" sldId="297"/>
            <ac:spMk id="5" creationId="{00000000-0000-0000-0000-000000000000}"/>
          </ac:spMkLst>
        </pc:spChg>
        <pc:spChg chg="mod">
          <ac:chgData name="ALI TEKIN GUNER" userId="8a3bfaf7-3db6-4045-837e-88d2495fba61" providerId="ADAL" clId="{F8C97E7F-BF59-4E4D-B576-56AA89C6F72D}" dt="2022-12-13T11:02:41.385" v="529" actId="20577"/>
          <ac:spMkLst>
            <pc:docMk/>
            <pc:sldMk cId="3865692093" sldId="297"/>
            <ac:spMk id="7" creationId="{00000000-0000-0000-0000-000000000000}"/>
          </ac:spMkLst>
        </pc:spChg>
        <pc:spChg chg="del">
          <ac:chgData name="ALI TEKIN GUNER" userId="8a3bfaf7-3db6-4045-837e-88d2495fba61" providerId="ADAL" clId="{F8C97E7F-BF59-4E4D-B576-56AA89C6F72D}" dt="2022-12-13T11:03:13.851" v="539" actId="478"/>
          <ac:spMkLst>
            <pc:docMk/>
            <pc:sldMk cId="3865692093" sldId="297"/>
            <ac:spMk id="11" creationId="{00000000-0000-0000-0000-000000000000}"/>
          </ac:spMkLst>
        </pc:spChg>
        <pc:picChg chg="del mod">
          <ac:chgData name="ALI TEKIN GUNER" userId="8a3bfaf7-3db6-4045-837e-88d2495fba61" providerId="ADAL" clId="{F8C97E7F-BF59-4E4D-B576-56AA89C6F72D}" dt="2022-12-13T11:02:55.144" v="531" actId="478"/>
          <ac:picMkLst>
            <pc:docMk/>
            <pc:sldMk cId="3865692093" sldId="297"/>
            <ac:picMk id="9" creationId="{00000000-0000-0000-0000-000000000000}"/>
          </ac:picMkLst>
        </pc:picChg>
        <pc:picChg chg="add del mod">
          <ac:chgData name="ALI TEKIN GUNER" userId="8a3bfaf7-3db6-4045-837e-88d2495fba61" providerId="ADAL" clId="{F8C97E7F-BF59-4E4D-B576-56AA89C6F72D}" dt="2022-12-13T11:09:11.390" v="599" actId="22"/>
          <ac:picMkLst>
            <pc:docMk/>
            <pc:sldMk cId="3865692093" sldId="297"/>
            <ac:picMk id="13" creationId="{66A2FA52-F7B3-311A-0545-F1BE9E406D60}"/>
          </ac:picMkLst>
        </pc:picChg>
        <pc:cxnChg chg="add del">
          <ac:chgData name="ALI TEKIN GUNER" userId="8a3bfaf7-3db6-4045-837e-88d2495fba61" providerId="ADAL" clId="{F8C97E7F-BF59-4E4D-B576-56AA89C6F72D}" dt="2022-12-13T11:09:14.494" v="602" actId="478"/>
          <ac:cxnSpMkLst>
            <pc:docMk/>
            <pc:sldMk cId="3865692093" sldId="297"/>
            <ac:cxnSpMk id="10" creationId="{268AA56E-6DC2-F683-7096-155C8F53955E}"/>
          </ac:cxnSpMkLst>
        </pc:cxnChg>
      </pc:sldChg>
      <pc:sldChg chg="addSp delSp modSp mod modTransition modAnim">
        <pc:chgData name="ALI TEKIN GUNER" userId="8a3bfaf7-3db6-4045-837e-88d2495fba61" providerId="ADAL" clId="{F8C97E7F-BF59-4E4D-B576-56AA89C6F72D}" dt="2022-12-24T15:39:14.012" v="6628"/>
        <pc:sldMkLst>
          <pc:docMk/>
          <pc:sldMk cId="2375606581" sldId="305"/>
        </pc:sldMkLst>
        <pc:spChg chg="mod">
          <ac:chgData name="ALI TEKIN GUNER" userId="8a3bfaf7-3db6-4045-837e-88d2495fba61" providerId="ADAL" clId="{F8C97E7F-BF59-4E4D-B576-56AA89C6F72D}" dt="2022-12-14T10:44:30.409" v="3707" actId="20577"/>
          <ac:spMkLst>
            <pc:docMk/>
            <pc:sldMk cId="2375606581" sldId="305"/>
            <ac:spMk id="5" creationId="{00000000-0000-0000-0000-000000000000}"/>
          </ac:spMkLst>
        </pc:spChg>
        <pc:spChg chg="mod">
          <ac:chgData name="ALI TEKIN GUNER" userId="8a3bfaf7-3db6-4045-837e-88d2495fba61" providerId="ADAL" clId="{F8C97E7F-BF59-4E4D-B576-56AA89C6F72D}" dt="2022-12-14T10:44:35.108" v="3710" actId="1036"/>
          <ac:spMkLst>
            <pc:docMk/>
            <pc:sldMk cId="2375606581" sldId="305"/>
            <ac:spMk id="6" creationId="{00000000-0000-0000-0000-000000000000}"/>
          </ac:spMkLst>
        </pc:spChg>
        <pc:spChg chg="mod">
          <ac:chgData name="ALI TEKIN GUNER" userId="8a3bfaf7-3db6-4045-837e-88d2495fba61" providerId="ADAL" clId="{F8C97E7F-BF59-4E4D-B576-56AA89C6F72D}" dt="2022-12-14T10:45:48.076" v="3732" actId="164"/>
          <ac:spMkLst>
            <pc:docMk/>
            <pc:sldMk cId="2375606581" sldId="305"/>
            <ac:spMk id="7" creationId="{00000000-0000-0000-0000-000000000000}"/>
          </ac:spMkLst>
        </pc:spChg>
        <pc:spChg chg="mod">
          <ac:chgData name="ALI TEKIN GUNER" userId="8a3bfaf7-3db6-4045-837e-88d2495fba61" providerId="ADAL" clId="{F8C97E7F-BF59-4E4D-B576-56AA89C6F72D}" dt="2022-12-14T10:45:48.076" v="3732" actId="164"/>
          <ac:spMkLst>
            <pc:docMk/>
            <pc:sldMk cId="2375606581" sldId="305"/>
            <ac:spMk id="8" creationId="{00000000-0000-0000-0000-000000000000}"/>
          </ac:spMkLst>
        </pc:spChg>
        <pc:spChg chg="mod">
          <ac:chgData name="ALI TEKIN GUNER" userId="8a3bfaf7-3db6-4045-837e-88d2495fba61" providerId="ADAL" clId="{F8C97E7F-BF59-4E4D-B576-56AA89C6F72D}" dt="2022-12-24T15:39:12.129" v="6627"/>
          <ac:spMkLst>
            <pc:docMk/>
            <pc:sldMk cId="2375606581" sldId="305"/>
            <ac:spMk id="9" creationId="{00000000-0000-0000-0000-000000000000}"/>
          </ac:spMkLst>
        </pc:spChg>
        <pc:spChg chg="mod">
          <ac:chgData name="ALI TEKIN GUNER" userId="8a3bfaf7-3db6-4045-837e-88d2495fba61" providerId="ADAL" clId="{F8C97E7F-BF59-4E4D-B576-56AA89C6F72D}" dt="2022-12-24T15:39:14.012" v="6628"/>
          <ac:spMkLst>
            <pc:docMk/>
            <pc:sldMk cId="2375606581" sldId="305"/>
            <ac:spMk id="10" creationId="{00000000-0000-0000-0000-000000000000}"/>
          </ac:spMkLst>
        </pc:spChg>
        <pc:spChg chg="mod">
          <ac:chgData name="ALI TEKIN GUNER" userId="8a3bfaf7-3db6-4045-837e-88d2495fba61" providerId="ADAL" clId="{F8C97E7F-BF59-4E4D-B576-56AA89C6F72D}" dt="2022-12-14T10:45:48.076" v="3732" actId="164"/>
          <ac:spMkLst>
            <pc:docMk/>
            <pc:sldMk cId="2375606581" sldId="305"/>
            <ac:spMk id="11" creationId="{00000000-0000-0000-0000-000000000000}"/>
          </ac:spMkLst>
        </pc:spChg>
        <pc:spChg chg="mod">
          <ac:chgData name="ALI TEKIN GUNER" userId="8a3bfaf7-3db6-4045-837e-88d2495fba61" providerId="ADAL" clId="{F8C97E7F-BF59-4E4D-B576-56AA89C6F72D}" dt="2022-12-13T14:17:05.062" v="2118" actId="1035"/>
          <ac:spMkLst>
            <pc:docMk/>
            <pc:sldMk cId="2375606581" sldId="305"/>
            <ac:spMk id="12" creationId="{00000000-0000-0000-0000-000000000000}"/>
          </ac:spMkLst>
        </pc:spChg>
        <pc:spChg chg="del">
          <ac:chgData name="ALI TEKIN GUNER" userId="8a3bfaf7-3db6-4045-837e-88d2495fba61" providerId="ADAL" clId="{F8C97E7F-BF59-4E4D-B576-56AA89C6F72D}" dt="2022-12-13T14:17:02.997" v="2117" actId="478"/>
          <ac:spMkLst>
            <pc:docMk/>
            <pc:sldMk cId="2375606581" sldId="305"/>
            <ac:spMk id="18" creationId="{00000000-0000-0000-0000-000000000000}"/>
          </ac:spMkLst>
        </pc:spChg>
        <pc:grpChg chg="add mod">
          <ac:chgData name="ALI TEKIN GUNER" userId="8a3bfaf7-3db6-4045-837e-88d2495fba61" providerId="ADAL" clId="{F8C97E7F-BF59-4E4D-B576-56AA89C6F72D}" dt="2022-12-14T10:46:01.827" v="3735" actId="1035"/>
          <ac:grpSpMkLst>
            <pc:docMk/>
            <pc:sldMk cId="2375606581" sldId="305"/>
            <ac:grpSpMk id="3" creationId="{9708679F-C864-9E82-C921-90EE3F0BF7EA}"/>
          </ac:grpSpMkLst>
        </pc:grpChg>
        <pc:grpChg chg="mod">
          <ac:chgData name="ALI TEKIN GUNER" userId="8a3bfaf7-3db6-4045-837e-88d2495fba61" providerId="ADAL" clId="{F8C97E7F-BF59-4E4D-B576-56AA89C6F72D}" dt="2022-12-14T10:44:39.881" v="3712" actId="1076"/>
          <ac:grpSpMkLst>
            <pc:docMk/>
            <pc:sldMk cId="2375606581" sldId="305"/>
            <ac:grpSpMk id="15" creationId="{00000000-0000-0000-0000-000000000000}"/>
          </ac:grpSpMkLst>
        </pc:grpChg>
        <pc:picChg chg="mod">
          <ac:chgData name="ALI TEKIN GUNER" userId="8a3bfaf7-3db6-4045-837e-88d2495fba61" providerId="ADAL" clId="{F8C97E7F-BF59-4E4D-B576-56AA89C6F72D}" dt="2022-12-14T10:44:41.305" v="3713" actId="1076"/>
          <ac:picMkLst>
            <pc:docMk/>
            <pc:sldMk cId="2375606581" sldId="305"/>
            <ac:picMk id="16" creationId="{00000000-0000-0000-0000-000000000000}"/>
          </ac:picMkLst>
        </pc:picChg>
      </pc:sldChg>
      <pc:sldChg chg="delSp modSp mod modTransition chgLayout">
        <pc:chgData name="ALI TEKIN GUNER" userId="8a3bfaf7-3db6-4045-837e-88d2495fba61" providerId="ADAL" clId="{F8C97E7F-BF59-4E4D-B576-56AA89C6F72D}" dt="2022-12-14T09:35:41.588" v="3007"/>
        <pc:sldMkLst>
          <pc:docMk/>
          <pc:sldMk cId="2757247881" sldId="308"/>
        </pc:sldMkLst>
        <pc:spChg chg="mod ord">
          <ac:chgData name="ALI TEKIN GUNER" userId="8a3bfaf7-3db6-4045-837e-88d2495fba61" providerId="ADAL" clId="{F8C97E7F-BF59-4E4D-B576-56AA89C6F72D}" dt="2022-12-13T15:24:47.709" v="2997" actId="700"/>
          <ac:spMkLst>
            <pc:docMk/>
            <pc:sldMk cId="2757247881" sldId="308"/>
            <ac:spMk id="2" creationId="{00000000-0000-0000-0000-000000000000}"/>
          </ac:spMkLst>
        </pc:spChg>
        <pc:spChg chg="mod">
          <ac:chgData name="ALI TEKIN GUNER" userId="8a3bfaf7-3db6-4045-837e-88d2495fba61" providerId="ADAL" clId="{F8C97E7F-BF59-4E4D-B576-56AA89C6F72D}" dt="2022-12-13T14:21:23.191" v="2135" actId="1035"/>
          <ac:spMkLst>
            <pc:docMk/>
            <pc:sldMk cId="2757247881" sldId="308"/>
            <ac:spMk id="3" creationId="{00000000-0000-0000-0000-000000000000}"/>
          </ac:spMkLst>
        </pc:spChg>
        <pc:spChg chg="mod">
          <ac:chgData name="ALI TEKIN GUNER" userId="8a3bfaf7-3db6-4045-837e-88d2495fba61" providerId="ADAL" clId="{F8C97E7F-BF59-4E4D-B576-56AA89C6F72D}" dt="2022-12-13T14:21:23.191" v="2135" actId="1035"/>
          <ac:spMkLst>
            <pc:docMk/>
            <pc:sldMk cId="2757247881" sldId="308"/>
            <ac:spMk id="9" creationId="{00000000-0000-0000-0000-000000000000}"/>
          </ac:spMkLst>
        </pc:spChg>
        <pc:spChg chg="mod ord">
          <ac:chgData name="ALI TEKIN GUNER" userId="8a3bfaf7-3db6-4045-837e-88d2495fba61" providerId="ADAL" clId="{F8C97E7F-BF59-4E4D-B576-56AA89C6F72D}" dt="2022-12-13T15:24:47.709" v="2997" actId="700"/>
          <ac:spMkLst>
            <pc:docMk/>
            <pc:sldMk cId="2757247881" sldId="308"/>
            <ac:spMk id="10" creationId="{00000000-0000-0000-0000-000000000000}"/>
          </ac:spMkLst>
        </pc:spChg>
        <pc:spChg chg="mod ord">
          <ac:chgData name="ALI TEKIN GUNER" userId="8a3bfaf7-3db6-4045-837e-88d2495fba61" providerId="ADAL" clId="{F8C97E7F-BF59-4E4D-B576-56AA89C6F72D}" dt="2022-12-13T15:24:47.709" v="2997" actId="700"/>
          <ac:spMkLst>
            <pc:docMk/>
            <pc:sldMk cId="2757247881" sldId="308"/>
            <ac:spMk id="13" creationId="{00000000-0000-0000-0000-000000000000}"/>
          </ac:spMkLst>
        </pc:spChg>
        <pc:spChg chg="mod">
          <ac:chgData name="ALI TEKIN GUNER" userId="8a3bfaf7-3db6-4045-837e-88d2495fba61" providerId="ADAL" clId="{F8C97E7F-BF59-4E4D-B576-56AA89C6F72D}" dt="2022-12-13T14:21:23.191" v="2135" actId="1035"/>
          <ac:spMkLst>
            <pc:docMk/>
            <pc:sldMk cId="2757247881" sldId="308"/>
            <ac:spMk id="14" creationId="{00000000-0000-0000-0000-000000000000}"/>
          </ac:spMkLst>
        </pc:spChg>
        <pc:spChg chg="mod">
          <ac:chgData name="ALI TEKIN GUNER" userId="8a3bfaf7-3db6-4045-837e-88d2495fba61" providerId="ADAL" clId="{F8C97E7F-BF59-4E4D-B576-56AA89C6F72D}" dt="2022-12-13T14:21:23.191" v="2135" actId="1035"/>
          <ac:spMkLst>
            <pc:docMk/>
            <pc:sldMk cId="2757247881" sldId="308"/>
            <ac:spMk id="15" creationId="{00000000-0000-0000-0000-000000000000}"/>
          </ac:spMkLst>
        </pc:spChg>
        <pc:spChg chg="mod">
          <ac:chgData name="ALI TEKIN GUNER" userId="8a3bfaf7-3db6-4045-837e-88d2495fba61" providerId="ADAL" clId="{F8C97E7F-BF59-4E4D-B576-56AA89C6F72D}" dt="2022-12-13T14:21:23.191" v="2135" actId="1035"/>
          <ac:spMkLst>
            <pc:docMk/>
            <pc:sldMk cId="2757247881" sldId="308"/>
            <ac:spMk id="17" creationId="{00000000-0000-0000-0000-000000000000}"/>
          </ac:spMkLst>
        </pc:spChg>
        <pc:spChg chg="mod">
          <ac:chgData name="ALI TEKIN GUNER" userId="8a3bfaf7-3db6-4045-837e-88d2495fba61" providerId="ADAL" clId="{F8C97E7F-BF59-4E4D-B576-56AA89C6F72D}" dt="2022-12-13T14:21:23.191" v="2135" actId="1035"/>
          <ac:spMkLst>
            <pc:docMk/>
            <pc:sldMk cId="2757247881" sldId="308"/>
            <ac:spMk id="18" creationId="{00000000-0000-0000-0000-000000000000}"/>
          </ac:spMkLst>
        </pc:spChg>
        <pc:spChg chg="mod">
          <ac:chgData name="ALI TEKIN GUNER" userId="8a3bfaf7-3db6-4045-837e-88d2495fba61" providerId="ADAL" clId="{F8C97E7F-BF59-4E4D-B576-56AA89C6F72D}" dt="2022-12-13T14:21:23.191" v="2135" actId="1035"/>
          <ac:spMkLst>
            <pc:docMk/>
            <pc:sldMk cId="2757247881" sldId="308"/>
            <ac:spMk id="26" creationId="{00000000-0000-0000-0000-000000000000}"/>
          </ac:spMkLst>
        </pc:spChg>
        <pc:spChg chg="mod">
          <ac:chgData name="ALI TEKIN GUNER" userId="8a3bfaf7-3db6-4045-837e-88d2495fba61" providerId="ADAL" clId="{F8C97E7F-BF59-4E4D-B576-56AA89C6F72D}" dt="2022-12-13T14:21:23.191" v="2135" actId="1035"/>
          <ac:spMkLst>
            <pc:docMk/>
            <pc:sldMk cId="2757247881" sldId="308"/>
            <ac:spMk id="27" creationId="{00000000-0000-0000-0000-000000000000}"/>
          </ac:spMkLst>
        </pc:spChg>
        <pc:spChg chg="mod">
          <ac:chgData name="ALI TEKIN GUNER" userId="8a3bfaf7-3db6-4045-837e-88d2495fba61" providerId="ADAL" clId="{F8C97E7F-BF59-4E4D-B576-56AA89C6F72D}" dt="2022-12-13T14:21:23.191" v="2135" actId="1035"/>
          <ac:spMkLst>
            <pc:docMk/>
            <pc:sldMk cId="2757247881" sldId="308"/>
            <ac:spMk id="30" creationId="{00000000-0000-0000-0000-000000000000}"/>
          </ac:spMkLst>
        </pc:spChg>
        <pc:spChg chg="mod">
          <ac:chgData name="ALI TEKIN GUNER" userId="8a3bfaf7-3db6-4045-837e-88d2495fba61" providerId="ADAL" clId="{F8C97E7F-BF59-4E4D-B576-56AA89C6F72D}" dt="2022-12-13T14:21:23.191" v="2135" actId="1035"/>
          <ac:spMkLst>
            <pc:docMk/>
            <pc:sldMk cId="2757247881" sldId="308"/>
            <ac:spMk id="32" creationId="{00000000-0000-0000-0000-000000000000}"/>
          </ac:spMkLst>
        </pc:spChg>
        <pc:spChg chg="mod">
          <ac:chgData name="ALI TEKIN GUNER" userId="8a3bfaf7-3db6-4045-837e-88d2495fba61" providerId="ADAL" clId="{F8C97E7F-BF59-4E4D-B576-56AA89C6F72D}" dt="2022-12-13T14:21:23.191" v="2135" actId="1035"/>
          <ac:spMkLst>
            <pc:docMk/>
            <pc:sldMk cId="2757247881" sldId="308"/>
            <ac:spMk id="33" creationId="{00000000-0000-0000-0000-000000000000}"/>
          </ac:spMkLst>
        </pc:spChg>
        <pc:spChg chg="mod">
          <ac:chgData name="ALI TEKIN GUNER" userId="8a3bfaf7-3db6-4045-837e-88d2495fba61" providerId="ADAL" clId="{F8C97E7F-BF59-4E4D-B576-56AA89C6F72D}" dt="2022-12-13T14:21:23.191" v="2135" actId="1035"/>
          <ac:spMkLst>
            <pc:docMk/>
            <pc:sldMk cId="2757247881" sldId="308"/>
            <ac:spMk id="34" creationId="{00000000-0000-0000-0000-000000000000}"/>
          </ac:spMkLst>
        </pc:spChg>
        <pc:spChg chg="mod">
          <ac:chgData name="ALI TEKIN GUNER" userId="8a3bfaf7-3db6-4045-837e-88d2495fba61" providerId="ADAL" clId="{F8C97E7F-BF59-4E4D-B576-56AA89C6F72D}" dt="2022-12-13T14:21:23.191" v="2135" actId="1035"/>
          <ac:spMkLst>
            <pc:docMk/>
            <pc:sldMk cId="2757247881" sldId="308"/>
            <ac:spMk id="37" creationId="{00000000-0000-0000-0000-000000000000}"/>
          </ac:spMkLst>
        </pc:spChg>
        <pc:spChg chg="mod">
          <ac:chgData name="ALI TEKIN GUNER" userId="8a3bfaf7-3db6-4045-837e-88d2495fba61" providerId="ADAL" clId="{F8C97E7F-BF59-4E4D-B576-56AA89C6F72D}" dt="2022-12-13T14:21:23.191" v="2135" actId="1035"/>
          <ac:spMkLst>
            <pc:docMk/>
            <pc:sldMk cId="2757247881" sldId="308"/>
            <ac:spMk id="45" creationId="{00000000-0000-0000-0000-000000000000}"/>
          </ac:spMkLst>
        </pc:spChg>
        <pc:spChg chg="mod">
          <ac:chgData name="ALI TEKIN GUNER" userId="8a3bfaf7-3db6-4045-837e-88d2495fba61" providerId="ADAL" clId="{F8C97E7F-BF59-4E4D-B576-56AA89C6F72D}" dt="2022-12-13T14:21:23.191" v="2135" actId="1035"/>
          <ac:spMkLst>
            <pc:docMk/>
            <pc:sldMk cId="2757247881" sldId="308"/>
            <ac:spMk id="46" creationId="{00000000-0000-0000-0000-000000000000}"/>
          </ac:spMkLst>
        </pc:spChg>
        <pc:spChg chg="mod">
          <ac:chgData name="ALI TEKIN GUNER" userId="8a3bfaf7-3db6-4045-837e-88d2495fba61" providerId="ADAL" clId="{F8C97E7F-BF59-4E4D-B576-56AA89C6F72D}" dt="2022-12-13T14:21:23.191" v="2135" actId="1035"/>
          <ac:spMkLst>
            <pc:docMk/>
            <pc:sldMk cId="2757247881" sldId="308"/>
            <ac:spMk id="47" creationId="{00000000-0000-0000-0000-000000000000}"/>
          </ac:spMkLst>
        </pc:spChg>
        <pc:spChg chg="del">
          <ac:chgData name="ALI TEKIN GUNER" userId="8a3bfaf7-3db6-4045-837e-88d2495fba61" providerId="ADAL" clId="{F8C97E7F-BF59-4E4D-B576-56AA89C6F72D}" dt="2022-12-13T14:21:21.549" v="2134" actId="478"/>
          <ac:spMkLst>
            <pc:docMk/>
            <pc:sldMk cId="2757247881" sldId="308"/>
            <ac:spMk id="49" creationId="{00000000-0000-0000-0000-000000000000}"/>
          </ac:spMkLst>
        </pc:spChg>
        <pc:grpChg chg="mod">
          <ac:chgData name="ALI TEKIN GUNER" userId="8a3bfaf7-3db6-4045-837e-88d2495fba61" providerId="ADAL" clId="{F8C97E7F-BF59-4E4D-B576-56AA89C6F72D}" dt="2022-12-13T14:21:23.191" v="2135" actId="1035"/>
          <ac:grpSpMkLst>
            <pc:docMk/>
            <pc:sldMk cId="2757247881" sldId="308"/>
            <ac:grpSpMk id="8" creationId="{00000000-0000-0000-0000-000000000000}"/>
          </ac:grpSpMkLst>
        </pc:grpChg>
        <pc:grpChg chg="mod">
          <ac:chgData name="ALI TEKIN GUNER" userId="8a3bfaf7-3db6-4045-837e-88d2495fba61" providerId="ADAL" clId="{F8C97E7F-BF59-4E4D-B576-56AA89C6F72D}" dt="2022-12-13T14:21:23.191" v="2135" actId="1035"/>
          <ac:grpSpMkLst>
            <pc:docMk/>
            <pc:sldMk cId="2757247881" sldId="308"/>
            <ac:grpSpMk id="25" creationId="{00000000-0000-0000-0000-000000000000}"/>
          </ac:grpSpMkLst>
        </pc:grpChg>
        <pc:grpChg chg="mod">
          <ac:chgData name="ALI TEKIN GUNER" userId="8a3bfaf7-3db6-4045-837e-88d2495fba61" providerId="ADAL" clId="{F8C97E7F-BF59-4E4D-B576-56AA89C6F72D}" dt="2022-12-13T14:21:23.191" v="2135" actId="1035"/>
          <ac:grpSpMkLst>
            <pc:docMk/>
            <pc:sldMk cId="2757247881" sldId="308"/>
            <ac:grpSpMk id="50" creationId="{00000000-0000-0000-0000-000000000000}"/>
          </ac:grpSpMkLst>
        </pc:grpChg>
        <pc:grpChg chg="mod">
          <ac:chgData name="ALI TEKIN GUNER" userId="8a3bfaf7-3db6-4045-837e-88d2495fba61" providerId="ADAL" clId="{F8C97E7F-BF59-4E4D-B576-56AA89C6F72D}" dt="2022-12-13T14:21:23.191" v="2135" actId="1035"/>
          <ac:grpSpMkLst>
            <pc:docMk/>
            <pc:sldMk cId="2757247881" sldId="308"/>
            <ac:grpSpMk id="55" creationId="{00000000-0000-0000-0000-000000000000}"/>
          </ac:grpSpMkLst>
        </pc:grpChg>
        <pc:picChg chg="mod">
          <ac:chgData name="ALI TEKIN GUNER" userId="8a3bfaf7-3db6-4045-837e-88d2495fba61" providerId="ADAL" clId="{F8C97E7F-BF59-4E4D-B576-56AA89C6F72D}" dt="2022-12-13T14:21:23.191" v="2135" actId="1035"/>
          <ac:picMkLst>
            <pc:docMk/>
            <pc:sldMk cId="2757247881" sldId="308"/>
            <ac:picMk id="19" creationId="{00000000-0000-0000-0000-000000000000}"/>
          </ac:picMkLst>
        </pc:picChg>
        <pc:picChg chg="mod">
          <ac:chgData name="ALI TEKIN GUNER" userId="8a3bfaf7-3db6-4045-837e-88d2495fba61" providerId="ADAL" clId="{F8C97E7F-BF59-4E4D-B576-56AA89C6F72D}" dt="2022-12-13T14:21:23.191" v="2135" actId="1035"/>
          <ac:picMkLst>
            <pc:docMk/>
            <pc:sldMk cId="2757247881" sldId="308"/>
            <ac:picMk id="31" creationId="{00000000-0000-0000-0000-000000000000}"/>
          </ac:picMkLst>
        </pc:picChg>
        <pc:cxnChg chg="mod">
          <ac:chgData name="ALI TEKIN GUNER" userId="8a3bfaf7-3db6-4045-837e-88d2495fba61" providerId="ADAL" clId="{F8C97E7F-BF59-4E4D-B576-56AA89C6F72D}" dt="2022-12-13T14:21:23.191" v="2135" actId="1035"/>
          <ac:cxnSpMkLst>
            <pc:docMk/>
            <pc:sldMk cId="2757247881" sldId="308"/>
            <ac:cxnSpMk id="28" creationId="{00000000-0000-0000-0000-000000000000}"/>
          </ac:cxnSpMkLst>
        </pc:cxnChg>
        <pc:cxnChg chg="mod">
          <ac:chgData name="ALI TEKIN GUNER" userId="8a3bfaf7-3db6-4045-837e-88d2495fba61" providerId="ADAL" clId="{F8C97E7F-BF59-4E4D-B576-56AA89C6F72D}" dt="2022-12-13T14:21:23.191" v="2135" actId="1035"/>
          <ac:cxnSpMkLst>
            <pc:docMk/>
            <pc:sldMk cId="2757247881" sldId="308"/>
            <ac:cxnSpMk id="48" creationId="{00000000-0000-0000-0000-000000000000}"/>
          </ac:cxnSpMkLst>
        </pc:cxnChg>
      </pc:sldChg>
      <pc:sldChg chg="addSp delSp modSp mod modTransition modAnim">
        <pc:chgData name="ALI TEKIN GUNER" userId="8a3bfaf7-3db6-4045-837e-88d2495fba61" providerId="ADAL" clId="{F8C97E7F-BF59-4E4D-B576-56AA89C6F72D}" dt="2022-12-21T20:48:48.371" v="6330"/>
        <pc:sldMkLst>
          <pc:docMk/>
          <pc:sldMk cId="907346457" sldId="315"/>
        </pc:sldMkLst>
        <pc:spChg chg="add mod">
          <ac:chgData name="ALI TEKIN GUNER" userId="8a3bfaf7-3db6-4045-837e-88d2495fba61" providerId="ADAL" clId="{F8C97E7F-BF59-4E4D-B576-56AA89C6F72D}" dt="2022-12-21T20:06:06.024" v="5443" actId="1035"/>
          <ac:spMkLst>
            <pc:docMk/>
            <pc:sldMk cId="907346457" sldId="315"/>
            <ac:spMk id="3" creationId="{BBCC2563-D098-93B8-6239-BA129D0C5034}"/>
          </ac:spMkLst>
        </pc:spChg>
        <pc:spChg chg="del topLvl">
          <ac:chgData name="ALI TEKIN GUNER" userId="8a3bfaf7-3db6-4045-837e-88d2495fba61" providerId="ADAL" clId="{F8C97E7F-BF59-4E4D-B576-56AA89C6F72D}" dt="2022-12-21T19:39:13.431" v="5246" actId="478"/>
          <ac:spMkLst>
            <pc:docMk/>
            <pc:sldMk cId="907346457" sldId="315"/>
            <ac:spMk id="5" creationId="{00000000-0000-0000-0000-000000000000}"/>
          </ac:spMkLst>
        </pc:spChg>
        <pc:spChg chg="del">
          <ac:chgData name="ALI TEKIN GUNER" userId="8a3bfaf7-3db6-4045-837e-88d2495fba61" providerId="ADAL" clId="{F8C97E7F-BF59-4E4D-B576-56AA89C6F72D}" dt="2022-12-21T19:39:04.727" v="5242" actId="478"/>
          <ac:spMkLst>
            <pc:docMk/>
            <pc:sldMk cId="907346457" sldId="315"/>
            <ac:spMk id="6" creationId="{00000000-0000-0000-0000-000000000000}"/>
          </ac:spMkLst>
        </pc:spChg>
        <pc:spChg chg="del">
          <ac:chgData name="ALI TEKIN GUNER" userId="8a3bfaf7-3db6-4045-837e-88d2495fba61" providerId="ADAL" clId="{F8C97E7F-BF59-4E4D-B576-56AA89C6F72D}" dt="2022-12-21T19:39:07.959" v="5243" actId="478"/>
          <ac:spMkLst>
            <pc:docMk/>
            <pc:sldMk cId="907346457" sldId="315"/>
            <ac:spMk id="7" creationId="{00000000-0000-0000-0000-000000000000}"/>
          </ac:spMkLst>
        </pc:spChg>
        <pc:spChg chg="mod">
          <ac:chgData name="ALI TEKIN GUNER" userId="8a3bfaf7-3db6-4045-837e-88d2495fba61" providerId="ADAL" clId="{F8C97E7F-BF59-4E4D-B576-56AA89C6F72D}" dt="2022-12-21T20:06:23.030" v="5448" actId="1036"/>
          <ac:spMkLst>
            <pc:docMk/>
            <pc:sldMk cId="907346457" sldId="315"/>
            <ac:spMk id="11" creationId="{00000000-0000-0000-0000-000000000000}"/>
          </ac:spMkLst>
        </pc:spChg>
        <pc:spChg chg="mod">
          <ac:chgData name="ALI TEKIN GUNER" userId="8a3bfaf7-3db6-4045-837e-88d2495fba61" providerId="ADAL" clId="{F8C97E7F-BF59-4E4D-B576-56AA89C6F72D}" dt="2022-12-21T20:48:48.371" v="6330"/>
          <ac:spMkLst>
            <pc:docMk/>
            <pc:sldMk cId="907346457" sldId="315"/>
            <ac:spMk id="12" creationId="{00000000-0000-0000-0000-000000000000}"/>
          </ac:spMkLst>
        </pc:spChg>
        <pc:spChg chg="mod">
          <ac:chgData name="ALI TEKIN GUNER" userId="8a3bfaf7-3db6-4045-837e-88d2495fba61" providerId="ADAL" clId="{F8C97E7F-BF59-4E4D-B576-56AA89C6F72D}" dt="2022-12-21T20:06:23.030" v="5448" actId="1036"/>
          <ac:spMkLst>
            <pc:docMk/>
            <pc:sldMk cId="907346457" sldId="315"/>
            <ac:spMk id="13" creationId="{00000000-0000-0000-0000-000000000000}"/>
          </ac:spMkLst>
        </pc:spChg>
        <pc:spChg chg="mod">
          <ac:chgData name="ALI TEKIN GUNER" userId="8a3bfaf7-3db6-4045-837e-88d2495fba61" providerId="ADAL" clId="{F8C97E7F-BF59-4E4D-B576-56AA89C6F72D}" dt="2022-12-21T20:48:44.330" v="6329"/>
          <ac:spMkLst>
            <pc:docMk/>
            <pc:sldMk cId="907346457" sldId="315"/>
            <ac:spMk id="15" creationId="{00000000-0000-0000-0000-000000000000}"/>
          </ac:spMkLst>
        </pc:spChg>
        <pc:spChg chg="del">
          <ac:chgData name="ALI TEKIN GUNER" userId="8a3bfaf7-3db6-4045-837e-88d2495fba61" providerId="ADAL" clId="{F8C97E7F-BF59-4E4D-B576-56AA89C6F72D}" dt="2022-12-21T19:39:09.646" v="5244" actId="478"/>
          <ac:spMkLst>
            <pc:docMk/>
            <pc:sldMk cId="907346457" sldId="315"/>
            <ac:spMk id="18" creationId="{00000000-0000-0000-0000-000000000000}"/>
          </ac:spMkLst>
        </pc:spChg>
        <pc:spChg chg="mod">
          <ac:chgData name="ALI TEKIN GUNER" userId="8a3bfaf7-3db6-4045-837e-88d2495fba61" providerId="ADAL" clId="{F8C97E7F-BF59-4E4D-B576-56AA89C6F72D}" dt="2022-12-21T20:06:23.030" v="5448" actId="1036"/>
          <ac:spMkLst>
            <pc:docMk/>
            <pc:sldMk cId="907346457" sldId="315"/>
            <ac:spMk id="19" creationId="{00000000-0000-0000-0000-000000000000}"/>
          </ac:spMkLst>
        </pc:spChg>
        <pc:spChg chg="mod">
          <ac:chgData name="ALI TEKIN GUNER" userId="8a3bfaf7-3db6-4045-837e-88d2495fba61" providerId="ADAL" clId="{F8C97E7F-BF59-4E4D-B576-56AA89C6F72D}" dt="2022-12-21T20:06:17.432" v="5447" actId="1036"/>
          <ac:spMkLst>
            <pc:docMk/>
            <pc:sldMk cId="907346457" sldId="315"/>
            <ac:spMk id="20" creationId="{00000000-0000-0000-0000-000000000000}"/>
          </ac:spMkLst>
        </pc:spChg>
        <pc:spChg chg="del">
          <ac:chgData name="ALI TEKIN GUNER" userId="8a3bfaf7-3db6-4045-837e-88d2495fba61" providerId="ADAL" clId="{F8C97E7F-BF59-4E4D-B576-56AA89C6F72D}" dt="2022-12-13T14:21:39.693" v="2140" actId="478"/>
          <ac:spMkLst>
            <pc:docMk/>
            <pc:sldMk cId="907346457" sldId="315"/>
            <ac:spMk id="21" creationId="{00000000-0000-0000-0000-000000000000}"/>
          </ac:spMkLst>
        </pc:spChg>
        <pc:spChg chg="mod">
          <ac:chgData name="ALI TEKIN GUNER" userId="8a3bfaf7-3db6-4045-837e-88d2495fba61" providerId="ADAL" clId="{F8C97E7F-BF59-4E4D-B576-56AA89C6F72D}" dt="2022-12-21T20:06:06.024" v="5443" actId="1035"/>
          <ac:spMkLst>
            <pc:docMk/>
            <pc:sldMk cId="907346457" sldId="315"/>
            <ac:spMk id="22" creationId="{00000000-0000-0000-0000-000000000000}"/>
          </ac:spMkLst>
        </pc:spChg>
        <pc:spChg chg="mod">
          <ac:chgData name="ALI TEKIN GUNER" userId="8a3bfaf7-3db6-4045-837e-88d2495fba61" providerId="ADAL" clId="{F8C97E7F-BF59-4E4D-B576-56AA89C6F72D}" dt="2022-12-21T20:06:17.432" v="5447" actId="1036"/>
          <ac:spMkLst>
            <pc:docMk/>
            <pc:sldMk cId="907346457" sldId="315"/>
            <ac:spMk id="23" creationId="{00000000-0000-0000-0000-000000000000}"/>
          </ac:spMkLst>
        </pc:spChg>
        <pc:grpChg chg="del mod">
          <ac:chgData name="ALI TEKIN GUNER" userId="8a3bfaf7-3db6-4045-837e-88d2495fba61" providerId="ADAL" clId="{F8C97E7F-BF59-4E4D-B576-56AA89C6F72D}" dt="2022-12-21T19:39:13.431" v="5246" actId="478"/>
          <ac:grpSpMkLst>
            <pc:docMk/>
            <pc:sldMk cId="907346457" sldId="315"/>
            <ac:grpSpMk id="9" creationId="{00000000-0000-0000-0000-000000000000}"/>
          </ac:grpSpMkLst>
        </pc:grpChg>
        <pc:picChg chg="mod topLvl">
          <ac:chgData name="ALI TEKIN GUNER" userId="8a3bfaf7-3db6-4045-837e-88d2495fba61" providerId="ADAL" clId="{F8C97E7F-BF59-4E4D-B576-56AA89C6F72D}" dt="2022-12-21T20:06:06.024" v="5443" actId="1035"/>
          <ac:picMkLst>
            <pc:docMk/>
            <pc:sldMk cId="907346457" sldId="315"/>
            <ac:picMk id="8" creationId="{00000000-0000-0000-0000-000000000000}"/>
          </ac:picMkLst>
        </pc:picChg>
        <pc:picChg chg="add mod">
          <ac:chgData name="ALI TEKIN GUNER" userId="8a3bfaf7-3db6-4045-837e-88d2495fba61" providerId="ADAL" clId="{F8C97E7F-BF59-4E4D-B576-56AA89C6F72D}" dt="2022-12-21T20:06:06.024" v="5443" actId="1035"/>
          <ac:picMkLst>
            <pc:docMk/>
            <pc:sldMk cId="907346457" sldId="315"/>
            <ac:picMk id="16" creationId="{BFA43923-EB29-D1BE-D771-6905489BA6EF}"/>
          </ac:picMkLst>
        </pc:picChg>
      </pc:sldChg>
      <pc:sldChg chg="addSp delSp modSp mod modTransition modAnim">
        <pc:chgData name="ALI TEKIN GUNER" userId="8a3bfaf7-3db6-4045-837e-88d2495fba61" providerId="ADAL" clId="{F8C97E7F-BF59-4E4D-B576-56AA89C6F72D}" dt="2022-12-21T20:59:01.794" v="6439"/>
        <pc:sldMkLst>
          <pc:docMk/>
          <pc:sldMk cId="133771358" sldId="316"/>
        </pc:sldMkLst>
        <pc:spChg chg="mod">
          <ac:chgData name="ALI TEKIN GUNER" userId="8a3bfaf7-3db6-4045-837e-88d2495fba61" providerId="ADAL" clId="{F8C97E7F-BF59-4E4D-B576-56AA89C6F72D}" dt="2022-12-21T20:33:54.614" v="6015" actId="255"/>
          <ac:spMkLst>
            <pc:docMk/>
            <pc:sldMk cId="133771358" sldId="316"/>
            <ac:spMk id="4" creationId="{00000000-0000-0000-0000-000000000000}"/>
          </ac:spMkLst>
        </pc:spChg>
        <pc:spChg chg="del topLvl">
          <ac:chgData name="ALI TEKIN GUNER" userId="8a3bfaf7-3db6-4045-837e-88d2495fba61" providerId="ADAL" clId="{F8C97E7F-BF59-4E4D-B576-56AA89C6F72D}" dt="2022-12-21T20:29:02.557" v="5894" actId="478"/>
          <ac:spMkLst>
            <pc:docMk/>
            <pc:sldMk cId="133771358" sldId="316"/>
            <ac:spMk id="8" creationId="{00000000-0000-0000-0000-000000000000}"/>
          </ac:spMkLst>
        </pc:spChg>
        <pc:spChg chg="mod">
          <ac:chgData name="ALI TEKIN GUNER" userId="8a3bfaf7-3db6-4045-837e-88d2495fba61" providerId="ADAL" clId="{F8C97E7F-BF59-4E4D-B576-56AA89C6F72D}" dt="2022-12-21T20:33:54.614" v="6015" actId="255"/>
          <ac:spMkLst>
            <pc:docMk/>
            <pc:sldMk cId="133771358" sldId="316"/>
            <ac:spMk id="10" creationId="{00000000-0000-0000-0000-000000000000}"/>
          </ac:spMkLst>
        </pc:spChg>
        <pc:spChg chg="mod">
          <ac:chgData name="ALI TEKIN GUNER" userId="8a3bfaf7-3db6-4045-837e-88d2495fba61" providerId="ADAL" clId="{F8C97E7F-BF59-4E4D-B576-56AA89C6F72D}" dt="2022-12-21T20:33:54.614" v="6015" actId="255"/>
          <ac:spMkLst>
            <pc:docMk/>
            <pc:sldMk cId="133771358" sldId="316"/>
            <ac:spMk id="11" creationId="{00000000-0000-0000-0000-000000000000}"/>
          </ac:spMkLst>
        </pc:spChg>
        <pc:spChg chg="add del mod">
          <ac:chgData name="ALI TEKIN GUNER" userId="8a3bfaf7-3db6-4045-837e-88d2495fba61" providerId="ADAL" clId="{F8C97E7F-BF59-4E4D-B576-56AA89C6F72D}" dt="2022-12-21T20:35:33.172" v="6070"/>
          <ac:spMkLst>
            <pc:docMk/>
            <pc:sldMk cId="133771358" sldId="316"/>
            <ac:spMk id="17" creationId="{38BC18F7-6511-0491-D048-FE76C24C3AAB}"/>
          </ac:spMkLst>
        </pc:spChg>
        <pc:spChg chg="mod">
          <ac:chgData name="ALI TEKIN GUNER" userId="8a3bfaf7-3db6-4045-837e-88d2495fba61" providerId="ADAL" clId="{F8C97E7F-BF59-4E4D-B576-56AA89C6F72D}" dt="2022-12-21T20:33:54.614" v="6015" actId="255"/>
          <ac:spMkLst>
            <pc:docMk/>
            <pc:sldMk cId="133771358" sldId="316"/>
            <ac:spMk id="18" creationId="{00000000-0000-0000-0000-000000000000}"/>
          </ac:spMkLst>
        </pc:spChg>
        <pc:spChg chg="mod">
          <ac:chgData name="ALI TEKIN GUNER" userId="8a3bfaf7-3db6-4045-837e-88d2495fba61" providerId="ADAL" clId="{F8C97E7F-BF59-4E4D-B576-56AA89C6F72D}" dt="2022-12-21T20:40:42.792" v="6167" actId="1035"/>
          <ac:spMkLst>
            <pc:docMk/>
            <pc:sldMk cId="133771358" sldId="316"/>
            <ac:spMk id="19" creationId="{00000000-0000-0000-0000-000000000000}"/>
          </ac:spMkLst>
        </pc:spChg>
        <pc:spChg chg="add del mod">
          <ac:chgData name="ALI TEKIN GUNER" userId="8a3bfaf7-3db6-4045-837e-88d2495fba61" providerId="ADAL" clId="{F8C97E7F-BF59-4E4D-B576-56AA89C6F72D}" dt="2022-12-21T20:37:33.828" v="6094" actId="478"/>
          <ac:spMkLst>
            <pc:docMk/>
            <pc:sldMk cId="133771358" sldId="316"/>
            <ac:spMk id="21" creationId="{AF4A58E4-DD74-B3D6-F902-7D2399FF5630}"/>
          </ac:spMkLst>
        </pc:spChg>
        <pc:spChg chg="mod">
          <ac:chgData name="ALI TEKIN GUNER" userId="8a3bfaf7-3db6-4045-837e-88d2495fba61" providerId="ADAL" clId="{F8C97E7F-BF59-4E4D-B576-56AA89C6F72D}" dt="2022-12-21T20:34:00.208" v="6016" actId="1076"/>
          <ac:spMkLst>
            <pc:docMk/>
            <pc:sldMk cId="133771358" sldId="316"/>
            <ac:spMk id="23" creationId="{00000000-0000-0000-0000-000000000000}"/>
          </ac:spMkLst>
        </pc:spChg>
        <pc:spChg chg="mod">
          <ac:chgData name="ALI TEKIN GUNER" userId="8a3bfaf7-3db6-4045-837e-88d2495fba61" providerId="ADAL" clId="{F8C97E7F-BF59-4E4D-B576-56AA89C6F72D}" dt="2022-12-21T20:34:05.704" v="6017" actId="1076"/>
          <ac:spMkLst>
            <pc:docMk/>
            <pc:sldMk cId="133771358" sldId="316"/>
            <ac:spMk id="24" creationId="{00000000-0000-0000-0000-000000000000}"/>
          </ac:spMkLst>
        </pc:spChg>
        <pc:spChg chg="add mod ord">
          <ac:chgData name="ALI TEKIN GUNER" userId="8a3bfaf7-3db6-4045-837e-88d2495fba61" providerId="ADAL" clId="{F8C97E7F-BF59-4E4D-B576-56AA89C6F72D}" dt="2022-12-21T20:39:57.668" v="6139" actId="164"/>
          <ac:spMkLst>
            <pc:docMk/>
            <pc:sldMk cId="133771358" sldId="316"/>
            <ac:spMk id="26" creationId="{C9619259-19AD-1268-F597-9B34EF239E28}"/>
          </ac:spMkLst>
        </pc:spChg>
        <pc:spChg chg="del">
          <ac:chgData name="ALI TEKIN GUNER" userId="8a3bfaf7-3db6-4045-837e-88d2495fba61" providerId="ADAL" clId="{F8C97E7F-BF59-4E4D-B576-56AA89C6F72D}" dt="2022-12-13T14:22:12.429" v="2146" actId="478"/>
          <ac:spMkLst>
            <pc:docMk/>
            <pc:sldMk cId="133771358" sldId="316"/>
            <ac:spMk id="30" creationId="{00000000-0000-0000-0000-000000000000}"/>
          </ac:spMkLst>
        </pc:spChg>
        <pc:spChg chg="mod">
          <ac:chgData name="ALI TEKIN GUNER" userId="8a3bfaf7-3db6-4045-837e-88d2495fba61" providerId="ADAL" clId="{F8C97E7F-BF59-4E4D-B576-56AA89C6F72D}" dt="2022-12-21T20:34:54.631" v="6063" actId="1038"/>
          <ac:spMkLst>
            <pc:docMk/>
            <pc:sldMk cId="133771358" sldId="316"/>
            <ac:spMk id="39" creationId="{00000000-0000-0000-0000-000000000000}"/>
          </ac:spMkLst>
        </pc:spChg>
        <pc:spChg chg="mod">
          <ac:chgData name="ALI TEKIN GUNER" userId="8a3bfaf7-3db6-4045-837e-88d2495fba61" providerId="ADAL" clId="{F8C97E7F-BF59-4E4D-B576-56AA89C6F72D}" dt="2022-12-21T20:34:54.631" v="6063" actId="1038"/>
          <ac:spMkLst>
            <pc:docMk/>
            <pc:sldMk cId="133771358" sldId="316"/>
            <ac:spMk id="41" creationId="{00000000-0000-0000-0000-000000000000}"/>
          </ac:spMkLst>
        </pc:spChg>
        <pc:spChg chg="mod">
          <ac:chgData name="ALI TEKIN GUNER" userId="8a3bfaf7-3db6-4045-837e-88d2495fba61" providerId="ADAL" clId="{F8C97E7F-BF59-4E4D-B576-56AA89C6F72D}" dt="2022-12-21T20:34:54.631" v="6063" actId="1038"/>
          <ac:spMkLst>
            <pc:docMk/>
            <pc:sldMk cId="133771358" sldId="316"/>
            <ac:spMk id="44" creationId="{00000000-0000-0000-0000-000000000000}"/>
          </ac:spMkLst>
        </pc:spChg>
        <pc:spChg chg="mod">
          <ac:chgData name="ALI TEKIN GUNER" userId="8a3bfaf7-3db6-4045-837e-88d2495fba61" providerId="ADAL" clId="{F8C97E7F-BF59-4E4D-B576-56AA89C6F72D}" dt="2022-12-21T20:34:05.704" v="6017" actId="1076"/>
          <ac:spMkLst>
            <pc:docMk/>
            <pc:sldMk cId="133771358" sldId="316"/>
            <ac:spMk id="45" creationId="{00000000-0000-0000-0000-000000000000}"/>
          </ac:spMkLst>
        </pc:spChg>
        <pc:grpChg chg="del mod">
          <ac:chgData name="ALI TEKIN GUNER" userId="8a3bfaf7-3db6-4045-837e-88d2495fba61" providerId="ADAL" clId="{F8C97E7F-BF59-4E4D-B576-56AA89C6F72D}" dt="2022-12-21T20:29:02.557" v="5894" actId="478"/>
          <ac:grpSpMkLst>
            <pc:docMk/>
            <pc:sldMk cId="133771358" sldId="316"/>
            <ac:grpSpMk id="9" creationId="{00000000-0000-0000-0000-000000000000}"/>
          </ac:grpSpMkLst>
        </pc:grpChg>
        <pc:grpChg chg="mod">
          <ac:chgData name="ALI TEKIN GUNER" userId="8a3bfaf7-3db6-4045-837e-88d2495fba61" providerId="ADAL" clId="{F8C97E7F-BF59-4E4D-B576-56AA89C6F72D}" dt="2022-12-21T20:34:05.704" v="6017" actId="1076"/>
          <ac:grpSpMkLst>
            <pc:docMk/>
            <pc:sldMk cId="133771358" sldId="316"/>
            <ac:grpSpMk id="12" creationId="{00000000-0000-0000-0000-000000000000}"/>
          </ac:grpSpMkLst>
        </pc:grpChg>
        <pc:grpChg chg="mod">
          <ac:chgData name="ALI TEKIN GUNER" userId="8a3bfaf7-3db6-4045-837e-88d2495fba61" providerId="ADAL" clId="{F8C97E7F-BF59-4E4D-B576-56AA89C6F72D}" dt="2022-12-21T20:34:05.704" v="6017" actId="1076"/>
          <ac:grpSpMkLst>
            <pc:docMk/>
            <pc:sldMk cId="133771358" sldId="316"/>
            <ac:grpSpMk id="20" creationId="{00000000-0000-0000-0000-000000000000}"/>
          </ac:grpSpMkLst>
        </pc:grpChg>
        <pc:grpChg chg="add mod">
          <ac:chgData name="ALI TEKIN GUNER" userId="8a3bfaf7-3db6-4045-837e-88d2495fba61" providerId="ADAL" clId="{F8C97E7F-BF59-4E4D-B576-56AA89C6F72D}" dt="2022-12-21T20:40:49.031" v="6169" actId="1036"/>
          <ac:grpSpMkLst>
            <pc:docMk/>
            <pc:sldMk cId="133771358" sldId="316"/>
            <ac:grpSpMk id="27" creationId="{848B25C1-0076-B7D1-F698-C2497386C87A}"/>
          </ac:grpSpMkLst>
        </pc:grpChg>
        <pc:picChg chg="mod topLvl">
          <ac:chgData name="ALI TEKIN GUNER" userId="8a3bfaf7-3db6-4045-837e-88d2495fba61" providerId="ADAL" clId="{F8C97E7F-BF59-4E4D-B576-56AA89C6F72D}" dt="2022-12-21T20:34:05.704" v="6017" actId="1076"/>
          <ac:picMkLst>
            <pc:docMk/>
            <pc:sldMk cId="133771358" sldId="316"/>
            <ac:picMk id="2" creationId="{00000000-0000-0000-0000-000000000000}"/>
          </ac:picMkLst>
        </pc:picChg>
        <pc:picChg chg="mod">
          <ac:chgData name="ALI TEKIN GUNER" userId="8a3bfaf7-3db6-4045-837e-88d2495fba61" providerId="ADAL" clId="{F8C97E7F-BF59-4E4D-B576-56AA89C6F72D}" dt="2022-12-21T20:33:54.614" v="6015" actId="255"/>
          <ac:picMkLst>
            <pc:docMk/>
            <pc:sldMk cId="133771358" sldId="316"/>
            <ac:picMk id="3" creationId="{00000000-0000-0000-0000-000000000000}"/>
          </ac:picMkLst>
        </pc:picChg>
        <pc:picChg chg="add mod ord modCrop">
          <ac:chgData name="ALI TEKIN GUNER" userId="8a3bfaf7-3db6-4045-837e-88d2495fba61" providerId="ADAL" clId="{F8C97E7F-BF59-4E4D-B576-56AA89C6F72D}" dt="2022-12-21T20:40:56.311" v="6176" actId="1036"/>
          <ac:picMkLst>
            <pc:docMk/>
            <pc:sldMk cId="133771358" sldId="316"/>
            <ac:picMk id="15" creationId="{71DAFE11-9477-A54E-78B9-34FFC6FC4014}"/>
          </ac:picMkLst>
        </pc:picChg>
        <pc:picChg chg="mod">
          <ac:chgData name="ALI TEKIN GUNER" userId="8a3bfaf7-3db6-4045-837e-88d2495fba61" providerId="ADAL" clId="{F8C97E7F-BF59-4E4D-B576-56AA89C6F72D}" dt="2022-12-21T20:33:54.614" v="6015" actId="255"/>
          <ac:picMkLst>
            <pc:docMk/>
            <pc:sldMk cId="133771358" sldId="316"/>
            <ac:picMk id="16" creationId="{00000000-0000-0000-0000-000000000000}"/>
          </ac:picMkLst>
        </pc:picChg>
        <pc:picChg chg="add mod">
          <ac:chgData name="ALI TEKIN GUNER" userId="8a3bfaf7-3db6-4045-837e-88d2495fba61" providerId="ADAL" clId="{F8C97E7F-BF59-4E4D-B576-56AA89C6F72D}" dt="2022-12-21T20:39:57.668" v="6139" actId="164"/>
          <ac:picMkLst>
            <pc:docMk/>
            <pc:sldMk cId="133771358" sldId="316"/>
            <ac:picMk id="25" creationId="{3A37726F-4F98-1F80-3B20-2EABC9EF35BF}"/>
          </ac:picMkLst>
        </pc:picChg>
        <pc:cxnChg chg="mod">
          <ac:chgData name="ALI TEKIN GUNER" userId="8a3bfaf7-3db6-4045-837e-88d2495fba61" providerId="ADAL" clId="{F8C97E7F-BF59-4E4D-B576-56AA89C6F72D}" dt="2022-12-21T20:34:05.704" v="6017" actId="1076"/>
          <ac:cxnSpMkLst>
            <pc:docMk/>
            <pc:sldMk cId="133771358" sldId="316"/>
            <ac:cxnSpMk id="14" creationId="{00000000-0000-0000-0000-000000000000}"/>
          </ac:cxnSpMkLst>
        </pc:cxnChg>
        <pc:cxnChg chg="mod">
          <ac:chgData name="ALI TEKIN GUNER" userId="8a3bfaf7-3db6-4045-837e-88d2495fba61" providerId="ADAL" clId="{F8C97E7F-BF59-4E4D-B576-56AA89C6F72D}" dt="2022-12-21T20:34:05.704" v="6017" actId="1076"/>
          <ac:cxnSpMkLst>
            <pc:docMk/>
            <pc:sldMk cId="133771358" sldId="316"/>
            <ac:cxnSpMk id="29" creationId="{00000000-0000-0000-0000-000000000000}"/>
          </ac:cxnSpMkLst>
        </pc:cxnChg>
        <pc:cxnChg chg="mod">
          <ac:chgData name="ALI TEKIN GUNER" userId="8a3bfaf7-3db6-4045-837e-88d2495fba61" providerId="ADAL" clId="{F8C97E7F-BF59-4E4D-B576-56AA89C6F72D}" dt="2022-12-21T20:33:54.614" v="6015" actId="255"/>
          <ac:cxnSpMkLst>
            <pc:docMk/>
            <pc:sldMk cId="133771358" sldId="316"/>
            <ac:cxnSpMk id="34" creationId="{00000000-0000-0000-0000-000000000000}"/>
          </ac:cxnSpMkLst>
        </pc:cxnChg>
        <pc:cxnChg chg="mod">
          <ac:chgData name="ALI TEKIN GUNER" userId="8a3bfaf7-3db6-4045-837e-88d2495fba61" providerId="ADAL" clId="{F8C97E7F-BF59-4E4D-B576-56AA89C6F72D}" dt="2022-12-21T20:33:54.614" v="6015" actId="255"/>
          <ac:cxnSpMkLst>
            <pc:docMk/>
            <pc:sldMk cId="133771358" sldId="316"/>
            <ac:cxnSpMk id="35" creationId="{00000000-0000-0000-0000-000000000000}"/>
          </ac:cxnSpMkLst>
        </pc:cxnChg>
        <pc:cxnChg chg="mod">
          <ac:chgData name="ALI TEKIN GUNER" userId="8a3bfaf7-3db6-4045-837e-88d2495fba61" providerId="ADAL" clId="{F8C97E7F-BF59-4E4D-B576-56AA89C6F72D}" dt="2022-12-21T20:33:54.614" v="6015" actId="255"/>
          <ac:cxnSpMkLst>
            <pc:docMk/>
            <pc:sldMk cId="133771358" sldId="316"/>
            <ac:cxnSpMk id="36" creationId="{00000000-0000-0000-0000-000000000000}"/>
          </ac:cxnSpMkLst>
        </pc:cxnChg>
      </pc:sldChg>
      <pc:sldChg chg="addSp delSp modSp mod modTransition modAnim">
        <pc:chgData name="ALI TEKIN GUNER" userId="8a3bfaf7-3db6-4045-837e-88d2495fba61" providerId="ADAL" clId="{F8C97E7F-BF59-4E4D-B576-56AA89C6F72D}" dt="2022-12-21T21:20:56.305" v="6626" actId="1036"/>
        <pc:sldMkLst>
          <pc:docMk/>
          <pc:sldMk cId="3092420184" sldId="319"/>
        </pc:sldMkLst>
        <pc:spChg chg="mod topLvl">
          <ac:chgData name="ALI TEKIN GUNER" userId="8a3bfaf7-3db6-4045-837e-88d2495fba61" providerId="ADAL" clId="{F8C97E7F-BF59-4E4D-B576-56AA89C6F72D}" dt="2022-12-21T21:19:47.521" v="6619" actId="338"/>
          <ac:spMkLst>
            <pc:docMk/>
            <pc:sldMk cId="3092420184" sldId="319"/>
            <ac:spMk id="7" creationId="{00000000-0000-0000-0000-000000000000}"/>
          </ac:spMkLst>
        </pc:spChg>
        <pc:spChg chg="mod topLvl">
          <ac:chgData name="ALI TEKIN GUNER" userId="8a3bfaf7-3db6-4045-837e-88d2495fba61" providerId="ADAL" clId="{F8C97E7F-BF59-4E4D-B576-56AA89C6F72D}" dt="2022-12-21T21:19:21.918" v="6614" actId="207"/>
          <ac:spMkLst>
            <pc:docMk/>
            <pc:sldMk cId="3092420184" sldId="319"/>
            <ac:spMk id="10" creationId="{00000000-0000-0000-0000-000000000000}"/>
          </ac:spMkLst>
        </pc:spChg>
        <pc:spChg chg="mod topLvl">
          <ac:chgData name="ALI TEKIN GUNER" userId="8a3bfaf7-3db6-4045-837e-88d2495fba61" providerId="ADAL" clId="{F8C97E7F-BF59-4E4D-B576-56AA89C6F72D}" dt="2022-12-21T21:20:51.478" v="6623" actId="1035"/>
          <ac:spMkLst>
            <pc:docMk/>
            <pc:sldMk cId="3092420184" sldId="319"/>
            <ac:spMk id="11" creationId="{00000000-0000-0000-0000-000000000000}"/>
          </ac:spMkLst>
        </pc:spChg>
        <pc:spChg chg="mod topLvl">
          <ac:chgData name="ALI TEKIN GUNER" userId="8a3bfaf7-3db6-4045-837e-88d2495fba61" providerId="ADAL" clId="{F8C97E7F-BF59-4E4D-B576-56AA89C6F72D}" dt="2022-12-21T21:20:56.305" v="6626" actId="1036"/>
          <ac:spMkLst>
            <pc:docMk/>
            <pc:sldMk cId="3092420184" sldId="319"/>
            <ac:spMk id="13" creationId="{00000000-0000-0000-0000-000000000000}"/>
          </ac:spMkLst>
        </pc:spChg>
        <pc:spChg chg="mod topLvl">
          <ac:chgData name="ALI TEKIN GUNER" userId="8a3bfaf7-3db6-4045-837e-88d2495fba61" providerId="ADAL" clId="{F8C97E7F-BF59-4E4D-B576-56AA89C6F72D}" dt="2022-12-21T21:20:56.305" v="6626" actId="1036"/>
          <ac:spMkLst>
            <pc:docMk/>
            <pc:sldMk cId="3092420184" sldId="319"/>
            <ac:spMk id="14" creationId="{00000000-0000-0000-0000-000000000000}"/>
          </ac:spMkLst>
        </pc:spChg>
        <pc:spChg chg="mod topLvl">
          <ac:chgData name="ALI TEKIN GUNER" userId="8a3bfaf7-3db6-4045-837e-88d2495fba61" providerId="ADAL" clId="{F8C97E7F-BF59-4E4D-B576-56AA89C6F72D}" dt="2022-12-21T21:18:28.950" v="6602" actId="164"/>
          <ac:spMkLst>
            <pc:docMk/>
            <pc:sldMk cId="3092420184" sldId="319"/>
            <ac:spMk id="16" creationId="{00000000-0000-0000-0000-000000000000}"/>
          </ac:spMkLst>
        </pc:spChg>
        <pc:spChg chg="mod topLvl">
          <ac:chgData name="ALI TEKIN GUNER" userId="8a3bfaf7-3db6-4045-837e-88d2495fba61" providerId="ADAL" clId="{F8C97E7F-BF59-4E4D-B576-56AA89C6F72D}" dt="2022-12-21T21:20:51.478" v="6623" actId="1035"/>
          <ac:spMkLst>
            <pc:docMk/>
            <pc:sldMk cId="3092420184" sldId="319"/>
            <ac:spMk id="17" creationId="{00000000-0000-0000-0000-000000000000}"/>
          </ac:spMkLst>
        </pc:spChg>
        <pc:spChg chg="mod topLvl">
          <ac:chgData name="ALI TEKIN GUNER" userId="8a3bfaf7-3db6-4045-837e-88d2495fba61" providerId="ADAL" clId="{F8C97E7F-BF59-4E4D-B576-56AA89C6F72D}" dt="2022-12-21T21:19:47.521" v="6619" actId="338"/>
          <ac:spMkLst>
            <pc:docMk/>
            <pc:sldMk cId="3092420184" sldId="319"/>
            <ac:spMk id="20" creationId="{00000000-0000-0000-0000-000000000000}"/>
          </ac:spMkLst>
        </pc:spChg>
        <pc:spChg chg="mod topLvl">
          <ac:chgData name="ALI TEKIN GUNER" userId="8a3bfaf7-3db6-4045-837e-88d2495fba61" providerId="ADAL" clId="{F8C97E7F-BF59-4E4D-B576-56AA89C6F72D}" dt="2022-12-21T21:19:52.223" v="6620" actId="164"/>
          <ac:spMkLst>
            <pc:docMk/>
            <pc:sldMk cId="3092420184" sldId="319"/>
            <ac:spMk id="22" creationId="{00000000-0000-0000-0000-000000000000}"/>
          </ac:spMkLst>
        </pc:spChg>
        <pc:spChg chg="del">
          <ac:chgData name="ALI TEKIN GUNER" userId="8a3bfaf7-3db6-4045-837e-88d2495fba61" providerId="ADAL" clId="{F8C97E7F-BF59-4E4D-B576-56AA89C6F72D}" dt="2022-12-13T14:22:24.181" v="2149" actId="478"/>
          <ac:spMkLst>
            <pc:docMk/>
            <pc:sldMk cId="3092420184" sldId="319"/>
            <ac:spMk id="24" creationId="{00000000-0000-0000-0000-000000000000}"/>
          </ac:spMkLst>
        </pc:spChg>
        <pc:spChg chg="mod topLvl">
          <ac:chgData name="ALI TEKIN GUNER" userId="8a3bfaf7-3db6-4045-837e-88d2495fba61" providerId="ADAL" clId="{F8C97E7F-BF59-4E4D-B576-56AA89C6F72D}" dt="2022-12-21T21:20:56.305" v="6626" actId="1036"/>
          <ac:spMkLst>
            <pc:docMk/>
            <pc:sldMk cId="3092420184" sldId="319"/>
            <ac:spMk id="26" creationId="{00000000-0000-0000-0000-000000000000}"/>
          </ac:spMkLst>
        </pc:spChg>
        <pc:spChg chg="mod topLvl">
          <ac:chgData name="ALI TEKIN GUNER" userId="8a3bfaf7-3db6-4045-837e-88d2495fba61" providerId="ADAL" clId="{F8C97E7F-BF59-4E4D-B576-56AA89C6F72D}" dt="2022-12-21T21:19:47.521" v="6619" actId="338"/>
          <ac:spMkLst>
            <pc:docMk/>
            <pc:sldMk cId="3092420184" sldId="319"/>
            <ac:spMk id="27" creationId="{00000000-0000-0000-0000-000000000000}"/>
          </ac:spMkLst>
        </pc:spChg>
        <pc:spChg chg="mod topLvl">
          <ac:chgData name="ALI TEKIN GUNER" userId="8a3bfaf7-3db6-4045-837e-88d2495fba61" providerId="ADAL" clId="{F8C97E7F-BF59-4E4D-B576-56AA89C6F72D}" dt="2022-12-21T21:19:47.521" v="6619" actId="338"/>
          <ac:spMkLst>
            <pc:docMk/>
            <pc:sldMk cId="3092420184" sldId="319"/>
            <ac:spMk id="28" creationId="{00000000-0000-0000-0000-000000000000}"/>
          </ac:spMkLst>
        </pc:spChg>
        <pc:grpChg chg="del mod">
          <ac:chgData name="ALI TEKIN GUNER" userId="8a3bfaf7-3db6-4045-837e-88d2495fba61" providerId="ADAL" clId="{F8C97E7F-BF59-4E4D-B576-56AA89C6F72D}" dt="2022-12-21T21:00:31.263" v="6454" actId="165"/>
          <ac:grpSpMkLst>
            <pc:docMk/>
            <pc:sldMk cId="3092420184" sldId="319"/>
            <ac:grpSpMk id="3" creationId="{39855DE6-FA40-1BEF-0A9E-9ADC93ABC3AE}"/>
          </ac:grpSpMkLst>
        </pc:grpChg>
        <pc:grpChg chg="add mod">
          <ac:chgData name="ALI TEKIN GUNER" userId="8a3bfaf7-3db6-4045-837e-88d2495fba61" providerId="ADAL" clId="{F8C97E7F-BF59-4E4D-B576-56AA89C6F72D}" dt="2022-12-21T21:20:51.478" v="6623" actId="1035"/>
          <ac:grpSpMkLst>
            <pc:docMk/>
            <pc:sldMk cId="3092420184" sldId="319"/>
            <ac:grpSpMk id="6" creationId="{7E037C2D-8261-340C-A349-87105B7E13CE}"/>
          </ac:grpSpMkLst>
        </pc:grpChg>
        <pc:grpChg chg="add mod">
          <ac:chgData name="ALI TEKIN GUNER" userId="8a3bfaf7-3db6-4045-837e-88d2495fba61" providerId="ADAL" clId="{F8C97E7F-BF59-4E4D-B576-56AA89C6F72D}" dt="2022-12-21T21:20:56.305" v="6626" actId="1036"/>
          <ac:grpSpMkLst>
            <pc:docMk/>
            <pc:sldMk cId="3092420184" sldId="319"/>
            <ac:grpSpMk id="15" creationId="{9AEB5C47-1642-E80A-B7DC-67A031174CCC}"/>
          </ac:grpSpMkLst>
        </pc:grpChg>
        <pc:grpChg chg="add mod">
          <ac:chgData name="ALI TEKIN GUNER" userId="8a3bfaf7-3db6-4045-837e-88d2495fba61" providerId="ADAL" clId="{F8C97E7F-BF59-4E4D-B576-56AA89C6F72D}" dt="2022-12-21T21:19:47.521" v="6619" actId="338"/>
          <ac:grpSpMkLst>
            <pc:docMk/>
            <pc:sldMk cId="3092420184" sldId="319"/>
            <ac:grpSpMk id="18" creationId="{D3C81056-1606-C996-1A29-E258DA657AB6}"/>
          </ac:grpSpMkLst>
        </pc:grpChg>
        <pc:grpChg chg="add mod">
          <ac:chgData name="ALI TEKIN GUNER" userId="8a3bfaf7-3db6-4045-837e-88d2495fba61" providerId="ADAL" clId="{F8C97E7F-BF59-4E4D-B576-56AA89C6F72D}" dt="2022-12-21T21:19:52.223" v="6620" actId="164"/>
          <ac:grpSpMkLst>
            <pc:docMk/>
            <pc:sldMk cId="3092420184" sldId="319"/>
            <ac:grpSpMk id="21" creationId="{419E9556-C2CD-B371-6D58-530040FD2B8C}"/>
          </ac:grpSpMkLst>
        </pc:grpChg>
        <pc:picChg chg="mod topLvl">
          <ac:chgData name="ALI TEKIN GUNER" userId="8a3bfaf7-3db6-4045-837e-88d2495fba61" providerId="ADAL" clId="{F8C97E7F-BF59-4E4D-B576-56AA89C6F72D}" dt="2022-12-21T21:19:47.521" v="6619" actId="338"/>
          <ac:picMkLst>
            <pc:docMk/>
            <pc:sldMk cId="3092420184" sldId="319"/>
            <ac:picMk id="8" creationId="{00000000-0000-0000-0000-000000000000}"/>
          </ac:picMkLst>
        </pc:picChg>
        <pc:picChg chg="mod topLvl">
          <ac:chgData name="ALI TEKIN GUNER" userId="8a3bfaf7-3db6-4045-837e-88d2495fba61" providerId="ADAL" clId="{F8C97E7F-BF59-4E4D-B576-56AA89C6F72D}" dt="2022-12-21T21:19:47.521" v="6619" actId="338"/>
          <ac:picMkLst>
            <pc:docMk/>
            <pc:sldMk cId="3092420184" sldId="319"/>
            <ac:picMk id="9" creationId="{00000000-0000-0000-0000-000000000000}"/>
          </ac:picMkLst>
        </pc:picChg>
        <pc:picChg chg="mod topLvl">
          <ac:chgData name="ALI TEKIN GUNER" userId="8a3bfaf7-3db6-4045-837e-88d2495fba61" providerId="ADAL" clId="{F8C97E7F-BF59-4E4D-B576-56AA89C6F72D}" dt="2022-12-21T21:19:47.521" v="6619" actId="338"/>
          <ac:picMkLst>
            <pc:docMk/>
            <pc:sldMk cId="3092420184" sldId="319"/>
            <ac:picMk id="19" creationId="{00000000-0000-0000-0000-000000000000}"/>
          </ac:picMkLst>
        </pc:picChg>
        <pc:cxnChg chg="mod topLvl">
          <ac:chgData name="ALI TEKIN GUNER" userId="8a3bfaf7-3db6-4045-837e-88d2495fba61" providerId="ADAL" clId="{F8C97E7F-BF59-4E4D-B576-56AA89C6F72D}" dt="2022-12-21T21:18:21.948" v="6600" actId="208"/>
          <ac:cxnSpMkLst>
            <pc:docMk/>
            <pc:sldMk cId="3092420184" sldId="319"/>
            <ac:cxnSpMk id="12" creationId="{00000000-0000-0000-0000-000000000000}"/>
          </ac:cxnSpMkLst>
        </pc:cxnChg>
        <pc:cxnChg chg="mod topLvl">
          <ac:chgData name="ALI TEKIN GUNER" userId="8a3bfaf7-3db6-4045-837e-88d2495fba61" providerId="ADAL" clId="{F8C97E7F-BF59-4E4D-B576-56AA89C6F72D}" dt="2022-12-21T21:19:52.223" v="6620" actId="164"/>
          <ac:cxnSpMkLst>
            <pc:docMk/>
            <pc:sldMk cId="3092420184" sldId="319"/>
            <ac:cxnSpMk id="23" creationId="{00000000-0000-0000-0000-000000000000}"/>
          </ac:cxnSpMkLst>
        </pc:cxnChg>
        <pc:cxnChg chg="mod topLvl">
          <ac:chgData name="ALI TEKIN GUNER" userId="8a3bfaf7-3db6-4045-837e-88d2495fba61" providerId="ADAL" clId="{F8C97E7F-BF59-4E4D-B576-56AA89C6F72D}" dt="2022-12-21T21:18:28.950" v="6602" actId="164"/>
          <ac:cxnSpMkLst>
            <pc:docMk/>
            <pc:sldMk cId="3092420184" sldId="319"/>
            <ac:cxnSpMk id="25" creationId="{00000000-0000-0000-0000-000000000000}"/>
          </ac:cxnSpMkLst>
        </pc:cxnChg>
      </pc:sldChg>
      <pc:sldChg chg="add del">
        <pc:chgData name="ALI TEKIN GUNER" userId="8a3bfaf7-3db6-4045-837e-88d2495fba61" providerId="ADAL" clId="{F8C97E7F-BF59-4E4D-B576-56AA89C6F72D}" dt="2022-12-13T11:56:02.701" v="1110" actId="47"/>
        <pc:sldMkLst>
          <pc:docMk/>
          <pc:sldMk cId="2041945238" sldId="324"/>
        </pc:sldMkLst>
      </pc:sldChg>
      <pc:sldChg chg="add del">
        <pc:chgData name="ALI TEKIN GUNER" userId="8a3bfaf7-3db6-4045-837e-88d2495fba61" providerId="ADAL" clId="{F8C97E7F-BF59-4E4D-B576-56AA89C6F72D}" dt="2022-12-13T11:56:02.701" v="1110" actId="47"/>
        <pc:sldMkLst>
          <pc:docMk/>
          <pc:sldMk cId="1783742496" sldId="325"/>
        </pc:sldMkLst>
      </pc:sldChg>
      <pc:sldChg chg="add del">
        <pc:chgData name="ALI TEKIN GUNER" userId="8a3bfaf7-3db6-4045-837e-88d2495fba61" providerId="ADAL" clId="{F8C97E7F-BF59-4E4D-B576-56AA89C6F72D}" dt="2022-12-13T11:56:02.701" v="1110" actId="47"/>
        <pc:sldMkLst>
          <pc:docMk/>
          <pc:sldMk cId="2607805183" sldId="326"/>
        </pc:sldMkLst>
      </pc:sldChg>
      <pc:sldChg chg="del">
        <pc:chgData name="ALI TEKIN GUNER" userId="8a3bfaf7-3db6-4045-837e-88d2495fba61" providerId="ADAL" clId="{F8C97E7F-BF59-4E4D-B576-56AA89C6F72D}" dt="2022-12-13T11:56:02.701" v="1110" actId="47"/>
        <pc:sldMkLst>
          <pc:docMk/>
          <pc:sldMk cId="888906905" sldId="353"/>
        </pc:sldMkLst>
      </pc:sldChg>
      <pc:sldChg chg="del">
        <pc:chgData name="ALI TEKIN GUNER" userId="8a3bfaf7-3db6-4045-837e-88d2495fba61" providerId="ADAL" clId="{F8C97E7F-BF59-4E4D-B576-56AA89C6F72D}" dt="2022-12-13T11:56:02.701" v="1110" actId="47"/>
        <pc:sldMkLst>
          <pc:docMk/>
          <pc:sldMk cId="3283545601" sldId="356"/>
        </pc:sldMkLst>
      </pc:sldChg>
      <pc:sldChg chg="add del">
        <pc:chgData name="ALI TEKIN GUNER" userId="8a3bfaf7-3db6-4045-837e-88d2495fba61" providerId="ADAL" clId="{F8C97E7F-BF59-4E4D-B576-56AA89C6F72D}" dt="2022-12-13T13:20:35.125" v="1628" actId="47"/>
        <pc:sldMkLst>
          <pc:docMk/>
          <pc:sldMk cId="3145998777" sldId="364"/>
        </pc:sldMkLst>
      </pc:sldChg>
      <pc:sldChg chg="delSp modSp add del mod modTransition modAnim">
        <pc:chgData name="ALI TEKIN GUNER" userId="8a3bfaf7-3db6-4045-837e-88d2495fba61" providerId="ADAL" clId="{F8C97E7F-BF59-4E4D-B576-56AA89C6F72D}" dt="2022-12-14T09:35:41.588" v="3007"/>
        <pc:sldMkLst>
          <pc:docMk/>
          <pc:sldMk cId="1391951345" sldId="383"/>
        </pc:sldMkLst>
        <pc:spChg chg="mod">
          <ac:chgData name="ALI TEKIN GUNER" userId="8a3bfaf7-3db6-4045-837e-88d2495fba61" providerId="ADAL" clId="{F8C97E7F-BF59-4E4D-B576-56AA89C6F72D}" dt="2022-12-13T14:22:52.262" v="2160" actId="1035"/>
          <ac:spMkLst>
            <pc:docMk/>
            <pc:sldMk cId="1391951345" sldId="383"/>
            <ac:spMk id="2" creationId="{00000000-0000-0000-0000-000000000000}"/>
          </ac:spMkLst>
        </pc:spChg>
        <pc:spChg chg="mod">
          <ac:chgData name="ALI TEKIN GUNER" userId="8a3bfaf7-3db6-4045-837e-88d2495fba61" providerId="ADAL" clId="{F8C97E7F-BF59-4E4D-B576-56AA89C6F72D}" dt="2022-12-13T14:22:52.262" v="2160" actId="1035"/>
          <ac:spMkLst>
            <pc:docMk/>
            <pc:sldMk cId="1391951345" sldId="383"/>
            <ac:spMk id="4" creationId="{00000000-0000-0000-0000-000000000000}"/>
          </ac:spMkLst>
        </pc:spChg>
        <pc:spChg chg="mod">
          <ac:chgData name="ALI TEKIN GUNER" userId="8a3bfaf7-3db6-4045-837e-88d2495fba61" providerId="ADAL" clId="{F8C97E7F-BF59-4E4D-B576-56AA89C6F72D}" dt="2022-12-13T14:22:52.262" v="2160" actId="1035"/>
          <ac:spMkLst>
            <pc:docMk/>
            <pc:sldMk cId="1391951345" sldId="383"/>
            <ac:spMk id="7" creationId="{00000000-0000-0000-0000-000000000000}"/>
          </ac:spMkLst>
        </pc:spChg>
        <pc:spChg chg="mod">
          <ac:chgData name="ALI TEKIN GUNER" userId="8a3bfaf7-3db6-4045-837e-88d2495fba61" providerId="ADAL" clId="{F8C97E7F-BF59-4E4D-B576-56AA89C6F72D}" dt="2022-12-13T14:22:52.262" v="2160" actId="1035"/>
          <ac:spMkLst>
            <pc:docMk/>
            <pc:sldMk cId="1391951345" sldId="383"/>
            <ac:spMk id="11" creationId="{00000000-0000-0000-0000-000000000000}"/>
          </ac:spMkLst>
        </pc:spChg>
        <pc:spChg chg="mod">
          <ac:chgData name="ALI TEKIN GUNER" userId="8a3bfaf7-3db6-4045-837e-88d2495fba61" providerId="ADAL" clId="{F8C97E7F-BF59-4E4D-B576-56AA89C6F72D}" dt="2022-12-13T14:22:52.262" v="2160" actId="1035"/>
          <ac:spMkLst>
            <pc:docMk/>
            <pc:sldMk cId="1391951345" sldId="383"/>
            <ac:spMk id="13" creationId="{00000000-0000-0000-0000-000000000000}"/>
          </ac:spMkLst>
        </pc:spChg>
        <pc:spChg chg="mod">
          <ac:chgData name="ALI TEKIN GUNER" userId="8a3bfaf7-3db6-4045-837e-88d2495fba61" providerId="ADAL" clId="{F8C97E7F-BF59-4E4D-B576-56AA89C6F72D}" dt="2022-12-13T14:22:52.262" v="2160" actId="1035"/>
          <ac:spMkLst>
            <pc:docMk/>
            <pc:sldMk cId="1391951345" sldId="383"/>
            <ac:spMk id="21" creationId="{00000000-0000-0000-0000-000000000000}"/>
          </ac:spMkLst>
        </pc:spChg>
        <pc:spChg chg="del">
          <ac:chgData name="ALI TEKIN GUNER" userId="8a3bfaf7-3db6-4045-837e-88d2495fba61" providerId="ADAL" clId="{F8C97E7F-BF59-4E4D-B576-56AA89C6F72D}" dt="2022-12-13T14:22:50.286" v="2159" actId="478"/>
          <ac:spMkLst>
            <pc:docMk/>
            <pc:sldMk cId="1391951345" sldId="383"/>
            <ac:spMk id="38" creationId="{00000000-0000-0000-0000-000000000000}"/>
          </ac:spMkLst>
        </pc:spChg>
        <pc:spChg chg="mod">
          <ac:chgData name="ALI TEKIN GUNER" userId="8a3bfaf7-3db6-4045-837e-88d2495fba61" providerId="ADAL" clId="{F8C97E7F-BF59-4E4D-B576-56AA89C6F72D}" dt="2022-12-13T14:22:52.262" v="2160" actId="1035"/>
          <ac:spMkLst>
            <pc:docMk/>
            <pc:sldMk cId="1391951345" sldId="383"/>
            <ac:spMk id="40" creationId="{00000000-0000-0000-0000-000000000000}"/>
          </ac:spMkLst>
        </pc:spChg>
        <pc:spChg chg="mod">
          <ac:chgData name="ALI TEKIN GUNER" userId="8a3bfaf7-3db6-4045-837e-88d2495fba61" providerId="ADAL" clId="{F8C97E7F-BF59-4E4D-B576-56AA89C6F72D}" dt="2022-12-13T14:22:52.262" v="2160" actId="1035"/>
          <ac:spMkLst>
            <pc:docMk/>
            <pc:sldMk cId="1391951345" sldId="383"/>
            <ac:spMk id="41" creationId="{00000000-0000-0000-0000-000000000000}"/>
          </ac:spMkLst>
        </pc:spChg>
        <pc:spChg chg="mod">
          <ac:chgData name="ALI TEKIN GUNER" userId="8a3bfaf7-3db6-4045-837e-88d2495fba61" providerId="ADAL" clId="{F8C97E7F-BF59-4E4D-B576-56AA89C6F72D}" dt="2022-12-13T14:22:52.262" v="2160" actId="1035"/>
          <ac:spMkLst>
            <pc:docMk/>
            <pc:sldMk cId="1391951345" sldId="383"/>
            <ac:spMk id="42" creationId="{00000000-0000-0000-0000-000000000000}"/>
          </ac:spMkLst>
        </pc:spChg>
        <pc:spChg chg="mod">
          <ac:chgData name="ALI TEKIN GUNER" userId="8a3bfaf7-3db6-4045-837e-88d2495fba61" providerId="ADAL" clId="{F8C97E7F-BF59-4E4D-B576-56AA89C6F72D}" dt="2022-12-13T14:22:52.262" v="2160" actId="1035"/>
          <ac:spMkLst>
            <pc:docMk/>
            <pc:sldMk cId="1391951345" sldId="383"/>
            <ac:spMk id="67" creationId="{00000000-0000-0000-0000-000000000000}"/>
          </ac:spMkLst>
        </pc:spChg>
        <pc:spChg chg="mod">
          <ac:chgData name="ALI TEKIN GUNER" userId="8a3bfaf7-3db6-4045-837e-88d2495fba61" providerId="ADAL" clId="{F8C97E7F-BF59-4E4D-B576-56AA89C6F72D}" dt="2022-12-13T14:22:52.262" v="2160" actId="1035"/>
          <ac:spMkLst>
            <pc:docMk/>
            <pc:sldMk cId="1391951345" sldId="383"/>
            <ac:spMk id="88" creationId="{00000000-0000-0000-0000-000000000000}"/>
          </ac:spMkLst>
        </pc:spChg>
        <pc:spChg chg="mod">
          <ac:chgData name="ALI TEKIN GUNER" userId="8a3bfaf7-3db6-4045-837e-88d2495fba61" providerId="ADAL" clId="{F8C97E7F-BF59-4E4D-B576-56AA89C6F72D}" dt="2022-12-13T14:22:52.262" v="2160" actId="1035"/>
          <ac:spMkLst>
            <pc:docMk/>
            <pc:sldMk cId="1391951345" sldId="383"/>
            <ac:spMk id="92" creationId="{00000000-0000-0000-0000-000000000000}"/>
          </ac:spMkLst>
        </pc:spChg>
        <pc:spChg chg="mod">
          <ac:chgData name="ALI TEKIN GUNER" userId="8a3bfaf7-3db6-4045-837e-88d2495fba61" providerId="ADAL" clId="{F8C97E7F-BF59-4E4D-B576-56AA89C6F72D}" dt="2022-12-13T14:22:52.262" v="2160" actId="1035"/>
          <ac:spMkLst>
            <pc:docMk/>
            <pc:sldMk cId="1391951345" sldId="383"/>
            <ac:spMk id="93" creationId="{00000000-0000-0000-0000-000000000000}"/>
          </ac:spMkLst>
        </pc:spChg>
        <pc:spChg chg="mod">
          <ac:chgData name="ALI TEKIN GUNER" userId="8a3bfaf7-3db6-4045-837e-88d2495fba61" providerId="ADAL" clId="{F8C97E7F-BF59-4E4D-B576-56AA89C6F72D}" dt="2022-12-13T14:37:40.685" v="2347" actId="1038"/>
          <ac:spMkLst>
            <pc:docMk/>
            <pc:sldMk cId="1391951345" sldId="383"/>
            <ac:spMk id="9229" creationId="{00000000-0000-0000-0000-000000000000}"/>
          </ac:spMkLst>
        </pc:spChg>
        <pc:spChg chg="mod">
          <ac:chgData name="ALI TEKIN GUNER" userId="8a3bfaf7-3db6-4045-837e-88d2495fba61" providerId="ADAL" clId="{F8C97E7F-BF59-4E4D-B576-56AA89C6F72D}" dt="2022-12-13T14:22:52.262" v="2160" actId="1035"/>
          <ac:spMkLst>
            <pc:docMk/>
            <pc:sldMk cId="1391951345" sldId="383"/>
            <ac:spMk id="9230" creationId="{00000000-0000-0000-0000-000000000000}"/>
          </ac:spMkLst>
        </pc:spChg>
        <pc:grpChg chg="mod">
          <ac:chgData name="ALI TEKIN GUNER" userId="8a3bfaf7-3db6-4045-837e-88d2495fba61" providerId="ADAL" clId="{F8C97E7F-BF59-4E4D-B576-56AA89C6F72D}" dt="2022-12-13T14:22:52.262" v="2160" actId="1035"/>
          <ac:grpSpMkLst>
            <pc:docMk/>
            <pc:sldMk cId="1391951345" sldId="383"/>
            <ac:grpSpMk id="72" creationId="{00000000-0000-0000-0000-000000000000}"/>
          </ac:grpSpMkLst>
        </pc:grpChg>
        <pc:picChg chg="mod">
          <ac:chgData name="ALI TEKIN GUNER" userId="8a3bfaf7-3db6-4045-837e-88d2495fba61" providerId="ADAL" clId="{F8C97E7F-BF59-4E4D-B576-56AA89C6F72D}" dt="2022-12-13T14:22:52.262" v="2160" actId="1035"/>
          <ac:picMkLst>
            <pc:docMk/>
            <pc:sldMk cId="1391951345" sldId="383"/>
            <ac:picMk id="8" creationId="{00000000-0000-0000-0000-000000000000}"/>
          </ac:picMkLst>
        </pc:picChg>
        <pc:picChg chg="mod">
          <ac:chgData name="ALI TEKIN GUNER" userId="8a3bfaf7-3db6-4045-837e-88d2495fba61" providerId="ADAL" clId="{F8C97E7F-BF59-4E4D-B576-56AA89C6F72D}" dt="2022-12-13T14:22:52.262" v="2160" actId="1035"/>
          <ac:picMkLst>
            <pc:docMk/>
            <pc:sldMk cId="1391951345" sldId="383"/>
            <ac:picMk id="9218" creationId="{00000000-0000-0000-0000-000000000000}"/>
          </ac:picMkLst>
        </pc:picChg>
        <pc:cxnChg chg="mod">
          <ac:chgData name="ALI TEKIN GUNER" userId="8a3bfaf7-3db6-4045-837e-88d2495fba61" providerId="ADAL" clId="{F8C97E7F-BF59-4E4D-B576-56AA89C6F72D}" dt="2022-12-13T14:22:52.262" v="2160" actId="1035"/>
          <ac:cxnSpMkLst>
            <pc:docMk/>
            <pc:sldMk cId="1391951345" sldId="383"/>
            <ac:cxnSpMk id="5" creationId="{00000000-0000-0000-0000-000000000000}"/>
          </ac:cxnSpMkLst>
        </pc:cxnChg>
        <pc:cxnChg chg="mod">
          <ac:chgData name="ALI TEKIN GUNER" userId="8a3bfaf7-3db6-4045-837e-88d2495fba61" providerId="ADAL" clId="{F8C97E7F-BF59-4E4D-B576-56AA89C6F72D}" dt="2022-12-13T14:22:52.262" v="2160" actId="1035"/>
          <ac:cxnSpMkLst>
            <pc:docMk/>
            <pc:sldMk cId="1391951345" sldId="383"/>
            <ac:cxnSpMk id="10" creationId="{00000000-0000-0000-0000-000000000000}"/>
          </ac:cxnSpMkLst>
        </pc:cxnChg>
        <pc:cxnChg chg="mod">
          <ac:chgData name="ALI TEKIN GUNER" userId="8a3bfaf7-3db6-4045-837e-88d2495fba61" providerId="ADAL" clId="{F8C97E7F-BF59-4E4D-B576-56AA89C6F72D}" dt="2022-12-13T14:22:52.262" v="2160" actId="1035"/>
          <ac:cxnSpMkLst>
            <pc:docMk/>
            <pc:sldMk cId="1391951345" sldId="383"/>
            <ac:cxnSpMk id="12" creationId="{00000000-0000-0000-0000-000000000000}"/>
          </ac:cxnSpMkLst>
        </pc:cxnChg>
        <pc:cxnChg chg="mod">
          <ac:chgData name="ALI TEKIN GUNER" userId="8a3bfaf7-3db6-4045-837e-88d2495fba61" providerId="ADAL" clId="{F8C97E7F-BF59-4E4D-B576-56AA89C6F72D}" dt="2022-12-13T14:22:52.262" v="2160" actId="1035"/>
          <ac:cxnSpMkLst>
            <pc:docMk/>
            <pc:sldMk cId="1391951345" sldId="383"/>
            <ac:cxnSpMk id="27" creationId="{00000000-0000-0000-0000-000000000000}"/>
          </ac:cxnSpMkLst>
        </pc:cxnChg>
        <pc:cxnChg chg="mod">
          <ac:chgData name="ALI TEKIN GUNER" userId="8a3bfaf7-3db6-4045-837e-88d2495fba61" providerId="ADAL" clId="{F8C97E7F-BF59-4E4D-B576-56AA89C6F72D}" dt="2022-12-13T14:22:52.262" v="2160" actId="1035"/>
          <ac:cxnSpMkLst>
            <pc:docMk/>
            <pc:sldMk cId="1391951345" sldId="383"/>
            <ac:cxnSpMk id="31" creationId="{00000000-0000-0000-0000-000000000000}"/>
          </ac:cxnSpMkLst>
        </pc:cxnChg>
        <pc:cxnChg chg="mod">
          <ac:chgData name="ALI TEKIN GUNER" userId="8a3bfaf7-3db6-4045-837e-88d2495fba61" providerId="ADAL" clId="{F8C97E7F-BF59-4E4D-B576-56AA89C6F72D}" dt="2022-12-13T14:22:52.262" v="2160" actId="1035"/>
          <ac:cxnSpMkLst>
            <pc:docMk/>
            <pc:sldMk cId="1391951345" sldId="383"/>
            <ac:cxnSpMk id="35" creationId="{00000000-0000-0000-0000-000000000000}"/>
          </ac:cxnSpMkLst>
        </pc:cxnChg>
        <pc:cxnChg chg="mod">
          <ac:chgData name="ALI TEKIN GUNER" userId="8a3bfaf7-3db6-4045-837e-88d2495fba61" providerId="ADAL" clId="{F8C97E7F-BF59-4E4D-B576-56AA89C6F72D}" dt="2022-12-13T14:22:52.262" v="2160" actId="1035"/>
          <ac:cxnSpMkLst>
            <pc:docMk/>
            <pc:sldMk cId="1391951345" sldId="383"/>
            <ac:cxnSpMk id="37" creationId="{00000000-0000-0000-0000-000000000000}"/>
          </ac:cxnSpMkLst>
        </pc:cxnChg>
        <pc:cxnChg chg="mod">
          <ac:chgData name="ALI TEKIN GUNER" userId="8a3bfaf7-3db6-4045-837e-88d2495fba61" providerId="ADAL" clId="{F8C97E7F-BF59-4E4D-B576-56AA89C6F72D}" dt="2022-12-13T14:22:52.262" v="2160" actId="1035"/>
          <ac:cxnSpMkLst>
            <pc:docMk/>
            <pc:sldMk cId="1391951345" sldId="383"/>
            <ac:cxnSpMk id="46" creationId="{00000000-0000-0000-0000-000000000000}"/>
          </ac:cxnSpMkLst>
        </pc:cxnChg>
        <pc:cxnChg chg="mod">
          <ac:chgData name="ALI TEKIN GUNER" userId="8a3bfaf7-3db6-4045-837e-88d2495fba61" providerId="ADAL" clId="{F8C97E7F-BF59-4E4D-B576-56AA89C6F72D}" dt="2022-12-13T14:22:52.262" v="2160" actId="1035"/>
          <ac:cxnSpMkLst>
            <pc:docMk/>
            <pc:sldMk cId="1391951345" sldId="383"/>
            <ac:cxnSpMk id="49" creationId="{00000000-0000-0000-0000-000000000000}"/>
          </ac:cxnSpMkLst>
        </pc:cxnChg>
        <pc:cxnChg chg="mod">
          <ac:chgData name="ALI TEKIN GUNER" userId="8a3bfaf7-3db6-4045-837e-88d2495fba61" providerId="ADAL" clId="{F8C97E7F-BF59-4E4D-B576-56AA89C6F72D}" dt="2022-12-13T14:22:52.262" v="2160" actId="1035"/>
          <ac:cxnSpMkLst>
            <pc:docMk/>
            <pc:sldMk cId="1391951345" sldId="383"/>
            <ac:cxnSpMk id="56" creationId="{00000000-0000-0000-0000-000000000000}"/>
          </ac:cxnSpMkLst>
        </pc:cxnChg>
        <pc:cxnChg chg="mod">
          <ac:chgData name="ALI TEKIN GUNER" userId="8a3bfaf7-3db6-4045-837e-88d2495fba61" providerId="ADAL" clId="{F8C97E7F-BF59-4E4D-B576-56AA89C6F72D}" dt="2022-12-13T14:22:52.262" v="2160" actId="1035"/>
          <ac:cxnSpMkLst>
            <pc:docMk/>
            <pc:sldMk cId="1391951345" sldId="383"/>
            <ac:cxnSpMk id="62" creationId="{00000000-0000-0000-0000-000000000000}"/>
          </ac:cxnSpMkLst>
        </pc:cxnChg>
        <pc:cxnChg chg="mod">
          <ac:chgData name="ALI TEKIN GUNER" userId="8a3bfaf7-3db6-4045-837e-88d2495fba61" providerId="ADAL" clId="{F8C97E7F-BF59-4E4D-B576-56AA89C6F72D}" dt="2022-12-13T14:22:52.262" v="2160" actId="1035"/>
          <ac:cxnSpMkLst>
            <pc:docMk/>
            <pc:sldMk cId="1391951345" sldId="383"/>
            <ac:cxnSpMk id="64" creationId="{00000000-0000-0000-0000-000000000000}"/>
          </ac:cxnSpMkLst>
        </pc:cxnChg>
        <pc:cxnChg chg="mod">
          <ac:chgData name="ALI TEKIN GUNER" userId="8a3bfaf7-3db6-4045-837e-88d2495fba61" providerId="ADAL" clId="{F8C97E7F-BF59-4E4D-B576-56AA89C6F72D}" dt="2022-12-13T14:22:52.262" v="2160" actId="1035"/>
          <ac:cxnSpMkLst>
            <pc:docMk/>
            <pc:sldMk cId="1391951345" sldId="383"/>
            <ac:cxnSpMk id="84" creationId="{00000000-0000-0000-0000-000000000000}"/>
          </ac:cxnSpMkLst>
        </pc:cxnChg>
        <pc:cxnChg chg="mod">
          <ac:chgData name="ALI TEKIN GUNER" userId="8a3bfaf7-3db6-4045-837e-88d2495fba61" providerId="ADAL" clId="{F8C97E7F-BF59-4E4D-B576-56AA89C6F72D}" dt="2022-12-13T14:22:52.262" v="2160" actId="1035"/>
          <ac:cxnSpMkLst>
            <pc:docMk/>
            <pc:sldMk cId="1391951345" sldId="383"/>
            <ac:cxnSpMk id="86" creationId="{00000000-0000-0000-0000-000000000000}"/>
          </ac:cxnSpMkLst>
        </pc:cxnChg>
      </pc:sldChg>
      <pc:sldChg chg="delSp del mod">
        <pc:chgData name="ALI TEKIN GUNER" userId="8a3bfaf7-3db6-4045-837e-88d2495fba61" providerId="ADAL" clId="{F8C97E7F-BF59-4E4D-B576-56AA89C6F72D}" dt="2022-12-13T14:42:07.546" v="2399" actId="47"/>
        <pc:sldMkLst>
          <pc:docMk/>
          <pc:sldMk cId="3512709106" sldId="385"/>
        </pc:sldMkLst>
        <pc:spChg chg="del">
          <ac:chgData name="ALI TEKIN GUNER" userId="8a3bfaf7-3db6-4045-837e-88d2495fba61" providerId="ADAL" clId="{F8C97E7F-BF59-4E4D-B576-56AA89C6F72D}" dt="2022-12-13T14:23:29.310" v="2172" actId="478"/>
          <ac:spMkLst>
            <pc:docMk/>
            <pc:sldMk cId="3512709106" sldId="385"/>
            <ac:spMk id="27" creationId="{00000000-0000-0000-0000-000000000000}"/>
          </ac:spMkLst>
        </pc:spChg>
      </pc:sldChg>
      <pc:sldChg chg="delSp modSp del mod">
        <pc:chgData name="ALI TEKIN GUNER" userId="8a3bfaf7-3db6-4045-837e-88d2495fba61" providerId="ADAL" clId="{F8C97E7F-BF59-4E4D-B576-56AA89C6F72D}" dt="2022-12-13T14:42:07.546" v="2399" actId="47"/>
        <pc:sldMkLst>
          <pc:docMk/>
          <pc:sldMk cId="3893468424" sldId="387"/>
        </pc:sldMkLst>
        <pc:spChg chg="mod">
          <ac:chgData name="ALI TEKIN GUNER" userId="8a3bfaf7-3db6-4045-837e-88d2495fba61" providerId="ADAL" clId="{F8C97E7F-BF59-4E4D-B576-56AA89C6F72D}" dt="2022-12-13T14:23:20.215" v="2169" actId="1036"/>
          <ac:spMkLst>
            <pc:docMk/>
            <pc:sldMk cId="3893468424" sldId="387"/>
            <ac:spMk id="7"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8"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9"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10"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14"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18"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21"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26" creationId="{00000000-0000-0000-0000-000000000000}"/>
          </ac:spMkLst>
        </pc:spChg>
        <pc:spChg chg="del">
          <ac:chgData name="ALI TEKIN GUNER" userId="8a3bfaf7-3db6-4045-837e-88d2495fba61" providerId="ADAL" clId="{F8C97E7F-BF59-4E4D-B576-56AA89C6F72D}" dt="2022-12-13T14:23:09.861" v="2165" actId="478"/>
          <ac:spMkLst>
            <pc:docMk/>
            <pc:sldMk cId="3893468424" sldId="387"/>
            <ac:spMk id="36"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40"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47"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48"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49"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50"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51"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57"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61"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11275" creationId="{00000000-0000-0000-0000-000000000000}"/>
          </ac:spMkLst>
        </pc:spChg>
        <pc:spChg chg="mod">
          <ac:chgData name="ALI TEKIN GUNER" userId="8a3bfaf7-3db6-4045-837e-88d2495fba61" providerId="ADAL" clId="{F8C97E7F-BF59-4E4D-B576-56AA89C6F72D}" dt="2022-12-13T14:37:53.454" v="2355" actId="20577"/>
          <ac:spMkLst>
            <pc:docMk/>
            <pc:sldMk cId="3893468424" sldId="387"/>
            <ac:spMk id="11276"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11277" creationId="{00000000-0000-0000-0000-000000000000}"/>
          </ac:spMkLst>
        </pc:spChg>
        <pc:spChg chg="mod">
          <ac:chgData name="ALI TEKIN GUNER" userId="8a3bfaf7-3db6-4045-837e-88d2495fba61" providerId="ADAL" clId="{F8C97E7F-BF59-4E4D-B576-56AA89C6F72D}" dt="2022-12-13T14:23:20.215" v="2169" actId="1036"/>
          <ac:spMkLst>
            <pc:docMk/>
            <pc:sldMk cId="3893468424" sldId="387"/>
            <ac:spMk id="11279" creationId="{00000000-0000-0000-0000-000000000000}"/>
          </ac:spMkLst>
        </pc:spChg>
        <pc:grpChg chg="mod">
          <ac:chgData name="ALI TEKIN GUNER" userId="8a3bfaf7-3db6-4045-837e-88d2495fba61" providerId="ADAL" clId="{F8C97E7F-BF59-4E4D-B576-56AA89C6F72D}" dt="2022-12-13T14:23:20.215" v="2169" actId="1036"/>
          <ac:grpSpMkLst>
            <pc:docMk/>
            <pc:sldMk cId="3893468424" sldId="387"/>
            <ac:grpSpMk id="24" creationId="{00000000-0000-0000-0000-000000000000}"/>
          </ac:grpSpMkLst>
        </pc:grpChg>
        <pc:grpChg chg="mod">
          <ac:chgData name="ALI TEKIN GUNER" userId="8a3bfaf7-3db6-4045-837e-88d2495fba61" providerId="ADAL" clId="{F8C97E7F-BF59-4E4D-B576-56AA89C6F72D}" dt="2022-12-13T14:23:20.215" v="2169" actId="1036"/>
          <ac:grpSpMkLst>
            <pc:docMk/>
            <pc:sldMk cId="3893468424" sldId="387"/>
            <ac:grpSpMk id="27" creationId="{00000000-0000-0000-0000-000000000000}"/>
          </ac:grpSpMkLst>
        </pc:grpChg>
        <pc:picChg chg="mod">
          <ac:chgData name="ALI TEKIN GUNER" userId="8a3bfaf7-3db6-4045-837e-88d2495fba61" providerId="ADAL" clId="{F8C97E7F-BF59-4E4D-B576-56AA89C6F72D}" dt="2022-12-13T14:23:25.390" v="2171" actId="1037"/>
          <ac:picMkLst>
            <pc:docMk/>
            <pc:sldMk cId="3893468424" sldId="387"/>
            <ac:picMk id="6" creationId="{00000000-0000-0000-0000-000000000000}"/>
          </ac:picMkLst>
        </pc:picChg>
        <pc:picChg chg="mod">
          <ac:chgData name="ALI TEKIN GUNER" userId="8a3bfaf7-3db6-4045-837e-88d2495fba61" providerId="ADAL" clId="{F8C97E7F-BF59-4E4D-B576-56AA89C6F72D}" dt="2022-12-13T14:23:20.215" v="2169" actId="1036"/>
          <ac:picMkLst>
            <pc:docMk/>
            <pc:sldMk cId="3893468424" sldId="387"/>
            <ac:picMk id="13" creationId="{00000000-0000-0000-0000-000000000000}"/>
          </ac:picMkLst>
        </pc:picChg>
        <pc:picChg chg="mod">
          <ac:chgData name="ALI TEKIN GUNER" userId="8a3bfaf7-3db6-4045-837e-88d2495fba61" providerId="ADAL" clId="{F8C97E7F-BF59-4E4D-B576-56AA89C6F72D}" dt="2022-12-13T14:23:20.215" v="2169" actId="1036"/>
          <ac:picMkLst>
            <pc:docMk/>
            <pc:sldMk cId="3893468424" sldId="387"/>
            <ac:picMk id="28" creationId="{00000000-0000-0000-0000-000000000000}"/>
          </ac:picMkLst>
        </pc:picChg>
        <pc:cxnChg chg="mod">
          <ac:chgData name="ALI TEKIN GUNER" userId="8a3bfaf7-3db6-4045-837e-88d2495fba61" providerId="ADAL" clId="{F8C97E7F-BF59-4E4D-B576-56AA89C6F72D}" dt="2022-12-13T14:23:20.215" v="2169" actId="1036"/>
          <ac:cxnSpMkLst>
            <pc:docMk/>
            <pc:sldMk cId="3893468424" sldId="387"/>
            <ac:cxnSpMk id="12" creationId="{00000000-0000-0000-0000-000000000000}"/>
          </ac:cxnSpMkLst>
        </pc:cxnChg>
        <pc:cxnChg chg="mod">
          <ac:chgData name="ALI TEKIN GUNER" userId="8a3bfaf7-3db6-4045-837e-88d2495fba61" providerId="ADAL" clId="{F8C97E7F-BF59-4E4D-B576-56AA89C6F72D}" dt="2022-12-13T14:23:20.215" v="2169" actId="1036"/>
          <ac:cxnSpMkLst>
            <pc:docMk/>
            <pc:sldMk cId="3893468424" sldId="387"/>
            <ac:cxnSpMk id="16" creationId="{00000000-0000-0000-0000-000000000000}"/>
          </ac:cxnSpMkLst>
        </pc:cxnChg>
        <pc:cxnChg chg="mod">
          <ac:chgData name="ALI TEKIN GUNER" userId="8a3bfaf7-3db6-4045-837e-88d2495fba61" providerId="ADAL" clId="{F8C97E7F-BF59-4E4D-B576-56AA89C6F72D}" dt="2022-12-13T14:23:20.215" v="2169" actId="1036"/>
          <ac:cxnSpMkLst>
            <pc:docMk/>
            <pc:sldMk cId="3893468424" sldId="387"/>
            <ac:cxnSpMk id="23" creationId="{00000000-0000-0000-0000-000000000000}"/>
          </ac:cxnSpMkLst>
        </pc:cxnChg>
        <pc:cxnChg chg="mod">
          <ac:chgData name="ALI TEKIN GUNER" userId="8a3bfaf7-3db6-4045-837e-88d2495fba61" providerId="ADAL" clId="{F8C97E7F-BF59-4E4D-B576-56AA89C6F72D}" dt="2022-12-13T14:23:20.215" v="2169" actId="1036"/>
          <ac:cxnSpMkLst>
            <pc:docMk/>
            <pc:sldMk cId="3893468424" sldId="387"/>
            <ac:cxnSpMk id="44" creationId="{00000000-0000-0000-0000-000000000000}"/>
          </ac:cxnSpMkLst>
        </pc:cxnChg>
        <pc:cxnChg chg="mod">
          <ac:chgData name="ALI TEKIN GUNER" userId="8a3bfaf7-3db6-4045-837e-88d2495fba61" providerId="ADAL" clId="{F8C97E7F-BF59-4E4D-B576-56AA89C6F72D}" dt="2022-12-13T14:23:20.215" v="2169" actId="1036"/>
          <ac:cxnSpMkLst>
            <pc:docMk/>
            <pc:sldMk cId="3893468424" sldId="387"/>
            <ac:cxnSpMk id="45" creationId="{00000000-0000-0000-0000-000000000000}"/>
          </ac:cxnSpMkLst>
        </pc:cxnChg>
        <pc:cxnChg chg="mod">
          <ac:chgData name="ALI TEKIN GUNER" userId="8a3bfaf7-3db6-4045-837e-88d2495fba61" providerId="ADAL" clId="{F8C97E7F-BF59-4E4D-B576-56AA89C6F72D}" dt="2022-12-13T14:23:20.215" v="2169" actId="1036"/>
          <ac:cxnSpMkLst>
            <pc:docMk/>
            <pc:sldMk cId="3893468424" sldId="387"/>
            <ac:cxnSpMk id="58" creationId="{00000000-0000-0000-0000-000000000000}"/>
          </ac:cxnSpMkLst>
        </pc:cxnChg>
      </pc:sldChg>
      <pc:sldChg chg="delSp modSp del mod">
        <pc:chgData name="ALI TEKIN GUNER" userId="8a3bfaf7-3db6-4045-837e-88d2495fba61" providerId="ADAL" clId="{F8C97E7F-BF59-4E4D-B576-56AA89C6F72D}" dt="2022-12-13T14:42:07.546" v="2399" actId="47"/>
        <pc:sldMkLst>
          <pc:docMk/>
          <pc:sldMk cId="2693019335" sldId="388"/>
        </pc:sldMkLst>
        <pc:spChg chg="mod">
          <ac:chgData name="ALI TEKIN GUNER" userId="8a3bfaf7-3db6-4045-837e-88d2495fba61" providerId="ADAL" clId="{F8C97E7F-BF59-4E4D-B576-56AA89C6F72D}" dt="2022-12-13T14:23:35.574" v="2174" actId="1035"/>
          <ac:spMkLst>
            <pc:docMk/>
            <pc:sldMk cId="2693019335" sldId="388"/>
            <ac:spMk id="15" creationId="{00000000-0000-0000-0000-000000000000}"/>
          </ac:spMkLst>
        </pc:spChg>
        <pc:spChg chg="mod">
          <ac:chgData name="ALI TEKIN GUNER" userId="8a3bfaf7-3db6-4045-837e-88d2495fba61" providerId="ADAL" clId="{F8C97E7F-BF59-4E4D-B576-56AA89C6F72D}" dt="2022-12-13T14:23:35.574" v="2174" actId="1035"/>
          <ac:spMkLst>
            <pc:docMk/>
            <pc:sldMk cId="2693019335" sldId="388"/>
            <ac:spMk id="16" creationId="{00000000-0000-0000-0000-000000000000}"/>
          </ac:spMkLst>
        </pc:spChg>
        <pc:spChg chg="mod">
          <ac:chgData name="ALI TEKIN GUNER" userId="8a3bfaf7-3db6-4045-837e-88d2495fba61" providerId="ADAL" clId="{F8C97E7F-BF59-4E4D-B576-56AA89C6F72D}" dt="2022-12-13T14:23:35.574" v="2174" actId="1035"/>
          <ac:spMkLst>
            <pc:docMk/>
            <pc:sldMk cId="2693019335" sldId="388"/>
            <ac:spMk id="18" creationId="{00000000-0000-0000-0000-000000000000}"/>
          </ac:spMkLst>
        </pc:spChg>
        <pc:spChg chg="mod">
          <ac:chgData name="ALI TEKIN GUNER" userId="8a3bfaf7-3db6-4045-837e-88d2495fba61" providerId="ADAL" clId="{F8C97E7F-BF59-4E4D-B576-56AA89C6F72D}" dt="2022-12-13T14:23:35.574" v="2174" actId="1035"/>
          <ac:spMkLst>
            <pc:docMk/>
            <pc:sldMk cId="2693019335" sldId="388"/>
            <ac:spMk id="19" creationId="{00000000-0000-0000-0000-000000000000}"/>
          </ac:spMkLst>
        </pc:spChg>
        <pc:spChg chg="mod">
          <ac:chgData name="ALI TEKIN GUNER" userId="8a3bfaf7-3db6-4045-837e-88d2495fba61" providerId="ADAL" clId="{F8C97E7F-BF59-4E4D-B576-56AA89C6F72D}" dt="2022-12-13T14:23:35.574" v="2174" actId="1035"/>
          <ac:spMkLst>
            <pc:docMk/>
            <pc:sldMk cId="2693019335" sldId="388"/>
            <ac:spMk id="20" creationId="{00000000-0000-0000-0000-000000000000}"/>
          </ac:spMkLst>
        </pc:spChg>
        <pc:spChg chg="mod">
          <ac:chgData name="ALI TEKIN GUNER" userId="8a3bfaf7-3db6-4045-837e-88d2495fba61" providerId="ADAL" clId="{F8C97E7F-BF59-4E4D-B576-56AA89C6F72D}" dt="2022-12-13T14:23:35.574" v="2174" actId="1035"/>
          <ac:spMkLst>
            <pc:docMk/>
            <pc:sldMk cId="2693019335" sldId="388"/>
            <ac:spMk id="21" creationId="{00000000-0000-0000-0000-000000000000}"/>
          </ac:spMkLst>
        </pc:spChg>
        <pc:spChg chg="mod">
          <ac:chgData name="ALI TEKIN GUNER" userId="8a3bfaf7-3db6-4045-837e-88d2495fba61" providerId="ADAL" clId="{F8C97E7F-BF59-4E4D-B576-56AA89C6F72D}" dt="2022-12-13T14:23:35.574" v="2174" actId="1035"/>
          <ac:spMkLst>
            <pc:docMk/>
            <pc:sldMk cId="2693019335" sldId="388"/>
            <ac:spMk id="22" creationId="{00000000-0000-0000-0000-000000000000}"/>
          </ac:spMkLst>
        </pc:spChg>
        <pc:spChg chg="del">
          <ac:chgData name="ALI TEKIN GUNER" userId="8a3bfaf7-3db6-4045-837e-88d2495fba61" providerId="ADAL" clId="{F8C97E7F-BF59-4E4D-B576-56AA89C6F72D}" dt="2022-12-13T14:23:32.893" v="2173" actId="478"/>
          <ac:spMkLst>
            <pc:docMk/>
            <pc:sldMk cId="2693019335" sldId="388"/>
            <ac:spMk id="23" creationId="{00000000-0000-0000-0000-000000000000}"/>
          </ac:spMkLst>
        </pc:spChg>
        <pc:picChg chg="mod">
          <ac:chgData name="ALI TEKIN GUNER" userId="8a3bfaf7-3db6-4045-837e-88d2495fba61" providerId="ADAL" clId="{F8C97E7F-BF59-4E4D-B576-56AA89C6F72D}" dt="2022-12-13T14:23:35.574" v="2174" actId="1035"/>
          <ac:picMkLst>
            <pc:docMk/>
            <pc:sldMk cId="2693019335" sldId="388"/>
            <ac:picMk id="14" creationId="{00000000-0000-0000-0000-000000000000}"/>
          </ac:picMkLst>
        </pc:picChg>
        <pc:picChg chg="mod">
          <ac:chgData name="ALI TEKIN GUNER" userId="8a3bfaf7-3db6-4045-837e-88d2495fba61" providerId="ADAL" clId="{F8C97E7F-BF59-4E4D-B576-56AA89C6F72D}" dt="2022-12-13T14:23:35.574" v="2174" actId="1035"/>
          <ac:picMkLst>
            <pc:docMk/>
            <pc:sldMk cId="2693019335" sldId="388"/>
            <ac:picMk id="17" creationId="{00000000-0000-0000-0000-000000000000}"/>
          </ac:picMkLst>
        </pc:picChg>
      </pc:sldChg>
      <pc:sldChg chg="add del">
        <pc:chgData name="ALI TEKIN GUNER" userId="8a3bfaf7-3db6-4045-837e-88d2495fba61" providerId="ADAL" clId="{F8C97E7F-BF59-4E4D-B576-56AA89C6F72D}" dt="2022-12-13T13:20:35.125" v="1628" actId="47"/>
        <pc:sldMkLst>
          <pc:docMk/>
          <pc:sldMk cId="2351558433" sldId="390"/>
        </pc:sldMkLst>
      </pc:sldChg>
      <pc:sldChg chg="del">
        <pc:chgData name="ALI TEKIN GUNER" userId="8a3bfaf7-3db6-4045-837e-88d2495fba61" providerId="ADAL" clId="{F8C97E7F-BF59-4E4D-B576-56AA89C6F72D}" dt="2022-12-13T14:17:49.708" v="2126" actId="47"/>
        <pc:sldMkLst>
          <pc:docMk/>
          <pc:sldMk cId="2880168750" sldId="391"/>
        </pc:sldMkLst>
      </pc:sldChg>
      <pc:sldChg chg="delSp del">
        <pc:chgData name="ALI TEKIN GUNER" userId="8a3bfaf7-3db6-4045-837e-88d2495fba61" providerId="ADAL" clId="{F8C97E7F-BF59-4E4D-B576-56AA89C6F72D}" dt="2022-12-13T13:23:32.111" v="1633" actId="47"/>
        <pc:sldMkLst>
          <pc:docMk/>
          <pc:sldMk cId="3897781424" sldId="392"/>
        </pc:sldMkLst>
        <pc:spChg chg="del">
          <ac:chgData name="ALI TEKIN GUNER" userId="8a3bfaf7-3db6-4045-837e-88d2495fba61" providerId="ADAL" clId="{F8C97E7F-BF59-4E4D-B576-56AA89C6F72D}" dt="2022-12-13T13:22:50.507" v="1629" actId="21"/>
          <ac:spMkLst>
            <pc:docMk/>
            <pc:sldMk cId="3897781424" sldId="392"/>
            <ac:spMk id="2" creationId="{00000000-0000-0000-0000-000000000000}"/>
          </ac:spMkLst>
        </pc:spChg>
        <pc:spChg chg="del">
          <ac:chgData name="ALI TEKIN GUNER" userId="8a3bfaf7-3db6-4045-837e-88d2495fba61" providerId="ADAL" clId="{F8C97E7F-BF59-4E4D-B576-56AA89C6F72D}" dt="2022-12-13T13:22:50.507" v="1629" actId="21"/>
          <ac:spMkLst>
            <pc:docMk/>
            <pc:sldMk cId="3897781424" sldId="392"/>
            <ac:spMk id="11" creationId="{00000000-0000-0000-0000-000000000000}"/>
          </ac:spMkLst>
        </pc:spChg>
        <pc:picChg chg="del">
          <ac:chgData name="ALI TEKIN GUNER" userId="8a3bfaf7-3db6-4045-837e-88d2495fba61" providerId="ADAL" clId="{F8C97E7F-BF59-4E4D-B576-56AA89C6F72D}" dt="2022-12-13T13:22:50.507" v="1629" actId="21"/>
          <ac:picMkLst>
            <pc:docMk/>
            <pc:sldMk cId="3897781424" sldId="392"/>
            <ac:picMk id="71682" creationId="{00000000-0000-0000-0000-000000000000}"/>
          </ac:picMkLst>
        </pc:picChg>
        <pc:picChg chg="del">
          <ac:chgData name="ALI TEKIN GUNER" userId="8a3bfaf7-3db6-4045-837e-88d2495fba61" providerId="ADAL" clId="{F8C97E7F-BF59-4E4D-B576-56AA89C6F72D}" dt="2022-12-13T13:22:50.507" v="1629" actId="21"/>
          <ac:picMkLst>
            <pc:docMk/>
            <pc:sldMk cId="3897781424" sldId="392"/>
            <ac:picMk id="71684" creationId="{00000000-0000-0000-0000-000000000000}"/>
          </ac:picMkLst>
        </pc:picChg>
        <pc:picChg chg="del">
          <ac:chgData name="ALI TEKIN GUNER" userId="8a3bfaf7-3db6-4045-837e-88d2495fba61" providerId="ADAL" clId="{F8C97E7F-BF59-4E4D-B576-56AA89C6F72D}" dt="2022-12-13T13:22:50.507" v="1629" actId="21"/>
          <ac:picMkLst>
            <pc:docMk/>
            <pc:sldMk cId="3897781424" sldId="392"/>
            <ac:picMk id="71686" creationId="{00000000-0000-0000-0000-000000000000}"/>
          </ac:picMkLst>
        </pc:picChg>
      </pc:sldChg>
      <pc:sldChg chg="del">
        <pc:chgData name="ALI TEKIN GUNER" userId="8a3bfaf7-3db6-4045-837e-88d2495fba61" providerId="ADAL" clId="{F8C97E7F-BF59-4E4D-B576-56AA89C6F72D}" dt="2022-12-13T14:18:31.381" v="2127" actId="47"/>
        <pc:sldMkLst>
          <pc:docMk/>
          <pc:sldMk cId="3651341691" sldId="397"/>
        </pc:sldMkLst>
      </pc:sldChg>
      <pc:sldChg chg="addSp delSp modSp mod modTransition modAnim chgLayout">
        <pc:chgData name="ALI TEKIN GUNER" userId="8a3bfaf7-3db6-4045-837e-88d2495fba61" providerId="ADAL" clId="{F8C97E7F-BF59-4E4D-B576-56AA89C6F72D}" dt="2022-12-14T09:35:41.588" v="3007"/>
        <pc:sldMkLst>
          <pc:docMk/>
          <pc:sldMk cId="3688783393" sldId="400"/>
        </pc:sldMkLst>
        <pc:spChg chg="mod ord">
          <ac:chgData name="ALI TEKIN GUNER" userId="8a3bfaf7-3db6-4045-837e-88d2495fba61" providerId="ADAL" clId="{F8C97E7F-BF59-4E4D-B576-56AA89C6F72D}" dt="2022-12-13T14:55:26.235" v="2441" actId="700"/>
          <ac:spMkLst>
            <pc:docMk/>
            <pc:sldMk cId="3688783393" sldId="400"/>
            <ac:spMk id="2" creationId="{00000000-0000-0000-0000-000000000000}"/>
          </ac:spMkLst>
        </pc:spChg>
        <pc:spChg chg="mod ord">
          <ac:chgData name="ALI TEKIN GUNER" userId="8a3bfaf7-3db6-4045-837e-88d2495fba61" providerId="ADAL" clId="{F8C97E7F-BF59-4E4D-B576-56AA89C6F72D}" dt="2022-12-13T14:55:26.235" v="2441" actId="700"/>
          <ac:spMkLst>
            <pc:docMk/>
            <pc:sldMk cId="3688783393" sldId="400"/>
            <ac:spMk id="5" creationId="{00000000-0000-0000-0000-000000000000}"/>
          </ac:spMkLst>
        </pc:spChg>
        <pc:spChg chg="mod ord">
          <ac:chgData name="ALI TEKIN GUNER" userId="8a3bfaf7-3db6-4045-837e-88d2495fba61" providerId="ADAL" clId="{F8C97E7F-BF59-4E4D-B576-56AA89C6F72D}" dt="2022-12-13T14:55:26.235" v="2441" actId="700"/>
          <ac:spMkLst>
            <pc:docMk/>
            <pc:sldMk cId="3688783393" sldId="400"/>
            <ac:spMk id="6" creationId="{00000000-0000-0000-0000-000000000000}"/>
          </ac:spMkLst>
        </pc:spChg>
        <pc:spChg chg="add mod">
          <ac:chgData name="ALI TEKIN GUNER" userId="8a3bfaf7-3db6-4045-837e-88d2495fba61" providerId="ADAL" clId="{F8C97E7F-BF59-4E4D-B576-56AA89C6F72D}" dt="2022-12-13T14:56:32.750" v="2459" actId="1036"/>
          <ac:spMkLst>
            <pc:docMk/>
            <pc:sldMk cId="3688783393" sldId="400"/>
            <ac:spMk id="8" creationId="{0329B458-85D3-7B5D-AFEE-1F8151C120B3}"/>
          </ac:spMkLst>
        </pc:spChg>
        <pc:spChg chg="del mod">
          <ac:chgData name="ALI TEKIN GUNER" userId="8a3bfaf7-3db6-4045-837e-88d2495fba61" providerId="ADAL" clId="{F8C97E7F-BF59-4E4D-B576-56AA89C6F72D}" dt="2022-12-13T14:55:37.845" v="2446" actId="478"/>
          <ac:spMkLst>
            <pc:docMk/>
            <pc:sldMk cId="3688783393" sldId="400"/>
            <ac:spMk id="11" creationId="{00000000-0000-0000-0000-000000000000}"/>
          </ac:spMkLst>
        </pc:spChg>
        <pc:spChg chg="del mod">
          <ac:chgData name="ALI TEKIN GUNER" userId="8a3bfaf7-3db6-4045-837e-88d2495fba61" providerId="ADAL" clId="{F8C97E7F-BF59-4E4D-B576-56AA89C6F72D}" dt="2022-12-13T14:55:42.911" v="2449" actId="478"/>
          <ac:spMkLst>
            <pc:docMk/>
            <pc:sldMk cId="3688783393" sldId="400"/>
            <ac:spMk id="12" creationId="{00000000-0000-0000-0000-000000000000}"/>
          </ac:spMkLst>
        </pc:spChg>
        <pc:spChg chg="mod">
          <ac:chgData name="ALI TEKIN GUNER" userId="8a3bfaf7-3db6-4045-837e-88d2495fba61" providerId="ADAL" clId="{F8C97E7F-BF59-4E4D-B576-56AA89C6F72D}" dt="2022-12-13T14:56:32.750" v="2459" actId="1036"/>
          <ac:spMkLst>
            <pc:docMk/>
            <pc:sldMk cId="3688783393" sldId="400"/>
            <ac:spMk id="15" creationId="{00000000-0000-0000-0000-000000000000}"/>
          </ac:spMkLst>
        </pc:spChg>
        <pc:spChg chg="mod">
          <ac:chgData name="ALI TEKIN GUNER" userId="8a3bfaf7-3db6-4045-837e-88d2495fba61" providerId="ADAL" clId="{F8C97E7F-BF59-4E4D-B576-56AA89C6F72D}" dt="2022-12-13T14:56:32.750" v="2459" actId="1036"/>
          <ac:spMkLst>
            <pc:docMk/>
            <pc:sldMk cId="3688783393" sldId="400"/>
            <ac:spMk id="16" creationId="{00000000-0000-0000-0000-000000000000}"/>
          </ac:spMkLst>
        </pc:spChg>
        <pc:spChg chg="mod">
          <ac:chgData name="ALI TEKIN GUNER" userId="8a3bfaf7-3db6-4045-837e-88d2495fba61" providerId="ADAL" clId="{F8C97E7F-BF59-4E4D-B576-56AA89C6F72D}" dt="2022-12-13T14:56:32.750" v="2459" actId="1036"/>
          <ac:spMkLst>
            <pc:docMk/>
            <pc:sldMk cId="3688783393" sldId="400"/>
            <ac:spMk id="17" creationId="{00000000-0000-0000-0000-000000000000}"/>
          </ac:spMkLst>
        </pc:spChg>
        <pc:spChg chg="del">
          <ac:chgData name="ALI TEKIN GUNER" userId="8a3bfaf7-3db6-4045-837e-88d2495fba61" providerId="ADAL" clId="{F8C97E7F-BF59-4E4D-B576-56AA89C6F72D}" dt="2022-12-13T14:38:42.093" v="2369" actId="478"/>
          <ac:spMkLst>
            <pc:docMk/>
            <pc:sldMk cId="3688783393" sldId="400"/>
            <ac:spMk id="21" creationId="{00000000-0000-0000-0000-000000000000}"/>
          </ac:spMkLst>
        </pc:spChg>
        <pc:spChg chg="mod">
          <ac:chgData name="ALI TEKIN GUNER" userId="8a3bfaf7-3db6-4045-837e-88d2495fba61" providerId="ADAL" clId="{F8C97E7F-BF59-4E4D-B576-56AA89C6F72D}" dt="2022-12-13T14:56:32.750" v="2459" actId="1036"/>
          <ac:spMkLst>
            <pc:docMk/>
            <pc:sldMk cId="3688783393" sldId="400"/>
            <ac:spMk id="29" creationId="{00000000-0000-0000-0000-000000000000}"/>
          </ac:spMkLst>
        </pc:spChg>
        <pc:spChg chg="mod">
          <ac:chgData name="ALI TEKIN GUNER" userId="8a3bfaf7-3db6-4045-837e-88d2495fba61" providerId="ADAL" clId="{F8C97E7F-BF59-4E4D-B576-56AA89C6F72D}" dt="2022-12-13T14:56:32.750" v="2459" actId="1036"/>
          <ac:spMkLst>
            <pc:docMk/>
            <pc:sldMk cId="3688783393" sldId="400"/>
            <ac:spMk id="11271" creationId="{00000000-0000-0000-0000-000000000000}"/>
          </ac:spMkLst>
        </pc:spChg>
        <pc:spChg chg="mod">
          <ac:chgData name="ALI TEKIN GUNER" userId="8a3bfaf7-3db6-4045-837e-88d2495fba61" providerId="ADAL" clId="{F8C97E7F-BF59-4E4D-B576-56AA89C6F72D}" dt="2022-12-13T14:56:32.750" v="2459" actId="1036"/>
          <ac:spMkLst>
            <pc:docMk/>
            <pc:sldMk cId="3688783393" sldId="400"/>
            <ac:spMk id="11278" creationId="{00000000-0000-0000-0000-000000000000}"/>
          </ac:spMkLst>
        </pc:spChg>
        <pc:spChg chg="mod">
          <ac:chgData name="ALI TEKIN GUNER" userId="8a3bfaf7-3db6-4045-837e-88d2495fba61" providerId="ADAL" clId="{F8C97E7F-BF59-4E4D-B576-56AA89C6F72D}" dt="2022-12-13T14:56:32.750" v="2459" actId="1036"/>
          <ac:spMkLst>
            <pc:docMk/>
            <pc:sldMk cId="3688783393" sldId="400"/>
            <ac:spMk id="12293" creationId="{00000000-0000-0000-0000-000000000000}"/>
          </ac:spMkLst>
        </pc:spChg>
        <pc:grpChg chg="mod">
          <ac:chgData name="ALI TEKIN GUNER" userId="8a3bfaf7-3db6-4045-837e-88d2495fba61" providerId="ADAL" clId="{F8C97E7F-BF59-4E4D-B576-56AA89C6F72D}" dt="2022-12-13T14:56:32.750" v="2459" actId="1036"/>
          <ac:grpSpMkLst>
            <pc:docMk/>
            <pc:sldMk cId="3688783393" sldId="400"/>
            <ac:grpSpMk id="18" creationId="{00000000-0000-0000-0000-000000000000}"/>
          </ac:grpSpMkLst>
        </pc:grpChg>
        <pc:grpChg chg="mod">
          <ac:chgData name="ALI TEKIN GUNER" userId="8a3bfaf7-3db6-4045-837e-88d2495fba61" providerId="ADAL" clId="{F8C97E7F-BF59-4E4D-B576-56AA89C6F72D}" dt="2022-12-13T14:56:32.750" v="2459" actId="1036"/>
          <ac:grpSpMkLst>
            <pc:docMk/>
            <pc:sldMk cId="3688783393" sldId="400"/>
            <ac:grpSpMk id="12291" creationId="{00000000-0000-0000-0000-000000000000}"/>
          </ac:grpSpMkLst>
        </pc:grpChg>
        <pc:picChg chg="add del">
          <ac:chgData name="ALI TEKIN GUNER" userId="8a3bfaf7-3db6-4045-837e-88d2495fba61" providerId="ADAL" clId="{F8C97E7F-BF59-4E4D-B576-56AA89C6F72D}" dt="2022-12-13T14:54:49.195" v="2429" actId="478"/>
          <ac:picMkLst>
            <pc:docMk/>
            <pc:sldMk cId="3688783393" sldId="400"/>
            <ac:picMk id="13" creationId="{CF83BF16-220F-D06A-6A9E-5B88DB724E5C}"/>
          </ac:picMkLst>
        </pc:picChg>
        <pc:picChg chg="add mod ord">
          <ac:chgData name="ALI TEKIN GUNER" userId="8a3bfaf7-3db6-4045-837e-88d2495fba61" providerId="ADAL" clId="{F8C97E7F-BF59-4E4D-B576-56AA89C6F72D}" dt="2022-12-13T14:57:59.195" v="2470" actId="167"/>
          <ac:picMkLst>
            <pc:docMk/>
            <pc:sldMk cId="3688783393" sldId="400"/>
            <ac:picMk id="19" creationId="{38A3F5E9-8DAC-1377-ECDB-B2E18147F6DB}"/>
          </ac:picMkLst>
        </pc:picChg>
        <pc:picChg chg="mod">
          <ac:chgData name="ALI TEKIN GUNER" userId="8a3bfaf7-3db6-4045-837e-88d2495fba61" providerId="ADAL" clId="{F8C97E7F-BF59-4E4D-B576-56AA89C6F72D}" dt="2022-12-13T14:56:32.750" v="2459" actId="1036"/>
          <ac:picMkLst>
            <pc:docMk/>
            <pc:sldMk cId="3688783393" sldId="400"/>
            <ac:picMk id="11277" creationId="{00000000-0000-0000-0000-000000000000}"/>
          </ac:picMkLst>
        </pc:picChg>
        <pc:picChg chg="del mod">
          <ac:chgData name="ALI TEKIN GUNER" userId="8a3bfaf7-3db6-4045-837e-88d2495fba61" providerId="ADAL" clId="{F8C97E7F-BF59-4E4D-B576-56AA89C6F72D}" dt="2022-12-13T14:54:46.769" v="2427" actId="478"/>
          <ac:picMkLst>
            <pc:docMk/>
            <pc:sldMk cId="3688783393" sldId="400"/>
            <ac:picMk id="11280" creationId="{00000000-0000-0000-0000-000000000000}"/>
          </ac:picMkLst>
        </pc:picChg>
        <pc:cxnChg chg="del mod">
          <ac:chgData name="ALI TEKIN GUNER" userId="8a3bfaf7-3db6-4045-837e-88d2495fba61" providerId="ADAL" clId="{F8C97E7F-BF59-4E4D-B576-56AA89C6F72D}" dt="2022-12-13T14:55:36.477" v="2445" actId="478"/>
          <ac:cxnSpMkLst>
            <pc:docMk/>
            <pc:sldMk cId="3688783393" sldId="400"/>
            <ac:cxnSpMk id="3" creationId="{00000000-0000-0000-0000-000000000000}"/>
          </ac:cxnSpMkLst>
        </pc:cxnChg>
        <pc:cxnChg chg="del">
          <ac:chgData name="ALI TEKIN GUNER" userId="8a3bfaf7-3db6-4045-837e-88d2495fba61" providerId="ADAL" clId="{F8C97E7F-BF59-4E4D-B576-56AA89C6F72D}" dt="2022-12-13T14:55:40.968" v="2448" actId="478"/>
          <ac:cxnSpMkLst>
            <pc:docMk/>
            <pc:sldMk cId="3688783393" sldId="400"/>
            <ac:cxnSpMk id="7" creationId="{00000000-0000-0000-0000-000000000000}"/>
          </ac:cxnSpMkLst>
        </pc:cxnChg>
        <pc:cxnChg chg="del mod">
          <ac:chgData name="ALI TEKIN GUNER" userId="8a3bfaf7-3db6-4045-837e-88d2495fba61" providerId="ADAL" clId="{F8C97E7F-BF59-4E4D-B576-56AA89C6F72D}" dt="2022-12-13T14:55:39.813" v="2447" actId="478"/>
          <ac:cxnSpMkLst>
            <pc:docMk/>
            <pc:sldMk cId="3688783393" sldId="400"/>
            <ac:cxnSpMk id="9" creationId="{00000000-0000-0000-0000-000000000000}"/>
          </ac:cxnSpMkLst>
        </pc:cxnChg>
      </pc:sldChg>
      <pc:sldChg chg="delSp modSp mod modTransition">
        <pc:chgData name="ALI TEKIN GUNER" userId="8a3bfaf7-3db6-4045-837e-88d2495fba61" providerId="ADAL" clId="{F8C97E7F-BF59-4E4D-B576-56AA89C6F72D}" dt="2022-12-14T09:35:41.588" v="3007"/>
        <pc:sldMkLst>
          <pc:docMk/>
          <pc:sldMk cId="2832252375" sldId="402"/>
        </pc:sldMkLst>
        <pc:spChg chg="mod">
          <ac:chgData name="ALI TEKIN GUNER" userId="8a3bfaf7-3db6-4045-837e-88d2495fba61" providerId="ADAL" clId="{F8C97E7F-BF59-4E4D-B576-56AA89C6F72D}" dt="2022-12-13T15:04:08.394" v="2683" actId="1036"/>
          <ac:spMkLst>
            <pc:docMk/>
            <pc:sldMk cId="2832252375" sldId="402"/>
            <ac:spMk id="6" creationId="{00000000-0000-0000-0000-000000000000}"/>
          </ac:spMkLst>
        </pc:spChg>
        <pc:spChg chg="mod">
          <ac:chgData name="ALI TEKIN GUNER" userId="8a3bfaf7-3db6-4045-837e-88d2495fba61" providerId="ADAL" clId="{F8C97E7F-BF59-4E4D-B576-56AA89C6F72D}" dt="2022-12-13T15:04:08.394" v="2683" actId="1036"/>
          <ac:spMkLst>
            <pc:docMk/>
            <pc:sldMk cId="2832252375" sldId="402"/>
            <ac:spMk id="9" creationId="{00000000-0000-0000-0000-000000000000}"/>
          </ac:spMkLst>
        </pc:spChg>
        <pc:spChg chg="del">
          <ac:chgData name="ALI TEKIN GUNER" userId="8a3bfaf7-3db6-4045-837e-88d2495fba61" providerId="ADAL" clId="{F8C97E7F-BF59-4E4D-B576-56AA89C6F72D}" dt="2022-12-13T14:38:51.661" v="2372" actId="478"/>
          <ac:spMkLst>
            <pc:docMk/>
            <pc:sldMk cId="2832252375" sldId="402"/>
            <ac:spMk id="14" creationId="{00000000-0000-0000-0000-000000000000}"/>
          </ac:spMkLst>
        </pc:spChg>
        <pc:spChg chg="mod">
          <ac:chgData name="ALI TEKIN GUNER" userId="8a3bfaf7-3db6-4045-837e-88d2495fba61" providerId="ADAL" clId="{F8C97E7F-BF59-4E4D-B576-56AA89C6F72D}" dt="2022-12-13T15:04:08.394" v="2683" actId="1036"/>
          <ac:spMkLst>
            <pc:docMk/>
            <pc:sldMk cId="2832252375" sldId="402"/>
            <ac:spMk id="17" creationId="{00000000-0000-0000-0000-000000000000}"/>
          </ac:spMkLst>
        </pc:spChg>
        <pc:spChg chg="mod">
          <ac:chgData name="ALI TEKIN GUNER" userId="8a3bfaf7-3db6-4045-837e-88d2495fba61" providerId="ADAL" clId="{F8C97E7F-BF59-4E4D-B576-56AA89C6F72D}" dt="2022-12-13T15:04:32.390" v="2691" actId="1076"/>
          <ac:spMkLst>
            <pc:docMk/>
            <pc:sldMk cId="2832252375" sldId="402"/>
            <ac:spMk id="13315" creationId="{00000000-0000-0000-0000-000000000000}"/>
          </ac:spMkLst>
        </pc:spChg>
        <pc:spChg chg="mod">
          <ac:chgData name="ALI TEKIN GUNER" userId="8a3bfaf7-3db6-4045-837e-88d2495fba61" providerId="ADAL" clId="{F8C97E7F-BF59-4E4D-B576-56AA89C6F72D}" dt="2022-12-13T15:04:08.394" v="2683" actId="1036"/>
          <ac:spMkLst>
            <pc:docMk/>
            <pc:sldMk cId="2832252375" sldId="402"/>
            <ac:spMk id="26630" creationId="{00000000-0000-0000-0000-000000000000}"/>
          </ac:spMkLst>
        </pc:spChg>
        <pc:picChg chg="mod">
          <ac:chgData name="ALI TEKIN GUNER" userId="8a3bfaf7-3db6-4045-837e-88d2495fba61" providerId="ADAL" clId="{F8C97E7F-BF59-4E4D-B576-56AA89C6F72D}" dt="2022-12-13T15:04:08.394" v="2683" actId="1036"/>
          <ac:picMkLst>
            <pc:docMk/>
            <pc:sldMk cId="2832252375" sldId="402"/>
            <ac:picMk id="2" creationId="{00000000-0000-0000-0000-000000000000}"/>
          </ac:picMkLst>
        </pc:picChg>
        <pc:picChg chg="mod">
          <ac:chgData name="ALI TEKIN GUNER" userId="8a3bfaf7-3db6-4045-837e-88d2495fba61" providerId="ADAL" clId="{F8C97E7F-BF59-4E4D-B576-56AA89C6F72D}" dt="2022-12-13T15:04:08.394" v="2683" actId="1036"/>
          <ac:picMkLst>
            <pc:docMk/>
            <pc:sldMk cId="2832252375" sldId="402"/>
            <ac:picMk id="3" creationId="{00000000-0000-0000-0000-000000000000}"/>
          </ac:picMkLst>
        </pc:picChg>
        <pc:picChg chg="mod">
          <ac:chgData name="ALI TEKIN GUNER" userId="8a3bfaf7-3db6-4045-837e-88d2495fba61" providerId="ADAL" clId="{F8C97E7F-BF59-4E4D-B576-56AA89C6F72D}" dt="2022-12-13T15:04:08.394" v="2683" actId="1036"/>
          <ac:picMkLst>
            <pc:docMk/>
            <pc:sldMk cId="2832252375" sldId="402"/>
            <ac:picMk id="4" creationId="{00000000-0000-0000-0000-000000000000}"/>
          </ac:picMkLst>
        </pc:picChg>
        <pc:cxnChg chg="mod">
          <ac:chgData name="ALI TEKIN GUNER" userId="8a3bfaf7-3db6-4045-837e-88d2495fba61" providerId="ADAL" clId="{F8C97E7F-BF59-4E4D-B576-56AA89C6F72D}" dt="2022-12-13T15:04:08.394" v="2683" actId="1036"/>
          <ac:cxnSpMkLst>
            <pc:docMk/>
            <pc:sldMk cId="2832252375" sldId="402"/>
            <ac:cxnSpMk id="11" creationId="{00000000-0000-0000-0000-000000000000}"/>
          </ac:cxnSpMkLst>
        </pc:cxnChg>
      </pc:sldChg>
      <pc:sldChg chg="delSp modSp add del mod modTransition modAnim chgLayout">
        <pc:chgData name="ALI TEKIN GUNER" userId="8a3bfaf7-3db6-4045-837e-88d2495fba61" providerId="ADAL" clId="{F8C97E7F-BF59-4E4D-B576-56AA89C6F72D}" dt="2022-12-14T09:35:41.588" v="3007"/>
        <pc:sldMkLst>
          <pc:docMk/>
          <pc:sldMk cId="1617826581" sldId="403"/>
        </pc:sldMkLst>
        <pc:spChg chg="del">
          <ac:chgData name="ALI TEKIN GUNER" userId="8a3bfaf7-3db6-4045-837e-88d2495fba61" providerId="ADAL" clId="{F8C97E7F-BF59-4E4D-B576-56AA89C6F72D}" dt="2022-12-13T14:40:37.820" v="2394" actId="478"/>
          <ac:spMkLst>
            <pc:docMk/>
            <pc:sldMk cId="1617826581" sldId="403"/>
            <ac:spMk id="2" creationId="{00000000-0000-0000-0000-000000000000}"/>
          </ac:spMkLst>
        </pc:spChg>
        <pc:spChg chg="mod ord">
          <ac:chgData name="ALI TEKIN GUNER" userId="8a3bfaf7-3db6-4045-837e-88d2495fba61" providerId="ADAL" clId="{F8C97E7F-BF59-4E4D-B576-56AA89C6F72D}" dt="2022-12-13T14:40:22.823" v="2392" actId="700"/>
          <ac:spMkLst>
            <pc:docMk/>
            <pc:sldMk cId="1617826581" sldId="403"/>
            <ac:spMk id="3" creationId="{00000000-0000-0000-0000-000000000000}"/>
          </ac:spMkLst>
        </pc:spChg>
        <pc:spChg chg="del">
          <ac:chgData name="ALI TEKIN GUNER" userId="8a3bfaf7-3db6-4045-837e-88d2495fba61" providerId="ADAL" clId="{F8C97E7F-BF59-4E4D-B576-56AA89C6F72D}" dt="2022-12-13T14:40:13.693" v="2391" actId="478"/>
          <ac:spMkLst>
            <pc:docMk/>
            <pc:sldMk cId="1617826581" sldId="403"/>
            <ac:spMk id="19" creationId="{00000000-0000-0000-0000-000000000000}"/>
          </ac:spMkLst>
        </pc:spChg>
        <pc:spChg chg="mod">
          <ac:chgData name="ALI TEKIN GUNER" userId="8a3bfaf7-3db6-4045-837e-88d2495fba61" providerId="ADAL" clId="{F8C97E7F-BF59-4E4D-B576-56AA89C6F72D}" dt="2022-12-13T14:39:08.852" v="2379" actId="1076"/>
          <ac:spMkLst>
            <pc:docMk/>
            <pc:sldMk cId="1617826581" sldId="403"/>
            <ac:spMk id="14342" creationId="{00000000-0000-0000-0000-000000000000}"/>
          </ac:spMkLst>
        </pc:spChg>
        <pc:spChg chg="mod">
          <ac:chgData name="ALI TEKIN GUNER" userId="8a3bfaf7-3db6-4045-837e-88d2495fba61" providerId="ADAL" clId="{F8C97E7F-BF59-4E4D-B576-56AA89C6F72D}" dt="2022-12-13T14:40:43.679" v="2395" actId="1076"/>
          <ac:spMkLst>
            <pc:docMk/>
            <pc:sldMk cId="1617826581" sldId="403"/>
            <ac:spMk id="27652" creationId="{00000000-0000-0000-0000-000000000000}"/>
          </ac:spMkLst>
        </pc:spChg>
        <pc:spChg chg="mod">
          <ac:chgData name="ALI TEKIN GUNER" userId="8a3bfaf7-3db6-4045-837e-88d2495fba61" providerId="ADAL" clId="{F8C97E7F-BF59-4E4D-B576-56AA89C6F72D}" dt="2022-12-13T14:40:43.679" v="2395" actId="1076"/>
          <ac:spMkLst>
            <pc:docMk/>
            <pc:sldMk cId="1617826581" sldId="403"/>
            <ac:spMk id="27658" creationId="{00000000-0000-0000-0000-000000000000}"/>
          </ac:spMkLst>
        </pc:spChg>
        <pc:spChg chg="mod">
          <ac:chgData name="ALI TEKIN GUNER" userId="8a3bfaf7-3db6-4045-837e-88d2495fba61" providerId="ADAL" clId="{F8C97E7F-BF59-4E4D-B576-56AA89C6F72D}" dt="2022-12-13T14:40:43.679" v="2395" actId="1076"/>
          <ac:spMkLst>
            <pc:docMk/>
            <pc:sldMk cId="1617826581" sldId="403"/>
            <ac:spMk id="27659" creationId="{00000000-0000-0000-0000-000000000000}"/>
          </ac:spMkLst>
        </pc:spChg>
        <pc:spChg chg="mod">
          <ac:chgData name="ALI TEKIN GUNER" userId="8a3bfaf7-3db6-4045-837e-88d2495fba61" providerId="ADAL" clId="{F8C97E7F-BF59-4E4D-B576-56AA89C6F72D}" dt="2022-12-13T14:40:43.679" v="2395" actId="1076"/>
          <ac:spMkLst>
            <pc:docMk/>
            <pc:sldMk cId="1617826581" sldId="403"/>
            <ac:spMk id="27661" creationId="{00000000-0000-0000-0000-000000000000}"/>
          </ac:spMkLst>
        </pc:spChg>
        <pc:spChg chg="mod">
          <ac:chgData name="ALI TEKIN GUNER" userId="8a3bfaf7-3db6-4045-837e-88d2495fba61" providerId="ADAL" clId="{F8C97E7F-BF59-4E4D-B576-56AA89C6F72D}" dt="2022-12-13T14:40:51.949" v="2398" actId="1037"/>
          <ac:spMkLst>
            <pc:docMk/>
            <pc:sldMk cId="1617826581" sldId="403"/>
            <ac:spMk id="27662" creationId="{00000000-0000-0000-0000-000000000000}"/>
          </ac:spMkLst>
        </pc:spChg>
        <pc:spChg chg="mod">
          <ac:chgData name="ALI TEKIN GUNER" userId="8a3bfaf7-3db6-4045-837e-88d2495fba61" providerId="ADAL" clId="{F8C97E7F-BF59-4E4D-B576-56AA89C6F72D}" dt="2022-12-13T14:40:48.712" v="2396" actId="1076"/>
          <ac:spMkLst>
            <pc:docMk/>
            <pc:sldMk cId="1617826581" sldId="403"/>
            <ac:spMk id="27663" creationId="{00000000-0000-0000-0000-000000000000}"/>
          </ac:spMkLst>
        </pc:spChg>
        <pc:spChg chg="mod">
          <ac:chgData name="ALI TEKIN GUNER" userId="8a3bfaf7-3db6-4045-837e-88d2495fba61" providerId="ADAL" clId="{F8C97E7F-BF59-4E4D-B576-56AA89C6F72D}" dt="2022-12-13T14:40:48.712" v="2396" actId="1076"/>
          <ac:spMkLst>
            <pc:docMk/>
            <pc:sldMk cId="1617826581" sldId="403"/>
            <ac:spMk id="27664" creationId="{00000000-0000-0000-0000-000000000000}"/>
          </ac:spMkLst>
        </pc:spChg>
        <pc:spChg chg="mod">
          <ac:chgData name="ALI TEKIN GUNER" userId="8a3bfaf7-3db6-4045-837e-88d2495fba61" providerId="ADAL" clId="{F8C97E7F-BF59-4E4D-B576-56AA89C6F72D}" dt="2022-12-13T14:40:48.712" v="2396" actId="1076"/>
          <ac:spMkLst>
            <pc:docMk/>
            <pc:sldMk cId="1617826581" sldId="403"/>
            <ac:spMk id="27665" creationId="{00000000-0000-0000-0000-000000000000}"/>
          </ac:spMkLst>
        </pc:spChg>
        <pc:spChg chg="mod">
          <ac:chgData name="ALI TEKIN GUNER" userId="8a3bfaf7-3db6-4045-837e-88d2495fba61" providerId="ADAL" clId="{F8C97E7F-BF59-4E4D-B576-56AA89C6F72D}" dt="2022-12-13T14:40:48.712" v="2396" actId="1076"/>
          <ac:spMkLst>
            <pc:docMk/>
            <pc:sldMk cId="1617826581" sldId="403"/>
            <ac:spMk id="27666" creationId="{00000000-0000-0000-0000-000000000000}"/>
          </ac:spMkLst>
        </pc:spChg>
        <pc:spChg chg="mod ord">
          <ac:chgData name="ALI TEKIN GUNER" userId="8a3bfaf7-3db6-4045-837e-88d2495fba61" providerId="ADAL" clId="{F8C97E7F-BF59-4E4D-B576-56AA89C6F72D}" dt="2022-12-13T14:40:51.949" v="2398" actId="1037"/>
          <ac:spMkLst>
            <pc:docMk/>
            <pc:sldMk cId="1617826581" sldId="403"/>
            <ac:spMk id="27667" creationId="{00000000-0000-0000-0000-000000000000}"/>
          </ac:spMkLst>
        </pc:spChg>
      </pc:sldChg>
      <pc:sldChg chg="del">
        <pc:chgData name="ALI TEKIN GUNER" userId="8a3bfaf7-3db6-4045-837e-88d2495fba61" providerId="ADAL" clId="{F8C97E7F-BF59-4E4D-B576-56AA89C6F72D}" dt="2022-12-13T13:24:08.227" v="1635" actId="47"/>
        <pc:sldMkLst>
          <pc:docMk/>
          <pc:sldMk cId="1333147019" sldId="406"/>
        </pc:sldMkLst>
      </pc:sldChg>
      <pc:sldChg chg="del">
        <pc:chgData name="ALI TEKIN GUNER" userId="8a3bfaf7-3db6-4045-837e-88d2495fba61" providerId="ADAL" clId="{F8C97E7F-BF59-4E4D-B576-56AA89C6F72D}" dt="2022-12-13T13:24:08.227" v="1635" actId="47"/>
        <pc:sldMkLst>
          <pc:docMk/>
          <pc:sldMk cId="3313167849" sldId="407"/>
        </pc:sldMkLst>
      </pc:sldChg>
      <pc:sldChg chg="del">
        <pc:chgData name="ALI TEKIN GUNER" userId="8a3bfaf7-3db6-4045-837e-88d2495fba61" providerId="ADAL" clId="{F8C97E7F-BF59-4E4D-B576-56AA89C6F72D}" dt="2022-12-13T13:24:08.227" v="1635" actId="47"/>
        <pc:sldMkLst>
          <pc:docMk/>
          <pc:sldMk cId="3405248689" sldId="408"/>
        </pc:sldMkLst>
      </pc:sldChg>
      <pc:sldChg chg="del">
        <pc:chgData name="ALI TEKIN GUNER" userId="8a3bfaf7-3db6-4045-837e-88d2495fba61" providerId="ADAL" clId="{F8C97E7F-BF59-4E4D-B576-56AA89C6F72D}" dt="2022-12-13T13:24:08.227" v="1635" actId="47"/>
        <pc:sldMkLst>
          <pc:docMk/>
          <pc:sldMk cId="2619705912" sldId="409"/>
        </pc:sldMkLst>
      </pc:sldChg>
      <pc:sldChg chg="addSp delSp modSp mod modTransition modAnim">
        <pc:chgData name="ALI TEKIN GUNER" userId="8a3bfaf7-3db6-4045-837e-88d2495fba61" providerId="ADAL" clId="{F8C97E7F-BF59-4E4D-B576-56AA89C6F72D}" dt="2022-12-14T09:35:41.588" v="3007"/>
        <pc:sldMkLst>
          <pc:docMk/>
          <pc:sldMk cId="1293941463" sldId="410"/>
        </pc:sldMkLst>
        <pc:spChg chg="del">
          <ac:chgData name="ALI TEKIN GUNER" userId="8a3bfaf7-3db6-4045-837e-88d2495fba61" providerId="ADAL" clId="{F8C97E7F-BF59-4E4D-B576-56AA89C6F72D}" dt="2022-12-13T14:57:10.430" v="2460" actId="478"/>
          <ac:spMkLst>
            <pc:docMk/>
            <pc:sldMk cId="1293941463" sldId="410"/>
            <ac:spMk id="3" creationId="{00000000-0000-0000-0000-000000000000}"/>
          </ac:spMkLst>
        </pc:spChg>
        <pc:spChg chg="mod">
          <ac:chgData name="ALI TEKIN GUNER" userId="8a3bfaf7-3db6-4045-837e-88d2495fba61" providerId="ADAL" clId="{F8C97E7F-BF59-4E4D-B576-56AA89C6F72D}" dt="2022-12-13T15:03:25.077" v="2665" actId="1035"/>
          <ac:spMkLst>
            <pc:docMk/>
            <pc:sldMk cId="1293941463" sldId="410"/>
            <ac:spMk id="4" creationId="{00000000-0000-0000-0000-000000000000}"/>
          </ac:spMkLst>
        </pc:spChg>
        <pc:spChg chg="mod">
          <ac:chgData name="ALI TEKIN GUNER" userId="8a3bfaf7-3db6-4045-837e-88d2495fba61" providerId="ADAL" clId="{F8C97E7F-BF59-4E4D-B576-56AA89C6F72D}" dt="2022-12-13T15:03:25.077" v="2665" actId="1035"/>
          <ac:spMkLst>
            <pc:docMk/>
            <pc:sldMk cId="1293941463" sldId="410"/>
            <ac:spMk id="8" creationId="{00000000-0000-0000-0000-000000000000}"/>
          </ac:spMkLst>
        </pc:spChg>
        <pc:spChg chg="add mod">
          <ac:chgData name="ALI TEKIN GUNER" userId="8a3bfaf7-3db6-4045-837e-88d2495fba61" providerId="ADAL" clId="{F8C97E7F-BF59-4E4D-B576-56AA89C6F72D}" dt="2022-12-13T15:04:01.501" v="2678" actId="1036"/>
          <ac:spMkLst>
            <pc:docMk/>
            <pc:sldMk cId="1293941463" sldId="410"/>
            <ac:spMk id="9" creationId="{2BE20330-FF0D-75A1-7E59-0A1E6DB7C656}"/>
          </ac:spMkLst>
        </pc:spChg>
        <pc:spChg chg="add mod">
          <ac:chgData name="ALI TEKIN GUNER" userId="8a3bfaf7-3db6-4045-837e-88d2495fba61" providerId="ADAL" clId="{F8C97E7F-BF59-4E4D-B576-56AA89C6F72D}" dt="2022-12-13T15:04:01.501" v="2678" actId="1036"/>
          <ac:spMkLst>
            <pc:docMk/>
            <pc:sldMk cId="1293941463" sldId="410"/>
            <ac:spMk id="11" creationId="{E1AF98A2-A946-C157-62E3-B6443069DC70}"/>
          </ac:spMkLst>
        </pc:spChg>
        <pc:spChg chg="add mod">
          <ac:chgData name="ALI TEKIN GUNER" userId="8a3bfaf7-3db6-4045-837e-88d2495fba61" providerId="ADAL" clId="{F8C97E7F-BF59-4E4D-B576-56AA89C6F72D}" dt="2022-12-13T15:04:01.501" v="2678" actId="1036"/>
          <ac:spMkLst>
            <pc:docMk/>
            <pc:sldMk cId="1293941463" sldId="410"/>
            <ac:spMk id="12" creationId="{5F25CB31-B816-3C35-0DD0-128ADE5BDFCD}"/>
          </ac:spMkLst>
        </pc:spChg>
        <pc:spChg chg="add mod">
          <ac:chgData name="ALI TEKIN GUNER" userId="8a3bfaf7-3db6-4045-837e-88d2495fba61" providerId="ADAL" clId="{F8C97E7F-BF59-4E4D-B576-56AA89C6F72D}" dt="2022-12-13T15:03:57.840" v="2677" actId="1076"/>
          <ac:spMkLst>
            <pc:docMk/>
            <pc:sldMk cId="1293941463" sldId="410"/>
            <ac:spMk id="16" creationId="{640425FD-3533-CEEE-7C42-E642ABCC600B}"/>
          </ac:spMkLst>
        </pc:spChg>
        <pc:spChg chg="add mod">
          <ac:chgData name="ALI TEKIN GUNER" userId="8a3bfaf7-3db6-4045-837e-88d2495fba61" providerId="ADAL" clId="{F8C97E7F-BF59-4E4D-B576-56AA89C6F72D}" dt="2022-12-13T15:03:57.840" v="2677" actId="1076"/>
          <ac:spMkLst>
            <pc:docMk/>
            <pc:sldMk cId="1293941463" sldId="410"/>
            <ac:spMk id="17" creationId="{A25E1B96-1D82-F585-CE96-5CEFDF25CBC9}"/>
          </ac:spMkLst>
        </pc:spChg>
        <pc:spChg chg="add mod">
          <ac:chgData name="ALI TEKIN GUNER" userId="8a3bfaf7-3db6-4045-837e-88d2495fba61" providerId="ADAL" clId="{F8C97E7F-BF59-4E4D-B576-56AA89C6F72D}" dt="2022-12-13T15:04:01.501" v="2678" actId="1036"/>
          <ac:spMkLst>
            <pc:docMk/>
            <pc:sldMk cId="1293941463" sldId="410"/>
            <ac:spMk id="18" creationId="{B54BB36C-E17E-F3C9-AC64-1FA0379871CF}"/>
          </ac:spMkLst>
        </pc:spChg>
        <pc:spChg chg="add mod">
          <ac:chgData name="ALI TEKIN GUNER" userId="8a3bfaf7-3db6-4045-837e-88d2495fba61" providerId="ADAL" clId="{F8C97E7F-BF59-4E4D-B576-56AA89C6F72D}" dt="2022-12-13T15:04:01.501" v="2678" actId="1036"/>
          <ac:spMkLst>
            <pc:docMk/>
            <pc:sldMk cId="1293941463" sldId="410"/>
            <ac:spMk id="19" creationId="{31D8FEC8-DC80-BF84-0017-B6F12FCF9395}"/>
          </ac:spMkLst>
        </pc:spChg>
        <pc:spChg chg="add mod">
          <ac:chgData name="ALI TEKIN GUNER" userId="8a3bfaf7-3db6-4045-837e-88d2495fba61" providerId="ADAL" clId="{F8C97E7F-BF59-4E4D-B576-56AA89C6F72D}" dt="2022-12-13T15:04:01.501" v="2678" actId="1036"/>
          <ac:spMkLst>
            <pc:docMk/>
            <pc:sldMk cId="1293941463" sldId="410"/>
            <ac:spMk id="21" creationId="{2500E88D-6038-798D-889D-03B4FB69192B}"/>
          </ac:spMkLst>
        </pc:spChg>
        <pc:spChg chg="del">
          <ac:chgData name="ALI TEKIN GUNER" userId="8a3bfaf7-3db6-4045-837e-88d2495fba61" providerId="ADAL" clId="{F8C97E7F-BF59-4E4D-B576-56AA89C6F72D}" dt="2022-12-13T14:24:28.541" v="2178" actId="478"/>
          <ac:spMkLst>
            <pc:docMk/>
            <pc:sldMk cId="1293941463" sldId="410"/>
            <ac:spMk id="22" creationId="{00000000-0000-0000-0000-000000000000}"/>
          </ac:spMkLst>
        </pc:spChg>
        <pc:spChg chg="add del mod">
          <ac:chgData name="ALI TEKIN GUNER" userId="8a3bfaf7-3db6-4045-837e-88d2495fba61" providerId="ADAL" clId="{F8C97E7F-BF59-4E4D-B576-56AA89C6F72D}" dt="2022-12-13T14:59:36.318" v="2497" actId="478"/>
          <ac:spMkLst>
            <pc:docMk/>
            <pc:sldMk cId="1293941463" sldId="410"/>
            <ac:spMk id="24" creationId="{B38B1325-690D-0CEA-E195-1149D66D2B94}"/>
          </ac:spMkLst>
        </pc:spChg>
        <pc:spChg chg="del">
          <ac:chgData name="ALI TEKIN GUNER" userId="8a3bfaf7-3db6-4045-837e-88d2495fba61" providerId="ADAL" clId="{F8C97E7F-BF59-4E4D-B576-56AA89C6F72D}" dt="2022-12-13T14:57:12.541" v="2462" actId="478"/>
          <ac:spMkLst>
            <pc:docMk/>
            <pc:sldMk cId="1293941463" sldId="410"/>
            <ac:spMk id="26" creationId="{00000000-0000-0000-0000-000000000000}"/>
          </ac:spMkLst>
        </pc:spChg>
        <pc:spChg chg="add mod">
          <ac:chgData name="ALI TEKIN GUNER" userId="8a3bfaf7-3db6-4045-837e-88d2495fba61" providerId="ADAL" clId="{F8C97E7F-BF59-4E4D-B576-56AA89C6F72D}" dt="2022-12-13T15:03:06.427" v="2656" actId="164"/>
          <ac:spMkLst>
            <pc:docMk/>
            <pc:sldMk cId="1293941463" sldId="410"/>
            <ac:spMk id="27" creationId="{C17445E2-DF01-C540-8FCC-6A5AD42BB31A}"/>
          </ac:spMkLst>
        </pc:spChg>
        <pc:spChg chg="add mod">
          <ac:chgData name="ALI TEKIN GUNER" userId="8a3bfaf7-3db6-4045-837e-88d2495fba61" providerId="ADAL" clId="{F8C97E7F-BF59-4E4D-B576-56AA89C6F72D}" dt="2022-12-13T15:02:38.235" v="2585" actId="1076"/>
          <ac:spMkLst>
            <pc:docMk/>
            <pc:sldMk cId="1293941463" sldId="410"/>
            <ac:spMk id="29" creationId="{2A23FBEB-3F42-EABA-9E4C-587C3C35AFDE}"/>
          </ac:spMkLst>
        </pc:spChg>
        <pc:spChg chg="add mod">
          <ac:chgData name="ALI TEKIN GUNER" userId="8a3bfaf7-3db6-4045-837e-88d2495fba61" providerId="ADAL" clId="{F8C97E7F-BF59-4E4D-B576-56AA89C6F72D}" dt="2022-12-13T15:03:06.427" v="2656" actId="164"/>
          <ac:spMkLst>
            <pc:docMk/>
            <pc:sldMk cId="1293941463" sldId="410"/>
            <ac:spMk id="30" creationId="{24733E9A-90F0-EDB8-AA3F-8DD8C36F5056}"/>
          </ac:spMkLst>
        </pc:spChg>
        <pc:spChg chg="del">
          <ac:chgData name="ALI TEKIN GUNER" userId="8a3bfaf7-3db6-4045-837e-88d2495fba61" providerId="ADAL" clId="{F8C97E7F-BF59-4E4D-B576-56AA89C6F72D}" dt="2022-12-13T14:57:12.541" v="2462" actId="478"/>
          <ac:spMkLst>
            <pc:docMk/>
            <pc:sldMk cId="1293941463" sldId="410"/>
            <ac:spMk id="31" creationId="{00000000-0000-0000-0000-000000000000}"/>
          </ac:spMkLst>
        </pc:spChg>
        <pc:spChg chg="mod">
          <ac:chgData name="ALI TEKIN GUNER" userId="8a3bfaf7-3db6-4045-837e-88d2495fba61" providerId="ADAL" clId="{F8C97E7F-BF59-4E4D-B576-56AA89C6F72D}" dt="2022-12-13T15:04:01.501" v="2678" actId="1036"/>
          <ac:spMkLst>
            <pc:docMk/>
            <pc:sldMk cId="1293941463" sldId="410"/>
            <ac:spMk id="32" creationId="{00000000-0000-0000-0000-000000000000}"/>
          </ac:spMkLst>
        </pc:spChg>
        <pc:spChg chg="add mod">
          <ac:chgData name="ALI TEKIN GUNER" userId="8a3bfaf7-3db6-4045-837e-88d2495fba61" providerId="ADAL" clId="{F8C97E7F-BF59-4E4D-B576-56AA89C6F72D}" dt="2022-12-13T15:03:06.427" v="2656" actId="164"/>
          <ac:spMkLst>
            <pc:docMk/>
            <pc:sldMk cId="1293941463" sldId="410"/>
            <ac:spMk id="33" creationId="{718DFDAD-CCCE-4717-D82B-1B16FEF2BDE6}"/>
          </ac:spMkLst>
        </pc:spChg>
        <pc:spChg chg="del">
          <ac:chgData name="ALI TEKIN GUNER" userId="8a3bfaf7-3db6-4045-837e-88d2495fba61" providerId="ADAL" clId="{F8C97E7F-BF59-4E4D-B576-56AA89C6F72D}" dt="2022-12-13T14:44:13.821" v="2417" actId="478"/>
          <ac:spMkLst>
            <pc:docMk/>
            <pc:sldMk cId="1293941463" sldId="410"/>
            <ac:spMk id="34" creationId="{00000000-0000-0000-0000-000000000000}"/>
          </ac:spMkLst>
        </pc:spChg>
        <pc:spChg chg="del">
          <ac:chgData name="ALI TEKIN GUNER" userId="8a3bfaf7-3db6-4045-837e-88d2495fba61" providerId="ADAL" clId="{F8C97E7F-BF59-4E4D-B576-56AA89C6F72D}" dt="2022-12-13T14:44:13.821" v="2417" actId="478"/>
          <ac:spMkLst>
            <pc:docMk/>
            <pc:sldMk cId="1293941463" sldId="410"/>
            <ac:spMk id="35" creationId="{00000000-0000-0000-0000-000000000000}"/>
          </ac:spMkLst>
        </pc:spChg>
        <pc:spChg chg="add mod">
          <ac:chgData name="ALI TEKIN GUNER" userId="8a3bfaf7-3db6-4045-837e-88d2495fba61" providerId="ADAL" clId="{F8C97E7F-BF59-4E4D-B576-56AA89C6F72D}" dt="2022-12-13T15:03:06.427" v="2656" actId="164"/>
          <ac:spMkLst>
            <pc:docMk/>
            <pc:sldMk cId="1293941463" sldId="410"/>
            <ac:spMk id="37" creationId="{40FE641C-AED9-81CE-2E2B-4C9AC3F8A404}"/>
          </ac:spMkLst>
        </pc:spChg>
        <pc:grpChg chg="del">
          <ac:chgData name="ALI TEKIN GUNER" userId="8a3bfaf7-3db6-4045-837e-88d2495fba61" providerId="ADAL" clId="{F8C97E7F-BF59-4E4D-B576-56AA89C6F72D}" dt="2022-12-13T14:57:13.804" v="2463" actId="478"/>
          <ac:grpSpMkLst>
            <pc:docMk/>
            <pc:sldMk cId="1293941463" sldId="410"/>
            <ac:grpSpMk id="5" creationId="{00000000-0000-0000-0000-000000000000}"/>
          </ac:grpSpMkLst>
        </pc:grpChg>
        <pc:grpChg chg="add mod">
          <ac:chgData name="ALI TEKIN GUNER" userId="8a3bfaf7-3db6-4045-837e-88d2495fba61" providerId="ADAL" clId="{F8C97E7F-BF59-4E4D-B576-56AA89C6F72D}" dt="2022-12-13T15:03:09.787" v="2657"/>
          <ac:grpSpMkLst>
            <pc:docMk/>
            <pc:sldMk cId="1293941463" sldId="410"/>
            <ac:grpSpMk id="39" creationId="{524E43B3-3DA2-F792-DB26-C3348D555B4B}"/>
          </ac:grpSpMkLst>
        </pc:grpChg>
        <pc:picChg chg="add del mod">
          <ac:chgData name="ALI TEKIN GUNER" userId="8a3bfaf7-3db6-4045-837e-88d2495fba61" providerId="ADAL" clId="{F8C97E7F-BF59-4E4D-B576-56AA89C6F72D}" dt="2022-12-13T14:58:15.165" v="2471" actId="478"/>
          <ac:picMkLst>
            <pc:docMk/>
            <pc:sldMk cId="1293941463" sldId="410"/>
            <ac:picMk id="14" creationId="{0F0AB53D-6FAF-3349-5B89-7704C33682CD}"/>
          </ac:picMkLst>
        </pc:picChg>
        <pc:picChg chg="add mod">
          <ac:chgData name="ALI TEKIN GUNER" userId="8a3bfaf7-3db6-4045-837e-88d2495fba61" providerId="ADAL" clId="{F8C97E7F-BF59-4E4D-B576-56AA89C6F72D}" dt="2022-12-13T15:03:06.427" v="2656" actId="164"/>
          <ac:picMkLst>
            <pc:docMk/>
            <pc:sldMk cId="1293941463" sldId="410"/>
            <ac:picMk id="23" creationId="{37A963BC-C69D-0B36-4452-A203DA337303}"/>
          </ac:picMkLst>
        </pc:picChg>
        <pc:picChg chg="del">
          <ac:chgData name="ALI TEKIN GUNER" userId="8a3bfaf7-3db6-4045-837e-88d2495fba61" providerId="ADAL" clId="{F8C97E7F-BF59-4E4D-B576-56AA89C6F72D}" dt="2022-12-13T14:57:11.254" v="2461" actId="478"/>
          <ac:picMkLst>
            <pc:docMk/>
            <pc:sldMk cId="1293941463" sldId="410"/>
            <ac:picMk id="36" creationId="{00000000-0000-0000-0000-000000000000}"/>
          </ac:picMkLst>
        </pc:picChg>
        <pc:cxnChg chg="del">
          <ac:chgData name="ALI TEKIN GUNER" userId="8a3bfaf7-3db6-4045-837e-88d2495fba61" providerId="ADAL" clId="{F8C97E7F-BF59-4E4D-B576-56AA89C6F72D}" dt="2022-12-13T14:57:16.461" v="2465" actId="478"/>
          <ac:cxnSpMkLst>
            <pc:docMk/>
            <pc:sldMk cId="1293941463" sldId="410"/>
            <ac:cxnSpMk id="10" creationId="{00000000-0000-0000-0000-000000000000}"/>
          </ac:cxnSpMkLst>
        </pc:cxnChg>
        <pc:cxnChg chg="del">
          <ac:chgData name="ALI TEKIN GUNER" userId="8a3bfaf7-3db6-4045-837e-88d2495fba61" providerId="ADAL" clId="{F8C97E7F-BF59-4E4D-B576-56AA89C6F72D}" dt="2022-12-13T14:57:16.461" v="2465" actId="478"/>
          <ac:cxnSpMkLst>
            <pc:docMk/>
            <pc:sldMk cId="1293941463" sldId="410"/>
            <ac:cxnSpMk id="13" creationId="{00000000-0000-0000-0000-000000000000}"/>
          </ac:cxnSpMkLst>
        </pc:cxnChg>
        <pc:cxnChg chg="del">
          <ac:chgData name="ALI TEKIN GUNER" userId="8a3bfaf7-3db6-4045-837e-88d2495fba61" providerId="ADAL" clId="{F8C97E7F-BF59-4E4D-B576-56AA89C6F72D}" dt="2022-12-13T14:57:15.203" v="2464" actId="478"/>
          <ac:cxnSpMkLst>
            <pc:docMk/>
            <pc:sldMk cId="1293941463" sldId="410"/>
            <ac:cxnSpMk id="15" creationId="{00000000-0000-0000-0000-000000000000}"/>
          </ac:cxnSpMkLst>
        </pc:cxnChg>
        <pc:cxnChg chg="del">
          <ac:chgData name="ALI TEKIN GUNER" userId="8a3bfaf7-3db6-4045-837e-88d2495fba61" providerId="ADAL" clId="{F8C97E7F-BF59-4E4D-B576-56AA89C6F72D}" dt="2022-12-13T14:57:16.461" v="2465" actId="478"/>
          <ac:cxnSpMkLst>
            <pc:docMk/>
            <pc:sldMk cId="1293941463" sldId="410"/>
            <ac:cxnSpMk id="20" creationId="{00000000-0000-0000-0000-000000000000}"/>
          </ac:cxnSpMkLst>
        </pc:cxnChg>
        <pc:cxnChg chg="del">
          <ac:chgData name="ALI TEKIN GUNER" userId="8a3bfaf7-3db6-4045-837e-88d2495fba61" providerId="ADAL" clId="{F8C97E7F-BF59-4E4D-B576-56AA89C6F72D}" dt="2022-12-13T14:57:12.541" v="2462" actId="478"/>
          <ac:cxnSpMkLst>
            <pc:docMk/>
            <pc:sldMk cId="1293941463" sldId="410"/>
            <ac:cxnSpMk id="28" creationId="{00000000-0000-0000-0000-000000000000}"/>
          </ac:cxnSpMkLst>
        </pc:cxnChg>
        <pc:cxnChg chg="del">
          <ac:chgData name="ALI TEKIN GUNER" userId="8a3bfaf7-3db6-4045-837e-88d2495fba61" providerId="ADAL" clId="{F8C97E7F-BF59-4E4D-B576-56AA89C6F72D}" dt="2022-12-13T14:57:12.541" v="2462" actId="478"/>
          <ac:cxnSpMkLst>
            <pc:docMk/>
            <pc:sldMk cId="1293941463" sldId="410"/>
            <ac:cxnSpMk id="38" creationId="{00000000-0000-0000-0000-000000000000}"/>
          </ac:cxnSpMkLst>
        </pc:cxnChg>
      </pc:sldChg>
      <pc:sldChg chg="del">
        <pc:chgData name="ALI TEKIN GUNER" userId="8a3bfaf7-3db6-4045-837e-88d2495fba61" providerId="ADAL" clId="{F8C97E7F-BF59-4E4D-B576-56AA89C6F72D}" dt="2022-12-13T14:27:31.306" v="2181" actId="47"/>
        <pc:sldMkLst>
          <pc:docMk/>
          <pc:sldMk cId="1783705601" sldId="412"/>
        </pc:sldMkLst>
      </pc:sldChg>
      <pc:sldChg chg="del">
        <pc:chgData name="ALI TEKIN GUNER" userId="8a3bfaf7-3db6-4045-837e-88d2495fba61" providerId="ADAL" clId="{F8C97E7F-BF59-4E4D-B576-56AA89C6F72D}" dt="2022-12-13T14:27:31.306" v="2181" actId="47"/>
        <pc:sldMkLst>
          <pc:docMk/>
          <pc:sldMk cId="3698659268" sldId="413"/>
        </pc:sldMkLst>
      </pc:sldChg>
      <pc:sldChg chg="del">
        <pc:chgData name="ALI TEKIN GUNER" userId="8a3bfaf7-3db6-4045-837e-88d2495fba61" providerId="ADAL" clId="{F8C97E7F-BF59-4E4D-B576-56AA89C6F72D}" dt="2022-12-13T14:27:31.306" v="2181" actId="47"/>
        <pc:sldMkLst>
          <pc:docMk/>
          <pc:sldMk cId="1079190460" sldId="414"/>
        </pc:sldMkLst>
      </pc:sldChg>
      <pc:sldChg chg="del">
        <pc:chgData name="ALI TEKIN GUNER" userId="8a3bfaf7-3db6-4045-837e-88d2495fba61" providerId="ADAL" clId="{F8C97E7F-BF59-4E4D-B576-56AA89C6F72D}" dt="2022-12-13T14:27:31.306" v="2181" actId="47"/>
        <pc:sldMkLst>
          <pc:docMk/>
          <pc:sldMk cId="3736675954" sldId="416"/>
        </pc:sldMkLst>
      </pc:sldChg>
      <pc:sldChg chg="del">
        <pc:chgData name="ALI TEKIN GUNER" userId="8a3bfaf7-3db6-4045-837e-88d2495fba61" providerId="ADAL" clId="{F8C97E7F-BF59-4E4D-B576-56AA89C6F72D}" dt="2022-12-13T14:27:31.306" v="2181" actId="47"/>
        <pc:sldMkLst>
          <pc:docMk/>
          <pc:sldMk cId="3991836661" sldId="417"/>
        </pc:sldMkLst>
      </pc:sldChg>
      <pc:sldChg chg="del">
        <pc:chgData name="ALI TEKIN GUNER" userId="8a3bfaf7-3db6-4045-837e-88d2495fba61" providerId="ADAL" clId="{F8C97E7F-BF59-4E4D-B576-56AA89C6F72D}" dt="2022-12-13T14:27:31.306" v="2181" actId="47"/>
        <pc:sldMkLst>
          <pc:docMk/>
          <pc:sldMk cId="504189707" sldId="418"/>
        </pc:sldMkLst>
      </pc:sldChg>
      <pc:sldChg chg="del">
        <pc:chgData name="ALI TEKIN GUNER" userId="8a3bfaf7-3db6-4045-837e-88d2495fba61" providerId="ADAL" clId="{F8C97E7F-BF59-4E4D-B576-56AA89C6F72D}" dt="2022-12-13T13:25:41.579" v="1636" actId="47"/>
        <pc:sldMkLst>
          <pc:docMk/>
          <pc:sldMk cId="89231101" sldId="421"/>
        </pc:sldMkLst>
      </pc:sldChg>
      <pc:sldChg chg="del">
        <pc:chgData name="ALI TEKIN GUNER" userId="8a3bfaf7-3db6-4045-837e-88d2495fba61" providerId="ADAL" clId="{F8C97E7F-BF59-4E4D-B576-56AA89C6F72D}" dt="2022-12-13T14:27:31.306" v="2181" actId="47"/>
        <pc:sldMkLst>
          <pc:docMk/>
          <pc:sldMk cId="959013578" sldId="423"/>
        </pc:sldMkLst>
      </pc:sldChg>
      <pc:sldChg chg="del">
        <pc:chgData name="ALI TEKIN GUNER" userId="8a3bfaf7-3db6-4045-837e-88d2495fba61" providerId="ADAL" clId="{F8C97E7F-BF59-4E4D-B576-56AA89C6F72D}" dt="2022-12-13T14:27:31.306" v="2181" actId="47"/>
        <pc:sldMkLst>
          <pc:docMk/>
          <pc:sldMk cId="2068007244" sldId="424"/>
        </pc:sldMkLst>
      </pc:sldChg>
      <pc:sldChg chg="del">
        <pc:chgData name="ALI TEKIN GUNER" userId="8a3bfaf7-3db6-4045-837e-88d2495fba61" providerId="ADAL" clId="{F8C97E7F-BF59-4E4D-B576-56AA89C6F72D}" dt="2022-12-13T10:22:13.711" v="14" actId="47"/>
        <pc:sldMkLst>
          <pc:docMk/>
          <pc:sldMk cId="2591398042" sldId="425"/>
        </pc:sldMkLst>
      </pc:sldChg>
      <pc:sldChg chg="del">
        <pc:chgData name="ALI TEKIN GUNER" userId="8a3bfaf7-3db6-4045-837e-88d2495fba61" providerId="ADAL" clId="{F8C97E7F-BF59-4E4D-B576-56AA89C6F72D}" dt="2022-12-13T10:22:13.711" v="14" actId="47"/>
        <pc:sldMkLst>
          <pc:docMk/>
          <pc:sldMk cId="4000456766" sldId="426"/>
        </pc:sldMkLst>
      </pc:sldChg>
      <pc:sldChg chg="del">
        <pc:chgData name="ALI TEKIN GUNER" userId="8a3bfaf7-3db6-4045-837e-88d2495fba61" providerId="ADAL" clId="{F8C97E7F-BF59-4E4D-B576-56AA89C6F72D}" dt="2022-12-13T10:22:13.711" v="14" actId="47"/>
        <pc:sldMkLst>
          <pc:docMk/>
          <pc:sldMk cId="3833827575" sldId="427"/>
        </pc:sldMkLst>
      </pc:sldChg>
      <pc:sldChg chg="del">
        <pc:chgData name="ALI TEKIN GUNER" userId="8a3bfaf7-3db6-4045-837e-88d2495fba61" providerId="ADAL" clId="{F8C97E7F-BF59-4E4D-B576-56AA89C6F72D}" dt="2022-12-13T10:22:13.711" v="14" actId="47"/>
        <pc:sldMkLst>
          <pc:docMk/>
          <pc:sldMk cId="719773940" sldId="428"/>
        </pc:sldMkLst>
      </pc:sldChg>
      <pc:sldChg chg="del">
        <pc:chgData name="ALI TEKIN GUNER" userId="8a3bfaf7-3db6-4045-837e-88d2495fba61" providerId="ADAL" clId="{F8C97E7F-BF59-4E4D-B576-56AA89C6F72D}" dt="2022-12-13T10:22:13.711" v="14" actId="47"/>
        <pc:sldMkLst>
          <pc:docMk/>
          <pc:sldMk cId="3874291057" sldId="434"/>
        </pc:sldMkLst>
      </pc:sldChg>
      <pc:sldChg chg="del">
        <pc:chgData name="ALI TEKIN GUNER" userId="8a3bfaf7-3db6-4045-837e-88d2495fba61" providerId="ADAL" clId="{F8C97E7F-BF59-4E4D-B576-56AA89C6F72D}" dt="2022-12-13T10:22:13.711" v="14" actId="47"/>
        <pc:sldMkLst>
          <pc:docMk/>
          <pc:sldMk cId="3838945251" sldId="435"/>
        </pc:sldMkLst>
      </pc:sldChg>
      <pc:sldChg chg="del">
        <pc:chgData name="ALI TEKIN GUNER" userId="8a3bfaf7-3db6-4045-837e-88d2495fba61" providerId="ADAL" clId="{F8C97E7F-BF59-4E4D-B576-56AA89C6F72D}" dt="2022-12-13T10:22:38.266" v="15" actId="47"/>
        <pc:sldMkLst>
          <pc:docMk/>
          <pc:sldMk cId="228611436" sldId="464"/>
        </pc:sldMkLst>
      </pc:sldChg>
      <pc:sldChg chg="delSp modSp mod modTransition modAnim">
        <pc:chgData name="ALI TEKIN GUNER" userId="8a3bfaf7-3db6-4045-837e-88d2495fba61" providerId="ADAL" clId="{F8C97E7F-BF59-4E4D-B576-56AA89C6F72D}" dt="2022-12-14T09:35:41.588" v="3007"/>
        <pc:sldMkLst>
          <pc:docMk/>
          <pc:sldMk cId="2937980353" sldId="479"/>
        </pc:sldMkLst>
        <pc:spChg chg="mod">
          <ac:chgData name="ALI TEKIN GUNER" userId="8a3bfaf7-3db6-4045-837e-88d2495fba61" providerId="ADAL" clId="{F8C97E7F-BF59-4E4D-B576-56AA89C6F72D}" dt="2022-12-13T14:22:42.343" v="2157" actId="1036"/>
          <ac:spMkLst>
            <pc:docMk/>
            <pc:sldMk cId="2937980353" sldId="479"/>
            <ac:spMk id="6" creationId="{00000000-0000-0000-0000-000000000000}"/>
          </ac:spMkLst>
        </pc:spChg>
        <pc:spChg chg="mod">
          <ac:chgData name="ALI TEKIN GUNER" userId="8a3bfaf7-3db6-4045-837e-88d2495fba61" providerId="ADAL" clId="{F8C97E7F-BF59-4E4D-B576-56AA89C6F72D}" dt="2022-12-13T14:22:42.343" v="2157" actId="1036"/>
          <ac:spMkLst>
            <pc:docMk/>
            <pc:sldMk cId="2937980353" sldId="479"/>
            <ac:spMk id="8" creationId="{00000000-0000-0000-0000-000000000000}"/>
          </ac:spMkLst>
        </pc:spChg>
        <pc:spChg chg="mod">
          <ac:chgData name="ALI TEKIN GUNER" userId="8a3bfaf7-3db6-4045-837e-88d2495fba61" providerId="ADAL" clId="{F8C97E7F-BF59-4E4D-B576-56AA89C6F72D}" dt="2022-12-13T15:06:40.022" v="2714" actId="1038"/>
          <ac:spMkLst>
            <pc:docMk/>
            <pc:sldMk cId="2937980353" sldId="479"/>
            <ac:spMk id="12" creationId="{00000000-0000-0000-0000-000000000000}"/>
          </ac:spMkLst>
        </pc:spChg>
        <pc:spChg chg="mod">
          <ac:chgData name="ALI TEKIN GUNER" userId="8a3bfaf7-3db6-4045-837e-88d2495fba61" providerId="ADAL" clId="{F8C97E7F-BF59-4E4D-B576-56AA89C6F72D}" dt="2022-12-13T15:06:36.358" v="2707" actId="1038"/>
          <ac:spMkLst>
            <pc:docMk/>
            <pc:sldMk cId="2937980353" sldId="479"/>
            <ac:spMk id="14" creationId="{00000000-0000-0000-0000-000000000000}"/>
          </ac:spMkLst>
        </pc:spChg>
        <pc:spChg chg="mod">
          <ac:chgData name="ALI TEKIN GUNER" userId="8a3bfaf7-3db6-4045-837e-88d2495fba61" providerId="ADAL" clId="{F8C97E7F-BF59-4E4D-B576-56AA89C6F72D}" dt="2022-12-13T14:22:42.343" v="2157" actId="1036"/>
          <ac:spMkLst>
            <pc:docMk/>
            <pc:sldMk cId="2937980353" sldId="479"/>
            <ac:spMk id="15" creationId="{00000000-0000-0000-0000-000000000000}"/>
          </ac:spMkLst>
        </pc:spChg>
        <pc:spChg chg="mod">
          <ac:chgData name="ALI TEKIN GUNER" userId="8a3bfaf7-3db6-4045-837e-88d2495fba61" providerId="ADAL" clId="{F8C97E7F-BF59-4E4D-B576-56AA89C6F72D}" dt="2022-12-13T15:06:36.358" v="2707" actId="1038"/>
          <ac:spMkLst>
            <pc:docMk/>
            <pc:sldMk cId="2937980353" sldId="479"/>
            <ac:spMk id="16" creationId="{00000000-0000-0000-0000-000000000000}"/>
          </ac:spMkLst>
        </pc:spChg>
        <pc:spChg chg="mod">
          <ac:chgData name="ALI TEKIN GUNER" userId="8a3bfaf7-3db6-4045-837e-88d2495fba61" providerId="ADAL" clId="{F8C97E7F-BF59-4E4D-B576-56AA89C6F72D}" dt="2022-12-13T15:06:36.358" v="2707" actId="1038"/>
          <ac:spMkLst>
            <pc:docMk/>
            <pc:sldMk cId="2937980353" sldId="479"/>
            <ac:spMk id="17" creationId="{00000000-0000-0000-0000-000000000000}"/>
          </ac:spMkLst>
        </pc:spChg>
        <pc:spChg chg="mod">
          <ac:chgData name="ALI TEKIN GUNER" userId="8a3bfaf7-3db6-4045-837e-88d2495fba61" providerId="ADAL" clId="{F8C97E7F-BF59-4E4D-B576-56AA89C6F72D}" dt="2022-12-13T14:22:42.343" v="2157" actId="1036"/>
          <ac:spMkLst>
            <pc:docMk/>
            <pc:sldMk cId="2937980353" sldId="479"/>
            <ac:spMk id="18" creationId="{00000000-0000-0000-0000-000000000000}"/>
          </ac:spMkLst>
        </pc:spChg>
        <pc:spChg chg="mod">
          <ac:chgData name="ALI TEKIN GUNER" userId="8a3bfaf7-3db6-4045-837e-88d2495fba61" providerId="ADAL" clId="{F8C97E7F-BF59-4E4D-B576-56AA89C6F72D}" dt="2022-12-13T14:22:42.343" v="2157" actId="1036"/>
          <ac:spMkLst>
            <pc:docMk/>
            <pc:sldMk cId="2937980353" sldId="479"/>
            <ac:spMk id="19" creationId="{00000000-0000-0000-0000-000000000000}"/>
          </ac:spMkLst>
        </pc:spChg>
        <pc:spChg chg="mod">
          <ac:chgData name="ALI TEKIN GUNER" userId="8a3bfaf7-3db6-4045-837e-88d2495fba61" providerId="ADAL" clId="{F8C97E7F-BF59-4E4D-B576-56AA89C6F72D}" dt="2022-12-13T14:22:42.343" v="2157" actId="1036"/>
          <ac:spMkLst>
            <pc:docMk/>
            <pc:sldMk cId="2937980353" sldId="479"/>
            <ac:spMk id="20" creationId="{00000000-0000-0000-0000-000000000000}"/>
          </ac:spMkLst>
        </pc:spChg>
        <pc:spChg chg="mod">
          <ac:chgData name="ALI TEKIN GUNER" userId="8a3bfaf7-3db6-4045-837e-88d2495fba61" providerId="ADAL" clId="{F8C97E7F-BF59-4E4D-B576-56AA89C6F72D}" dt="2022-12-13T14:22:42.343" v="2157" actId="1036"/>
          <ac:spMkLst>
            <pc:docMk/>
            <pc:sldMk cId="2937980353" sldId="479"/>
            <ac:spMk id="37" creationId="{00000000-0000-0000-0000-000000000000}"/>
          </ac:spMkLst>
        </pc:spChg>
        <pc:spChg chg="mod">
          <ac:chgData name="ALI TEKIN GUNER" userId="8a3bfaf7-3db6-4045-837e-88d2495fba61" providerId="ADAL" clId="{F8C97E7F-BF59-4E4D-B576-56AA89C6F72D}" dt="2022-12-13T14:22:42.343" v="2157" actId="1036"/>
          <ac:spMkLst>
            <pc:docMk/>
            <pc:sldMk cId="2937980353" sldId="479"/>
            <ac:spMk id="38" creationId="{00000000-0000-0000-0000-000000000000}"/>
          </ac:spMkLst>
        </pc:spChg>
        <pc:spChg chg="mod">
          <ac:chgData name="ALI TEKIN GUNER" userId="8a3bfaf7-3db6-4045-837e-88d2495fba61" providerId="ADAL" clId="{F8C97E7F-BF59-4E4D-B576-56AA89C6F72D}" dt="2022-12-13T14:37:28.734" v="2340" actId="20577"/>
          <ac:spMkLst>
            <pc:docMk/>
            <pc:sldMk cId="2937980353" sldId="479"/>
            <ac:spMk id="42" creationId="{00000000-0000-0000-0000-000000000000}"/>
          </ac:spMkLst>
        </pc:spChg>
        <pc:spChg chg="del">
          <ac:chgData name="ALI TEKIN GUNER" userId="8a3bfaf7-3db6-4045-837e-88d2495fba61" providerId="ADAL" clId="{F8C97E7F-BF59-4E4D-B576-56AA89C6F72D}" dt="2022-12-13T14:22:38.469" v="2155" actId="478"/>
          <ac:spMkLst>
            <pc:docMk/>
            <pc:sldMk cId="2937980353" sldId="479"/>
            <ac:spMk id="47" creationId="{00000000-0000-0000-0000-000000000000}"/>
          </ac:spMkLst>
        </pc:spChg>
        <pc:spChg chg="mod">
          <ac:chgData name="ALI TEKIN GUNER" userId="8a3bfaf7-3db6-4045-837e-88d2495fba61" providerId="ADAL" clId="{F8C97E7F-BF59-4E4D-B576-56AA89C6F72D}" dt="2022-12-13T14:22:42.343" v="2157" actId="1036"/>
          <ac:spMkLst>
            <pc:docMk/>
            <pc:sldMk cId="2937980353" sldId="479"/>
            <ac:spMk id="54" creationId="{00000000-0000-0000-0000-000000000000}"/>
          </ac:spMkLst>
        </pc:spChg>
        <pc:spChg chg="mod">
          <ac:chgData name="ALI TEKIN GUNER" userId="8a3bfaf7-3db6-4045-837e-88d2495fba61" providerId="ADAL" clId="{F8C97E7F-BF59-4E4D-B576-56AA89C6F72D}" dt="2022-12-13T14:22:42.343" v="2157" actId="1036"/>
          <ac:spMkLst>
            <pc:docMk/>
            <pc:sldMk cId="2937980353" sldId="479"/>
            <ac:spMk id="55" creationId="{00000000-0000-0000-0000-000000000000}"/>
          </ac:spMkLst>
        </pc:spChg>
        <pc:spChg chg="mod">
          <ac:chgData name="ALI TEKIN GUNER" userId="8a3bfaf7-3db6-4045-837e-88d2495fba61" providerId="ADAL" clId="{F8C97E7F-BF59-4E4D-B576-56AA89C6F72D}" dt="2022-12-13T14:22:42.343" v="2157" actId="1036"/>
          <ac:spMkLst>
            <pc:docMk/>
            <pc:sldMk cId="2937980353" sldId="479"/>
            <ac:spMk id="56" creationId="{00000000-0000-0000-0000-000000000000}"/>
          </ac:spMkLst>
        </pc:spChg>
        <pc:spChg chg="mod">
          <ac:chgData name="ALI TEKIN GUNER" userId="8a3bfaf7-3db6-4045-837e-88d2495fba61" providerId="ADAL" clId="{F8C97E7F-BF59-4E4D-B576-56AA89C6F72D}" dt="2022-12-13T14:22:42.343" v="2157" actId="1036"/>
          <ac:spMkLst>
            <pc:docMk/>
            <pc:sldMk cId="2937980353" sldId="479"/>
            <ac:spMk id="57" creationId="{00000000-0000-0000-0000-000000000000}"/>
          </ac:spMkLst>
        </pc:spChg>
        <pc:spChg chg="mod">
          <ac:chgData name="ALI TEKIN GUNER" userId="8a3bfaf7-3db6-4045-837e-88d2495fba61" providerId="ADAL" clId="{F8C97E7F-BF59-4E4D-B576-56AA89C6F72D}" dt="2022-12-13T14:22:42.343" v="2157" actId="1036"/>
          <ac:spMkLst>
            <pc:docMk/>
            <pc:sldMk cId="2937980353" sldId="479"/>
            <ac:spMk id="58" creationId="{00000000-0000-0000-0000-000000000000}"/>
          </ac:spMkLst>
        </pc:spChg>
        <pc:grpChg chg="mod">
          <ac:chgData name="ALI TEKIN GUNER" userId="8a3bfaf7-3db6-4045-837e-88d2495fba61" providerId="ADAL" clId="{F8C97E7F-BF59-4E4D-B576-56AA89C6F72D}" dt="2022-12-13T14:22:42.343" v="2157" actId="1036"/>
          <ac:grpSpMkLst>
            <pc:docMk/>
            <pc:sldMk cId="2937980353" sldId="479"/>
            <ac:grpSpMk id="34" creationId="{00000000-0000-0000-0000-000000000000}"/>
          </ac:grpSpMkLst>
        </pc:grpChg>
        <pc:picChg chg="mod">
          <ac:chgData name="ALI TEKIN GUNER" userId="8a3bfaf7-3db6-4045-837e-88d2495fba61" providerId="ADAL" clId="{F8C97E7F-BF59-4E4D-B576-56AA89C6F72D}" dt="2022-12-13T14:22:42.343" v="2157" actId="1036"/>
          <ac:picMkLst>
            <pc:docMk/>
            <pc:sldMk cId="2937980353" sldId="479"/>
            <ac:picMk id="23" creationId="{00000000-0000-0000-0000-000000000000}"/>
          </ac:picMkLst>
        </pc:picChg>
        <pc:picChg chg="mod">
          <ac:chgData name="ALI TEKIN GUNER" userId="8a3bfaf7-3db6-4045-837e-88d2495fba61" providerId="ADAL" clId="{F8C97E7F-BF59-4E4D-B576-56AA89C6F72D}" dt="2022-12-13T14:22:42.343" v="2157" actId="1036"/>
          <ac:picMkLst>
            <pc:docMk/>
            <pc:sldMk cId="2937980353" sldId="479"/>
            <ac:picMk id="36" creationId="{00000000-0000-0000-0000-000000000000}"/>
          </ac:picMkLst>
        </pc:picChg>
        <pc:cxnChg chg="mod">
          <ac:chgData name="ALI TEKIN GUNER" userId="8a3bfaf7-3db6-4045-837e-88d2495fba61" providerId="ADAL" clId="{F8C97E7F-BF59-4E4D-B576-56AA89C6F72D}" dt="2022-12-13T14:22:42.343" v="2157" actId="1036"/>
          <ac:cxnSpMkLst>
            <pc:docMk/>
            <pc:sldMk cId="2937980353" sldId="479"/>
            <ac:cxnSpMk id="22" creationId="{00000000-0000-0000-0000-000000000000}"/>
          </ac:cxnSpMkLst>
        </pc:cxnChg>
        <pc:cxnChg chg="mod">
          <ac:chgData name="ALI TEKIN GUNER" userId="8a3bfaf7-3db6-4045-837e-88d2495fba61" providerId="ADAL" clId="{F8C97E7F-BF59-4E4D-B576-56AA89C6F72D}" dt="2022-12-13T14:22:42.343" v="2157" actId="1036"/>
          <ac:cxnSpMkLst>
            <pc:docMk/>
            <pc:sldMk cId="2937980353" sldId="479"/>
            <ac:cxnSpMk id="40" creationId="{00000000-0000-0000-0000-000000000000}"/>
          </ac:cxnSpMkLst>
        </pc:cxnChg>
        <pc:cxnChg chg="mod">
          <ac:chgData name="ALI TEKIN GUNER" userId="8a3bfaf7-3db6-4045-837e-88d2495fba61" providerId="ADAL" clId="{F8C97E7F-BF59-4E4D-B576-56AA89C6F72D}" dt="2022-12-13T14:22:42.343" v="2157" actId="1036"/>
          <ac:cxnSpMkLst>
            <pc:docMk/>
            <pc:sldMk cId="2937980353" sldId="479"/>
            <ac:cxnSpMk id="43" creationId="{00000000-0000-0000-0000-000000000000}"/>
          </ac:cxnSpMkLst>
        </pc:cxnChg>
        <pc:cxnChg chg="mod">
          <ac:chgData name="ALI TEKIN GUNER" userId="8a3bfaf7-3db6-4045-837e-88d2495fba61" providerId="ADAL" clId="{F8C97E7F-BF59-4E4D-B576-56AA89C6F72D}" dt="2022-12-13T14:22:42.343" v="2157" actId="1036"/>
          <ac:cxnSpMkLst>
            <pc:docMk/>
            <pc:sldMk cId="2937980353" sldId="479"/>
            <ac:cxnSpMk id="44" creationId="{00000000-0000-0000-0000-000000000000}"/>
          </ac:cxnSpMkLst>
        </pc:cxnChg>
        <pc:cxnChg chg="mod">
          <ac:chgData name="ALI TEKIN GUNER" userId="8a3bfaf7-3db6-4045-837e-88d2495fba61" providerId="ADAL" clId="{F8C97E7F-BF59-4E4D-B576-56AA89C6F72D}" dt="2022-12-13T14:22:42.343" v="2157" actId="1036"/>
          <ac:cxnSpMkLst>
            <pc:docMk/>
            <pc:sldMk cId="2937980353" sldId="479"/>
            <ac:cxnSpMk id="45" creationId="{00000000-0000-0000-0000-000000000000}"/>
          </ac:cxnSpMkLst>
        </pc:cxnChg>
        <pc:cxnChg chg="mod">
          <ac:chgData name="ALI TEKIN GUNER" userId="8a3bfaf7-3db6-4045-837e-88d2495fba61" providerId="ADAL" clId="{F8C97E7F-BF59-4E4D-B576-56AA89C6F72D}" dt="2022-12-13T14:22:42.343" v="2157" actId="1036"/>
          <ac:cxnSpMkLst>
            <pc:docMk/>
            <pc:sldMk cId="2937980353" sldId="479"/>
            <ac:cxnSpMk id="46" creationId="{00000000-0000-0000-0000-000000000000}"/>
          </ac:cxnSpMkLst>
        </pc:cxnChg>
        <pc:cxnChg chg="mod">
          <ac:chgData name="ALI TEKIN GUNER" userId="8a3bfaf7-3db6-4045-837e-88d2495fba61" providerId="ADAL" clId="{F8C97E7F-BF59-4E4D-B576-56AA89C6F72D}" dt="2022-12-13T14:22:42.343" v="2157" actId="1036"/>
          <ac:cxnSpMkLst>
            <pc:docMk/>
            <pc:sldMk cId="2937980353" sldId="479"/>
            <ac:cxnSpMk id="49" creationId="{00000000-0000-0000-0000-000000000000}"/>
          </ac:cxnSpMkLst>
        </pc:cxnChg>
        <pc:cxnChg chg="mod">
          <ac:chgData name="ALI TEKIN GUNER" userId="8a3bfaf7-3db6-4045-837e-88d2495fba61" providerId="ADAL" clId="{F8C97E7F-BF59-4E4D-B576-56AA89C6F72D}" dt="2022-12-13T14:22:42.343" v="2157" actId="1036"/>
          <ac:cxnSpMkLst>
            <pc:docMk/>
            <pc:sldMk cId="2937980353" sldId="479"/>
            <ac:cxnSpMk id="51" creationId="{00000000-0000-0000-0000-000000000000}"/>
          </ac:cxnSpMkLst>
        </pc:cxnChg>
        <pc:cxnChg chg="mod">
          <ac:chgData name="ALI TEKIN GUNER" userId="8a3bfaf7-3db6-4045-837e-88d2495fba61" providerId="ADAL" clId="{F8C97E7F-BF59-4E4D-B576-56AA89C6F72D}" dt="2022-12-13T14:22:42.343" v="2157" actId="1036"/>
          <ac:cxnSpMkLst>
            <pc:docMk/>
            <pc:sldMk cId="2937980353" sldId="479"/>
            <ac:cxnSpMk id="52" creationId="{00000000-0000-0000-0000-000000000000}"/>
          </ac:cxnSpMkLst>
        </pc:cxnChg>
      </pc:sldChg>
      <pc:sldChg chg="modSp">
        <pc:chgData name="ALI TEKIN GUNER" userId="8a3bfaf7-3db6-4045-837e-88d2495fba61" providerId="ADAL" clId="{F8C97E7F-BF59-4E4D-B576-56AA89C6F72D}" dt="2022-12-13T14:29:55.103" v="2237" actId="20577"/>
        <pc:sldMkLst>
          <pc:docMk/>
          <pc:sldMk cId="3751184381" sldId="487"/>
        </pc:sldMkLst>
        <pc:spChg chg="mod">
          <ac:chgData name="ALI TEKIN GUNER" userId="8a3bfaf7-3db6-4045-837e-88d2495fba61" providerId="ADAL" clId="{F8C97E7F-BF59-4E4D-B576-56AA89C6F72D}" dt="2022-12-13T14:29:55.103" v="2237" actId="20577"/>
          <ac:spMkLst>
            <pc:docMk/>
            <pc:sldMk cId="3751184381" sldId="487"/>
            <ac:spMk id="2" creationId="{00000000-0000-0000-0000-000000000000}"/>
          </ac:spMkLst>
        </pc:spChg>
      </pc:sldChg>
      <pc:sldChg chg="modSp">
        <pc:chgData name="ALI TEKIN GUNER" userId="8a3bfaf7-3db6-4045-837e-88d2495fba61" providerId="ADAL" clId="{F8C97E7F-BF59-4E4D-B576-56AA89C6F72D}" dt="2022-12-13T14:30:27.498" v="2242" actId="20577"/>
        <pc:sldMkLst>
          <pc:docMk/>
          <pc:sldMk cId="1897960780" sldId="490"/>
        </pc:sldMkLst>
        <pc:spChg chg="mod">
          <ac:chgData name="ALI TEKIN GUNER" userId="8a3bfaf7-3db6-4045-837e-88d2495fba61" providerId="ADAL" clId="{F8C97E7F-BF59-4E4D-B576-56AA89C6F72D}" dt="2022-12-13T14:30:27.498" v="2242" actId="20577"/>
          <ac:spMkLst>
            <pc:docMk/>
            <pc:sldMk cId="1897960780" sldId="490"/>
            <ac:spMk id="2" creationId="{00000000-0000-0000-0000-000000000000}"/>
          </ac:spMkLst>
        </pc:spChg>
        <pc:spChg chg="mod">
          <ac:chgData name="ALI TEKIN GUNER" userId="8a3bfaf7-3db6-4045-837e-88d2495fba61" providerId="ADAL" clId="{F8C97E7F-BF59-4E4D-B576-56AA89C6F72D}" dt="2022-12-13T14:30:10.447" v="2238"/>
          <ac:spMkLst>
            <pc:docMk/>
            <pc:sldMk cId="1897960780" sldId="490"/>
            <ac:spMk id="18" creationId="{00000000-0000-0000-0000-000000000000}"/>
          </ac:spMkLst>
        </pc:spChg>
      </pc:sldChg>
      <pc:sldChg chg="del">
        <pc:chgData name="ALI TEKIN GUNER" userId="8a3bfaf7-3db6-4045-837e-88d2495fba61" providerId="ADAL" clId="{F8C97E7F-BF59-4E4D-B576-56AA89C6F72D}" dt="2022-12-13T13:26:41.229" v="1638" actId="47"/>
        <pc:sldMkLst>
          <pc:docMk/>
          <pc:sldMk cId="2039123217" sldId="494"/>
        </pc:sldMkLst>
      </pc:sldChg>
      <pc:sldChg chg="del">
        <pc:chgData name="ALI TEKIN GUNER" userId="8a3bfaf7-3db6-4045-837e-88d2495fba61" providerId="ADAL" clId="{F8C97E7F-BF59-4E4D-B576-56AA89C6F72D}" dt="2022-12-13T13:26:41.229" v="1638" actId="47"/>
        <pc:sldMkLst>
          <pc:docMk/>
          <pc:sldMk cId="1221218159" sldId="495"/>
        </pc:sldMkLst>
      </pc:sldChg>
      <pc:sldChg chg="del">
        <pc:chgData name="ALI TEKIN GUNER" userId="8a3bfaf7-3db6-4045-837e-88d2495fba61" providerId="ADAL" clId="{F8C97E7F-BF59-4E4D-B576-56AA89C6F72D}" dt="2022-12-13T10:22:38.266" v="15" actId="47"/>
        <pc:sldMkLst>
          <pc:docMk/>
          <pc:sldMk cId="256063170" sldId="497"/>
        </pc:sldMkLst>
      </pc:sldChg>
      <pc:sldChg chg="add del">
        <pc:chgData name="ALI TEKIN GUNER" userId="8a3bfaf7-3db6-4045-837e-88d2495fba61" providerId="ADAL" clId="{F8C97E7F-BF59-4E4D-B576-56AA89C6F72D}" dt="2022-12-13T11:56:02.701" v="1110" actId="47"/>
        <pc:sldMkLst>
          <pc:docMk/>
          <pc:sldMk cId="678906396" sldId="507"/>
        </pc:sldMkLst>
      </pc:sldChg>
      <pc:sldChg chg="modSp">
        <pc:chgData name="ALI TEKIN GUNER" userId="8a3bfaf7-3db6-4045-837e-88d2495fba61" providerId="ADAL" clId="{F8C97E7F-BF59-4E4D-B576-56AA89C6F72D}" dt="2022-12-13T14:30:24.161" v="2240" actId="20577"/>
        <pc:sldMkLst>
          <pc:docMk/>
          <pc:sldMk cId="1367854172" sldId="508"/>
        </pc:sldMkLst>
        <pc:spChg chg="mod">
          <ac:chgData name="ALI TEKIN GUNER" userId="8a3bfaf7-3db6-4045-837e-88d2495fba61" providerId="ADAL" clId="{F8C97E7F-BF59-4E4D-B576-56AA89C6F72D}" dt="2022-12-13T14:30:10.447" v="2238"/>
          <ac:spMkLst>
            <pc:docMk/>
            <pc:sldMk cId="1367854172" sldId="508"/>
            <ac:spMk id="27" creationId="{00000000-0000-0000-0000-000000000000}"/>
          </ac:spMkLst>
        </pc:spChg>
        <pc:spChg chg="mod">
          <ac:chgData name="ALI TEKIN GUNER" userId="8a3bfaf7-3db6-4045-837e-88d2495fba61" providerId="ADAL" clId="{F8C97E7F-BF59-4E4D-B576-56AA89C6F72D}" dt="2022-12-13T14:30:24.161" v="2240" actId="20577"/>
          <ac:spMkLst>
            <pc:docMk/>
            <pc:sldMk cId="1367854172" sldId="508"/>
            <ac:spMk id="90" creationId="{00000000-0000-0000-0000-000000000000}"/>
          </ac:spMkLst>
        </pc:spChg>
      </pc:sldChg>
      <pc:sldChg chg="del">
        <pc:chgData name="ALI TEKIN GUNER" userId="8a3bfaf7-3db6-4045-837e-88d2495fba61" providerId="ADAL" clId="{F8C97E7F-BF59-4E4D-B576-56AA89C6F72D}" dt="2022-12-13T10:14:07.484" v="0" actId="2696"/>
        <pc:sldMkLst>
          <pc:docMk/>
          <pc:sldMk cId="4090220112" sldId="511"/>
        </pc:sldMkLst>
      </pc:sldChg>
      <pc:sldChg chg="del">
        <pc:chgData name="ALI TEKIN GUNER" userId="8a3bfaf7-3db6-4045-837e-88d2495fba61" providerId="ADAL" clId="{F8C97E7F-BF59-4E4D-B576-56AA89C6F72D}" dt="2022-12-13T10:14:07.484" v="0" actId="2696"/>
        <pc:sldMkLst>
          <pc:docMk/>
          <pc:sldMk cId="543520537" sldId="513"/>
        </pc:sldMkLst>
      </pc:sldChg>
      <pc:sldChg chg="del">
        <pc:chgData name="ALI TEKIN GUNER" userId="8a3bfaf7-3db6-4045-837e-88d2495fba61" providerId="ADAL" clId="{F8C97E7F-BF59-4E4D-B576-56AA89C6F72D}" dt="2022-12-13T10:14:07.484" v="0" actId="2696"/>
        <pc:sldMkLst>
          <pc:docMk/>
          <pc:sldMk cId="4137657903" sldId="514"/>
        </pc:sldMkLst>
      </pc:sldChg>
      <pc:sldChg chg="del">
        <pc:chgData name="ALI TEKIN GUNER" userId="8a3bfaf7-3db6-4045-837e-88d2495fba61" providerId="ADAL" clId="{F8C97E7F-BF59-4E4D-B576-56AA89C6F72D}" dt="2022-12-13T10:14:07.484" v="0" actId="2696"/>
        <pc:sldMkLst>
          <pc:docMk/>
          <pc:sldMk cId="3798613994" sldId="515"/>
        </pc:sldMkLst>
      </pc:sldChg>
      <pc:sldChg chg="del">
        <pc:chgData name="ALI TEKIN GUNER" userId="8a3bfaf7-3db6-4045-837e-88d2495fba61" providerId="ADAL" clId="{F8C97E7F-BF59-4E4D-B576-56AA89C6F72D}" dt="2022-12-13T10:14:07.484" v="0" actId="2696"/>
        <pc:sldMkLst>
          <pc:docMk/>
          <pc:sldMk cId="157003314" sldId="516"/>
        </pc:sldMkLst>
      </pc:sldChg>
      <pc:sldChg chg="del">
        <pc:chgData name="ALI TEKIN GUNER" userId="8a3bfaf7-3db6-4045-837e-88d2495fba61" providerId="ADAL" clId="{F8C97E7F-BF59-4E4D-B576-56AA89C6F72D}" dt="2022-12-13T10:14:07.484" v="0" actId="2696"/>
        <pc:sldMkLst>
          <pc:docMk/>
          <pc:sldMk cId="366837644" sldId="517"/>
        </pc:sldMkLst>
      </pc:sldChg>
      <pc:sldChg chg="del">
        <pc:chgData name="ALI TEKIN GUNER" userId="8a3bfaf7-3db6-4045-837e-88d2495fba61" providerId="ADAL" clId="{F8C97E7F-BF59-4E4D-B576-56AA89C6F72D}" dt="2022-12-13T10:14:07.484" v="0" actId="2696"/>
        <pc:sldMkLst>
          <pc:docMk/>
          <pc:sldMk cId="4040031885" sldId="518"/>
        </pc:sldMkLst>
      </pc:sldChg>
      <pc:sldChg chg="del">
        <pc:chgData name="ALI TEKIN GUNER" userId="8a3bfaf7-3db6-4045-837e-88d2495fba61" providerId="ADAL" clId="{F8C97E7F-BF59-4E4D-B576-56AA89C6F72D}" dt="2022-12-13T10:14:07.484" v="0" actId="2696"/>
        <pc:sldMkLst>
          <pc:docMk/>
          <pc:sldMk cId="3246803934" sldId="519"/>
        </pc:sldMkLst>
      </pc:sldChg>
      <pc:sldChg chg="delSp modSp mod modTransition">
        <pc:chgData name="ALI TEKIN GUNER" userId="8a3bfaf7-3db6-4045-837e-88d2495fba61" providerId="ADAL" clId="{F8C97E7F-BF59-4E4D-B576-56AA89C6F72D}" dt="2022-12-14T10:44:01.307" v="3702" actId="1076"/>
        <pc:sldMkLst>
          <pc:docMk/>
          <pc:sldMk cId="1518330236" sldId="520"/>
        </pc:sldMkLst>
        <pc:spChg chg="mod">
          <ac:chgData name="ALI TEKIN GUNER" userId="8a3bfaf7-3db6-4045-837e-88d2495fba61" providerId="ADAL" clId="{F8C97E7F-BF59-4E4D-B576-56AA89C6F72D}" dt="2022-12-13T14:16:46.734" v="2116" actId="1035"/>
          <ac:spMkLst>
            <pc:docMk/>
            <pc:sldMk cId="1518330236" sldId="520"/>
            <ac:spMk id="5" creationId="{00000000-0000-0000-0000-000000000000}"/>
          </ac:spMkLst>
        </pc:spChg>
        <pc:spChg chg="mod">
          <ac:chgData name="ALI TEKIN GUNER" userId="8a3bfaf7-3db6-4045-837e-88d2495fba61" providerId="ADAL" clId="{F8C97E7F-BF59-4E4D-B576-56AA89C6F72D}" dt="2022-12-13T14:32:39.304" v="2301" actId="207"/>
          <ac:spMkLst>
            <pc:docMk/>
            <pc:sldMk cId="1518330236" sldId="520"/>
            <ac:spMk id="8" creationId="{00000000-0000-0000-0000-000000000000}"/>
          </ac:spMkLst>
        </pc:spChg>
        <pc:spChg chg="mod">
          <ac:chgData name="ALI TEKIN GUNER" userId="8a3bfaf7-3db6-4045-837e-88d2495fba61" providerId="ADAL" clId="{F8C97E7F-BF59-4E4D-B576-56AA89C6F72D}" dt="2022-12-14T10:43:21.545" v="3698" actId="20577"/>
          <ac:spMkLst>
            <pc:docMk/>
            <pc:sldMk cId="1518330236" sldId="520"/>
            <ac:spMk id="9" creationId="{00000000-0000-0000-0000-000000000000}"/>
          </ac:spMkLst>
        </pc:spChg>
        <pc:spChg chg="mod">
          <ac:chgData name="ALI TEKIN GUNER" userId="8a3bfaf7-3db6-4045-837e-88d2495fba61" providerId="ADAL" clId="{F8C97E7F-BF59-4E4D-B576-56AA89C6F72D}" dt="2022-12-14T10:43:30.028" v="3700" actId="14100"/>
          <ac:spMkLst>
            <pc:docMk/>
            <pc:sldMk cId="1518330236" sldId="520"/>
            <ac:spMk id="10" creationId="{00000000-0000-0000-0000-000000000000}"/>
          </ac:spMkLst>
        </pc:spChg>
        <pc:spChg chg="mod">
          <ac:chgData name="ALI TEKIN GUNER" userId="8a3bfaf7-3db6-4045-837e-88d2495fba61" providerId="ADAL" clId="{F8C97E7F-BF59-4E4D-B576-56AA89C6F72D}" dt="2022-12-13T14:16:46.734" v="2116" actId="1035"/>
          <ac:spMkLst>
            <pc:docMk/>
            <pc:sldMk cId="1518330236" sldId="520"/>
            <ac:spMk id="11" creationId="{00000000-0000-0000-0000-000000000000}"/>
          </ac:spMkLst>
        </pc:spChg>
        <pc:spChg chg="mod">
          <ac:chgData name="ALI TEKIN GUNER" userId="8a3bfaf7-3db6-4045-837e-88d2495fba61" providerId="ADAL" clId="{F8C97E7F-BF59-4E4D-B576-56AA89C6F72D}" dt="2022-12-13T14:16:46.734" v="2116" actId="1035"/>
          <ac:spMkLst>
            <pc:docMk/>
            <pc:sldMk cId="1518330236" sldId="520"/>
            <ac:spMk id="12" creationId="{00000000-0000-0000-0000-000000000000}"/>
          </ac:spMkLst>
        </pc:spChg>
        <pc:spChg chg="mod">
          <ac:chgData name="ALI TEKIN GUNER" userId="8a3bfaf7-3db6-4045-837e-88d2495fba61" providerId="ADAL" clId="{F8C97E7F-BF59-4E4D-B576-56AA89C6F72D}" dt="2022-12-14T10:43:23.571" v="3699" actId="20577"/>
          <ac:spMkLst>
            <pc:docMk/>
            <pc:sldMk cId="1518330236" sldId="520"/>
            <ac:spMk id="13" creationId="{00000000-0000-0000-0000-000000000000}"/>
          </ac:spMkLst>
        </pc:spChg>
        <pc:spChg chg="mod">
          <ac:chgData name="ALI TEKIN GUNER" userId="8a3bfaf7-3db6-4045-837e-88d2495fba61" providerId="ADAL" clId="{F8C97E7F-BF59-4E4D-B576-56AA89C6F72D}" dt="2022-12-13T14:16:46.734" v="2116" actId="1035"/>
          <ac:spMkLst>
            <pc:docMk/>
            <pc:sldMk cId="1518330236" sldId="520"/>
            <ac:spMk id="14" creationId="{00000000-0000-0000-0000-000000000000}"/>
          </ac:spMkLst>
        </pc:spChg>
        <pc:spChg chg="mod">
          <ac:chgData name="ALI TEKIN GUNER" userId="8a3bfaf7-3db6-4045-837e-88d2495fba61" providerId="ADAL" clId="{F8C97E7F-BF59-4E4D-B576-56AA89C6F72D}" dt="2022-12-14T10:44:01.307" v="3702" actId="1076"/>
          <ac:spMkLst>
            <pc:docMk/>
            <pc:sldMk cId="1518330236" sldId="520"/>
            <ac:spMk id="15" creationId="{00000000-0000-0000-0000-000000000000}"/>
          </ac:spMkLst>
        </pc:spChg>
        <pc:spChg chg="del">
          <ac:chgData name="ALI TEKIN GUNER" userId="8a3bfaf7-3db6-4045-837e-88d2495fba61" providerId="ADAL" clId="{F8C97E7F-BF59-4E4D-B576-56AA89C6F72D}" dt="2022-12-13T14:16:43.893" v="2114" actId="478"/>
          <ac:spMkLst>
            <pc:docMk/>
            <pc:sldMk cId="1518330236" sldId="520"/>
            <ac:spMk id="17" creationId="{00000000-0000-0000-0000-000000000000}"/>
          </ac:spMkLst>
        </pc:spChg>
        <pc:picChg chg="mod">
          <ac:chgData name="ALI TEKIN GUNER" userId="8a3bfaf7-3db6-4045-837e-88d2495fba61" providerId="ADAL" clId="{F8C97E7F-BF59-4E4D-B576-56AA89C6F72D}" dt="2022-12-13T14:16:46.734" v="2116" actId="1035"/>
          <ac:picMkLst>
            <pc:docMk/>
            <pc:sldMk cId="1518330236" sldId="520"/>
            <ac:picMk id="6" creationId="{00000000-0000-0000-0000-000000000000}"/>
          </ac:picMkLst>
        </pc:picChg>
        <pc:cxnChg chg="mod">
          <ac:chgData name="ALI TEKIN GUNER" userId="8a3bfaf7-3db6-4045-837e-88d2495fba61" providerId="ADAL" clId="{F8C97E7F-BF59-4E4D-B576-56AA89C6F72D}" dt="2022-12-13T14:16:46.734" v="2116" actId="1035"/>
          <ac:cxnSpMkLst>
            <pc:docMk/>
            <pc:sldMk cId="1518330236" sldId="520"/>
            <ac:cxnSpMk id="16" creationId="{00000000-0000-0000-0000-000000000000}"/>
          </ac:cxnSpMkLst>
        </pc:cxnChg>
      </pc:sldChg>
      <pc:sldChg chg="del">
        <pc:chgData name="ALI TEKIN GUNER" userId="8a3bfaf7-3db6-4045-837e-88d2495fba61" providerId="ADAL" clId="{F8C97E7F-BF59-4E4D-B576-56AA89C6F72D}" dt="2022-12-13T11:42:49.900" v="1096" actId="47"/>
        <pc:sldMkLst>
          <pc:docMk/>
          <pc:sldMk cId="190634092" sldId="521"/>
        </pc:sldMkLst>
      </pc:sldChg>
      <pc:sldChg chg="del">
        <pc:chgData name="ALI TEKIN GUNER" userId="8a3bfaf7-3db6-4045-837e-88d2495fba61" providerId="ADAL" clId="{F8C97E7F-BF59-4E4D-B576-56AA89C6F72D}" dt="2022-12-13T10:14:07.484" v="0" actId="2696"/>
        <pc:sldMkLst>
          <pc:docMk/>
          <pc:sldMk cId="557525552" sldId="522"/>
        </pc:sldMkLst>
      </pc:sldChg>
      <pc:sldChg chg="del">
        <pc:chgData name="ALI TEKIN GUNER" userId="8a3bfaf7-3db6-4045-837e-88d2495fba61" providerId="ADAL" clId="{F8C97E7F-BF59-4E4D-B576-56AA89C6F72D}" dt="2022-12-13T10:14:07.484" v="0" actId="2696"/>
        <pc:sldMkLst>
          <pc:docMk/>
          <pc:sldMk cId="937711885" sldId="523"/>
        </pc:sldMkLst>
      </pc:sldChg>
      <pc:sldChg chg="del">
        <pc:chgData name="ALI TEKIN GUNER" userId="8a3bfaf7-3db6-4045-837e-88d2495fba61" providerId="ADAL" clId="{F8C97E7F-BF59-4E4D-B576-56AA89C6F72D}" dt="2022-12-13T10:14:07.484" v="0" actId="2696"/>
        <pc:sldMkLst>
          <pc:docMk/>
          <pc:sldMk cId="1965412655" sldId="524"/>
        </pc:sldMkLst>
      </pc:sldChg>
      <pc:sldChg chg="del">
        <pc:chgData name="ALI TEKIN GUNER" userId="8a3bfaf7-3db6-4045-837e-88d2495fba61" providerId="ADAL" clId="{F8C97E7F-BF59-4E4D-B576-56AA89C6F72D}" dt="2022-12-13T10:14:07.484" v="0" actId="2696"/>
        <pc:sldMkLst>
          <pc:docMk/>
          <pc:sldMk cId="2425234010" sldId="525"/>
        </pc:sldMkLst>
      </pc:sldChg>
      <pc:sldChg chg="del">
        <pc:chgData name="ALI TEKIN GUNER" userId="8a3bfaf7-3db6-4045-837e-88d2495fba61" providerId="ADAL" clId="{F8C97E7F-BF59-4E4D-B576-56AA89C6F72D}" dt="2022-12-13T10:14:07.484" v="0" actId="2696"/>
        <pc:sldMkLst>
          <pc:docMk/>
          <pc:sldMk cId="1770944288" sldId="526"/>
        </pc:sldMkLst>
      </pc:sldChg>
      <pc:sldChg chg="add del">
        <pc:chgData name="ALI TEKIN GUNER" userId="8a3bfaf7-3db6-4045-837e-88d2495fba61" providerId="ADAL" clId="{F8C97E7F-BF59-4E4D-B576-56AA89C6F72D}" dt="2022-12-13T13:20:23.264" v="1627" actId="47"/>
        <pc:sldMkLst>
          <pc:docMk/>
          <pc:sldMk cId="1289480016" sldId="527"/>
        </pc:sldMkLst>
      </pc:sldChg>
      <pc:sldChg chg="del">
        <pc:chgData name="ALI TEKIN GUNER" userId="8a3bfaf7-3db6-4045-837e-88d2495fba61" providerId="ADAL" clId="{F8C97E7F-BF59-4E4D-B576-56AA89C6F72D}" dt="2022-12-13T13:25:42.465" v="1637" actId="47"/>
        <pc:sldMkLst>
          <pc:docMk/>
          <pc:sldMk cId="771728949" sldId="528"/>
        </pc:sldMkLst>
      </pc:sldChg>
      <pc:sldChg chg="del">
        <pc:chgData name="ALI TEKIN GUNER" userId="8a3bfaf7-3db6-4045-837e-88d2495fba61" providerId="ADAL" clId="{F8C97E7F-BF59-4E4D-B576-56AA89C6F72D}" dt="2022-12-13T10:14:07.484" v="0" actId="2696"/>
        <pc:sldMkLst>
          <pc:docMk/>
          <pc:sldMk cId="2271732665" sldId="530"/>
        </pc:sldMkLst>
      </pc:sldChg>
      <pc:sldChg chg="del">
        <pc:chgData name="ALI TEKIN GUNER" userId="8a3bfaf7-3db6-4045-837e-88d2495fba61" providerId="ADAL" clId="{F8C97E7F-BF59-4E4D-B576-56AA89C6F72D}" dt="2022-12-13T10:22:38.266" v="15" actId="47"/>
        <pc:sldMkLst>
          <pc:docMk/>
          <pc:sldMk cId="4187272740" sldId="531"/>
        </pc:sldMkLst>
      </pc:sldChg>
      <pc:sldChg chg="del">
        <pc:chgData name="ALI TEKIN GUNER" userId="8a3bfaf7-3db6-4045-837e-88d2495fba61" providerId="ADAL" clId="{F8C97E7F-BF59-4E4D-B576-56AA89C6F72D}" dt="2022-12-13T10:14:07.484" v="0" actId="2696"/>
        <pc:sldMkLst>
          <pc:docMk/>
          <pc:sldMk cId="2717943875" sldId="532"/>
        </pc:sldMkLst>
      </pc:sldChg>
      <pc:sldChg chg="del">
        <pc:chgData name="ALI TEKIN GUNER" userId="8a3bfaf7-3db6-4045-837e-88d2495fba61" providerId="ADAL" clId="{F8C97E7F-BF59-4E4D-B576-56AA89C6F72D}" dt="2022-12-13T10:14:07.484" v="0" actId="2696"/>
        <pc:sldMkLst>
          <pc:docMk/>
          <pc:sldMk cId="1532465422" sldId="533"/>
        </pc:sldMkLst>
      </pc:sldChg>
      <pc:sldChg chg="del">
        <pc:chgData name="ALI TEKIN GUNER" userId="8a3bfaf7-3db6-4045-837e-88d2495fba61" providerId="ADAL" clId="{F8C97E7F-BF59-4E4D-B576-56AA89C6F72D}" dt="2022-12-13T13:26:41.229" v="1638" actId="47"/>
        <pc:sldMkLst>
          <pc:docMk/>
          <pc:sldMk cId="2294683139" sldId="534"/>
        </pc:sldMkLst>
      </pc:sldChg>
      <pc:sldChg chg="del">
        <pc:chgData name="ALI TEKIN GUNER" userId="8a3bfaf7-3db6-4045-837e-88d2495fba61" providerId="ADAL" clId="{F8C97E7F-BF59-4E4D-B576-56AA89C6F72D}" dt="2022-12-13T13:26:41.229" v="1638" actId="47"/>
        <pc:sldMkLst>
          <pc:docMk/>
          <pc:sldMk cId="1185060154" sldId="535"/>
        </pc:sldMkLst>
      </pc:sldChg>
      <pc:sldChg chg="del">
        <pc:chgData name="ALI TEKIN GUNER" userId="8a3bfaf7-3db6-4045-837e-88d2495fba61" providerId="ADAL" clId="{F8C97E7F-BF59-4E4D-B576-56AA89C6F72D}" dt="2022-12-13T13:26:41.229" v="1638" actId="47"/>
        <pc:sldMkLst>
          <pc:docMk/>
          <pc:sldMk cId="2347263385" sldId="536"/>
        </pc:sldMkLst>
      </pc:sldChg>
      <pc:sldChg chg="del">
        <pc:chgData name="ALI TEKIN GUNER" userId="8a3bfaf7-3db6-4045-837e-88d2495fba61" providerId="ADAL" clId="{F8C97E7F-BF59-4E4D-B576-56AA89C6F72D}" dt="2022-12-13T13:26:41.229" v="1638" actId="47"/>
        <pc:sldMkLst>
          <pc:docMk/>
          <pc:sldMk cId="2948486252" sldId="537"/>
        </pc:sldMkLst>
      </pc:sldChg>
      <pc:sldChg chg="del">
        <pc:chgData name="ALI TEKIN GUNER" userId="8a3bfaf7-3db6-4045-837e-88d2495fba61" providerId="ADAL" clId="{F8C97E7F-BF59-4E4D-B576-56AA89C6F72D}" dt="2022-12-13T13:26:41.229" v="1638" actId="47"/>
        <pc:sldMkLst>
          <pc:docMk/>
          <pc:sldMk cId="4101932107" sldId="539"/>
        </pc:sldMkLst>
      </pc:sldChg>
      <pc:sldChg chg="del">
        <pc:chgData name="ALI TEKIN GUNER" userId="8a3bfaf7-3db6-4045-837e-88d2495fba61" providerId="ADAL" clId="{F8C97E7F-BF59-4E4D-B576-56AA89C6F72D}" dt="2022-12-13T13:26:41.229" v="1638" actId="47"/>
        <pc:sldMkLst>
          <pc:docMk/>
          <pc:sldMk cId="601322962" sldId="543"/>
        </pc:sldMkLst>
      </pc:sldChg>
      <pc:sldChg chg="del">
        <pc:chgData name="ALI TEKIN GUNER" userId="8a3bfaf7-3db6-4045-837e-88d2495fba61" providerId="ADAL" clId="{F8C97E7F-BF59-4E4D-B576-56AA89C6F72D}" dt="2022-12-13T13:26:41.229" v="1638" actId="47"/>
        <pc:sldMkLst>
          <pc:docMk/>
          <pc:sldMk cId="3702352652" sldId="546"/>
        </pc:sldMkLst>
      </pc:sldChg>
      <pc:sldChg chg="del">
        <pc:chgData name="ALI TEKIN GUNER" userId="8a3bfaf7-3db6-4045-837e-88d2495fba61" providerId="ADAL" clId="{F8C97E7F-BF59-4E4D-B576-56AA89C6F72D}" dt="2022-12-13T10:22:13.711" v="14" actId="47"/>
        <pc:sldMkLst>
          <pc:docMk/>
          <pc:sldMk cId="482535558" sldId="554"/>
        </pc:sldMkLst>
      </pc:sldChg>
      <pc:sldChg chg="del">
        <pc:chgData name="ALI TEKIN GUNER" userId="8a3bfaf7-3db6-4045-837e-88d2495fba61" providerId="ADAL" clId="{F8C97E7F-BF59-4E4D-B576-56AA89C6F72D}" dt="2022-12-13T10:14:07.484" v="0" actId="2696"/>
        <pc:sldMkLst>
          <pc:docMk/>
          <pc:sldMk cId="1457446722" sldId="555"/>
        </pc:sldMkLst>
      </pc:sldChg>
      <pc:sldChg chg="del">
        <pc:chgData name="ALI TEKIN GUNER" userId="8a3bfaf7-3db6-4045-837e-88d2495fba61" providerId="ADAL" clId="{F8C97E7F-BF59-4E4D-B576-56AA89C6F72D}" dt="2022-12-13T10:14:07.484" v="0" actId="2696"/>
        <pc:sldMkLst>
          <pc:docMk/>
          <pc:sldMk cId="2337830157" sldId="556"/>
        </pc:sldMkLst>
      </pc:sldChg>
      <pc:sldChg chg="del">
        <pc:chgData name="ALI TEKIN GUNER" userId="8a3bfaf7-3db6-4045-837e-88d2495fba61" providerId="ADAL" clId="{F8C97E7F-BF59-4E4D-B576-56AA89C6F72D}" dt="2022-12-13T13:26:41.229" v="1638" actId="47"/>
        <pc:sldMkLst>
          <pc:docMk/>
          <pc:sldMk cId="2899604320" sldId="558"/>
        </pc:sldMkLst>
      </pc:sldChg>
      <pc:sldChg chg="modSp">
        <pc:chgData name="ALI TEKIN GUNER" userId="8a3bfaf7-3db6-4045-837e-88d2495fba61" providerId="ADAL" clId="{F8C97E7F-BF59-4E4D-B576-56AA89C6F72D}" dt="2022-12-13T14:30:10.447" v="2238"/>
        <pc:sldMkLst>
          <pc:docMk/>
          <pc:sldMk cId="835927400" sldId="647"/>
        </pc:sldMkLst>
        <pc:spChg chg="mod">
          <ac:chgData name="ALI TEKIN GUNER" userId="8a3bfaf7-3db6-4045-837e-88d2495fba61" providerId="ADAL" clId="{F8C97E7F-BF59-4E4D-B576-56AA89C6F72D}" dt="2022-12-13T14:30:10.447" v="2238"/>
          <ac:spMkLst>
            <pc:docMk/>
            <pc:sldMk cId="835927400" sldId="647"/>
            <ac:spMk id="21" creationId="{00000000-0000-0000-0000-000000000000}"/>
          </ac:spMkLst>
        </pc:spChg>
      </pc:sldChg>
      <pc:sldChg chg="modSp">
        <pc:chgData name="ALI TEKIN GUNER" userId="8a3bfaf7-3db6-4045-837e-88d2495fba61" providerId="ADAL" clId="{F8C97E7F-BF59-4E4D-B576-56AA89C6F72D}" dt="2022-12-13T14:30:10.447" v="2238"/>
        <pc:sldMkLst>
          <pc:docMk/>
          <pc:sldMk cId="2123933875" sldId="648"/>
        </pc:sldMkLst>
        <pc:spChg chg="mod">
          <ac:chgData name="ALI TEKIN GUNER" userId="8a3bfaf7-3db6-4045-837e-88d2495fba61" providerId="ADAL" clId="{F8C97E7F-BF59-4E4D-B576-56AA89C6F72D}" dt="2022-12-13T14:30:10.447" v="2238"/>
          <ac:spMkLst>
            <pc:docMk/>
            <pc:sldMk cId="2123933875" sldId="648"/>
            <ac:spMk id="13" creationId="{00000000-0000-0000-0000-000000000000}"/>
          </ac:spMkLst>
        </pc:spChg>
      </pc:sldChg>
      <pc:sldChg chg="modSp">
        <pc:chgData name="ALI TEKIN GUNER" userId="8a3bfaf7-3db6-4045-837e-88d2495fba61" providerId="ADAL" clId="{F8C97E7F-BF59-4E4D-B576-56AA89C6F72D}" dt="2022-12-13T14:30:10.447" v="2238"/>
        <pc:sldMkLst>
          <pc:docMk/>
          <pc:sldMk cId="2412155538" sldId="649"/>
        </pc:sldMkLst>
        <pc:spChg chg="mod">
          <ac:chgData name="ALI TEKIN GUNER" userId="8a3bfaf7-3db6-4045-837e-88d2495fba61" providerId="ADAL" clId="{F8C97E7F-BF59-4E4D-B576-56AA89C6F72D}" dt="2022-12-13T14:30:10.447" v="2238"/>
          <ac:spMkLst>
            <pc:docMk/>
            <pc:sldMk cId="2412155538" sldId="649"/>
            <ac:spMk id="10" creationId="{00000000-0000-0000-0000-000000000000}"/>
          </ac:spMkLst>
        </pc:spChg>
      </pc:sldChg>
      <pc:sldChg chg="modSp">
        <pc:chgData name="ALI TEKIN GUNER" userId="8a3bfaf7-3db6-4045-837e-88d2495fba61" providerId="ADAL" clId="{F8C97E7F-BF59-4E4D-B576-56AA89C6F72D}" dt="2022-12-13T14:30:10.447" v="2238"/>
        <pc:sldMkLst>
          <pc:docMk/>
          <pc:sldMk cId="379551922" sldId="655"/>
        </pc:sldMkLst>
        <pc:spChg chg="mod">
          <ac:chgData name="ALI TEKIN GUNER" userId="8a3bfaf7-3db6-4045-837e-88d2495fba61" providerId="ADAL" clId="{F8C97E7F-BF59-4E4D-B576-56AA89C6F72D}" dt="2022-12-13T14:30:10.447" v="2238"/>
          <ac:spMkLst>
            <pc:docMk/>
            <pc:sldMk cId="379551922" sldId="655"/>
            <ac:spMk id="117" creationId="{00000000-0000-0000-0000-000000000000}"/>
          </ac:spMkLst>
        </pc:spChg>
      </pc:sldChg>
      <pc:sldChg chg="modSp">
        <pc:chgData name="ALI TEKIN GUNER" userId="8a3bfaf7-3db6-4045-837e-88d2495fba61" providerId="ADAL" clId="{F8C97E7F-BF59-4E4D-B576-56AA89C6F72D}" dt="2022-12-13T14:30:10.447" v="2238"/>
        <pc:sldMkLst>
          <pc:docMk/>
          <pc:sldMk cId="557110376" sldId="657"/>
        </pc:sldMkLst>
        <pc:spChg chg="mod">
          <ac:chgData name="ALI TEKIN GUNER" userId="8a3bfaf7-3db6-4045-837e-88d2495fba61" providerId="ADAL" clId="{F8C97E7F-BF59-4E4D-B576-56AA89C6F72D}" dt="2022-12-13T14:30:10.447" v="2238"/>
          <ac:spMkLst>
            <pc:docMk/>
            <pc:sldMk cId="557110376" sldId="657"/>
            <ac:spMk id="21" creationId="{00000000-0000-0000-0000-000000000000}"/>
          </ac:spMkLst>
        </pc:spChg>
      </pc:sldChg>
      <pc:sldChg chg="modSp">
        <pc:chgData name="ALI TEKIN GUNER" userId="8a3bfaf7-3db6-4045-837e-88d2495fba61" providerId="ADAL" clId="{F8C97E7F-BF59-4E4D-B576-56AA89C6F72D}" dt="2022-12-13T14:30:10.447" v="2238"/>
        <pc:sldMkLst>
          <pc:docMk/>
          <pc:sldMk cId="856067901" sldId="658"/>
        </pc:sldMkLst>
        <pc:spChg chg="mod">
          <ac:chgData name="ALI TEKIN GUNER" userId="8a3bfaf7-3db6-4045-837e-88d2495fba61" providerId="ADAL" clId="{F8C97E7F-BF59-4E4D-B576-56AA89C6F72D}" dt="2022-12-13T14:30:10.447" v="2238"/>
          <ac:spMkLst>
            <pc:docMk/>
            <pc:sldMk cId="856067901" sldId="658"/>
            <ac:spMk id="8" creationId="{00000000-0000-0000-0000-000000000000}"/>
          </ac:spMkLst>
        </pc:spChg>
      </pc:sldChg>
      <pc:sldChg chg="modSp">
        <pc:chgData name="ALI TEKIN GUNER" userId="8a3bfaf7-3db6-4045-837e-88d2495fba61" providerId="ADAL" clId="{F8C97E7F-BF59-4E4D-B576-56AA89C6F72D}" dt="2022-12-13T14:30:34.715" v="2246" actId="20577"/>
        <pc:sldMkLst>
          <pc:docMk/>
          <pc:sldMk cId="1489186253" sldId="667"/>
        </pc:sldMkLst>
        <pc:spChg chg="mod">
          <ac:chgData name="ALI TEKIN GUNER" userId="8a3bfaf7-3db6-4045-837e-88d2495fba61" providerId="ADAL" clId="{F8C97E7F-BF59-4E4D-B576-56AA89C6F72D}" dt="2022-12-13T14:30:34.715" v="2246" actId="20577"/>
          <ac:spMkLst>
            <pc:docMk/>
            <pc:sldMk cId="1489186253" sldId="667"/>
            <ac:spMk id="10" creationId="{00000000-0000-0000-0000-000000000000}"/>
          </ac:spMkLst>
        </pc:spChg>
        <pc:spChg chg="mod">
          <ac:chgData name="ALI TEKIN GUNER" userId="8a3bfaf7-3db6-4045-837e-88d2495fba61" providerId="ADAL" clId="{F8C97E7F-BF59-4E4D-B576-56AA89C6F72D}" dt="2022-12-13T14:30:10.447" v="2238"/>
          <ac:spMkLst>
            <pc:docMk/>
            <pc:sldMk cId="1489186253" sldId="667"/>
            <ac:spMk id="25" creationId="{00000000-0000-0000-0000-000000000000}"/>
          </ac:spMkLst>
        </pc:spChg>
      </pc:sldChg>
      <pc:sldChg chg="modSp">
        <pc:chgData name="ALI TEKIN GUNER" userId="8a3bfaf7-3db6-4045-837e-88d2495fba61" providerId="ADAL" clId="{F8C97E7F-BF59-4E4D-B576-56AA89C6F72D}" dt="2022-12-13T14:30:37.748" v="2248" actId="20577"/>
        <pc:sldMkLst>
          <pc:docMk/>
          <pc:sldMk cId="3554608710" sldId="668"/>
        </pc:sldMkLst>
        <pc:spChg chg="mod">
          <ac:chgData name="ALI TEKIN GUNER" userId="8a3bfaf7-3db6-4045-837e-88d2495fba61" providerId="ADAL" clId="{F8C97E7F-BF59-4E4D-B576-56AA89C6F72D}" dt="2022-12-13T14:30:37.748" v="2248" actId="20577"/>
          <ac:spMkLst>
            <pc:docMk/>
            <pc:sldMk cId="3554608710" sldId="668"/>
            <ac:spMk id="9" creationId="{00000000-0000-0000-0000-000000000000}"/>
          </ac:spMkLst>
        </pc:spChg>
        <pc:spChg chg="mod">
          <ac:chgData name="ALI TEKIN GUNER" userId="8a3bfaf7-3db6-4045-837e-88d2495fba61" providerId="ADAL" clId="{F8C97E7F-BF59-4E4D-B576-56AA89C6F72D}" dt="2022-12-13T14:30:10.447" v="2238"/>
          <ac:spMkLst>
            <pc:docMk/>
            <pc:sldMk cId="3554608710" sldId="668"/>
            <ac:spMk id="23" creationId="{00000000-0000-0000-0000-000000000000}"/>
          </ac:spMkLst>
        </pc:spChg>
      </pc:sldChg>
      <pc:sldChg chg="del">
        <pc:chgData name="ALI TEKIN GUNER" userId="8a3bfaf7-3db6-4045-837e-88d2495fba61" providerId="ADAL" clId="{F8C97E7F-BF59-4E4D-B576-56AA89C6F72D}" dt="2022-12-13T11:41:47.243" v="1094" actId="47"/>
        <pc:sldMkLst>
          <pc:docMk/>
          <pc:sldMk cId="1847406127" sldId="780"/>
        </pc:sldMkLst>
      </pc:sldChg>
      <pc:sldChg chg="modSp">
        <pc:chgData name="ALI TEKIN GUNER" userId="8a3bfaf7-3db6-4045-837e-88d2495fba61" providerId="ADAL" clId="{F8C97E7F-BF59-4E4D-B576-56AA89C6F72D}" dt="2022-12-13T14:30:49.602" v="2254" actId="20577"/>
        <pc:sldMkLst>
          <pc:docMk/>
          <pc:sldMk cId="827369677" sldId="783"/>
        </pc:sldMkLst>
        <pc:spChg chg="mod">
          <ac:chgData name="ALI TEKIN GUNER" userId="8a3bfaf7-3db6-4045-837e-88d2495fba61" providerId="ADAL" clId="{F8C97E7F-BF59-4E4D-B576-56AA89C6F72D}" dt="2022-12-13T14:30:49.602" v="2254" actId="20577"/>
          <ac:spMkLst>
            <pc:docMk/>
            <pc:sldMk cId="827369677" sldId="783"/>
            <ac:spMk id="2" creationId="{00000000-0000-0000-0000-000000000000}"/>
          </ac:spMkLst>
        </pc:spChg>
        <pc:spChg chg="mod">
          <ac:chgData name="ALI TEKIN GUNER" userId="8a3bfaf7-3db6-4045-837e-88d2495fba61" providerId="ADAL" clId="{F8C97E7F-BF59-4E4D-B576-56AA89C6F72D}" dt="2022-12-13T14:30:10.447" v="2238"/>
          <ac:spMkLst>
            <pc:docMk/>
            <pc:sldMk cId="827369677" sldId="783"/>
            <ac:spMk id="17" creationId="{00000000-0000-0000-0000-000000000000}"/>
          </ac:spMkLst>
        </pc:spChg>
      </pc:sldChg>
      <pc:sldChg chg="modSp">
        <pc:chgData name="ALI TEKIN GUNER" userId="8a3bfaf7-3db6-4045-837e-88d2495fba61" providerId="ADAL" clId="{F8C97E7F-BF59-4E4D-B576-56AA89C6F72D}" dt="2022-12-13T14:30:10.447" v="2238"/>
        <pc:sldMkLst>
          <pc:docMk/>
          <pc:sldMk cId="1623110090" sldId="784"/>
        </pc:sldMkLst>
        <pc:spChg chg="mod">
          <ac:chgData name="ALI TEKIN GUNER" userId="8a3bfaf7-3db6-4045-837e-88d2495fba61" providerId="ADAL" clId="{F8C97E7F-BF59-4E4D-B576-56AA89C6F72D}" dt="2022-12-13T14:30:10.447" v="2238"/>
          <ac:spMkLst>
            <pc:docMk/>
            <pc:sldMk cId="1623110090" sldId="784"/>
            <ac:spMk id="20" creationId="{00000000-0000-0000-0000-000000000000}"/>
          </ac:spMkLst>
        </pc:spChg>
      </pc:sldChg>
      <pc:sldChg chg="modSp mod">
        <pc:chgData name="ALI TEKIN GUNER" userId="8a3bfaf7-3db6-4045-837e-88d2495fba61" providerId="ADAL" clId="{F8C97E7F-BF59-4E4D-B576-56AA89C6F72D}" dt="2022-12-13T14:30:43.945" v="2252" actId="20577"/>
        <pc:sldMkLst>
          <pc:docMk/>
          <pc:sldMk cId="3920143344" sldId="785"/>
        </pc:sldMkLst>
        <pc:spChg chg="mod">
          <ac:chgData name="ALI TEKIN GUNER" userId="8a3bfaf7-3db6-4045-837e-88d2495fba61" providerId="ADAL" clId="{F8C97E7F-BF59-4E4D-B576-56AA89C6F72D}" dt="2022-12-13T14:30:10.447" v="2238"/>
          <ac:spMkLst>
            <pc:docMk/>
            <pc:sldMk cId="3920143344" sldId="785"/>
            <ac:spMk id="9" creationId="{00000000-0000-0000-0000-000000000000}"/>
          </ac:spMkLst>
        </pc:spChg>
        <pc:spChg chg="mod">
          <ac:chgData name="ALI TEKIN GUNER" userId="8a3bfaf7-3db6-4045-837e-88d2495fba61" providerId="ADAL" clId="{F8C97E7F-BF59-4E4D-B576-56AA89C6F72D}" dt="2022-12-13T14:30:43.945" v="2252" actId="20577"/>
          <ac:spMkLst>
            <pc:docMk/>
            <pc:sldMk cId="3920143344" sldId="785"/>
            <ac:spMk id="20483" creationId="{00000000-0000-0000-0000-000000000000}"/>
          </ac:spMkLst>
        </pc:spChg>
      </pc:sldChg>
      <pc:sldChg chg="modSp">
        <pc:chgData name="ALI TEKIN GUNER" userId="8a3bfaf7-3db6-4045-837e-88d2495fba61" providerId="ADAL" clId="{F8C97E7F-BF59-4E4D-B576-56AA89C6F72D}" dt="2022-12-13T14:30:10.447" v="2238"/>
        <pc:sldMkLst>
          <pc:docMk/>
          <pc:sldMk cId="3763948938" sldId="786"/>
        </pc:sldMkLst>
        <pc:spChg chg="mod">
          <ac:chgData name="ALI TEKIN GUNER" userId="8a3bfaf7-3db6-4045-837e-88d2495fba61" providerId="ADAL" clId="{F8C97E7F-BF59-4E4D-B576-56AA89C6F72D}" dt="2022-12-13T14:30:10.447" v="2238"/>
          <ac:spMkLst>
            <pc:docMk/>
            <pc:sldMk cId="3763948938" sldId="786"/>
            <ac:spMk id="24" creationId="{00000000-0000-0000-0000-000000000000}"/>
          </ac:spMkLst>
        </pc:spChg>
      </pc:sldChg>
      <pc:sldChg chg="modSp">
        <pc:chgData name="ALI TEKIN GUNER" userId="8a3bfaf7-3db6-4045-837e-88d2495fba61" providerId="ADAL" clId="{F8C97E7F-BF59-4E4D-B576-56AA89C6F72D}" dt="2022-12-13T14:30:10.447" v="2238"/>
        <pc:sldMkLst>
          <pc:docMk/>
          <pc:sldMk cId="4060833786" sldId="787"/>
        </pc:sldMkLst>
        <pc:spChg chg="mod">
          <ac:chgData name="ALI TEKIN GUNER" userId="8a3bfaf7-3db6-4045-837e-88d2495fba61" providerId="ADAL" clId="{F8C97E7F-BF59-4E4D-B576-56AA89C6F72D}" dt="2022-12-13T14:30:10.447" v="2238"/>
          <ac:spMkLst>
            <pc:docMk/>
            <pc:sldMk cId="4060833786" sldId="787"/>
            <ac:spMk id="9" creationId="{00000000-0000-0000-0000-000000000000}"/>
          </ac:spMkLst>
        </pc:spChg>
      </pc:sldChg>
      <pc:sldChg chg="del">
        <pc:chgData name="ALI TEKIN GUNER" userId="8a3bfaf7-3db6-4045-837e-88d2495fba61" providerId="ADAL" clId="{F8C97E7F-BF59-4E4D-B576-56AA89C6F72D}" dt="2022-12-13T11:56:02.701" v="1110" actId="47"/>
        <pc:sldMkLst>
          <pc:docMk/>
          <pc:sldMk cId="3964513887" sldId="790"/>
        </pc:sldMkLst>
      </pc:sldChg>
      <pc:sldChg chg="add del">
        <pc:chgData name="ALI TEKIN GUNER" userId="8a3bfaf7-3db6-4045-837e-88d2495fba61" providerId="ADAL" clId="{F8C97E7F-BF59-4E4D-B576-56AA89C6F72D}" dt="2022-12-13T13:20:35.125" v="1628" actId="47"/>
        <pc:sldMkLst>
          <pc:docMk/>
          <pc:sldMk cId="3130970132" sldId="792"/>
        </pc:sldMkLst>
      </pc:sldChg>
      <pc:sldChg chg="modSp mod">
        <pc:chgData name="ALI TEKIN GUNER" userId="8a3bfaf7-3db6-4045-837e-88d2495fba61" providerId="ADAL" clId="{F8C97E7F-BF59-4E4D-B576-56AA89C6F72D}" dt="2022-12-13T14:30:31.262" v="2244" actId="20577"/>
        <pc:sldMkLst>
          <pc:docMk/>
          <pc:sldMk cId="439736388" sldId="801"/>
        </pc:sldMkLst>
        <pc:spChg chg="mod">
          <ac:chgData name="ALI TEKIN GUNER" userId="8a3bfaf7-3db6-4045-837e-88d2495fba61" providerId="ADAL" clId="{F8C97E7F-BF59-4E4D-B576-56AA89C6F72D}" dt="2022-12-13T14:30:31.262" v="2244" actId="20577"/>
          <ac:spMkLst>
            <pc:docMk/>
            <pc:sldMk cId="439736388" sldId="801"/>
            <ac:spMk id="6" creationId="{00000000-0000-0000-0000-000000000000}"/>
          </ac:spMkLst>
        </pc:spChg>
        <pc:spChg chg="mod">
          <ac:chgData name="ALI TEKIN GUNER" userId="8a3bfaf7-3db6-4045-837e-88d2495fba61" providerId="ADAL" clId="{F8C97E7F-BF59-4E4D-B576-56AA89C6F72D}" dt="2022-12-13T14:30:10.447" v="2238"/>
          <ac:spMkLst>
            <pc:docMk/>
            <pc:sldMk cId="439736388" sldId="801"/>
            <ac:spMk id="14" creationId="{00000000-0000-0000-0000-000000000000}"/>
          </ac:spMkLst>
        </pc:spChg>
      </pc:sldChg>
      <pc:sldChg chg="modSp modAnim">
        <pc:chgData name="ALI TEKIN GUNER" userId="8a3bfaf7-3db6-4045-837e-88d2495fba61" providerId="ADAL" clId="{F8C97E7F-BF59-4E4D-B576-56AA89C6F72D}" dt="2022-12-13T14:28:43.970" v="2235" actId="20577"/>
        <pc:sldMkLst>
          <pc:docMk/>
          <pc:sldMk cId="3863843440" sldId="831"/>
        </pc:sldMkLst>
        <pc:graphicFrameChg chg="mod">
          <ac:chgData name="ALI TEKIN GUNER" userId="8a3bfaf7-3db6-4045-837e-88d2495fba61" providerId="ADAL" clId="{F8C97E7F-BF59-4E4D-B576-56AA89C6F72D}" dt="2022-12-13T14:28:43.970" v="2235" actId="20577"/>
          <ac:graphicFrameMkLst>
            <pc:docMk/>
            <pc:sldMk cId="3863843440" sldId="831"/>
            <ac:graphicFrameMk id="11" creationId="{2447AD9A-05B8-772C-95EB-08A1A6C742C7}"/>
          </ac:graphicFrameMkLst>
        </pc:graphicFrameChg>
        <pc:graphicFrameChg chg="mod">
          <ac:chgData name="ALI TEKIN GUNER" userId="8a3bfaf7-3db6-4045-837e-88d2495fba61" providerId="ADAL" clId="{F8C97E7F-BF59-4E4D-B576-56AA89C6F72D}" dt="2022-12-13T10:15:52.972" v="7" actId="20577"/>
          <ac:graphicFrameMkLst>
            <pc:docMk/>
            <pc:sldMk cId="3863843440" sldId="831"/>
            <ac:graphicFrameMk id="13" creationId="{4954BE88-AA5D-2F3B-510F-F19540DD4205}"/>
          </ac:graphicFrameMkLst>
        </pc:graphicFrameChg>
      </pc:sldChg>
      <pc:sldChg chg="modTransition">
        <pc:chgData name="ALI TEKIN GUNER" userId="8a3bfaf7-3db6-4045-837e-88d2495fba61" providerId="ADAL" clId="{F8C97E7F-BF59-4E4D-B576-56AA89C6F72D}" dt="2022-12-14T09:35:41.588" v="3007"/>
        <pc:sldMkLst>
          <pc:docMk/>
          <pc:sldMk cId="1236365116" sldId="832"/>
        </pc:sldMkLst>
      </pc:sldChg>
      <pc:sldChg chg="del">
        <pc:chgData name="ALI TEKIN GUNER" userId="8a3bfaf7-3db6-4045-837e-88d2495fba61" providerId="ADAL" clId="{F8C97E7F-BF59-4E4D-B576-56AA89C6F72D}" dt="2022-12-13T10:37:28.377" v="16" actId="47"/>
        <pc:sldMkLst>
          <pc:docMk/>
          <pc:sldMk cId="3999464765" sldId="834"/>
        </pc:sldMkLst>
      </pc:sldChg>
      <pc:sldChg chg="modSp del mod">
        <pc:chgData name="ALI TEKIN GUNER" userId="8a3bfaf7-3db6-4045-837e-88d2495fba61" providerId="ADAL" clId="{F8C97E7F-BF59-4E4D-B576-56AA89C6F72D}" dt="2022-12-13T10:38:07.417" v="18" actId="47"/>
        <pc:sldMkLst>
          <pc:docMk/>
          <pc:sldMk cId="2712191483" sldId="835"/>
        </pc:sldMkLst>
        <pc:spChg chg="mod">
          <ac:chgData name="ALI TEKIN GUNER" userId="8a3bfaf7-3db6-4045-837e-88d2495fba61" providerId="ADAL" clId="{F8C97E7F-BF59-4E4D-B576-56AA89C6F72D}" dt="2022-12-13T10:17:30.920" v="12" actId="123"/>
          <ac:spMkLst>
            <pc:docMk/>
            <pc:sldMk cId="2712191483" sldId="835"/>
            <ac:spMk id="8" creationId="{00000000-0000-0000-0000-000000000000}"/>
          </ac:spMkLst>
        </pc:spChg>
        <pc:spChg chg="mod">
          <ac:chgData name="ALI TEKIN GUNER" userId="8a3bfaf7-3db6-4045-837e-88d2495fba61" providerId="ADAL" clId="{F8C97E7F-BF59-4E4D-B576-56AA89C6F72D}" dt="2022-12-13T10:17:40.713" v="13" actId="14100"/>
          <ac:spMkLst>
            <pc:docMk/>
            <pc:sldMk cId="2712191483" sldId="835"/>
            <ac:spMk id="14" creationId="{00000000-0000-0000-0000-000000000000}"/>
          </ac:spMkLst>
        </pc:spChg>
      </pc:sldChg>
      <pc:sldChg chg="modSp del mod">
        <pc:chgData name="ALI TEKIN GUNER" userId="8a3bfaf7-3db6-4045-837e-88d2495fba61" providerId="ADAL" clId="{F8C97E7F-BF59-4E4D-B576-56AA89C6F72D}" dt="2022-12-13T10:57:25.204" v="497" actId="2696"/>
        <pc:sldMkLst>
          <pc:docMk/>
          <pc:sldMk cId="2729594702" sldId="836"/>
        </pc:sldMkLst>
        <pc:picChg chg="mod">
          <ac:chgData name="ALI TEKIN GUNER" userId="8a3bfaf7-3db6-4045-837e-88d2495fba61" providerId="ADAL" clId="{F8C97E7F-BF59-4E4D-B576-56AA89C6F72D}" dt="2022-12-13T10:56:43.030" v="494" actId="1076"/>
          <ac:picMkLst>
            <pc:docMk/>
            <pc:sldMk cId="2729594702" sldId="836"/>
            <ac:picMk id="5" creationId="{00000000-0000-0000-0000-000000000000}"/>
          </ac:picMkLst>
        </pc:picChg>
        <pc:picChg chg="mod">
          <ac:chgData name="ALI TEKIN GUNER" userId="8a3bfaf7-3db6-4045-837e-88d2495fba61" providerId="ADAL" clId="{F8C97E7F-BF59-4E4D-B576-56AA89C6F72D}" dt="2022-12-13T10:56:48.907" v="496" actId="1076"/>
          <ac:picMkLst>
            <pc:docMk/>
            <pc:sldMk cId="2729594702" sldId="836"/>
            <ac:picMk id="21" creationId="{00000000-0000-0000-0000-000000000000}"/>
          </ac:picMkLst>
        </pc:picChg>
      </pc:sldChg>
      <pc:sldChg chg="addSp delSp modSp del mod">
        <pc:chgData name="ALI TEKIN GUNER" userId="8a3bfaf7-3db6-4045-837e-88d2495fba61" providerId="ADAL" clId="{F8C97E7F-BF59-4E4D-B576-56AA89C6F72D}" dt="2022-12-13T11:16:24.082" v="822" actId="47"/>
        <pc:sldMkLst>
          <pc:docMk/>
          <pc:sldMk cId="2918765905" sldId="837"/>
        </pc:sldMkLst>
        <pc:spChg chg="add mod">
          <ac:chgData name="ALI TEKIN GUNER" userId="8a3bfaf7-3db6-4045-837e-88d2495fba61" providerId="ADAL" clId="{F8C97E7F-BF59-4E4D-B576-56AA89C6F72D}" dt="2022-12-13T11:04:04.884" v="542" actId="1076"/>
          <ac:spMkLst>
            <pc:docMk/>
            <pc:sldMk cId="2918765905" sldId="837"/>
            <ac:spMk id="3" creationId="{E1E948BD-F896-D107-FFD3-3330C6B5AFCA}"/>
          </ac:spMkLst>
        </pc:spChg>
        <pc:spChg chg="del">
          <ac:chgData name="ALI TEKIN GUNER" userId="8a3bfaf7-3db6-4045-837e-88d2495fba61" providerId="ADAL" clId="{F8C97E7F-BF59-4E4D-B576-56AA89C6F72D}" dt="2022-12-13T11:09:49.106" v="604" actId="478"/>
          <ac:spMkLst>
            <pc:docMk/>
            <pc:sldMk cId="2918765905" sldId="837"/>
            <ac:spMk id="5" creationId="{00000000-0000-0000-0000-000000000000}"/>
          </ac:spMkLst>
        </pc:spChg>
        <pc:spChg chg="mod">
          <ac:chgData name="ALI TEKIN GUNER" userId="8a3bfaf7-3db6-4045-837e-88d2495fba61" providerId="ADAL" clId="{F8C97E7F-BF59-4E4D-B576-56AA89C6F72D}" dt="2022-12-13T11:04:09.776" v="547"/>
          <ac:spMkLst>
            <pc:docMk/>
            <pc:sldMk cId="2918765905" sldId="837"/>
            <ac:spMk id="7" creationId="{00000000-0000-0000-0000-000000000000}"/>
          </ac:spMkLst>
        </pc:spChg>
        <pc:picChg chg="del">
          <ac:chgData name="ALI TEKIN GUNER" userId="8a3bfaf7-3db6-4045-837e-88d2495fba61" providerId="ADAL" clId="{F8C97E7F-BF59-4E4D-B576-56AA89C6F72D}" dt="2022-12-13T11:01:48.161" v="519" actId="478"/>
          <ac:picMkLst>
            <pc:docMk/>
            <pc:sldMk cId="2918765905" sldId="837"/>
            <ac:picMk id="6" creationId="{00000000-0000-0000-0000-000000000000}"/>
          </ac:picMkLst>
        </pc:picChg>
      </pc:sldChg>
      <pc:sldChg chg="delSp modSp mod modTransition modAnim">
        <pc:chgData name="ALI TEKIN GUNER" userId="8a3bfaf7-3db6-4045-837e-88d2495fba61" providerId="ADAL" clId="{F8C97E7F-BF59-4E4D-B576-56AA89C6F72D}" dt="2022-12-14T09:35:41.588" v="3007"/>
        <pc:sldMkLst>
          <pc:docMk/>
          <pc:sldMk cId="2587994231" sldId="838"/>
        </pc:sldMkLst>
        <pc:spChg chg="mod">
          <ac:chgData name="ALI TEKIN GUNER" userId="8a3bfaf7-3db6-4045-837e-88d2495fba61" providerId="ADAL" clId="{F8C97E7F-BF59-4E4D-B576-56AA89C6F72D}" dt="2022-12-13T15:21:29.132" v="2971" actId="1036"/>
          <ac:spMkLst>
            <pc:docMk/>
            <pc:sldMk cId="2587994231" sldId="838"/>
            <ac:spMk id="5" creationId="{00000000-0000-0000-0000-000000000000}"/>
          </ac:spMkLst>
        </pc:spChg>
        <pc:spChg chg="mod">
          <ac:chgData name="ALI TEKIN GUNER" userId="8a3bfaf7-3db6-4045-837e-88d2495fba61" providerId="ADAL" clId="{F8C97E7F-BF59-4E4D-B576-56AA89C6F72D}" dt="2022-12-13T15:21:29.132" v="2971" actId="1036"/>
          <ac:spMkLst>
            <pc:docMk/>
            <pc:sldMk cId="2587994231" sldId="838"/>
            <ac:spMk id="7" creationId="{00000000-0000-0000-0000-000000000000}"/>
          </ac:spMkLst>
        </pc:spChg>
        <pc:spChg chg="mod">
          <ac:chgData name="ALI TEKIN GUNER" userId="8a3bfaf7-3db6-4045-837e-88d2495fba61" providerId="ADAL" clId="{F8C97E7F-BF59-4E4D-B576-56AA89C6F72D}" dt="2022-12-13T15:21:29.132" v="2971" actId="1036"/>
          <ac:spMkLst>
            <pc:docMk/>
            <pc:sldMk cId="2587994231" sldId="838"/>
            <ac:spMk id="10" creationId="{00000000-0000-0000-0000-000000000000}"/>
          </ac:spMkLst>
        </pc:spChg>
        <pc:spChg chg="del">
          <ac:chgData name="ALI TEKIN GUNER" userId="8a3bfaf7-3db6-4045-837e-88d2495fba61" providerId="ADAL" clId="{F8C97E7F-BF59-4E4D-B576-56AA89C6F72D}" dt="2022-12-13T14:16:30.453" v="2105" actId="478"/>
          <ac:spMkLst>
            <pc:docMk/>
            <pc:sldMk cId="2587994231" sldId="838"/>
            <ac:spMk id="14" creationId="{00000000-0000-0000-0000-000000000000}"/>
          </ac:spMkLst>
        </pc:spChg>
        <pc:graphicFrameChg chg="mod">
          <ac:chgData name="ALI TEKIN GUNER" userId="8a3bfaf7-3db6-4045-837e-88d2495fba61" providerId="ADAL" clId="{F8C97E7F-BF59-4E4D-B576-56AA89C6F72D}" dt="2022-12-13T15:21:29.132" v="2971" actId="1036"/>
          <ac:graphicFrameMkLst>
            <pc:docMk/>
            <pc:sldMk cId="2587994231" sldId="838"/>
            <ac:graphicFrameMk id="6" creationId="{00000000-0000-0000-0000-000000000000}"/>
          </ac:graphicFrameMkLst>
        </pc:graphicFrameChg>
        <pc:graphicFrameChg chg="mod modGraphic">
          <ac:chgData name="ALI TEKIN GUNER" userId="8a3bfaf7-3db6-4045-837e-88d2495fba61" providerId="ADAL" clId="{F8C97E7F-BF59-4E4D-B576-56AA89C6F72D}" dt="2022-12-13T15:21:29.132" v="2971" actId="1036"/>
          <ac:graphicFrameMkLst>
            <pc:docMk/>
            <pc:sldMk cId="2587994231" sldId="838"/>
            <ac:graphicFrameMk id="9" creationId="{00000000-0000-0000-0000-000000000000}"/>
          </ac:graphicFrameMkLst>
        </pc:graphicFrameChg>
        <pc:picChg chg="mod">
          <ac:chgData name="ALI TEKIN GUNER" userId="8a3bfaf7-3db6-4045-837e-88d2495fba61" providerId="ADAL" clId="{F8C97E7F-BF59-4E4D-B576-56AA89C6F72D}" dt="2022-12-13T15:21:29.132" v="2971" actId="1036"/>
          <ac:picMkLst>
            <pc:docMk/>
            <pc:sldMk cId="2587994231" sldId="838"/>
            <ac:picMk id="4" creationId="{00000000-0000-0000-0000-000000000000}"/>
          </ac:picMkLst>
        </pc:picChg>
      </pc:sldChg>
      <pc:sldChg chg="addSp delSp modSp mod modTransition modAnim">
        <pc:chgData name="ALI TEKIN GUNER" userId="8a3bfaf7-3db6-4045-837e-88d2495fba61" providerId="ADAL" clId="{F8C97E7F-BF59-4E4D-B576-56AA89C6F72D}" dt="2022-12-14T10:39:29.524" v="3668" actId="1038"/>
        <pc:sldMkLst>
          <pc:docMk/>
          <pc:sldMk cId="4253580600" sldId="839"/>
        </pc:sldMkLst>
        <pc:spChg chg="mod">
          <ac:chgData name="ALI TEKIN GUNER" userId="8a3bfaf7-3db6-4045-837e-88d2495fba61" providerId="ADAL" clId="{F8C97E7F-BF59-4E4D-B576-56AA89C6F72D}" dt="2022-12-14T10:39:20.139" v="3664" actId="1037"/>
          <ac:spMkLst>
            <pc:docMk/>
            <pc:sldMk cId="4253580600" sldId="839"/>
            <ac:spMk id="5" creationId="{00000000-0000-0000-0000-000000000000}"/>
          </ac:spMkLst>
        </pc:spChg>
        <pc:spChg chg="mod">
          <ac:chgData name="ALI TEKIN GUNER" userId="8a3bfaf7-3db6-4045-837e-88d2495fba61" providerId="ADAL" clId="{F8C97E7F-BF59-4E4D-B576-56AA89C6F72D}" dt="2022-12-14T10:39:20.139" v="3664" actId="1037"/>
          <ac:spMkLst>
            <pc:docMk/>
            <pc:sldMk cId="4253580600" sldId="839"/>
            <ac:spMk id="8" creationId="{00000000-0000-0000-0000-000000000000}"/>
          </ac:spMkLst>
        </pc:spChg>
        <pc:spChg chg="mod">
          <ac:chgData name="ALI TEKIN GUNER" userId="8a3bfaf7-3db6-4045-837e-88d2495fba61" providerId="ADAL" clId="{F8C97E7F-BF59-4E4D-B576-56AA89C6F72D}" dt="2022-12-14T10:39:20.139" v="3664" actId="1037"/>
          <ac:spMkLst>
            <pc:docMk/>
            <pc:sldMk cId="4253580600" sldId="839"/>
            <ac:spMk id="10" creationId="{00000000-0000-0000-0000-000000000000}"/>
          </ac:spMkLst>
        </pc:spChg>
        <pc:spChg chg="mod">
          <ac:chgData name="ALI TEKIN GUNER" userId="8a3bfaf7-3db6-4045-837e-88d2495fba61" providerId="ADAL" clId="{F8C97E7F-BF59-4E4D-B576-56AA89C6F72D}" dt="2022-12-14T10:39:20.139" v="3664" actId="1037"/>
          <ac:spMkLst>
            <pc:docMk/>
            <pc:sldMk cId="4253580600" sldId="839"/>
            <ac:spMk id="11" creationId="{00000000-0000-0000-0000-000000000000}"/>
          </ac:spMkLst>
        </pc:spChg>
        <pc:spChg chg="mod">
          <ac:chgData name="ALI TEKIN GUNER" userId="8a3bfaf7-3db6-4045-837e-88d2495fba61" providerId="ADAL" clId="{F8C97E7F-BF59-4E4D-B576-56AA89C6F72D}" dt="2022-12-14T10:38:48.400" v="3657" actId="1036"/>
          <ac:spMkLst>
            <pc:docMk/>
            <pc:sldMk cId="4253580600" sldId="839"/>
            <ac:spMk id="14" creationId="{00000000-0000-0000-0000-000000000000}"/>
          </ac:spMkLst>
        </pc:spChg>
        <pc:spChg chg="add mod">
          <ac:chgData name="ALI TEKIN GUNER" userId="8a3bfaf7-3db6-4045-837e-88d2495fba61" providerId="ADAL" clId="{F8C97E7F-BF59-4E4D-B576-56AA89C6F72D}" dt="2022-12-14T10:36:10.886" v="3615" actId="164"/>
          <ac:spMkLst>
            <pc:docMk/>
            <pc:sldMk cId="4253580600" sldId="839"/>
            <ac:spMk id="15" creationId="{8FB15026-B85E-720C-0A55-7509260B4D1B}"/>
          </ac:spMkLst>
        </pc:spChg>
        <pc:spChg chg="del">
          <ac:chgData name="ALI TEKIN GUNER" userId="8a3bfaf7-3db6-4045-837e-88d2495fba61" providerId="ADAL" clId="{F8C97E7F-BF59-4E4D-B576-56AA89C6F72D}" dt="2022-12-13T14:16:32.195" v="2106" actId="478"/>
          <ac:spMkLst>
            <pc:docMk/>
            <pc:sldMk cId="4253580600" sldId="839"/>
            <ac:spMk id="17" creationId="{00000000-0000-0000-0000-000000000000}"/>
          </ac:spMkLst>
        </pc:spChg>
        <pc:spChg chg="add del mod">
          <ac:chgData name="ALI TEKIN GUNER" userId="8a3bfaf7-3db6-4045-837e-88d2495fba61" providerId="ADAL" clId="{F8C97E7F-BF59-4E4D-B576-56AA89C6F72D}" dt="2022-12-14T10:37:44.607" v="3642" actId="478"/>
          <ac:spMkLst>
            <pc:docMk/>
            <pc:sldMk cId="4253580600" sldId="839"/>
            <ac:spMk id="17" creationId="{04F460AF-BC7F-3612-1F56-35A1DCAC06C7}"/>
          </ac:spMkLst>
        </pc:spChg>
        <pc:spChg chg="add del mod">
          <ac:chgData name="ALI TEKIN GUNER" userId="8a3bfaf7-3db6-4045-837e-88d2495fba61" providerId="ADAL" clId="{F8C97E7F-BF59-4E4D-B576-56AA89C6F72D}" dt="2022-12-14T10:37:44.607" v="3642" actId="478"/>
          <ac:spMkLst>
            <pc:docMk/>
            <pc:sldMk cId="4253580600" sldId="839"/>
            <ac:spMk id="18" creationId="{B01D359D-F30D-13E0-C52F-123887887865}"/>
          </ac:spMkLst>
        </pc:spChg>
        <pc:spChg chg="add del mod">
          <ac:chgData name="ALI TEKIN GUNER" userId="8a3bfaf7-3db6-4045-837e-88d2495fba61" providerId="ADAL" clId="{F8C97E7F-BF59-4E4D-B576-56AA89C6F72D}" dt="2022-12-14T10:37:44.607" v="3642" actId="478"/>
          <ac:spMkLst>
            <pc:docMk/>
            <pc:sldMk cId="4253580600" sldId="839"/>
            <ac:spMk id="19" creationId="{1A7AB7C1-54FE-616F-24D9-A6E53FE9CE3E}"/>
          </ac:spMkLst>
        </pc:spChg>
        <pc:grpChg chg="add del mod">
          <ac:chgData name="ALI TEKIN GUNER" userId="8a3bfaf7-3db6-4045-837e-88d2495fba61" providerId="ADAL" clId="{F8C97E7F-BF59-4E4D-B576-56AA89C6F72D}" dt="2022-12-14T10:37:44.607" v="3642" actId="478"/>
          <ac:grpSpMkLst>
            <pc:docMk/>
            <pc:sldMk cId="4253580600" sldId="839"/>
            <ac:grpSpMk id="16" creationId="{A7864D2C-7F56-44F0-E9BD-DBA2893FDC3A}"/>
          </ac:grpSpMkLst>
        </pc:grpChg>
        <pc:grpChg chg="add mod">
          <ac:chgData name="ALI TEKIN GUNER" userId="8a3bfaf7-3db6-4045-837e-88d2495fba61" providerId="ADAL" clId="{F8C97E7F-BF59-4E4D-B576-56AA89C6F72D}" dt="2022-12-14T10:39:20.139" v="3664" actId="1037"/>
          <ac:grpSpMkLst>
            <pc:docMk/>
            <pc:sldMk cId="4253580600" sldId="839"/>
            <ac:grpSpMk id="22" creationId="{C81E71D7-0A79-6F7D-B5E6-236FFA81D58D}"/>
          </ac:grpSpMkLst>
        </pc:grpChg>
        <pc:picChg chg="mod">
          <ac:chgData name="ALI TEKIN GUNER" userId="8a3bfaf7-3db6-4045-837e-88d2495fba61" providerId="ADAL" clId="{F8C97E7F-BF59-4E4D-B576-56AA89C6F72D}" dt="2022-12-14T10:39:23.455" v="3665" actId="1038"/>
          <ac:picMkLst>
            <pc:docMk/>
            <pc:sldMk cId="4253580600" sldId="839"/>
            <ac:picMk id="6" creationId="{00000000-0000-0000-0000-000000000000}"/>
          </ac:picMkLst>
        </pc:picChg>
        <pc:picChg chg="mod">
          <ac:chgData name="ALI TEKIN GUNER" userId="8a3bfaf7-3db6-4045-837e-88d2495fba61" providerId="ADAL" clId="{F8C97E7F-BF59-4E4D-B576-56AA89C6F72D}" dt="2022-12-14T10:38:08.589" v="3650" actId="164"/>
          <ac:picMkLst>
            <pc:docMk/>
            <pc:sldMk cId="4253580600" sldId="839"/>
            <ac:picMk id="7" creationId="{00000000-0000-0000-0000-000000000000}"/>
          </ac:picMkLst>
        </pc:picChg>
        <pc:picChg chg="mod">
          <ac:chgData name="ALI TEKIN GUNER" userId="8a3bfaf7-3db6-4045-837e-88d2495fba61" providerId="ADAL" clId="{F8C97E7F-BF59-4E4D-B576-56AA89C6F72D}" dt="2022-12-14T10:36:10.886" v="3615" actId="164"/>
          <ac:picMkLst>
            <pc:docMk/>
            <pc:sldMk cId="4253580600" sldId="839"/>
            <ac:picMk id="12" creationId="{00000000-0000-0000-0000-000000000000}"/>
          </ac:picMkLst>
        </pc:picChg>
        <pc:picChg chg="mod">
          <ac:chgData name="ALI TEKIN GUNER" userId="8a3bfaf7-3db6-4045-837e-88d2495fba61" providerId="ADAL" clId="{F8C97E7F-BF59-4E4D-B576-56AA89C6F72D}" dt="2022-12-14T10:38:08.589" v="3650" actId="164"/>
          <ac:picMkLst>
            <pc:docMk/>
            <pc:sldMk cId="4253580600" sldId="839"/>
            <ac:picMk id="13" creationId="{00000000-0000-0000-0000-000000000000}"/>
          </ac:picMkLst>
        </pc:picChg>
        <pc:picChg chg="add mod">
          <ac:chgData name="ALI TEKIN GUNER" userId="8a3bfaf7-3db6-4045-837e-88d2495fba61" providerId="ADAL" clId="{F8C97E7F-BF59-4E4D-B576-56AA89C6F72D}" dt="2022-12-14T10:39:20.139" v="3664" actId="1037"/>
          <ac:picMkLst>
            <pc:docMk/>
            <pc:sldMk cId="4253580600" sldId="839"/>
            <ac:picMk id="21" creationId="{5048FED4-4548-E33F-B0CF-97F22698BCD6}"/>
          </ac:picMkLst>
        </pc:picChg>
        <pc:cxnChg chg="mod ord">
          <ac:chgData name="ALI TEKIN GUNER" userId="8a3bfaf7-3db6-4045-837e-88d2495fba61" providerId="ADAL" clId="{F8C97E7F-BF59-4E4D-B576-56AA89C6F72D}" dt="2022-12-14T10:39:29.524" v="3668" actId="1038"/>
          <ac:cxnSpMkLst>
            <pc:docMk/>
            <pc:sldMk cId="4253580600" sldId="839"/>
            <ac:cxnSpMk id="9" creationId="{00000000-0000-0000-0000-000000000000}"/>
          </ac:cxnSpMkLst>
        </pc:cxnChg>
      </pc:sldChg>
      <pc:sldChg chg="delSp modSp mod modTransition modAnim">
        <pc:chgData name="ALI TEKIN GUNER" userId="8a3bfaf7-3db6-4045-837e-88d2495fba61" providerId="ADAL" clId="{F8C97E7F-BF59-4E4D-B576-56AA89C6F72D}" dt="2022-12-14T10:43:09.985" v="3696" actId="1036"/>
        <pc:sldMkLst>
          <pc:docMk/>
          <pc:sldMk cId="3298283167" sldId="840"/>
        </pc:sldMkLst>
        <pc:spChg chg="mod">
          <ac:chgData name="ALI TEKIN GUNER" userId="8a3bfaf7-3db6-4045-837e-88d2495fba61" providerId="ADAL" clId="{F8C97E7F-BF59-4E4D-B576-56AA89C6F72D}" dt="2022-12-14T10:42:33.840" v="3681" actId="20577"/>
          <ac:spMkLst>
            <pc:docMk/>
            <pc:sldMk cId="3298283167" sldId="840"/>
            <ac:spMk id="7" creationId="{00000000-0000-0000-0000-000000000000}"/>
          </ac:spMkLst>
        </pc:spChg>
        <pc:spChg chg="mod">
          <ac:chgData name="ALI TEKIN GUNER" userId="8a3bfaf7-3db6-4045-837e-88d2495fba61" providerId="ADAL" clId="{F8C97E7F-BF59-4E4D-B576-56AA89C6F72D}" dt="2022-12-13T14:32:27.430" v="2294" actId="20577"/>
          <ac:spMkLst>
            <pc:docMk/>
            <pc:sldMk cId="3298283167" sldId="840"/>
            <ac:spMk id="8" creationId="{00000000-0000-0000-0000-000000000000}"/>
          </ac:spMkLst>
        </pc:spChg>
        <pc:spChg chg="mod">
          <ac:chgData name="ALI TEKIN GUNER" userId="8a3bfaf7-3db6-4045-837e-88d2495fba61" providerId="ADAL" clId="{F8C97E7F-BF59-4E4D-B576-56AA89C6F72D}" dt="2022-12-14T10:42:43.179" v="3685" actId="1036"/>
          <ac:spMkLst>
            <pc:docMk/>
            <pc:sldMk cId="3298283167" sldId="840"/>
            <ac:spMk id="10" creationId="{00000000-0000-0000-0000-000000000000}"/>
          </ac:spMkLst>
        </pc:spChg>
        <pc:spChg chg="mod">
          <ac:chgData name="ALI TEKIN GUNER" userId="8a3bfaf7-3db6-4045-837e-88d2495fba61" providerId="ADAL" clId="{F8C97E7F-BF59-4E4D-B576-56AA89C6F72D}" dt="2022-12-14T10:42:43.179" v="3685" actId="1036"/>
          <ac:spMkLst>
            <pc:docMk/>
            <pc:sldMk cId="3298283167" sldId="840"/>
            <ac:spMk id="11" creationId="{00000000-0000-0000-0000-000000000000}"/>
          </ac:spMkLst>
        </pc:spChg>
        <pc:spChg chg="mod">
          <ac:chgData name="ALI TEKIN GUNER" userId="8a3bfaf7-3db6-4045-837e-88d2495fba61" providerId="ADAL" clId="{F8C97E7F-BF59-4E4D-B576-56AA89C6F72D}" dt="2022-12-14T10:42:38.318" v="3682" actId="1036"/>
          <ac:spMkLst>
            <pc:docMk/>
            <pc:sldMk cId="3298283167" sldId="840"/>
            <ac:spMk id="12" creationId="{00000000-0000-0000-0000-000000000000}"/>
          </ac:spMkLst>
        </pc:spChg>
        <pc:spChg chg="mod">
          <ac:chgData name="ALI TEKIN GUNER" userId="8a3bfaf7-3db6-4045-837e-88d2495fba61" providerId="ADAL" clId="{F8C97E7F-BF59-4E4D-B576-56AA89C6F72D}" dt="2022-12-14T10:42:40.787" v="3684" actId="1035"/>
          <ac:spMkLst>
            <pc:docMk/>
            <pc:sldMk cId="3298283167" sldId="840"/>
            <ac:spMk id="39" creationId="{00000000-0000-0000-0000-000000000000}"/>
          </ac:spMkLst>
        </pc:spChg>
        <pc:spChg chg="del">
          <ac:chgData name="ALI TEKIN GUNER" userId="8a3bfaf7-3db6-4045-837e-88d2495fba61" providerId="ADAL" clId="{F8C97E7F-BF59-4E4D-B576-56AA89C6F72D}" dt="2022-12-13T14:16:37.363" v="2108" actId="478"/>
          <ac:spMkLst>
            <pc:docMk/>
            <pc:sldMk cId="3298283167" sldId="840"/>
            <ac:spMk id="40" creationId="{00000000-0000-0000-0000-000000000000}"/>
          </ac:spMkLst>
        </pc:spChg>
        <pc:spChg chg="mod">
          <ac:chgData name="ALI TEKIN GUNER" userId="8a3bfaf7-3db6-4045-837e-88d2495fba61" providerId="ADAL" clId="{F8C97E7F-BF59-4E4D-B576-56AA89C6F72D}" dt="2022-12-14T10:42:38.318" v="3682" actId="1036"/>
          <ac:spMkLst>
            <pc:docMk/>
            <pc:sldMk cId="3298283167" sldId="840"/>
            <ac:spMk id="41" creationId="{00000000-0000-0000-0000-000000000000}"/>
          </ac:spMkLst>
        </pc:spChg>
        <pc:spChg chg="mod">
          <ac:chgData name="ALI TEKIN GUNER" userId="8a3bfaf7-3db6-4045-837e-88d2495fba61" providerId="ADAL" clId="{F8C97E7F-BF59-4E4D-B576-56AA89C6F72D}" dt="2022-12-14T09:53:18.592" v="3024" actId="1035"/>
          <ac:spMkLst>
            <pc:docMk/>
            <pc:sldMk cId="3298283167" sldId="840"/>
            <ac:spMk id="42" creationId="{00000000-0000-0000-0000-000000000000}"/>
          </ac:spMkLst>
        </pc:spChg>
        <pc:spChg chg="mod">
          <ac:chgData name="ALI TEKIN GUNER" userId="8a3bfaf7-3db6-4045-837e-88d2495fba61" providerId="ADAL" clId="{F8C97E7F-BF59-4E4D-B576-56AA89C6F72D}" dt="2022-12-14T10:43:04.925" v="3693" actId="1037"/>
          <ac:spMkLst>
            <pc:docMk/>
            <pc:sldMk cId="3298283167" sldId="840"/>
            <ac:spMk id="48" creationId="{00000000-0000-0000-0000-000000000000}"/>
          </ac:spMkLst>
        </pc:spChg>
        <pc:spChg chg="mod">
          <ac:chgData name="ALI TEKIN GUNER" userId="8a3bfaf7-3db6-4045-837e-88d2495fba61" providerId="ADAL" clId="{F8C97E7F-BF59-4E4D-B576-56AA89C6F72D}" dt="2022-12-14T10:43:09.985" v="3696" actId="1036"/>
          <ac:spMkLst>
            <pc:docMk/>
            <pc:sldMk cId="3298283167" sldId="840"/>
            <ac:spMk id="49" creationId="{00000000-0000-0000-0000-000000000000}"/>
          </ac:spMkLst>
        </pc:spChg>
        <pc:spChg chg="mod">
          <ac:chgData name="ALI TEKIN GUNER" userId="8a3bfaf7-3db6-4045-837e-88d2495fba61" providerId="ADAL" clId="{F8C97E7F-BF59-4E4D-B576-56AA89C6F72D}" dt="2022-12-14T10:43:09.985" v="3696" actId="1036"/>
          <ac:spMkLst>
            <pc:docMk/>
            <pc:sldMk cId="3298283167" sldId="840"/>
            <ac:spMk id="50" creationId="{00000000-0000-0000-0000-000000000000}"/>
          </ac:spMkLst>
        </pc:spChg>
        <pc:spChg chg="mod">
          <ac:chgData name="ALI TEKIN GUNER" userId="8a3bfaf7-3db6-4045-837e-88d2495fba61" providerId="ADAL" clId="{F8C97E7F-BF59-4E4D-B576-56AA89C6F72D}" dt="2022-12-14T10:43:04.925" v="3693" actId="1037"/>
          <ac:spMkLst>
            <pc:docMk/>
            <pc:sldMk cId="3298283167" sldId="840"/>
            <ac:spMk id="51" creationId="{00000000-0000-0000-0000-000000000000}"/>
          </ac:spMkLst>
        </pc:spChg>
        <pc:spChg chg="mod">
          <ac:chgData name="ALI TEKIN GUNER" userId="8a3bfaf7-3db6-4045-837e-88d2495fba61" providerId="ADAL" clId="{F8C97E7F-BF59-4E4D-B576-56AA89C6F72D}" dt="2022-12-14T10:43:09.985" v="3696" actId="1036"/>
          <ac:spMkLst>
            <pc:docMk/>
            <pc:sldMk cId="3298283167" sldId="840"/>
            <ac:spMk id="52" creationId="{00000000-0000-0000-0000-000000000000}"/>
          </ac:spMkLst>
        </pc:spChg>
        <pc:spChg chg="mod">
          <ac:chgData name="ALI TEKIN GUNER" userId="8a3bfaf7-3db6-4045-837e-88d2495fba61" providerId="ADAL" clId="{F8C97E7F-BF59-4E4D-B576-56AA89C6F72D}" dt="2022-12-14T10:43:09.985" v="3696" actId="1036"/>
          <ac:spMkLst>
            <pc:docMk/>
            <pc:sldMk cId="3298283167" sldId="840"/>
            <ac:spMk id="53" creationId="{00000000-0000-0000-0000-000000000000}"/>
          </ac:spMkLst>
        </pc:spChg>
        <pc:spChg chg="mod">
          <ac:chgData name="ALI TEKIN GUNER" userId="8a3bfaf7-3db6-4045-837e-88d2495fba61" providerId="ADAL" clId="{F8C97E7F-BF59-4E4D-B576-56AA89C6F72D}" dt="2022-12-14T10:43:04.925" v="3693" actId="1037"/>
          <ac:spMkLst>
            <pc:docMk/>
            <pc:sldMk cId="3298283167" sldId="840"/>
            <ac:spMk id="54" creationId="{00000000-0000-0000-0000-000000000000}"/>
          </ac:spMkLst>
        </pc:spChg>
        <pc:spChg chg="mod">
          <ac:chgData name="ALI TEKIN GUNER" userId="8a3bfaf7-3db6-4045-837e-88d2495fba61" providerId="ADAL" clId="{F8C97E7F-BF59-4E4D-B576-56AA89C6F72D}" dt="2022-12-14T10:43:01.432" v="3690" actId="1037"/>
          <ac:spMkLst>
            <pc:docMk/>
            <pc:sldMk cId="3298283167" sldId="840"/>
            <ac:spMk id="56" creationId="{00000000-0000-0000-0000-000000000000}"/>
          </ac:spMkLst>
        </pc:spChg>
        <pc:spChg chg="mod">
          <ac:chgData name="ALI TEKIN GUNER" userId="8a3bfaf7-3db6-4045-837e-88d2495fba61" providerId="ADAL" clId="{F8C97E7F-BF59-4E4D-B576-56AA89C6F72D}" dt="2022-12-14T10:43:01.432" v="3690" actId="1037"/>
          <ac:spMkLst>
            <pc:docMk/>
            <pc:sldMk cId="3298283167" sldId="840"/>
            <ac:spMk id="57" creationId="{00000000-0000-0000-0000-000000000000}"/>
          </ac:spMkLst>
        </pc:spChg>
        <pc:spChg chg="mod">
          <ac:chgData name="ALI TEKIN GUNER" userId="8a3bfaf7-3db6-4045-837e-88d2495fba61" providerId="ADAL" clId="{F8C97E7F-BF59-4E4D-B576-56AA89C6F72D}" dt="2022-12-14T10:43:04.925" v="3693" actId="1037"/>
          <ac:spMkLst>
            <pc:docMk/>
            <pc:sldMk cId="3298283167" sldId="840"/>
            <ac:spMk id="58" creationId="{00000000-0000-0000-0000-000000000000}"/>
          </ac:spMkLst>
        </pc:spChg>
        <pc:spChg chg="mod">
          <ac:chgData name="ALI TEKIN GUNER" userId="8a3bfaf7-3db6-4045-837e-88d2495fba61" providerId="ADAL" clId="{F8C97E7F-BF59-4E4D-B576-56AA89C6F72D}" dt="2022-12-14T10:43:04.925" v="3693" actId="1037"/>
          <ac:spMkLst>
            <pc:docMk/>
            <pc:sldMk cId="3298283167" sldId="840"/>
            <ac:spMk id="59" creationId="{00000000-0000-0000-0000-000000000000}"/>
          </ac:spMkLst>
        </pc:spChg>
        <pc:spChg chg="mod">
          <ac:chgData name="ALI TEKIN GUNER" userId="8a3bfaf7-3db6-4045-837e-88d2495fba61" providerId="ADAL" clId="{F8C97E7F-BF59-4E4D-B576-56AA89C6F72D}" dt="2022-12-14T10:43:04.925" v="3693" actId="1037"/>
          <ac:spMkLst>
            <pc:docMk/>
            <pc:sldMk cId="3298283167" sldId="840"/>
            <ac:spMk id="60" creationId="{00000000-0000-0000-0000-000000000000}"/>
          </ac:spMkLst>
        </pc:spChg>
        <pc:spChg chg="mod">
          <ac:chgData name="ALI TEKIN GUNER" userId="8a3bfaf7-3db6-4045-837e-88d2495fba61" providerId="ADAL" clId="{F8C97E7F-BF59-4E4D-B576-56AA89C6F72D}" dt="2022-12-14T10:43:09.985" v="3696" actId="1036"/>
          <ac:spMkLst>
            <pc:docMk/>
            <pc:sldMk cId="3298283167" sldId="840"/>
            <ac:spMk id="61" creationId="{00000000-0000-0000-0000-000000000000}"/>
          </ac:spMkLst>
        </pc:spChg>
        <pc:spChg chg="mod">
          <ac:chgData name="ALI TEKIN GUNER" userId="8a3bfaf7-3db6-4045-837e-88d2495fba61" providerId="ADAL" clId="{F8C97E7F-BF59-4E4D-B576-56AA89C6F72D}" dt="2022-12-14T10:43:04.925" v="3693" actId="1037"/>
          <ac:spMkLst>
            <pc:docMk/>
            <pc:sldMk cId="3298283167" sldId="840"/>
            <ac:spMk id="62" creationId="{00000000-0000-0000-0000-000000000000}"/>
          </ac:spMkLst>
        </pc:spChg>
        <pc:spChg chg="mod">
          <ac:chgData name="ALI TEKIN GUNER" userId="8a3bfaf7-3db6-4045-837e-88d2495fba61" providerId="ADAL" clId="{F8C97E7F-BF59-4E4D-B576-56AA89C6F72D}" dt="2022-12-14T10:43:09.985" v="3696" actId="1036"/>
          <ac:spMkLst>
            <pc:docMk/>
            <pc:sldMk cId="3298283167" sldId="840"/>
            <ac:spMk id="63" creationId="{00000000-0000-0000-0000-000000000000}"/>
          </ac:spMkLst>
        </pc:spChg>
        <pc:spChg chg="mod">
          <ac:chgData name="ALI TEKIN GUNER" userId="8a3bfaf7-3db6-4045-837e-88d2495fba61" providerId="ADAL" clId="{F8C97E7F-BF59-4E4D-B576-56AA89C6F72D}" dt="2022-12-14T10:43:04.925" v="3693" actId="1037"/>
          <ac:spMkLst>
            <pc:docMk/>
            <pc:sldMk cId="3298283167" sldId="840"/>
            <ac:spMk id="64" creationId="{00000000-0000-0000-0000-000000000000}"/>
          </ac:spMkLst>
        </pc:spChg>
        <pc:spChg chg="mod">
          <ac:chgData name="ALI TEKIN GUNER" userId="8a3bfaf7-3db6-4045-837e-88d2495fba61" providerId="ADAL" clId="{F8C97E7F-BF59-4E4D-B576-56AA89C6F72D}" dt="2022-12-14T10:43:09.985" v="3696" actId="1036"/>
          <ac:spMkLst>
            <pc:docMk/>
            <pc:sldMk cId="3298283167" sldId="840"/>
            <ac:spMk id="65" creationId="{00000000-0000-0000-0000-000000000000}"/>
          </ac:spMkLst>
        </pc:spChg>
        <pc:spChg chg="mod">
          <ac:chgData name="ALI TEKIN GUNER" userId="8a3bfaf7-3db6-4045-837e-88d2495fba61" providerId="ADAL" clId="{F8C97E7F-BF59-4E4D-B576-56AA89C6F72D}" dt="2022-12-14T10:43:09.985" v="3696" actId="1036"/>
          <ac:spMkLst>
            <pc:docMk/>
            <pc:sldMk cId="3298283167" sldId="840"/>
            <ac:spMk id="66" creationId="{00000000-0000-0000-0000-000000000000}"/>
          </ac:spMkLst>
        </pc:spChg>
        <pc:spChg chg="mod">
          <ac:chgData name="ALI TEKIN GUNER" userId="8a3bfaf7-3db6-4045-837e-88d2495fba61" providerId="ADAL" clId="{F8C97E7F-BF59-4E4D-B576-56AA89C6F72D}" dt="2022-12-14T10:43:04.925" v="3693" actId="1037"/>
          <ac:spMkLst>
            <pc:docMk/>
            <pc:sldMk cId="3298283167" sldId="840"/>
            <ac:spMk id="67" creationId="{00000000-0000-0000-0000-000000000000}"/>
          </ac:spMkLst>
        </pc:spChg>
        <pc:spChg chg="mod">
          <ac:chgData name="ALI TEKIN GUNER" userId="8a3bfaf7-3db6-4045-837e-88d2495fba61" providerId="ADAL" clId="{F8C97E7F-BF59-4E4D-B576-56AA89C6F72D}" dt="2022-12-14T10:43:04.925" v="3693" actId="1037"/>
          <ac:spMkLst>
            <pc:docMk/>
            <pc:sldMk cId="3298283167" sldId="840"/>
            <ac:spMk id="68" creationId="{00000000-0000-0000-0000-000000000000}"/>
          </ac:spMkLst>
        </pc:spChg>
        <pc:picChg chg="mod">
          <ac:chgData name="ALI TEKIN GUNER" userId="8a3bfaf7-3db6-4045-837e-88d2495fba61" providerId="ADAL" clId="{F8C97E7F-BF59-4E4D-B576-56AA89C6F72D}" dt="2022-12-14T10:43:04.925" v="3693" actId="1037"/>
          <ac:picMkLst>
            <pc:docMk/>
            <pc:sldMk cId="3298283167" sldId="840"/>
            <ac:picMk id="45" creationId="{00000000-0000-0000-0000-000000000000}"/>
          </ac:picMkLst>
        </pc:picChg>
        <pc:picChg chg="mod">
          <ac:chgData name="ALI TEKIN GUNER" userId="8a3bfaf7-3db6-4045-837e-88d2495fba61" providerId="ADAL" clId="{F8C97E7F-BF59-4E4D-B576-56AA89C6F72D}" dt="2022-12-14T10:43:09.985" v="3696" actId="1036"/>
          <ac:picMkLst>
            <pc:docMk/>
            <pc:sldMk cId="3298283167" sldId="840"/>
            <ac:picMk id="46" creationId="{00000000-0000-0000-0000-000000000000}"/>
          </ac:picMkLst>
        </pc:picChg>
        <pc:picChg chg="mod">
          <ac:chgData name="ALI TEKIN GUNER" userId="8a3bfaf7-3db6-4045-837e-88d2495fba61" providerId="ADAL" clId="{F8C97E7F-BF59-4E4D-B576-56AA89C6F72D}" dt="2022-12-14T10:43:04.925" v="3693" actId="1037"/>
          <ac:picMkLst>
            <pc:docMk/>
            <pc:sldMk cId="3298283167" sldId="840"/>
            <ac:picMk id="47" creationId="{00000000-0000-0000-0000-000000000000}"/>
          </ac:picMkLst>
        </pc:picChg>
        <pc:cxnChg chg="mod">
          <ac:chgData name="ALI TEKIN GUNER" userId="8a3bfaf7-3db6-4045-837e-88d2495fba61" providerId="ADAL" clId="{F8C97E7F-BF59-4E4D-B576-56AA89C6F72D}" dt="2022-12-14T10:43:06.744" v="3694" actId="1037"/>
          <ac:cxnSpMkLst>
            <pc:docMk/>
            <pc:sldMk cId="3298283167" sldId="840"/>
            <ac:cxnSpMk id="55" creationId="{00000000-0000-0000-0000-000000000000}"/>
          </ac:cxnSpMkLst>
        </pc:cxnChg>
      </pc:sldChg>
      <pc:sldChg chg="delSp modSp mod modTransition">
        <pc:chgData name="ALI TEKIN GUNER" userId="8a3bfaf7-3db6-4045-837e-88d2495fba61" providerId="ADAL" clId="{F8C97E7F-BF59-4E4D-B576-56AA89C6F72D}" dt="2022-12-14T10:46:58.665" v="3751" actId="6549"/>
        <pc:sldMkLst>
          <pc:docMk/>
          <pc:sldMk cId="2657052753" sldId="841"/>
        </pc:sldMkLst>
        <pc:spChg chg="mod">
          <ac:chgData name="ALI TEKIN GUNER" userId="8a3bfaf7-3db6-4045-837e-88d2495fba61" providerId="ADAL" clId="{F8C97E7F-BF59-4E4D-B576-56AA89C6F72D}" dt="2022-12-13T14:17:11.703" v="2121" actId="1035"/>
          <ac:spMkLst>
            <pc:docMk/>
            <pc:sldMk cId="2657052753" sldId="841"/>
            <ac:spMk id="5" creationId="{00000000-0000-0000-0000-000000000000}"/>
          </ac:spMkLst>
        </pc:spChg>
        <pc:spChg chg="mod">
          <ac:chgData name="ALI TEKIN GUNER" userId="8a3bfaf7-3db6-4045-837e-88d2495fba61" providerId="ADAL" clId="{F8C97E7F-BF59-4E4D-B576-56AA89C6F72D}" dt="2022-12-14T10:46:23.126" v="3736" actId="14100"/>
          <ac:spMkLst>
            <pc:docMk/>
            <pc:sldMk cId="2657052753" sldId="841"/>
            <ac:spMk id="6" creationId="{00000000-0000-0000-0000-000000000000}"/>
          </ac:spMkLst>
        </pc:spChg>
        <pc:spChg chg="mod">
          <ac:chgData name="ALI TEKIN GUNER" userId="8a3bfaf7-3db6-4045-837e-88d2495fba61" providerId="ADAL" clId="{F8C97E7F-BF59-4E4D-B576-56AA89C6F72D}" dt="2022-12-14T10:46:40.336" v="3737" actId="14100"/>
          <ac:spMkLst>
            <pc:docMk/>
            <pc:sldMk cId="2657052753" sldId="841"/>
            <ac:spMk id="11" creationId="{00000000-0000-0000-0000-000000000000}"/>
          </ac:spMkLst>
        </pc:spChg>
        <pc:spChg chg="mod">
          <ac:chgData name="ALI TEKIN GUNER" userId="8a3bfaf7-3db6-4045-837e-88d2495fba61" providerId="ADAL" clId="{F8C97E7F-BF59-4E4D-B576-56AA89C6F72D}" dt="2022-12-14T10:46:58.665" v="3751" actId="6549"/>
          <ac:spMkLst>
            <pc:docMk/>
            <pc:sldMk cId="2657052753" sldId="841"/>
            <ac:spMk id="12" creationId="{00000000-0000-0000-0000-000000000000}"/>
          </ac:spMkLst>
        </pc:spChg>
        <pc:spChg chg="mod">
          <ac:chgData name="ALI TEKIN GUNER" userId="8a3bfaf7-3db6-4045-837e-88d2495fba61" providerId="ADAL" clId="{F8C97E7F-BF59-4E4D-B576-56AA89C6F72D}" dt="2022-12-13T14:17:11.703" v="2121" actId="1035"/>
          <ac:spMkLst>
            <pc:docMk/>
            <pc:sldMk cId="2657052753" sldId="841"/>
            <ac:spMk id="13" creationId="{00000000-0000-0000-0000-000000000000}"/>
          </ac:spMkLst>
        </pc:spChg>
        <pc:spChg chg="del">
          <ac:chgData name="ALI TEKIN GUNER" userId="8a3bfaf7-3db6-4045-837e-88d2495fba61" providerId="ADAL" clId="{F8C97E7F-BF59-4E4D-B576-56AA89C6F72D}" dt="2022-12-13T14:17:08.589" v="2119" actId="478"/>
          <ac:spMkLst>
            <pc:docMk/>
            <pc:sldMk cId="2657052753" sldId="841"/>
            <ac:spMk id="14" creationId="{00000000-0000-0000-0000-000000000000}"/>
          </ac:spMkLst>
        </pc:spChg>
      </pc:sldChg>
      <pc:sldChg chg="addSp delSp modSp mod modTransition chgLayout">
        <pc:chgData name="ALI TEKIN GUNER" userId="8a3bfaf7-3db6-4045-837e-88d2495fba61" providerId="ADAL" clId="{F8C97E7F-BF59-4E4D-B576-56AA89C6F72D}" dt="2022-12-14T11:22:16.889" v="4554" actId="14100"/>
        <pc:sldMkLst>
          <pc:docMk/>
          <pc:sldMk cId="88439545" sldId="842"/>
        </pc:sldMkLst>
        <pc:spChg chg="mod">
          <ac:chgData name="ALI TEKIN GUNER" userId="8a3bfaf7-3db6-4045-837e-88d2495fba61" providerId="ADAL" clId="{F8C97E7F-BF59-4E4D-B576-56AA89C6F72D}" dt="2022-12-14T10:49:10.423" v="3780" actId="1076"/>
          <ac:spMkLst>
            <pc:docMk/>
            <pc:sldMk cId="88439545" sldId="842"/>
            <ac:spMk id="2" creationId="{00000000-0000-0000-0000-000000000000}"/>
          </ac:spMkLst>
        </pc:spChg>
        <pc:spChg chg="mod ord">
          <ac:chgData name="ALI TEKIN GUNER" userId="8a3bfaf7-3db6-4045-837e-88d2495fba61" providerId="ADAL" clId="{F8C97E7F-BF59-4E4D-B576-56AA89C6F72D}" dt="2022-12-13T14:33:43.134" v="2324" actId="700"/>
          <ac:spMkLst>
            <pc:docMk/>
            <pc:sldMk cId="88439545" sldId="842"/>
            <ac:spMk id="3" creationId="{00000000-0000-0000-0000-000000000000}"/>
          </ac:spMkLst>
        </pc:spChg>
        <pc:spChg chg="mod ord">
          <ac:chgData name="ALI TEKIN GUNER" userId="8a3bfaf7-3db6-4045-837e-88d2495fba61" providerId="ADAL" clId="{F8C97E7F-BF59-4E4D-B576-56AA89C6F72D}" dt="2022-12-13T14:33:43.134" v="2324" actId="700"/>
          <ac:spMkLst>
            <pc:docMk/>
            <pc:sldMk cId="88439545" sldId="842"/>
            <ac:spMk id="5" creationId="{00000000-0000-0000-0000-000000000000}"/>
          </ac:spMkLst>
        </pc:spChg>
        <pc:spChg chg="mod ord">
          <ac:chgData name="ALI TEKIN GUNER" userId="8a3bfaf7-3db6-4045-837e-88d2495fba61" providerId="ADAL" clId="{F8C97E7F-BF59-4E4D-B576-56AA89C6F72D}" dt="2022-12-13T14:33:43.134" v="2324" actId="700"/>
          <ac:spMkLst>
            <pc:docMk/>
            <pc:sldMk cId="88439545" sldId="842"/>
            <ac:spMk id="6" creationId="{00000000-0000-0000-0000-000000000000}"/>
          </ac:spMkLst>
        </pc:spChg>
        <pc:spChg chg="mod">
          <ac:chgData name="ALI TEKIN GUNER" userId="8a3bfaf7-3db6-4045-837e-88d2495fba61" providerId="ADAL" clId="{F8C97E7F-BF59-4E4D-B576-56AA89C6F72D}" dt="2022-12-14T10:49:07.243" v="3779" actId="1076"/>
          <ac:spMkLst>
            <pc:docMk/>
            <pc:sldMk cId="88439545" sldId="842"/>
            <ac:spMk id="10" creationId="{00000000-0000-0000-0000-000000000000}"/>
          </ac:spMkLst>
        </pc:spChg>
        <pc:spChg chg="add del">
          <ac:chgData name="ALI TEKIN GUNER" userId="8a3bfaf7-3db6-4045-837e-88d2495fba61" providerId="ADAL" clId="{F8C97E7F-BF59-4E4D-B576-56AA89C6F72D}" dt="2022-12-13T14:21:05.942" v="2128" actId="478"/>
          <ac:spMkLst>
            <pc:docMk/>
            <pc:sldMk cId="88439545" sldId="842"/>
            <ac:spMk id="15" creationId="{00000000-0000-0000-0000-000000000000}"/>
          </ac:spMkLst>
        </pc:spChg>
        <pc:spChg chg="mod ord">
          <ac:chgData name="ALI TEKIN GUNER" userId="8a3bfaf7-3db6-4045-837e-88d2495fba61" providerId="ADAL" clId="{F8C97E7F-BF59-4E4D-B576-56AA89C6F72D}" dt="2022-12-14T11:05:09.065" v="4076" actId="1076"/>
          <ac:spMkLst>
            <pc:docMk/>
            <pc:sldMk cId="88439545" sldId="842"/>
            <ac:spMk id="15363" creationId="{00000000-0000-0000-0000-000000000000}"/>
          </ac:spMkLst>
        </pc:spChg>
        <pc:spChg chg="del mod">
          <ac:chgData name="ALI TEKIN GUNER" userId="8a3bfaf7-3db6-4045-837e-88d2495fba61" providerId="ADAL" clId="{F8C97E7F-BF59-4E4D-B576-56AA89C6F72D}" dt="2022-12-14T10:48:16.557" v="3766" actId="478"/>
          <ac:spMkLst>
            <pc:docMk/>
            <pc:sldMk cId="88439545" sldId="842"/>
            <ac:spMk id="15364" creationId="{00000000-0000-0000-0000-000000000000}"/>
          </ac:spMkLst>
        </pc:spChg>
        <pc:spChg chg="mod">
          <ac:chgData name="ALI TEKIN GUNER" userId="8a3bfaf7-3db6-4045-837e-88d2495fba61" providerId="ADAL" clId="{F8C97E7F-BF59-4E4D-B576-56AA89C6F72D}" dt="2022-12-14T11:22:16.889" v="4554" actId="14100"/>
          <ac:spMkLst>
            <pc:docMk/>
            <pc:sldMk cId="88439545" sldId="842"/>
            <ac:spMk id="15366" creationId="{00000000-0000-0000-0000-000000000000}"/>
          </ac:spMkLst>
        </pc:spChg>
        <pc:spChg chg="mod">
          <ac:chgData name="ALI TEKIN GUNER" userId="8a3bfaf7-3db6-4045-837e-88d2495fba61" providerId="ADAL" clId="{F8C97E7F-BF59-4E4D-B576-56AA89C6F72D}" dt="2022-12-14T11:16:00.783" v="4398" actId="20577"/>
          <ac:spMkLst>
            <pc:docMk/>
            <pc:sldMk cId="88439545" sldId="842"/>
            <ac:spMk id="15367" creationId="{00000000-0000-0000-0000-000000000000}"/>
          </ac:spMkLst>
        </pc:spChg>
        <pc:spChg chg="mod">
          <ac:chgData name="ALI TEKIN GUNER" userId="8a3bfaf7-3db6-4045-837e-88d2495fba61" providerId="ADAL" clId="{F8C97E7F-BF59-4E4D-B576-56AA89C6F72D}" dt="2022-12-14T11:16:06.482" v="4399" actId="1076"/>
          <ac:spMkLst>
            <pc:docMk/>
            <pc:sldMk cId="88439545" sldId="842"/>
            <ac:spMk id="15368" creationId="{00000000-0000-0000-0000-000000000000}"/>
          </ac:spMkLst>
        </pc:spChg>
        <pc:picChg chg="mod">
          <ac:chgData name="ALI TEKIN GUNER" userId="8a3bfaf7-3db6-4045-837e-88d2495fba61" providerId="ADAL" clId="{F8C97E7F-BF59-4E4D-B576-56AA89C6F72D}" dt="2022-12-14T10:49:22.987" v="3785" actId="1076"/>
          <ac:picMkLst>
            <pc:docMk/>
            <pc:sldMk cId="88439545" sldId="842"/>
            <ac:picMk id="15365" creationId="{00000000-0000-0000-0000-000000000000}"/>
          </ac:picMkLst>
        </pc:picChg>
      </pc:sldChg>
      <pc:sldChg chg="addSp delSp modSp mod modTransition modAnim">
        <pc:chgData name="ALI TEKIN GUNER" userId="8a3bfaf7-3db6-4045-837e-88d2495fba61" providerId="ADAL" clId="{F8C97E7F-BF59-4E4D-B576-56AA89C6F72D}" dt="2022-12-14T11:22:04.556" v="4553" actId="1035"/>
        <pc:sldMkLst>
          <pc:docMk/>
          <pc:sldMk cId="4274882155" sldId="843"/>
        </pc:sldMkLst>
        <pc:spChg chg="mod">
          <ac:chgData name="ALI TEKIN GUNER" userId="8a3bfaf7-3db6-4045-837e-88d2495fba61" providerId="ADAL" clId="{F8C97E7F-BF59-4E4D-B576-56AA89C6F72D}" dt="2022-12-14T11:17:13.420" v="4432" actId="164"/>
          <ac:spMkLst>
            <pc:docMk/>
            <pc:sldMk cId="4274882155" sldId="843"/>
            <ac:spMk id="3" creationId="{00000000-0000-0000-0000-000000000000}"/>
          </ac:spMkLst>
        </pc:spChg>
        <pc:spChg chg="mod">
          <ac:chgData name="ALI TEKIN GUNER" userId="8a3bfaf7-3db6-4045-837e-88d2495fba61" providerId="ADAL" clId="{F8C97E7F-BF59-4E4D-B576-56AA89C6F72D}" dt="2022-12-14T11:22:04.556" v="4553" actId="1035"/>
          <ac:spMkLst>
            <pc:docMk/>
            <pc:sldMk cId="4274882155" sldId="843"/>
            <ac:spMk id="4" creationId="{00000000-0000-0000-0000-000000000000}"/>
          </ac:spMkLst>
        </pc:spChg>
        <pc:spChg chg="add mod">
          <ac:chgData name="ALI TEKIN GUNER" userId="8a3bfaf7-3db6-4045-837e-88d2495fba61" providerId="ADAL" clId="{F8C97E7F-BF59-4E4D-B576-56AA89C6F72D}" dt="2022-12-14T11:20:14.743" v="4497" actId="164"/>
          <ac:spMkLst>
            <pc:docMk/>
            <pc:sldMk cId="4274882155" sldId="843"/>
            <ac:spMk id="11" creationId="{4680D09F-1E5D-103E-05CC-BE3110824647}"/>
          </ac:spMkLst>
        </pc:spChg>
        <pc:spChg chg="del">
          <ac:chgData name="ALI TEKIN GUNER" userId="8a3bfaf7-3db6-4045-837e-88d2495fba61" providerId="ADAL" clId="{F8C97E7F-BF59-4E4D-B576-56AA89C6F72D}" dt="2022-12-14T11:09:36.537" v="4153" actId="478"/>
          <ac:spMkLst>
            <pc:docMk/>
            <pc:sldMk cId="4274882155" sldId="843"/>
            <ac:spMk id="25" creationId="{00000000-0000-0000-0000-000000000000}"/>
          </ac:spMkLst>
        </pc:spChg>
        <pc:spChg chg="mod">
          <ac:chgData name="ALI TEKIN GUNER" userId="8a3bfaf7-3db6-4045-837e-88d2495fba61" providerId="ADAL" clId="{F8C97E7F-BF59-4E4D-B576-56AA89C6F72D}" dt="2022-12-14T11:22:04.556" v="4553" actId="1035"/>
          <ac:spMkLst>
            <pc:docMk/>
            <pc:sldMk cId="4274882155" sldId="843"/>
            <ac:spMk id="36" creationId="{00000000-0000-0000-0000-000000000000}"/>
          </ac:spMkLst>
        </pc:spChg>
        <pc:spChg chg="del">
          <ac:chgData name="ALI TEKIN GUNER" userId="8a3bfaf7-3db6-4045-837e-88d2495fba61" providerId="ADAL" clId="{F8C97E7F-BF59-4E4D-B576-56AA89C6F72D}" dt="2022-12-13T14:21:12.274" v="2130" actId="478"/>
          <ac:spMkLst>
            <pc:docMk/>
            <pc:sldMk cId="4274882155" sldId="843"/>
            <ac:spMk id="38" creationId="{00000000-0000-0000-0000-000000000000}"/>
          </ac:spMkLst>
        </pc:spChg>
        <pc:spChg chg="mod">
          <ac:chgData name="ALI TEKIN GUNER" userId="8a3bfaf7-3db6-4045-837e-88d2495fba61" providerId="ADAL" clId="{F8C97E7F-BF59-4E4D-B576-56AA89C6F72D}" dt="2022-12-14T11:22:04.556" v="4553" actId="1035"/>
          <ac:spMkLst>
            <pc:docMk/>
            <pc:sldMk cId="4274882155" sldId="843"/>
            <ac:spMk id="41" creationId="{00000000-0000-0000-0000-000000000000}"/>
          </ac:spMkLst>
        </pc:spChg>
        <pc:spChg chg="del mod">
          <ac:chgData name="ALI TEKIN GUNER" userId="8a3bfaf7-3db6-4045-837e-88d2495fba61" providerId="ADAL" clId="{F8C97E7F-BF59-4E4D-B576-56AA89C6F72D}" dt="2022-12-14T11:12:48.124" v="4267" actId="478"/>
          <ac:spMkLst>
            <pc:docMk/>
            <pc:sldMk cId="4274882155" sldId="843"/>
            <ac:spMk id="45" creationId="{00000000-0000-0000-0000-000000000000}"/>
          </ac:spMkLst>
        </pc:spChg>
        <pc:spChg chg="del">
          <ac:chgData name="ALI TEKIN GUNER" userId="8a3bfaf7-3db6-4045-837e-88d2495fba61" providerId="ADAL" clId="{F8C97E7F-BF59-4E4D-B576-56AA89C6F72D}" dt="2022-12-14T11:09:33.015" v="4152" actId="478"/>
          <ac:spMkLst>
            <pc:docMk/>
            <pc:sldMk cId="4274882155" sldId="843"/>
            <ac:spMk id="51" creationId="{00000000-0000-0000-0000-000000000000}"/>
          </ac:spMkLst>
        </pc:spChg>
        <pc:spChg chg="mod">
          <ac:chgData name="ALI TEKIN GUNER" userId="8a3bfaf7-3db6-4045-837e-88d2495fba61" providerId="ADAL" clId="{F8C97E7F-BF59-4E4D-B576-56AA89C6F72D}" dt="2022-12-14T11:22:04.556" v="4553" actId="1035"/>
          <ac:spMkLst>
            <pc:docMk/>
            <pc:sldMk cId="4274882155" sldId="843"/>
            <ac:spMk id="52" creationId="{00000000-0000-0000-0000-000000000000}"/>
          </ac:spMkLst>
        </pc:spChg>
        <pc:spChg chg="del">
          <ac:chgData name="ALI TEKIN GUNER" userId="8a3bfaf7-3db6-4045-837e-88d2495fba61" providerId="ADAL" clId="{F8C97E7F-BF59-4E4D-B576-56AA89C6F72D}" dt="2022-12-14T11:09:37.841" v="4154" actId="478"/>
          <ac:spMkLst>
            <pc:docMk/>
            <pc:sldMk cId="4274882155" sldId="843"/>
            <ac:spMk id="55" creationId="{00000000-0000-0000-0000-000000000000}"/>
          </ac:spMkLst>
        </pc:spChg>
        <pc:spChg chg="mod">
          <ac:chgData name="ALI TEKIN GUNER" userId="8a3bfaf7-3db6-4045-837e-88d2495fba61" providerId="ADAL" clId="{F8C97E7F-BF59-4E4D-B576-56AA89C6F72D}" dt="2022-12-14T11:22:04.556" v="4553" actId="1035"/>
          <ac:spMkLst>
            <pc:docMk/>
            <pc:sldMk cId="4274882155" sldId="843"/>
            <ac:spMk id="75" creationId="{00000000-0000-0000-0000-000000000000}"/>
          </ac:spMkLst>
        </pc:spChg>
        <pc:spChg chg="mod">
          <ac:chgData name="ALI TEKIN GUNER" userId="8a3bfaf7-3db6-4045-837e-88d2495fba61" providerId="ADAL" clId="{F8C97E7F-BF59-4E4D-B576-56AA89C6F72D}" dt="2022-12-14T11:22:04.556" v="4553" actId="1035"/>
          <ac:spMkLst>
            <pc:docMk/>
            <pc:sldMk cId="4274882155" sldId="843"/>
            <ac:spMk id="77" creationId="{00000000-0000-0000-0000-000000000000}"/>
          </ac:spMkLst>
        </pc:spChg>
        <pc:spChg chg="mod">
          <ac:chgData name="ALI TEKIN GUNER" userId="8a3bfaf7-3db6-4045-837e-88d2495fba61" providerId="ADAL" clId="{F8C97E7F-BF59-4E4D-B576-56AA89C6F72D}" dt="2022-12-14T11:22:04.556" v="4553" actId="1035"/>
          <ac:spMkLst>
            <pc:docMk/>
            <pc:sldMk cId="4274882155" sldId="843"/>
            <ac:spMk id="80" creationId="{00000000-0000-0000-0000-000000000000}"/>
          </ac:spMkLst>
        </pc:spChg>
        <pc:spChg chg="mod">
          <ac:chgData name="ALI TEKIN GUNER" userId="8a3bfaf7-3db6-4045-837e-88d2495fba61" providerId="ADAL" clId="{F8C97E7F-BF59-4E4D-B576-56AA89C6F72D}" dt="2022-12-14T11:22:04.556" v="4553" actId="1035"/>
          <ac:spMkLst>
            <pc:docMk/>
            <pc:sldMk cId="4274882155" sldId="843"/>
            <ac:spMk id="81" creationId="{00000000-0000-0000-0000-000000000000}"/>
          </ac:spMkLst>
        </pc:spChg>
        <pc:spChg chg="mod">
          <ac:chgData name="ALI TEKIN GUNER" userId="8a3bfaf7-3db6-4045-837e-88d2495fba61" providerId="ADAL" clId="{F8C97E7F-BF59-4E4D-B576-56AA89C6F72D}" dt="2022-12-14T11:22:04.556" v="4553" actId="1035"/>
          <ac:spMkLst>
            <pc:docMk/>
            <pc:sldMk cId="4274882155" sldId="843"/>
            <ac:spMk id="82" creationId="{00000000-0000-0000-0000-000000000000}"/>
          </ac:spMkLst>
        </pc:spChg>
        <pc:spChg chg="mod">
          <ac:chgData name="ALI TEKIN GUNER" userId="8a3bfaf7-3db6-4045-837e-88d2495fba61" providerId="ADAL" clId="{F8C97E7F-BF59-4E4D-B576-56AA89C6F72D}" dt="2022-12-14T11:22:04.556" v="4553" actId="1035"/>
          <ac:spMkLst>
            <pc:docMk/>
            <pc:sldMk cId="4274882155" sldId="843"/>
            <ac:spMk id="88" creationId="{00000000-0000-0000-0000-000000000000}"/>
          </ac:spMkLst>
        </pc:spChg>
        <pc:spChg chg="mod">
          <ac:chgData name="ALI TEKIN GUNER" userId="8a3bfaf7-3db6-4045-837e-88d2495fba61" providerId="ADAL" clId="{F8C97E7F-BF59-4E4D-B576-56AA89C6F72D}" dt="2022-12-14T11:22:04.556" v="4553" actId="1035"/>
          <ac:spMkLst>
            <pc:docMk/>
            <pc:sldMk cId="4274882155" sldId="843"/>
            <ac:spMk id="89" creationId="{00000000-0000-0000-0000-000000000000}"/>
          </ac:spMkLst>
        </pc:spChg>
        <pc:spChg chg="del">
          <ac:chgData name="ALI TEKIN GUNER" userId="8a3bfaf7-3db6-4045-837e-88d2495fba61" providerId="ADAL" clId="{F8C97E7F-BF59-4E4D-B576-56AA89C6F72D}" dt="2022-12-14T11:00:54.888" v="3934" actId="478"/>
          <ac:spMkLst>
            <pc:docMk/>
            <pc:sldMk cId="4274882155" sldId="843"/>
            <ac:spMk id="17411" creationId="{00000000-0000-0000-0000-000000000000}"/>
          </ac:spMkLst>
        </pc:spChg>
        <pc:grpChg chg="add mod">
          <ac:chgData name="ALI TEKIN GUNER" userId="8a3bfaf7-3db6-4045-837e-88d2495fba61" providerId="ADAL" clId="{F8C97E7F-BF59-4E4D-B576-56AA89C6F72D}" dt="2022-12-14T11:22:04.556" v="4553" actId="1035"/>
          <ac:grpSpMkLst>
            <pc:docMk/>
            <pc:sldMk cId="4274882155" sldId="843"/>
            <ac:grpSpMk id="8" creationId="{4D1B6158-B629-D71F-BBAB-8A21F3919DB6}"/>
          </ac:grpSpMkLst>
        </pc:grpChg>
        <pc:grpChg chg="add mod">
          <ac:chgData name="ALI TEKIN GUNER" userId="8a3bfaf7-3db6-4045-837e-88d2495fba61" providerId="ADAL" clId="{F8C97E7F-BF59-4E4D-B576-56AA89C6F72D}" dt="2022-12-14T11:22:04.556" v="4553" actId="1035"/>
          <ac:grpSpMkLst>
            <pc:docMk/>
            <pc:sldMk cId="4274882155" sldId="843"/>
            <ac:grpSpMk id="14" creationId="{D5E8B16C-F1C3-5E6E-3534-DA9877ABB287}"/>
          </ac:grpSpMkLst>
        </pc:grpChg>
        <pc:grpChg chg="mod">
          <ac:chgData name="ALI TEKIN GUNER" userId="8a3bfaf7-3db6-4045-837e-88d2495fba61" providerId="ADAL" clId="{F8C97E7F-BF59-4E4D-B576-56AA89C6F72D}" dt="2022-12-14T11:17:13.420" v="4432" actId="164"/>
          <ac:grpSpMkLst>
            <pc:docMk/>
            <pc:sldMk cId="4274882155" sldId="843"/>
            <ac:grpSpMk id="17" creationId="{00000000-0000-0000-0000-000000000000}"/>
          </ac:grpSpMkLst>
        </pc:grpChg>
        <pc:grpChg chg="del">
          <ac:chgData name="ALI TEKIN GUNER" userId="8a3bfaf7-3db6-4045-837e-88d2495fba61" providerId="ADAL" clId="{F8C97E7F-BF59-4E4D-B576-56AA89C6F72D}" dt="2022-12-14T11:09:33.015" v="4152" actId="478"/>
          <ac:grpSpMkLst>
            <pc:docMk/>
            <pc:sldMk cId="4274882155" sldId="843"/>
            <ac:grpSpMk id="18" creationId="{00000000-0000-0000-0000-000000000000}"/>
          </ac:grpSpMkLst>
        </pc:grpChg>
        <pc:picChg chg="mod">
          <ac:chgData name="ALI TEKIN GUNER" userId="8a3bfaf7-3db6-4045-837e-88d2495fba61" providerId="ADAL" clId="{F8C97E7F-BF59-4E4D-B576-56AA89C6F72D}" dt="2022-12-14T11:18:23.381" v="4461" actId="1035"/>
          <ac:picMkLst>
            <pc:docMk/>
            <pc:sldMk cId="4274882155" sldId="843"/>
            <ac:picMk id="7" creationId="{00000000-0000-0000-0000-000000000000}"/>
          </ac:picMkLst>
        </pc:picChg>
        <pc:picChg chg="mod modCrop">
          <ac:chgData name="ALI TEKIN GUNER" userId="8a3bfaf7-3db6-4045-837e-88d2495fba61" providerId="ADAL" clId="{F8C97E7F-BF59-4E4D-B576-56AA89C6F72D}" dt="2022-12-14T11:20:14.743" v="4497" actId="164"/>
          <ac:picMkLst>
            <pc:docMk/>
            <pc:sldMk cId="4274882155" sldId="843"/>
            <ac:picMk id="74" creationId="{00000000-0000-0000-0000-000000000000}"/>
          </ac:picMkLst>
        </pc:picChg>
        <pc:cxnChg chg="add mod">
          <ac:chgData name="ALI TEKIN GUNER" userId="8a3bfaf7-3db6-4045-837e-88d2495fba61" providerId="ADAL" clId="{F8C97E7F-BF59-4E4D-B576-56AA89C6F72D}" dt="2022-12-14T11:20:14.743" v="4497" actId="164"/>
          <ac:cxnSpMkLst>
            <pc:docMk/>
            <pc:sldMk cId="4274882155" sldId="843"/>
            <ac:cxnSpMk id="10" creationId="{08E42E41-185D-2B2B-053B-A748FCE54E84}"/>
          </ac:cxnSpMkLst>
        </pc:cxnChg>
        <pc:cxnChg chg="del mod">
          <ac:chgData name="ALI TEKIN GUNER" userId="8a3bfaf7-3db6-4045-837e-88d2495fba61" providerId="ADAL" clId="{F8C97E7F-BF59-4E4D-B576-56AA89C6F72D}" dt="2022-12-14T11:10:09.356" v="4161" actId="478"/>
          <ac:cxnSpMkLst>
            <pc:docMk/>
            <pc:sldMk cId="4274882155" sldId="843"/>
            <ac:cxnSpMk id="22" creationId="{00000000-0000-0000-0000-000000000000}"/>
          </ac:cxnSpMkLst>
        </pc:cxnChg>
        <pc:cxnChg chg="mod">
          <ac:chgData name="ALI TEKIN GUNER" userId="8a3bfaf7-3db6-4045-837e-88d2495fba61" providerId="ADAL" clId="{F8C97E7F-BF59-4E4D-B576-56AA89C6F72D}" dt="2022-12-14T11:18:33.925" v="4468" actId="1035"/>
          <ac:cxnSpMkLst>
            <pc:docMk/>
            <pc:sldMk cId="4274882155" sldId="843"/>
            <ac:cxnSpMk id="24" creationId="{00000000-0000-0000-0000-000000000000}"/>
          </ac:cxnSpMkLst>
        </pc:cxnChg>
        <pc:cxnChg chg="del">
          <ac:chgData name="ALI TEKIN GUNER" userId="8a3bfaf7-3db6-4045-837e-88d2495fba61" providerId="ADAL" clId="{F8C97E7F-BF59-4E4D-B576-56AA89C6F72D}" dt="2022-12-14T11:09:30.656" v="4151" actId="478"/>
          <ac:cxnSpMkLst>
            <pc:docMk/>
            <pc:sldMk cId="4274882155" sldId="843"/>
            <ac:cxnSpMk id="46" creationId="{00000000-0000-0000-0000-000000000000}"/>
          </ac:cxnSpMkLst>
        </pc:cxnChg>
        <pc:cxnChg chg="mod">
          <ac:chgData name="ALI TEKIN GUNER" userId="8a3bfaf7-3db6-4045-837e-88d2495fba61" providerId="ADAL" clId="{F8C97E7F-BF59-4E4D-B576-56AA89C6F72D}" dt="2022-12-14T11:20:14.743" v="4497" actId="164"/>
          <ac:cxnSpMkLst>
            <pc:docMk/>
            <pc:sldMk cId="4274882155" sldId="843"/>
            <ac:cxnSpMk id="76" creationId="{00000000-0000-0000-0000-000000000000}"/>
          </ac:cxnSpMkLst>
        </pc:cxnChg>
        <pc:cxnChg chg="mod">
          <ac:chgData name="ALI TEKIN GUNER" userId="8a3bfaf7-3db6-4045-837e-88d2495fba61" providerId="ADAL" clId="{F8C97E7F-BF59-4E4D-B576-56AA89C6F72D}" dt="2022-12-14T11:20:14.743" v="4497" actId="164"/>
          <ac:cxnSpMkLst>
            <pc:docMk/>
            <pc:sldMk cId="4274882155" sldId="843"/>
            <ac:cxnSpMk id="78" creationId="{00000000-0000-0000-0000-000000000000}"/>
          </ac:cxnSpMkLst>
        </pc:cxnChg>
        <pc:cxnChg chg="mod">
          <ac:chgData name="ALI TEKIN GUNER" userId="8a3bfaf7-3db6-4045-837e-88d2495fba61" providerId="ADAL" clId="{F8C97E7F-BF59-4E4D-B576-56AA89C6F72D}" dt="2022-12-14T11:20:14.743" v="4497" actId="164"/>
          <ac:cxnSpMkLst>
            <pc:docMk/>
            <pc:sldMk cId="4274882155" sldId="843"/>
            <ac:cxnSpMk id="79" creationId="{00000000-0000-0000-0000-000000000000}"/>
          </ac:cxnSpMkLst>
        </pc:cxnChg>
      </pc:sldChg>
      <pc:sldChg chg="delSp modSp mod modTransition">
        <pc:chgData name="ALI TEKIN GUNER" userId="8a3bfaf7-3db6-4045-837e-88d2495fba61" providerId="ADAL" clId="{F8C97E7F-BF59-4E4D-B576-56AA89C6F72D}" dt="2022-12-14T09:35:41.588" v="3007"/>
        <pc:sldMkLst>
          <pc:docMk/>
          <pc:sldMk cId="881257953" sldId="844"/>
        </pc:sldMkLst>
        <pc:spChg chg="mod">
          <ac:chgData name="ALI TEKIN GUNER" userId="8a3bfaf7-3db6-4045-837e-88d2495fba61" providerId="ADAL" clId="{F8C97E7F-BF59-4E4D-B576-56AA89C6F72D}" dt="2022-12-13T14:21:17.885" v="2133" actId="1035"/>
          <ac:spMkLst>
            <pc:docMk/>
            <pc:sldMk cId="881257953" sldId="844"/>
            <ac:spMk id="2" creationId="{00000000-0000-0000-0000-000000000000}"/>
          </ac:spMkLst>
        </pc:spChg>
        <pc:spChg chg="mod">
          <ac:chgData name="ALI TEKIN GUNER" userId="8a3bfaf7-3db6-4045-837e-88d2495fba61" providerId="ADAL" clId="{F8C97E7F-BF59-4E4D-B576-56AA89C6F72D}" dt="2022-12-13T14:21:17.885" v="2133" actId="1035"/>
          <ac:spMkLst>
            <pc:docMk/>
            <pc:sldMk cId="881257953" sldId="844"/>
            <ac:spMk id="4" creationId="{00000000-0000-0000-0000-000000000000}"/>
          </ac:spMkLst>
        </pc:spChg>
        <pc:spChg chg="mod">
          <ac:chgData name="ALI TEKIN GUNER" userId="8a3bfaf7-3db6-4045-837e-88d2495fba61" providerId="ADAL" clId="{F8C97E7F-BF59-4E4D-B576-56AA89C6F72D}" dt="2022-12-13T14:21:17.885" v="2133" actId="1035"/>
          <ac:spMkLst>
            <pc:docMk/>
            <pc:sldMk cId="881257953" sldId="844"/>
            <ac:spMk id="7" creationId="{00000000-0000-0000-0000-000000000000}"/>
          </ac:spMkLst>
        </pc:spChg>
        <pc:spChg chg="mod">
          <ac:chgData name="ALI TEKIN GUNER" userId="8a3bfaf7-3db6-4045-837e-88d2495fba61" providerId="ADAL" clId="{F8C97E7F-BF59-4E4D-B576-56AA89C6F72D}" dt="2022-12-13T14:21:17.885" v="2133" actId="1035"/>
          <ac:spMkLst>
            <pc:docMk/>
            <pc:sldMk cId="881257953" sldId="844"/>
            <ac:spMk id="9" creationId="{00000000-0000-0000-0000-000000000000}"/>
          </ac:spMkLst>
        </pc:spChg>
        <pc:spChg chg="mod">
          <ac:chgData name="ALI TEKIN GUNER" userId="8a3bfaf7-3db6-4045-837e-88d2495fba61" providerId="ADAL" clId="{F8C97E7F-BF59-4E4D-B576-56AA89C6F72D}" dt="2022-12-13T14:21:17.885" v="2133" actId="1035"/>
          <ac:spMkLst>
            <pc:docMk/>
            <pc:sldMk cId="881257953" sldId="844"/>
            <ac:spMk id="10" creationId="{00000000-0000-0000-0000-000000000000}"/>
          </ac:spMkLst>
        </pc:spChg>
        <pc:spChg chg="mod">
          <ac:chgData name="ALI TEKIN GUNER" userId="8a3bfaf7-3db6-4045-837e-88d2495fba61" providerId="ADAL" clId="{F8C97E7F-BF59-4E4D-B576-56AA89C6F72D}" dt="2022-12-13T14:21:17.885" v="2133" actId="1035"/>
          <ac:spMkLst>
            <pc:docMk/>
            <pc:sldMk cId="881257953" sldId="844"/>
            <ac:spMk id="11" creationId="{00000000-0000-0000-0000-000000000000}"/>
          </ac:spMkLst>
        </pc:spChg>
        <pc:spChg chg="del">
          <ac:chgData name="ALI TEKIN GUNER" userId="8a3bfaf7-3db6-4045-837e-88d2495fba61" providerId="ADAL" clId="{F8C97E7F-BF59-4E4D-B576-56AA89C6F72D}" dt="2022-12-13T14:21:15.573" v="2131" actId="478"/>
          <ac:spMkLst>
            <pc:docMk/>
            <pc:sldMk cId="881257953" sldId="844"/>
            <ac:spMk id="18" creationId="{00000000-0000-0000-0000-000000000000}"/>
          </ac:spMkLst>
        </pc:spChg>
        <pc:spChg chg="mod">
          <ac:chgData name="ALI TEKIN GUNER" userId="8a3bfaf7-3db6-4045-837e-88d2495fba61" providerId="ADAL" clId="{F8C97E7F-BF59-4E4D-B576-56AA89C6F72D}" dt="2022-12-13T14:21:17.885" v="2133" actId="1035"/>
          <ac:spMkLst>
            <pc:docMk/>
            <pc:sldMk cId="881257953" sldId="844"/>
            <ac:spMk id="20" creationId="{00000000-0000-0000-0000-000000000000}"/>
          </ac:spMkLst>
        </pc:spChg>
        <pc:spChg chg="mod">
          <ac:chgData name="ALI TEKIN GUNER" userId="8a3bfaf7-3db6-4045-837e-88d2495fba61" providerId="ADAL" clId="{F8C97E7F-BF59-4E4D-B576-56AA89C6F72D}" dt="2022-12-13T14:21:17.885" v="2133" actId="1035"/>
          <ac:spMkLst>
            <pc:docMk/>
            <pc:sldMk cId="881257953" sldId="844"/>
            <ac:spMk id="16389" creationId="{00000000-0000-0000-0000-000000000000}"/>
          </ac:spMkLst>
        </pc:spChg>
        <pc:spChg chg="mod">
          <ac:chgData name="ALI TEKIN GUNER" userId="8a3bfaf7-3db6-4045-837e-88d2495fba61" providerId="ADAL" clId="{F8C97E7F-BF59-4E4D-B576-56AA89C6F72D}" dt="2022-12-13T14:33:08.421" v="2319" actId="20577"/>
          <ac:spMkLst>
            <pc:docMk/>
            <pc:sldMk cId="881257953" sldId="844"/>
            <ac:spMk id="27650" creationId="{00000000-0000-0000-0000-000000000000}"/>
          </ac:spMkLst>
        </pc:spChg>
        <pc:picChg chg="mod">
          <ac:chgData name="ALI TEKIN GUNER" userId="8a3bfaf7-3db6-4045-837e-88d2495fba61" providerId="ADAL" clId="{F8C97E7F-BF59-4E4D-B576-56AA89C6F72D}" dt="2022-12-13T14:21:17.885" v="2133" actId="1035"/>
          <ac:picMkLst>
            <pc:docMk/>
            <pc:sldMk cId="881257953" sldId="844"/>
            <ac:picMk id="16388" creationId="{00000000-0000-0000-0000-000000000000}"/>
          </ac:picMkLst>
        </pc:picChg>
        <pc:picChg chg="mod">
          <ac:chgData name="ALI TEKIN GUNER" userId="8a3bfaf7-3db6-4045-837e-88d2495fba61" providerId="ADAL" clId="{F8C97E7F-BF59-4E4D-B576-56AA89C6F72D}" dt="2022-12-13T14:21:17.885" v="2133" actId="1035"/>
          <ac:picMkLst>
            <pc:docMk/>
            <pc:sldMk cId="881257953" sldId="844"/>
            <ac:picMk id="16390" creationId="{00000000-0000-0000-0000-000000000000}"/>
          </ac:picMkLst>
        </pc:picChg>
      </pc:sldChg>
      <pc:sldChg chg="addSp delSp modSp mod modTransition delAnim modAnim">
        <pc:chgData name="ALI TEKIN GUNER" userId="8a3bfaf7-3db6-4045-837e-88d2495fba61" providerId="ADAL" clId="{F8C97E7F-BF59-4E4D-B576-56AA89C6F72D}" dt="2022-12-21T20:44:14.357" v="6214" actId="20577"/>
        <pc:sldMkLst>
          <pc:docMk/>
          <pc:sldMk cId="1021979519" sldId="845"/>
        </pc:sldMkLst>
        <pc:spChg chg="mod">
          <ac:chgData name="ALI TEKIN GUNER" userId="8a3bfaf7-3db6-4045-837e-88d2495fba61" providerId="ADAL" clId="{F8C97E7F-BF59-4E4D-B576-56AA89C6F72D}" dt="2022-12-21T20:05:48.436" v="5441" actId="207"/>
          <ac:spMkLst>
            <pc:docMk/>
            <pc:sldMk cId="1021979519" sldId="845"/>
            <ac:spMk id="2" creationId="{00000000-0000-0000-0000-000000000000}"/>
          </ac:spMkLst>
        </pc:spChg>
        <pc:spChg chg="del mod">
          <ac:chgData name="ALI TEKIN GUNER" userId="8a3bfaf7-3db6-4045-837e-88d2495fba61" providerId="ADAL" clId="{F8C97E7F-BF59-4E4D-B576-56AA89C6F72D}" dt="2022-12-21T18:59:18.902" v="4569" actId="478"/>
          <ac:spMkLst>
            <pc:docMk/>
            <pc:sldMk cId="1021979519" sldId="845"/>
            <ac:spMk id="5" creationId="{00000000-0000-0000-0000-000000000000}"/>
          </ac:spMkLst>
        </pc:spChg>
        <pc:spChg chg="mod">
          <ac:chgData name="ALI TEKIN GUNER" userId="8a3bfaf7-3db6-4045-837e-88d2495fba61" providerId="ADAL" clId="{F8C97E7F-BF59-4E4D-B576-56AA89C6F72D}" dt="2022-12-21T19:16:34.378" v="5021" actId="1038"/>
          <ac:spMkLst>
            <pc:docMk/>
            <pc:sldMk cId="1021979519" sldId="845"/>
            <ac:spMk id="8" creationId="{00000000-0000-0000-0000-000000000000}"/>
          </ac:spMkLst>
        </pc:spChg>
        <pc:spChg chg="mod">
          <ac:chgData name="ALI TEKIN GUNER" userId="8a3bfaf7-3db6-4045-837e-88d2495fba61" providerId="ADAL" clId="{F8C97E7F-BF59-4E4D-B576-56AA89C6F72D}" dt="2022-12-21T20:44:14.357" v="6214" actId="20577"/>
          <ac:spMkLst>
            <pc:docMk/>
            <pc:sldMk cId="1021979519" sldId="845"/>
            <ac:spMk id="9" creationId="{00000000-0000-0000-0000-000000000000}"/>
          </ac:spMkLst>
        </pc:spChg>
        <pc:spChg chg="add mod">
          <ac:chgData name="ALI TEKIN GUNER" userId="8a3bfaf7-3db6-4045-837e-88d2495fba61" providerId="ADAL" clId="{F8C97E7F-BF59-4E4D-B576-56AA89C6F72D}" dt="2022-12-21T19:16:06.916" v="5014" actId="1036"/>
          <ac:spMkLst>
            <pc:docMk/>
            <pc:sldMk cId="1021979519" sldId="845"/>
            <ac:spMk id="10" creationId="{13A28E6C-C4D6-CBE6-4154-10DCB49E55E8}"/>
          </ac:spMkLst>
        </pc:spChg>
        <pc:spChg chg="add mod">
          <ac:chgData name="ALI TEKIN GUNER" userId="8a3bfaf7-3db6-4045-837e-88d2495fba61" providerId="ADAL" clId="{F8C97E7F-BF59-4E4D-B576-56AA89C6F72D}" dt="2022-12-21T19:16:34.378" v="5021" actId="1038"/>
          <ac:spMkLst>
            <pc:docMk/>
            <pc:sldMk cId="1021979519" sldId="845"/>
            <ac:spMk id="13" creationId="{F6F4E63C-2B46-1883-7F8F-93F278D6B8A6}"/>
          </ac:spMkLst>
        </pc:spChg>
        <pc:spChg chg="del">
          <ac:chgData name="ALI TEKIN GUNER" userId="8a3bfaf7-3db6-4045-837e-88d2495fba61" providerId="ADAL" clId="{F8C97E7F-BF59-4E4D-B576-56AA89C6F72D}" dt="2022-12-13T14:36:41.398" v="2327" actId="478"/>
          <ac:spMkLst>
            <pc:docMk/>
            <pc:sldMk cId="1021979519" sldId="845"/>
            <ac:spMk id="14" creationId="{00000000-0000-0000-0000-000000000000}"/>
          </ac:spMkLst>
        </pc:spChg>
        <pc:spChg chg="mod">
          <ac:chgData name="ALI TEKIN GUNER" userId="8a3bfaf7-3db6-4045-837e-88d2495fba61" providerId="ADAL" clId="{F8C97E7F-BF59-4E4D-B576-56AA89C6F72D}" dt="2022-12-21T19:16:34.378" v="5021" actId="1038"/>
          <ac:spMkLst>
            <pc:docMk/>
            <pc:sldMk cId="1021979519" sldId="845"/>
            <ac:spMk id="19" creationId="{00000000-0000-0000-0000-000000000000}"/>
          </ac:spMkLst>
        </pc:spChg>
        <pc:picChg chg="mod">
          <ac:chgData name="ALI TEKIN GUNER" userId="8a3bfaf7-3db6-4045-837e-88d2495fba61" providerId="ADAL" clId="{F8C97E7F-BF59-4E4D-B576-56AA89C6F72D}" dt="2022-12-21T18:58:39.652" v="4561"/>
          <ac:picMkLst>
            <pc:docMk/>
            <pc:sldMk cId="1021979519" sldId="845"/>
            <ac:picMk id="4" creationId="{00000000-0000-0000-0000-000000000000}"/>
          </ac:picMkLst>
        </pc:picChg>
        <pc:picChg chg="mod">
          <ac:chgData name="ALI TEKIN GUNER" userId="8a3bfaf7-3db6-4045-837e-88d2495fba61" providerId="ADAL" clId="{F8C97E7F-BF59-4E4D-B576-56AA89C6F72D}" dt="2022-12-21T19:16:06.916" v="5014" actId="1036"/>
          <ac:picMkLst>
            <pc:docMk/>
            <pc:sldMk cId="1021979519" sldId="845"/>
            <ac:picMk id="6" creationId="{00000000-0000-0000-0000-000000000000}"/>
          </ac:picMkLst>
        </pc:picChg>
        <pc:picChg chg="mod">
          <ac:chgData name="ALI TEKIN GUNER" userId="8a3bfaf7-3db6-4045-837e-88d2495fba61" providerId="ADAL" clId="{F8C97E7F-BF59-4E4D-B576-56AA89C6F72D}" dt="2022-12-21T19:16:06.916" v="5014" actId="1036"/>
          <ac:picMkLst>
            <pc:docMk/>
            <pc:sldMk cId="1021979519" sldId="845"/>
            <ac:picMk id="7" creationId="{00000000-0000-0000-0000-000000000000}"/>
          </ac:picMkLst>
        </pc:picChg>
      </pc:sldChg>
      <pc:sldChg chg="addSp delSp modSp mod modTransition delAnim modAnim">
        <pc:chgData name="ALI TEKIN GUNER" userId="8a3bfaf7-3db6-4045-837e-88d2495fba61" providerId="ADAL" clId="{F8C97E7F-BF59-4E4D-B576-56AA89C6F72D}" dt="2022-12-21T20:48:21.163" v="6328" actId="20577"/>
        <pc:sldMkLst>
          <pc:docMk/>
          <pc:sldMk cId="570611777" sldId="846"/>
        </pc:sldMkLst>
        <pc:spChg chg="add del mod">
          <ac:chgData name="ALI TEKIN GUNER" userId="8a3bfaf7-3db6-4045-837e-88d2495fba61" providerId="ADAL" clId="{F8C97E7F-BF59-4E4D-B576-56AA89C6F72D}" dt="2022-12-21T19:19:11.127" v="5042" actId="478"/>
          <ac:spMkLst>
            <pc:docMk/>
            <pc:sldMk cId="570611777" sldId="846"/>
            <ac:spMk id="3" creationId="{00000000-0000-0000-0000-000000000000}"/>
          </ac:spMkLst>
        </pc:spChg>
        <pc:spChg chg="mod">
          <ac:chgData name="ALI TEKIN GUNER" userId="8a3bfaf7-3db6-4045-837e-88d2495fba61" providerId="ADAL" clId="{F8C97E7F-BF59-4E4D-B576-56AA89C6F72D}" dt="2022-12-21T19:07:12.072" v="4734" actId="1076"/>
          <ac:spMkLst>
            <pc:docMk/>
            <pc:sldMk cId="570611777" sldId="846"/>
            <ac:spMk id="5" creationId="{00000000-0000-0000-0000-000000000000}"/>
          </ac:spMkLst>
        </pc:spChg>
        <pc:spChg chg="del mod">
          <ac:chgData name="ALI TEKIN GUNER" userId="8a3bfaf7-3db6-4045-837e-88d2495fba61" providerId="ADAL" clId="{F8C97E7F-BF59-4E4D-B576-56AA89C6F72D}" dt="2022-12-21T19:06:27.478" v="4723" actId="478"/>
          <ac:spMkLst>
            <pc:docMk/>
            <pc:sldMk cId="570611777" sldId="846"/>
            <ac:spMk id="6" creationId="{00000000-0000-0000-0000-000000000000}"/>
          </ac:spMkLst>
        </pc:spChg>
        <pc:spChg chg="mod">
          <ac:chgData name="ALI TEKIN GUNER" userId="8a3bfaf7-3db6-4045-837e-88d2495fba61" providerId="ADAL" clId="{F8C97E7F-BF59-4E4D-B576-56AA89C6F72D}" dt="2022-12-21T19:04:07.504" v="4675" actId="255"/>
          <ac:spMkLst>
            <pc:docMk/>
            <pc:sldMk cId="570611777" sldId="846"/>
            <ac:spMk id="8" creationId="{00000000-0000-0000-0000-000000000000}"/>
          </ac:spMkLst>
        </pc:spChg>
        <pc:spChg chg="add del mod">
          <ac:chgData name="ALI TEKIN GUNER" userId="8a3bfaf7-3db6-4045-837e-88d2495fba61" providerId="ADAL" clId="{F8C97E7F-BF59-4E4D-B576-56AA89C6F72D}" dt="2022-12-21T20:03:56.353" v="5413" actId="1038"/>
          <ac:spMkLst>
            <pc:docMk/>
            <pc:sldMk cId="570611777" sldId="846"/>
            <ac:spMk id="9" creationId="{00000000-0000-0000-0000-000000000000}"/>
          </ac:spMkLst>
        </pc:spChg>
        <pc:spChg chg="add del mod">
          <ac:chgData name="ALI TEKIN GUNER" userId="8a3bfaf7-3db6-4045-837e-88d2495fba61" providerId="ADAL" clId="{F8C97E7F-BF59-4E4D-B576-56AA89C6F72D}" dt="2022-12-21T20:47:55.228" v="6321" actId="20577"/>
          <ac:spMkLst>
            <pc:docMk/>
            <pc:sldMk cId="570611777" sldId="846"/>
            <ac:spMk id="10" creationId="{00000000-0000-0000-0000-000000000000}"/>
          </ac:spMkLst>
        </pc:spChg>
        <pc:spChg chg="mod">
          <ac:chgData name="ALI TEKIN GUNER" userId="8a3bfaf7-3db6-4045-837e-88d2495fba61" providerId="ADAL" clId="{F8C97E7F-BF59-4E4D-B576-56AA89C6F72D}" dt="2022-12-21T20:03:56.353" v="5413" actId="1038"/>
          <ac:spMkLst>
            <pc:docMk/>
            <pc:sldMk cId="570611777" sldId="846"/>
            <ac:spMk id="11" creationId="{00000000-0000-0000-0000-000000000000}"/>
          </ac:spMkLst>
        </pc:spChg>
        <pc:spChg chg="mod">
          <ac:chgData name="ALI TEKIN GUNER" userId="8a3bfaf7-3db6-4045-837e-88d2495fba61" providerId="ADAL" clId="{F8C97E7F-BF59-4E4D-B576-56AA89C6F72D}" dt="2022-12-21T20:48:14.070" v="6326"/>
          <ac:spMkLst>
            <pc:docMk/>
            <pc:sldMk cId="570611777" sldId="846"/>
            <ac:spMk id="12" creationId="{00000000-0000-0000-0000-000000000000}"/>
          </ac:spMkLst>
        </pc:spChg>
        <pc:spChg chg="mod">
          <ac:chgData name="ALI TEKIN GUNER" userId="8a3bfaf7-3db6-4045-837e-88d2495fba61" providerId="ADAL" clId="{F8C97E7F-BF59-4E4D-B576-56AA89C6F72D}" dt="2022-12-21T20:03:56.353" v="5413" actId="1038"/>
          <ac:spMkLst>
            <pc:docMk/>
            <pc:sldMk cId="570611777" sldId="846"/>
            <ac:spMk id="13" creationId="{00000000-0000-0000-0000-000000000000}"/>
          </ac:spMkLst>
        </pc:spChg>
        <pc:spChg chg="add mod">
          <ac:chgData name="ALI TEKIN GUNER" userId="8a3bfaf7-3db6-4045-837e-88d2495fba61" providerId="ADAL" clId="{F8C97E7F-BF59-4E4D-B576-56AA89C6F72D}" dt="2022-12-21T20:04:02.168" v="5418" actId="1036"/>
          <ac:spMkLst>
            <pc:docMk/>
            <pc:sldMk cId="570611777" sldId="846"/>
            <ac:spMk id="14" creationId="{155C2B08-A6FF-3771-F1DB-498B13424311}"/>
          </ac:spMkLst>
        </pc:spChg>
        <pc:spChg chg="mod">
          <ac:chgData name="ALI TEKIN GUNER" userId="8a3bfaf7-3db6-4045-837e-88d2495fba61" providerId="ADAL" clId="{F8C97E7F-BF59-4E4D-B576-56AA89C6F72D}" dt="2022-12-21T20:43:50.922" v="6209"/>
          <ac:spMkLst>
            <pc:docMk/>
            <pc:sldMk cId="570611777" sldId="846"/>
            <ac:spMk id="15" creationId="{00000000-0000-0000-0000-000000000000}"/>
          </ac:spMkLst>
        </pc:spChg>
        <pc:spChg chg="del mod">
          <ac:chgData name="ALI TEKIN GUNER" userId="8a3bfaf7-3db6-4045-837e-88d2495fba61" providerId="ADAL" clId="{F8C97E7F-BF59-4E4D-B576-56AA89C6F72D}" dt="2022-12-21T19:35:20.587" v="5237" actId="478"/>
          <ac:spMkLst>
            <pc:docMk/>
            <pc:sldMk cId="570611777" sldId="846"/>
            <ac:spMk id="16" creationId="{00000000-0000-0000-0000-000000000000}"/>
          </ac:spMkLst>
        </pc:spChg>
        <pc:spChg chg="mod">
          <ac:chgData name="ALI TEKIN GUNER" userId="8a3bfaf7-3db6-4045-837e-88d2495fba61" providerId="ADAL" clId="{F8C97E7F-BF59-4E4D-B576-56AA89C6F72D}" dt="2022-12-21T20:03:56.353" v="5413" actId="1038"/>
          <ac:spMkLst>
            <pc:docMk/>
            <pc:sldMk cId="570611777" sldId="846"/>
            <ac:spMk id="17" creationId="{00000000-0000-0000-0000-000000000000}"/>
          </ac:spMkLst>
        </pc:spChg>
        <pc:spChg chg="mod">
          <ac:chgData name="ALI TEKIN GUNER" userId="8a3bfaf7-3db6-4045-837e-88d2495fba61" providerId="ADAL" clId="{F8C97E7F-BF59-4E4D-B576-56AA89C6F72D}" dt="2022-12-21T19:04:07.504" v="4675" actId="255"/>
          <ac:spMkLst>
            <pc:docMk/>
            <pc:sldMk cId="570611777" sldId="846"/>
            <ac:spMk id="18" creationId="{00000000-0000-0000-0000-000000000000}"/>
          </ac:spMkLst>
        </pc:spChg>
        <pc:spChg chg="mod">
          <ac:chgData name="ALI TEKIN GUNER" userId="8a3bfaf7-3db6-4045-837e-88d2495fba61" providerId="ADAL" clId="{F8C97E7F-BF59-4E4D-B576-56AA89C6F72D}" dt="2022-12-21T20:03:56.353" v="5413" actId="1038"/>
          <ac:spMkLst>
            <pc:docMk/>
            <pc:sldMk cId="570611777" sldId="846"/>
            <ac:spMk id="19" creationId="{00000000-0000-0000-0000-000000000000}"/>
          </ac:spMkLst>
        </pc:spChg>
        <pc:spChg chg="mod">
          <ac:chgData name="ALI TEKIN GUNER" userId="8a3bfaf7-3db6-4045-837e-88d2495fba61" providerId="ADAL" clId="{F8C97E7F-BF59-4E4D-B576-56AA89C6F72D}" dt="2022-12-21T20:48:04.238" v="6323" actId="20577"/>
          <ac:spMkLst>
            <pc:docMk/>
            <pc:sldMk cId="570611777" sldId="846"/>
            <ac:spMk id="20" creationId="{00000000-0000-0000-0000-000000000000}"/>
          </ac:spMkLst>
        </pc:spChg>
        <pc:spChg chg="del mod">
          <ac:chgData name="ALI TEKIN GUNER" userId="8a3bfaf7-3db6-4045-837e-88d2495fba61" providerId="ADAL" clId="{F8C97E7F-BF59-4E4D-B576-56AA89C6F72D}" dt="2022-12-21T19:06:44.473" v="4725" actId="478"/>
          <ac:spMkLst>
            <pc:docMk/>
            <pc:sldMk cId="570611777" sldId="846"/>
            <ac:spMk id="21" creationId="{00000000-0000-0000-0000-000000000000}"/>
          </ac:spMkLst>
        </pc:spChg>
        <pc:spChg chg="del mod">
          <ac:chgData name="ALI TEKIN GUNER" userId="8a3bfaf7-3db6-4045-837e-88d2495fba61" providerId="ADAL" clId="{F8C97E7F-BF59-4E4D-B576-56AA89C6F72D}" dt="2022-12-21T19:06:46.046" v="4726" actId="478"/>
          <ac:spMkLst>
            <pc:docMk/>
            <pc:sldMk cId="570611777" sldId="846"/>
            <ac:spMk id="22" creationId="{00000000-0000-0000-0000-000000000000}"/>
          </ac:spMkLst>
        </pc:spChg>
        <pc:spChg chg="del mod">
          <ac:chgData name="ALI TEKIN GUNER" userId="8a3bfaf7-3db6-4045-837e-88d2495fba61" providerId="ADAL" clId="{F8C97E7F-BF59-4E4D-B576-56AA89C6F72D}" dt="2022-12-21T19:07:01.422" v="4731" actId="478"/>
          <ac:spMkLst>
            <pc:docMk/>
            <pc:sldMk cId="570611777" sldId="846"/>
            <ac:spMk id="23" creationId="{00000000-0000-0000-0000-000000000000}"/>
          </ac:spMkLst>
        </pc:spChg>
        <pc:spChg chg="mod">
          <ac:chgData name="ALI TEKIN GUNER" userId="8a3bfaf7-3db6-4045-837e-88d2495fba61" providerId="ADAL" clId="{F8C97E7F-BF59-4E4D-B576-56AA89C6F72D}" dt="2022-12-21T20:48:21.163" v="6328" actId="20577"/>
          <ac:spMkLst>
            <pc:docMk/>
            <pc:sldMk cId="570611777" sldId="846"/>
            <ac:spMk id="25" creationId="{00000000-0000-0000-0000-000000000000}"/>
          </ac:spMkLst>
        </pc:spChg>
        <pc:spChg chg="del mod topLvl">
          <ac:chgData name="ALI TEKIN GUNER" userId="8a3bfaf7-3db6-4045-837e-88d2495fba61" providerId="ADAL" clId="{F8C97E7F-BF59-4E4D-B576-56AA89C6F72D}" dt="2022-12-21T19:06:49.839" v="4727" actId="478"/>
          <ac:spMkLst>
            <pc:docMk/>
            <pc:sldMk cId="570611777" sldId="846"/>
            <ac:spMk id="26" creationId="{00000000-0000-0000-0000-000000000000}"/>
          </ac:spMkLst>
        </pc:spChg>
        <pc:spChg chg="mod">
          <ac:chgData name="ALI TEKIN GUNER" userId="8a3bfaf7-3db6-4045-837e-88d2495fba61" providerId="ADAL" clId="{F8C97E7F-BF59-4E4D-B576-56AA89C6F72D}" dt="2022-12-21T19:04:07.504" v="4675" actId="255"/>
          <ac:spMkLst>
            <pc:docMk/>
            <pc:sldMk cId="570611777" sldId="846"/>
            <ac:spMk id="27" creationId="{00000000-0000-0000-0000-000000000000}"/>
          </ac:spMkLst>
        </pc:spChg>
        <pc:spChg chg="del">
          <ac:chgData name="ALI TEKIN GUNER" userId="8a3bfaf7-3db6-4045-837e-88d2495fba61" providerId="ADAL" clId="{F8C97E7F-BF59-4E4D-B576-56AA89C6F72D}" dt="2022-12-13T14:21:28.350" v="2136" actId="478"/>
          <ac:spMkLst>
            <pc:docMk/>
            <pc:sldMk cId="570611777" sldId="846"/>
            <ac:spMk id="28" creationId="{00000000-0000-0000-0000-000000000000}"/>
          </ac:spMkLst>
        </pc:spChg>
        <pc:spChg chg="add mod">
          <ac:chgData name="ALI TEKIN GUNER" userId="8a3bfaf7-3db6-4045-837e-88d2495fba61" providerId="ADAL" clId="{F8C97E7F-BF59-4E4D-B576-56AA89C6F72D}" dt="2022-12-21T20:04:10.644" v="5425" actId="20577"/>
          <ac:spMkLst>
            <pc:docMk/>
            <pc:sldMk cId="570611777" sldId="846"/>
            <ac:spMk id="28" creationId="{C082C0F4-1A98-C935-D176-18C47A4C5307}"/>
          </ac:spMkLst>
        </pc:spChg>
        <pc:spChg chg="add mod">
          <ac:chgData name="ALI TEKIN GUNER" userId="8a3bfaf7-3db6-4045-837e-88d2495fba61" providerId="ADAL" clId="{F8C97E7F-BF59-4E4D-B576-56AA89C6F72D}" dt="2022-12-21T20:03:56.353" v="5413" actId="1038"/>
          <ac:spMkLst>
            <pc:docMk/>
            <pc:sldMk cId="570611777" sldId="846"/>
            <ac:spMk id="31" creationId="{61B01852-EF68-ECCF-52F7-55E1BDDEB272}"/>
          </ac:spMkLst>
        </pc:spChg>
        <pc:spChg chg="add mod">
          <ac:chgData name="ALI TEKIN GUNER" userId="8a3bfaf7-3db6-4045-837e-88d2495fba61" providerId="ADAL" clId="{F8C97E7F-BF59-4E4D-B576-56AA89C6F72D}" dt="2022-12-21T20:47:57.549" v="6322" actId="20577"/>
          <ac:spMkLst>
            <pc:docMk/>
            <pc:sldMk cId="570611777" sldId="846"/>
            <ac:spMk id="34" creationId="{818DF199-0591-7DDD-A71C-31427E48814C}"/>
          </ac:spMkLst>
        </pc:spChg>
        <pc:grpChg chg="mod topLvl">
          <ac:chgData name="ALI TEKIN GUNER" userId="8a3bfaf7-3db6-4045-837e-88d2495fba61" providerId="ADAL" clId="{F8C97E7F-BF59-4E4D-B576-56AA89C6F72D}" dt="2022-12-21T20:03:56.353" v="5413" actId="1038"/>
          <ac:grpSpMkLst>
            <pc:docMk/>
            <pc:sldMk cId="570611777" sldId="846"/>
            <ac:grpSpMk id="7" creationId="{00000000-0000-0000-0000-000000000000}"/>
          </ac:grpSpMkLst>
        </pc:grpChg>
        <pc:grpChg chg="del mod">
          <ac:chgData name="ALI TEKIN GUNER" userId="8a3bfaf7-3db6-4045-837e-88d2495fba61" providerId="ADAL" clId="{F8C97E7F-BF59-4E4D-B576-56AA89C6F72D}" dt="2022-12-21T19:06:49.839" v="4727" actId="478"/>
          <ac:grpSpMkLst>
            <pc:docMk/>
            <pc:sldMk cId="570611777" sldId="846"/>
            <ac:grpSpMk id="24" creationId="{00000000-0000-0000-0000-000000000000}"/>
          </ac:grpSpMkLst>
        </pc:grpChg>
        <pc:picChg chg="del mod">
          <ac:chgData name="ALI TEKIN GUNER" userId="8a3bfaf7-3db6-4045-837e-88d2495fba61" providerId="ADAL" clId="{F8C97E7F-BF59-4E4D-B576-56AA89C6F72D}" dt="2022-12-21T19:06:57.506" v="4729" actId="478"/>
          <ac:picMkLst>
            <pc:docMk/>
            <pc:sldMk cId="570611777" sldId="846"/>
            <ac:picMk id="2" creationId="{00000000-0000-0000-0000-000000000000}"/>
          </ac:picMkLst>
        </pc:picChg>
        <pc:picChg chg="add mod">
          <ac:chgData name="ALI TEKIN GUNER" userId="8a3bfaf7-3db6-4045-837e-88d2495fba61" providerId="ADAL" clId="{F8C97E7F-BF59-4E4D-B576-56AA89C6F72D}" dt="2022-12-21T20:03:56.353" v="5413" actId="1038"/>
          <ac:picMkLst>
            <pc:docMk/>
            <pc:sldMk cId="570611777" sldId="846"/>
            <ac:picMk id="30" creationId="{217C632D-CC3A-594E-C45D-A9CC260AAD1D}"/>
          </ac:picMkLst>
        </pc:picChg>
        <pc:picChg chg="add mod">
          <ac:chgData name="ALI TEKIN GUNER" userId="8a3bfaf7-3db6-4045-837e-88d2495fba61" providerId="ADAL" clId="{F8C97E7F-BF59-4E4D-B576-56AA89C6F72D}" dt="2022-12-21T20:03:56.353" v="5413" actId="1038"/>
          <ac:picMkLst>
            <pc:docMk/>
            <pc:sldMk cId="570611777" sldId="846"/>
            <ac:picMk id="33" creationId="{945889FF-267D-133E-B17D-8344FE8A0FD3}"/>
          </ac:picMkLst>
        </pc:picChg>
        <pc:picChg chg="add del">
          <ac:chgData name="ALI TEKIN GUNER" userId="8a3bfaf7-3db6-4045-837e-88d2495fba61" providerId="ADAL" clId="{F8C97E7F-BF59-4E4D-B576-56AA89C6F72D}" dt="2022-12-21T19:12:45.832" v="4892" actId="478"/>
          <ac:picMkLst>
            <pc:docMk/>
            <pc:sldMk cId="570611777" sldId="846"/>
            <ac:picMk id="1026" creationId="{E7DCD42C-D65F-847F-2E0D-B239F182872B}"/>
          </ac:picMkLst>
        </pc:picChg>
      </pc:sldChg>
      <pc:sldChg chg="addSp delSp modSp mod modTransition modAnim">
        <pc:chgData name="ALI TEKIN GUNER" userId="8a3bfaf7-3db6-4045-837e-88d2495fba61" providerId="ADAL" clId="{F8C97E7F-BF59-4E4D-B576-56AA89C6F72D}" dt="2022-12-21T20:55:12.181" v="6333"/>
        <pc:sldMkLst>
          <pc:docMk/>
          <pc:sldMk cId="4064359092" sldId="847"/>
        </pc:sldMkLst>
        <pc:spChg chg="add mod">
          <ac:chgData name="ALI TEKIN GUNER" userId="8a3bfaf7-3db6-4045-837e-88d2495fba61" providerId="ADAL" clId="{F8C97E7F-BF59-4E4D-B576-56AA89C6F72D}" dt="2022-12-21T20:22:35.209" v="5822" actId="20577"/>
          <ac:spMkLst>
            <pc:docMk/>
            <pc:sldMk cId="4064359092" sldId="847"/>
            <ac:spMk id="10" creationId="{E7F6715B-1EF9-F0D5-B272-981F251EEB2C}"/>
          </ac:spMkLst>
        </pc:spChg>
        <pc:spChg chg="del mod">
          <ac:chgData name="ALI TEKIN GUNER" userId="8a3bfaf7-3db6-4045-837e-88d2495fba61" providerId="ADAL" clId="{F8C97E7F-BF59-4E4D-B576-56AA89C6F72D}" dt="2022-12-21T20:14:53.038" v="5613" actId="478"/>
          <ac:spMkLst>
            <pc:docMk/>
            <pc:sldMk cId="4064359092" sldId="847"/>
            <ac:spMk id="14" creationId="{00000000-0000-0000-0000-000000000000}"/>
          </ac:spMkLst>
        </pc:spChg>
        <pc:spChg chg="del mod">
          <ac:chgData name="ALI TEKIN GUNER" userId="8a3bfaf7-3db6-4045-837e-88d2495fba61" providerId="ADAL" clId="{F8C97E7F-BF59-4E4D-B576-56AA89C6F72D}" dt="2022-12-21T20:14:54.197" v="5614" actId="478"/>
          <ac:spMkLst>
            <pc:docMk/>
            <pc:sldMk cId="4064359092" sldId="847"/>
            <ac:spMk id="15" creationId="{00000000-0000-0000-0000-000000000000}"/>
          </ac:spMkLst>
        </pc:spChg>
        <pc:spChg chg="mod">
          <ac:chgData name="ALI TEKIN GUNER" userId="8a3bfaf7-3db6-4045-837e-88d2495fba61" providerId="ADAL" clId="{F8C97E7F-BF59-4E4D-B576-56AA89C6F72D}" dt="2022-12-21T20:09:12.887" v="5510" actId="20577"/>
          <ac:spMkLst>
            <pc:docMk/>
            <pc:sldMk cId="4064359092" sldId="847"/>
            <ac:spMk id="17" creationId="{00000000-0000-0000-0000-000000000000}"/>
          </ac:spMkLst>
        </pc:spChg>
        <pc:spChg chg="del mod">
          <ac:chgData name="ALI TEKIN GUNER" userId="8a3bfaf7-3db6-4045-837e-88d2495fba61" providerId="ADAL" clId="{F8C97E7F-BF59-4E4D-B576-56AA89C6F72D}" dt="2022-12-21T20:12:53.241" v="5584" actId="478"/>
          <ac:spMkLst>
            <pc:docMk/>
            <pc:sldMk cId="4064359092" sldId="847"/>
            <ac:spMk id="20" creationId="{00000000-0000-0000-0000-000000000000}"/>
          </ac:spMkLst>
        </pc:spChg>
        <pc:spChg chg="mod">
          <ac:chgData name="ALI TEKIN GUNER" userId="8a3bfaf7-3db6-4045-837e-88d2495fba61" providerId="ADAL" clId="{F8C97E7F-BF59-4E4D-B576-56AA89C6F72D}" dt="2022-12-21T20:23:35.274" v="5836" actId="1076"/>
          <ac:spMkLst>
            <pc:docMk/>
            <pc:sldMk cId="4064359092" sldId="847"/>
            <ac:spMk id="26" creationId="{00000000-0000-0000-0000-000000000000}"/>
          </ac:spMkLst>
        </pc:spChg>
        <pc:spChg chg="del">
          <ac:chgData name="ALI TEKIN GUNER" userId="8a3bfaf7-3db6-4045-837e-88d2495fba61" providerId="ADAL" clId="{F8C97E7F-BF59-4E4D-B576-56AA89C6F72D}" dt="2022-12-13T14:21:42.509" v="2141" actId="478"/>
          <ac:spMkLst>
            <pc:docMk/>
            <pc:sldMk cId="4064359092" sldId="847"/>
            <ac:spMk id="34" creationId="{00000000-0000-0000-0000-000000000000}"/>
          </ac:spMkLst>
        </pc:spChg>
        <pc:spChg chg="mod">
          <ac:chgData name="ALI TEKIN GUNER" userId="8a3bfaf7-3db6-4045-837e-88d2495fba61" providerId="ADAL" clId="{F8C97E7F-BF59-4E4D-B576-56AA89C6F72D}" dt="2022-12-21T20:11:53.198" v="5570" actId="1076"/>
          <ac:spMkLst>
            <pc:docMk/>
            <pc:sldMk cId="4064359092" sldId="847"/>
            <ac:spMk id="36" creationId="{00000000-0000-0000-0000-000000000000}"/>
          </ac:spMkLst>
        </pc:spChg>
        <pc:spChg chg="mod">
          <ac:chgData name="ALI TEKIN GUNER" userId="8a3bfaf7-3db6-4045-837e-88d2495fba61" providerId="ADAL" clId="{F8C97E7F-BF59-4E4D-B576-56AA89C6F72D}" dt="2022-12-21T20:11:42.301" v="5568" actId="6549"/>
          <ac:spMkLst>
            <pc:docMk/>
            <pc:sldMk cId="4064359092" sldId="847"/>
            <ac:spMk id="37" creationId="{00000000-0000-0000-0000-000000000000}"/>
          </ac:spMkLst>
        </pc:spChg>
        <pc:spChg chg="mod">
          <ac:chgData name="ALI TEKIN GUNER" userId="8a3bfaf7-3db6-4045-837e-88d2495fba61" providerId="ADAL" clId="{F8C97E7F-BF59-4E4D-B576-56AA89C6F72D}" dt="2022-12-21T20:22:50.080" v="5835" actId="1036"/>
          <ac:spMkLst>
            <pc:docMk/>
            <pc:sldMk cId="4064359092" sldId="847"/>
            <ac:spMk id="38" creationId="{00000000-0000-0000-0000-000000000000}"/>
          </ac:spMkLst>
        </pc:spChg>
        <pc:spChg chg="del mod">
          <ac:chgData name="ALI TEKIN GUNER" userId="8a3bfaf7-3db6-4045-837e-88d2495fba61" providerId="ADAL" clId="{F8C97E7F-BF59-4E4D-B576-56AA89C6F72D}" dt="2022-12-21T20:13:00.854" v="5586" actId="478"/>
          <ac:spMkLst>
            <pc:docMk/>
            <pc:sldMk cId="4064359092" sldId="847"/>
            <ac:spMk id="41" creationId="{00000000-0000-0000-0000-000000000000}"/>
          </ac:spMkLst>
        </pc:spChg>
        <pc:spChg chg="mod">
          <ac:chgData name="ALI TEKIN GUNER" userId="8a3bfaf7-3db6-4045-837e-88d2495fba61" providerId="ADAL" clId="{F8C97E7F-BF59-4E4D-B576-56AA89C6F72D}" dt="2022-12-21T20:09:02.413" v="5495" actId="1076"/>
          <ac:spMkLst>
            <pc:docMk/>
            <pc:sldMk cId="4064359092" sldId="847"/>
            <ac:spMk id="43" creationId="{00000000-0000-0000-0000-000000000000}"/>
          </ac:spMkLst>
        </pc:spChg>
        <pc:spChg chg="del mod">
          <ac:chgData name="ALI TEKIN GUNER" userId="8a3bfaf7-3db6-4045-837e-88d2495fba61" providerId="ADAL" clId="{F8C97E7F-BF59-4E4D-B576-56AA89C6F72D}" dt="2022-12-21T20:11:49.335" v="5569" actId="478"/>
          <ac:spMkLst>
            <pc:docMk/>
            <pc:sldMk cId="4064359092" sldId="847"/>
            <ac:spMk id="45" creationId="{00000000-0000-0000-0000-000000000000}"/>
          </ac:spMkLst>
        </pc:spChg>
        <pc:grpChg chg="mod">
          <ac:chgData name="ALI TEKIN GUNER" userId="8a3bfaf7-3db6-4045-837e-88d2495fba61" providerId="ADAL" clId="{F8C97E7F-BF59-4E4D-B576-56AA89C6F72D}" dt="2022-12-21T20:22:50.080" v="5835" actId="1036"/>
          <ac:grpSpMkLst>
            <pc:docMk/>
            <pc:sldMk cId="4064359092" sldId="847"/>
            <ac:grpSpMk id="6" creationId="{00000000-0000-0000-0000-000000000000}"/>
          </ac:grpSpMkLst>
        </pc:grpChg>
        <pc:grpChg chg="mod">
          <ac:chgData name="ALI TEKIN GUNER" userId="8a3bfaf7-3db6-4045-837e-88d2495fba61" providerId="ADAL" clId="{F8C97E7F-BF59-4E4D-B576-56AA89C6F72D}" dt="2022-12-21T20:22:50.080" v="5835" actId="1036"/>
          <ac:grpSpMkLst>
            <pc:docMk/>
            <pc:sldMk cId="4064359092" sldId="847"/>
            <ac:grpSpMk id="8" creationId="{00000000-0000-0000-0000-000000000000}"/>
          </ac:grpSpMkLst>
        </pc:grpChg>
        <pc:picChg chg="mod">
          <ac:chgData name="ALI TEKIN GUNER" userId="8a3bfaf7-3db6-4045-837e-88d2495fba61" providerId="ADAL" clId="{F8C97E7F-BF59-4E4D-B576-56AA89C6F72D}" dt="2022-12-21T20:22:50.080" v="5835" actId="1036"/>
          <ac:picMkLst>
            <pc:docMk/>
            <pc:sldMk cId="4064359092" sldId="847"/>
            <ac:picMk id="22" creationId="{00000000-0000-0000-0000-000000000000}"/>
          </ac:picMkLst>
        </pc:picChg>
        <pc:cxnChg chg="mod">
          <ac:chgData name="ALI TEKIN GUNER" userId="8a3bfaf7-3db6-4045-837e-88d2495fba61" providerId="ADAL" clId="{F8C97E7F-BF59-4E4D-B576-56AA89C6F72D}" dt="2022-12-21T20:22:50.080" v="5835" actId="1036"/>
          <ac:cxnSpMkLst>
            <pc:docMk/>
            <pc:sldMk cId="4064359092" sldId="847"/>
            <ac:cxnSpMk id="11" creationId="{00000000-0000-0000-0000-000000000000}"/>
          </ac:cxnSpMkLst>
        </pc:cxnChg>
        <pc:cxnChg chg="mod">
          <ac:chgData name="ALI TEKIN GUNER" userId="8a3bfaf7-3db6-4045-837e-88d2495fba61" providerId="ADAL" clId="{F8C97E7F-BF59-4E4D-B576-56AA89C6F72D}" dt="2022-12-21T20:22:50.080" v="5835" actId="1036"/>
          <ac:cxnSpMkLst>
            <pc:docMk/>
            <pc:sldMk cId="4064359092" sldId="847"/>
            <ac:cxnSpMk id="39" creationId="{00000000-0000-0000-0000-000000000000}"/>
          </ac:cxnSpMkLst>
        </pc:cxnChg>
      </pc:sldChg>
      <pc:sldChg chg="addSp delSp modSp mod modTransition modAnim">
        <pc:chgData name="ALI TEKIN GUNER" userId="8a3bfaf7-3db6-4045-837e-88d2495fba61" providerId="ADAL" clId="{F8C97E7F-BF59-4E4D-B576-56AA89C6F72D}" dt="2022-12-21T20:56:49.444" v="6413" actId="1036"/>
        <pc:sldMkLst>
          <pc:docMk/>
          <pc:sldMk cId="682060189" sldId="848"/>
        </pc:sldMkLst>
        <pc:spChg chg="add mod ord">
          <ac:chgData name="ALI TEKIN GUNER" userId="8a3bfaf7-3db6-4045-837e-88d2495fba61" providerId="ADAL" clId="{F8C97E7F-BF59-4E4D-B576-56AA89C6F72D}" dt="2022-12-21T20:39:44.742" v="6137" actId="164"/>
          <ac:spMkLst>
            <pc:docMk/>
            <pc:sldMk cId="682060189" sldId="848"/>
            <ac:spMk id="6" creationId="{12149CBC-5862-7D5F-6BA2-6BBE7282518A}"/>
          </ac:spMkLst>
        </pc:spChg>
        <pc:spChg chg="add mod">
          <ac:chgData name="ALI TEKIN GUNER" userId="8a3bfaf7-3db6-4045-837e-88d2495fba61" providerId="ADAL" clId="{F8C97E7F-BF59-4E4D-B576-56AA89C6F72D}" dt="2022-12-21T20:56:47.259" v="6412" actId="1036"/>
          <ac:spMkLst>
            <pc:docMk/>
            <pc:sldMk cId="682060189" sldId="848"/>
            <ac:spMk id="8" creationId="{0AB23274-9CC2-CF87-6409-20262F1EB976}"/>
          </ac:spMkLst>
        </pc:spChg>
        <pc:spChg chg="mod">
          <ac:chgData name="ALI TEKIN GUNER" userId="8a3bfaf7-3db6-4045-837e-88d2495fba61" providerId="ADAL" clId="{F8C97E7F-BF59-4E4D-B576-56AA89C6F72D}" dt="2022-12-21T20:56:49.444" v="6413" actId="1036"/>
          <ac:spMkLst>
            <pc:docMk/>
            <pc:sldMk cId="682060189" sldId="848"/>
            <ac:spMk id="9" creationId="{00000000-0000-0000-0000-000000000000}"/>
          </ac:spMkLst>
        </pc:spChg>
        <pc:spChg chg="del">
          <ac:chgData name="ALI TEKIN GUNER" userId="8a3bfaf7-3db6-4045-837e-88d2495fba61" providerId="ADAL" clId="{F8C97E7F-BF59-4E4D-B576-56AA89C6F72D}" dt="2022-12-13T14:21:48.427" v="2144" actId="478"/>
          <ac:spMkLst>
            <pc:docMk/>
            <pc:sldMk cId="682060189" sldId="848"/>
            <ac:spMk id="12" creationId="{00000000-0000-0000-0000-000000000000}"/>
          </ac:spMkLst>
        </pc:spChg>
        <pc:spChg chg="mod">
          <ac:chgData name="ALI TEKIN GUNER" userId="8a3bfaf7-3db6-4045-837e-88d2495fba61" providerId="ADAL" clId="{F8C97E7F-BF59-4E4D-B576-56AA89C6F72D}" dt="2022-12-21T20:39:44.742" v="6137" actId="164"/>
          <ac:spMkLst>
            <pc:docMk/>
            <pc:sldMk cId="682060189" sldId="848"/>
            <ac:spMk id="25" creationId="{00000000-0000-0000-0000-000000000000}"/>
          </ac:spMkLst>
        </pc:spChg>
        <pc:spChg chg="mod">
          <ac:chgData name="ALI TEKIN GUNER" userId="8a3bfaf7-3db6-4045-837e-88d2495fba61" providerId="ADAL" clId="{F8C97E7F-BF59-4E4D-B576-56AA89C6F72D}" dt="2022-12-21T20:56:45.971" v="6409" actId="1036"/>
          <ac:spMkLst>
            <pc:docMk/>
            <pc:sldMk cId="682060189" sldId="848"/>
            <ac:spMk id="44" creationId="{00000000-0000-0000-0000-000000000000}"/>
          </ac:spMkLst>
        </pc:spChg>
        <pc:spChg chg="mod">
          <ac:chgData name="ALI TEKIN GUNER" userId="8a3bfaf7-3db6-4045-837e-88d2495fba61" providerId="ADAL" clId="{F8C97E7F-BF59-4E4D-B576-56AA89C6F72D}" dt="2022-12-21T20:56:42.510" v="6403" actId="1036"/>
          <ac:spMkLst>
            <pc:docMk/>
            <pc:sldMk cId="682060189" sldId="848"/>
            <ac:spMk id="47" creationId="{00000000-0000-0000-0000-000000000000}"/>
          </ac:spMkLst>
        </pc:spChg>
        <pc:spChg chg="mod">
          <ac:chgData name="ALI TEKIN GUNER" userId="8a3bfaf7-3db6-4045-837e-88d2495fba61" providerId="ADAL" clId="{F8C97E7F-BF59-4E4D-B576-56AA89C6F72D}" dt="2022-12-21T20:56:42.510" v="6403" actId="1036"/>
          <ac:spMkLst>
            <pc:docMk/>
            <pc:sldMk cId="682060189" sldId="848"/>
            <ac:spMk id="49" creationId="{00000000-0000-0000-0000-000000000000}"/>
          </ac:spMkLst>
        </pc:spChg>
        <pc:spChg chg="mod">
          <ac:chgData name="ALI TEKIN GUNER" userId="8a3bfaf7-3db6-4045-837e-88d2495fba61" providerId="ADAL" clId="{F8C97E7F-BF59-4E4D-B576-56AA89C6F72D}" dt="2022-12-21T20:56:42.510" v="6403" actId="1036"/>
          <ac:spMkLst>
            <pc:docMk/>
            <pc:sldMk cId="682060189" sldId="848"/>
            <ac:spMk id="51" creationId="{00000000-0000-0000-0000-000000000000}"/>
          </ac:spMkLst>
        </pc:spChg>
        <pc:grpChg chg="add mod">
          <ac:chgData name="ALI TEKIN GUNER" userId="8a3bfaf7-3db6-4045-837e-88d2495fba61" providerId="ADAL" clId="{F8C97E7F-BF59-4E4D-B576-56AA89C6F72D}" dt="2022-12-21T20:39:44.742" v="6137" actId="164"/>
          <ac:grpSpMkLst>
            <pc:docMk/>
            <pc:sldMk cId="682060189" sldId="848"/>
            <ac:grpSpMk id="7" creationId="{E18E3CAA-229A-1D8A-5584-A7E30F20A40F}"/>
          </ac:grpSpMkLst>
        </pc:grpChg>
        <pc:picChg chg="add mod ord">
          <ac:chgData name="ALI TEKIN GUNER" userId="8a3bfaf7-3db6-4045-837e-88d2495fba61" providerId="ADAL" clId="{F8C97E7F-BF59-4E4D-B576-56AA89C6F72D}" dt="2022-12-21T20:39:44.742" v="6137" actId="164"/>
          <ac:picMkLst>
            <pc:docMk/>
            <pc:sldMk cId="682060189" sldId="848"/>
            <ac:picMk id="3" creationId="{AF5035A6-7EAD-9B7E-2600-735380BE6199}"/>
          </ac:picMkLst>
        </pc:picChg>
      </pc:sldChg>
      <pc:sldChg chg="addSp delSp modSp mod modTransition modAnim">
        <pc:chgData name="ALI TEKIN GUNER" userId="8a3bfaf7-3db6-4045-837e-88d2495fba61" providerId="ADAL" clId="{F8C97E7F-BF59-4E4D-B576-56AA89C6F72D}" dt="2022-12-21T21:13:59.542" v="6529" actId="1076"/>
        <pc:sldMkLst>
          <pc:docMk/>
          <pc:sldMk cId="1629042518" sldId="849"/>
        </pc:sldMkLst>
        <pc:spChg chg="mod">
          <ac:chgData name="ALI TEKIN GUNER" userId="8a3bfaf7-3db6-4045-837e-88d2495fba61" providerId="ADAL" clId="{F8C97E7F-BF59-4E4D-B576-56AA89C6F72D}" dt="2022-12-21T21:12:51.388" v="6516"/>
          <ac:spMkLst>
            <pc:docMk/>
            <pc:sldMk cId="1629042518" sldId="849"/>
            <ac:spMk id="3" creationId="{00000000-0000-0000-0000-000000000000}"/>
          </ac:spMkLst>
        </pc:spChg>
        <pc:spChg chg="mod">
          <ac:chgData name="ALI TEKIN GUNER" userId="8a3bfaf7-3db6-4045-837e-88d2495fba61" providerId="ADAL" clId="{F8C97E7F-BF59-4E4D-B576-56AA89C6F72D}" dt="2022-12-21T21:13:45.049" v="6526" actId="1076"/>
          <ac:spMkLst>
            <pc:docMk/>
            <pc:sldMk cId="1629042518" sldId="849"/>
            <ac:spMk id="6" creationId="{00000000-0000-0000-0000-000000000000}"/>
          </ac:spMkLst>
        </pc:spChg>
        <pc:spChg chg="add del mod">
          <ac:chgData name="ALI TEKIN GUNER" userId="8a3bfaf7-3db6-4045-837e-88d2495fba61" providerId="ADAL" clId="{F8C97E7F-BF59-4E4D-B576-56AA89C6F72D}" dt="2022-12-21T21:03:05.079" v="6483"/>
          <ac:spMkLst>
            <pc:docMk/>
            <pc:sldMk cId="1629042518" sldId="849"/>
            <ac:spMk id="8" creationId="{30F436A9-91D8-1AD7-BFB6-EE3EDCD42003}"/>
          </ac:spMkLst>
        </pc:spChg>
        <pc:spChg chg="mod">
          <ac:chgData name="ALI TEKIN GUNER" userId="8a3bfaf7-3db6-4045-837e-88d2495fba61" providerId="ADAL" clId="{F8C97E7F-BF59-4E4D-B576-56AA89C6F72D}" dt="2022-12-21T21:13:59.542" v="6529" actId="1076"/>
          <ac:spMkLst>
            <pc:docMk/>
            <pc:sldMk cId="1629042518" sldId="849"/>
            <ac:spMk id="10" creationId="{00000000-0000-0000-0000-000000000000}"/>
          </ac:spMkLst>
        </pc:spChg>
        <pc:spChg chg="mod">
          <ac:chgData name="ALI TEKIN GUNER" userId="8a3bfaf7-3db6-4045-837e-88d2495fba61" providerId="ADAL" clId="{F8C97E7F-BF59-4E4D-B576-56AA89C6F72D}" dt="2022-12-21T21:04:05.358" v="6500" actId="1076"/>
          <ac:spMkLst>
            <pc:docMk/>
            <pc:sldMk cId="1629042518" sldId="849"/>
            <ac:spMk id="11" creationId="{00000000-0000-0000-0000-000000000000}"/>
          </ac:spMkLst>
        </pc:spChg>
        <pc:spChg chg="mod">
          <ac:chgData name="ALI TEKIN GUNER" userId="8a3bfaf7-3db6-4045-837e-88d2495fba61" providerId="ADAL" clId="{F8C97E7F-BF59-4E4D-B576-56AA89C6F72D}" dt="2022-12-21T21:00:13.312" v="6449" actId="1035"/>
          <ac:spMkLst>
            <pc:docMk/>
            <pc:sldMk cId="1629042518" sldId="849"/>
            <ac:spMk id="12" creationId="{00000000-0000-0000-0000-000000000000}"/>
          </ac:spMkLst>
        </pc:spChg>
        <pc:spChg chg="del">
          <ac:chgData name="ALI TEKIN GUNER" userId="8a3bfaf7-3db6-4045-837e-88d2495fba61" providerId="ADAL" clId="{F8C97E7F-BF59-4E4D-B576-56AA89C6F72D}" dt="2022-12-13T14:22:19.253" v="2148" actId="478"/>
          <ac:spMkLst>
            <pc:docMk/>
            <pc:sldMk cId="1629042518" sldId="849"/>
            <ac:spMk id="17" creationId="{00000000-0000-0000-0000-000000000000}"/>
          </ac:spMkLst>
        </pc:spChg>
        <pc:spChg chg="mod">
          <ac:chgData name="ALI TEKIN GUNER" userId="8a3bfaf7-3db6-4045-837e-88d2495fba61" providerId="ADAL" clId="{F8C97E7F-BF59-4E4D-B576-56AA89C6F72D}" dt="2022-12-21T21:12:43.433" v="6514" actId="20577"/>
          <ac:spMkLst>
            <pc:docMk/>
            <pc:sldMk cId="1629042518" sldId="849"/>
            <ac:spMk id="18" creationId="{00000000-0000-0000-0000-000000000000}"/>
          </ac:spMkLst>
        </pc:spChg>
        <pc:spChg chg="mod">
          <ac:chgData name="ALI TEKIN GUNER" userId="8a3bfaf7-3db6-4045-837e-88d2495fba61" providerId="ADAL" clId="{F8C97E7F-BF59-4E4D-B576-56AA89C6F72D}" dt="2022-12-21T21:03:44.279" v="6491" actId="1035"/>
          <ac:spMkLst>
            <pc:docMk/>
            <pc:sldMk cId="1629042518" sldId="849"/>
            <ac:spMk id="19" creationId="{00000000-0000-0000-0000-000000000000}"/>
          </ac:spMkLst>
        </pc:spChg>
        <pc:spChg chg="mod">
          <ac:chgData name="ALI TEKIN GUNER" userId="8a3bfaf7-3db6-4045-837e-88d2495fba61" providerId="ADAL" clId="{F8C97E7F-BF59-4E4D-B576-56AA89C6F72D}" dt="2022-12-21T21:03:46.438" v="6495" actId="1035"/>
          <ac:spMkLst>
            <pc:docMk/>
            <pc:sldMk cId="1629042518" sldId="849"/>
            <ac:spMk id="20" creationId="{00000000-0000-0000-0000-000000000000}"/>
          </ac:spMkLst>
        </pc:spChg>
        <pc:picChg chg="mod">
          <ac:chgData name="ALI TEKIN GUNER" userId="8a3bfaf7-3db6-4045-837e-88d2495fba61" providerId="ADAL" clId="{F8C97E7F-BF59-4E4D-B576-56AA89C6F72D}" dt="2022-12-21T21:13:39.219" v="6524" actId="1076"/>
          <ac:picMkLst>
            <pc:docMk/>
            <pc:sldMk cId="1629042518" sldId="849"/>
            <ac:picMk id="5" creationId="{00000000-0000-0000-0000-000000000000}"/>
          </ac:picMkLst>
        </pc:picChg>
        <pc:picChg chg="mod">
          <ac:chgData name="ALI TEKIN GUNER" userId="8a3bfaf7-3db6-4045-837e-88d2495fba61" providerId="ADAL" clId="{F8C97E7F-BF59-4E4D-B576-56AA89C6F72D}" dt="2022-12-21T21:13:59.542" v="6529" actId="1076"/>
          <ac:picMkLst>
            <pc:docMk/>
            <pc:sldMk cId="1629042518" sldId="849"/>
            <ac:picMk id="9" creationId="{00000000-0000-0000-0000-000000000000}"/>
          </ac:picMkLst>
        </pc:picChg>
        <pc:picChg chg="mod">
          <ac:chgData name="ALI TEKIN GUNER" userId="8a3bfaf7-3db6-4045-837e-88d2495fba61" providerId="ADAL" clId="{F8C97E7F-BF59-4E4D-B576-56AA89C6F72D}" dt="2022-12-21T21:13:55.015" v="6528" actId="1076"/>
          <ac:picMkLst>
            <pc:docMk/>
            <pc:sldMk cId="1629042518" sldId="849"/>
            <ac:picMk id="16" creationId="{00000000-0000-0000-0000-000000000000}"/>
          </ac:picMkLst>
        </pc:picChg>
      </pc:sldChg>
      <pc:sldChg chg="delSp modSp mod modTransition">
        <pc:chgData name="ALI TEKIN GUNER" userId="8a3bfaf7-3db6-4045-837e-88d2495fba61" providerId="ADAL" clId="{F8C97E7F-BF59-4E4D-B576-56AA89C6F72D}" dt="2022-12-14T09:35:41.588" v="3007"/>
        <pc:sldMkLst>
          <pc:docMk/>
          <pc:sldMk cId="3677303624" sldId="852"/>
        </pc:sldMkLst>
        <pc:spChg chg="mod">
          <ac:chgData name="ALI TEKIN GUNER" userId="8a3bfaf7-3db6-4045-837e-88d2495fba61" providerId="ADAL" clId="{F8C97E7F-BF59-4E4D-B576-56AA89C6F72D}" dt="2022-12-13T15:06:26.448" v="2704" actId="1035"/>
          <ac:spMkLst>
            <pc:docMk/>
            <pc:sldMk cId="3677303624" sldId="852"/>
            <ac:spMk id="8" creationId="{00000000-0000-0000-0000-000000000000}"/>
          </ac:spMkLst>
        </pc:spChg>
        <pc:spChg chg="mod">
          <ac:chgData name="ALI TEKIN GUNER" userId="8a3bfaf7-3db6-4045-837e-88d2495fba61" providerId="ADAL" clId="{F8C97E7F-BF59-4E4D-B576-56AA89C6F72D}" dt="2022-12-13T15:06:26.448" v="2704" actId="1035"/>
          <ac:spMkLst>
            <pc:docMk/>
            <pc:sldMk cId="3677303624" sldId="852"/>
            <ac:spMk id="9" creationId="{00000000-0000-0000-0000-000000000000}"/>
          </ac:spMkLst>
        </pc:spChg>
        <pc:spChg chg="del">
          <ac:chgData name="ALI TEKIN GUNER" userId="8a3bfaf7-3db6-4045-837e-88d2495fba61" providerId="ADAL" clId="{F8C97E7F-BF59-4E4D-B576-56AA89C6F72D}" dt="2022-12-13T14:22:33.142" v="2153" actId="478"/>
          <ac:spMkLst>
            <pc:docMk/>
            <pc:sldMk cId="3677303624" sldId="852"/>
            <ac:spMk id="10" creationId="{00000000-0000-0000-0000-000000000000}"/>
          </ac:spMkLst>
        </pc:spChg>
        <pc:picChg chg="mod">
          <ac:chgData name="ALI TEKIN GUNER" userId="8a3bfaf7-3db6-4045-837e-88d2495fba61" providerId="ADAL" clId="{F8C97E7F-BF59-4E4D-B576-56AA89C6F72D}" dt="2022-12-13T15:06:26.448" v="2704" actId="1035"/>
          <ac:picMkLst>
            <pc:docMk/>
            <pc:sldMk cId="3677303624" sldId="852"/>
            <ac:picMk id="13" creationId="{00000000-0000-0000-0000-000000000000}"/>
          </ac:picMkLst>
        </pc:picChg>
        <pc:picChg chg="mod">
          <ac:chgData name="ALI TEKIN GUNER" userId="8a3bfaf7-3db6-4045-837e-88d2495fba61" providerId="ADAL" clId="{F8C97E7F-BF59-4E4D-B576-56AA89C6F72D}" dt="2022-12-13T15:06:26.448" v="2704" actId="1035"/>
          <ac:picMkLst>
            <pc:docMk/>
            <pc:sldMk cId="3677303624" sldId="852"/>
            <ac:picMk id="14" creationId="{00000000-0000-0000-0000-000000000000}"/>
          </ac:picMkLst>
        </pc:picChg>
      </pc:sldChg>
      <pc:sldChg chg="add del">
        <pc:chgData name="ALI TEKIN GUNER" userId="8a3bfaf7-3db6-4045-837e-88d2495fba61" providerId="ADAL" clId="{F8C97E7F-BF59-4E4D-B576-56AA89C6F72D}" dt="2022-12-13T11:56:02.701" v="1110" actId="47"/>
        <pc:sldMkLst>
          <pc:docMk/>
          <pc:sldMk cId="3362097742" sldId="855"/>
        </pc:sldMkLst>
      </pc:sldChg>
      <pc:sldChg chg="add del">
        <pc:chgData name="ALI TEKIN GUNER" userId="8a3bfaf7-3db6-4045-837e-88d2495fba61" providerId="ADAL" clId="{F8C97E7F-BF59-4E4D-B576-56AA89C6F72D}" dt="2022-12-13T11:56:02.701" v="1110" actId="47"/>
        <pc:sldMkLst>
          <pc:docMk/>
          <pc:sldMk cId="551996914" sldId="856"/>
        </pc:sldMkLst>
      </pc:sldChg>
      <pc:sldChg chg="add del">
        <pc:chgData name="ALI TEKIN GUNER" userId="8a3bfaf7-3db6-4045-837e-88d2495fba61" providerId="ADAL" clId="{F8C97E7F-BF59-4E4D-B576-56AA89C6F72D}" dt="2022-12-13T11:56:02.701" v="1110" actId="47"/>
        <pc:sldMkLst>
          <pc:docMk/>
          <pc:sldMk cId="620077293" sldId="857"/>
        </pc:sldMkLst>
      </pc:sldChg>
      <pc:sldChg chg="add del">
        <pc:chgData name="ALI TEKIN GUNER" userId="8a3bfaf7-3db6-4045-837e-88d2495fba61" providerId="ADAL" clId="{F8C97E7F-BF59-4E4D-B576-56AA89C6F72D}" dt="2022-12-13T11:56:02.701" v="1110" actId="47"/>
        <pc:sldMkLst>
          <pc:docMk/>
          <pc:sldMk cId="2585414436" sldId="858"/>
        </pc:sldMkLst>
      </pc:sldChg>
      <pc:sldChg chg="add del">
        <pc:chgData name="ALI TEKIN GUNER" userId="8a3bfaf7-3db6-4045-837e-88d2495fba61" providerId="ADAL" clId="{F8C97E7F-BF59-4E4D-B576-56AA89C6F72D}" dt="2022-12-13T11:56:02.701" v="1110" actId="47"/>
        <pc:sldMkLst>
          <pc:docMk/>
          <pc:sldMk cId="485544699" sldId="859"/>
        </pc:sldMkLst>
      </pc:sldChg>
      <pc:sldChg chg="del">
        <pc:chgData name="ALI TEKIN GUNER" userId="8a3bfaf7-3db6-4045-837e-88d2495fba61" providerId="ADAL" clId="{F8C97E7F-BF59-4E4D-B576-56AA89C6F72D}" dt="2022-12-13T11:56:02.701" v="1110" actId="47"/>
        <pc:sldMkLst>
          <pc:docMk/>
          <pc:sldMk cId="3834807230" sldId="860"/>
        </pc:sldMkLst>
      </pc:sldChg>
      <pc:sldChg chg="del">
        <pc:chgData name="ALI TEKIN GUNER" userId="8a3bfaf7-3db6-4045-837e-88d2495fba61" providerId="ADAL" clId="{F8C97E7F-BF59-4E4D-B576-56AA89C6F72D}" dt="2022-12-13T11:56:02.701" v="1110" actId="47"/>
        <pc:sldMkLst>
          <pc:docMk/>
          <pc:sldMk cId="4146152554" sldId="861"/>
        </pc:sldMkLst>
      </pc:sldChg>
      <pc:sldChg chg="del">
        <pc:chgData name="ALI TEKIN GUNER" userId="8a3bfaf7-3db6-4045-837e-88d2495fba61" providerId="ADAL" clId="{F8C97E7F-BF59-4E4D-B576-56AA89C6F72D}" dt="2022-12-13T11:56:02.701" v="1110" actId="47"/>
        <pc:sldMkLst>
          <pc:docMk/>
          <pc:sldMk cId="882224921" sldId="862"/>
        </pc:sldMkLst>
      </pc:sldChg>
      <pc:sldChg chg="del">
        <pc:chgData name="ALI TEKIN GUNER" userId="8a3bfaf7-3db6-4045-837e-88d2495fba61" providerId="ADAL" clId="{F8C97E7F-BF59-4E4D-B576-56AA89C6F72D}" dt="2022-12-13T11:56:02.701" v="1110" actId="47"/>
        <pc:sldMkLst>
          <pc:docMk/>
          <pc:sldMk cId="2433719344" sldId="863"/>
        </pc:sldMkLst>
      </pc:sldChg>
      <pc:sldChg chg="del">
        <pc:chgData name="ALI TEKIN GUNER" userId="8a3bfaf7-3db6-4045-837e-88d2495fba61" providerId="ADAL" clId="{F8C97E7F-BF59-4E4D-B576-56AA89C6F72D}" dt="2022-12-13T11:56:02.701" v="1110" actId="47"/>
        <pc:sldMkLst>
          <pc:docMk/>
          <pc:sldMk cId="3058529532" sldId="864"/>
        </pc:sldMkLst>
      </pc:sldChg>
      <pc:sldChg chg="del">
        <pc:chgData name="ALI TEKIN GUNER" userId="8a3bfaf7-3db6-4045-837e-88d2495fba61" providerId="ADAL" clId="{F8C97E7F-BF59-4E4D-B576-56AA89C6F72D}" dt="2022-12-13T11:56:02.701" v="1110" actId="47"/>
        <pc:sldMkLst>
          <pc:docMk/>
          <pc:sldMk cId="1948329724" sldId="865"/>
        </pc:sldMkLst>
      </pc:sldChg>
      <pc:sldChg chg="del">
        <pc:chgData name="ALI TEKIN GUNER" userId="8a3bfaf7-3db6-4045-837e-88d2495fba61" providerId="ADAL" clId="{F8C97E7F-BF59-4E4D-B576-56AA89C6F72D}" dt="2022-12-13T11:56:02.701" v="1110" actId="47"/>
        <pc:sldMkLst>
          <pc:docMk/>
          <pc:sldMk cId="2750606212" sldId="866"/>
        </pc:sldMkLst>
      </pc:sldChg>
      <pc:sldChg chg="del">
        <pc:chgData name="ALI TEKIN GUNER" userId="8a3bfaf7-3db6-4045-837e-88d2495fba61" providerId="ADAL" clId="{F8C97E7F-BF59-4E4D-B576-56AA89C6F72D}" dt="2022-12-13T11:56:02.701" v="1110" actId="47"/>
        <pc:sldMkLst>
          <pc:docMk/>
          <pc:sldMk cId="2610632823" sldId="867"/>
        </pc:sldMkLst>
      </pc:sldChg>
      <pc:sldChg chg="del">
        <pc:chgData name="ALI TEKIN GUNER" userId="8a3bfaf7-3db6-4045-837e-88d2495fba61" providerId="ADAL" clId="{F8C97E7F-BF59-4E4D-B576-56AA89C6F72D}" dt="2022-12-13T11:56:02.701" v="1110" actId="47"/>
        <pc:sldMkLst>
          <pc:docMk/>
          <pc:sldMk cId="1184844545" sldId="869"/>
        </pc:sldMkLst>
      </pc:sldChg>
      <pc:sldChg chg="del">
        <pc:chgData name="ALI TEKIN GUNER" userId="8a3bfaf7-3db6-4045-837e-88d2495fba61" providerId="ADAL" clId="{F8C97E7F-BF59-4E4D-B576-56AA89C6F72D}" dt="2022-12-13T11:56:02.701" v="1110" actId="47"/>
        <pc:sldMkLst>
          <pc:docMk/>
          <pc:sldMk cId="3862735907" sldId="870"/>
        </pc:sldMkLst>
      </pc:sldChg>
      <pc:sldChg chg="del">
        <pc:chgData name="ALI TEKIN GUNER" userId="8a3bfaf7-3db6-4045-837e-88d2495fba61" providerId="ADAL" clId="{F8C97E7F-BF59-4E4D-B576-56AA89C6F72D}" dt="2022-12-13T11:56:02.701" v="1110" actId="47"/>
        <pc:sldMkLst>
          <pc:docMk/>
          <pc:sldMk cId="176393310" sldId="871"/>
        </pc:sldMkLst>
      </pc:sldChg>
      <pc:sldChg chg="del">
        <pc:chgData name="ALI TEKIN GUNER" userId="8a3bfaf7-3db6-4045-837e-88d2495fba61" providerId="ADAL" clId="{F8C97E7F-BF59-4E4D-B576-56AA89C6F72D}" dt="2022-12-13T11:56:02.701" v="1110" actId="47"/>
        <pc:sldMkLst>
          <pc:docMk/>
          <pc:sldMk cId="1456901334" sldId="872"/>
        </pc:sldMkLst>
      </pc:sldChg>
      <pc:sldChg chg="del">
        <pc:chgData name="ALI TEKIN GUNER" userId="8a3bfaf7-3db6-4045-837e-88d2495fba61" providerId="ADAL" clId="{F8C97E7F-BF59-4E4D-B576-56AA89C6F72D}" dt="2022-12-13T11:56:02.701" v="1110" actId="47"/>
        <pc:sldMkLst>
          <pc:docMk/>
          <pc:sldMk cId="1552261325" sldId="873"/>
        </pc:sldMkLst>
      </pc:sldChg>
      <pc:sldChg chg="del">
        <pc:chgData name="ALI TEKIN GUNER" userId="8a3bfaf7-3db6-4045-837e-88d2495fba61" providerId="ADAL" clId="{F8C97E7F-BF59-4E4D-B576-56AA89C6F72D}" dt="2022-12-13T11:56:02.701" v="1110" actId="47"/>
        <pc:sldMkLst>
          <pc:docMk/>
          <pc:sldMk cId="3345229746" sldId="874"/>
        </pc:sldMkLst>
      </pc:sldChg>
      <pc:sldChg chg="del">
        <pc:chgData name="ALI TEKIN GUNER" userId="8a3bfaf7-3db6-4045-837e-88d2495fba61" providerId="ADAL" clId="{F8C97E7F-BF59-4E4D-B576-56AA89C6F72D}" dt="2022-12-13T11:56:02.701" v="1110" actId="47"/>
        <pc:sldMkLst>
          <pc:docMk/>
          <pc:sldMk cId="2967478063" sldId="875"/>
        </pc:sldMkLst>
      </pc:sldChg>
      <pc:sldChg chg="del">
        <pc:chgData name="ALI TEKIN GUNER" userId="8a3bfaf7-3db6-4045-837e-88d2495fba61" providerId="ADAL" clId="{F8C97E7F-BF59-4E4D-B576-56AA89C6F72D}" dt="2022-12-13T11:56:02.701" v="1110" actId="47"/>
        <pc:sldMkLst>
          <pc:docMk/>
          <pc:sldMk cId="3485075472" sldId="876"/>
        </pc:sldMkLst>
      </pc:sldChg>
      <pc:sldChg chg="del">
        <pc:chgData name="ALI TEKIN GUNER" userId="8a3bfaf7-3db6-4045-837e-88d2495fba61" providerId="ADAL" clId="{F8C97E7F-BF59-4E4D-B576-56AA89C6F72D}" dt="2022-12-13T11:56:02.701" v="1110" actId="47"/>
        <pc:sldMkLst>
          <pc:docMk/>
          <pc:sldMk cId="216956185" sldId="877"/>
        </pc:sldMkLst>
      </pc:sldChg>
      <pc:sldChg chg="del">
        <pc:chgData name="ALI TEKIN GUNER" userId="8a3bfaf7-3db6-4045-837e-88d2495fba61" providerId="ADAL" clId="{F8C97E7F-BF59-4E4D-B576-56AA89C6F72D}" dt="2022-12-13T14:17:39.834" v="2125" actId="47"/>
        <pc:sldMkLst>
          <pc:docMk/>
          <pc:sldMk cId="2818690780" sldId="881"/>
        </pc:sldMkLst>
      </pc:sldChg>
      <pc:sldChg chg="add del">
        <pc:chgData name="ALI TEKIN GUNER" userId="8a3bfaf7-3db6-4045-837e-88d2495fba61" providerId="ADAL" clId="{F8C97E7F-BF59-4E4D-B576-56AA89C6F72D}" dt="2022-12-13T13:20:23.264" v="1627" actId="47"/>
        <pc:sldMkLst>
          <pc:docMk/>
          <pc:sldMk cId="3391374094" sldId="882"/>
        </pc:sldMkLst>
      </pc:sldChg>
      <pc:sldChg chg="add del">
        <pc:chgData name="ALI TEKIN GUNER" userId="8a3bfaf7-3db6-4045-837e-88d2495fba61" providerId="ADAL" clId="{F8C97E7F-BF59-4E4D-B576-56AA89C6F72D}" dt="2022-12-13T13:20:23.264" v="1627" actId="47"/>
        <pc:sldMkLst>
          <pc:docMk/>
          <pc:sldMk cId="1881829062" sldId="883"/>
        </pc:sldMkLst>
      </pc:sldChg>
      <pc:sldChg chg="add del">
        <pc:chgData name="ALI TEKIN GUNER" userId="8a3bfaf7-3db6-4045-837e-88d2495fba61" providerId="ADAL" clId="{F8C97E7F-BF59-4E4D-B576-56AA89C6F72D}" dt="2022-12-13T13:20:35.125" v="1628" actId="47"/>
        <pc:sldMkLst>
          <pc:docMk/>
          <pc:sldMk cId="2061365965" sldId="884"/>
        </pc:sldMkLst>
      </pc:sldChg>
      <pc:sldChg chg="add del">
        <pc:chgData name="ALI TEKIN GUNER" userId="8a3bfaf7-3db6-4045-837e-88d2495fba61" providerId="ADAL" clId="{F8C97E7F-BF59-4E4D-B576-56AA89C6F72D}" dt="2022-12-13T13:20:35.125" v="1628" actId="47"/>
        <pc:sldMkLst>
          <pc:docMk/>
          <pc:sldMk cId="4105305600" sldId="885"/>
        </pc:sldMkLst>
      </pc:sldChg>
      <pc:sldChg chg="addSp delSp modSp mod modTransition modAnim">
        <pc:chgData name="ALI TEKIN GUNER" userId="8a3bfaf7-3db6-4045-837e-88d2495fba61" providerId="ADAL" clId="{F8C97E7F-BF59-4E4D-B576-56AA89C6F72D}" dt="2022-12-14T09:35:41.588" v="3007"/>
        <pc:sldMkLst>
          <pc:docMk/>
          <pc:sldMk cId="3253665496" sldId="886"/>
        </pc:sldMkLst>
        <pc:spChg chg="mod">
          <ac:chgData name="ALI TEKIN GUNER" userId="8a3bfaf7-3db6-4045-837e-88d2495fba61" providerId="ADAL" clId="{F8C97E7F-BF59-4E4D-B576-56AA89C6F72D}" dt="2022-12-13T15:04:52.340" v="2696" actId="1035"/>
          <ac:spMkLst>
            <pc:docMk/>
            <pc:sldMk cId="3253665496" sldId="886"/>
            <ac:spMk id="2" creationId="{00000000-0000-0000-0000-000000000000}"/>
          </ac:spMkLst>
        </pc:spChg>
        <pc:spChg chg="mod">
          <ac:chgData name="ALI TEKIN GUNER" userId="8a3bfaf7-3db6-4045-837e-88d2495fba61" providerId="ADAL" clId="{F8C97E7F-BF59-4E4D-B576-56AA89C6F72D}" dt="2022-12-13T15:04:52.340" v="2696" actId="1035"/>
          <ac:spMkLst>
            <pc:docMk/>
            <pc:sldMk cId="3253665496" sldId="886"/>
            <ac:spMk id="3" creationId="{00000000-0000-0000-0000-000000000000}"/>
          </ac:spMkLst>
        </pc:spChg>
        <pc:spChg chg="del">
          <ac:chgData name="ALI TEKIN GUNER" userId="8a3bfaf7-3db6-4045-837e-88d2495fba61" providerId="ADAL" clId="{F8C97E7F-BF59-4E4D-B576-56AA89C6F72D}" dt="2022-12-13T14:23:01.365" v="2163" actId="478"/>
          <ac:spMkLst>
            <pc:docMk/>
            <pc:sldMk cId="3253665496" sldId="886"/>
            <ac:spMk id="15" creationId="{00000000-0000-0000-0000-000000000000}"/>
          </ac:spMkLst>
        </pc:spChg>
        <pc:spChg chg="mod">
          <ac:chgData name="ALI TEKIN GUNER" userId="8a3bfaf7-3db6-4045-837e-88d2495fba61" providerId="ADAL" clId="{F8C97E7F-BF59-4E4D-B576-56AA89C6F72D}" dt="2022-12-13T15:04:56.749" v="2700" actId="1035"/>
          <ac:spMkLst>
            <pc:docMk/>
            <pc:sldMk cId="3253665496" sldId="886"/>
            <ac:spMk id="28" creationId="{00000000-0000-0000-0000-000000000000}"/>
          </ac:spMkLst>
        </pc:spChg>
        <pc:spChg chg="add del mod">
          <ac:chgData name="ALI TEKIN GUNER" userId="8a3bfaf7-3db6-4045-837e-88d2495fba61" providerId="ADAL" clId="{F8C97E7F-BF59-4E4D-B576-56AA89C6F72D}" dt="2022-12-13T15:04:52.340" v="2696" actId="1035"/>
          <ac:spMkLst>
            <pc:docMk/>
            <pc:sldMk cId="3253665496" sldId="886"/>
            <ac:spMk id="10244" creationId="{00000000-0000-0000-0000-000000000000}"/>
          </ac:spMkLst>
        </pc:spChg>
        <pc:spChg chg="mod">
          <ac:chgData name="ALI TEKIN GUNER" userId="8a3bfaf7-3db6-4045-837e-88d2495fba61" providerId="ADAL" clId="{F8C97E7F-BF59-4E4D-B576-56AA89C6F72D}" dt="2022-12-13T15:04:52.340" v="2696" actId="1035"/>
          <ac:spMkLst>
            <pc:docMk/>
            <pc:sldMk cId="3253665496" sldId="886"/>
            <ac:spMk id="10245" creationId="{00000000-0000-0000-0000-000000000000}"/>
          </ac:spMkLst>
        </pc:spChg>
      </pc:sldChg>
      <pc:sldChg chg="addSp delSp modSp mod modTransition addAnim delAnim modAnim">
        <pc:chgData name="ALI TEKIN GUNER" userId="8a3bfaf7-3db6-4045-837e-88d2495fba61" providerId="ADAL" clId="{F8C97E7F-BF59-4E4D-B576-56AA89C6F72D}" dt="2022-12-14T09:35:41.588" v="3007"/>
        <pc:sldMkLst>
          <pc:docMk/>
          <pc:sldMk cId="3687320109" sldId="887"/>
        </pc:sldMkLst>
        <pc:spChg chg="mod">
          <ac:chgData name="ALI TEKIN GUNER" userId="8a3bfaf7-3db6-4045-837e-88d2495fba61" providerId="ADAL" clId="{F8C97E7F-BF59-4E4D-B576-56AA89C6F72D}" dt="2022-12-13T15:04:47.094" v="2693" actId="1035"/>
          <ac:spMkLst>
            <pc:docMk/>
            <pc:sldMk cId="3687320109" sldId="887"/>
            <ac:spMk id="2" creationId="{00000000-0000-0000-0000-000000000000}"/>
          </ac:spMkLst>
        </pc:spChg>
        <pc:spChg chg="del">
          <ac:chgData name="ALI TEKIN GUNER" userId="8a3bfaf7-3db6-4045-837e-88d2495fba61" providerId="ADAL" clId="{F8C97E7F-BF59-4E4D-B576-56AA89C6F72D}" dt="2022-12-13T14:23:07.292" v="2164" actId="478"/>
          <ac:spMkLst>
            <pc:docMk/>
            <pc:sldMk cId="3687320109" sldId="887"/>
            <ac:spMk id="16" creationId="{00000000-0000-0000-0000-000000000000}"/>
          </ac:spMkLst>
        </pc:spChg>
        <pc:spChg chg="mod">
          <ac:chgData name="ALI TEKIN GUNER" userId="8a3bfaf7-3db6-4045-837e-88d2495fba61" providerId="ADAL" clId="{F8C97E7F-BF59-4E4D-B576-56AA89C6F72D}" dt="2022-12-13T15:04:47.094" v="2693" actId="1035"/>
          <ac:spMkLst>
            <pc:docMk/>
            <pc:sldMk cId="3687320109" sldId="887"/>
            <ac:spMk id="10255" creationId="{00000000-0000-0000-0000-000000000000}"/>
          </ac:spMkLst>
        </pc:spChg>
        <pc:spChg chg="mod">
          <ac:chgData name="ALI TEKIN GUNER" userId="8a3bfaf7-3db6-4045-837e-88d2495fba61" providerId="ADAL" clId="{F8C97E7F-BF59-4E4D-B576-56AA89C6F72D}" dt="2022-12-13T15:04:47.094" v="2693" actId="1035"/>
          <ac:spMkLst>
            <pc:docMk/>
            <pc:sldMk cId="3687320109" sldId="887"/>
            <ac:spMk id="10256" creationId="{00000000-0000-0000-0000-000000000000}"/>
          </ac:spMkLst>
        </pc:spChg>
        <pc:spChg chg="add del mod">
          <ac:chgData name="ALI TEKIN GUNER" userId="8a3bfaf7-3db6-4045-837e-88d2495fba61" providerId="ADAL" clId="{F8C97E7F-BF59-4E4D-B576-56AA89C6F72D}" dt="2022-12-13T15:10:34.493" v="2734" actId="33423"/>
          <ac:spMkLst>
            <pc:docMk/>
            <pc:sldMk cId="3687320109" sldId="887"/>
            <ac:spMk id="10257" creationId="{00000000-0000-0000-0000-000000000000}"/>
          </ac:spMkLst>
        </pc:spChg>
        <pc:graphicFrameChg chg="mod">
          <ac:chgData name="ALI TEKIN GUNER" userId="8a3bfaf7-3db6-4045-837e-88d2495fba61" providerId="ADAL" clId="{F8C97E7F-BF59-4E4D-B576-56AA89C6F72D}" dt="2022-12-13T15:04:47.094" v="2693" actId="1035"/>
          <ac:graphicFrameMkLst>
            <pc:docMk/>
            <pc:sldMk cId="3687320109" sldId="887"/>
            <ac:graphicFrameMk id="23" creationId="{00000000-0000-0000-0000-000000000000}"/>
          </ac:graphicFrameMkLst>
        </pc:graphicFrameChg>
        <pc:graphicFrameChg chg="add del mod replId">
          <ac:chgData name="ALI TEKIN GUNER" userId="8a3bfaf7-3db6-4045-837e-88d2495fba61" providerId="ADAL" clId="{F8C97E7F-BF59-4E4D-B576-56AA89C6F72D}" dt="2022-12-13T15:10:34.493" v="2734" actId="33423"/>
          <ac:graphicFrameMkLst>
            <pc:docMk/>
            <pc:sldMk cId="3687320109" sldId="887"/>
            <ac:graphicFrameMk id="10257" creationId="{00000000-0000-0000-0000-000000000000}"/>
          </ac:graphicFrameMkLst>
        </pc:graphicFrameChg>
        <pc:graphicFrameChg chg="mod">
          <ac:chgData name="ALI TEKIN GUNER" userId="8a3bfaf7-3db6-4045-837e-88d2495fba61" providerId="ADAL" clId="{F8C97E7F-BF59-4E4D-B576-56AA89C6F72D}" dt="2022-12-13T15:04:47.094" v="2693" actId="1035"/>
          <ac:graphicFrameMkLst>
            <pc:docMk/>
            <pc:sldMk cId="3687320109" sldId="887"/>
            <ac:graphicFrameMk id="10258" creationId="{00000000-0000-0000-0000-000000000000}"/>
          </ac:graphicFrameMkLst>
        </pc:graphicFrameChg>
        <pc:graphicFrameChg chg="mod">
          <ac:chgData name="ALI TEKIN GUNER" userId="8a3bfaf7-3db6-4045-837e-88d2495fba61" providerId="ADAL" clId="{F8C97E7F-BF59-4E4D-B576-56AA89C6F72D}" dt="2022-12-13T15:04:47.094" v="2693" actId="1035"/>
          <ac:graphicFrameMkLst>
            <pc:docMk/>
            <pc:sldMk cId="3687320109" sldId="887"/>
            <ac:graphicFrameMk id="10259" creationId="{00000000-0000-0000-0000-000000000000}"/>
          </ac:graphicFrameMkLst>
        </pc:graphicFrameChg>
        <pc:graphicFrameChg chg="mod">
          <ac:chgData name="ALI TEKIN GUNER" userId="8a3bfaf7-3db6-4045-837e-88d2495fba61" providerId="ADAL" clId="{F8C97E7F-BF59-4E4D-B576-56AA89C6F72D}" dt="2022-12-13T15:04:47.094" v="2693" actId="1035"/>
          <ac:graphicFrameMkLst>
            <pc:docMk/>
            <pc:sldMk cId="3687320109" sldId="887"/>
            <ac:graphicFrameMk id="10260" creationId="{00000000-0000-0000-0000-000000000000}"/>
          </ac:graphicFrameMkLst>
        </pc:graphicFrameChg>
        <pc:graphicFrameChg chg="mod">
          <ac:chgData name="ALI TEKIN GUNER" userId="8a3bfaf7-3db6-4045-837e-88d2495fba61" providerId="ADAL" clId="{F8C97E7F-BF59-4E4D-B576-56AA89C6F72D}" dt="2022-12-13T15:04:47.094" v="2693" actId="1035"/>
          <ac:graphicFrameMkLst>
            <pc:docMk/>
            <pc:sldMk cId="3687320109" sldId="887"/>
            <ac:graphicFrameMk id="10262" creationId="{00000000-0000-0000-0000-000000000000}"/>
          </ac:graphicFrameMkLst>
        </pc:graphicFrameChg>
        <pc:picChg chg="mod">
          <ac:chgData name="ALI TEKIN GUNER" userId="8a3bfaf7-3db6-4045-837e-88d2495fba61" providerId="ADAL" clId="{F8C97E7F-BF59-4E4D-B576-56AA89C6F72D}" dt="2022-12-13T15:04:47.094" v="2693" actId="1035"/>
          <ac:picMkLst>
            <pc:docMk/>
            <pc:sldMk cId="3687320109" sldId="887"/>
            <ac:picMk id="10252" creationId="{00000000-0000-0000-0000-000000000000}"/>
          </ac:picMkLst>
        </pc:picChg>
        <pc:picChg chg="mod">
          <ac:chgData name="ALI TEKIN GUNER" userId="8a3bfaf7-3db6-4045-837e-88d2495fba61" providerId="ADAL" clId="{F8C97E7F-BF59-4E4D-B576-56AA89C6F72D}" dt="2022-12-13T15:04:47.094" v="2693" actId="1035"/>
          <ac:picMkLst>
            <pc:docMk/>
            <pc:sldMk cId="3687320109" sldId="887"/>
            <ac:picMk id="10253" creationId="{00000000-0000-0000-0000-000000000000}"/>
          </ac:picMkLst>
        </pc:picChg>
      </pc:sldChg>
      <pc:sldChg chg="delSp del mod">
        <pc:chgData name="ALI TEKIN GUNER" userId="8a3bfaf7-3db6-4045-837e-88d2495fba61" providerId="ADAL" clId="{F8C97E7F-BF59-4E4D-B576-56AA89C6F72D}" dt="2022-12-13T14:24:11.006" v="2176" actId="47"/>
        <pc:sldMkLst>
          <pc:docMk/>
          <pc:sldMk cId="1407021896" sldId="888"/>
        </pc:sldMkLst>
        <pc:spChg chg="del">
          <ac:chgData name="ALI TEKIN GUNER" userId="8a3bfaf7-3db6-4045-837e-88d2495fba61" providerId="ADAL" clId="{F8C97E7F-BF59-4E4D-B576-56AA89C6F72D}" dt="2022-12-13T14:23:40.493" v="2175" actId="478"/>
          <ac:spMkLst>
            <pc:docMk/>
            <pc:sldMk cId="1407021896" sldId="888"/>
            <ac:spMk id="25" creationId="{00000000-0000-0000-0000-000000000000}"/>
          </ac:spMkLst>
        </pc:spChg>
      </pc:sldChg>
      <pc:sldChg chg="del">
        <pc:chgData name="ALI TEKIN GUNER" userId="8a3bfaf7-3db6-4045-837e-88d2495fba61" providerId="ADAL" clId="{F8C97E7F-BF59-4E4D-B576-56AA89C6F72D}" dt="2022-12-13T13:23:49.962" v="1634" actId="47"/>
        <pc:sldMkLst>
          <pc:docMk/>
          <pc:sldMk cId="3436366710" sldId="890"/>
        </pc:sldMkLst>
      </pc:sldChg>
      <pc:sldChg chg="del">
        <pc:chgData name="ALI TEKIN GUNER" userId="8a3bfaf7-3db6-4045-837e-88d2495fba61" providerId="ADAL" clId="{F8C97E7F-BF59-4E4D-B576-56AA89C6F72D}" dt="2022-12-13T13:24:08.227" v="1635" actId="47"/>
        <pc:sldMkLst>
          <pc:docMk/>
          <pc:sldMk cId="4230447596" sldId="891"/>
        </pc:sldMkLst>
      </pc:sldChg>
      <pc:sldChg chg="delSp modSp mod modTransition modAnim">
        <pc:chgData name="ALI TEKIN GUNER" userId="8a3bfaf7-3db6-4045-837e-88d2495fba61" providerId="ADAL" clId="{F8C97E7F-BF59-4E4D-B576-56AA89C6F72D}" dt="2022-12-14T09:35:41.588" v="3007"/>
        <pc:sldMkLst>
          <pc:docMk/>
          <pc:sldMk cId="3083099551" sldId="892"/>
        </pc:sldMkLst>
        <pc:spChg chg="mod">
          <ac:chgData name="ALI TEKIN GUNER" userId="8a3bfaf7-3db6-4045-837e-88d2495fba61" providerId="ADAL" clId="{F8C97E7F-BF59-4E4D-B576-56AA89C6F72D}" dt="2022-12-13T15:07:10.773" v="2716" actId="1035"/>
          <ac:spMkLst>
            <pc:docMk/>
            <pc:sldMk cId="3083099551" sldId="892"/>
            <ac:spMk id="3" creationId="{00000000-0000-0000-0000-000000000000}"/>
          </ac:spMkLst>
        </pc:spChg>
        <pc:spChg chg="mod">
          <ac:chgData name="ALI TEKIN GUNER" userId="8a3bfaf7-3db6-4045-837e-88d2495fba61" providerId="ADAL" clId="{F8C97E7F-BF59-4E4D-B576-56AA89C6F72D}" dt="2022-12-13T15:07:19.523" v="2718" actId="20577"/>
          <ac:spMkLst>
            <pc:docMk/>
            <pc:sldMk cId="3083099551" sldId="892"/>
            <ac:spMk id="6" creationId="{00000000-0000-0000-0000-000000000000}"/>
          </ac:spMkLst>
        </pc:spChg>
        <pc:spChg chg="mod">
          <ac:chgData name="ALI TEKIN GUNER" userId="8a3bfaf7-3db6-4045-837e-88d2495fba61" providerId="ADAL" clId="{F8C97E7F-BF59-4E4D-B576-56AA89C6F72D}" dt="2022-12-13T15:07:10.773" v="2716" actId="1035"/>
          <ac:spMkLst>
            <pc:docMk/>
            <pc:sldMk cId="3083099551" sldId="892"/>
            <ac:spMk id="7" creationId="{00000000-0000-0000-0000-000000000000}"/>
          </ac:spMkLst>
        </pc:spChg>
        <pc:spChg chg="mod">
          <ac:chgData name="ALI TEKIN GUNER" userId="8a3bfaf7-3db6-4045-837e-88d2495fba61" providerId="ADAL" clId="{F8C97E7F-BF59-4E4D-B576-56AA89C6F72D}" dt="2022-12-13T15:07:22.316" v="2720" actId="20577"/>
          <ac:spMkLst>
            <pc:docMk/>
            <pc:sldMk cId="3083099551" sldId="892"/>
            <ac:spMk id="8" creationId="{00000000-0000-0000-0000-000000000000}"/>
          </ac:spMkLst>
        </pc:spChg>
        <pc:spChg chg="mod">
          <ac:chgData name="ALI TEKIN GUNER" userId="8a3bfaf7-3db6-4045-837e-88d2495fba61" providerId="ADAL" clId="{F8C97E7F-BF59-4E4D-B576-56AA89C6F72D}" dt="2022-12-13T15:07:25.440" v="2722" actId="20577"/>
          <ac:spMkLst>
            <pc:docMk/>
            <pc:sldMk cId="3083099551" sldId="892"/>
            <ac:spMk id="9" creationId="{00000000-0000-0000-0000-000000000000}"/>
          </ac:spMkLst>
        </pc:spChg>
        <pc:spChg chg="mod">
          <ac:chgData name="ALI TEKIN GUNER" userId="8a3bfaf7-3db6-4045-837e-88d2495fba61" providerId="ADAL" clId="{F8C97E7F-BF59-4E4D-B576-56AA89C6F72D}" dt="2022-12-13T15:07:10.773" v="2716" actId="1035"/>
          <ac:spMkLst>
            <pc:docMk/>
            <pc:sldMk cId="3083099551" sldId="892"/>
            <ac:spMk id="16" creationId="{00000000-0000-0000-0000-000000000000}"/>
          </ac:spMkLst>
        </pc:spChg>
        <pc:spChg chg="mod">
          <ac:chgData name="ALI TEKIN GUNER" userId="8a3bfaf7-3db6-4045-837e-88d2495fba61" providerId="ADAL" clId="{F8C97E7F-BF59-4E4D-B576-56AA89C6F72D}" dt="2022-12-13T15:07:10.773" v="2716" actId="1035"/>
          <ac:spMkLst>
            <pc:docMk/>
            <pc:sldMk cId="3083099551" sldId="892"/>
            <ac:spMk id="17" creationId="{00000000-0000-0000-0000-000000000000}"/>
          </ac:spMkLst>
        </pc:spChg>
        <pc:spChg chg="del">
          <ac:chgData name="ALI TEKIN GUNER" userId="8a3bfaf7-3db6-4045-837e-88d2495fba61" providerId="ADAL" clId="{F8C97E7F-BF59-4E4D-B576-56AA89C6F72D}" dt="2022-12-13T14:24:14.453" v="2177" actId="478"/>
          <ac:spMkLst>
            <pc:docMk/>
            <pc:sldMk cId="3083099551" sldId="892"/>
            <ac:spMk id="28" creationId="{00000000-0000-0000-0000-000000000000}"/>
          </ac:spMkLst>
        </pc:spChg>
        <pc:spChg chg="mod">
          <ac:chgData name="ALI TEKIN GUNER" userId="8a3bfaf7-3db6-4045-837e-88d2495fba61" providerId="ADAL" clId="{F8C97E7F-BF59-4E4D-B576-56AA89C6F72D}" dt="2022-12-13T15:07:48.042" v="2724" actId="20577"/>
          <ac:spMkLst>
            <pc:docMk/>
            <pc:sldMk cId="3083099551" sldId="892"/>
            <ac:spMk id="31" creationId="{00000000-0000-0000-0000-000000000000}"/>
          </ac:spMkLst>
        </pc:spChg>
        <pc:spChg chg="mod">
          <ac:chgData name="ALI TEKIN GUNER" userId="8a3bfaf7-3db6-4045-837e-88d2495fba61" providerId="ADAL" clId="{F8C97E7F-BF59-4E4D-B576-56AA89C6F72D}" dt="2022-12-13T15:07:10.773" v="2716" actId="1035"/>
          <ac:spMkLst>
            <pc:docMk/>
            <pc:sldMk cId="3083099551" sldId="892"/>
            <ac:spMk id="41" creationId="{00000000-0000-0000-0000-000000000000}"/>
          </ac:spMkLst>
        </pc:spChg>
        <pc:spChg chg="mod">
          <ac:chgData name="ALI TEKIN GUNER" userId="8a3bfaf7-3db6-4045-837e-88d2495fba61" providerId="ADAL" clId="{F8C97E7F-BF59-4E4D-B576-56AA89C6F72D}" dt="2022-12-13T15:07:10.773" v="2716" actId="1035"/>
          <ac:spMkLst>
            <pc:docMk/>
            <pc:sldMk cId="3083099551" sldId="892"/>
            <ac:spMk id="43" creationId="{00000000-0000-0000-0000-000000000000}"/>
          </ac:spMkLst>
        </pc:spChg>
        <pc:spChg chg="mod">
          <ac:chgData name="ALI TEKIN GUNER" userId="8a3bfaf7-3db6-4045-837e-88d2495fba61" providerId="ADAL" clId="{F8C97E7F-BF59-4E4D-B576-56AA89C6F72D}" dt="2022-12-13T15:07:10.773" v="2716" actId="1035"/>
          <ac:spMkLst>
            <pc:docMk/>
            <pc:sldMk cId="3083099551" sldId="892"/>
            <ac:spMk id="44" creationId="{00000000-0000-0000-0000-000000000000}"/>
          </ac:spMkLst>
        </pc:spChg>
        <pc:spChg chg="mod">
          <ac:chgData name="ALI TEKIN GUNER" userId="8a3bfaf7-3db6-4045-837e-88d2495fba61" providerId="ADAL" clId="{F8C97E7F-BF59-4E4D-B576-56AA89C6F72D}" dt="2022-12-13T15:07:10.773" v="2716" actId="1035"/>
          <ac:spMkLst>
            <pc:docMk/>
            <pc:sldMk cId="3083099551" sldId="892"/>
            <ac:spMk id="49" creationId="{00000000-0000-0000-0000-000000000000}"/>
          </ac:spMkLst>
        </pc:spChg>
        <pc:spChg chg="mod">
          <ac:chgData name="ALI TEKIN GUNER" userId="8a3bfaf7-3db6-4045-837e-88d2495fba61" providerId="ADAL" clId="{F8C97E7F-BF59-4E4D-B576-56AA89C6F72D}" dt="2022-12-13T15:07:10.773" v="2716" actId="1035"/>
          <ac:spMkLst>
            <pc:docMk/>
            <pc:sldMk cId="3083099551" sldId="892"/>
            <ac:spMk id="8202" creationId="{00000000-0000-0000-0000-000000000000}"/>
          </ac:spMkLst>
        </pc:spChg>
        <pc:spChg chg="mod">
          <ac:chgData name="ALI TEKIN GUNER" userId="8a3bfaf7-3db6-4045-837e-88d2495fba61" providerId="ADAL" clId="{F8C97E7F-BF59-4E4D-B576-56AA89C6F72D}" dt="2022-12-13T15:07:10.773" v="2716" actId="1035"/>
          <ac:spMkLst>
            <pc:docMk/>
            <pc:sldMk cId="3083099551" sldId="892"/>
            <ac:spMk id="8204" creationId="{00000000-0000-0000-0000-000000000000}"/>
          </ac:spMkLst>
        </pc:spChg>
        <pc:spChg chg="mod">
          <ac:chgData name="ALI TEKIN GUNER" userId="8a3bfaf7-3db6-4045-837e-88d2495fba61" providerId="ADAL" clId="{F8C97E7F-BF59-4E4D-B576-56AA89C6F72D}" dt="2022-12-13T15:07:10.773" v="2716" actId="1035"/>
          <ac:spMkLst>
            <pc:docMk/>
            <pc:sldMk cId="3083099551" sldId="892"/>
            <ac:spMk id="8205" creationId="{00000000-0000-0000-0000-000000000000}"/>
          </ac:spMkLst>
        </pc:spChg>
        <pc:spChg chg="mod">
          <ac:chgData name="ALI TEKIN GUNER" userId="8a3bfaf7-3db6-4045-837e-88d2495fba61" providerId="ADAL" clId="{F8C97E7F-BF59-4E4D-B576-56AA89C6F72D}" dt="2022-12-13T15:07:10.773" v="2716" actId="1035"/>
          <ac:spMkLst>
            <pc:docMk/>
            <pc:sldMk cId="3083099551" sldId="892"/>
            <ac:spMk id="10251" creationId="{00000000-0000-0000-0000-000000000000}"/>
          </ac:spMkLst>
        </pc:spChg>
        <pc:picChg chg="mod">
          <ac:chgData name="ALI TEKIN GUNER" userId="8a3bfaf7-3db6-4045-837e-88d2495fba61" providerId="ADAL" clId="{F8C97E7F-BF59-4E4D-B576-56AA89C6F72D}" dt="2022-12-13T15:07:10.773" v="2716" actId="1035"/>
          <ac:picMkLst>
            <pc:docMk/>
            <pc:sldMk cId="3083099551" sldId="892"/>
            <ac:picMk id="4" creationId="{00000000-0000-0000-0000-000000000000}"/>
          </ac:picMkLst>
        </pc:picChg>
        <pc:picChg chg="mod">
          <ac:chgData name="ALI TEKIN GUNER" userId="8a3bfaf7-3db6-4045-837e-88d2495fba61" providerId="ADAL" clId="{F8C97E7F-BF59-4E4D-B576-56AA89C6F72D}" dt="2022-12-13T15:07:10.773" v="2716" actId="1035"/>
          <ac:picMkLst>
            <pc:docMk/>
            <pc:sldMk cId="3083099551" sldId="892"/>
            <ac:picMk id="5" creationId="{00000000-0000-0000-0000-000000000000}"/>
          </ac:picMkLst>
        </pc:picChg>
        <pc:picChg chg="mod">
          <ac:chgData name="ALI TEKIN GUNER" userId="8a3bfaf7-3db6-4045-837e-88d2495fba61" providerId="ADAL" clId="{F8C97E7F-BF59-4E4D-B576-56AA89C6F72D}" dt="2022-12-13T15:07:10.773" v="2716" actId="1035"/>
          <ac:picMkLst>
            <pc:docMk/>
            <pc:sldMk cId="3083099551" sldId="892"/>
            <ac:picMk id="10" creationId="{00000000-0000-0000-0000-000000000000}"/>
          </ac:picMkLst>
        </pc:picChg>
        <pc:cxnChg chg="mod">
          <ac:chgData name="ALI TEKIN GUNER" userId="8a3bfaf7-3db6-4045-837e-88d2495fba61" providerId="ADAL" clId="{F8C97E7F-BF59-4E4D-B576-56AA89C6F72D}" dt="2022-12-13T15:07:10.773" v="2716" actId="1035"/>
          <ac:cxnSpMkLst>
            <pc:docMk/>
            <pc:sldMk cId="3083099551" sldId="892"/>
            <ac:cxnSpMk id="11" creationId="{00000000-0000-0000-0000-000000000000}"/>
          </ac:cxnSpMkLst>
        </pc:cxnChg>
        <pc:cxnChg chg="mod">
          <ac:chgData name="ALI TEKIN GUNER" userId="8a3bfaf7-3db6-4045-837e-88d2495fba61" providerId="ADAL" clId="{F8C97E7F-BF59-4E4D-B576-56AA89C6F72D}" dt="2022-12-13T15:07:10.773" v="2716" actId="1035"/>
          <ac:cxnSpMkLst>
            <pc:docMk/>
            <pc:sldMk cId="3083099551" sldId="892"/>
            <ac:cxnSpMk id="15" creationId="{00000000-0000-0000-0000-000000000000}"/>
          </ac:cxnSpMkLst>
        </pc:cxnChg>
        <pc:cxnChg chg="mod">
          <ac:chgData name="ALI TEKIN GUNER" userId="8a3bfaf7-3db6-4045-837e-88d2495fba61" providerId="ADAL" clId="{F8C97E7F-BF59-4E4D-B576-56AA89C6F72D}" dt="2022-12-13T15:07:10.773" v="2716" actId="1035"/>
          <ac:cxnSpMkLst>
            <pc:docMk/>
            <pc:sldMk cId="3083099551" sldId="892"/>
            <ac:cxnSpMk id="27" creationId="{00000000-0000-0000-0000-000000000000}"/>
          </ac:cxnSpMkLst>
        </pc:cxnChg>
        <pc:cxnChg chg="mod">
          <ac:chgData name="ALI TEKIN GUNER" userId="8a3bfaf7-3db6-4045-837e-88d2495fba61" providerId="ADAL" clId="{F8C97E7F-BF59-4E4D-B576-56AA89C6F72D}" dt="2022-12-13T15:07:10.773" v="2716" actId="1035"/>
          <ac:cxnSpMkLst>
            <pc:docMk/>
            <pc:sldMk cId="3083099551" sldId="892"/>
            <ac:cxnSpMk id="37" creationId="{00000000-0000-0000-0000-000000000000}"/>
          </ac:cxnSpMkLst>
        </pc:cxnChg>
        <pc:cxnChg chg="mod">
          <ac:chgData name="ALI TEKIN GUNER" userId="8a3bfaf7-3db6-4045-837e-88d2495fba61" providerId="ADAL" clId="{F8C97E7F-BF59-4E4D-B576-56AA89C6F72D}" dt="2022-12-13T15:07:10.773" v="2716" actId="1035"/>
          <ac:cxnSpMkLst>
            <pc:docMk/>
            <pc:sldMk cId="3083099551" sldId="892"/>
            <ac:cxnSpMk id="39" creationId="{00000000-0000-0000-0000-000000000000}"/>
          </ac:cxnSpMkLst>
        </pc:cxnChg>
      </pc:sldChg>
      <pc:sldChg chg="addSp delSp modSp del mod delAnim modAnim">
        <pc:chgData name="ALI TEKIN GUNER" userId="8a3bfaf7-3db6-4045-837e-88d2495fba61" providerId="ADAL" clId="{F8C97E7F-BF59-4E4D-B576-56AA89C6F72D}" dt="2022-12-13T14:47:44.039" v="2426" actId="2696"/>
        <pc:sldMkLst>
          <pc:docMk/>
          <pc:sldMk cId="161452246" sldId="893"/>
        </pc:sldMkLst>
        <pc:spChg chg="del">
          <ac:chgData name="ALI TEKIN GUNER" userId="8a3bfaf7-3db6-4045-837e-88d2495fba61" providerId="ADAL" clId="{F8C97E7F-BF59-4E4D-B576-56AA89C6F72D}" dt="2022-12-13T14:38:46.149" v="2370" actId="478"/>
          <ac:spMkLst>
            <pc:docMk/>
            <pc:sldMk cId="161452246" sldId="893"/>
            <ac:spMk id="11" creationId="{00000000-0000-0000-0000-000000000000}"/>
          </ac:spMkLst>
        </pc:spChg>
        <pc:spChg chg="add mod">
          <ac:chgData name="ALI TEKIN GUNER" userId="8a3bfaf7-3db6-4045-837e-88d2495fba61" providerId="ADAL" clId="{F8C97E7F-BF59-4E4D-B576-56AA89C6F72D}" dt="2022-12-13T14:44:25.100" v="2422" actId="27636"/>
          <ac:spMkLst>
            <pc:docMk/>
            <pc:sldMk cId="161452246" sldId="893"/>
            <ac:spMk id="12300" creationId="{00000000-0000-0000-0000-000000000000}"/>
          </ac:spMkLst>
        </pc:spChg>
        <pc:graphicFrameChg chg="del mod replId">
          <ac:chgData name="ALI TEKIN GUNER" userId="8a3bfaf7-3db6-4045-837e-88d2495fba61" providerId="ADAL" clId="{F8C97E7F-BF59-4E4D-B576-56AA89C6F72D}" dt="2022-12-13T14:44:20.679" v="2419"/>
          <ac:graphicFrameMkLst>
            <pc:docMk/>
            <pc:sldMk cId="161452246" sldId="893"/>
            <ac:graphicFrameMk id="4" creationId="{00000000-0000-0000-0000-000000000000}"/>
          </ac:graphicFrameMkLst>
        </pc:graphicFrameChg>
      </pc:sldChg>
      <pc:sldChg chg="delSp del mod">
        <pc:chgData name="ALI TEKIN GUNER" userId="8a3bfaf7-3db6-4045-837e-88d2495fba61" providerId="ADAL" clId="{F8C97E7F-BF59-4E4D-B576-56AA89C6F72D}" dt="2022-12-13T15:00:16.765" v="2519" actId="47"/>
        <pc:sldMkLst>
          <pc:docMk/>
          <pc:sldMk cId="291062018" sldId="894"/>
        </pc:sldMkLst>
        <pc:spChg chg="del">
          <ac:chgData name="ALI TEKIN GUNER" userId="8a3bfaf7-3db6-4045-837e-88d2495fba61" providerId="ADAL" clId="{F8C97E7F-BF59-4E4D-B576-56AA89C6F72D}" dt="2022-12-13T14:38:48.277" v="2371" actId="478"/>
          <ac:spMkLst>
            <pc:docMk/>
            <pc:sldMk cId="291062018" sldId="894"/>
            <ac:spMk id="13" creationId="{00000000-0000-0000-0000-000000000000}"/>
          </ac:spMkLst>
        </pc:spChg>
      </pc:sldChg>
      <pc:sldChg chg="del">
        <pc:chgData name="ALI TEKIN GUNER" userId="8a3bfaf7-3db6-4045-837e-88d2495fba61" providerId="ADAL" clId="{F8C97E7F-BF59-4E4D-B576-56AA89C6F72D}" dt="2022-12-13T14:27:31.306" v="2181" actId="47"/>
        <pc:sldMkLst>
          <pc:docMk/>
          <pc:sldMk cId="2934512168" sldId="895"/>
        </pc:sldMkLst>
      </pc:sldChg>
      <pc:sldChg chg="del">
        <pc:chgData name="ALI TEKIN GUNER" userId="8a3bfaf7-3db6-4045-837e-88d2495fba61" providerId="ADAL" clId="{F8C97E7F-BF59-4E4D-B576-56AA89C6F72D}" dt="2022-12-13T14:27:31.306" v="2181" actId="47"/>
        <pc:sldMkLst>
          <pc:docMk/>
          <pc:sldMk cId="2240874310" sldId="896"/>
        </pc:sldMkLst>
      </pc:sldChg>
      <pc:sldChg chg="del">
        <pc:chgData name="ALI TEKIN GUNER" userId="8a3bfaf7-3db6-4045-837e-88d2495fba61" providerId="ADAL" clId="{F8C97E7F-BF59-4E4D-B576-56AA89C6F72D}" dt="2022-12-13T14:27:31.306" v="2181" actId="47"/>
        <pc:sldMkLst>
          <pc:docMk/>
          <pc:sldMk cId="2350679947" sldId="897"/>
        </pc:sldMkLst>
      </pc:sldChg>
      <pc:sldChg chg="del">
        <pc:chgData name="ALI TEKIN GUNER" userId="8a3bfaf7-3db6-4045-837e-88d2495fba61" providerId="ADAL" clId="{F8C97E7F-BF59-4E4D-B576-56AA89C6F72D}" dt="2022-12-13T10:22:13.711" v="14" actId="47"/>
        <pc:sldMkLst>
          <pc:docMk/>
          <pc:sldMk cId="2720509585" sldId="898"/>
        </pc:sldMkLst>
      </pc:sldChg>
      <pc:sldChg chg="del">
        <pc:chgData name="ALI TEKIN GUNER" userId="8a3bfaf7-3db6-4045-837e-88d2495fba61" providerId="ADAL" clId="{F8C97E7F-BF59-4E4D-B576-56AA89C6F72D}" dt="2022-12-13T10:22:13.711" v="14" actId="47"/>
        <pc:sldMkLst>
          <pc:docMk/>
          <pc:sldMk cId="1035510997" sldId="899"/>
        </pc:sldMkLst>
      </pc:sldChg>
      <pc:sldChg chg="del">
        <pc:chgData name="ALI TEKIN GUNER" userId="8a3bfaf7-3db6-4045-837e-88d2495fba61" providerId="ADAL" clId="{F8C97E7F-BF59-4E4D-B576-56AA89C6F72D}" dt="2022-12-13T10:22:13.711" v="14" actId="47"/>
        <pc:sldMkLst>
          <pc:docMk/>
          <pc:sldMk cId="2493507203" sldId="900"/>
        </pc:sldMkLst>
      </pc:sldChg>
      <pc:sldChg chg="del">
        <pc:chgData name="ALI TEKIN GUNER" userId="8a3bfaf7-3db6-4045-837e-88d2495fba61" providerId="ADAL" clId="{F8C97E7F-BF59-4E4D-B576-56AA89C6F72D}" dt="2022-12-13T10:22:13.711" v="14" actId="47"/>
        <pc:sldMkLst>
          <pc:docMk/>
          <pc:sldMk cId="2044964857" sldId="901"/>
        </pc:sldMkLst>
      </pc:sldChg>
      <pc:sldChg chg="del">
        <pc:chgData name="ALI TEKIN GUNER" userId="8a3bfaf7-3db6-4045-837e-88d2495fba61" providerId="ADAL" clId="{F8C97E7F-BF59-4E4D-B576-56AA89C6F72D}" dt="2022-12-13T10:22:13.711" v="14" actId="47"/>
        <pc:sldMkLst>
          <pc:docMk/>
          <pc:sldMk cId="4214090008" sldId="902"/>
        </pc:sldMkLst>
      </pc:sldChg>
      <pc:sldChg chg="del">
        <pc:chgData name="ALI TEKIN GUNER" userId="8a3bfaf7-3db6-4045-837e-88d2495fba61" providerId="ADAL" clId="{F8C97E7F-BF59-4E4D-B576-56AA89C6F72D}" dt="2022-12-13T10:22:13.711" v="14" actId="47"/>
        <pc:sldMkLst>
          <pc:docMk/>
          <pc:sldMk cId="1270624220" sldId="903"/>
        </pc:sldMkLst>
      </pc:sldChg>
      <pc:sldChg chg="del">
        <pc:chgData name="ALI TEKIN GUNER" userId="8a3bfaf7-3db6-4045-837e-88d2495fba61" providerId="ADAL" clId="{F8C97E7F-BF59-4E4D-B576-56AA89C6F72D}" dt="2022-12-13T10:22:13.711" v="14" actId="47"/>
        <pc:sldMkLst>
          <pc:docMk/>
          <pc:sldMk cId="2803516482" sldId="904"/>
        </pc:sldMkLst>
      </pc:sldChg>
      <pc:sldChg chg="del">
        <pc:chgData name="ALI TEKIN GUNER" userId="8a3bfaf7-3db6-4045-837e-88d2495fba61" providerId="ADAL" clId="{F8C97E7F-BF59-4E4D-B576-56AA89C6F72D}" dt="2022-12-13T10:22:13.711" v="14" actId="47"/>
        <pc:sldMkLst>
          <pc:docMk/>
          <pc:sldMk cId="3345910044" sldId="905"/>
        </pc:sldMkLst>
      </pc:sldChg>
      <pc:sldChg chg="del">
        <pc:chgData name="ALI TEKIN GUNER" userId="8a3bfaf7-3db6-4045-837e-88d2495fba61" providerId="ADAL" clId="{F8C97E7F-BF59-4E4D-B576-56AA89C6F72D}" dt="2022-12-13T10:22:13.711" v="14" actId="47"/>
        <pc:sldMkLst>
          <pc:docMk/>
          <pc:sldMk cId="3819353762" sldId="906"/>
        </pc:sldMkLst>
      </pc:sldChg>
      <pc:sldChg chg="del">
        <pc:chgData name="ALI TEKIN GUNER" userId="8a3bfaf7-3db6-4045-837e-88d2495fba61" providerId="ADAL" clId="{F8C97E7F-BF59-4E4D-B576-56AA89C6F72D}" dt="2022-12-13T10:22:13.711" v="14" actId="47"/>
        <pc:sldMkLst>
          <pc:docMk/>
          <pc:sldMk cId="3072154586" sldId="907"/>
        </pc:sldMkLst>
      </pc:sldChg>
      <pc:sldChg chg="del">
        <pc:chgData name="ALI TEKIN GUNER" userId="8a3bfaf7-3db6-4045-837e-88d2495fba61" providerId="ADAL" clId="{F8C97E7F-BF59-4E4D-B576-56AA89C6F72D}" dt="2022-12-13T10:22:38.266" v="15" actId="47"/>
        <pc:sldMkLst>
          <pc:docMk/>
          <pc:sldMk cId="3381183567" sldId="908"/>
        </pc:sldMkLst>
      </pc:sldChg>
      <pc:sldChg chg="del">
        <pc:chgData name="ALI TEKIN GUNER" userId="8a3bfaf7-3db6-4045-837e-88d2495fba61" providerId="ADAL" clId="{F8C97E7F-BF59-4E4D-B576-56AA89C6F72D}" dt="2022-12-13T10:22:38.266" v="15" actId="47"/>
        <pc:sldMkLst>
          <pc:docMk/>
          <pc:sldMk cId="3559760763" sldId="909"/>
        </pc:sldMkLst>
      </pc:sldChg>
      <pc:sldChg chg="del">
        <pc:chgData name="ALI TEKIN GUNER" userId="8a3bfaf7-3db6-4045-837e-88d2495fba61" providerId="ADAL" clId="{F8C97E7F-BF59-4E4D-B576-56AA89C6F72D}" dt="2022-12-13T10:22:38.266" v="15" actId="47"/>
        <pc:sldMkLst>
          <pc:docMk/>
          <pc:sldMk cId="65003251" sldId="910"/>
        </pc:sldMkLst>
      </pc:sldChg>
      <pc:sldChg chg="del">
        <pc:chgData name="ALI TEKIN GUNER" userId="8a3bfaf7-3db6-4045-837e-88d2495fba61" providerId="ADAL" clId="{F8C97E7F-BF59-4E4D-B576-56AA89C6F72D}" dt="2022-12-13T10:22:38.266" v="15" actId="47"/>
        <pc:sldMkLst>
          <pc:docMk/>
          <pc:sldMk cId="2024060886" sldId="911"/>
        </pc:sldMkLst>
      </pc:sldChg>
      <pc:sldChg chg="del">
        <pc:chgData name="ALI TEKIN GUNER" userId="8a3bfaf7-3db6-4045-837e-88d2495fba61" providerId="ADAL" clId="{F8C97E7F-BF59-4E4D-B576-56AA89C6F72D}" dt="2022-12-13T10:22:38.266" v="15" actId="47"/>
        <pc:sldMkLst>
          <pc:docMk/>
          <pc:sldMk cId="516287240" sldId="912"/>
        </pc:sldMkLst>
      </pc:sldChg>
      <pc:sldChg chg="del">
        <pc:chgData name="ALI TEKIN GUNER" userId="8a3bfaf7-3db6-4045-837e-88d2495fba61" providerId="ADAL" clId="{F8C97E7F-BF59-4E4D-B576-56AA89C6F72D}" dt="2022-12-13T10:22:38.266" v="15" actId="47"/>
        <pc:sldMkLst>
          <pc:docMk/>
          <pc:sldMk cId="2345068878" sldId="913"/>
        </pc:sldMkLst>
      </pc:sldChg>
      <pc:sldChg chg="del">
        <pc:chgData name="ALI TEKIN GUNER" userId="8a3bfaf7-3db6-4045-837e-88d2495fba61" providerId="ADAL" clId="{F8C97E7F-BF59-4E4D-B576-56AA89C6F72D}" dt="2022-12-13T13:26:41.229" v="1638" actId="47"/>
        <pc:sldMkLst>
          <pc:docMk/>
          <pc:sldMk cId="837251329" sldId="914"/>
        </pc:sldMkLst>
      </pc:sldChg>
      <pc:sldChg chg="del">
        <pc:chgData name="ALI TEKIN GUNER" userId="8a3bfaf7-3db6-4045-837e-88d2495fba61" providerId="ADAL" clId="{F8C97E7F-BF59-4E4D-B576-56AA89C6F72D}" dt="2022-12-13T13:26:41.229" v="1638" actId="47"/>
        <pc:sldMkLst>
          <pc:docMk/>
          <pc:sldMk cId="501673540" sldId="915"/>
        </pc:sldMkLst>
      </pc:sldChg>
      <pc:sldChg chg="del">
        <pc:chgData name="ALI TEKIN GUNER" userId="8a3bfaf7-3db6-4045-837e-88d2495fba61" providerId="ADAL" clId="{F8C97E7F-BF59-4E4D-B576-56AA89C6F72D}" dt="2022-12-13T13:26:41.229" v="1638" actId="47"/>
        <pc:sldMkLst>
          <pc:docMk/>
          <pc:sldMk cId="2921889557" sldId="916"/>
        </pc:sldMkLst>
      </pc:sldChg>
      <pc:sldChg chg="del">
        <pc:chgData name="ALI TEKIN GUNER" userId="8a3bfaf7-3db6-4045-837e-88d2495fba61" providerId="ADAL" clId="{F8C97E7F-BF59-4E4D-B576-56AA89C6F72D}" dt="2022-12-13T13:26:41.229" v="1638" actId="47"/>
        <pc:sldMkLst>
          <pc:docMk/>
          <pc:sldMk cId="2674526251" sldId="917"/>
        </pc:sldMkLst>
      </pc:sldChg>
      <pc:sldChg chg="del">
        <pc:chgData name="ALI TEKIN GUNER" userId="8a3bfaf7-3db6-4045-837e-88d2495fba61" providerId="ADAL" clId="{F8C97E7F-BF59-4E4D-B576-56AA89C6F72D}" dt="2022-12-13T13:26:41.229" v="1638" actId="47"/>
        <pc:sldMkLst>
          <pc:docMk/>
          <pc:sldMk cId="752506340" sldId="918"/>
        </pc:sldMkLst>
      </pc:sldChg>
      <pc:sldChg chg="modSp mod">
        <pc:chgData name="ALI TEKIN GUNER" userId="8a3bfaf7-3db6-4045-837e-88d2495fba61" providerId="ADAL" clId="{F8C97E7F-BF59-4E4D-B576-56AA89C6F72D}" dt="2022-12-13T14:30:40.975" v="2250" actId="20577"/>
        <pc:sldMkLst>
          <pc:docMk/>
          <pc:sldMk cId="1547029286" sldId="964"/>
        </pc:sldMkLst>
        <pc:spChg chg="mod">
          <ac:chgData name="ALI TEKIN GUNER" userId="8a3bfaf7-3db6-4045-837e-88d2495fba61" providerId="ADAL" clId="{F8C97E7F-BF59-4E4D-B576-56AA89C6F72D}" dt="2022-12-13T14:30:40.975" v="2250" actId="20577"/>
          <ac:spMkLst>
            <pc:docMk/>
            <pc:sldMk cId="1547029286" sldId="964"/>
            <ac:spMk id="6" creationId="{30164B55-8067-B5AA-B73D-29679816D8BB}"/>
          </ac:spMkLst>
        </pc:spChg>
      </pc:sldChg>
      <pc:sldChg chg="addSp delSp modSp new mod modTransition modClrScheme modAnim chgLayout">
        <pc:chgData name="ALI TEKIN GUNER" userId="8a3bfaf7-3db6-4045-837e-88d2495fba61" providerId="ADAL" clId="{F8C97E7F-BF59-4E4D-B576-56AA89C6F72D}" dt="2022-12-14T09:35:41.588" v="3007"/>
        <pc:sldMkLst>
          <pc:docMk/>
          <pc:sldMk cId="3846526381" sldId="965"/>
        </pc:sldMkLst>
        <pc:spChg chg="mod ord">
          <ac:chgData name="ALI TEKIN GUNER" userId="8a3bfaf7-3db6-4045-837e-88d2495fba61" providerId="ADAL" clId="{F8C97E7F-BF59-4E4D-B576-56AA89C6F72D}" dt="2022-12-13T10:42:41.336" v="184" actId="700"/>
          <ac:spMkLst>
            <pc:docMk/>
            <pc:sldMk cId="3846526381" sldId="965"/>
            <ac:spMk id="2" creationId="{54776F0C-BC2A-27E7-A0BA-3D14C14B4334}"/>
          </ac:spMkLst>
        </pc:spChg>
        <pc:spChg chg="mod ord">
          <ac:chgData name="ALI TEKIN GUNER" userId="8a3bfaf7-3db6-4045-837e-88d2495fba61" providerId="ADAL" clId="{F8C97E7F-BF59-4E4D-B576-56AA89C6F72D}" dt="2022-12-13T10:42:41.336" v="184" actId="700"/>
          <ac:spMkLst>
            <pc:docMk/>
            <pc:sldMk cId="3846526381" sldId="965"/>
            <ac:spMk id="3" creationId="{A25F7032-9EEE-5D69-ECA0-0A37245E2D70}"/>
          </ac:spMkLst>
        </pc:spChg>
        <pc:spChg chg="mod ord">
          <ac:chgData name="ALI TEKIN GUNER" userId="8a3bfaf7-3db6-4045-837e-88d2495fba61" providerId="ADAL" clId="{F8C97E7F-BF59-4E4D-B576-56AA89C6F72D}" dt="2022-12-13T10:42:41.336" v="184" actId="700"/>
          <ac:spMkLst>
            <pc:docMk/>
            <pc:sldMk cId="3846526381" sldId="965"/>
            <ac:spMk id="4" creationId="{D1819B44-6018-EC8C-44E0-19AFC3BFA82F}"/>
          </ac:spMkLst>
        </pc:spChg>
        <pc:spChg chg="add del mod">
          <ac:chgData name="ALI TEKIN GUNER" userId="8a3bfaf7-3db6-4045-837e-88d2495fba61" providerId="ADAL" clId="{F8C97E7F-BF59-4E4D-B576-56AA89C6F72D}" dt="2022-12-13T10:43:01.341" v="214" actId="478"/>
          <ac:spMkLst>
            <pc:docMk/>
            <pc:sldMk cId="3846526381" sldId="965"/>
            <ac:spMk id="8" creationId="{A260CE63-2603-E786-1294-4D748CE64E68}"/>
          </ac:spMkLst>
        </pc:spChg>
        <pc:spChg chg="add mod ord">
          <ac:chgData name="ALI TEKIN GUNER" userId="8a3bfaf7-3db6-4045-837e-88d2495fba61" providerId="ADAL" clId="{F8C97E7F-BF59-4E4D-B576-56AA89C6F72D}" dt="2022-12-13T14:30:55.326" v="2256" actId="20577"/>
          <ac:spMkLst>
            <pc:docMk/>
            <pc:sldMk cId="3846526381" sldId="965"/>
            <ac:spMk id="9" creationId="{37FA7E36-1F42-6993-AA8D-70A756CEB213}"/>
          </ac:spMkLst>
        </pc:spChg>
        <pc:spChg chg="add mod ord">
          <ac:chgData name="ALI TEKIN GUNER" userId="8a3bfaf7-3db6-4045-837e-88d2495fba61" providerId="ADAL" clId="{F8C97E7F-BF59-4E4D-B576-56AA89C6F72D}" dt="2022-12-13T11:08:17.435" v="591" actId="27636"/>
          <ac:spMkLst>
            <pc:docMk/>
            <pc:sldMk cId="3846526381" sldId="965"/>
            <ac:spMk id="10" creationId="{720F5C53-BF06-F083-3133-FF1FC89198E9}"/>
          </ac:spMkLst>
        </pc:spChg>
        <pc:picChg chg="add del mod">
          <ac:chgData name="ALI TEKIN GUNER" userId="8a3bfaf7-3db6-4045-837e-88d2495fba61" providerId="ADAL" clId="{F8C97E7F-BF59-4E4D-B576-56AA89C6F72D}" dt="2022-12-13T10:47:18.142" v="413" actId="478"/>
          <ac:picMkLst>
            <pc:docMk/>
            <pc:sldMk cId="3846526381" sldId="965"/>
            <ac:picMk id="6" creationId="{BE45EAAE-725B-80B4-9A2C-075BABC1900B}"/>
          </ac:picMkLst>
        </pc:picChg>
      </pc:sldChg>
      <pc:sldChg chg="addSp modSp new del mod modClrScheme chgLayout">
        <pc:chgData name="ALI TEKIN GUNER" userId="8a3bfaf7-3db6-4045-837e-88d2495fba61" providerId="ADAL" clId="{F8C97E7F-BF59-4E4D-B576-56AA89C6F72D}" dt="2022-12-13T11:30:39.597" v="868" actId="47"/>
        <pc:sldMkLst>
          <pc:docMk/>
          <pc:sldMk cId="2851485186" sldId="966"/>
        </pc:sldMkLst>
        <pc:spChg chg="mod ord">
          <ac:chgData name="ALI TEKIN GUNER" userId="8a3bfaf7-3db6-4045-837e-88d2495fba61" providerId="ADAL" clId="{F8C97E7F-BF59-4E4D-B576-56AA89C6F72D}" dt="2022-12-13T11:10:26.597" v="606" actId="700"/>
          <ac:spMkLst>
            <pc:docMk/>
            <pc:sldMk cId="2851485186" sldId="966"/>
            <ac:spMk id="2" creationId="{88E84135-96B8-C6D9-33B2-B170A2212582}"/>
          </ac:spMkLst>
        </pc:spChg>
        <pc:spChg chg="mod ord">
          <ac:chgData name="ALI TEKIN GUNER" userId="8a3bfaf7-3db6-4045-837e-88d2495fba61" providerId="ADAL" clId="{F8C97E7F-BF59-4E4D-B576-56AA89C6F72D}" dt="2022-12-13T11:10:26.597" v="606" actId="700"/>
          <ac:spMkLst>
            <pc:docMk/>
            <pc:sldMk cId="2851485186" sldId="966"/>
            <ac:spMk id="3" creationId="{D6272B05-FD3D-E2C0-48CD-6C708708A0B0}"/>
          </ac:spMkLst>
        </pc:spChg>
        <pc:spChg chg="mod ord">
          <ac:chgData name="ALI TEKIN GUNER" userId="8a3bfaf7-3db6-4045-837e-88d2495fba61" providerId="ADAL" clId="{F8C97E7F-BF59-4E4D-B576-56AA89C6F72D}" dt="2022-12-13T11:10:26.597" v="606" actId="700"/>
          <ac:spMkLst>
            <pc:docMk/>
            <pc:sldMk cId="2851485186" sldId="966"/>
            <ac:spMk id="4" creationId="{0F1E6E1F-C58C-E422-27E9-01335EDE233E}"/>
          </ac:spMkLst>
        </pc:spChg>
        <pc:spChg chg="add mod ord">
          <ac:chgData name="ALI TEKIN GUNER" userId="8a3bfaf7-3db6-4045-837e-88d2495fba61" providerId="ADAL" clId="{F8C97E7F-BF59-4E4D-B576-56AA89C6F72D}" dt="2022-12-13T11:10:30.373" v="622" actId="20577"/>
          <ac:spMkLst>
            <pc:docMk/>
            <pc:sldMk cId="2851485186" sldId="966"/>
            <ac:spMk id="5" creationId="{EAEDCD61-121C-DC1B-6A07-CC46B5979D6C}"/>
          </ac:spMkLst>
        </pc:spChg>
        <pc:spChg chg="add mod ord">
          <ac:chgData name="ALI TEKIN GUNER" userId="8a3bfaf7-3db6-4045-837e-88d2495fba61" providerId="ADAL" clId="{F8C97E7F-BF59-4E4D-B576-56AA89C6F72D}" dt="2022-12-13T11:10:43.971" v="679" actId="20577"/>
          <ac:spMkLst>
            <pc:docMk/>
            <pc:sldMk cId="2851485186" sldId="966"/>
            <ac:spMk id="6" creationId="{2CE399F4-5D30-6187-DD87-C0103F47D467}"/>
          </ac:spMkLst>
        </pc:spChg>
      </pc:sldChg>
      <pc:sldChg chg="addSp modSp new mod modTransition modAnim">
        <pc:chgData name="ALI TEKIN GUNER" userId="8a3bfaf7-3db6-4045-837e-88d2495fba61" providerId="ADAL" clId="{F8C97E7F-BF59-4E4D-B576-56AA89C6F72D}" dt="2022-12-14T09:35:41.588" v="3007"/>
        <pc:sldMkLst>
          <pc:docMk/>
          <pc:sldMk cId="3926318306" sldId="967"/>
        </pc:sldMkLst>
        <pc:spChg chg="add mod">
          <ac:chgData name="ALI TEKIN GUNER" userId="8a3bfaf7-3db6-4045-837e-88d2495fba61" providerId="ADAL" clId="{F8C97E7F-BF59-4E4D-B576-56AA89C6F72D}" dt="2022-12-13T14:31:19.465" v="2266" actId="20577"/>
          <ac:spMkLst>
            <pc:docMk/>
            <pc:sldMk cId="3926318306" sldId="967"/>
            <ac:spMk id="5" creationId="{71848321-8C75-1041-7F99-CCA3A27206A8}"/>
          </ac:spMkLst>
        </pc:spChg>
        <pc:spChg chg="add mod ord">
          <ac:chgData name="ALI TEKIN GUNER" userId="8a3bfaf7-3db6-4045-837e-88d2495fba61" providerId="ADAL" clId="{F8C97E7F-BF59-4E4D-B576-56AA89C6F72D}" dt="2022-12-13T14:13:21.884" v="2095" actId="1036"/>
          <ac:spMkLst>
            <pc:docMk/>
            <pc:sldMk cId="3926318306" sldId="967"/>
            <ac:spMk id="7" creationId="{745746B6-AAA4-5BEA-30D2-1E85C27CC947}"/>
          </ac:spMkLst>
        </pc:spChg>
        <pc:spChg chg="add mod">
          <ac:chgData name="ALI TEKIN GUNER" userId="8a3bfaf7-3db6-4045-837e-88d2495fba61" providerId="ADAL" clId="{F8C97E7F-BF59-4E4D-B576-56AA89C6F72D}" dt="2022-12-13T15:17:45.419" v="2944" actId="1076"/>
          <ac:spMkLst>
            <pc:docMk/>
            <pc:sldMk cId="3926318306" sldId="967"/>
            <ac:spMk id="11" creationId="{E76F8228-1904-836A-F203-8D4177D00BF2}"/>
          </ac:spMkLst>
        </pc:spChg>
        <pc:picChg chg="add mod">
          <ac:chgData name="ALI TEKIN GUNER" userId="8a3bfaf7-3db6-4045-837e-88d2495fba61" providerId="ADAL" clId="{F8C97E7F-BF59-4E4D-B576-56AA89C6F72D}" dt="2022-12-13T14:13:23.364" v="2096" actId="1076"/>
          <ac:picMkLst>
            <pc:docMk/>
            <pc:sldMk cId="3926318306" sldId="967"/>
            <ac:picMk id="9" creationId="{F4960B0B-B2E9-55EF-D966-292F72E6D063}"/>
          </ac:picMkLst>
        </pc:picChg>
      </pc:sldChg>
      <pc:sldChg chg="addSp delSp modSp new mod modTransition modAnim">
        <pc:chgData name="ALI TEKIN GUNER" userId="8a3bfaf7-3db6-4045-837e-88d2495fba61" providerId="ADAL" clId="{F8C97E7F-BF59-4E4D-B576-56AA89C6F72D}" dt="2022-12-14T09:35:41.588" v="3007"/>
        <pc:sldMkLst>
          <pc:docMk/>
          <pc:sldMk cId="146203983" sldId="968"/>
        </pc:sldMkLst>
        <pc:spChg chg="add mod">
          <ac:chgData name="ALI TEKIN GUNER" userId="8a3bfaf7-3db6-4045-837e-88d2495fba61" providerId="ADAL" clId="{F8C97E7F-BF59-4E4D-B576-56AA89C6F72D}" dt="2022-12-13T14:31:30.007" v="2268" actId="20577"/>
          <ac:spMkLst>
            <pc:docMk/>
            <pc:sldMk cId="146203983" sldId="968"/>
            <ac:spMk id="6" creationId="{22DCB0B3-5CE6-B8DD-5FE1-8F1568AC3709}"/>
          </ac:spMkLst>
        </pc:spChg>
        <pc:spChg chg="add del mod">
          <ac:chgData name="ALI TEKIN GUNER" userId="8a3bfaf7-3db6-4045-837e-88d2495fba61" providerId="ADAL" clId="{F8C97E7F-BF59-4E4D-B576-56AA89C6F72D}" dt="2022-12-13T11:32:02.810" v="915" actId="478"/>
          <ac:spMkLst>
            <pc:docMk/>
            <pc:sldMk cId="146203983" sldId="968"/>
            <ac:spMk id="7" creationId="{95DC08A6-5FAC-6AF5-9286-4E9AA4D679FC}"/>
          </ac:spMkLst>
        </pc:spChg>
        <pc:spChg chg="add del">
          <ac:chgData name="ALI TEKIN GUNER" userId="8a3bfaf7-3db6-4045-837e-88d2495fba61" providerId="ADAL" clId="{F8C97E7F-BF59-4E4D-B576-56AA89C6F72D}" dt="2022-12-13T11:31:23.360" v="902" actId="22"/>
          <ac:spMkLst>
            <pc:docMk/>
            <pc:sldMk cId="146203983" sldId="968"/>
            <ac:spMk id="9" creationId="{E12D88FC-0AAF-B4EF-D7DB-6895232B25F2}"/>
          </ac:spMkLst>
        </pc:spChg>
        <pc:spChg chg="add mod">
          <ac:chgData name="ALI TEKIN GUNER" userId="8a3bfaf7-3db6-4045-837e-88d2495fba61" providerId="ADAL" clId="{F8C97E7F-BF59-4E4D-B576-56AA89C6F72D}" dt="2022-12-13T14:13:56.568" v="2102" actId="113"/>
          <ac:spMkLst>
            <pc:docMk/>
            <pc:sldMk cId="146203983" sldId="968"/>
            <ac:spMk id="11" creationId="{E7010BD6-1388-836B-0DEC-325E1B54DE57}"/>
          </ac:spMkLst>
        </pc:spChg>
        <pc:picChg chg="add mod">
          <ac:chgData name="ALI TEKIN GUNER" userId="8a3bfaf7-3db6-4045-837e-88d2495fba61" providerId="ADAL" clId="{F8C97E7F-BF59-4E4D-B576-56AA89C6F72D}" dt="2022-12-13T12:50:10.997" v="1484" actId="1076"/>
          <ac:picMkLst>
            <pc:docMk/>
            <pc:sldMk cId="146203983" sldId="968"/>
            <ac:picMk id="13" creationId="{D857B56D-C424-A92D-D09B-25B44BD6984E}"/>
          </ac:picMkLst>
        </pc:picChg>
        <pc:picChg chg="add mod">
          <ac:chgData name="ALI TEKIN GUNER" userId="8a3bfaf7-3db6-4045-837e-88d2495fba61" providerId="ADAL" clId="{F8C97E7F-BF59-4E4D-B576-56AA89C6F72D}" dt="2022-12-13T12:49:10.042" v="1473" actId="1076"/>
          <ac:picMkLst>
            <pc:docMk/>
            <pc:sldMk cId="146203983" sldId="968"/>
            <ac:picMk id="15" creationId="{EEBAD06F-F8AD-F439-9481-737B6A97AD0C}"/>
          </ac:picMkLst>
        </pc:picChg>
      </pc:sldChg>
      <pc:sldChg chg="new del">
        <pc:chgData name="ALI TEKIN GUNER" userId="8a3bfaf7-3db6-4045-837e-88d2495fba61" providerId="ADAL" clId="{F8C97E7F-BF59-4E4D-B576-56AA89C6F72D}" dt="2022-12-13T11:16:21.829" v="821" actId="680"/>
        <pc:sldMkLst>
          <pc:docMk/>
          <pc:sldMk cId="3247336093" sldId="968"/>
        </pc:sldMkLst>
      </pc:sldChg>
      <pc:sldChg chg="new del">
        <pc:chgData name="ALI TEKIN GUNER" userId="8a3bfaf7-3db6-4045-837e-88d2495fba61" providerId="ADAL" clId="{F8C97E7F-BF59-4E4D-B576-56AA89C6F72D}" dt="2022-12-13T11:16:21.312" v="820" actId="680"/>
        <pc:sldMkLst>
          <pc:docMk/>
          <pc:sldMk cId="1831869122" sldId="969"/>
        </pc:sldMkLst>
      </pc:sldChg>
      <pc:sldChg chg="addSp modSp new mod modTransition">
        <pc:chgData name="ALI TEKIN GUNER" userId="8a3bfaf7-3db6-4045-837e-88d2495fba61" providerId="ADAL" clId="{F8C97E7F-BF59-4E4D-B576-56AA89C6F72D}" dt="2022-12-14T09:35:41.588" v="3007"/>
        <pc:sldMkLst>
          <pc:docMk/>
          <pc:sldMk cId="3767479443" sldId="969"/>
        </pc:sldMkLst>
        <pc:spChg chg="add mod">
          <ac:chgData name="ALI TEKIN GUNER" userId="8a3bfaf7-3db6-4045-837e-88d2495fba61" providerId="ADAL" clId="{F8C97E7F-BF59-4E4D-B576-56AA89C6F72D}" dt="2022-12-13T14:31:32.461" v="2270" actId="20577"/>
          <ac:spMkLst>
            <pc:docMk/>
            <pc:sldMk cId="3767479443" sldId="969"/>
            <ac:spMk id="5" creationId="{DC6A7466-A32F-6D5E-B79C-F0D6807EE4EB}"/>
          </ac:spMkLst>
        </pc:spChg>
        <pc:picChg chg="add mod">
          <ac:chgData name="ALI TEKIN GUNER" userId="8a3bfaf7-3db6-4045-837e-88d2495fba61" providerId="ADAL" clId="{F8C97E7F-BF59-4E4D-B576-56AA89C6F72D}" dt="2022-12-13T12:50:18.664" v="1486" actId="1076"/>
          <ac:picMkLst>
            <pc:docMk/>
            <pc:sldMk cId="3767479443" sldId="969"/>
            <ac:picMk id="7" creationId="{42358166-EF11-E3BD-3699-ADD4EBF6D400}"/>
          </ac:picMkLst>
        </pc:picChg>
        <pc:picChg chg="add mod">
          <ac:chgData name="ALI TEKIN GUNER" userId="8a3bfaf7-3db6-4045-837e-88d2495fba61" providerId="ADAL" clId="{F8C97E7F-BF59-4E4D-B576-56AA89C6F72D}" dt="2022-12-13T12:49:07.303" v="1472" actId="1076"/>
          <ac:picMkLst>
            <pc:docMk/>
            <pc:sldMk cId="3767479443" sldId="969"/>
            <ac:picMk id="9" creationId="{11C017DF-5F39-BD73-6B19-341A7FD82B02}"/>
          </ac:picMkLst>
        </pc:picChg>
      </pc:sldChg>
      <pc:sldChg chg="addSp delSp modSp add mod modTransition modAnim">
        <pc:chgData name="ALI TEKIN GUNER" userId="8a3bfaf7-3db6-4045-837e-88d2495fba61" providerId="ADAL" clId="{F8C97E7F-BF59-4E4D-B576-56AA89C6F72D}" dt="2022-12-14T09:35:41.588" v="3007"/>
        <pc:sldMkLst>
          <pc:docMk/>
          <pc:sldMk cId="160712727" sldId="970"/>
        </pc:sldMkLst>
        <pc:spChg chg="mod">
          <ac:chgData name="ALI TEKIN GUNER" userId="8a3bfaf7-3db6-4045-837e-88d2495fba61" providerId="ADAL" clId="{F8C97E7F-BF59-4E4D-B576-56AA89C6F72D}" dt="2022-12-13T14:31:38.043" v="2274" actId="20577"/>
          <ac:spMkLst>
            <pc:docMk/>
            <pc:sldMk cId="160712727" sldId="970"/>
            <ac:spMk id="5" creationId="{DC6A7466-A32F-6D5E-B79C-F0D6807EE4EB}"/>
          </ac:spMkLst>
        </pc:spChg>
        <pc:spChg chg="add mod">
          <ac:chgData name="ALI TEKIN GUNER" userId="8a3bfaf7-3db6-4045-837e-88d2495fba61" providerId="ADAL" clId="{F8C97E7F-BF59-4E4D-B576-56AA89C6F72D}" dt="2022-12-13T14:10:46.758" v="2058" actId="948"/>
          <ac:spMkLst>
            <pc:docMk/>
            <pc:sldMk cId="160712727" sldId="970"/>
            <ac:spMk id="17" creationId="{B4187EAE-B47D-0CFC-ADCC-9846CAF8E966}"/>
          </ac:spMkLst>
        </pc:spChg>
        <pc:spChg chg="add del mod">
          <ac:chgData name="ALI TEKIN GUNER" userId="8a3bfaf7-3db6-4045-837e-88d2495fba61" providerId="ADAL" clId="{F8C97E7F-BF59-4E4D-B576-56AA89C6F72D}" dt="2022-12-13T12:45:05.225" v="1432" actId="478"/>
          <ac:spMkLst>
            <pc:docMk/>
            <pc:sldMk cId="160712727" sldId="970"/>
            <ac:spMk id="19" creationId="{DED7C5E3-6292-64FB-E0D7-32BB60B78900}"/>
          </ac:spMkLst>
        </pc:spChg>
        <pc:spChg chg="add del mod ord topLvl">
          <ac:chgData name="ALI TEKIN GUNER" userId="8a3bfaf7-3db6-4045-837e-88d2495fba61" providerId="ADAL" clId="{F8C97E7F-BF59-4E4D-B576-56AA89C6F72D}" dt="2022-12-13T13:45:25.421" v="1657" actId="478"/>
          <ac:spMkLst>
            <pc:docMk/>
            <pc:sldMk cId="160712727" sldId="970"/>
            <ac:spMk id="20" creationId="{4BE3F5B6-E1AC-B3E8-76B9-4DD2A61D4DBB}"/>
          </ac:spMkLst>
        </pc:spChg>
        <pc:spChg chg="add del mod">
          <ac:chgData name="ALI TEKIN GUNER" userId="8a3bfaf7-3db6-4045-837e-88d2495fba61" providerId="ADAL" clId="{F8C97E7F-BF59-4E4D-B576-56AA89C6F72D}" dt="2022-12-13T13:46:49.580" v="1685" actId="478"/>
          <ac:spMkLst>
            <pc:docMk/>
            <pc:sldMk cId="160712727" sldId="970"/>
            <ac:spMk id="27" creationId="{71200ADF-F7FB-7835-8F59-B44642DCE1A2}"/>
          </ac:spMkLst>
        </pc:spChg>
        <pc:spChg chg="add mod">
          <ac:chgData name="ALI TEKIN GUNER" userId="8a3bfaf7-3db6-4045-837e-88d2495fba61" providerId="ADAL" clId="{F8C97E7F-BF59-4E4D-B576-56AA89C6F72D}" dt="2022-12-13T13:47:50.226" v="1737" actId="947"/>
          <ac:spMkLst>
            <pc:docMk/>
            <pc:sldMk cId="160712727" sldId="970"/>
            <ac:spMk id="31" creationId="{8A7B405E-2E67-246B-1F8C-2E0348FD942A}"/>
          </ac:spMkLst>
        </pc:spChg>
        <pc:spChg chg="add mod">
          <ac:chgData name="ALI TEKIN GUNER" userId="8a3bfaf7-3db6-4045-837e-88d2495fba61" providerId="ADAL" clId="{F8C97E7F-BF59-4E4D-B576-56AA89C6F72D}" dt="2022-12-13T14:09:41.165" v="2049" actId="20577"/>
          <ac:spMkLst>
            <pc:docMk/>
            <pc:sldMk cId="160712727" sldId="970"/>
            <ac:spMk id="33" creationId="{436EC930-7F1F-9123-861C-73E8910DCC3B}"/>
          </ac:spMkLst>
        </pc:spChg>
        <pc:spChg chg="add del mod">
          <ac:chgData name="ALI TEKIN GUNER" userId="8a3bfaf7-3db6-4045-837e-88d2495fba61" providerId="ADAL" clId="{F8C97E7F-BF59-4E4D-B576-56AA89C6F72D}" dt="2022-12-13T14:09:30.294" v="2042" actId="478"/>
          <ac:spMkLst>
            <pc:docMk/>
            <pc:sldMk cId="160712727" sldId="970"/>
            <ac:spMk id="35" creationId="{DF319230-5BFD-ACF1-230E-8EA4C3607250}"/>
          </ac:spMkLst>
        </pc:spChg>
        <pc:grpChg chg="add del mod">
          <ac:chgData name="ALI TEKIN GUNER" userId="8a3bfaf7-3db6-4045-837e-88d2495fba61" providerId="ADAL" clId="{F8C97E7F-BF59-4E4D-B576-56AA89C6F72D}" dt="2022-12-13T13:45:24.149" v="1656" actId="478"/>
          <ac:grpSpMkLst>
            <pc:docMk/>
            <pc:sldMk cId="160712727" sldId="970"/>
            <ac:grpSpMk id="23" creationId="{8F1C4AA6-BF7B-EF64-267A-C2480A53A74D}"/>
          </ac:grpSpMkLst>
        </pc:grpChg>
        <pc:picChg chg="del">
          <ac:chgData name="ALI TEKIN GUNER" userId="8a3bfaf7-3db6-4045-837e-88d2495fba61" providerId="ADAL" clId="{F8C97E7F-BF59-4E4D-B576-56AA89C6F72D}" dt="2022-12-13T11:35:12.035" v="954" actId="478"/>
          <ac:picMkLst>
            <pc:docMk/>
            <pc:sldMk cId="160712727" sldId="970"/>
            <ac:picMk id="7" creationId="{42358166-EF11-E3BD-3699-ADD4EBF6D400}"/>
          </ac:picMkLst>
        </pc:picChg>
        <pc:picChg chg="add del mod">
          <ac:chgData name="ALI TEKIN GUNER" userId="8a3bfaf7-3db6-4045-837e-88d2495fba61" providerId="ADAL" clId="{F8C97E7F-BF59-4E4D-B576-56AA89C6F72D}" dt="2022-12-13T12:15:16.127" v="1188" actId="478"/>
          <ac:picMkLst>
            <pc:docMk/>
            <pc:sldMk cId="160712727" sldId="970"/>
            <ac:picMk id="8" creationId="{6C1A6A8E-B6B9-9EE8-5671-77BACD8C660B}"/>
          </ac:picMkLst>
        </pc:picChg>
        <pc:picChg chg="del">
          <ac:chgData name="ALI TEKIN GUNER" userId="8a3bfaf7-3db6-4045-837e-88d2495fba61" providerId="ADAL" clId="{F8C97E7F-BF59-4E4D-B576-56AA89C6F72D}" dt="2022-12-13T11:35:11.534" v="953" actId="478"/>
          <ac:picMkLst>
            <pc:docMk/>
            <pc:sldMk cId="160712727" sldId="970"/>
            <ac:picMk id="9" creationId="{11C017DF-5F39-BD73-6B19-341A7FD82B02}"/>
          </ac:picMkLst>
        </pc:picChg>
        <pc:picChg chg="add del mod">
          <ac:chgData name="ALI TEKIN GUNER" userId="8a3bfaf7-3db6-4045-837e-88d2495fba61" providerId="ADAL" clId="{F8C97E7F-BF59-4E4D-B576-56AA89C6F72D}" dt="2022-12-13T12:15:16.946" v="1189" actId="478"/>
          <ac:picMkLst>
            <pc:docMk/>
            <pc:sldMk cId="160712727" sldId="970"/>
            <ac:picMk id="11" creationId="{947CC1C3-C085-F91D-7805-1CA89261DF58}"/>
          </ac:picMkLst>
        </pc:picChg>
        <pc:picChg chg="add del mod">
          <ac:chgData name="ALI TEKIN GUNER" userId="8a3bfaf7-3db6-4045-837e-88d2495fba61" providerId="ADAL" clId="{F8C97E7F-BF59-4E4D-B576-56AA89C6F72D}" dt="2022-12-13T13:46:47.082" v="1684" actId="478"/>
          <ac:picMkLst>
            <pc:docMk/>
            <pc:sldMk cId="160712727" sldId="970"/>
            <ac:picMk id="13" creationId="{5E110214-9EDB-1E26-FE51-3882D0F82139}"/>
          </ac:picMkLst>
        </pc:picChg>
        <pc:picChg chg="add del mod modCrop">
          <ac:chgData name="ALI TEKIN GUNER" userId="8a3bfaf7-3db6-4045-837e-88d2495fba61" providerId="ADAL" clId="{F8C97E7F-BF59-4E4D-B576-56AA89C6F72D}" dt="2022-12-13T13:45:19.346" v="1655" actId="478"/>
          <ac:picMkLst>
            <pc:docMk/>
            <pc:sldMk cId="160712727" sldId="970"/>
            <ac:picMk id="15" creationId="{D9F2502B-F84E-A0EE-D7DC-54EB0B0340C3}"/>
          </ac:picMkLst>
        </pc:picChg>
        <pc:picChg chg="add del mod topLvl">
          <ac:chgData name="ALI TEKIN GUNER" userId="8a3bfaf7-3db6-4045-837e-88d2495fba61" providerId="ADAL" clId="{F8C97E7F-BF59-4E4D-B576-56AA89C6F72D}" dt="2022-12-13T13:45:24.149" v="1656" actId="478"/>
          <ac:picMkLst>
            <pc:docMk/>
            <pc:sldMk cId="160712727" sldId="970"/>
            <ac:picMk id="22" creationId="{2B3A5450-57D7-09DE-C421-4F30FEE37A4B}"/>
          </ac:picMkLst>
        </pc:picChg>
        <pc:picChg chg="add mod">
          <ac:chgData name="ALI TEKIN GUNER" userId="8a3bfaf7-3db6-4045-837e-88d2495fba61" providerId="ADAL" clId="{F8C97E7F-BF59-4E4D-B576-56AA89C6F72D}" dt="2022-12-13T13:47:07.026" v="1691" actId="1076"/>
          <ac:picMkLst>
            <pc:docMk/>
            <pc:sldMk cId="160712727" sldId="970"/>
            <ac:picMk id="25" creationId="{DA38E2BD-1E1F-A66C-B103-2A8C600207EE}"/>
          </ac:picMkLst>
        </pc:picChg>
        <pc:picChg chg="add mod">
          <ac:chgData name="ALI TEKIN GUNER" userId="8a3bfaf7-3db6-4045-837e-88d2495fba61" providerId="ADAL" clId="{F8C97E7F-BF59-4E4D-B576-56AA89C6F72D}" dt="2022-12-13T13:46:57.468" v="1689" actId="1076"/>
          <ac:picMkLst>
            <pc:docMk/>
            <pc:sldMk cId="160712727" sldId="970"/>
            <ac:picMk id="29" creationId="{21ED2717-6691-8AC4-C1BB-4A1C0B9A7FFA}"/>
          </ac:picMkLst>
        </pc:picChg>
      </pc:sldChg>
      <pc:sldChg chg="new del">
        <pc:chgData name="ALI TEKIN GUNER" userId="8a3bfaf7-3db6-4045-837e-88d2495fba61" providerId="ADAL" clId="{F8C97E7F-BF59-4E4D-B576-56AA89C6F72D}" dt="2022-12-13T11:16:20.625" v="819" actId="680"/>
        <pc:sldMkLst>
          <pc:docMk/>
          <pc:sldMk cId="2956245367" sldId="970"/>
        </pc:sldMkLst>
      </pc:sldChg>
      <pc:sldChg chg="new del">
        <pc:chgData name="ALI TEKIN GUNER" userId="8a3bfaf7-3db6-4045-837e-88d2495fba61" providerId="ADAL" clId="{F8C97E7F-BF59-4E4D-B576-56AA89C6F72D}" dt="2022-12-13T11:16:20.255" v="818" actId="680"/>
        <pc:sldMkLst>
          <pc:docMk/>
          <pc:sldMk cId="208997616" sldId="971"/>
        </pc:sldMkLst>
      </pc:sldChg>
      <pc:sldChg chg="addSp delSp modSp add mod ord modTransition modAnim">
        <pc:chgData name="ALI TEKIN GUNER" userId="8a3bfaf7-3db6-4045-837e-88d2495fba61" providerId="ADAL" clId="{F8C97E7F-BF59-4E4D-B576-56AA89C6F72D}" dt="2022-12-14T09:35:41.588" v="3007"/>
        <pc:sldMkLst>
          <pc:docMk/>
          <pc:sldMk cId="733350161" sldId="971"/>
        </pc:sldMkLst>
        <pc:spChg chg="mod">
          <ac:chgData name="ALI TEKIN GUNER" userId="8a3bfaf7-3db6-4045-837e-88d2495fba61" providerId="ADAL" clId="{F8C97E7F-BF59-4E4D-B576-56AA89C6F72D}" dt="2022-12-13T14:31:34.771" v="2272" actId="20577"/>
          <ac:spMkLst>
            <pc:docMk/>
            <pc:sldMk cId="733350161" sldId="971"/>
            <ac:spMk id="5" creationId="{DC6A7466-A32F-6D5E-B79C-F0D6807EE4EB}"/>
          </ac:spMkLst>
        </pc:spChg>
        <pc:spChg chg="add mod">
          <ac:chgData name="ALI TEKIN GUNER" userId="8a3bfaf7-3db6-4045-837e-88d2495fba61" providerId="ADAL" clId="{F8C97E7F-BF59-4E4D-B576-56AA89C6F72D}" dt="2022-12-13T14:14:24.502" v="2104" actId="113"/>
          <ac:spMkLst>
            <pc:docMk/>
            <pc:sldMk cId="733350161" sldId="971"/>
            <ac:spMk id="13" creationId="{6C1E9702-8F28-A54F-92A0-8D465F27037E}"/>
          </ac:spMkLst>
        </pc:spChg>
        <pc:picChg chg="add mod">
          <ac:chgData name="ALI TEKIN GUNER" userId="8a3bfaf7-3db6-4045-837e-88d2495fba61" providerId="ADAL" clId="{F8C97E7F-BF59-4E4D-B576-56AA89C6F72D}" dt="2022-12-13T11:37:08.534" v="1033" actId="1076"/>
          <ac:picMkLst>
            <pc:docMk/>
            <pc:sldMk cId="733350161" sldId="971"/>
            <ac:picMk id="7" creationId="{85634D1E-CDC6-B95F-8DB3-BD2EE1B13712}"/>
          </ac:picMkLst>
        </pc:picChg>
        <pc:picChg chg="del">
          <ac:chgData name="ALI TEKIN GUNER" userId="8a3bfaf7-3db6-4045-837e-88d2495fba61" providerId="ADAL" clId="{F8C97E7F-BF59-4E4D-B576-56AA89C6F72D}" dt="2022-12-13T11:37:03.304" v="1030" actId="478"/>
          <ac:picMkLst>
            <pc:docMk/>
            <pc:sldMk cId="733350161" sldId="971"/>
            <ac:picMk id="8" creationId="{6C1A6A8E-B6B9-9EE8-5671-77BACD8C660B}"/>
          </ac:picMkLst>
        </pc:picChg>
        <pc:picChg chg="add mod">
          <ac:chgData name="ALI TEKIN GUNER" userId="8a3bfaf7-3db6-4045-837e-88d2495fba61" providerId="ADAL" clId="{F8C97E7F-BF59-4E4D-B576-56AA89C6F72D}" dt="2022-12-13T12:08:50.312" v="1187" actId="1076"/>
          <ac:picMkLst>
            <pc:docMk/>
            <pc:sldMk cId="733350161" sldId="971"/>
            <ac:picMk id="10" creationId="{F57E1AD8-3B9F-6E11-FD52-ADB08A83B096}"/>
          </ac:picMkLst>
        </pc:picChg>
        <pc:picChg chg="del">
          <ac:chgData name="ALI TEKIN GUNER" userId="8a3bfaf7-3db6-4045-837e-88d2495fba61" providerId="ADAL" clId="{F8C97E7F-BF59-4E4D-B576-56AA89C6F72D}" dt="2022-12-13T11:37:02.934" v="1029" actId="478"/>
          <ac:picMkLst>
            <pc:docMk/>
            <pc:sldMk cId="733350161" sldId="971"/>
            <ac:picMk id="11" creationId="{947CC1C3-C085-F91D-7805-1CA89261DF58}"/>
          </ac:picMkLst>
        </pc:picChg>
      </pc:sldChg>
      <pc:sldChg chg="new del">
        <pc:chgData name="ALI TEKIN GUNER" userId="8a3bfaf7-3db6-4045-837e-88d2495fba61" providerId="ADAL" clId="{F8C97E7F-BF59-4E4D-B576-56AA89C6F72D}" dt="2022-12-13T11:16:19.823" v="817" actId="680"/>
        <pc:sldMkLst>
          <pc:docMk/>
          <pc:sldMk cId="2756699778" sldId="972"/>
        </pc:sldMkLst>
      </pc:sldChg>
      <pc:sldChg chg="addSp delSp modSp add mod modTransition modAnim">
        <pc:chgData name="ALI TEKIN GUNER" userId="8a3bfaf7-3db6-4045-837e-88d2495fba61" providerId="ADAL" clId="{F8C97E7F-BF59-4E4D-B576-56AA89C6F72D}" dt="2022-12-14T09:35:41.588" v="3007"/>
        <pc:sldMkLst>
          <pc:docMk/>
          <pc:sldMk cId="3622606609" sldId="972"/>
        </pc:sldMkLst>
        <pc:spChg chg="mod">
          <ac:chgData name="ALI TEKIN GUNER" userId="8a3bfaf7-3db6-4045-837e-88d2495fba61" providerId="ADAL" clId="{F8C97E7F-BF59-4E4D-B576-56AA89C6F72D}" dt="2022-12-13T14:31:41.210" v="2276" actId="20577"/>
          <ac:spMkLst>
            <pc:docMk/>
            <pc:sldMk cId="3622606609" sldId="972"/>
            <ac:spMk id="5" creationId="{DC6A7466-A32F-6D5E-B79C-F0D6807EE4EB}"/>
          </ac:spMkLst>
        </pc:spChg>
        <pc:spChg chg="add mod">
          <ac:chgData name="ALI TEKIN GUNER" userId="8a3bfaf7-3db6-4045-837e-88d2495fba61" providerId="ADAL" clId="{F8C97E7F-BF59-4E4D-B576-56AA89C6F72D}" dt="2022-12-13T12:18:24.725" v="1219" actId="14100"/>
          <ac:spMkLst>
            <pc:docMk/>
            <pc:sldMk cId="3622606609" sldId="972"/>
            <ac:spMk id="13" creationId="{48B6F2AC-BCE4-348E-CB60-47EAD79CA5AF}"/>
          </ac:spMkLst>
        </pc:spChg>
        <pc:spChg chg="add del mod">
          <ac:chgData name="ALI TEKIN GUNER" userId="8a3bfaf7-3db6-4045-837e-88d2495fba61" providerId="ADAL" clId="{F8C97E7F-BF59-4E4D-B576-56AA89C6F72D}" dt="2022-12-13T12:35:53.542" v="1361" actId="22"/>
          <ac:spMkLst>
            <pc:docMk/>
            <pc:sldMk cId="3622606609" sldId="972"/>
            <ac:spMk id="21" creationId="{5A0A0B09-9D90-E5EE-5DA3-EAFF779594F7}"/>
          </ac:spMkLst>
        </pc:spChg>
        <pc:spChg chg="add del">
          <ac:chgData name="ALI TEKIN GUNER" userId="8a3bfaf7-3db6-4045-837e-88d2495fba61" providerId="ADAL" clId="{F8C97E7F-BF59-4E4D-B576-56AA89C6F72D}" dt="2022-12-13T12:38:27.655" v="1363" actId="478"/>
          <ac:spMkLst>
            <pc:docMk/>
            <pc:sldMk cId="3622606609" sldId="972"/>
            <ac:spMk id="23" creationId="{EFCAD333-978F-A829-512D-693700604E31}"/>
          </ac:spMkLst>
        </pc:spChg>
        <pc:spChg chg="add del mod">
          <ac:chgData name="ALI TEKIN GUNER" userId="8a3bfaf7-3db6-4045-837e-88d2495fba61" providerId="ADAL" clId="{F8C97E7F-BF59-4E4D-B576-56AA89C6F72D}" dt="2022-12-13T12:46:26.500" v="1448" actId="478"/>
          <ac:spMkLst>
            <pc:docMk/>
            <pc:sldMk cId="3622606609" sldId="972"/>
            <ac:spMk id="24" creationId="{35B5DCF2-5A00-4938-C22F-E75C580C081E}"/>
          </ac:spMkLst>
        </pc:spChg>
        <pc:spChg chg="add del mod">
          <ac:chgData name="ALI TEKIN GUNER" userId="8a3bfaf7-3db6-4045-837e-88d2495fba61" providerId="ADAL" clId="{F8C97E7F-BF59-4E4D-B576-56AA89C6F72D}" dt="2022-12-13T12:40:30.562" v="1422" actId="478"/>
          <ac:spMkLst>
            <pc:docMk/>
            <pc:sldMk cId="3622606609" sldId="972"/>
            <ac:spMk id="25" creationId="{19C2EE55-8431-7396-9E4B-B51686D5B592}"/>
          </ac:spMkLst>
        </pc:spChg>
        <pc:spChg chg="add mod ord">
          <ac:chgData name="ALI TEKIN GUNER" userId="8a3bfaf7-3db6-4045-837e-88d2495fba61" providerId="ADAL" clId="{F8C97E7F-BF59-4E4D-B576-56AA89C6F72D}" dt="2022-12-13T12:47:26.670" v="1467" actId="164"/>
          <ac:spMkLst>
            <pc:docMk/>
            <pc:sldMk cId="3622606609" sldId="972"/>
            <ac:spMk id="28" creationId="{E02AD3A7-7038-D6D8-58EA-840F73036F65}"/>
          </ac:spMkLst>
        </pc:spChg>
        <pc:spChg chg="add mod">
          <ac:chgData name="ALI TEKIN GUNER" userId="8a3bfaf7-3db6-4045-837e-88d2495fba61" providerId="ADAL" clId="{F8C97E7F-BF59-4E4D-B576-56AA89C6F72D}" dt="2022-12-13T13:49:25.383" v="1770" actId="14100"/>
          <ac:spMkLst>
            <pc:docMk/>
            <pc:sldMk cId="3622606609" sldId="972"/>
            <ac:spMk id="32" creationId="{14279225-32CB-A1E0-794B-2B914CCA69D1}"/>
          </ac:spMkLst>
        </pc:spChg>
        <pc:spChg chg="add mod">
          <ac:chgData name="ALI TEKIN GUNER" userId="8a3bfaf7-3db6-4045-837e-88d2495fba61" providerId="ADAL" clId="{F8C97E7F-BF59-4E4D-B576-56AA89C6F72D}" dt="2022-12-13T15:18:44.207" v="2949" actId="1076"/>
          <ac:spMkLst>
            <pc:docMk/>
            <pc:sldMk cId="3622606609" sldId="972"/>
            <ac:spMk id="33" creationId="{26B8E3C6-62E3-24BE-2F8A-5003AF303766}"/>
          </ac:spMkLst>
        </pc:spChg>
        <pc:grpChg chg="add del mod">
          <ac:chgData name="ALI TEKIN GUNER" userId="8a3bfaf7-3db6-4045-837e-88d2495fba61" providerId="ADAL" clId="{F8C97E7F-BF59-4E4D-B576-56AA89C6F72D}" dt="2022-12-13T13:47:59.837" v="1739" actId="478"/>
          <ac:grpSpMkLst>
            <pc:docMk/>
            <pc:sldMk cId="3622606609" sldId="972"/>
            <ac:grpSpMk id="29" creationId="{DB716A51-03A4-1B36-6C62-CA369616BAC3}"/>
          </ac:grpSpMkLst>
        </pc:grpChg>
        <pc:picChg chg="del">
          <ac:chgData name="ALI TEKIN GUNER" userId="8a3bfaf7-3db6-4045-837e-88d2495fba61" providerId="ADAL" clId="{F8C97E7F-BF59-4E4D-B576-56AA89C6F72D}" dt="2022-12-13T11:38:02.278" v="1047" actId="478"/>
          <ac:picMkLst>
            <pc:docMk/>
            <pc:sldMk cId="3622606609" sldId="972"/>
            <ac:picMk id="7" creationId="{85634D1E-CDC6-B95F-8DB3-BD2EE1B13712}"/>
          </ac:picMkLst>
        </pc:picChg>
        <pc:picChg chg="add del mod ord">
          <ac:chgData name="ALI TEKIN GUNER" userId="8a3bfaf7-3db6-4045-837e-88d2495fba61" providerId="ADAL" clId="{F8C97E7F-BF59-4E4D-B576-56AA89C6F72D}" dt="2022-12-13T12:18:43.196" v="1220" actId="478"/>
          <ac:picMkLst>
            <pc:docMk/>
            <pc:sldMk cId="3622606609" sldId="972"/>
            <ac:picMk id="8" creationId="{44DC3BB5-DD2E-DFBC-95F8-035C402FF7F4}"/>
          </ac:picMkLst>
        </pc:picChg>
        <pc:picChg chg="del">
          <ac:chgData name="ALI TEKIN GUNER" userId="8a3bfaf7-3db6-4045-837e-88d2495fba61" providerId="ADAL" clId="{F8C97E7F-BF59-4E4D-B576-56AA89C6F72D}" dt="2022-12-13T11:38:02.681" v="1048" actId="478"/>
          <ac:picMkLst>
            <pc:docMk/>
            <pc:sldMk cId="3622606609" sldId="972"/>
            <ac:picMk id="10" creationId="{F57E1AD8-3B9F-6E11-FD52-ADB08A83B096}"/>
          </ac:picMkLst>
        </pc:picChg>
        <pc:picChg chg="add mod modCrop">
          <ac:chgData name="ALI TEKIN GUNER" userId="8a3bfaf7-3db6-4045-837e-88d2495fba61" providerId="ADAL" clId="{F8C97E7F-BF59-4E4D-B576-56AA89C6F72D}" dt="2022-12-13T15:18:44.207" v="2949" actId="1076"/>
          <ac:picMkLst>
            <pc:docMk/>
            <pc:sldMk cId="3622606609" sldId="972"/>
            <ac:picMk id="11" creationId="{487BD67D-2582-58B9-62D9-10FEA811C694}"/>
          </ac:picMkLst>
        </pc:picChg>
        <pc:picChg chg="add mod">
          <ac:chgData name="ALI TEKIN GUNER" userId="8a3bfaf7-3db6-4045-837e-88d2495fba61" providerId="ADAL" clId="{F8C97E7F-BF59-4E4D-B576-56AA89C6F72D}" dt="2022-12-13T15:18:44.207" v="2949" actId="1076"/>
          <ac:picMkLst>
            <pc:docMk/>
            <pc:sldMk cId="3622606609" sldId="972"/>
            <ac:picMk id="15" creationId="{6FC91686-7556-02F3-5730-DDDF62FE6F8C}"/>
          </ac:picMkLst>
        </pc:picChg>
        <pc:picChg chg="add del mod">
          <ac:chgData name="ALI TEKIN GUNER" userId="8a3bfaf7-3db6-4045-837e-88d2495fba61" providerId="ADAL" clId="{F8C97E7F-BF59-4E4D-B576-56AA89C6F72D}" dt="2022-12-13T13:47:58.797" v="1738" actId="478"/>
          <ac:picMkLst>
            <pc:docMk/>
            <pc:sldMk cId="3622606609" sldId="972"/>
            <ac:picMk id="17" creationId="{94C0ECD1-4A3D-17F8-12FB-71D38C2E9FAB}"/>
          </ac:picMkLst>
        </pc:picChg>
        <pc:picChg chg="add del mod">
          <ac:chgData name="ALI TEKIN GUNER" userId="8a3bfaf7-3db6-4045-837e-88d2495fba61" providerId="ADAL" clId="{F8C97E7F-BF59-4E4D-B576-56AA89C6F72D}" dt="2022-12-13T12:46:25.424" v="1447" actId="478"/>
          <ac:picMkLst>
            <pc:docMk/>
            <pc:sldMk cId="3622606609" sldId="972"/>
            <ac:picMk id="19" creationId="{2348B8CF-B761-EB3F-10BB-E2E7A58BB939}"/>
          </ac:picMkLst>
        </pc:picChg>
        <pc:picChg chg="add mod">
          <ac:chgData name="ALI TEKIN GUNER" userId="8a3bfaf7-3db6-4045-837e-88d2495fba61" providerId="ADAL" clId="{F8C97E7F-BF59-4E4D-B576-56AA89C6F72D}" dt="2022-12-13T12:47:26.670" v="1467" actId="164"/>
          <ac:picMkLst>
            <pc:docMk/>
            <pc:sldMk cId="3622606609" sldId="972"/>
            <ac:picMk id="27" creationId="{780C4EA8-AF9E-21B4-D35A-BB3EE755C86E}"/>
          </ac:picMkLst>
        </pc:picChg>
        <pc:picChg chg="add mod">
          <ac:chgData name="ALI TEKIN GUNER" userId="8a3bfaf7-3db6-4045-837e-88d2495fba61" providerId="ADAL" clId="{F8C97E7F-BF59-4E4D-B576-56AA89C6F72D}" dt="2022-12-13T13:49:30.286" v="1772" actId="1076"/>
          <ac:picMkLst>
            <pc:docMk/>
            <pc:sldMk cId="3622606609" sldId="972"/>
            <ac:picMk id="31" creationId="{F754C0C5-ACDB-BF9A-93B3-F54E52BC102C}"/>
          </ac:picMkLst>
        </pc:picChg>
      </pc:sldChg>
      <pc:sldChg chg="new del">
        <pc:chgData name="ALI TEKIN GUNER" userId="8a3bfaf7-3db6-4045-837e-88d2495fba61" providerId="ADAL" clId="{F8C97E7F-BF59-4E4D-B576-56AA89C6F72D}" dt="2022-12-13T11:39:02.668" v="1059" actId="47"/>
        <pc:sldMkLst>
          <pc:docMk/>
          <pc:sldMk cId="987775220" sldId="973"/>
        </pc:sldMkLst>
      </pc:sldChg>
      <pc:sldChg chg="addSp delSp modSp add mod modTransition modAnim">
        <pc:chgData name="ALI TEKIN GUNER" userId="8a3bfaf7-3db6-4045-837e-88d2495fba61" providerId="ADAL" clId="{F8C97E7F-BF59-4E4D-B576-56AA89C6F72D}" dt="2022-12-14T09:35:41.588" v="3007"/>
        <pc:sldMkLst>
          <pc:docMk/>
          <pc:sldMk cId="619126737" sldId="974"/>
        </pc:sldMkLst>
        <pc:spChg chg="mod">
          <ac:chgData name="ALI TEKIN GUNER" userId="8a3bfaf7-3db6-4045-837e-88d2495fba61" providerId="ADAL" clId="{F8C97E7F-BF59-4E4D-B576-56AA89C6F72D}" dt="2022-12-13T14:32:13.582" v="2282" actId="20577"/>
          <ac:spMkLst>
            <pc:docMk/>
            <pc:sldMk cId="619126737" sldId="974"/>
            <ac:spMk id="5" creationId="{DC6A7466-A32F-6D5E-B79C-F0D6807EE4EB}"/>
          </ac:spMkLst>
        </pc:spChg>
        <pc:picChg chg="add mod">
          <ac:chgData name="ALI TEKIN GUNER" userId="8a3bfaf7-3db6-4045-837e-88d2495fba61" providerId="ADAL" clId="{F8C97E7F-BF59-4E4D-B576-56AA89C6F72D}" dt="2022-12-13T11:39:31.142" v="1090" actId="1076"/>
          <ac:picMkLst>
            <pc:docMk/>
            <pc:sldMk cId="619126737" sldId="974"/>
            <ac:picMk id="7" creationId="{36736608-7045-A617-594A-4ABDBE6801CF}"/>
          </ac:picMkLst>
        </pc:picChg>
        <pc:picChg chg="del">
          <ac:chgData name="ALI TEKIN GUNER" userId="8a3bfaf7-3db6-4045-837e-88d2495fba61" providerId="ADAL" clId="{F8C97E7F-BF59-4E4D-B576-56AA89C6F72D}" dt="2022-12-13T11:39:11.376" v="1084" actId="478"/>
          <ac:picMkLst>
            <pc:docMk/>
            <pc:sldMk cId="619126737" sldId="974"/>
            <ac:picMk id="8" creationId="{44DC3BB5-DD2E-DFBC-95F8-035C402FF7F4}"/>
          </ac:picMkLst>
        </pc:picChg>
        <pc:picChg chg="add mod">
          <ac:chgData name="ALI TEKIN GUNER" userId="8a3bfaf7-3db6-4045-837e-88d2495fba61" providerId="ADAL" clId="{F8C97E7F-BF59-4E4D-B576-56AA89C6F72D}" dt="2022-12-13T11:39:37.747" v="1093"/>
          <ac:picMkLst>
            <pc:docMk/>
            <pc:sldMk cId="619126737" sldId="974"/>
            <ac:picMk id="10" creationId="{2AD1C288-A36C-DE97-5FE5-A5AA335A653F}"/>
          </ac:picMkLst>
        </pc:picChg>
        <pc:picChg chg="del">
          <ac:chgData name="ALI TEKIN GUNER" userId="8a3bfaf7-3db6-4045-837e-88d2495fba61" providerId="ADAL" clId="{F8C97E7F-BF59-4E4D-B576-56AA89C6F72D}" dt="2022-12-13T11:39:10.828" v="1083" actId="478"/>
          <ac:picMkLst>
            <pc:docMk/>
            <pc:sldMk cId="619126737" sldId="974"/>
            <ac:picMk id="11" creationId="{487BD67D-2582-58B9-62D9-10FEA811C694}"/>
          </ac:picMkLst>
        </pc:picChg>
      </pc:sldChg>
      <pc:sldChg chg="addSp delSp modSp new mod modTransition modAnim">
        <pc:chgData name="ALI TEKIN GUNER" userId="8a3bfaf7-3db6-4045-837e-88d2495fba61" providerId="ADAL" clId="{F8C97E7F-BF59-4E4D-B576-56AA89C6F72D}" dt="2022-12-14T09:35:41.588" v="3007"/>
        <pc:sldMkLst>
          <pc:docMk/>
          <pc:sldMk cId="3511924735" sldId="975"/>
        </pc:sldMkLst>
        <pc:spChg chg="add mod">
          <ac:chgData name="ALI TEKIN GUNER" userId="8a3bfaf7-3db6-4045-837e-88d2495fba61" providerId="ADAL" clId="{F8C97E7F-BF59-4E4D-B576-56AA89C6F72D}" dt="2022-12-13T14:32:11.362" v="2280" actId="20577"/>
          <ac:spMkLst>
            <pc:docMk/>
            <pc:sldMk cId="3511924735" sldId="975"/>
            <ac:spMk id="6" creationId="{09866540-9B3B-38F4-C0CB-A58779D79886}"/>
          </ac:spMkLst>
        </pc:spChg>
        <pc:spChg chg="add del">
          <ac:chgData name="ALI TEKIN GUNER" userId="8a3bfaf7-3db6-4045-837e-88d2495fba61" providerId="ADAL" clId="{F8C97E7F-BF59-4E4D-B576-56AA89C6F72D}" dt="2022-12-13T12:00:50.159" v="1123" actId="22"/>
          <ac:spMkLst>
            <pc:docMk/>
            <pc:sldMk cId="3511924735" sldId="975"/>
            <ac:spMk id="8" creationId="{7625FDAC-7847-1A7F-6CC1-442DB98074C8}"/>
          </ac:spMkLst>
        </pc:spChg>
        <pc:spChg chg="add mod">
          <ac:chgData name="ALI TEKIN GUNER" userId="8a3bfaf7-3db6-4045-837e-88d2495fba61" providerId="ADAL" clId="{F8C97E7F-BF59-4E4D-B576-56AA89C6F72D}" dt="2022-12-13T14:05:46.856" v="1994" actId="20577"/>
          <ac:spMkLst>
            <pc:docMk/>
            <pc:sldMk cId="3511924735" sldId="975"/>
            <ac:spMk id="10" creationId="{DA370FAF-1932-05CC-66EB-703AC214E6E4}"/>
          </ac:spMkLst>
        </pc:spChg>
        <pc:spChg chg="add mod">
          <ac:chgData name="ALI TEKIN GUNER" userId="8a3bfaf7-3db6-4045-837e-88d2495fba61" providerId="ADAL" clId="{F8C97E7F-BF59-4E4D-B576-56AA89C6F72D}" dt="2022-12-13T13:35:33.889" v="1654" actId="164"/>
          <ac:spMkLst>
            <pc:docMk/>
            <pc:sldMk cId="3511924735" sldId="975"/>
            <ac:spMk id="15" creationId="{AD5FE8B3-F78E-2703-A3A8-811F307CE226}"/>
          </ac:spMkLst>
        </pc:spChg>
        <pc:spChg chg="add mod">
          <ac:chgData name="ALI TEKIN GUNER" userId="8a3bfaf7-3db6-4045-837e-88d2495fba61" providerId="ADAL" clId="{F8C97E7F-BF59-4E4D-B576-56AA89C6F72D}" dt="2022-12-13T15:11:59.033" v="2828" actId="20577"/>
          <ac:spMkLst>
            <pc:docMk/>
            <pc:sldMk cId="3511924735" sldId="975"/>
            <ac:spMk id="26" creationId="{E64347A6-860A-FCA5-689C-317A56F0FDC2}"/>
          </ac:spMkLst>
        </pc:spChg>
        <pc:grpChg chg="add del mod">
          <ac:chgData name="ALI TEKIN GUNER" userId="8a3bfaf7-3db6-4045-837e-88d2495fba61" providerId="ADAL" clId="{F8C97E7F-BF59-4E4D-B576-56AA89C6F72D}" dt="2022-12-13T13:52:22.116" v="1775" actId="478"/>
          <ac:grpSpMkLst>
            <pc:docMk/>
            <pc:sldMk cId="3511924735" sldId="975"/>
            <ac:grpSpMk id="16" creationId="{D3332840-7F75-EC5D-B281-CF292D7F8A54}"/>
          </ac:grpSpMkLst>
        </pc:grpChg>
        <pc:picChg chg="add del mod">
          <ac:chgData name="ALI TEKIN GUNER" userId="8a3bfaf7-3db6-4045-837e-88d2495fba61" providerId="ADAL" clId="{F8C97E7F-BF59-4E4D-B576-56AA89C6F72D}" dt="2022-12-13T14:00:27.420" v="1851" actId="478"/>
          <ac:picMkLst>
            <pc:docMk/>
            <pc:sldMk cId="3511924735" sldId="975"/>
            <ac:picMk id="12" creationId="{DC033C15-7429-A3A0-092D-04C45820166B}"/>
          </ac:picMkLst>
        </pc:picChg>
        <pc:picChg chg="add mod">
          <ac:chgData name="ALI TEKIN GUNER" userId="8a3bfaf7-3db6-4045-837e-88d2495fba61" providerId="ADAL" clId="{F8C97E7F-BF59-4E4D-B576-56AA89C6F72D}" dt="2022-12-13T13:49:46.558" v="1774" actId="1076"/>
          <ac:picMkLst>
            <pc:docMk/>
            <pc:sldMk cId="3511924735" sldId="975"/>
            <ac:picMk id="14" creationId="{F6D7E551-972E-B546-8AC2-052249F70E1B}"/>
          </ac:picMkLst>
        </pc:picChg>
        <pc:picChg chg="add del mod">
          <ac:chgData name="ALI TEKIN GUNER" userId="8a3bfaf7-3db6-4045-837e-88d2495fba61" providerId="ADAL" clId="{F8C97E7F-BF59-4E4D-B576-56AA89C6F72D}" dt="2022-12-13T14:00:27.420" v="1851" actId="478"/>
          <ac:picMkLst>
            <pc:docMk/>
            <pc:sldMk cId="3511924735" sldId="975"/>
            <ac:picMk id="18" creationId="{8A0BCC1A-8F6E-F929-FABF-764E8DF5A0F1}"/>
          </ac:picMkLst>
        </pc:picChg>
        <pc:picChg chg="add del mod">
          <ac:chgData name="ALI TEKIN GUNER" userId="8a3bfaf7-3db6-4045-837e-88d2495fba61" providerId="ADAL" clId="{F8C97E7F-BF59-4E4D-B576-56AA89C6F72D}" dt="2022-12-13T14:00:27.420" v="1851" actId="478"/>
          <ac:picMkLst>
            <pc:docMk/>
            <pc:sldMk cId="3511924735" sldId="975"/>
            <ac:picMk id="20" creationId="{DE2F9677-86C6-6853-4809-2CEC0B2BAC42}"/>
          </ac:picMkLst>
        </pc:picChg>
        <pc:picChg chg="add del mod">
          <ac:chgData name="ALI TEKIN GUNER" userId="8a3bfaf7-3db6-4045-837e-88d2495fba61" providerId="ADAL" clId="{F8C97E7F-BF59-4E4D-B576-56AA89C6F72D}" dt="2022-12-13T14:00:27.420" v="1851" actId="478"/>
          <ac:picMkLst>
            <pc:docMk/>
            <pc:sldMk cId="3511924735" sldId="975"/>
            <ac:picMk id="22" creationId="{DA0AFC1F-7328-DED2-FFFF-A02036FEA487}"/>
          </ac:picMkLst>
        </pc:picChg>
        <pc:picChg chg="add del mod">
          <ac:chgData name="ALI TEKIN GUNER" userId="8a3bfaf7-3db6-4045-837e-88d2495fba61" providerId="ADAL" clId="{F8C97E7F-BF59-4E4D-B576-56AA89C6F72D}" dt="2022-12-13T14:00:27.420" v="1851" actId="478"/>
          <ac:picMkLst>
            <pc:docMk/>
            <pc:sldMk cId="3511924735" sldId="975"/>
            <ac:picMk id="23" creationId="{8D58F9EC-D566-CED4-190E-BE22B63F62A2}"/>
          </ac:picMkLst>
        </pc:picChg>
        <pc:picChg chg="add mod">
          <ac:chgData name="ALI TEKIN GUNER" userId="8a3bfaf7-3db6-4045-837e-88d2495fba61" providerId="ADAL" clId="{F8C97E7F-BF59-4E4D-B576-56AA89C6F72D}" dt="2022-12-13T15:18:59.406" v="2951" actId="1076"/>
          <ac:picMkLst>
            <pc:docMk/>
            <pc:sldMk cId="3511924735" sldId="975"/>
            <ac:picMk id="25" creationId="{A3571F03-4C9D-60FB-CFC4-856A41048E32}"/>
          </ac:picMkLst>
        </pc:picChg>
      </pc:sldChg>
      <pc:sldChg chg="new del">
        <pc:chgData name="ALI TEKIN GUNER" userId="8a3bfaf7-3db6-4045-837e-88d2495fba61" providerId="ADAL" clId="{F8C97E7F-BF59-4E4D-B576-56AA89C6F72D}" dt="2022-12-13T11:54:00.608" v="1106" actId="47"/>
        <pc:sldMkLst>
          <pc:docMk/>
          <pc:sldMk cId="3553811573" sldId="975"/>
        </pc:sldMkLst>
      </pc:sldChg>
      <pc:sldChg chg="addSp modSp new mod modTransition">
        <pc:chgData name="ALI TEKIN GUNER" userId="8a3bfaf7-3db6-4045-837e-88d2495fba61" providerId="ADAL" clId="{F8C97E7F-BF59-4E4D-B576-56AA89C6F72D}" dt="2022-12-14T09:35:41.588" v="3007"/>
        <pc:sldMkLst>
          <pc:docMk/>
          <pc:sldMk cId="1011261698" sldId="976"/>
        </pc:sldMkLst>
        <pc:spChg chg="add mod">
          <ac:chgData name="ALI TEKIN GUNER" userId="8a3bfaf7-3db6-4045-837e-88d2495fba61" providerId="ADAL" clId="{F8C97E7F-BF59-4E4D-B576-56AA89C6F72D}" dt="2022-12-13T13:18:58.916" v="1624" actId="122"/>
          <ac:spMkLst>
            <pc:docMk/>
            <pc:sldMk cId="1011261698" sldId="976"/>
            <ac:spMk id="6" creationId="{F6E65A5D-ABA5-EBDF-CBE0-60A814605EA7}"/>
          </ac:spMkLst>
        </pc:spChg>
        <pc:picChg chg="add mod">
          <ac:chgData name="ALI TEKIN GUNER" userId="8a3bfaf7-3db6-4045-837e-88d2495fba61" providerId="ADAL" clId="{F8C97E7F-BF59-4E4D-B576-56AA89C6F72D}" dt="2022-12-13T13:18:56.742" v="1623" actId="1076"/>
          <ac:picMkLst>
            <pc:docMk/>
            <pc:sldMk cId="1011261698" sldId="976"/>
            <ac:picMk id="5" creationId="{6D6A2317-93E0-E06A-B5FE-8F83EF1F5D56}"/>
          </ac:picMkLst>
        </pc:picChg>
      </pc:sldChg>
      <pc:sldChg chg="addSp modSp new modTransition">
        <pc:chgData name="ALI TEKIN GUNER" userId="8a3bfaf7-3db6-4045-837e-88d2495fba61" providerId="ADAL" clId="{F8C97E7F-BF59-4E4D-B576-56AA89C6F72D}" dt="2022-12-14T09:35:41.588" v="3007"/>
        <pc:sldMkLst>
          <pc:docMk/>
          <pc:sldMk cId="3982853826" sldId="977"/>
        </pc:sldMkLst>
        <pc:spChg chg="add mod">
          <ac:chgData name="ALI TEKIN GUNER" userId="8a3bfaf7-3db6-4045-837e-88d2495fba61" providerId="ADAL" clId="{F8C97E7F-BF59-4E4D-B576-56AA89C6F72D}" dt="2022-12-13T14:04:56.675" v="1966" actId="1038"/>
          <ac:spMkLst>
            <pc:docMk/>
            <pc:sldMk cId="3982853826" sldId="977"/>
            <ac:spMk id="5" creationId="{075BFD8B-9FEA-2D31-79A2-CB34C4705602}"/>
          </ac:spMkLst>
        </pc:spChg>
        <pc:spChg chg="add mod">
          <ac:chgData name="ALI TEKIN GUNER" userId="8a3bfaf7-3db6-4045-837e-88d2495fba61" providerId="ADAL" clId="{F8C97E7F-BF59-4E4D-B576-56AA89C6F72D}" dt="2022-12-13T14:04:56.675" v="1966" actId="1038"/>
          <ac:spMkLst>
            <pc:docMk/>
            <pc:sldMk cId="3982853826" sldId="977"/>
            <ac:spMk id="7" creationId="{2875C0C0-EA07-F098-C6D2-D864E7391DDC}"/>
          </ac:spMkLst>
        </pc:spChg>
        <pc:picChg chg="add mod">
          <ac:chgData name="ALI TEKIN GUNER" userId="8a3bfaf7-3db6-4045-837e-88d2495fba61" providerId="ADAL" clId="{F8C97E7F-BF59-4E4D-B576-56AA89C6F72D}" dt="2022-12-13T14:04:56.675" v="1966" actId="1038"/>
          <ac:picMkLst>
            <pc:docMk/>
            <pc:sldMk cId="3982853826" sldId="977"/>
            <ac:picMk id="6" creationId="{DC0E2DB8-4736-7DB3-B218-8A33A4B8D23E}"/>
          </ac:picMkLst>
        </pc:picChg>
        <pc:picChg chg="add mod">
          <ac:chgData name="ALI TEKIN GUNER" userId="8a3bfaf7-3db6-4045-837e-88d2495fba61" providerId="ADAL" clId="{F8C97E7F-BF59-4E4D-B576-56AA89C6F72D}" dt="2022-12-13T14:04:56.675" v="1966" actId="1038"/>
          <ac:picMkLst>
            <pc:docMk/>
            <pc:sldMk cId="3982853826" sldId="977"/>
            <ac:picMk id="8" creationId="{BA31A381-2EAB-3349-181A-FD439BB87081}"/>
          </ac:picMkLst>
        </pc:picChg>
        <pc:picChg chg="add mod">
          <ac:chgData name="ALI TEKIN GUNER" userId="8a3bfaf7-3db6-4045-837e-88d2495fba61" providerId="ADAL" clId="{F8C97E7F-BF59-4E4D-B576-56AA89C6F72D}" dt="2022-12-13T14:04:56.675" v="1966" actId="1038"/>
          <ac:picMkLst>
            <pc:docMk/>
            <pc:sldMk cId="3982853826" sldId="977"/>
            <ac:picMk id="9" creationId="{A530D7CF-9F14-AD08-5BDA-5ACBC86608EE}"/>
          </ac:picMkLst>
        </pc:picChg>
      </pc:sldChg>
      <pc:sldChg chg="new del">
        <pc:chgData name="ALI TEKIN GUNER" userId="8a3bfaf7-3db6-4045-837e-88d2495fba61" providerId="ADAL" clId="{F8C97E7F-BF59-4E4D-B576-56AA89C6F72D}" dt="2022-12-13T14:04:34.164" v="1962" actId="47"/>
        <pc:sldMkLst>
          <pc:docMk/>
          <pc:sldMk cId="1052909890" sldId="978"/>
        </pc:sldMkLst>
      </pc:sldChg>
      <pc:sldChg chg="new del">
        <pc:chgData name="ALI TEKIN GUNER" userId="8a3bfaf7-3db6-4045-837e-88d2495fba61" providerId="ADAL" clId="{F8C97E7F-BF59-4E4D-B576-56AA89C6F72D}" dt="2022-12-14T09:58:04.847" v="3069" actId="47"/>
        <pc:sldMkLst>
          <pc:docMk/>
          <pc:sldMk cId="3946727855" sldId="978"/>
        </pc:sldMkLst>
      </pc:sldChg>
      <pc:sldChg chg="addSp delSp modSp add mod modAnim">
        <pc:chgData name="ALI TEKIN GUNER" userId="8a3bfaf7-3db6-4045-837e-88d2495fba61" providerId="ADAL" clId="{F8C97E7F-BF59-4E4D-B576-56AA89C6F72D}" dt="2022-12-14T10:40:07.794" v="3679" actId="1035"/>
        <pc:sldMkLst>
          <pc:docMk/>
          <pc:sldMk cId="1689664662" sldId="979"/>
        </pc:sldMkLst>
        <pc:spChg chg="mod">
          <ac:chgData name="ALI TEKIN GUNER" userId="8a3bfaf7-3db6-4045-837e-88d2495fba61" providerId="ADAL" clId="{F8C97E7F-BF59-4E4D-B576-56AA89C6F72D}" dt="2022-12-14T10:39:55.466" v="3672" actId="1035"/>
          <ac:spMkLst>
            <pc:docMk/>
            <pc:sldMk cId="1689664662" sldId="979"/>
            <ac:spMk id="9" creationId="{5D493FBA-04AB-EBEF-8BAB-C19705DD76BC}"/>
          </ac:spMkLst>
        </pc:spChg>
        <pc:spChg chg="mod">
          <ac:chgData name="ALI TEKIN GUNER" userId="8a3bfaf7-3db6-4045-837e-88d2495fba61" providerId="ADAL" clId="{F8C97E7F-BF59-4E4D-B576-56AA89C6F72D}" dt="2022-12-14T10:39:55.466" v="3672" actId="1035"/>
          <ac:spMkLst>
            <pc:docMk/>
            <pc:sldMk cId="1689664662" sldId="979"/>
            <ac:spMk id="10" creationId="{773EED97-3629-B327-9FF3-4CDE6D5CF2D2}"/>
          </ac:spMkLst>
        </pc:spChg>
        <pc:spChg chg="add del mod topLvl">
          <ac:chgData name="ALI TEKIN GUNER" userId="8a3bfaf7-3db6-4045-837e-88d2495fba61" providerId="ADAL" clId="{F8C97E7F-BF59-4E4D-B576-56AA89C6F72D}" dt="2022-12-14T10:31:25.969" v="3579" actId="1035"/>
          <ac:spMkLst>
            <pc:docMk/>
            <pc:sldMk cId="1689664662" sldId="979"/>
            <ac:spMk id="11" creationId="{DAFDA498-125D-E92F-8458-900AEF6BE473}"/>
          </ac:spMkLst>
        </pc:spChg>
        <pc:spChg chg="mod">
          <ac:chgData name="ALI TEKIN GUNER" userId="8a3bfaf7-3db6-4045-837e-88d2495fba61" providerId="ADAL" clId="{F8C97E7F-BF59-4E4D-B576-56AA89C6F72D}" dt="2022-12-14T10:39:55.466" v="3672" actId="1035"/>
          <ac:spMkLst>
            <pc:docMk/>
            <pc:sldMk cId="1689664662" sldId="979"/>
            <ac:spMk id="14" creationId="{79124562-C319-B699-607C-963A7E8C61A0}"/>
          </ac:spMkLst>
        </pc:spChg>
        <pc:spChg chg="mod">
          <ac:chgData name="ALI TEKIN GUNER" userId="8a3bfaf7-3db6-4045-837e-88d2495fba61" providerId="ADAL" clId="{F8C97E7F-BF59-4E4D-B576-56AA89C6F72D}" dt="2022-12-14T10:31:25.969" v="3579" actId="1035"/>
          <ac:spMkLst>
            <pc:docMk/>
            <pc:sldMk cId="1689664662" sldId="979"/>
            <ac:spMk id="15" creationId="{01428711-D80F-70D8-CE9F-9610C1093362}"/>
          </ac:spMkLst>
        </pc:spChg>
        <pc:spChg chg="add mod">
          <ac:chgData name="ALI TEKIN GUNER" userId="8a3bfaf7-3db6-4045-837e-88d2495fba61" providerId="ADAL" clId="{F8C97E7F-BF59-4E4D-B576-56AA89C6F72D}" dt="2022-12-14T10:31:19.997" v="3576" actId="14100"/>
          <ac:spMkLst>
            <pc:docMk/>
            <pc:sldMk cId="1689664662" sldId="979"/>
            <ac:spMk id="18" creationId="{61916B53-3A1C-CC7D-9538-20F7A97E32EF}"/>
          </ac:spMkLst>
        </pc:spChg>
        <pc:spChg chg="mod">
          <ac:chgData name="ALI TEKIN GUNER" userId="8a3bfaf7-3db6-4045-837e-88d2495fba61" providerId="ADAL" clId="{F8C97E7F-BF59-4E4D-B576-56AA89C6F72D}" dt="2022-12-14T10:39:55.466" v="3672" actId="1035"/>
          <ac:spMkLst>
            <pc:docMk/>
            <pc:sldMk cId="1689664662" sldId="979"/>
            <ac:spMk id="19" creationId="{BCD417F1-9459-7F9D-BF08-250D772049B0}"/>
          </ac:spMkLst>
        </pc:spChg>
        <pc:spChg chg="mod">
          <ac:chgData name="ALI TEKIN GUNER" userId="8a3bfaf7-3db6-4045-837e-88d2495fba61" providerId="ADAL" clId="{F8C97E7F-BF59-4E4D-B576-56AA89C6F72D}" dt="2022-12-14T10:31:25.969" v="3579" actId="1035"/>
          <ac:spMkLst>
            <pc:docMk/>
            <pc:sldMk cId="1689664662" sldId="979"/>
            <ac:spMk id="20" creationId="{619652C7-6A02-2FF5-57E3-3AD149620394}"/>
          </ac:spMkLst>
        </pc:spChg>
        <pc:spChg chg="add mod">
          <ac:chgData name="ALI TEKIN GUNER" userId="8a3bfaf7-3db6-4045-837e-88d2495fba61" providerId="ADAL" clId="{F8C97E7F-BF59-4E4D-B576-56AA89C6F72D}" dt="2022-12-14T10:34:03.541" v="3594" actId="20577"/>
          <ac:spMkLst>
            <pc:docMk/>
            <pc:sldMk cId="1689664662" sldId="979"/>
            <ac:spMk id="22" creationId="{EC6A93B0-EA39-C7FD-D70E-A3710EA39095}"/>
          </ac:spMkLst>
        </pc:spChg>
        <pc:spChg chg="add mod">
          <ac:chgData name="ALI TEKIN GUNER" userId="8a3bfaf7-3db6-4045-837e-88d2495fba61" providerId="ADAL" clId="{F8C97E7F-BF59-4E4D-B576-56AA89C6F72D}" dt="2022-12-14T10:29:37.185" v="3557" actId="164"/>
          <ac:spMkLst>
            <pc:docMk/>
            <pc:sldMk cId="1689664662" sldId="979"/>
            <ac:spMk id="23" creationId="{99DF8A6F-A7AE-60F4-E14B-089A57738802}"/>
          </ac:spMkLst>
        </pc:spChg>
        <pc:spChg chg="add mod">
          <ac:chgData name="ALI TEKIN GUNER" userId="8a3bfaf7-3db6-4045-837e-88d2495fba61" providerId="ADAL" clId="{F8C97E7F-BF59-4E4D-B576-56AA89C6F72D}" dt="2022-12-14T10:31:48.702" v="3583" actId="14100"/>
          <ac:spMkLst>
            <pc:docMk/>
            <pc:sldMk cId="1689664662" sldId="979"/>
            <ac:spMk id="24" creationId="{8461DFC7-A521-67A8-EE0B-4B49543DD12F}"/>
          </ac:spMkLst>
        </pc:spChg>
        <pc:spChg chg="add mod">
          <ac:chgData name="ALI TEKIN GUNER" userId="8a3bfaf7-3db6-4045-837e-88d2495fba61" providerId="ADAL" clId="{F8C97E7F-BF59-4E4D-B576-56AA89C6F72D}" dt="2022-12-14T10:29:37.185" v="3557" actId="164"/>
          <ac:spMkLst>
            <pc:docMk/>
            <pc:sldMk cId="1689664662" sldId="979"/>
            <ac:spMk id="29" creationId="{831B0BF0-2ED6-D898-8819-D0EAA81D0B21}"/>
          </ac:spMkLst>
        </pc:spChg>
        <pc:spChg chg="add mod">
          <ac:chgData name="ALI TEKIN GUNER" userId="8a3bfaf7-3db6-4045-837e-88d2495fba61" providerId="ADAL" clId="{F8C97E7F-BF59-4E4D-B576-56AA89C6F72D}" dt="2022-12-14T10:34:08.949" v="3596" actId="6549"/>
          <ac:spMkLst>
            <pc:docMk/>
            <pc:sldMk cId="1689664662" sldId="979"/>
            <ac:spMk id="30" creationId="{8861055B-658C-51FF-3A35-899141E875C1}"/>
          </ac:spMkLst>
        </pc:spChg>
        <pc:spChg chg="add mod ord">
          <ac:chgData name="ALI TEKIN GUNER" userId="8a3bfaf7-3db6-4045-837e-88d2495fba61" providerId="ADAL" clId="{F8C97E7F-BF59-4E4D-B576-56AA89C6F72D}" dt="2022-12-14T10:31:09.940" v="3573" actId="1076"/>
          <ac:spMkLst>
            <pc:docMk/>
            <pc:sldMk cId="1689664662" sldId="979"/>
            <ac:spMk id="31" creationId="{E85C6F4D-13AE-04D8-BA58-5217734B84D6}"/>
          </ac:spMkLst>
        </pc:spChg>
        <pc:spChg chg="add mod">
          <ac:chgData name="ALI TEKIN GUNER" userId="8a3bfaf7-3db6-4045-837e-88d2495fba61" providerId="ADAL" clId="{F8C97E7F-BF59-4E4D-B576-56AA89C6F72D}" dt="2022-12-14T10:27:50.779" v="3549"/>
          <ac:spMkLst>
            <pc:docMk/>
            <pc:sldMk cId="1689664662" sldId="979"/>
            <ac:spMk id="32" creationId="{8E7D086D-F1A7-93AE-2E15-C37A1CFF03B7}"/>
          </ac:spMkLst>
        </pc:spChg>
        <pc:spChg chg="add mod">
          <ac:chgData name="ALI TEKIN GUNER" userId="8a3bfaf7-3db6-4045-837e-88d2495fba61" providerId="ADAL" clId="{F8C97E7F-BF59-4E4D-B576-56AA89C6F72D}" dt="2022-12-14T10:27:50.779" v="3549"/>
          <ac:spMkLst>
            <pc:docMk/>
            <pc:sldMk cId="1689664662" sldId="979"/>
            <ac:spMk id="33" creationId="{050D0F85-8FB4-FB01-25BC-30C05EBFCCE2}"/>
          </ac:spMkLst>
        </pc:spChg>
        <pc:spChg chg="add mod">
          <ac:chgData name="ALI TEKIN GUNER" userId="8a3bfaf7-3db6-4045-837e-88d2495fba61" providerId="ADAL" clId="{F8C97E7F-BF59-4E4D-B576-56AA89C6F72D}" dt="2022-12-14T10:27:50.779" v="3549"/>
          <ac:spMkLst>
            <pc:docMk/>
            <pc:sldMk cId="1689664662" sldId="979"/>
            <ac:spMk id="34" creationId="{E9A2362D-6A83-8194-738F-9989ADE6E73A}"/>
          </ac:spMkLst>
        </pc:spChg>
        <pc:grpChg chg="del mod">
          <ac:chgData name="ALI TEKIN GUNER" userId="8a3bfaf7-3db6-4045-837e-88d2495fba61" providerId="ADAL" clId="{F8C97E7F-BF59-4E4D-B576-56AA89C6F72D}" dt="2022-12-14T10:24:40.508" v="3499" actId="165"/>
          <ac:grpSpMkLst>
            <pc:docMk/>
            <pc:sldMk cId="1689664662" sldId="979"/>
            <ac:grpSpMk id="12" creationId="{B08601AA-E796-702B-E16A-CFBB26B0D95E}"/>
          </ac:grpSpMkLst>
        </pc:grpChg>
        <pc:grpChg chg="mod">
          <ac:chgData name="ALI TEKIN GUNER" userId="8a3bfaf7-3db6-4045-837e-88d2495fba61" providerId="ADAL" clId="{F8C97E7F-BF59-4E4D-B576-56AA89C6F72D}" dt="2022-12-14T10:31:25.969" v="3579" actId="1035"/>
          <ac:grpSpMkLst>
            <pc:docMk/>
            <pc:sldMk cId="1689664662" sldId="979"/>
            <ac:grpSpMk id="16" creationId="{7B1C318A-9E87-DC5C-C6E9-7CCE9BC6090F}"/>
          </ac:grpSpMkLst>
        </pc:grpChg>
        <pc:grpChg chg="add mod">
          <ac:chgData name="ALI TEKIN GUNER" userId="8a3bfaf7-3db6-4045-837e-88d2495fba61" providerId="ADAL" clId="{F8C97E7F-BF59-4E4D-B576-56AA89C6F72D}" dt="2022-12-14T10:31:25.969" v="3579" actId="1035"/>
          <ac:grpSpMkLst>
            <pc:docMk/>
            <pc:sldMk cId="1689664662" sldId="979"/>
            <ac:grpSpMk id="35" creationId="{9745938C-3BCE-446D-0D83-24C54E4DD1C6}"/>
          </ac:grpSpMkLst>
        </pc:grpChg>
        <pc:grpChg chg="add mod">
          <ac:chgData name="ALI TEKIN GUNER" userId="8a3bfaf7-3db6-4045-837e-88d2495fba61" providerId="ADAL" clId="{F8C97E7F-BF59-4E4D-B576-56AA89C6F72D}" dt="2022-12-14T10:31:46.207" v="3582" actId="1076"/>
          <ac:grpSpMkLst>
            <pc:docMk/>
            <pc:sldMk cId="1689664662" sldId="979"/>
            <ac:grpSpMk id="36" creationId="{B01221EA-2D20-715C-2645-EE4D5D1DC444}"/>
          </ac:grpSpMkLst>
        </pc:grpChg>
        <pc:grpChg chg="add mod">
          <ac:chgData name="ALI TEKIN GUNER" userId="8a3bfaf7-3db6-4045-837e-88d2495fba61" providerId="ADAL" clId="{F8C97E7F-BF59-4E4D-B576-56AA89C6F72D}" dt="2022-12-14T10:31:09.940" v="3573" actId="1076"/>
          <ac:grpSpMkLst>
            <pc:docMk/>
            <pc:sldMk cId="1689664662" sldId="979"/>
            <ac:grpSpMk id="37" creationId="{AEFE5572-58F8-33DD-23B7-5BFC57A6B76C}"/>
          </ac:grpSpMkLst>
        </pc:grpChg>
        <pc:picChg chg="mod">
          <ac:chgData name="ALI TEKIN GUNER" userId="8a3bfaf7-3db6-4045-837e-88d2495fba61" providerId="ADAL" clId="{F8C97E7F-BF59-4E4D-B576-56AA89C6F72D}" dt="2022-12-14T10:29:37.185" v="3557" actId="164"/>
          <ac:picMkLst>
            <pc:docMk/>
            <pc:sldMk cId="1689664662" sldId="979"/>
            <ac:picMk id="2" creationId="{99AD8D74-21D5-7FAA-AC80-3BFE3A5C0D94}"/>
          </ac:picMkLst>
        </pc:picChg>
        <pc:picChg chg="mod topLvl">
          <ac:chgData name="ALI TEKIN GUNER" userId="8a3bfaf7-3db6-4045-837e-88d2495fba61" providerId="ADAL" clId="{F8C97E7F-BF59-4E4D-B576-56AA89C6F72D}" dt="2022-12-14T10:39:47.857" v="3671" actId="1036"/>
          <ac:picMkLst>
            <pc:docMk/>
            <pc:sldMk cId="1689664662" sldId="979"/>
            <ac:picMk id="3" creationId="{8DB6ED59-9E98-C26E-1CAD-FF5CD102751D}"/>
          </ac:picMkLst>
        </pc:picChg>
        <pc:picChg chg="mod">
          <ac:chgData name="ALI TEKIN GUNER" userId="8a3bfaf7-3db6-4045-837e-88d2495fba61" providerId="ADAL" clId="{F8C97E7F-BF59-4E4D-B576-56AA89C6F72D}" dt="2022-12-14T10:29:37.185" v="3557" actId="164"/>
          <ac:picMkLst>
            <pc:docMk/>
            <pc:sldMk cId="1689664662" sldId="979"/>
            <ac:picMk id="4" creationId="{FB823E03-EBCF-78B5-967F-D3B93AA68A70}"/>
          </ac:picMkLst>
        </pc:picChg>
        <pc:picChg chg="mod topLvl">
          <ac:chgData name="ALI TEKIN GUNER" userId="8a3bfaf7-3db6-4045-837e-88d2495fba61" providerId="ADAL" clId="{F8C97E7F-BF59-4E4D-B576-56AA89C6F72D}" dt="2022-12-14T10:39:47.857" v="3671" actId="1036"/>
          <ac:picMkLst>
            <pc:docMk/>
            <pc:sldMk cId="1689664662" sldId="979"/>
            <ac:picMk id="5" creationId="{C04F8C2B-6D80-F479-5ED7-9CB0EB5C0FCC}"/>
          </ac:picMkLst>
        </pc:picChg>
        <pc:picChg chg="mod">
          <ac:chgData name="ALI TEKIN GUNER" userId="8a3bfaf7-3db6-4045-837e-88d2495fba61" providerId="ADAL" clId="{F8C97E7F-BF59-4E4D-B576-56AA89C6F72D}" dt="2022-12-14T10:40:07.794" v="3679" actId="1035"/>
          <ac:picMkLst>
            <pc:docMk/>
            <pc:sldMk cId="1689664662" sldId="979"/>
            <ac:picMk id="6" creationId="{BB6F4160-B480-F503-D1B9-FD1BE5B3EBE7}"/>
          </ac:picMkLst>
        </pc:picChg>
        <pc:picChg chg="mod">
          <ac:chgData name="ALI TEKIN GUNER" userId="8a3bfaf7-3db6-4045-837e-88d2495fba61" providerId="ADAL" clId="{F8C97E7F-BF59-4E4D-B576-56AA89C6F72D}" dt="2022-12-14T10:40:07.794" v="3679" actId="1035"/>
          <ac:picMkLst>
            <pc:docMk/>
            <pc:sldMk cId="1689664662" sldId="979"/>
            <ac:picMk id="7" creationId="{46841C80-2844-467B-0080-FDD6D230E278}"/>
          </ac:picMkLst>
        </pc:picChg>
        <pc:picChg chg="mod">
          <ac:chgData name="ALI TEKIN GUNER" userId="8a3bfaf7-3db6-4045-837e-88d2495fba61" providerId="ADAL" clId="{F8C97E7F-BF59-4E4D-B576-56AA89C6F72D}" dt="2022-12-14T10:39:55.466" v="3672" actId="1035"/>
          <ac:picMkLst>
            <pc:docMk/>
            <pc:sldMk cId="1689664662" sldId="979"/>
            <ac:picMk id="8" creationId="{12D98A68-7F52-CF55-A7DC-3BBE0E18BF4C}"/>
          </ac:picMkLst>
        </pc:picChg>
        <pc:picChg chg="mod">
          <ac:chgData name="ALI TEKIN GUNER" userId="8a3bfaf7-3db6-4045-837e-88d2495fba61" providerId="ADAL" clId="{F8C97E7F-BF59-4E4D-B576-56AA89C6F72D}" dt="2022-12-14T10:31:25.969" v="3579" actId="1035"/>
          <ac:picMkLst>
            <pc:docMk/>
            <pc:sldMk cId="1689664662" sldId="979"/>
            <ac:picMk id="17" creationId="{12FC9384-766B-13EB-151E-CBAAF3DF96AD}"/>
          </ac:picMkLst>
        </pc:picChg>
        <pc:picChg chg="add del mod">
          <ac:chgData name="ALI TEKIN GUNER" userId="8a3bfaf7-3db6-4045-837e-88d2495fba61" providerId="ADAL" clId="{F8C97E7F-BF59-4E4D-B576-56AA89C6F72D}" dt="2022-12-14T10:16:38.992" v="3285" actId="478"/>
          <ac:picMkLst>
            <pc:docMk/>
            <pc:sldMk cId="1689664662" sldId="979"/>
            <ac:picMk id="26" creationId="{4C614377-C44A-C6A5-65C1-C9F0692261C0}"/>
          </ac:picMkLst>
        </pc:picChg>
        <pc:picChg chg="add mod">
          <ac:chgData name="ALI TEKIN GUNER" userId="8a3bfaf7-3db6-4045-837e-88d2495fba61" providerId="ADAL" clId="{F8C97E7F-BF59-4E4D-B576-56AA89C6F72D}" dt="2022-12-14T10:29:37.185" v="3557" actId="164"/>
          <ac:picMkLst>
            <pc:docMk/>
            <pc:sldMk cId="1689664662" sldId="979"/>
            <ac:picMk id="28" creationId="{99708EE1-150E-3EAD-5761-3A29F7F1A984}"/>
          </ac:picMkLst>
        </pc:picChg>
      </pc:sldChg>
      <pc:sldMasterChg chg="addSldLayout delSldLayout">
        <pc:chgData name="ALI TEKIN GUNER" userId="8a3bfaf7-3db6-4045-837e-88d2495fba61" providerId="ADAL" clId="{F8C97E7F-BF59-4E4D-B576-56AA89C6F72D}" dt="2022-12-13T14:24:54.843" v="2180" actId="47"/>
        <pc:sldMasterMkLst>
          <pc:docMk/>
          <pc:sldMasterMk cId="2308406037" sldId="2147483958"/>
        </pc:sldMasterMkLst>
        <pc:sldLayoutChg chg="add del">
          <pc:chgData name="ALI TEKIN GUNER" userId="8a3bfaf7-3db6-4045-837e-88d2495fba61" providerId="ADAL" clId="{F8C97E7F-BF59-4E4D-B576-56AA89C6F72D}" dt="2022-12-13T14:24:54.843" v="2180" actId="47"/>
          <pc:sldLayoutMkLst>
            <pc:docMk/>
            <pc:sldMasterMk cId="2308406037" sldId="2147483958"/>
            <pc:sldLayoutMk cId="2312116292" sldId="2147483974"/>
          </pc:sldLayoutMkLst>
        </pc:sldLayoutChg>
        <pc:sldLayoutChg chg="del">
          <pc:chgData name="ALI TEKIN GUNER" userId="8a3bfaf7-3db6-4045-837e-88d2495fba61" providerId="ADAL" clId="{F8C97E7F-BF59-4E4D-B576-56AA89C6F72D}" dt="2022-12-13T14:18:31.381" v="2127" actId="47"/>
          <pc:sldLayoutMkLst>
            <pc:docMk/>
            <pc:sldMasterMk cId="2308406037" sldId="2147483958"/>
            <pc:sldLayoutMk cId="1669861894" sldId="2147483975"/>
          </pc:sldLayoutMkLst>
        </pc:sldLayoutChg>
      </pc:sldMasterChg>
    </pc:docChg>
  </pc:docChgLst>
  <pc:docChgLst>
    <pc:chgData name="ALI TEKIN GUNER" userId="8a3bfaf7-3db6-4045-837e-88d2495fba61" providerId="ADAL" clId="{03506347-6937-450B-9534-5FA914A680AD}"/>
    <pc:docChg chg="modSld sldOrd">
      <pc:chgData name="ALI TEKIN GUNER" userId="8a3bfaf7-3db6-4045-837e-88d2495fba61" providerId="ADAL" clId="{03506347-6937-450B-9534-5FA914A680AD}" dt="2023-10-18T20:19:35.485" v="86" actId="20577"/>
      <pc:docMkLst>
        <pc:docMk/>
      </pc:docMkLst>
      <pc:sldChg chg="modSp mod modAnim">
        <pc:chgData name="ALI TEKIN GUNER" userId="8a3bfaf7-3db6-4045-837e-88d2495fba61" providerId="ADAL" clId="{03506347-6937-450B-9534-5FA914A680AD}" dt="2023-10-18T20:12:33.702" v="73" actId="114"/>
        <pc:sldMkLst>
          <pc:docMk/>
          <pc:sldMk cId="1768319285" sldId="277"/>
        </pc:sldMkLst>
        <pc:spChg chg="mod">
          <ac:chgData name="ALI TEKIN GUNER" userId="8a3bfaf7-3db6-4045-837e-88d2495fba61" providerId="ADAL" clId="{03506347-6937-450B-9534-5FA914A680AD}" dt="2023-10-18T20:12:33.702" v="73" actId="114"/>
          <ac:spMkLst>
            <pc:docMk/>
            <pc:sldMk cId="1768319285" sldId="277"/>
            <ac:spMk id="3" creationId="{00000000-0000-0000-0000-000000000000}"/>
          </ac:spMkLst>
        </pc:spChg>
        <pc:spChg chg="mod">
          <ac:chgData name="ALI TEKIN GUNER" userId="8a3bfaf7-3db6-4045-837e-88d2495fba61" providerId="ADAL" clId="{03506347-6937-450B-9534-5FA914A680AD}" dt="2023-10-18T20:12:12.535" v="63" actId="20577"/>
          <ac:spMkLst>
            <pc:docMk/>
            <pc:sldMk cId="1768319285" sldId="277"/>
            <ac:spMk id="6" creationId="{00000000-0000-0000-0000-000000000000}"/>
          </ac:spMkLst>
        </pc:spChg>
        <pc:spChg chg="mod">
          <ac:chgData name="ALI TEKIN GUNER" userId="8a3bfaf7-3db6-4045-837e-88d2495fba61" providerId="ADAL" clId="{03506347-6937-450B-9534-5FA914A680AD}" dt="2023-10-18T20:12:15.348" v="66" actId="20577"/>
          <ac:spMkLst>
            <pc:docMk/>
            <pc:sldMk cId="1768319285" sldId="277"/>
            <ac:spMk id="24" creationId="{00000000-0000-0000-0000-000000000000}"/>
          </ac:spMkLst>
        </pc:spChg>
        <pc:spChg chg="mod">
          <ac:chgData name="ALI TEKIN GUNER" userId="8a3bfaf7-3db6-4045-837e-88d2495fba61" providerId="ADAL" clId="{03506347-6937-450B-9534-5FA914A680AD}" dt="2023-10-18T20:12:01.681" v="60" actId="14100"/>
          <ac:spMkLst>
            <pc:docMk/>
            <pc:sldMk cId="1768319285" sldId="277"/>
            <ac:spMk id="25" creationId="{00000000-0000-0000-0000-000000000000}"/>
          </ac:spMkLst>
        </pc:spChg>
        <pc:picChg chg="mod">
          <ac:chgData name="ALI TEKIN GUNER" userId="8a3bfaf7-3db6-4045-837e-88d2495fba61" providerId="ADAL" clId="{03506347-6937-450B-9534-5FA914A680AD}" dt="2023-10-18T20:09:46.891" v="36" actId="1076"/>
          <ac:picMkLst>
            <pc:docMk/>
            <pc:sldMk cId="1768319285" sldId="277"/>
            <ac:picMk id="1027" creationId="{00000000-0000-0000-0000-000000000000}"/>
          </ac:picMkLst>
        </pc:picChg>
        <pc:picChg chg="mod">
          <ac:chgData name="ALI TEKIN GUNER" userId="8a3bfaf7-3db6-4045-837e-88d2495fba61" providerId="ADAL" clId="{03506347-6937-450B-9534-5FA914A680AD}" dt="2023-10-18T20:09:46.891" v="36" actId="1076"/>
          <ac:picMkLst>
            <pc:docMk/>
            <pc:sldMk cId="1768319285" sldId="277"/>
            <ac:picMk id="1039" creationId="{00000000-0000-0000-0000-000000000000}"/>
          </ac:picMkLst>
        </pc:picChg>
      </pc:sldChg>
      <pc:sldChg chg="modSp">
        <pc:chgData name="ALI TEKIN GUNER" userId="8a3bfaf7-3db6-4045-837e-88d2495fba61" providerId="ADAL" clId="{03506347-6937-450B-9534-5FA914A680AD}" dt="2023-10-18T20:06:54.684" v="4" actId="20577"/>
        <pc:sldMkLst>
          <pc:docMk/>
          <pc:sldMk cId="3365782491" sldId="298"/>
        </pc:sldMkLst>
        <pc:spChg chg="mod">
          <ac:chgData name="ALI TEKIN GUNER" userId="8a3bfaf7-3db6-4045-837e-88d2495fba61" providerId="ADAL" clId="{03506347-6937-450B-9534-5FA914A680AD}" dt="2023-10-18T20:06:54.684" v="4" actId="20577"/>
          <ac:spMkLst>
            <pc:docMk/>
            <pc:sldMk cId="3365782491" sldId="298"/>
            <ac:spMk id="19458" creationId="{00000000-0000-0000-0000-000000000000}"/>
          </ac:spMkLst>
        </pc:spChg>
      </pc:sldChg>
      <pc:sldChg chg="modSp">
        <pc:chgData name="ALI TEKIN GUNER" userId="8a3bfaf7-3db6-4045-837e-88d2495fba61" providerId="ADAL" clId="{03506347-6937-450B-9534-5FA914A680AD}" dt="2023-10-18T20:08:05.966" v="32" actId="1076"/>
        <pc:sldMkLst>
          <pc:docMk/>
          <pc:sldMk cId="354883338" sldId="299"/>
        </pc:sldMkLst>
        <pc:spChg chg="mod">
          <ac:chgData name="ALI TEKIN GUNER" userId="8a3bfaf7-3db6-4045-837e-88d2495fba61" providerId="ADAL" clId="{03506347-6937-450B-9534-5FA914A680AD}" dt="2023-10-18T20:07:58.445" v="31" actId="20577"/>
          <ac:spMkLst>
            <pc:docMk/>
            <pc:sldMk cId="354883338" sldId="299"/>
            <ac:spMk id="5" creationId="{00000000-0000-0000-0000-000000000000}"/>
          </ac:spMkLst>
        </pc:spChg>
        <pc:picChg chg="mod">
          <ac:chgData name="ALI TEKIN GUNER" userId="8a3bfaf7-3db6-4045-837e-88d2495fba61" providerId="ADAL" clId="{03506347-6937-450B-9534-5FA914A680AD}" dt="2023-10-18T20:08:05.966" v="32" actId="1076"/>
          <ac:picMkLst>
            <pc:docMk/>
            <pc:sldMk cId="354883338" sldId="299"/>
            <ac:picMk id="2050" creationId="{00000000-0000-0000-0000-000000000000}"/>
          </ac:picMkLst>
        </pc:picChg>
      </pc:sldChg>
      <pc:sldChg chg="modSp">
        <pc:chgData name="ALI TEKIN GUNER" userId="8a3bfaf7-3db6-4045-837e-88d2495fba61" providerId="ADAL" clId="{03506347-6937-450B-9534-5FA914A680AD}" dt="2023-10-18T20:19:35.485" v="86" actId="20577"/>
        <pc:sldMkLst>
          <pc:docMk/>
          <pc:sldMk cId="297154798" sldId="301"/>
        </pc:sldMkLst>
        <pc:spChg chg="mod">
          <ac:chgData name="ALI TEKIN GUNER" userId="8a3bfaf7-3db6-4045-837e-88d2495fba61" providerId="ADAL" clId="{03506347-6937-450B-9534-5FA914A680AD}" dt="2023-10-18T20:19:27.927" v="82" actId="20577"/>
          <ac:spMkLst>
            <pc:docMk/>
            <pc:sldMk cId="297154798" sldId="301"/>
            <ac:spMk id="2" creationId="{00000000-0000-0000-0000-000000000000}"/>
          </ac:spMkLst>
        </pc:spChg>
        <pc:spChg chg="mod">
          <ac:chgData name="ALI TEKIN GUNER" userId="8a3bfaf7-3db6-4045-837e-88d2495fba61" providerId="ADAL" clId="{03506347-6937-450B-9534-5FA914A680AD}" dt="2023-10-18T20:19:35.485" v="86" actId="20577"/>
          <ac:spMkLst>
            <pc:docMk/>
            <pc:sldMk cId="297154798" sldId="301"/>
            <ac:spMk id="4" creationId="{00000000-0000-0000-0000-000000000000}"/>
          </ac:spMkLst>
        </pc:spChg>
      </pc:sldChg>
      <pc:sldChg chg="modSp">
        <pc:chgData name="ALI TEKIN GUNER" userId="8a3bfaf7-3db6-4045-837e-88d2495fba61" providerId="ADAL" clId="{03506347-6937-450B-9534-5FA914A680AD}" dt="2023-10-18T20:05:08.702" v="1" actId="20577"/>
        <pc:sldMkLst>
          <pc:docMk/>
          <pc:sldMk cId="1555251209" sldId="311"/>
        </pc:sldMkLst>
        <pc:spChg chg="mod">
          <ac:chgData name="ALI TEKIN GUNER" userId="8a3bfaf7-3db6-4045-837e-88d2495fba61" providerId="ADAL" clId="{03506347-6937-450B-9534-5FA914A680AD}" dt="2023-10-18T20:05:08.702" v="1" actId="20577"/>
          <ac:spMkLst>
            <pc:docMk/>
            <pc:sldMk cId="1555251209" sldId="311"/>
            <ac:spMk id="46" creationId="{00000000-0000-0000-0000-000000000000}"/>
          </ac:spMkLst>
        </pc:spChg>
      </pc:sldChg>
      <pc:sldChg chg="modSp">
        <pc:chgData name="ALI TEKIN GUNER" userId="8a3bfaf7-3db6-4045-837e-88d2495fba61" providerId="ADAL" clId="{03506347-6937-450B-9534-5FA914A680AD}" dt="2023-10-18T20:13:56.256" v="81" actId="6549"/>
        <pc:sldMkLst>
          <pc:docMk/>
          <pc:sldMk cId="3708656398" sldId="380"/>
        </pc:sldMkLst>
        <pc:spChg chg="mod">
          <ac:chgData name="ALI TEKIN GUNER" userId="8a3bfaf7-3db6-4045-837e-88d2495fba61" providerId="ADAL" clId="{03506347-6937-450B-9534-5FA914A680AD}" dt="2023-10-18T20:13:55.348" v="80" actId="6549"/>
          <ac:spMkLst>
            <pc:docMk/>
            <pc:sldMk cId="3708656398" sldId="380"/>
            <ac:spMk id="4" creationId="{00000000-0000-0000-0000-000000000000}"/>
          </ac:spMkLst>
        </pc:spChg>
        <pc:spChg chg="mod">
          <ac:chgData name="ALI TEKIN GUNER" userId="8a3bfaf7-3db6-4045-837e-88d2495fba61" providerId="ADAL" clId="{03506347-6937-450B-9534-5FA914A680AD}" dt="2023-10-18T20:13:51.105" v="77" actId="6549"/>
          <ac:spMkLst>
            <pc:docMk/>
            <pc:sldMk cId="3708656398" sldId="380"/>
            <ac:spMk id="8" creationId="{00000000-0000-0000-0000-000000000000}"/>
          </ac:spMkLst>
        </pc:spChg>
        <pc:spChg chg="mod">
          <ac:chgData name="ALI TEKIN GUNER" userId="8a3bfaf7-3db6-4045-837e-88d2495fba61" providerId="ADAL" clId="{03506347-6937-450B-9534-5FA914A680AD}" dt="2023-10-18T20:13:56.256" v="81" actId="6549"/>
          <ac:spMkLst>
            <pc:docMk/>
            <pc:sldMk cId="3708656398" sldId="380"/>
            <ac:spMk id="17" creationId="{00000000-0000-0000-0000-000000000000}"/>
          </ac:spMkLst>
        </pc:spChg>
        <pc:spChg chg="mod">
          <ac:chgData name="ALI TEKIN GUNER" userId="8a3bfaf7-3db6-4045-837e-88d2495fba61" providerId="ADAL" clId="{03506347-6937-450B-9534-5FA914A680AD}" dt="2023-10-18T20:13:53.943" v="79" actId="6549"/>
          <ac:spMkLst>
            <pc:docMk/>
            <pc:sldMk cId="3708656398" sldId="380"/>
            <ac:spMk id="21" creationId="{00000000-0000-0000-0000-000000000000}"/>
          </ac:spMkLst>
        </pc:spChg>
      </pc:sldChg>
      <pc:sldChg chg="ord">
        <pc:chgData name="ALI TEKIN GUNER" userId="8a3bfaf7-3db6-4045-837e-88d2495fba61" providerId="ADAL" clId="{03506347-6937-450B-9534-5FA914A680AD}" dt="2023-10-18T20:08:44.969" v="34"/>
        <pc:sldMkLst>
          <pc:docMk/>
          <pc:sldMk cId="344621102" sldId="945"/>
        </pc:sldMkLst>
      </pc:sldChg>
    </pc:docChg>
  </pc:docChgLst>
  <pc:docChgLst>
    <pc:chgData name="ALI TEKIN GUNER" userId="8a3bfaf7-3db6-4045-837e-88d2495fba61" providerId="ADAL" clId="{80A81AA8-63EE-45F8-B154-01CF75B5B296}"/>
    <pc:docChg chg="undo custSel addSld modSld modSection">
      <pc:chgData name="ALI TEKIN GUNER" userId="8a3bfaf7-3db6-4045-837e-88d2495fba61" providerId="ADAL" clId="{80A81AA8-63EE-45F8-B154-01CF75B5B296}" dt="2024-10-09T15:10:49.783" v="1259" actId="1076"/>
      <pc:docMkLst>
        <pc:docMk/>
      </pc:docMkLst>
      <pc:sldChg chg="addSp delSp modSp mod delAnim">
        <pc:chgData name="ALI TEKIN GUNER" userId="8a3bfaf7-3db6-4045-837e-88d2495fba61" providerId="ADAL" clId="{80A81AA8-63EE-45F8-B154-01CF75B5B296}" dt="2024-10-09T15:10:49.783" v="1259" actId="1076"/>
        <pc:sldMkLst>
          <pc:docMk/>
          <pc:sldMk cId="847153292" sldId="284"/>
        </pc:sldMkLst>
        <pc:spChg chg="add del mod">
          <ac:chgData name="ALI TEKIN GUNER" userId="8a3bfaf7-3db6-4045-837e-88d2495fba61" providerId="ADAL" clId="{80A81AA8-63EE-45F8-B154-01CF75B5B296}" dt="2024-10-09T15:10:30.677" v="1253" actId="478"/>
          <ac:spMkLst>
            <pc:docMk/>
            <pc:sldMk cId="847153292" sldId="284"/>
            <ac:spMk id="8" creationId="{B43BFF6C-8C5F-8756-2546-308BA7682B19}"/>
          </ac:spMkLst>
        </pc:spChg>
        <pc:spChg chg="add del mod">
          <ac:chgData name="ALI TEKIN GUNER" userId="8a3bfaf7-3db6-4045-837e-88d2495fba61" providerId="ADAL" clId="{80A81AA8-63EE-45F8-B154-01CF75B5B296}" dt="2024-10-09T15:10:30.677" v="1253" actId="478"/>
          <ac:spMkLst>
            <pc:docMk/>
            <pc:sldMk cId="847153292" sldId="284"/>
            <ac:spMk id="9" creationId="{9380171F-A9F6-4914-0A29-5461526BFA36}"/>
          </ac:spMkLst>
        </pc:spChg>
        <pc:spChg chg="add del mod">
          <ac:chgData name="ALI TEKIN GUNER" userId="8a3bfaf7-3db6-4045-837e-88d2495fba61" providerId="ADAL" clId="{80A81AA8-63EE-45F8-B154-01CF75B5B296}" dt="2024-10-09T15:10:30.677" v="1253" actId="478"/>
          <ac:spMkLst>
            <pc:docMk/>
            <pc:sldMk cId="847153292" sldId="284"/>
            <ac:spMk id="11" creationId="{10EDFBF3-721F-49EC-F9E9-285638807AAE}"/>
          </ac:spMkLst>
        </pc:spChg>
        <pc:spChg chg="add del mod">
          <ac:chgData name="ALI TEKIN GUNER" userId="8a3bfaf7-3db6-4045-837e-88d2495fba61" providerId="ADAL" clId="{80A81AA8-63EE-45F8-B154-01CF75B5B296}" dt="2024-10-09T15:10:30.677" v="1253" actId="478"/>
          <ac:spMkLst>
            <pc:docMk/>
            <pc:sldMk cId="847153292" sldId="284"/>
            <ac:spMk id="12" creationId="{19C7513B-3F69-3927-2F57-C07342BB5230}"/>
          </ac:spMkLst>
        </pc:spChg>
        <pc:spChg chg="add del mod">
          <ac:chgData name="ALI TEKIN GUNER" userId="8a3bfaf7-3db6-4045-837e-88d2495fba61" providerId="ADAL" clId="{80A81AA8-63EE-45F8-B154-01CF75B5B296}" dt="2024-10-09T15:10:30.677" v="1253" actId="478"/>
          <ac:spMkLst>
            <pc:docMk/>
            <pc:sldMk cId="847153292" sldId="284"/>
            <ac:spMk id="13" creationId="{55DBF29C-D33E-8947-E3D8-74BC33ACA373}"/>
          </ac:spMkLst>
        </pc:spChg>
        <pc:spChg chg="add del mod">
          <ac:chgData name="ALI TEKIN GUNER" userId="8a3bfaf7-3db6-4045-837e-88d2495fba61" providerId="ADAL" clId="{80A81AA8-63EE-45F8-B154-01CF75B5B296}" dt="2024-10-09T15:07:07.829" v="1191" actId="478"/>
          <ac:spMkLst>
            <pc:docMk/>
            <pc:sldMk cId="847153292" sldId="284"/>
            <ac:spMk id="14" creationId="{62D3476A-FD7D-49AE-7BCF-4783F832D607}"/>
          </ac:spMkLst>
        </pc:spChg>
        <pc:spChg chg="add del mod">
          <ac:chgData name="ALI TEKIN GUNER" userId="8a3bfaf7-3db6-4045-837e-88d2495fba61" providerId="ADAL" clId="{80A81AA8-63EE-45F8-B154-01CF75B5B296}" dt="2024-10-09T15:10:30.677" v="1253" actId="478"/>
          <ac:spMkLst>
            <pc:docMk/>
            <pc:sldMk cId="847153292" sldId="284"/>
            <ac:spMk id="15" creationId="{C92B4E27-308F-3D66-751F-DF35DC8ABC68}"/>
          </ac:spMkLst>
        </pc:spChg>
        <pc:spChg chg="add del mod">
          <ac:chgData name="ALI TEKIN GUNER" userId="8a3bfaf7-3db6-4045-837e-88d2495fba61" providerId="ADAL" clId="{80A81AA8-63EE-45F8-B154-01CF75B5B296}" dt="2024-10-09T15:10:30.677" v="1253" actId="478"/>
          <ac:spMkLst>
            <pc:docMk/>
            <pc:sldMk cId="847153292" sldId="284"/>
            <ac:spMk id="16" creationId="{767C4890-3C15-B169-062F-F99A4197219D}"/>
          </ac:spMkLst>
        </pc:spChg>
        <pc:spChg chg="add del mod">
          <ac:chgData name="ALI TEKIN GUNER" userId="8a3bfaf7-3db6-4045-837e-88d2495fba61" providerId="ADAL" clId="{80A81AA8-63EE-45F8-B154-01CF75B5B296}" dt="2024-10-09T15:09:31.006" v="1245" actId="478"/>
          <ac:spMkLst>
            <pc:docMk/>
            <pc:sldMk cId="847153292" sldId="284"/>
            <ac:spMk id="17" creationId="{5138F6EA-64DD-2B20-72C3-3B2B355E1537}"/>
          </ac:spMkLst>
        </pc:spChg>
        <pc:spChg chg="add del">
          <ac:chgData name="ALI TEKIN GUNER" userId="8a3bfaf7-3db6-4045-837e-88d2495fba61" providerId="ADAL" clId="{80A81AA8-63EE-45F8-B154-01CF75B5B296}" dt="2024-10-09T15:09:47.357" v="1247" actId="478"/>
          <ac:spMkLst>
            <pc:docMk/>
            <pc:sldMk cId="847153292" sldId="284"/>
            <ac:spMk id="18" creationId="{536B2620-E94E-8735-74AF-12EE7655B5F9}"/>
          </ac:spMkLst>
        </pc:spChg>
        <pc:spChg chg="mod">
          <ac:chgData name="ALI TEKIN GUNER" userId="8a3bfaf7-3db6-4045-837e-88d2495fba61" providerId="ADAL" clId="{80A81AA8-63EE-45F8-B154-01CF75B5B296}" dt="2024-10-09T15:10:49.783" v="1259" actId="1076"/>
          <ac:spMkLst>
            <pc:docMk/>
            <pc:sldMk cId="847153292" sldId="284"/>
            <ac:spMk id="9218" creationId="{00000000-0000-0000-0000-000000000000}"/>
          </ac:spMkLst>
        </pc:spChg>
        <pc:picChg chg="add del mod">
          <ac:chgData name="ALI TEKIN GUNER" userId="8a3bfaf7-3db6-4045-837e-88d2495fba61" providerId="ADAL" clId="{80A81AA8-63EE-45F8-B154-01CF75B5B296}" dt="2024-10-09T15:10:30.677" v="1253" actId="478"/>
          <ac:picMkLst>
            <pc:docMk/>
            <pc:sldMk cId="847153292" sldId="284"/>
            <ac:picMk id="2" creationId="{F69A6B11-51AA-CDBB-32AB-F2B5DBD1FEEF}"/>
          </ac:picMkLst>
        </pc:picChg>
        <pc:picChg chg="del">
          <ac:chgData name="ALI TEKIN GUNER" userId="8a3bfaf7-3db6-4045-837e-88d2495fba61" providerId="ADAL" clId="{80A81AA8-63EE-45F8-B154-01CF75B5B296}" dt="2024-10-09T15:03:18.736" v="1112" actId="478"/>
          <ac:picMkLst>
            <pc:docMk/>
            <pc:sldMk cId="847153292" sldId="284"/>
            <ac:picMk id="6" creationId="{00000000-0000-0000-0000-000000000000}"/>
          </ac:picMkLst>
        </pc:picChg>
        <pc:picChg chg="add mod">
          <ac:chgData name="ALI TEKIN GUNER" userId="8a3bfaf7-3db6-4045-837e-88d2495fba61" providerId="ADAL" clId="{80A81AA8-63EE-45F8-B154-01CF75B5B296}" dt="2024-10-09T15:10:40.286" v="1258" actId="1076"/>
          <ac:picMkLst>
            <pc:docMk/>
            <pc:sldMk cId="847153292" sldId="284"/>
            <ac:picMk id="20" creationId="{986B8D62-7373-46DC-9047-9902A6B92A9F}"/>
          </ac:picMkLst>
        </pc:picChg>
        <pc:picChg chg="add del mod">
          <ac:chgData name="ALI TEKIN GUNER" userId="8a3bfaf7-3db6-4045-837e-88d2495fba61" providerId="ADAL" clId="{80A81AA8-63EE-45F8-B154-01CF75B5B296}" dt="2024-10-09T15:10:30.677" v="1253" actId="478"/>
          <ac:picMkLst>
            <pc:docMk/>
            <pc:sldMk cId="847153292" sldId="284"/>
            <ac:picMk id="2050" creationId="{E3F78613-2977-62DA-45CD-CC5D965A8B63}"/>
          </ac:picMkLst>
        </pc:picChg>
      </pc:sldChg>
      <pc:sldChg chg="modSp">
        <pc:chgData name="ALI TEKIN GUNER" userId="8a3bfaf7-3db6-4045-837e-88d2495fba61" providerId="ADAL" clId="{80A81AA8-63EE-45F8-B154-01CF75B5B296}" dt="2024-10-09T14:59:10.394" v="1105" actId="20577"/>
        <pc:sldMkLst>
          <pc:docMk/>
          <pc:sldMk cId="1988981415" sldId="317"/>
        </pc:sldMkLst>
        <pc:spChg chg="mod">
          <ac:chgData name="ALI TEKIN GUNER" userId="8a3bfaf7-3db6-4045-837e-88d2495fba61" providerId="ADAL" clId="{80A81AA8-63EE-45F8-B154-01CF75B5B296}" dt="2024-10-09T14:59:10.394" v="1105" actId="20577"/>
          <ac:spMkLst>
            <pc:docMk/>
            <pc:sldMk cId="1988981415" sldId="317"/>
            <ac:spMk id="14" creationId="{00000000-0000-0000-0000-000000000000}"/>
          </ac:spMkLst>
        </pc:spChg>
      </pc:sldChg>
      <pc:sldChg chg="modSp mod">
        <pc:chgData name="ALI TEKIN GUNER" userId="8a3bfaf7-3db6-4045-837e-88d2495fba61" providerId="ADAL" clId="{80A81AA8-63EE-45F8-B154-01CF75B5B296}" dt="2024-10-09T14:51:20.273" v="1095" actId="20577"/>
        <pc:sldMkLst>
          <pc:docMk/>
          <pc:sldMk cId="1030715220" sldId="541"/>
        </pc:sldMkLst>
        <pc:spChg chg="mod">
          <ac:chgData name="ALI TEKIN GUNER" userId="8a3bfaf7-3db6-4045-837e-88d2495fba61" providerId="ADAL" clId="{80A81AA8-63EE-45F8-B154-01CF75B5B296}" dt="2024-10-09T14:51:20.273" v="1095" actId="20577"/>
          <ac:spMkLst>
            <pc:docMk/>
            <pc:sldMk cId="1030715220" sldId="541"/>
            <ac:spMk id="4" creationId="{00000000-0000-0000-0000-000000000000}"/>
          </ac:spMkLst>
        </pc:spChg>
      </pc:sldChg>
      <pc:sldChg chg="modSp">
        <pc:chgData name="ALI TEKIN GUNER" userId="8a3bfaf7-3db6-4045-837e-88d2495fba61" providerId="ADAL" clId="{80A81AA8-63EE-45F8-B154-01CF75B5B296}" dt="2024-10-09T14:52:34.175" v="1100" actId="20577"/>
        <pc:sldMkLst>
          <pc:docMk/>
          <pc:sldMk cId="1593123086" sldId="542"/>
        </pc:sldMkLst>
        <pc:spChg chg="mod">
          <ac:chgData name="ALI TEKIN GUNER" userId="8a3bfaf7-3db6-4045-837e-88d2495fba61" providerId="ADAL" clId="{80A81AA8-63EE-45F8-B154-01CF75B5B296}" dt="2024-10-09T14:52:34.175" v="1100" actId="20577"/>
          <ac:spMkLst>
            <pc:docMk/>
            <pc:sldMk cId="1593123086" sldId="542"/>
            <ac:spMk id="3" creationId="{00000000-0000-0000-0000-000000000000}"/>
          </ac:spMkLst>
        </pc:spChg>
      </pc:sldChg>
      <pc:sldChg chg="modSp modAnim">
        <pc:chgData name="ALI TEKIN GUNER" userId="8a3bfaf7-3db6-4045-837e-88d2495fba61" providerId="ADAL" clId="{80A81AA8-63EE-45F8-B154-01CF75B5B296}" dt="2024-10-09T14:59:40.922" v="1107" actId="20577"/>
        <pc:sldMkLst>
          <pc:docMk/>
          <pc:sldMk cId="2176125881" sldId="776"/>
        </pc:sldMkLst>
        <pc:spChg chg="mod">
          <ac:chgData name="ALI TEKIN GUNER" userId="8a3bfaf7-3db6-4045-837e-88d2495fba61" providerId="ADAL" clId="{80A81AA8-63EE-45F8-B154-01CF75B5B296}" dt="2024-10-09T14:59:40.922" v="1107" actId="20577"/>
          <ac:spMkLst>
            <pc:docMk/>
            <pc:sldMk cId="2176125881" sldId="776"/>
            <ac:spMk id="9" creationId="{00000000-0000-0000-0000-000000000000}"/>
          </ac:spMkLst>
        </pc:spChg>
      </pc:sldChg>
      <pc:sldChg chg="modSp">
        <pc:chgData name="ALI TEKIN GUNER" userId="8a3bfaf7-3db6-4045-837e-88d2495fba61" providerId="ADAL" clId="{80A81AA8-63EE-45F8-B154-01CF75B5B296}" dt="2024-10-09T11:25:22.945" v="0" actId="20577"/>
        <pc:sldMkLst>
          <pc:docMk/>
          <pc:sldMk cId="1191704859" sldId="938"/>
        </pc:sldMkLst>
        <pc:graphicFrameChg chg="mod">
          <ac:chgData name="ALI TEKIN GUNER" userId="8a3bfaf7-3db6-4045-837e-88d2495fba61" providerId="ADAL" clId="{80A81AA8-63EE-45F8-B154-01CF75B5B296}" dt="2024-10-09T11:25:22.945" v="0" actId="20577"/>
          <ac:graphicFrameMkLst>
            <pc:docMk/>
            <pc:sldMk cId="1191704859" sldId="938"/>
            <ac:graphicFrameMk id="8" creationId="{460ECA24-2B7E-48A2-7469-F9AB99AA5C62}"/>
          </ac:graphicFrameMkLst>
        </pc:graphicFrameChg>
      </pc:sldChg>
      <pc:sldChg chg="modSp">
        <pc:chgData name="ALI TEKIN GUNER" userId="8a3bfaf7-3db6-4045-837e-88d2495fba61" providerId="ADAL" clId="{80A81AA8-63EE-45F8-B154-01CF75B5B296}" dt="2024-10-09T11:25:50.503" v="1" actId="207"/>
        <pc:sldMkLst>
          <pc:docMk/>
          <pc:sldMk cId="3791386199" sldId="939"/>
        </pc:sldMkLst>
        <pc:spChg chg="mod">
          <ac:chgData name="ALI TEKIN GUNER" userId="8a3bfaf7-3db6-4045-837e-88d2495fba61" providerId="ADAL" clId="{80A81AA8-63EE-45F8-B154-01CF75B5B296}" dt="2024-10-09T11:25:50.503" v="1" actId="207"/>
          <ac:spMkLst>
            <pc:docMk/>
            <pc:sldMk cId="3791386199" sldId="939"/>
            <ac:spMk id="11" creationId="{D37C7199-E248-04B8-905E-49090DC1EDCC}"/>
          </ac:spMkLst>
        </pc:spChg>
      </pc:sldChg>
      <pc:sldChg chg="modSp mod">
        <pc:chgData name="ALI TEKIN GUNER" userId="8a3bfaf7-3db6-4045-837e-88d2495fba61" providerId="ADAL" clId="{80A81AA8-63EE-45F8-B154-01CF75B5B296}" dt="2024-10-09T12:02:56.978" v="242" actId="114"/>
        <pc:sldMkLst>
          <pc:docMk/>
          <pc:sldMk cId="2522649546" sldId="940"/>
        </pc:sldMkLst>
        <pc:spChg chg="mod">
          <ac:chgData name="ALI TEKIN GUNER" userId="8a3bfaf7-3db6-4045-837e-88d2495fba61" providerId="ADAL" clId="{80A81AA8-63EE-45F8-B154-01CF75B5B296}" dt="2024-10-09T12:02:56.978" v="242" actId="114"/>
          <ac:spMkLst>
            <pc:docMk/>
            <pc:sldMk cId="2522649546" sldId="940"/>
            <ac:spMk id="10" creationId="{F4E66A5D-EF91-B348-B9E8-8C9F42DAC23E}"/>
          </ac:spMkLst>
        </pc:spChg>
      </pc:sldChg>
      <pc:sldChg chg="modSp mod">
        <pc:chgData name="ALI TEKIN GUNER" userId="8a3bfaf7-3db6-4045-837e-88d2495fba61" providerId="ADAL" clId="{80A81AA8-63EE-45F8-B154-01CF75B5B296}" dt="2024-10-09T11:54:07.076" v="230" actId="207"/>
        <pc:sldMkLst>
          <pc:docMk/>
          <pc:sldMk cId="3711473192" sldId="982"/>
        </pc:sldMkLst>
        <pc:spChg chg="mod">
          <ac:chgData name="ALI TEKIN GUNER" userId="8a3bfaf7-3db6-4045-837e-88d2495fba61" providerId="ADAL" clId="{80A81AA8-63EE-45F8-B154-01CF75B5B296}" dt="2024-10-09T11:54:07.076" v="230" actId="207"/>
          <ac:spMkLst>
            <pc:docMk/>
            <pc:sldMk cId="3711473192" sldId="982"/>
            <ac:spMk id="3" creationId="{EEB4DB8A-2FA9-CAF0-4CB3-518873A313FC}"/>
          </ac:spMkLst>
        </pc:spChg>
        <pc:spChg chg="mod">
          <ac:chgData name="ALI TEKIN GUNER" userId="8a3bfaf7-3db6-4045-837e-88d2495fba61" providerId="ADAL" clId="{80A81AA8-63EE-45F8-B154-01CF75B5B296}" dt="2024-10-09T11:37:10.452" v="54" actId="13900"/>
          <ac:spMkLst>
            <pc:docMk/>
            <pc:sldMk cId="3711473192" sldId="982"/>
            <ac:spMk id="8" creationId="{EA37BFDF-29C5-73CC-8CC6-2D84095A4A8A}"/>
          </ac:spMkLst>
        </pc:spChg>
        <pc:spChg chg="mod">
          <ac:chgData name="ALI TEKIN GUNER" userId="8a3bfaf7-3db6-4045-837e-88d2495fba61" providerId="ADAL" clId="{80A81AA8-63EE-45F8-B154-01CF75B5B296}" dt="2024-10-09T11:35:41.850" v="43" actId="114"/>
          <ac:spMkLst>
            <pc:docMk/>
            <pc:sldMk cId="3711473192" sldId="982"/>
            <ac:spMk id="12" creationId="{ACA6D576-6071-7801-3D20-0859D84CA25D}"/>
          </ac:spMkLst>
        </pc:spChg>
      </pc:sldChg>
      <pc:sldChg chg="modSp mod">
        <pc:chgData name="ALI TEKIN GUNER" userId="8a3bfaf7-3db6-4045-837e-88d2495fba61" providerId="ADAL" clId="{80A81AA8-63EE-45F8-B154-01CF75B5B296}" dt="2024-10-09T11:53:40.273" v="229" actId="207"/>
        <pc:sldMkLst>
          <pc:docMk/>
          <pc:sldMk cId="396794812" sldId="983"/>
        </pc:sldMkLst>
        <pc:spChg chg="mod">
          <ac:chgData name="ALI TEKIN GUNER" userId="8a3bfaf7-3db6-4045-837e-88d2495fba61" providerId="ADAL" clId="{80A81AA8-63EE-45F8-B154-01CF75B5B296}" dt="2024-10-09T11:53:40.273" v="229" actId="207"/>
          <ac:spMkLst>
            <pc:docMk/>
            <pc:sldMk cId="396794812" sldId="983"/>
            <ac:spMk id="3" creationId="{4F6A09AF-AB41-FBDF-6286-27795CA4BE87}"/>
          </ac:spMkLst>
        </pc:spChg>
      </pc:sldChg>
      <pc:sldChg chg="modSp mod">
        <pc:chgData name="ALI TEKIN GUNER" userId="8a3bfaf7-3db6-4045-837e-88d2495fba61" providerId="ADAL" clId="{80A81AA8-63EE-45F8-B154-01CF75B5B296}" dt="2024-10-09T11:54:28.980" v="232" actId="207"/>
        <pc:sldMkLst>
          <pc:docMk/>
          <pc:sldMk cId="438157235" sldId="984"/>
        </pc:sldMkLst>
        <pc:spChg chg="mod">
          <ac:chgData name="ALI TEKIN GUNER" userId="8a3bfaf7-3db6-4045-837e-88d2495fba61" providerId="ADAL" clId="{80A81AA8-63EE-45F8-B154-01CF75B5B296}" dt="2024-10-09T11:54:28.980" v="232" actId="207"/>
          <ac:spMkLst>
            <pc:docMk/>
            <pc:sldMk cId="438157235" sldId="984"/>
            <ac:spMk id="3" creationId="{845C0F9C-60F2-E5FA-1905-3A0EE4A215E3}"/>
          </ac:spMkLst>
        </pc:spChg>
      </pc:sldChg>
      <pc:sldChg chg="addSp modSp mod">
        <pc:chgData name="ALI TEKIN GUNER" userId="8a3bfaf7-3db6-4045-837e-88d2495fba61" providerId="ADAL" clId="{80A81AA8-63EE-45F8-B154-01CF75B5B296}" dt="2024-10-09T12:47:44.571" v="433" actId="1035"/>
        <pc:sldMkLst>
          <pc:docMk/>
          <pc:sldMk cId="3435173702" sldId="988"/>
        </pc:sldMkLst>
        <pc:spChg chg="mod">
          <ac:chgData name="ALI TEKIN GUNER" userId="8a3bfaf7-3db6-4045-837e-88d2495fba61" providerId="ADAL" clId="{80A81AA8-63EE-45F8-B154-01CF75B5B296}" dt="2024-10-09T12:47:44.571" v="433" actId="1035"/>
          <ac:spMkLst>
            <pc:docMk/>
            <pc:sldMk cId="3435173702" sldId="988"/>
            <ac:spMk id="5" creationId="{C2A0353E-0FC4-8BFC-7BBE-B160C79637A9}"/>
          </ac:spMkLst>
        </pc:spChg>
        <pc:spChg chg="mod">
          <ac:chgData name="ALI TEKIN GUNER" userId="8a3bfaf7-3db6-4045-837e-88d2495fba61" providerId="ADAL" clId="{80A81AA8-63EE-45F8-B154-01CF75B5B296}" dt="2024-10-09T12:46:59.330" v="419" actId="164"/>
          <ac:spMkLst>
            <pc:docMk/>
            <pc:sldMk cId="3435173702" sldId="988"/>
            <ac:spMk id="6" creationId="{BF077CDB-E1A1-A2BE-CD31-2249CB53830C}"/>
          </ac:spMkLst>
        </pc:spChg>
        <pc:spChg chg="mod">
          <ac:chgData name="ALI TEKIN GUNER" userId="8a3bfaf7-3db6-4045-837e-88d2495fba61" providerId="ADAL" clId="{80A81AA8-63EE-45F8-B154-01CF75B5B296}" dt="2024-10-09T12:47:44.571" v="433" actId="1035"/>
          <ac:spMkLst>
            <pc:docMk/>
            <pc:sldMk cId="3435173702" sldId="988"/>
            <ac:spMk id="11" creationId="{3593AB00-8D19-6840-23E2-BAA672C1190A}"/>
          </ac:spMkLst>
        </pc:spChg>
        <pc:spChg chg="add mod">
          <ac:chgData name="ALI TEKIN GUNER" userId="8a3bfaf7-3db6-4045-837e-88d2495fba61" providerId="ADAL" clId="{80A81AA8-63EE-45F8-B154-01CF75B5B296}" dt="2024-10-09T12:47:44.571" v="433" actId="1035"/>
          <ac:spMkLst>
            <pc:docMk/>
            <pc:sldMk cId="3435173702" sldId="988"/>
            <ac:spMk id="18" creationId="{277A9F01-ACF4-18E7-0BEB-779A20F8D8BD}"/>
          </ac:spMkLst>
        </pc:spChg>
        <pc:spChg chg="add mod">
          <ac:chgData name="ALI TEKIN GUNER" userId="8a3bfaf7-3db6-4045-837e-88d2495fba61" providerId="ADAL" clId="{80A81AA8-63EE-45F8-B154-01CF75B5B296}" dt="2024-10-09T12:47:33.096" v="427" actId="113"/>
          <ac:spMkLst>
            <pc:docMk/>
            <pc:sldMk cId="3435173702" sldId="988"/>
            <ac:spMk id="20" creationId="{E313594B-DC87-E5D6-AE6F-6C7C8C96DEC0}"/>
          </ac:spMkLst>
        </pc:spChg>
        <pc:grpChg chg="mod">
          <ac:chgData name="ALI TEKIN GUNER" userId="8a3bfaf7-3db6-4045-837e-88d2495fba61" providerId="ADAL" clId="{80A81AA8-63EE-45F8-B154-01CF75B5B296}" dt="2024-10-09T12:47:04.699" v="420" actId="164"/>
          <ac:grpSpMkLst>
            <pc:docMk/>
            <pc:sldMk cId="3435173702" sldId="988"/>
            <ac:grpSpMk id="12" creationId="{91703006-6A98-6440-5101-44E97258785F}"/>
          </ac:grpSpMkLst>
        </pc:grpChg>
        <pc:grpChg chg="add mod">
          <ac:chgData name="ALI TEKIN GUNER" userId="8a3bfaf7-3db6-4045-837e-88d2495fba61" providerId="ADAL" clId="{80A81AA8-63EE-45F8-B154-01CF75B5B296}" dt="2024-10-09T12:47:44.571" v="433" actId="1035"/>
          <ac:grpSpMkLst>
            <pc:docMk/>
            <pc:sldMk cId="3435173702" sldId="988"/>
            <ac:grpSpMk id="21" creationId="{08DC618D-B954-D3F2-DE25-E8DB2B480A31}"/>
          </ac:grpSpMkLst>
        </pc:grpChg>
        <pc:grpChg chg="add mod">
          <ac:chgData name="ALI TEKIN GUNER" userId="8a3bfaf7-3db6-4045-837e-88d2495fba61" providerId="ADAL" clId="{80A81AA8-63EE-45F8-B154-01CF75B5B296}" dt="2024-10-09T12:47:44.571" v="433" actId="1035"/>
          <ac:grpSpMkLst>
            <pc:docMk/>
            <pc:sldMk cId="3435173702" sldId="988"/>
            <ac:grpSpMk id="22" creationId="{E8B6E17D-01F8-5665-6A3F-ABBDCBCB2346}"/>
          </ac:grpSpMkLst>
        </pc:grpChg>
        <pc:picChg chg="mod">
          <ac:chgData name="ALI TEKIN GUNER" userId="8a3bfaf7-3db6-4045-837e-88d2495fba61" providerId="ADAL" clId="{80A81AA8-63EE-45F8-B154-01CF75B5B296}" dt="2024-10-09T12:47:44.571" v="433" actId="1035"/>
          <ac:picMkLst>
            <pc:docMk/>
            <pc:sldMk cId="3435173702" sldId="988"/>
            <ac:picMk id="7" creationId="{6B8C580F-8AA4-126F-3148-182B56B97400}"/>
          </ac:picMkLst>
        </pc:picChg>
        <pc:cxnChg chg="mod">
          <ac:chgData name="ALI TEKIN GUNER" userId="8a3bfaf7-3db6-4045-837e-88d2495fba61" providerId="ADAL" clId="{80A81AA8-63EE-45F8-B154-01CF75B5B296}" dt="2024-10-09T12:46:59.330" v="419" actId="164"/>
          <ac:cxnSpMkLst>
            <pc:docMk/>
            <pc:sldMk cId="3435173702" sldId="988"/>
            <ac:cxnSpMk id="8" creationId="{2FC3A57C-0270-713E-B85F-2F6E38C2C74D}"/>
          </ac:cxnSpMkLst>
        </pc:cxnChg>
        <pc:cxnChg chg="mod">
          <ac:chgData name="ALI TEKIN GUNER" userId="8a3bfaf7-3db6-4045-837e-88d2495fba61" providerId="ADAL" clId="{80A81AA8-63EE-45F8-B154-01CF75B5B296}" dt="2024-10-09T12:46:59.330" v="419" actId="164"/>
          <ac:cxnSpMkLst>
            <pc:docMk/>
            <pc:sldMk cId="3435173702" sldId="988"/>
            <ac:cxnSpMk id="9" creationId="{672E6457-344E-3755-F234-99BB8E045647}"/>
          </ac:cxnSpMkLst>
        </pc:cxnChg>
        <pc:cxnChg chg="mod">
          <ac:chgData name="ALI TEKIN GUNER" userId="8a3bfaf7-3db6-4045-837e-88d2495fba61" providerId="ADAL" clId="{80A81AA8-63EE-45F8-B154-01CF75B5B296}" dt="2024-10-09T12:46:59.330" v="419" actId="164"/>
          <ac:cxnSpMkLst>
            <pc:docMk/>
            <pc:sldMk cId="3435173702" sldId="988"/>
            <ac:cxnSpMk id="10" creationId="{85009AAD-C439-C7E3-73C4-8238766759B9}"/>
          </ac:cxnSpMkLst>
        </pc:cxnChg>
      </pc:sldChg>
      <pc:sldChg chg="modSp mod">
        <pc:chgData name="ALI TEKIN GUNER" userId="8a3bfaf7-3db6-4045-837e-88d2495fba61" providerId="ADAL" clId="{80A81AA8-63EE-45F8-B154-01CF75B5B296}" dt="2024-10-09T14:04:30.285" v="438" actId="20577"/>
        <pc:sldMkLst>
          <pc:docMk/>
          <pc:sldMk cId="2635664766" sldId="989"/>
        </pc:sldMkLst>
        <pc:spChg chg="mod">
          <ac:chgData name="ALI TEKIN GUNER" userId="8a3bfaf7-3db6-4045-837e-88d2495fba61" providerId="ADAL" clId="{80A81AA8-63EE-45F8-B154-01CF75B5B296}" dt="2024-10-09T14:04:30.285" v="438" actId="20577"/>
          <ac:spMkLst>
            <pc:docMk/>
            <pc:sldMk cId="2635664766" sldId="989"/>
            <ac:spMk id="5" creationId="{A38A98CE-86C1-0837-98F2-C25D7B34D842}"/>
          </ac:spMkLst>
        </pc:spChg>
      </pc:sldChg>
      <pc:sldChg chg="addSp delSp modSp mod modAnim">
        <pc:chgData name="ALI TEKIN GUNER" userId="8a3bfaf7-3db6-4045-837e-88d2495fba61" providerId="ADAL" clId="{80A81AA8-63EE-45F8-B154-01CF75B5B296}" dt="2024-10-09T14:33:26.489" v="945" actId="20577"/>
        <pc:sldMkLst>
          <pc:docMk/>
          <pc:sldMk cId="3991619204" sldId="990"/>
        </pc:sldMkLst>
        <pc:spChg chg="mod">
          <ac:chgData name="ALI TEKIN GUNER" userId="8a3bfaf7-3db6-4045-837e-88d2495fba61" providerId="ADAL" clId="{80A81AA8-63EE-45F8-B154-01CF75B5B296}" dt="2024-10-09T14:12:23.135" v="474" actId="207"/>
          <ac:spMkLst>
            <pc:docMk/>
            <pc:sldMk cId="3991619204" sldId="990"/>
            <ac:spMk id="5" creationId="{1D8644A8-B420-12E0-D120-8A69D498CCE0}"/>
          </ac:spMkLst>
        </pc:spChg>
        <pc:spChg chg="mod">
          <ac:chgData name="ALI TEKIN GUNER" userId="8a3bfaf7-3db6-4045-837e-88d2495fba61" providerId="ADAL" clId="{80A81AA8-63EE-45F8-B154-01CF75B5B296}" dt="2024-10-09T14:20:10.442" v="605" actId="1076"/>
          <ac:spMkLst>
            <pc:docMk/>
            <pc:sldMk cId="3991619204" sldId="990"/>
            <ac:spMk id="6" creationId="{5659811F-C764-553B-68B9-67F962117615}"/>
          </ac:spMkLst>
        </pc:spChg>
        <pc:spChg chg="mod">
          <ac:chgData name="ALI TEKIN GUNER" userId="8a3bfaf7-3db6-4045-837e-88d2495fba61" providerId="ADAL" clId="{80A81AA8-63EE-45F8-B154-01CF75B5B296}" dt="2024-10-09T14:33:26.489" v="945" actId="20577"/>
          <ac:spMkLst>
            <pc:docMk/>
            <pc:sldMk cId="3991619204" sldId="990"/>
            <ac:spMk id="7" creationId="{2D98F5E8-9939-A290-8007-EEE24C061A53}"/>
          </ac:spMkLst>
        </pc:spChg>
        <pc:spChg chg="add mod">
          <ac:chgData name="ALI TEKIN GUNER" userId="8a3bfaf7-3db6-4045-837e-88d2495fba61" providerId="ADAL" clId="{80A81AA8-63EE-45F8-B154-01CF75B5B296}" dt="2024-10-09T14:13:04.091" v="481" actId="164"/>
          <ac:spMkLst>
            <pc:docMk/>
            <pc:sldMk cId="3991619204" sldId="990"/>
            <ac:spMk id="12" creationId="{32EC69E2-390D-6407-3B9A-120EAD14C1FD}"/>
          </ac:spMkLst>
        </pc:spChg>
        <pc:spChg chg="add mod">
          <ac:chgData name="ALI TEKIN GUNER" userId="8a3bfaf7-3db6-4045-837e-88d2495fba61" providerId="ADAL" clId="{80A81AA8-63EE-45F8-B154-01CF75B5B296}" dt="2024-10-09T14:13:04.091" v="481" actId="164"/>
          <ac:spMkLst>
            <pc:docMk/>
            <pc:sldMk cId="3991619204" sldId="990"/>
            <ac:spMk id="13" creationId="{40760248-2A7B-B232-8FDA-9B001D6F9D4A}"/>
          </ac:spMkLst>
        </pc:spChg>
        <pc:spChg chg="add mod">
          <ac:chgData name="ALI TEKIN GUNER" userId="8a3bfaf7-3db6-4045-837e-88d2495fba61" providerId="ADAL" clId="{80A81AA8-63EE-45F8-B154-01CF75B5B296}" dt="2024-10-09T14:14:43.717" v="500" actId="164"/>
          <ac:spMkLst>
            <pc:docMk/>
            <pc:sldMk cId="3991619204" sldId="990"/>
            <ac:spMk id="15" creationId="{03CB522B-A255-D6AF-09D0-D478077CEFD3}"/>
          </ac:spMkLst>
        </pc:spChg>
        <pc:spChg chg="add mod">
          <ac:chgData name="ALI TEKIN GUNER" userId="8a3bfaf7-3db6-4045-837e-88d2495fba61" providerId="ADAL" clId="{80A81AA8-63EE-45F8-B154-01CF75B5B296}" dt="2024-10-09T14:15:39.156" v="515" actId="14100"/>
          <ac:spMkLst>
            <pc:docMk/>
            <pc:sldMk cId="3991619204" sldId="990"/>
            <ac:spMk id="16" creationId="{6CC58D75-65F4-75FC-95B7-3E83E9D04977}"/>
          </ac:spMkLst>
        </pc:spChg>
        <pc:spChg chg="add mod">
          <ac:chgData name="ALI TEKIN GUNER" userId="8a3bfaf7-3db6-4045-837e-88d2495fba61" providerId="ADAL" clId="{80A81AA8-63EE-45F8-B154-01CF75B5B296}" dt="2024-10-09T14:15:45.067" v="517" actId="1076"/>
          <ac:spMkLst>
            <pc:docMk/>
            <pc:sldMk cId="3991619204" sldId="990"/>
            <ac:spMk id="17" creationId="{08B6A7FF-4700-C658-CFD1-4FED5BCE3D6B}"/>
          </ac:spMkLst>
        </pc:spChg>
        <pc:spChg chg="add mod">
          <ac:chgData name="ALI TEKIN GUNER" userId="8a3bfaf7-3db6-4045-837e-88d2495fba61" providerId="ADAL" clId="{80A81AA8-63EE-45F8-B154-01CF75B5B296}" dt="2024-10-09T14:16:25.896" v="526" actId="164"/>
          <ac:spMkLst>
            <pc:docMk/>
            <pc:sldMk cId="3991619204" sldId="990"/>
            <ac:spMk id="19" creationId="{7CC882D1-DE39-CAB7-B098-87C18BA48DED}"/>
          </ac:spMkLst>
        </pc:spChg>
        <pc:spChg chg="add mod">
          <ac:chgData name="ALI TEKIN GUNER" userId="8a3bfaf7-3db6-4045-837e-88d2495fba61" providerId="ADAL" clId="{80A81AA8-63EE-45F8-B154-01CF75B5B296}" dt="2024-10-09T14:17:34.920" v="555" actId="404"/>
          <ac:spMkLst>
            <pc:docMk/>
            <pc:sldMk cId="3991619204" sldId="990"/>
            <ac:spMk id="20" creationId="{B0F95F50-A4D4-AB3C-805A-8AD946A04350}"/>
          </ac:spMkLst>
        </pc:spChg>
        <pc:spChg chg="add mod">
          <ac:chgData name="ALI TEKIN GUNER" userId="8a3bfaf7-3db6-4045-837e-88d2495fba61" providerId="ADAL" clId="{80A81AA8-63EE-45F8-B154-01CF75B5B296}" dt="2024-10-09T14:19:27.278" v="594" actId="1076"/>
          <ac:spMkLst>
            <pc:docMk/>
            <pc:sldMk cId="3991619204" sldId="990"/>
            <ac:spMk id="24" creationId="{97D65571-1286-8C18-5DCE-E5D4E4A93FB8}"/>
          </ac:spMkLst>
        </pc:spChg>
        <pc:spChg chg="add mod">
          <ac:chgData name="ALI TEKIN GUNER" userId="8a3bfaf7-3db6-4045-837e-88d2495fba61" providerId="ADAL" clId="{80A81AA8-63EE-45F8-B154-01CF75B5B296}" dt="2024-10-09T14:19:29.741" v="595" actId="1076"/>
          <ac:spMkLst>
            <pc:docMk/>
            <pc:sldMk cId="3991619204" sldId="990"/>
            <ac:spMk id="25" creationId="{E7A9DB29-DF9F-0851-AFD2-5FC5628E08CB}"/>
          </ac:spMkLst>
        </pc:spChg>
        <pc:spChg chg="add mod">
          <ac:chgData name="ALI TEKIN GUNER" userId="8a3bfaf7-3db6-4045-837e-88d2495fba61" providerId="ADAL" clId="{80A81AA8-63EE-45F8-B154-01CF75B5B296}" dt="2024-10-09T14:20:03.695" v="604" actId="1076"/>
          <ac:spMkLst>
            <pc:docMk/>
            <pc:sldMk cId="3991619204" sldId="990"/>
            <ac:spMk id="27" creationId="{85FDAB79-C9C9-841A-7FAF-ACAD542F0FE5}"/>
          </ac:spMkLst>
        </pc:spChg>
        <pc:grpChg chg="add mod">
          <ac:chgData name="ALI TEKIN GUNER" userId="8a3bfaf7-3db6-4045-837e-88d2495fba61" providerId="ADAL" clId="{80A81AA8-63EE-45F8-B154-01CF75B5B296}" dt="2024-10-09T14:13:04.091" v="481" actId="164"/>
          <ac:grpSpMkLst>
            <pc:docMk/>
            <pc:sldMk cId="3991619204" sldId="990"/>
            <ac:grpSpMk id="14" creationId="{188D6ACD-B6D0-858F-A8D0-D6A4A5948458}"/>
          </ac:grpSpMkLst>
        </pc:grpChg>
        <pc:grpChg chg="add mod">
          <ac:chgData name="ALI TEKIN GUNER" userId="8a3bfaf7-3db6-4045-837e-88d2495fba61" providerId="ADAL" clId="{80A81AA8-63EE-45F8-B154-01CF75B5B296}" dt="2024-10-09T14:16:25.896" v="526" actId="164"/>
          <ac:grpSpMkLst>
            <pc:docMk/>
            <pc:sldMk cId="3991619204" sldId="990"/>
            <ac:grpSpMk id="18" creationId="{BAE41B28-C843-079A-C498-66225A3919AD}"/>
          </ac:grpSpMkLst>
        </pc:grpChg>
        <pc:grpChg chg="add mod">
          <ac:chgData name="ALI TEKIN GUNER" userId="8a3bfaf7-3db6-4045-837e-88d2495fba61" providerId="ADAL" clId="{80A81AA8-63EE-45F8-B154-01CF75B5B296}" dt="2024-10-09T14:20:14.585" v="606" actId="1076"/>
          <ac:grpSpMkLst>
            <pc:docMk/>
            <pc:sldMk cId="3991619204" sldId="990"/>
            <ac:grpSpMk id="21" creationId="{9C2D5B71-FE6B-9CFE-D6B4-03A8B747822F}"/>
          </ac:grpSpMkLst>
        </pc:grpChg>
        <pc:graphicFrameChg chg="add del mod modGraphic">
          <ac:chgData name="ALI TEKIN GUNER" userId="8a3bfaf7-3db6-4045-837e-88d2495fba61" providerId="ADAL" clId="{80A81AA8-63EE-45F8-B154-01CF75B5B296}" dt="2024-10-09T14:07:03.949" v="447" actId="478"/>
          <ac:graphicFrameMkLst>
            <pc:docMk/>
            <pc:sldMk cId="3991619204" sldId="990"/>
            <ac:graphicFrameMk id="9" creationId="{87832DD0-2EFB-1518-41A0-A83115845EA7}"/>
          </ac:graphicFrameMkLst>
        </pc:graphicFrameChg>
        <pc:picChg chg="add mod">
          <ac:chgData name="ALI TEKIN GUNER" userId="8a3bfaf7-3db6-4045-837e-88d2495fba61" providerId="ADAL" clId="{80A81AA8-63EE-45F8-B154-01CF75B5B296}" dt="2024-10-09T14:19:27.278" v="594" actId="1076"/>
          <ac:picMkLst>
            <pc:docMk/>
            <pc:sldMk cId="3991619204" sldId="990"/>
            <ac:picMk id="11" creationId="{01905CFD-D4D0-8D8C-8F5B-98F71B4E46B4}"/>
          </ac:picMkLst>
        </pc:picChg>
        <pc:cxnChg chg="add mod">
          <ac:chgData name="ALI TEKIN GUNER" userId="8a3bfaf7-3db6-4045-837e-88d2495fba61" providerId="ADAL" clId="{80A81AA8-63EE-45F8-B154-01CF75B5B296}" dt="2024-10-09T14:19:27.278" v="594" actId="1076"/>
          <ac:cxnSpMkLst>
            <pc:docMk/>
            <pc:sldMk cId="3991619204" sldId="990"/>
            <ac:cxnSpMk id="23" creationId="{E49F145E-5C16-2AE1-133C-45C500800D77}"/>
          </ac:cxnSpMkLst>
        </pc:cxnChg>
      </pc:sldChg>
      <pc:sldChg chg="modSp mod">
        <pc:chgData name="ALI TEKIN GUNER" userId="8a3bfaf7-3db6-4045-837e-88d2495fba61" providerId="ADAL" clId="{80A81AA8-63EE-45F8-B154-01CF75B5B296}" dt="2024-10-09T14:32:45.168" v="937" actId="108"/>
        <pc:sldMkLst>
          <pc:docMk/>
          <pc:sldMk cId="2679432624" sldId="992"/>
        </pc:sldMkLst>
        <pc:spChg chg="mod">
          <ac:chgData name="ALI TEKIN GUNER" userId="8a3bfaf7-3db6-4045-837e-88d2495fba61" providerId="ADAL" clId="{80A81AA8-63EE-45F8-B154-01CF75B5B296}" dt="2024-10-09T14:32:45.168" v="937" actId="108"/>
          <ac:spMkLst>
            <pc:docMk/>
            <pc:sldMk cId="2679432624" sldId="992"/>
            <ac:spMk id="5" creationId="{A6D87C51-8D15-4148-0D6E-FC2549D07B5F}"/>
          </ac:spMkLst>
        </pc:spChg>
      </pc:sldChg>
      <pc:sldChg chg="addSp delSp modSp mod">
        <pc:chgData name="ALI TEKIN GUNER" userId="8a3bfaf7-3db6-4045-837e-88d2495fba61" providerId="ADAL" clId="{80A81AA8-63EE-45F8-B154-01CF75B5B296}" dt="2024-10-09T14:40:20.611" v="996" actId="1076"/>
        <pc:sldMkLst>
          <pc:docMk/>
          <pc:sldMk cId="859784121" sldId="994"/>
        </pc:sldMkLst>
        <pc:spChg chg="mod">
          <ac:chgData name="ALI TEKIN GUNER" userId="8a3bfaf7-3db6-4045-837e-88d2495fba61" providerId="ADAL" clId="{80A81AA8-63EE-45F8-B154-01CF75B5B296}" dt="2024-10-09T14:40:18.514" v="995" actId="1076"/>
          <ac:spMkLst>
            <pc:docMk/>
            <pc:sldMk cId="859784121" sldId="994"/>
            <ac:spMk id="7" creationId="{69D626C5-EBEF-C01E-54A8-0A30F25C24F1}"/>
          </ac:spMkLst>
        </pc:spChg>
        <pc:spChg chg="add del">
          <ac:chgData name="ALI TEKIN GUNER" userId="8a3bfaf7-3db6-4045-837e-88d2495fba61" providerId="ADAL" clId="{80A81AA8-63EE-45F8-B154-01CF75B5B296}" dt="2024-10-09T14:38:35.190" v="986" actId="478"/>
          <ac:spMkLst>
            <pc:docMk/>
            <pc:sldMk cId="859784121" sldId="994"/>
            <ac:spMk id="9" creationId="{0355EF7B-DC29-17E8-7F90-6A93848C3AA7}"/>
          </ac:spMkLst>
        </pc:spChg>
        <pc:spChg chg="add del">
          <ac:chgData name="ALI TEKIN GUNER" userId="8a3bfaf7-3db6-4045-837e-88d2495fba61" providerId="ADAL" clId="{80A81AA8-63EE-45F8-B154-01CF75B5B296}" dt="2024-10-09T14:38:42.611" v="988" actId="478"/>
          <ac:spMkLst>
            <pc:docMk/>
            <pc:sldMk cId="859784121" sldId="994"/>
            <ac:spMk id="10" creationId="{2321CE9B-A5EC-6764-4E96-1A7AC2CDE2B9}"/>
          </ac:spMkLst>
        </pc:spChg>
        <pc:picChg chg="del mod">
          <ac:chgData name="ALI TEKIN GUNER" userId="8a3bfaf7-3db6-4045-837e-88d2495fba61" providerId="ADAL" clId="{80A81AA8-63EE-45F8-B154-01CF75B5B296}" dt="2024-10-09T14:38:35.190" v="986" actId="478"/>
          <ac:picMkLst>
            <pc:docMk/>
            <pc:sldMk cId="859784121" sldId="994"/>
            <ac:picMk id="6" creationId="{C67EC9FC-F7DE-FA9B-84A5-D5489A434BD6}"/>
          </ac:picMkLst>
        </pc:picChg>
        <pc:picChg chg="add mod">
          <ac:chgData name="ALI TEKIN GUNER" userId="8a3bfaf7-3db6-4045-837e-88d2495fba61" providerId="ADAL" clId="{80A81AA8-63EE-45F8-B154-01CF75B5B296}" dt="2024-10-09T14:40:20.611" v="996" actId="1076"/>
          <ac:picMkLst>
            <pc:docMk/>
            <pc:sldMk cId="859784121" sldId="994"/>
            <ac:picMk id="12" creationId="{1EA53416-1DFA-3594-1FA3-F65B96CC66AB}"/>
          </ac:picMkLst>
        </pc:picChg>
      </pc:sldChg>
      <pc:sldChg chg="modSp mod">
        <pc:chgData name="ALI TEKIN GUNER" userId="8a3bfaf7-3db6-4045-837e-88d2495fba61" providerId="ADAL" clId="{80A81AA8-63EE-45F8-B154-01CF75B5B296}" dt="2024-10-09T14:47:20.324" v="1003" actId="207"/>
        <pc:sldMkLst>
          <pc:docMk/>
          <pc:sldMk cId="2636098327" sldId="995"/>
        </pc:sldMkLst>
        <pc:spChg chg="mod">
          <ac:chgData name="ALI TEKIN GUNER" userId="8a3bfaf7-3db6-4045-837e-88d2495fba61" providerId="ADAL" clId="{80A81AA8-63EE-45F8-B154-01CF75B5B296}" dt="2024-10-09T14:47:20.324" v="1003" actId="207"/>
          <ac:spMkLst>
            <pc:docMk/>
            <pc:sldMk cId="2636098327" sldId="995"/>
            <ac:spMk id="6" creationId="{F5D75FF0-5D72-B2C2-8F54-225AAA4B4744}"/>
          </ac:spMkLst>
        </pc:spChg>
      </pc:sldChg>
      <pc:sldChg chg="addSp delSp modSp new mod setBg modClrScheme chgLayout">
        <pc:chgData name="ALI TEKIN GUNER" userId="8a3bfaf7-3db6-4045-837e-88d2495fba61" providerId="ADAL" clId="{80A81AA8-63EE-45F8-B154-01CF75B5B296}" dt="2024-10-09T11:52:56.167" v="228" actId="1076"/>
        <pc:sldMkLst>
          <pc:docMk/>
          <pc:sldMk cId="1601189322" sldId="1013"/>
        </pc:sldMkLst>
        <pc:spChg chg="mod ord">
          <ac:chgData name="ALI TEKIN GUNER" userId="8a3bfaf7-3db6-4045-837e-88d2495fba61" providerId="ADAL" clId="{80A81AA8-63EE-45F8-B154-01CF75B5B296}" dt="2024-10-09T11:41:15.145" v="65" actId="700"/>
          <ac:spMkLst>
            <pc:docMk/>
            <pc:sldMk cId="1601189322" sldId="1013"/>
            <ac:spMk id="2" creationId="{F5FDD68E-71F7-F492-51DA-22AD3F31BEF4}"/>
          </ac:spMkLst>
        </pc:spChg>
        <pc:spChg chg="add del">
          <ac:chgData name="ALI TEKIN GUNER" userId="8a3bfaf7-3db6-4045-837e-88d2495fba61" providerId="ADAL" clId="{80A81AA8-63EE-45F8-B154-01CF75B5B296}" dt="2024-10-09T11:41:15.145" v="65" actId="700"/>
          <ac:spMkLst>
            <pc:docMk/>
            <pc:sldMk cId="1601189322" sldId="1013"/>
            <ac:spMk id="3" creationId="{198699BA-F262-55AA-9031-F87EE65017A5}"/>
          </ac:spMkLst>
        </pc:spChg>
        <pc:spChg chg="mod ord">
          <ac:chgData name="ALI TEKIN GUNER" userId="8a3bfaf7-3db6-4045-837e-88d2495fba61" providerId="ADAL" clId="{80A81AA8-63EE-45F8-B154-01CF75B5B296}" dt="2024-10-09T11:41:15.145" v="65" actId="700"/>
          <ac:spMkLst>
            <pc:docMk/>
            <pc:sldMk cId="1601189322" sldId="1013"/>
            <ac:spMk id="4" creationId="{29D83B6B-67A6-F14B-A20F-E3DE9876B50E}"/>
          </ac:spMkLst>
        </pc:spChg>
        <pc:spChg chg="mod ord">
          <ac:chgData name="ALI TEKIN GUNER" userId="8a3bfaf7-3db6-4045-837e-88d2495fba61" providerId="ADAL" clId="{80A81AA8-63EE-45F8-B154-01CF75B5B296}" dt="2024-10-09T11:41:15.145" v="65" actId="700"/>
          <ac:spMkLst>
            <pc:docMk/>
            <pc:sldMk cId="1601189322" sldId="1013"/>
            <ac:spMk id="5" creationId="{342494A8-9F19-4AC9-5914-ED6BE3C2A2CA}"/>
          </ac:spMkLst>
        </pc:spChg>
        <pc:spChg chg="mod ord">
          <ac:chgData name="ALI TEKIN GUNER" userId="8a3bfaf7-3db6-4045-837e-88d2495fba61" providerId="ADAL" clId="{80A81AA8-63EE-45F8-B154-01CF75B5B296}" dt="2024-10-09T11:41:15.145" v="65" actId="700"/>
          <ac:spMkLst>
            <pc:docMk/>
            <pc:sldMk cId="1601189322" sldId="1013"/>
            <ac:spMk id="6" creationId="{3077DA16-01E8-8049-B81A-D5EC23EECB42}"/>
          </ac:spMkLst>
        </pc:spChg>
        <pc:spChg chg="add del">
          <ac:chgData name="ALI TEKIN GUNER" userId="8a3bfaf7-3db6-4045-837e-88d2495fba61" providerId="ADAL" clId="{80A81AA8-63EE-45F8-B154-01CF75B5B296}" dt="2024-10-09T11:41:18.081" v="67" actId="22"/>
          <ac:spMkLst>
            <pc:docMk/>
            <pc:sldMk cId="1601189322" sldId="1013"/>
            <ac:spMk id="8" creationId="{6E79D68F-A1C2-699F-8F4E-BF0486A2E3F1}"/>
          </ac:spMkLst>
        </pc:spChg>
        <pc:spChg chg="add del mod">
          <ac:chgData name="ALI TEKIN GUNER" userId="8a3bfaf7-3db6-4045-837e-88d2495fba61" providerId="ADAL" clId="{80A81AA8-63EE-45F8-B154-01CF75B5B296}" dt="2024-10-09T11:42:21.764" v="74" actId="1076"/>
          <ac:spMkLst>
            <pc:docMk/>
            <pc:sldMk cId="1601189322" sldId="1013"/>
            <ac:spMk id="9" creationId="{5B40C01B-9896-4373-4A1A-029D511599CA}"/>
          </ac:spMkLst>
        </pc:spChg>
        <pc:spChg chg="add del mod">
          <ac:chgData name="ALI TEKIN GUNER" userId="8a3bfaf7-3db6-4045-837e-88d2495fba61" providerId="ADAL" clId="{80A81AA8-63EE-45F8-B154-01CF75B5B296}" dt="2024-10-09T11:42:21.764" v="74" actId="1076"/>
          <ac:spMkLst>
            <pc:docMk/>
            <pc:sldMk cId="1601189322" sldId="1013"/>
            <ac:spMk id="10" creationId="{4499AE35-F971-EC74-8D6B-3694AAF51085}"/>
          </ac:spMkLst>
        </pc:spChg>
        <pc:spChg chg="add del mod">
          <ac:chgData name="ALI TEKIN GUNER" userId="8a3bfaf7-3db6-4045-837e-88d2495fba61" providerId="ADAL" clId="{80A81AA8-63EE-45F8-B154-01CF75B5B296}" dt="2024-10-09T11:43:38.492" v="80"/>
          <ac:spMkLst>
            <pc:docMk/>
            <pc:sldMk cId="1601189322" sldId="1013"/>
            <ac:spMk id="12" creationId="{F19A138B-D19A-A222-39C1-01A075FB747A}"/>
          </ac:spMkLst>
        </pc:spChg>
        <pc:picChg chg="add del mod">
          <ac:chgData name="ALI TEKIN GUNER" userId="8a3bfaf7-3db6-4045-837e-88d2495fba61" providerId="ADAL" clId="{80A81AA8-63EE-45F8-B154-01CF75B5B296}" dt="2024-10-09T11:51:01.881" v="99" actId="478"/>
          <ac:picMkLst>
            <pc:docMk/>
            <pc:sldMk cId="1601189322" sldId="1013"/>
            <ac:picMk id="14" creationId="{0079FE26-4507-1682-CF02-36653FD52BC8}"/>
          </ac:picMkLst>
        </pc:picChg>
        <pc:picChg chg="add del mod">
          <ac:chgData name="ALI TEKIN GUNER" userId="8a3bfaf7-3db6-4045-837e-88d2495fba61" providerId="ADAL" clId="{80A81AA8-63EE-45F8-B154-01CF75B5B296}" dt="2024-10-09T11:42:21.764" v="74" actId="1076"/>
          <ac:picMkLst>
            <pc:docMk/>
            <pc:sldMk cId="1601189322" sldId="1013"/>
            <ac:picMk id="1027" creationId="{7706FF98-76A1-88E0-DF9B-656095C7B1F2}"/>
          </ac:picMkLst>
        </pc:picChg>
        <pc:picChg chg="add del mod">
          <ac:chgData name="ALI TEKIN GUNER" userId="8a3bfaf7-3db6-4045-837e-88d2495fba61" providerId="ADAL" clId="{80A81AA8-63EE-45F8-B154-01CF75B5B296}" dt="2024-10-09T11:42:21.764" v="74" actId="1076"/>
          <ac:picMkLst>
            <pc:docMk/>
            <pc:sldMk cId="1601189322" sldId="1013"/>
            <ac:picMk id="1029" creationId="{109DC89E-F865-91B5-80EF-06A11B53408B}"/>
          </ac:picMkLst>
        </pc:picChg>
        <pc:picChg chg="add del mod">
          <ac:chgData name="ALI TEKIN GUNER" userId="8a3bfaf7-3db6-4045-837e-88d2495fba61" providerId="ADAL" clId="{80A81AA8-63EE-45F8-B154-01CF75B5B296}" dt="2024-10-09T11:42:21.764" v="74" actId="1076"/>
          <ac:picMkLst>
            <pc:docMk/>
            <pc:sldMk cId="1601189322" sldId="1013"/>
            <ac:picMk id="1032" creationId="{702B0C81-B138-B5FB-A9C8-841CE92363F3}"/>
          </ac:picMkLst>
        </pc:picChg>
        <pc:picChg chg="add del mod">
          <ac:chgData name="ALI TEKIN GUNER" userId="8a3bfaf7-3db6-4045-837e-88d2495fba61" providerId="ADAL" clId="{80A81AA8-63EE-45F8-B154-01CF75B5B296}" dt="2024-10-09T11:42:21.764" v="74" actId="1076"/>
          <ac:picMkLst>
            <pc:docMk/>
            <pc:sldMk cId="1601189322" sldId="1013"/>
            <ac:picMk id="1033" creationId="{AE9B331E-7769-9DD7-6A0A-E2949D63D2C4}"/>
          </ac:picMkLst>
        </pc:picChg>
        <pc:picChg chg="add del mod">
          <ac:chgData name="ALI TEKIN GUNER" userId="8a3bfaf7-3db6-4045-837e-88d2495fba61" providerId="ADAL" clId="{80A81AA8-63EE-45F8-B154-01CF75B5B296}" dt="2024-10-09T11:42:21.764" v="74" actId="1076"/>
          <ac:picMkLst>
            <pc:docMk/>
            <pc:sldMk cId="1601189322" sldId="1013"/>
            <ac:picMk id="1034" creationId="{9E10DE70-F5C1-59C0-C404-69623A029253}"/>
          </ac:picMkLst>
        </pc:picChg>
        <pc:picChg chg="add del mod">
          <ac:chgData name="ALI TEKIN GUNER" userId="8a3bfaf7-3db6-4045-837e-88d2495fba61" providerId="ADAL" clId="{80A81AA8-63EE-45F8-B154-01CF75B5B296}" dt="2024-10-09T11:42:21.764" v="74" actId="1076"/>
          <ac:picMkLst>
            <pc:docMk/>
            <pc:sldMk cId="1601189322" sldId="1013"/>
            <ac:picMk id="1035" creationId="{87DF08C1-20F3-303D-B1B2-63317C3A0B31}"/>
          </ac:picMkLst>
        </pc:picChg>
        <pc:picChg chg="add mod">
          <ac:chgData name="ALI TEKIN GUNER" userId="8a3bfaf7-3db6-4045-837e-88d2495fba61" providerId="ADAL" clId="{80A81AA8-63EE-45F8-B154-01CF75B5B296}" dt="2024-10-09T11:52:56.167" v="228" actId="1076"/>
          <ac:picMkLst>
            <pc:docMk/>
            <pc:sldMk cId="1601189322" sldId="1013"/>
            <ac:picMk id="1037" creationId="{DFA8C183-4E5E-AB23-CDE9-0977E6EEAB5D}"/>
          </ac:picMkLst>
        </pc:picChg>
        <pc:picChg chg="add del mod">
          <ac:chgData name="ALI TEKIN GUNER" userId="8a3bfaf7-3db6-4045-837e-88d2495fba61" providerId="ADAL" clId="{80A81AA8-63EE-45F8-B154-01CF75B5B296}" dt="2024-10-09T11:43:48.809" v="83" actId="478"/>
          <ac:picMkLst>
            <pc:docMk/>
            <pc:sldMk cId="1601189322" sldId="1013"/>
            <ac:picMk id="1038" creationId="{227B5DA4-E513-0892-A315-2DE3C8291B36}"/>
          </ac:picMkLst>
        </pc:picChg>
        <pc:picChg chg="add del mod">
          <ac:chgData name="ALI TEKIN GUNER" userId="8a3bfaf7-3db6-4045-837e-88d2495fba61" providerId="ADAL" clId="{80A81AA8-63EE-45F8-B154-01CF75B5B296}" dt="2024-10-09T11:43:44.938" v="81" actId="478"/>
          <ac:picMkLst>
            <pc:docMk/>
            <pc:sldMk cId="1601189322" sldId="1013"/>
            <ac:picMk id="1039" creationId="{7B4470E0-993A-9750-4EF2-3C27FDDA513E}"/>
          </ac:picMkLst>
        </pc:picChg>
        <pc:picChg chg="add del mod">
          <ac:chgData name="ALI TEKIN GUNER" userId="8a3bfaf7-3db6-4045-837e-88d2495fba61" providerId="ADAL" clId="{80A81AA8-63EE-45F8-B154-01CF75B5B296}" dt="2024-10-09T11:43:47.256" v="82" actId="478"/>
          <ac:picMkLst>
            <pc:docMk/>
            <pc:sldMk cId="1601189322" sldId="1013"/>
            <ac:picMk id="1040" creationId="{34573CDD-F9AF-0629-803F-F222B1A9A9FF}"/>
          </ac:picMkLst>
        </pc:picChg>
      </pc:sldChg>
      <pc:sldChg chg="addSp delSp modSp new mod">
        <pc:chgData name="ALI TEKIN GUNER" userId="8a3bfaf7-3db6-4045-837e-88d2495fba61" providerId="ADAL" clId="{80A81AA8-63EE-45F8-B154-01CF75B5B296}" dt="2024-10-09T12:06:35.477" v="261"/>
        <pc:sldMkLst>
          <pc:docMk/>
          <pc:sldMk cId="3219412240" sldId="1014"/>
        </pc:sldMkLst>
        <pc:spChg chg="add del">
          <ac:chgData name="ALI TEKIN GUNER" userId="8a3bfaf7-3db6-4045-837e-88d2495fba61" providerId="ADAL" clId="{80A81AA8-63EE-45F8-B154-01CF75B5B296}" dt="2024-10-09T12:05:35.948" v="245" actId="22"/>
          <ac:spMkLst>
            <pc:docMk/>
            <pc:sldMk cId="3219412240" sldId="1014"/>
            <ac:spMk id="6" creationId="{2BD83480-A9C6-A26F-3CA5-9D046D29D194}"/>
          </ac:spMkLst>
        </pc:spChg>
        <pc:spChg chg="add del">
          <ac:chgData name="ALI TEKIN GUNER" userId="8a3bfaf7-3db6-4045-837e-88d2495fba61" providerId="ADAL" clId="{80A81AA8-63EE-45F8-B154-01CF75B5B296}" dt="2024-10-09T12:05:37.655" v="247" actId="22"/>
          <ac:spMkLst>
            <pc:docMk/>
            <pc:sldMk cId="3219412240" sldId="1014"/>
            <ac:spMk id="8" creationId="{EE4C06F5-BFAD-DCC6-FE0A-DBE385A12B09}"/>
          </ac:spMkLst>
        </pc:spChg>
        <pc:spChg chg="add mod">
          <ac:chgData name="ALI TEKIN GUNER" userId="8a3bfaf7-3db6-4045-837e-88d2495fba61" providerId="ADAL" clId="{80A81AA8-63EE-45F8-B154-01CF75B5B296}" dt="2024-10-09T12:06:35.477" v="261"/>
          <ac:spMkLst>
            <pc:docMk/>
            <pc:sldMk cId="3219412240" sldId="1014"/>
            <ac:spMk id="10" creationId="{1FEEB959-4FC3-3BBE-3353-4FB873921D43}"/>
          </ac:spMkLst>
        </pc:spChg>
        <pc:spChg chg="add mod">
          <ac:chgData name="ALI TEKIN GUNER" userId="8a3bfaf7-3db6-4045-837e-88d2495fba61" providerId="ADAL" clId="{80A81AA8-63EE-45F8-B154-01CF75B5B296}" dt="2024-10-09T12:05:51.337" v="251"/>
          <ac:spMkLst>
            <pc:docMk/>
            <pc:sldMk cId="3219412240" sldId="1014"/>
            <ac:spMk id="11" creationId="{CBAA5D5F-8C10-7CA8-ED02-A6279F498554}"/>
          </ac:spMkLst>
        </pc:spChg>
        <pc:spChg chg="add mod">
          <ac:chgData name="ALI TEKIN GUNER" userId="8a3bfaf7-3db6-4045-837e-88d2495fba61" providerId="ADAL" clId="{80A81AA8-63EE-45F8-B154-01CF75B5B296}" dt="2024-10-09T12:06:20.037" v="260" actId="1076"/>
          <ac:spMkLst>
            <pc:docMk/>
            <pc:sldMk cId="3219412240" sldId="1014"/>
            <ac:spMk id="13" creationId="{D0078E11-BF1A-7323-4B0F-505FF94AFA3E}"/>
          </ac:spMkLst>
        </pc:spChg>
      </pc:sldChg>
      <pc:sldChg chg="addSp delSp modSp add mod modAnim">
        <pc:chgData name="ALI TEKIN GUNER" userId="8a3bfaf7-3db6-4045-837e-88d2495fba61" providerId="ADAL" clId="{80A81AA8-63EE-45F8-B154-01CF75B5B296}" dt="2024-10-09T14:36:50.215" v="983"/>
        <pc:sldMkLst>
          <pc:docMk/>
          <pc:sldMk cId="3581527939" sldId="1015"/>
        </pc:sldMkLst>
        <pc:spChg chg="mod">
          <ac:chgData name="ALI TEKIN GUNER" userId="8a3bfaf7-3db6-4045-837e-88d2495fba61" providerId="ADAL" clId="{80A81AA8-63EE-45F8-B154-01CF75B5B296}" dt="2024-10-09T14:30:03.181" v="872" actId="1035"/>
          <ac:spMkLst>
            <pc:docMk/>
            <pc:sldMk cId="3581527939" sldId="1015"/>
            <ac:spMk id="2" creationId="{FE2A6485-9459-F4BE-2A2A-51F8B89DE292}"/>
          </ac:spMkLst>
        </pc:spChg>
        <pc:spChg chg="mod">
          <ac:chgData name="ALI TEKIN GUNER" userId="8a3bfaf7-3db6-4045-837e-88d2495fba61" providerId="ADAL" clId="{80A81AA8-63EE-45F8-B154-01CF75B5B296}" dt="2024-10-09T14:30:03.181" v="872" actId="1035"/>
          <ac:spMkLst>
            <pc:docMk/>
            <pc:sldMk cId="3581527939" sldId="1015"/>
            <ac:spMk id="3" creationId="{BAC4A5D9-65BA-246A-BC45-9D3ABFFB2A8A}"/>
          </ac:spMkLst>
        </pc:spChg>
        <pc:spChg chg="mod">
          <ac:chgData name="ALI TEKIN GUNER" userId="8a3bfaf7-3db6-4045-837e-88d2495fba61" providerId="ADAL" clId="{80A81AA8-63EE-45F8-B154-01CF75B5B296}" dt="2024-10-09T14:30:03.181" v="872" actId="1035"/>
          <ac:spMkLst>
            <pc:docMk/>
            <pc:sldMk cId="3581527939" sldId="1015"/>
            <ac:spMk id="4" creationId="{E0CBEAD6-382D-0FEC-42F4-3CC6767D7903}"/>
          </ac:spMkLst>
        </pc:spChg>
        <pc:spChg chg="mod">
          <ac:chgData name="ALI TEKIN GUNER" userId="8a3bfaf7-3db6-4045-837e-88d2495fba61" providerId="ADAL" clId="{80A81AA8-63EE-45F8-B154-01CF75B5B296}" dt="2024-10-09T14:25:34.736" v="708" actId="20577"/>
          <ac:spMkLst>
            <pc:docMk/>
            <pc:sldMk cId="3581527939" sldId="1015"/>
            <ac:spMk id="5" creationId="{1D8644A8-B420-12E0-D120-8A69D498CCE0}"/>
          </ac:spMkLst>
        </pc:spChg>
        <pc:spChg chg="mod">
          <ac:chgData name="ALI TEKIN GUNER" userId="8a3bfaf7-3db6-4045-837e-88d2495fba61" providerId="ADAL" clId="{80A81AA8-63EE-45F8-B154-01CF75B5B296}" dt="2024-10-09T14:24:18.515" v="609" actId="6549"/>
          <ac:spMkLst>
            <pc:docMk/>
            <pc:sldMk cId="3581527939" sldId="1015"/>
            <ac:spMk id="6" creationId="{5659811F-C764-553B-68B9-67F962117615}"/>
          </ac:spMkLst>
        </pc:spChg>
        <pc:spChg chg="mod">
          <ac:chgData name="ALI TEKIN GUNER" userId="8a3bfaf7-3db6-4045-837e-88d2495fba61" providerId="ADAL" clId="{80A81AA8-63EE-45F8-B154-01CF75B5B296}" dt="2024-10-09T14:35:17.401" v="968" actId="20577"/>
          <ac:spMkLst>
            <pc:docMk/>
            <pc:sldMk cId="3581527939" sldId="1015"/>
            <ac:spMk id="7" creationId="{2D98F5E8-9939-A290-8007-EEE24C061A53}"/>
          </ac:spMkLst>
        </pc:spChg>
        <pc:spChg chg="add mod">
          <ac:chgData name="ALI TEKIN GUNER" userId="8a3bfaf7-3db6-4045-837e-88d2495fba61" providerId="ADAL" clId="{80A81AA8-63EE-45F8-B154-01CF75B5B296}" dt="2024-10-09T14:31:43.173" v="914" actId="1076"/>
          <ac:spMkLst>
            <pc:docMk/>
            <pc:sldMk cId="3581527939" sldId="1015"/>
            <ac:spMk id="10" creationId="{E7712490-0FB2-2087-F1ED-E4FF9D946D70}"/>
          </ac:spMkLst>
        </pc:spChg>
        <pc:spChg chg="del mod topLvl">
          <ac:chgData name="ALI TEKIN GUNER" userId="8a3bfaf7-3db6-4045-837e-88d2495fba61" providerId="ADAL" clId="{80A81AA8-63EE-45F8-B154-01CF75B5B296}" dt="2024-10-09T14:31:30.503" v="910" actId="478"/>
          <ac:spMkLst>
            <pc:docMk/>
            <pc:sldMk cId="3581527939" sldId="1015"/>
            <ac:spMk id="12" creationId="{32EC69E2-390D-6407-3B9A-120EAD14C1FD}"/>
          </ac:spMkLst>
        </pc:spChg>
        <pc:spChg chg="del mod topLvl">
          <ac:chgData name="ALI TEKIN GUNER" userId="8a3bfaf7-3db6-4045-837e-88d2495fba61" providerId="ADAL" clId="{80A81AA8-63EE-45F8-B154-01CF75B5B296}" dt="2024-10-09T14:31:33.047" v="911" actId="478"/>
          <ac:spMkLst>
            <pc:docMk/>
            <pc:sldMk cId="3581527939" sldId="1015"/>
            <ac:spMk id="13" creationId="{40760248-2A7B-B232-8FDA-9B001D6F9D4A}"/>
          </ac:spMkLst>
        </pc:spChg>
        <pc:spChg chg="add del">
          <ac:chgData name="ALI TEKIN GUNER" userId="8a3bfaf7-3db6-4045-837e-88d2495fba61" providerId="ADAL" clId="{80A81AA8-63EE-45F8-B154-01CF75B5B296}" dt="2024-10-09T14:36:08.930" v="970" actId="22"/>
          <ac:spMkLst>
            <pc:docMk/>
            <pc:sldMk cId="3581527939" sldId="1015"/>
            <ac:spMk id="26" creationId="{EA3A0F16-21C7-4FD2-8200-39D15D6FD5D4}"/>
          </ac:spMkLst>
        </pc:spChg>
        <pc:spChg chg="del">
          <ac:chgData name="ALI TEKIN GUNER" userId="8a3bfaf7-3db6-4045-837e-88d2495fba61" providerId="ADAL" clId="{80A81AA8-63EE-45F8-B154-01CF75B5B296}" dt="2024-10-09T14:24:17.062" v="608" actId="478"/>
          <ac:spMkLst>
            <pc:docMk/>
            <pc:sldMk cId="3581527939" sldId="1015"/>
            <ac:spMk id="27" creationId="{85FDAB79-C9C9-841A-7FAF-ACAD542F0FE5}"/>
          </ac:spMkLst>
        </pc:spChg>
        <pc:spChg chg="add mod">
          <ac:chgData name="ALI TEKIN GUNER" userId="8a3bfaf7-3db6-4045-837e-88d2495fba61" providerId="ADAL" clId="{80A81AA8-63EE-45F8-B154-01CF75B5B296}" dt="2024-10-09T14:36:39.798" v="980" actId="14100"/>
          <ac:spMkLst>
            <pc:docMk/>
            <pc:sldMk cId="3581527939" sldId="1015"/>
            <ac:spMk id="29" creationId="{88261511-F860-C588-8041-92F951175ACA}"/>
          </ac:spMkLst>
        </pc:spChg>
        <pc:grpChg chg="del mod">
          <ac:chgData name="ALI TEKIN GUNER" userId="8a3bfaf7-3db6-4045-837e-88d2495fba61" providerId="ADAL" clId="{80A81AA8-63EE-45F8-B154-01CF75B5B296}" dt="2024-10-09T14:27:48.276" v="807" actId="165"/>
          <ac:grpSpMkLst>
            <pc:docMk/>
            <pc:sldMk cId="3581527939" sldId="1015"/>
            <ac:grpSpMk id="14" creationId="{188D6ACD-B6D0-858F-A8D0-D6A4A5948458}"/>
          </ac:grpSpMkLst>
        </pc:grpChg>
      </pc:sldChg>
    </pc:docChg>
  </pc:docChgLst>
  <pc:docChgLst>
    <pc:chgData name="ALI TEKIN GUNER" userId="8a3bfaf7-3db6-4045-837e-88d2495fba61" providerId="ADAL" clId="{A69C6DFB-D3BA-49D5-8036-5222EEBCE454}"/>
    <pc:docChg chg="undo redo custSel addSld modSld">
      <pc:chgData name="ALI TEKIN GUNER" userId="8a3bfaf7-3db6-4045-837e-88d2495fba61" providerId="ADAL" clId="{A69C6DFB-D3BA-49D5-8036-5222EEBCE454}" dt="2022-10-27T16:36:09.116" v="2558" actId="20577"/>
      <pc:docMkLst>
        <pc:docMk/>
      </pc:docMkLst>
      <pc:sldChg chg="modSp">
        <pc:chgData name="ALI TEKIN GUNER" userId="8a3bfaf7-3db6-4045-837e-88d2495fba61" providerId="ADAL" clId="{A69C6DFB-D3BA-49D5-8036-5222EEBCE454}" dt="2022-10-19T14:38:53.054" v="770" actId="20577"/>
        <pc:sldMkLst>
          <pc:docMk/>
          <pc:sldMk cId="2443474245" sldId="272"/>
        </pc:sldMkLst>
        <pc:spChg chg="mod">
          <ac:chgData name="ALI TEKIN GUNER" userId="8a3bfaf7-3db6-4045-837e-88d2495fba61" providerId="ADAL" clId="{A69C6DFB-D3BA-49D5-8036-5222EEBCE454}" dt="2022-10-19T14:38:53.054" v="770" actId="20577"/>
          <ac:spMkLst>
            <pc:docMk/>
            <pc:sldMk cId="2443474245" sldId="272"/>
            <ac:spMk id="15" creationId="{00000000-0000-0000-0000-000000000000}"/>
          </ac:spMkLst>
        </pc:spChg>
      </pc:sldChg>
      <pc:sldChg chg="modAnim">
        <pc:chgData name="ALI TEKIN GUNER" userId="8a3bfaf7-3db6-4045-837e-88d2495fba61" providerId="ADAL" clId="{A69C6DFB-D3BA-49D5-8036-5222EEBCE454}" dt="2022-10-19T14:08:53.199" v="703"/>
        <pc:sldMkLst>
          <pc:docMk/>
          <pc:sldMk cId="1439878588" sldId="339"/>
        </pc:sldMkLst>
      </pc:sldChg>
      <pc:sldChg chg="addSp modSp mod modAnim">
        <pc:chgData name="ALI TEKIN GUNER" userId="8a3bfaf7-3db6-4045-837e-88d2495fba61" providerId="ADAL" clId="{A69C6DFB-D3BA-49D5-8036-5222EEBCE454}" dt="2022-10-19T18:08:54.898" v="2528" actId="166"/>
        <pc:sldMkLst>
          <pc:docMk/>
          <pc:sldMk cId="954573406" sldId="346"/>
        </pc:sldMkLst>
        <pc:spChg chg="ord">
          <ac:chgData name="ALI TEKIN GUNER" userId="8a3bfaf7-3db6-4045-837e-88d2495fba61" providerId="ADAL" clId="{A69C6DFB-D3BA-49D5-8036-5222EEBCE454}" dt="2022-10-19T18:08:54.898" v="2528" actId="166"/>
          <ac:spMkLst>
            <pc:docMk/>
            <pc:sldMk cId="954573406" sldId="346"/>
            <ac:spMk id="2" creationId="{00000000-0000-0000-0000-000000000000}"/>
          </ac:spMkLst>
        </pc:spChg>
        <pc:spChg chg="mod">
          <ac:chgData name="ALI TEKIN GUNER" userId="8a3bfaf7-3db6-4045-837e-88d2495fba61" providerId="ADAL" clId="{A69C6DFB-D3BA-49D5-8036-5222EEBCE454}" dt="2022-10-19T18:08:34.645" v="2526" actId="164"/>
          <ac:spMkLst>
            <pc:docMk/>
            <pc:sldMk cId="954573406" sldId="346"/>
            <ac:spMk id="18" creationId="{00000000-0000-0000-0000-000000000000}"/>
          </ac:spMkLst>
        </pc:spChg>
        <pc:grpChg chg="add mod">
          <ac:chgData name="ALI TEKIN GUNER" userId="8a3bfaf7-3db6-4045-837e-88d2495fba61" providerId="ADAL" clId="{A69C6DFB-D3BA-49D5-8036-5222EEBCE454}" dt="2022-10-19T18:08:34.645" v="2526" actId="164"/>
          <ac:grpSpMkLst>
            <pc:docMk/>
            <pc:sldMk cId="954573406" sldId="346"/>
            <ac:grpSpMk id="8" creationId="{BBB66291-48E3-5792-1A97-ADDBBF803078}"/>
          </ac:grpSpMkLst>
        </pc:grpChg>
        <pc:picChg chg="mod">
          <ac:chgData name="ALI TEKIN GUNER" userId="8a3bfaf7-3db6-4045-837e-88d2495fba61" providerId="ADAL" clId="{A69C6DFB-D3BA-49D5-8036-5222EEBCE454}" dt="2022-10-19T18:08:34.645" v="2526" actId="164"/>
          <ac:picMkLst>
            <pc:docMk/>
            <pc:sldMk cId="954573406" sldId="346"/>
            <ac:picMk id="25602" creationId="{00000000-0000-0000-0000-000000000000}"/>
          </ac:picMkLst>
        </pc:picChg>
        <pc:picChg chg="mod">
          <ac:chgData name="ALI TEKIN GUNER" userId="8a3bfaf7-3db6-4045-837e-88d2495fba61" providerId="ADAL" clId="{A69C6DFB-D3BA-49D5-8036-5222EEBCE454}" dt="2022-10-19T18:08:34.645" v="2526" actId="164"/>
          <ac:picMkLst>
            <pc:docMk/>
            <pc:sldMk cId="954573406" sldId="346"/>
            <ac:picMk id="25603" creationId="{00000000-0000-0000-0000-000000000000}"/>
          </ac:picMkLst>
        </pc:picChg>
        <pc:cxnChg chg="mod">
          <ac:chgData name="ALI TEKIN GUNER" userId="8a3bfaf7-3db6-4045-837e-88d2495fba61" providerId="ADAL" clId="{A69C6DFB-D3BA-49D5-8036-5222EEBCE454}" dt="2022-10-19T18:08:34.645" v="2526" actId="164"/>
          <ac:cxnSpMkLst>
            <pc:docMk/>
            <pc:sldMk cId="954573406" sldId="346"/>
            <ac:cxnSpMk id="10" creationId="{00000000-0000-0000-0000-000000000000}"/>
          </ac:cxnSpMkLst>
        </pc:cxnChg>
        <pc:cxnChg chg="mod">
          <ac:chgData name="ALI TEKIN GUNER" userId="8a3bfaf7-3db6-4045-837e-88d2495fba61" providerId="ADAL" clId="{A69C6DFB-D3BA-49D5-8036-5222EEBCE454}" dt="2022-10-19T18:08:34.645" v="2526" actId="164"/>
          <ac:cxnSpMkLst>
            <pc:docMk/>
            <pc:sldMk cId="954573406" sldId="346"/>
            <ac:cxnSpMk id="12" creationId="{00000000-0000-0000-0000-000000000000}"/>
          </ac:cxnSpMkLst>
        </pc:cxnChg>
      </pc:sldChg>
      <pc:sldChg chg="modSp mod">
        <pc:chgData name="ALI TEKIN GUNER" userId="8a3bfaf7-3db6-4045-837e-88d2495fba61" providerId="ADAL" clId="{A69C6DFB-D3BA-49D5-8036-5222EEBCE454}" dt="2022-10-19T14:36:54.184" v="759" actId="1038"/>
        <pc:sldMkLst>
          <pc:docMk/>
          <pc:sldMk cId="1417241286" sldId="350"/>
        </pc:sldMkLst>
        <pc:spChg chg="mod">
          <ac:chgData name="ALI TEKIN GUNER" userId="8a3bfaf7-3db6-4045-837e-88d2495fba61" providerId="ADAL" clId="{A69C6DFB-D3BA-49D5-8036-5222EEBCE454}" dt="2022-10-19T14:31:23.992" v="727" actId="14100"/>
          <ac:spMkLst>
            <pc:docMk/>
            <pc:sldMk cId="1417241286" sldId="350"/>
            <ac:spMk id="5" creationId="{00000000-0000-0000-0000-000000000000}"/>
          </ac:spMkLst>
        </pc:spChg>
        <pc:spChg chg="mod">
          <ac:chgData name="ALI TEKIN GUNER" userId="8a3bfaf7-3db6-4045-837e-88d2495fba61" providerId="ADAL" clId="{A69C6DFB-D3BA-49D5-8036-5222EEBCE454}" dt="2022-10-19T14:36:48.464" v="755" actId="1037"/>
          <ac:spMkLst>
            <pc:docMk/>
            <pc:sldMk cId="1417241286" sldId="350"/>
            <ac:spMk id="22" creationId="{00000000-0000-0000-0000-000000000000}"/>
          </ac:spMkLst>
        </pc:spChg>
        <pc:spChg chg="mod">
          <ac:chgData name="ALI TEKIN GUNER" userId="8a3bfaf7-3db6-4045-837e-88d2495fba61" providerId="ADAL" clId="{A69C6DFB-D3BA-49D5-8036-5222EEBCE454}" dt="2022-10-19T14:33:02.344" v="729" actId="20577"/>
          <ac:spMkLst>
            <pc:docMk/>
            <pc:sldMk cId="1417241286" sldId="350"/>
            <ac:spMk id="29" creationId="{00000000-0000-0000-0000-000000000000}"/>
          </ac:spMkLst>
        </pc:spChg>
        <pc:spChg chg="mod">
          <ac:chgData name="ALI TEKIN GUNER" userId="8a3bfaf7-3db6-4045-837e-88d2495fba61" providerId="ADAL" clId="{A69C6DFB-D3BA-49D5-8036-5222EEBCE454}" dt="2022-10-19T14:36:54.184" v="759" actId="1038"/>
          <ac:spMkLst>
            <pc:docMk/>
            <pc:sldMk cId="1417241286" sldId="350"/>
            <ac:spMk id="36" creationId="{00000000-0000-0000-0000-000000000000}"/>
          </ac:spMkLst>
        </pc:spChg>
        <pc:grpChg chg="mod">
          <ac:chgData name="ALI TEKIN GUNER" userId="8a3bfaf7-3db6-4045-837e-88d2495fba61" providerId="ADAL" clId="{A69C6DFB-D3BA-49D5-8036-5222EEBCE454}" dt="2022-10-19T14:33:42.448" v="730" actId="14100"/>
          <ac:grpSpMkLst>
            <pc:docMk/>
            <pc:sldMk cId="1417241286" sldId="350"/>
            <ac:grpSpMk id="7" creationId="{00000000-0000-0000-0000-000000000000}"/>
          </ac:grpSpMkLst>
        </pc:grpChg>
      </pc:sldChg>
      <pc:sldChg chg="modSp">
        <pc:chgData name="ALI TEKIN GUNER" userId="8a3bfaf7-3db6-4045-837e-88d2495fba61" providerId="ADAL" clId="{A69C6DFB-D3BA-49D5-8036-5222EEBCE454}" dt="2022-10-19T17:45:48.914" v="2361" actId="255"/>
        <pc:sldMkLst>
          <pc:docMk/>
          <pc:sldMk cId="2197050261" sldId="354"/>
        </pc:sldMkLst>
        <pc:spChg chg="mod">
          <ac:chgData name="ALI TEKIN GUNER" userId="8a3bfaf7-3db6-4045-837e-88d2495fba61" providerId="ADAL" clId="{A69C6DFB-D3BA-49D5-8036-5222EEBCE454}" dt="2022-10-19T17:45:48.914" v="2361" actId="255"/>
          <ac:spMkLst>
            <pc:docMk/>
            <pc:sldMk cId="2197050261" sldId="354"/>
            <ac:spMk id="12" creationId="{00000000-0000-0000-0000-000000000000}"/>
          </ac:spMkLst>
        </pc:spChg>
      </pc:sldChg>
      <pc:sldChg chg="modSp mod">
        <pc:chgData name="ALI TEKIN GUNER" userId="8a3bfaf7-3db6-4045-837e-88d2495fba61" providerId="ADAL" clId="{A69C6DFB-D3BA-49D5-8036-5222EEBCE454}" dt="2022-10-27T16:35:14.776" v="2545" actId="27636"/>
        <pc:sldMkLst>
          <pc:docMk/>
          <pc:sldMk cId="3283545601" sldId="356"/>
        </pc:sldMkLst>
        <pc:spChg chg="mod">
          <ac:chgData name="ALI TEKIN GUNER" userId="8a3bfaf7-3db6-4045-837e-88d2495fba61" providerId="ADAL" clId="{A69C6DFB-D3BA-49D5-8036-5222EEBCE454}" dt="2022-10-27T16:35:14.776" v="2545" actId="27636"/>
          <ac:spMkLst>
            <pc:docMk/>
            <pc:sldMk cId="3283545601" sldId="356"/>
            <ac:spMk id="3" creationId="{00000000-0000-0000-0000-000000000000}"/>
          </ac:spMkLst>
        </pc:spChg>
      </pc:sldChg>
      <pc:sldChg chg="addSp delSp modSp mod modAnim">
        <pc:chgData name="ALI TEKIN GUNER" userId="8a3bfaf7-3db6-4045-837e-88d2495fba61" providerId="ADAL" clId="{A69C6DFB-D3BA-49D5-8036-5222EEBCE454}" dt="2022-10-19T14:06:07.792" v="676"/>
        <pc:sldMkLst>
          <pc:docMk/>
          <pc:sldMk cId="2292575822" sldId="366"/>
        </pc:sldMkLst>
        <pc:spChg chg="add del mod">
          <ac:chgData name="ALI TEKIN GUNER" userId="8a3bfaf7-3db6-4045-837e-88d2495fba61" providerId="ADAL" clId="{A69C6DFB-D3BA-49D5-8036-5222EEBCE454}" dt="2022-10-19T14:01:38.714" v="646" actId="165"/>
          <ac:spMkLst>
            <pc:docMk/>
            <pc:sldMk cId="2292575822" sldId="366"/>
            <ac:spMk id="12" creationId="{97A12AF0-36FD-3082-3797-046837EE2AE7}"/>
          </ac:spMkLst>
        </pc:spChg>
        <pc:spChg chg="add mod">
          <ac:chgData name="ALI TEKIN GUNER" userId="8a3bfaf7-3db6-4045-837e-88d2495fba61" providerId="ADAL" clId="{A69C6DFB-D3BA-49D5-8036-5222EEBCE454}" dt="2022-10-19T14:01:38.714" v="646" actId="165"/>
          <ac:spMkLst>
            <pc:docMk/>
            <pc:sldMk cId="2292575822" sldId="366"/>
            <ac:spMk id="13" creationId="{375AA920-5000-CB61-E131-7F3938ED790E}"/>
          </ac:spMkLst>
        </pc:spChg>
        <pc:spChg chg="add del mod">
          <ac:chgData name="ALI TEKIN GUNER" userId="8a3bfaf7-3db6-4045-837e-88d2495fba61" providerId="ADAL" clId="{A69C6DFB-D3BA-49D5-8036-5222EEBCE454}" dt="2022-10-19T13:52:55.435" v="464" actId="478"/>
          <ac:spMkLst>
            <pc:docMk/>
            <pc:sldMk cId="2292575822" sldId="366"/>
            <ac:spMk id="15" creationId="{E0FABA0D-C565-B691-0B7F-2694E5D851E4}"/>
          </ac:spMkLst>
        </pc:spChg>
        <pc:spChg chg="mod topLvl">
          <ac:chgData name="ALI TEKIN GUNER" userId="8a3bfaf7-3db6-4045-837e-88d2495fba61" providerId="ADAL" clId="{A69C6DFB-D3BA-49D5-8036-5222EEBCE454}" dt="2022-10-19T14:01:48.430" v="648" actId="165"/>
          <ac:spMkLst>
            <pc:docMk/>
            <pc:sldMk cId="2292575822" sldId="366"/>
            <ac:spMk id="17" creationId="{DA910BF4-760B-CFC7-5111-8BA84F1512DA}"/>
          </ac:spMkLst>
        </pc:spChg>
        <pc:spChg chg="add mod topLvl">
          <ac:chgData name="ALI TEKIN GUNER" userId="8a3bfaf7-3db6-4045-837e-88d2495fba61" providerId="ADAL" clId="{A69C6DFB-D3BA-49D5-8036-5222EEBCE454}" dt="2022-10-19T14:03:40.702" v="662" actId="164"/>
          <ac:spMkLst>
            <pc:docMk/>
            <pc:sldMk cId="2292575822" sldId="366"/>
            <ac:spMk id="18" creationId="{739B117E-5839-01DD-F1BE-27C90D08D740}"/>
          </ac:spMkLst>
        </pc:spChg>
        <pc:spChg chg="mod topLvl">
          <ac:chgData name="ALI TEKIN GUNER" userId="8a3bfaf7-3db6-4045-837e-88d2495fba61" providerId="ADAL" clId="{A69C6DFB-D3BA-49D5-8036-5222EEBCE454}" dt="2022-10-19T14:02:42.271" v="652" actId="164"/>
          <ac:spMkLst>
            <pc:docMk/>
            <pc:sldMk cId="2292575822" sldId="366"/>
            <ac:spMk id="19" creationId="{9E21A06A-8CDC-FA87-3D1D-D57924AA8252}"/>
          </ac:spMkLst>
        </pc:spChg>
        <pc:spChg chg="mod topLvl">
          <ac:chgData name="ALI TEKIN GUNER" userId="8a3bfaf7-3db6-4045-837e-88d2495fba61" providerId="ADAL" clId="{A69C6DFB-D3BA-49D5-8036-5222EEBCE454}" dt="2022-10-19T14:02:42.271" v="652" actId="164"/>
          <ac:spMkLst>
            <pc:docMk/>
            <pc:sldMk cId="2292575822" sldId="366"/>
            <ac:spMk id="24" creationId="{E851459A-958E-B1AB-80A7-3E24E18C3731}"/>
          </ac:spMkLst>
        </pc:spChg>
        <pc:spChg chg="add mod">
          <ac:chgData name="ALI TEKIN GUNER" userId="8a3bfaf7-3db6-4045-837e-88d2495fba61" providerId="ADAL" clId="{A69C6DFB-D3BA-49D5-8036-5222EEBCE454}" dt="2022-10-19T14:04:09.374" v="666" actId="20577"/>
          <ac:spMkLst>
            <pc:docMk/>
            <pc:sldMk cId="2292575822" sldId="366"/>
            <ac:spMk id="29" creationId="{86E4C7D9-D60C-26D3-4DB2-1992FEFEABE0}"/>
          </ac:spMkLst>
        </pc:spChg>
        <pc:spChg chg="add mod topLvl">
          <ac:chgData name="ALI TEKIN GUNER" userId="8a3bfaf7-3db6-4045-837e-88d2495fba61" providerId="ADAL" clId="{A69C6DFB-D3BA-49D5-8036-5222EEBCE454}" dt="2022-10-19T14:03:40.702" v="662" actId="164"/>
          <ac:spMkLst>
            <pc:docMk/>
            <pc:sldMk cId="2292575822" sldId="366"/>
            <ac:spMk id="30" creationId="{964180E2-5FC1-420B-EC20-AAC26E36A0D9}"/>
          </ac:spMkLst>
        </pc:spChg>
        <pc:spChg chg="add mod topLvl">
          <ac:chgData name="ALI TEKIN GUNER" userId="8a3bfaf7-3db6-4045-837e-88d2495fba61" providerId="ADAL" clId="{A69C6DFB-D3BA-49D5-8036-5222EEBCE454}" dt="2022-10-19T14:03:40.702" v="662" actId="164"/>
          <ac:spMkLst>
            <pc:docMk/>
            <pc:sldMk cId="2292575822" sldId="366"/>
            <ac:spMk id="31" creationId="{9DA231E6-AD24-33AA-3066-ABCEE5ABEEAA}"/>
          </ac:spMkLst>
        </pc:spChg>
        <pc:grpChg chg="add del mod topLvl">
          <ac:chgData name="ALI TEKIN GUNER" userId="8a3bfaf7-3db6-4045-837e-88d2495fba61" providerId="ADAL" clId="{A69C6DFB-D3BA-49D5-8036-5222EEBCE454}" dt="2022-10-19T14:01:42.464" v="647" actId="165"/>
          <ac:grpSpMkLst>
            <pc:docMk/>
            <pc:sldMk cId="2292575822" sldId="366"/>
            <ac:grpSpMk id="20" creationId="{D0F32414-890A-4A06-B0C3-8C6F88B4BD96}"/>
          </ac:grpSpMkLst>
        </pc:grpChg>
        <pc:grpChg chg="add mod topLvl">
          <ac:chgData name="ALI TEKIN GUNER" userId="8a3bfaf7-3db6-4045-837e-88d2495fba61" providerId="ADAL" clId="{A69C6DFB-D3BA-49D5-8036-5222EEBCE454}" dt="2022-10-19T14:03:40.702" v="662" actId="164"/>
          <ac:grpSpMkLst>
            <pc:docMk/>
            <pc:sldMk cId="2292575822" sldId="366"/>
            <ac:grpSpMk id="23" creationId="{9015BF31-0B89-2B11-0629-7CC59FD98D4A}"/>
          </ac:grpSpMkLst>
        </pc:grpChg>
        <pc:grpChg chg="del mod topLvl">
          <ac:chgData name="ALI TEKIN GUNER" userId="8a3bfaf7-3db6-4045-837e-88d2495fba61" providerId="ADAL" clId="{A69C6DFB-D3BA-49D5-8036-5222EEBCE454}" dt="2022-10-19T14:01:48.430" v="648" actId="165"/>
          <ac:grpSpMkLst>
            <pc:docMk/>
            <pc:sldMk cId="2292575822" sldId="366"/>
            <ac:grpSpMk id="25" creationId="{65010C8B-DD13-BDDA-541E-CAF96F382BC8}"/>
          </ac:grpSpMkLst>
        </pc:grpChg>
        <pc:grpChg chg="add del mod topLvl">
          <ac:chgData name="ALI TEKIN GUNER" userId="8a3bfaf7-3db6-4045-837e-88d2495fba61" providerId="ADAL" clId="{A69C6DFB-D3BA-49D5-8036-5222EEBCE454}" dt="2022-10-19T14:01:38.714" v="646" actId="165"/>
          <ac:grpSpMkLst>
            <pc:docMk/>
            <pc:sldMk cId="2292575822" sldId="366"/>
            <ac:grpSpMk id="26" creationId="{0F499378-13DA-CD18-C547-2380D377EA85}"/>
          </ac:grpSpMkLst>
        </pc:grpChg>
        <pc:grpChg chg="add del mod">
          <ac:chgData name="ALI TEKIN GUNER" userId="8a3bfaf7-3db6-4045-837e-88d2495fba61" providerId="ADAL" clId="{A69C6DFB-D3BA-49D5-8036-5222EEBCE454}" dt="2022-10-19T14:01:33.872" v="645" actId="165"/>
          <ac:grpSpMkLst>
            <pc:docMk/>
            <pc:sldMk cId="2292575822" sldId="366"/>
            <ac:grpSpMk id="27" creationId="{7AAFF7B3-DDA5-CB94-CFC1-2BF9A50B4CE0}"/>
          </ac:grpSpMkLst>
        </pc:grpChg>
        <pc:grpChg chg="add del mod">
          <ac:chgData name="ALI TEKIN GUNER" userId="8a3bfaf7-3db6-4045-837e-88d2495fba61" providerId="ADAL" clId="{A69C6DFB-D3BA-49D5-8036-5222EEBCE454}" dt="2022-10-19T14:01:33.872" v="645" actId="165"/>
          <ac:grpSpMkLst>
            <pc:docMk/>
            <pc:sldMk cId="2292575822" sldId="366"/>
            <ac:grpSpMk id="32" creationId="{8A21C1D5-44DF-96C6-886A-D0C9026B0B46}"/>
          </ac:grpSpMkLst>
        </pc:grpChg>
        <pc:grpChg chg="add mod">
          <ac:chgData name="ALI TEKIN GUNER" userId="8a3bfaf7-3db6-4045-837e-88d2495fba61" providerId="ADAL" clId="{A69C6DFB-D3BA-49D5-8036-5222EEBCE454}" dt="2022-10-19T14:02:42.271" v="652" actId="164"/>
          <ac:grpSpMkLst>
            <pc:docMk/>
            <pc:sldMk cId="2292575822" sldId="366"/>
            <ac:grpSpMk id="33" creationId="{EB0D84EF-77AA-4638-C59D-DA2DCA25A75B}"/>
          </ac:grpSpMkLst>
        </pc:grpChg>
        <pc:grpChg chg="add mod">
          <ac:chgData name="ALI TEKIN GUNER" userId="8a3bfaf7-3db6-4045-837e-88d2495fba61" providerId="ADAL" clId="{A69C6DFB-D3BA-49D5-8036-5222EEBCE454}" dt="2022-10-19T14:03:40.702" v="662" actId="164"/>
          <ac:grpSpMkLst>
            <pc:docMk/>
            <pc:sldMk cId="2292575822" sldId="366"/>
            <ac:grpSpMk id="34" creationId="{97E67572-0DE6-9AC5-A5DF-5E52BDFB8E55}"/>
          </ac:grpSpMkLst>
        </pc:grpChg>
        <pc:picChg chg="add mod">
          <ac:chgData name="ALI TEKIN GUNER" userId="8a3bfaf7-3db6-4045-837e-88d2495fba61" providerId="ADAL" clId="{A69C6DFB-D3BA-49D5-8036-5222EEBCE454}" dt="2022-10-19T14:05:16.507" v="672" actId="1076"/>
          <ac:picMkLst>
            <pc:docMk/>
            <pc:sldMk cId="2292575822" sldId="366"/>
            <ac:picMk id="35" creationId="{33BFCC10-2D21-36B5-B415-395315B18F5D}"/>
          </ac:picMkLst>
        </pc:picChg>
        <pc:picChg chg="mod">
          <ac:chgData name="ALI TEKIN GUNER" userId="8a3bfaf7-3db6-4045-837e-88d2495fba61" providerId="ADAL" clId="{A69C6DFB-D3BA-49D5-8036-5222EEBCE454}" dt="2022-10-19T13:50:47.813" v="412" actId="1076"/>
          <ac:picMkLst>
            <pc:docMk/>
            <pc:sldMk cId="2292575822" sldId="366"/>
            <ac:picMk id="95238" creationId="{00000000-0000-0000-0000-000000000000}"/>
          </ac:picMkLst>
        </pc:picChg>
        <pc:cxnChg chg="mod topLvl">
          <ac:chgData name="ALI TEKIN GUNER" userId="8a3bfaf7-3db6-4045-837e-88d2495fba61" providerId="ADAL" clId="{A69C6DFB-D3BA-49D5-8036-5222EEBCE454}" dt="2022-10-19T14:02:42.271" v="652" actId="164"/>
          <ac:cxnSpMkLst>
            <pc:docMk/>
            <pc:sldMk cId="2292575822" sldId="366"/>
            <ac:cxnSpMk id="7" creationId="{6FD87A3F-0A04-26F2-4E9E-3B29C3701FCD}"/>
          </ac:cxnSpMkLst>
        </pc:cxnChg>
        <pc:cxnChg chg="add mod ord topLvl">
          <ac:chgData name="ALI TEKIN GUNER" userId="8a3bfaf7-3db6-4045-837e-88d2495fba61" providerId="ADAL" clId="{A69C6DFB-D3BA-49D5-8036-5222EEBCE454}" dt="2022-10-19T14:03:40.702" v="662" actId="164"/>
          <ac:cxnSpMkLst>
            <pc:docMk/>
            <pc:sldMk cId="2292575822" sldId="366"/>
            <ac:cxnSpMk id="8" creationId="{8CA4047C-CE74-0293-5735-4745EEBA15F8}"/>
          </ac:cxnSpMkLst>
        </pc:cxnChg>
        <pc:cxnChg chg="mod topLvl">
          <ac:chgData name="ALI TEKIN GUNER" userId="8a3bfaf7-3db6-4045-837e-88d2495fba61" providerId="ADAL" clId="{A69C6DFB-D3BA-49D5-8036-5222EEBCE454}" dt="2022-10-19T14:02:42.271" v="652" actId="164"/>
          <ac:cxnSpMkLst>
            <pc:docMk/>
            <pc:sldMk cId="2292575822" sldId="366"/>
            <ac:cxnSpMk id="9" creationId="{D5101FBE-ABD1-77C7-FF39-B1C776213DF3}"/>
          </ac:cxnSpMkLst>
        </pc:cxnChg>
        <pc:cxnChg chg="mod topLvl">
          <ac:chgData name="ALI TEKIN GUNER" userId="8a3bfaf7-3db6-4045-837e-88d2495fba61" providerId="ADAL" clId="{A69C6DFB-D3BA-49D5-8036-5222EEBCE454}" dt="2022-10-19T14:02:42.271" v="652" actId="164"/>
          <ac:cxnSpMkLst>
            <pc:docMk/>
            <pc:sldMk cId="2292575822" sldId="366"/>
            <ac:cxnSpMk id="21" creationId="{C17DBB2C-0257-220F-35B2-3EAE69E2DFDF}"/>
          </ac:cxnSpMkLst>
        </pc:cxnChg>
        <pc:cxnChg chg="mod topLvl">
          <ac:chgData name="ALI TEKIN GUNER" userId="8a3bfaf7-3db6-4045-837e-88d2495fba61" providerId="ADAL" clId="{A69C6DFB-D3BA-49D5-8036-5222EEBCE454}" dt="2022-10-19T14:02:42.271" v="652" actId="164"/>
          <ac:cxnSpMkLst>
            <pc:docMk/>
            <pc:sldMk cId="2292575822" sldId="366"/>
            <ac:cxnSpMk id="22" creationId="{F575BA0F-55A3-2A91-41DF-DEFDD544453B}"/>
          </ac:cxnSpMkLst>
        </pc:cxnChg>
      </pc:sldChg>
      <pc:sldChg chg="modAnim">
        <pc:chgData name="ALI TEKIN GUNER" userId="8a3bfaf7-3db6-4045-837e-88d2495fba61" providerId="ADAL" clId="{A69C6DFB-D3BA-49D5-8036-5222EEBCE454}" dt="2022-10-19T14:07:53.058" v="700"/>
        <pc:sldMkLst>
          <pc:docMk/>
          <pc:sldMk cId="4015135218" sldId="367"/>
        </pc:sldMkLst>
      </pc:sldChg>
      <pc:sldChg chg="modSp">
        <pc:chgData name="ALI TEKIN GUNER" userId="8a3bfaf7-3db6-4045-837e-88d2495fba61" providerId="ADAL" clId="{A69C6DFB-D3BA-49D5-8036-5222EEBCE454}" dt="2022-10-19T14:04:20.616" v="669" actId="20577"/>
        <pc:sldMkLst>
          <pc:docMk/>
          <pc:sldMk cId="3716142200" sldId="369"/>
        </pc:sldMkLst>
        <pc:spChg chg="mod">
          <ac:chgData name="ALI TEKIN GUNER" userId="8a3bfaf7-3db6-4045-837e-88d2495fba61" providerId="ADAL" clId="{A69C6DFB-D3BA-49D5-8036-5222EEBCE454}" dt="2022-10-19T14:04:20.616" v="669" actId="20577"/>
          <ac:spMkLst>
            <pc:docMk/>
            <pc:sldMk cId="3716142200" sldId="369"/>
            <ac:spMk id="12" creationId="{00000000-0000-0000-0000-000000000000}"/>
          </ac:spMkLst>
        </pc:spChg>
      </pc:sldChg>
      <pc:sldChg chg="modSp mod">
        <pc:chgData name="ALI TEKIN GUNER" userId="8a3bfaf7-3db6-4045-837e-88d2495fba61" providerId="ADAL" clId="{A69C6DFB-D3BA-49D5-8036-5222EEBCE454}" dt="2022-10-19T15:09:24.941" v="795" actId="1076"/>
        <pc:sldMkLst>
          <pc:docMk/>
          <pc:sldMk cId="3236261610" sldId="371"/>
        </pc:sldMkLst>
        <pc:spChg chg="mod">
          <ac:chgData name="ALI TEKIN GUNER" userId="8a3bfaf7-3db6-4045-837e-88d2495fba61" providerId="ADAL" clId="{A69C6DFB-D3BA-49D5-8036-5222EEBCE454}" dt="2022-10-19T15:09:24.941" v="795" actId="1076"/>
          <ac:spMkLst>
            <pc:docMk/>
            <pc:sldMk cId="3236261610" sldId="371"/>
            <ac:spMk id="42" creationId="{00000000-0000-0000-0000-000000000000}"/>
          </ac:spMkLst>
        </pc:spChg>
        <pc:spChg chg="mod">
          <ac:chgData name="ALI TEKIN GUNER" userId="8a3bfaf7-3db6-4045-837e-88d2495fba61" providerId="ADAL" clId="{A69C6DFB-D3BA-49D5-8036-5222EEBCE454}" dt="2022-10-19T15:09:10.117" v="789" actId="1076"/>
          <ac:spMkLst>
            <pc:docMk/>
            <pc:sldMk cId="3236261610" sldId="371"/>
            <ac:spMk id="51" creationId="{00000000-0000-0000-0000-000000000000}"/>
          </ac:spMkLst>
        </pc:spChg>
        <pc:grpChg chg="mod">
          <ac:chgData name="ALI TEKIN GUNER" userId="8a3bfaf7-3db6-4045-837e-88d2495fba61" providerId="ADAL" clId="{A69C6DFB-D3BA-49D5-8036-5222EEBCE454}" dt="2022-10-19T15:09:14.563" v="791" actId="1076"/>
          <ac:grpSpMkLst>
            <pc:docMk/>
            <pc:sldMk cId="3236261610" sldId="371"/>
            <ac:grpSpMk id="35" creationId="{00000000-0000-0000-0000-000000000000}"/>
          </ac:grpSpMkLst>
        </pc:grpChg>
        <pc:picChg chg="mod">
          <ac:chgData name="ALI TEKIN GUNER" userId="8a3bfaf7-3db6-4045-837e-88d2495fba61" providerId="ADAL" clId="{A69C6DFB-D3BA-49D5-8036-5222EEBCE454}" dt="2022-10-19T15:09:21.413" v="793" actId="1076"/>
          <ac:picMkLst>
            <pc:docMk/>
            <pc:sldMk cId="3236261610" sldId="371"/>
            <ac:picMk id="36" creationId="{00000000-0000-0000-0000-000000000000}"/>
          </ac:picMkLst>
        </pc:picChg>
      </pc:sldChg>
      <pc:sldChg chg="modSp mod">
        <pc:chgData name="ALI TEKIN GUNER" userId="8a3bfaf7-3db6-4045-837e-88d2495fba61" providerId="ADAL" clId="{A69C6DFB-D3BA-49D5-8036-5222EEBCE454}" dt="2022-10-19T14:31:12.539" v="726" actId="20577"/>
        <pc:sldMkLst>
          <pc:docMk/>
          <pc:sldMk cId="72211782" sldId="372"/>
        </pc:sldMkLst>
        <pc:spChg chg="mod">
          <ac:chgData name="ALI TEKIN GUNER" userId="8a3bfaf7-3db6-4045-837e-88d2495fba61" providerId="ADAL" clId="{A69C6DFB-D3BA-49D5-8036-5222EEBCE454}" dt="2022-10-19T14:31:12.539" v="726" actId="20577"/>
          <ac:spMkLst>
            <pc:docMk/>
            <pc:sldMk cId="72211782" sldId="372"/>
            <ac:spMk id="6" creationId="{00000000-0000-0000-0000-000000000000}"/>
          </ac:spMkLst>
        </pc:spChg>
      </pc:sldChg>
      <pc:sldChg chg="modSp mod modAnim">
        <pc:chgData name="ALI TEKIN GUNER" userId="8a3bfaf7-3db6-4045-837e-88d2495fba61" providerId="ADAL" clId="{A69C6DFB-D3BA-49D5-8036-5222EEBCE454}" dt="2022-10-19T18:10:57.557" v="2540" actId="1035"/>
        <pc:sldMkLst>
          <pc:docMk/>
          <pc:sldMk cId="742775230" sldId="375"/>
        </pc:sldMkLst>
        <pc:spChg chg="mod">
          <ac:chgData name="ALI TEKIN GUNER" userId="8a3bfaf7-3db6-4045-837e-88d2495fba61" providerId="ADAL" clId="{A69C6DFB-D3BA-49D5-8036-5222EEBCE454}" dt="2022-10-19T18:10:57.557" v="2540" actId="1035"/>
          <ac:spMkLst>
            <pc:docMk/>
            <pc:sldMk cId="742775230" sldId="375"/>
            <ac:spMk id="3"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4"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6"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7"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8"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10"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11"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12"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15"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18"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20"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21"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28"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29"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35"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36"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37"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41"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45"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46"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47" creationId="{00000000-0000-0000-0000-000000000000}"/>
          </ac:spMkLst>
        </pc:spChg>
        <pc:spChg chg="mod">
          <ac:chgData name="ALI TEKIN GUNER" userId="8a3bfaf7-3db6-4045-837e-88d2495fba61" providerId="ADAL" clId="{A69C6DFB-D3BA-49D5-8036-5222EEBCE454}" dt="2022-10-19T18:10:57.557" v="2540" actId="1035"/>
          <ac:spMkLst>
            <pc:docMk/>
            <pc:sldMk cId="742775230" sldId="375"/>
            <ac:spMk id="48" creationId="{00000000-0000-0000-0000-000000000000}"/>
          </ac:spMkLst>
        </pc:spChg>
        <pc:picChg chg="mod">
          <ac:chgData name="ALI TEKIN GUNER" userId="8a3bfaf7-3db6-4045-837e-88d2495fba61" providerId="ADAL" clId="{A69C6DFB-D3BA-49D5-8036-5222EEBCE454}" dt="2022-10-19T18:10:57.557" v="2540" actId="1035"/>
          <ac:picMkLst>
            <pc:docMk/>
            <pc:sldMk cId="742775230" sldId="375"/>
            <ac:picMk id="5" creationId="{00000000-0000-0000-0000-000000000000}"/>
          </ac:picMkLst>
        </pc:picChg>
      </pc:sldChg>
      <pc:sldChg chg="modSp mod">
        <pc:chgData name="ALI TEKIN GUNER" userId="8a3bfaf7-3db6-4045-837e-88d2495fba61" providerId="ADAL" clId="{A69C6DFB-D3BA-49D5-8036-5222EEBCE454}" dt="2022-10-19T14:40:07.670" v="787" actId="20577"/>
        <pc:sldMkLst>
          <pc:docMk/>
          <pc:sldMk cId="1767127692" sldId="376"/>
        </pc:sldMkLst>
        <pc:spChg chg="mod">
          <ac:chgData name="ALI TEKIN GUNER" userId="8a3bfaf7-3db6-4045-837e-88d2495fba61" providerId="ADAL" clId="{A69C6DFB-D3BA-49D5-8036-5222EEBCE454}" dt="2022-10-19T14:40:07.670" v="787" actId="20577"/>
          <ac:spMkLst>
            <pc:docMk/>
            <pc:sldMk cId="1767127692" sldId="376"/>
            <ac:spMk id="16" creationId="{00000000-0000-0000-0000-000000000000}"/>
          </ac:spMkLst>
        </pc:spChg>
        <pc:picChg chg="mod">
          <ac:chgData name="ALI TEKIN GUNER" userId="8a3bfaf7-3db6-4045-837e-88d2495fba61" providerId="ADAL" clId="{A69C6DFB-D3BA-49D5-8036-5222EEBCE454}" dt="2022-10-19T14:34:05.176" v="732" actId="1076"/>
          <ac:picMkLst>
            <pc:docMk/>
            <pc:sldMk cId="1767127692" sldId="376"/>
            <ac:picMk id="14" creationId="{00000000-0000-0000-0000-000000000000}"/>
          </ac:picMkLst>
        </pc:picChg>
      </pc:sldChg>
      <pc:sldChg chg="modSp mod modAnim">
        <pc:chgData name="ALI TEKIN GUNER" userId="8a3bfaf7-3db6-4045-837e-88d2495fba61" providerId="ADAL" clId="{A69C6DFB-D3BA-49D5-8036-5222EEBCE454}" dt="2022-10-19T16:06:04.700" v="1139" actId="14100"/>
        <pc:sldMkLst>
          <pc:docMk/>
          <pc:sldMk cId="468239679" sldId="386"/>
        </pc:sldMkLst>
        <pc:spChg chg="mod">
          <ac:chgData name="ALI TEKIN GUNER" userId="8a3bfaf7-3db6-4045-837e-88d2495fba61" providerId="ADAL" clId="{A69C6DFB-D3BA-49D5-8036-5222EEBCE454}" dt="2022-10-19T16:06:04.700" v="1139" actId="14100"/>
          <ac:spMkLst>
            <pc:docMk/>
            <pc:sldMk cId="468239679" sldId="386"/>
            <ac:spMk id="2" creationId="{00000000-0000-0000-0000-000000000000}"/>
          </ac:spMkLst>
        </pc:spChg>
        <pc:spChg chg="mod">
          <ac:chgData name="ALI TEKIN GUNER" userId="8a3bfaf7-3db6-4045-837e-88d2495fba61" providerId="ADAL" clId="{A69C6DFB-D3BA-49D5-8036-5222EEBCE454}" dt="2022-10-19T16:05:54.841" v="1132" actId="14100"/>
          <ac:spMkLst>
            <pc:docMk/>
            <pc:sldMk cId="468239679" sldId="386"/>
            <ac:spMk id="3" creationId="{00000000-0000-0000-0000-000000000000}"/>
          </ac:spMkLst>
        </pc:spChg>
        <pc:spChg chg="mod">
          <ac:chgData name="ALI TEKIN GUNER" userId="8a3bfaf7-3db6-4045-837e-88d2495fba61" providerId="ADAL" clId="{A69C6DFB-D3BA-49D5-8036-5222EEBCE454}" dt="2022-10-19T16:03:15.388" v="1087" actId="1582"/>
          <ac:spMkLst>
            <pc:docMk/>
            <pc:sldMk cId="468239679" sldId="386"/>
            <ac:spMk id="13" creationId="{00000000-0000-0000-0000-000000000000}"/>
          </ac:spMkLst>
        </pc:spChg>
        <pc:spChg chg="mod">
          <ac:chgData name="ALI TEKIN GUNER" userId="8a3bfaf7-3db6-4045-837e-88d2495fba61" providerId="ADAL" clId="{A69C6DFB-D3BA-49D5-8036-5222EEBCE454}" dt="2022-10-19T16:05:44.941" v="1131" actId="20577"/>
          <ac:spMkLst>
            <pc:docMk/>
            <pc:sldMk cId="468239679" sldId="386"/>
            <ac:spMk id="14" creationId="{00000000-0000-0000-0000-000000000000}"/>
          </ac:spMkLst>
        </pc:spChg>
        <pc:grpChg chg="mod">
          <ac:chgData name="ALI TEKIN GUNER" userId="8a3bfaf7-3db6-4045-837e-88d2495fba61" providerId="ADAL" clId="{A69C6DFB-D3BA-49D5-8036-5222EEBCE454}" dt="2022-10-19T16:05:59.753" v="1138" actId="1038"/>
          <ac:grpSpMkLst>
            <pc:docMk/>
            <pc:sldMk cId="468239679" sldId="386"/>
            <ac:grpSpMk id="15" creationId="{00000000-0000-0000-0000-000000000000}"/>
          </ac:grpSpMkLst>
        </pc:grpChg>
        <pc:picChg chg="mod">
          <ac:chgData name="ALI TEKIN GUNER" userId="8a3bfaf7-3db6-4045-837e-88d2495fba61" providerId="ADAL" clId="{A69C6DFB-D3BA-49D5-8036-5222EEBCE454}" dt="2022-10-19T16:05:35.143" v="1128"/>
          <ac:picMkLst>
            <pc:docMk/>
            <pc:sldMk cId="468239679" sldId="386"/>
            <ac:picMk id="11" creationId="{00000000-0000-0000-0000-000000000000}"/>
          </ac:picMkLst>
        </pc:picChg>
      </pc:sldChg>
      <pc:sldChg chg="modSp mod">
        <pc:chgData name="ALI TEKIN GUNER" userId="8a3bfaf7-3db6-4045-837e-88d2495fba61" providerId="ADAL" clId="{A69C6DFB-D3BA-49D5-8036-5222EEBCE454}" dt="2022-10-19T16:18:14.526" v="1328" actId="108"/>
        <pc:sldMkLst>
          <pc:docMk/>
          <pc:sldMk cId="559371385" sldId="396"/>
        </pc:sldMkLst>
        <pc:spChg chg="mod">
          <ac:chgData name="ALI TEKIN GUNER" userId="8a3bfaf7-3db6-4045-837e-88d2495fba61" providerId="ADAL" clId="{A69C6DFB-D3BA-49D5-8036-5222EEBCE454}" dt="2022-10-19T16:15:44.836" v="1309" actId="1035"/>
          <ac:spMkLst>
            <pc:docMk/>
            <pc:sldMk cId="559371385" sldId="396"/>
            <ac:spMk id="2" creationId="{00000000-0000-0000-0000-000000000000}"/>
          </ac:spMkLst>
        </pc:spChg>
        <pc:spChg chg="mod">
          <ac:chgData name="ALI TEKIN GUNER" userId="8a3bfaf7-3db6-4045-837e-88d2495fba61" providerId="ADAL" clId="{A69C6DFB-D3BA-49D5-8036-5222EEBCE454}" dt="2022-10-19T16:18:14.526" v="1328" actId="108"/>
          <ac:spMkLst>
            <pc:docMk/>
            <pc:sldMk cId="559371385" sldId="396"/>
            <ac:spMk id="3" creationId="{00000000-0000-0000-0000-000000000000}"/>
          </ac:spMkLst>
        </pc:spChg>
        <pc:picChg chg="mod">
          <ac:chgData name="ALI TEKIN GUNER" userId="8a3bfaf7-3db6-4045-837e-88d2495fba61" providerId="ADAL" clId="{A69C6DFB-D3BA-49D5-8036-5222EEBCE454}" dt="2022-10-19T16:16:00.962" v="1310"/>
          <ac:picMkLst>
            <pc:docMk/>
            <pc:sldMk cId="559371385" sldId="396"/>
            <ac:picMk id="12" creationId="{0A05A643-D533-9A7D-FF86-D5CD32F573F9}"/>
          </ac:picMkLst>
        </pc:picChg>
        <pc:picChg chg="mod">
          <ac:chgData name="ALI TEKIN GUNER" userId="8a3bfaf7-3db6-4045-837e-88d2495fba61" providerId="ADAL" clId="{A69C6DFB-D3BA-49D5-8036-5222EEBCE454}" dt="2022-10-19T16:16:08.351" v="1311"/>
          <ac:picMkLst>
            <pc:docMk/>
            <pc:sldMk cId="559371385" sldId="396"/>
            <ac:picMk id="14" creationId="{6827E7A4-2648-9F7C-A61C-E5DDD2197938}"/>
          </ac:picMkLst>
        </pc:picChg>
      </pc:sldChg>
      <pc:sldChg chg="addSp modSp mod modAnim">
        <pc:chgData name="ALI TEKIN GUNER" userId="8a3bfaf7-3db6-4045-837e-88d2495fba61" providerId="ADAL" clId="{A69C6DFB-D3BA-49D5-8036-5222EEBCE454}" dt="2022-10-19T17:43:33.849" v="2312" actId="20577"/>
        <pc:sldMkLst>
          <pc:docMk/>
          <pc:sldMk cId="2445857107" sldId="399"/>
        </pc:sldMkLst>
        <pc:spChg chg="mod">
          <ac:chgData name="ALI TEKIN GUNER" userId="8a3bfaf7-3db6-4045-837e-88d2495fba61" providerId="ADAL" clId="{A69C6DFB-D3BA-49D5-8036-5222EEBCE454}" dt="2022-10-19T17:27:02.021" v="2033" actId="1037"/>
          <ac:spMkLst>
            <pc:docMk/>
            <pc:sldMk cId="2445857107" sldId="399"/>
            <ac:spMk id="2" creationId="{00000000-0000-0000-0000-000000000000}"/>
          </ac:spMkLst>
        </pc:spChg>
        <pc:spChg chg="mod">
          <ac:chgData name="ALI TEKIN GUNER" userId="8a3bfaf7-3db6-4045-837e-88d2495fba61" providerId="ADAL" clId="{A69C6DFB-D3BA-49D5-8036-5222EEBCE454}" dt="2022-10-19T17:27:33.644" v="2039" actId="1076"/>
          <ac:spMkLst>
            <pc:docMk/>
            <pc:sldMk cId="2445857107" sldId="399"/>
            <ac:spMk id="3" creationId="{00000000-0000-0000-0000-000000000000}"/>
          </ac:spMkLst>
        </pc:spChg>
        <pc:spChg chg="mod">
          <ac:chgData name="ALI TEKIN GUNER" userId="8a3bfaf7-3db6-4045-837e-88d2495fba61" providerId="ADAL" clId="{A69C6DFB-D3BA-49D5-8036-5222EEBCE454}" dt="2022-10-19T17:28:54.684" v="2111" actId="1037"/>
          <ac:spMkLst>
            <pc:docMk/>
            <pc:sldMk cId="2445857107" sldId="399"/>
            <ac:spMk id="4" creationId="{00000000-0000-0000-0000-000000000000}"/>
          </ac:spMkLst>
        </pc:spChg>
        <pc:spChg chg="mod">
          <ac:chgData name="ALI TEKIN GUNER" userId="8a3bfaf7-3db6-4045-837e-88d2495fba61" providerId="ADAL" clId="{A69C6DFB-D3BA-49D5-8036-5222EEBCE454}" dt="2022-10-19T17:43:33.849" v="2312" actId="20577"/>
          <ac:spMkLst>
            <pc:docMk/>
            <pc:sldMk cId="2445857107" sldId="399"/>
            <ac:spMk id="5" creationId="{00000000-0000-0000-0000-000000000000}"/>
          </ac:spMkLst>
        </pc:spChg>
        <pc:spChg chg="mod">
          <ac:chgData name="ALI TEKIN GUNER" userId="8a3bfaf7-3db6-4045-837e-88d2495fba61" providerId="ADAL" clId="{A69C6DFB-D3BA-49D5-8036-5222EEBCE454}" dt="2022-10-19T17:37:43.842" v="2252" actId="1036"/>
          <ac:spMkLst>
            <pc:docMk/>
            <pc:sldMk cId="2445857107" sldId="399"/>
            <ac:spMk id="6" creationId="{00000000-0000-0000-0000-000000000000}"/>
          </ac:spMkLst>
        </pc:spChg>
        <pc:spChg chg="mod">
          <ac:chgData name="ALI TEKIN GUNER" userId="8a3bfaf7-3db6-4045-837e-88d2495fba61" providerId="ADAL" clId="{A69C6DFB-D3BA-49D5-8036-5222EEBCE454}" dt="2022-10-19T17:26:39.225" v="2024" actId="1035"/>
          <ac:spMkLst>
            <pc:docMk/>
            <pc:sldMk cId="2445857107" sldId="399"/>
            <ac:spMk id="7" creationId="{00000000-0000-0000-0000-000000000000}"/>
          </ac:spMkLst>
        </pc:spChg>
        <pc:spChg chg="mod">
          <ac:chgData name="ALI TEKIN GUNER" userId="8a3bfaf7-3db6-4045-837e-88d2495fba61" providerId="ADAL" clId="{A69C6DFB-D3BA-49D5-8036-5222EEBCE454}" dt="2022-10-19T17:27:02.021" v="2033" actId="1037"/>
          <ac:spMkLst>
            <pc:docMk/>
            <pc:sldMk cId="2445857107" sldId="399"/>
            <ac:spMk id="10" creationId="{00000000-0000-0000-0000-000000000000}"/>
          </ac:spMkLst>
        </pc:spChg>
        <pc:spChg chg="mod">
          <ac:chgData name="ALI TEKIN GUNER" userId="8a3bfaf7-3db6-4045-837e-88d2495fba61" providerId="ADAL" clId="{A69C6DFB-D3BA-49D5-8036-5222EEBCE454}" dt="2022-10-19T17:27:30.222" v="2038" actId="20577"/>
          <ac:spMkLst>
            <pc:docMk/>
            <pc:sldMk cId="2445857107" sldId="399"/>
            <ac:spMk id="13" creationId="{00000000-0000-0000-0000-000000000000}"/>
          </ac:spMkLst>
        </pc:spChg>
        <pc:spChg chg="mod">
          <ac:chgData name="ALI TEKIN GUNER" userId="8a3bfaf7-3db6-4045-837e-88d2495fba61" providerId="ADAL" clId="{A69C6DFB-D3BA-49D5-8036-5222EEBCE454}" dt="2022-10-19T17:21:35.087" v="1903"/>
          <ac:spMkLst>
            <pc:docMk/>
            <pc:sldMk cId="2445857107" sldId="399"/>
            <ac:spMk id="14" creationId="{8C1ED1FC-003C-BBDF-2EB0-C446C3E88696}"/>
          </ac:spMkLst>
        </pc:spChg>
        <pc:spChg chg="mod">
          <ac:chgData name="ALI TEKIN GUNER" userId="8a3bfaf7-3db6-4045-837e-88d2495fba61" providerId="ADAL" clId="{A69C6DFB-D3BA-49D5-8036-5222EEBCE454}" dt="2022-10-19T17:21:35.087" v="1903"/>
          <ac:spMkLst>
            <pc:docMk/>
            <pc:sldMk cId="2445857107" sldId="399"/>
            <ac:spMk id="15" creationId="{330BD536-2C19-F3AF-0263-FA9554B5009E}"/>
          </ac:spMkLst>
        </pc:spChg>
        <pc:spChg chg="mod">
          <ac:chgData name="ALI TEKIN GUNER" userId="8a3bfaf7-3db6-4045-837e-88d2495fba61" providerId="ADAL" clId="{A69C6DFB-D3BA-49D5-8036-5222EEBCE454}" dt="2022-10-19T17:21:35.087" v="1903"/>
          <ac:spMkLst>
            <pc:docMk/>
            <pc:sldMk cId="2445857107" sldId="399"/>
            <ac:spMk id="19" creationId="{5655F1DA-9F1E-C087-6E17-0CB4CCF2D53B}"/>
          </ac:spMkLst>
        </pc:spChg>
        <pc:spChg chg="mod">
          <ac:chgData name="ALI TEKIN GUNER" userId="8a3bfaf7-3db6-4045-837e-88d2495fba61" providerId="ADAL" clId="{A69C6DFB-D3BA-49D5-8036-5222EEBCE454}" dt="2022-10-19T17:26:39.225" v="2024" actId="1035"/>
          <ac:spMkLst>
            <pc:docMk/>
            <pc:sldMk cId="2445857107" sldId="399"/>
            <ac:spMk id="20" creationId="{00000000-0000-0000-0000-000000000000}"/>
          </ac:spMkLst>
        </pc:spChg>
        <pc:spChg chg="mod">
          <ac:chgData name="ALI TEKIN GUNER" userId="8a3bfaf7-3db6-4045-837e-88d2495fba61" providerId="ADAL" clId="{A69C6DFB-D3BA-49D5-8036-5222EEBCE454}" dt="2022-10-19T17:26:39.225" v="2024" actId="1035"/>
          <ac:spMkLst>
            <pc:docMk/>
            <pc:sldMk cId="2445857107" sldId="399"/>
            <ac:spMk id="21" creationId="{00000000-0000-0000-0000-000000000000}"/>
          </ac:spMkLst>
        </pc:spChg>
        <pc:spChg chg="mod">
          <ac:chgData name="ALI TEKIN GUNER" userId="8a3bfaf7-3db6-4045-837e-88d2495fba61" providerId="ADAL" clId="{A69C6DFB-D3BA-49D5-8036-5222EEBCE454}" dt="2022-10-19T17:21:35.087" v="1903"/>
          <ac:spMkLst>
            <pc:docMk/>
            <pc:sldMk cId="2445857107" sldId="399"/>
            <ac:spMk id="23" creationId="{21E3AAFD-79A1-87E6-A306-48EE88757C00}"/>
          </ac:spMkLst>
        </pc:spChg>
        <pc:spChg chg="add mod">
          <ac:chgData name="ALI TEKIN GUNER" userId="8a3bfaf7-3db6-4045-837e-88d2495fba61" providerId="ADAL" clId="{A69C6DFB-D3BA-49D5-8036-5222EEBCE454}" dt="2022-10-19T17:27:06.822" v="2035" actId="1035"/>
          <ac:spMkLst>
            <pc:docMk/>
            <pc:sldMk cId="2445857107" sldId="399"/>
            <ac:spMk id="25" creationId="{A6F3ED5D-AFA6-D734-AC3E-3BE9F5C10E40}"/>
          </ac:spMkLst>
        </pc:spChg>
        <pc:spChg chg="mod">
          <ac:chgData name="ALI TEKIN GUNER" userId="8a3bfaf7-3db6-4045-837e-88d2495fba61" providerId="ADAL" clId="{A69C6DFB-D3BA-49D5-8036-5222EEBCE454}" dt="2022-10-19T17:19:47.463" v="1872" actId="1037"/>
          <ac:spMkLst>
            <pc:docMk/>
            <pc:sldMk cId="2445857107" sldId="399"/>
            <ac:spMk id="26" creationId="{00000000-0000-0000-0000-000000000000}"/>
          </ac:spMkLst>
        </pc:spChg>
        <pc:spChg chg="mod">
          <ac:chgData name="ALI TEKIN GUNER" userId="8a3bfaf7-3db6-4045-837e-88d2495fba61" providerId="ADAL" clId="{A69C6DFB-D3BA-49D5-8036-5222EEBCE454}" dt="2022-10-19T17:29:25.699" v="2115" actId="1076"/>
          <ac:spMkLst>
            <pc:docMk/>
            <pc:sldMk cId="2445857107" sldId="399"/>
            <ac:spMk id="29" creationId="{00000000-0000-0000-0000-000000000000}"/>
          </ac:spMkLst>
        </pc:spChg>
        <pc:grpChg chg="add mod">
          <ac:chgData name="ALI TEKIN GUNER" userId="8a3bfaf7-3db6-4045-837e-88d2495fba61" providerId="ADAL" clId="{A69C6DFB-D3BA-49D5-8036-5222EEBCE454}" dt="2022-10-19T17:26:39.225" v="2024" actId="1035"/>
          <ac:grpSpMkLst>
            <pc:docMk/>
            <pc:sldMk cId="2445857107" sldId="399"/>
            <ac:grpSpMk id="11" creationId="{D7FE95CD-6617-8850-7AF2-3BD9EDD932D2}"/>
          </ac:grpSpMkLst>
        </pc:grpChg>
        <pc:grpChg chg="mod">
          <ac:chgData name="ALI TEKIN GUNER" userId="8a3bfaf7-3db6-4045-837e-88d2495fba61" providerId="ADAL" clId="{A69C6DFB-D3BA-49D5-8036-5222EEBCE454}" dt="2022-10-19T17:21:35.087" v="1903"/>
          <ac:grpSpMkLst>
            <pc:docMk/>
            <pc:sldMk cId="2445857107" sldId="399"/>
            <ac:grpSpMk id="12" creationId="{7157CF55-2046-E9AB-88F5-EDAEB1F04324}"/>
          </ac:grpSpMkLst>
        </pc:grpChg>
        <pc:picChg chg="mod">
          <ac:chgData name="ALI TEKIN GUNER" userId="8a3bfaf7-3db6-4045-837e-88d2495fba61" providerId="ADAL" clId="{A69C6DFB-D3BA-49D5-8036-5222EEBCE454}" dt="2022-10-19T17:26:39.225" v="2024" actId="1035"/>
          <ac:picMkLst>
            <pc:docMk/>
            <pc:sldMk cId="2445857107" sldId="399"/>
            <ac:picMk id="22" creationId="{00000000-0000-0000-0000-000000000000}"/>
          </ac:picMkLst>
        </pc:picChg>
        <pc:picChg chg="mod">
          <ac:chgData name="ALI TEKIN GUNER" userId="8a3bfaf7-3db6-4045-837e-88d2495fba61" providerId="ADAL" clId="{A69C6DFB-D3BA-49D5-8036-5222EEBCE454}" dt="2022-10-19T17:26:57.780" v="2031" actId="1076"/>
          <ac:picMkLst>
            <pc:docMk/>
            <pc:sldMk cId="2445857107" sldId="399"/>
            <ac:picMk id="24" creationId="{00000000-0000-0000-0000-000000000000}"/>
          </ac:picMkLst>
        </pc:picChg>
        <pc:cxnChg chg="mod">
          <ac:chgData name="ALI TEKIN GUNER" userId="8a3bfaf7-3db6-4045-837e-88d2495fba61" providerId="ADAL" clId="{A69C6DFB-D3BA-49D5-8036-5222EEBCE454}" dt="2022-10-19T17:21:35.087" v="1903"/>
          <ac:cxnSpMkLst>
            <pc:docMk/>
            <pc:sldMk cId="2445857107" sldId="399"/>
            <ac:cxnSpMk id="17" creationId="{0D1F1AE7-2091-ECB1-3439-CFD52955F936}"/>
          </ac:cxnSpMkLst>
        </pc:cxnChg>
        <pc:cxnChg chg="mod">
          <ac:chgData name="ALI TEKIN GUNER" userId="8a3bfaf7-3db6-4045-837e-88d2495fba61" providerId="ADAL" clId="{A69C6DFB-D3BA-49D5-8036-5222EEBCE454}" dt="2022-10-19T17:21:35.087" v="1903"/>
          <ac:cxnSpMkLst>
            <pc:docMk/>
            <pc:sldMk cId="2445857107" sldId="399"/>
            <ac:cxnSpMk id="18" creationId="{879401C1-D375-EC02-8A5F-6AADA0CB9F5E}"/>
          </ac:cxnSpMkLst>
        </pc:cxnChg>
        <pc:cxnChg chg="mod">
          <ac:chgData name="ALI TEKIN GUNER" userId="8a3bfaf7-3db6-4045-837e-88d2495fba61" providerId="ADAL" clId="{A69C6DFB-D3BA-49D5-8036-5222EEBCE454}" dt="2022-10-19T17:29:21.490" v="2114" actId="14100"/>
          <ac:cxnSpMkLst>
            <pc:docMk/>
            <pc:sldMk cId="2445857107" sldId="399"/>
            <ac:cxnSpMk id="28" creationId="{00000000-0000-0000-0000-000000000000}"/>
          </ac:cxnSpMkLst>
        </pc:cxnChg>
      </pc:sldChg>
      <pc:sldChg chg="addSp modSp mod modAnim">
        <pc:chgData name="ALI TEKIN GUNER" userId="8a3bfaf7-3db6-4045-837e-88d2495fba61" providerId="ADAL" clId="{A69C6DFB-D3BA-49D5-8036-5222EEBCE454}" dt="2022-10-27T16:36:09.116" v="2558" actId="20577"/>
        <pc:sldMkLst>
          <pc:docMk/>
          <pc:sldMk cId="3721366386" sldId="401"/>
        </pc:sldMkLst>
        <pc:spChg chg="mod">
          <ac:chgData name="ALI TEKIN GUNER" userId="8a3bfaf7-3db6-4045-837e-88d2495fba61" providerId="ADAL" clId="{A69C6DFB-D3BA-49D5-8036-5222EEBCE454}" dt="2022-10-27T16:36:09.116" v="2558" actId="20577"/>
          <ac:spMkLst>
            <pc:docMk/>
            <pc:sldMk cId="3721366386" sldId="401"/>
            <ac:spMk id="2" creationId="{00000000-0000-0000-0000-000000000000}"/>
          </ac:spMkLst>
        </pc:spChg>
        <pc:spChg chg="mod">
          <ac:chgData name="ALI TEKIN GUNER" userId="8a3bfaf7-3db6-4045-837e-88d2495fba61" providerId="ADAL" clId="{A69C6DFB-D3BA-49D5-8036-5222EEBCE454}" dt="2022-10-19T17:34:43.425" v="2201" actId="1076"/>
          <ac:spMkLst>
            <pc:docMk/>
            <pc:sldMk cId="3721366386" sldId="401"/>
            <ac:spMk id="3" creationId="{00000000-0000-0000-0000-000000000000}"/>
          </ac:spMkLst>
        </pc:spChg>
        <pc:spChg chg="mod">
          <ac:chgData name="ALI TEKIN GUNER" userId="8a3bfaf7-3db6-4045-837e-88d2495fba61" providerId="ADAL" clId="{A69C6DFB-D3BA-49D5-8036-5222EEBCE454}" dt="2022-10-19T17:39:56.750" v="2261" actId="14100"/>
          <ac:spMkLst>
            <pc:docMk/>
            <pc:sldMk cId="3721366386" sldId="401"/>
            <ac:spMk id="4" creationId="{00000000-0000-0000-0000-000000000000}"/>
          </ac:spMkLst>
        </pc:spChg>
        <pc:spChg chg="mod">
          <ac:chgData name="ALI TEKIN GUNER" userId="8a3bfaf7-3db6-4045-837e-88d2495fba61" providerId="ADAL" clId="{A69C6DFB-D3BA-49D5-8036-5222EEBCE454}" dt="2022-10-19T17:36:26.566" v="2233" actId="255"/>
          <ac:spMkLst>
            <pc:docMk/>
            <pc:sldMk cId="3721366386" sldId="401"/>
            <ac:spMk id="5" creationId="{00000000-0000-0000-0000-000000000000}"/>
          </ac:spMkLst>
        </pc:spChg>
        <pc:spChg chg="mod">
          <ac:chgData name="ALI TEKIN GUNER" userId="8a3bfaf7-3db6-4045-837e-88d2495fba61" providerId="ADAL" clId="{A69C6DFB-D3BA-49D5-8036-5222EEBCE454}" dt="2022-10-19T17:36:37.153" v="2247" actId="1035"/>
          <ac:spMkLst>
            <pc:docMk/>
            <pc:sldMk cId="3721366386" sldId="401"/>
            <ac:spMk id="6" creationId="{00000000-0000-0000-0000-000000000000}"/>
          </ac:spMkLst>
        </pc:spChg>
        <pc:spChg chg="mod">
          <ac:chgData name="ALI TEKIN GUNER" userId="8a3bfaf7-3db6-4045-837e-88d2495fba61" providerId="ADAL" clId="{A69C6DFB-D3BA-49D5-8036-5222EEBCE454}" dt="2022-10-19T17:34:48.425" v="2202" actId="1076"/>
          <ac:spMkLst>
            <pc:docMk/>
            <pc:sldMk cId="3721366386" sldId="401"/>
            <ac:spMk id="7" creationId="{00000000-0000-0000-0000-000000000000}"/>
          </ac:spMkLst>
        </pc:spChg>
        <pc:spChg chg="add mod">
          <ac:chgData name="ALI TEKIN GUNER" userId="8a3bfaf7-3db6-4045-837e-88d2495fba61" providerId="ADAL" clId="{A69C6DFB-D3BA-49D5-8036-5222EEBCE454}" dt="2022-10-19T17:37:10.752" v="2249" actId="1076"/>
          <ac:spMkLst>
            <pc:docMk/>
            <pc:sldMk cId="3721366386" sldId="401"/>
            <ac:spMk id="9" creationId="{72283314-4652-1117-F868-C9584B98B96F}"/>
          </ac:spMkLst>
        </pc:spChg>
        <pc:spChg chg="mod">
          <ac:chgData name="ALI TEKIN GUNER" userId="8a3bfaf7-3db6-4045-837e-88d2495fba61" providerId="ADAL" clId="{A69C6DFB-D3BA-49D5-8036-5222EEBCE454}" dt="2022-10-19T17:36:26.566" v="2233" actId="255"/>
          <ac:spMkLst>
            <pc:docMk/>
            <pc:sldMk cId="3721366386" sldId="401"/>
            <ac:spMk id="16" creationId="{00000000-0000-0000-0000-000000000000}"/>
          </ac:spMkLst>
        </pc:spChg>
        <pc:spChg chg="mod">
          <ac:chgData name="ALI TEKIN GUNER" userId="8a3bfaf7-3db6-4045-837e-88d2495fba61" providerId="ADAL" clId="{A69C6DFB-D3BA-49D5-8036-5222EEBCE454}" dt="2022-10-19T17:36:26.566" v="2233" actId="255"/>
          <ac:spMkLst>
            <pc:docMk/>
            <pc:sldMk cId="3721366386" sldId="401"/>
            <ac:spMk id="17" creationId="{00000000-0000-0000-0000-000000000000}"/>
          </ac:spMkLst>
        </pc:spChg>
        <pc:spChg chg="mod">
          <ac:chgData name="ALI TEKIN GUNER" userId="8a3bfaf7-3db6-4045-837e-88d2495fba61" providerId="ADAL" clId="{A69C6DFB-D3BA-49D5-8036-5222EEBCE454}" dt="2022-10-19T17:36:26.566" v="2233" actId="255"/>
          <ac:spMkLst>
            <pc:docMk/>
            <pc:sldMk cId="3721366386" sldId="401"/>
            <ac:spMk id="18" creationId="{00000000-0000-0000-0000-000000000000}"/>
          </ac:spMkLst>
        </pc:spChg>
        <pc:spChg chg="mod">
          <ac:chgData name="ALI TEKIN GUNER" userId="8a3bfaf7-3db6-4045-837e-88d2495fba61" providerId="ADAL" clId="{A69C6DFB-D3BA-49D5-8036-5222EEBCE454}" dt="2022-10-19T17:36:26.566" v="2233" actId="255"/>
          <ac:spMkLst>
            <pc:docMk/>
            <pc:sldMk cId="3721366386" sldId="401"/>
            <ac:spMk id="19" creationId="{00000000-0000-0000-0000-000000000000}"/>
          </ac:spMkLst>
        </pc:spChg>
        <pc:spChg chg="mod">
          <ac:chgData name="ALI TEKIN GUNER" userId="8a3bfaf7-3db6-4045-837e-88d2495fba61" providerId="ADAL" clId="{A69C6DFB-D3BA-49D5-8036-5222EEBCE454}" dt="2022-10-19T17:43:21.535" v="2306" actId="20577"/>
          <ac:spMkLst>
            <pc:docMk/>
            <pc:sldMk cId="3721366386" sldId="401"/>
            <ac:spMk id="20" creationId="{00000000-0000-0000-0000-000000000000}"/>
          </ac:spMkLst>
        </pc:spChg>
        <pc:spChg chg="mod">
          <ac:chgData name="ALI TEKIN GUNER" userId="8a3bfaf7-3db6-4045-837e-88d2495fba61" providerId="ADAL" clId="{A69C6DFB-D3BA-49D5-8036-5222EEBCE454}" dt="2022-10-19T17:38:55.398" v="2258" actId="20577"/>
          <ac:spMkLst>
            <pc:docMk/>
            <pc:sldMk cId="3721366386" sldId="401"/>
            <ac:spMk id="21" creationId="{00000000-0000-0000-0000-000000000000}"/>
          </ac:spMkLst>
        </pc:spChg>
        <pc:spChg chg="mod">
          <ac:chgData name="ALI TEKIN GUNER" userId="8a3bfaf7-3db6-4045-837e-88d2495fba61" providerId="ADAL" clId="{A69C6DFB-D3BA-49D5-8036-5222EEBCE454}" dt="2022-10-19T17:39:48.162" v="2259"/>
          <ac:spMkLst>
            <pc:docMk/>
            <pc:sldMk cId="3721366386" sldId="401"/>
            <ac:spMk id="23" creationId="{027817FA-FCB9-375B-5124-E942C4284D50}"/>
          </ac:spMkLst>
        </pc:spChg>
        <pc:spChg chg="mod">
          <ac:chgData name="ALI TEKIN GUNER" userId="8a3bfaf7-3db6-4045-837e-88d2495fba61" providerId="ADAL" clId="{A69C6DFB-D3BA-49D5-8036-5222EEBCE454}" dt="2022-10-19T17:39:48.162" v="2259"/>
          <ac:spMkLst>
            <pc:docMk/>
            <pc:sldMk cId="3721366386" sldId="401"/>
            <ac:spMk id="24" creationId="{B7672A77-A6DA-71F1-E727-086E8ADD39BA}"/>
          </ac:spMkLst>
        </pc:spChg>
        <pc:spChg chg="mod">
          <ac:chgData name="ALI TEKIN GUNER" userId="8a3bfaf7-3db6-4045-837e-88d2495fba61" providerId="ADAL" clId="{A69C6DFB-D3BA-49D5-8036-5222EEBCE454}" dt="2022-10-19T17:39:48.162" v="2259"/>
          <ac:spMkLst>
            <pc:docMk/>
            <pc:sldMk cId="3721366386" sldId="401"/>
            <ac:spMk id="27" creationId="{A033864D-9323-D14E-CD4E-59B425F363B6}"/>
          </ac:spMkLst>
        </pc:spChg>
        <pc:spChg chg="mod">
          <ac:chgData name="ALI TEKIN GUNER" userId="8a3bfaf7-3db6-4045-837e-88d2495fba61" providerId="ADAL" clId="{A69C6DFB-D3BA-49D5-8036-5222EEBCE454}" dt="2022-10-19T17:39:48.162" v="2259"/>
          <ac:spMkLst>
            <pc:docMk/>
            <pc:sldMk cId="3721366386" sldId="401"/>
            <ac:spMk id="28" creationId="{0B9421DB-46BB-C8A1-13BB-FF4BC8604F3D}"/>
          </ac:spMkLst>
        </pc:spChg>
        <pc:grpChg chg="add mod">
          <ac:chgData name="ALI TEKIN GUNER" userId="8a3bfaf7-3db6-4045-837e-88d2495fba61" providerId="ADAL" clId="{A69C6DFB-D3BA-49D5-8036-5222EEBCE454}" dt="2022-10-19T17:39:48.162" v="2259"/>
          <ac:grpSpMkLst>
            <pc:docMk/>
            <pc:sldMk cId="3721366386" sldId="401"/>
            <ac:grpSpMk id="11" creationId="{14412333-A10E-3777-D853-EB5209917BDD}"/>
          </ac:grpSpMkLst>
        </pc:grpChg>
        <pc:grpChg chg="mod">
          <ac:chgData name="ALI TEKIN GUNER" userId="8a3bfaf7-3db6-4045-837e-88d2495fba61" providerId="ADAL" clId="{A69C6DFB-D3BA-49D5-8036-5222EEBCE454}" dt="2022-10-19T17:39:48.162" v="2259"/>
          <ac:grpSpMkLst>
            <pc:docMk/>
            <pc:sldMk cId="3721366386" sldId="401"/>
            <ac:grpSpMk id="13" creationId="{A0ADA5CC-AB27-BA15-128D-13A52FDC69FC}"/>
          </ac:grpSpMkLst>
        </pc:grpChg>
        <pc:cxnChg chg="mod">
          <ac:chgData name="ALI TEKIN GUNER" userId="8a3bfaf7-3db6-4045-837e-88d2495fba61" providerId="ADAL" clId="{A69C6DFB-D3BA-49D5-8036-5222EEBCE454}" dt="2022-10-19T17:39:48.162" v="2259"/>
          <ac:cxnSpMkLst>
            <pc:docMk/>
            <pc:sldMk cId="3721366386" sldId="401"/>
            <ac:cxnSpMk id="25" creationId="{515FBA4A-F2D5-757A-CC79-F9EA90F06AE6}"/>
          </ac:cxnSpMkLst>
        </pc:cxnChg>
        <pc:cxnChg chg="mod">
          <ac:chgData name="ALI TEKIN GUNER" userId="8a3bfaf7-3db6-4045-837e-88d2495fba61" providerId="ADAL" clId="{A69C6DFB-D3BA-49D5-8036-5222EEBCE454}" dt="2022-10-19T17:39:48.162" v="2259"/>
          <ac:cxnSpMkLst>
            <pc:docMk/>
            <pc:sldMk cId="3721366386" sldId="401"/>
            <ac:cxnSpMk id="26" creationId="{C97B2FA5-CC6D-672F-54FE-D0DA6876818B}"/>
          </ac:cxnSpMkLst>
        </pc:cxnChg>
      </pc:sldChg>
      <pc:sldChg chg="addSp modSp mod modAnim">
        <pc:chgData name="ALI TEKIN GUNER" userId="8a3bfaf7-3db6-4045-837e-88d2495fba61" providerId="ADAL" clId="{A69C6DFB-D3BA-49D5-8036-5222EEBCE454}" dt="2022-10-19T16:44:40.442" v="1619" actId="207"/>
        <pc:sldMkLst>
          <pc:docMk/>
          <pc:sldMk cId="284763412" sldId="420"/>
        </pc:sldMkLst>
        <pc:spChg chg="mod">
          <ac:chgData name="ALI TEKIN GUNER" userId="8a3bfaf7-3db6-4045-837e-88d2495fba61" providerId="ADAL" clId="{A69C6DFB-D3BA-49D5-8036-5222EEBCE454}" dt="2022-10-19T16:35:43.291" v="1375" actId="1035"/>
          <ac:spMkLst>
            <pc:docMk/>
            <pc:sldMk cId="284763412" sldId="420"/>
            <ac:spMk id="3" creationId="{00000000-0000-0000-0000-000000000000}"/>
          </ac:spMkLst>
        </pc:spChg>
        <pc:spChg chg="add mod">
          <ac:chgData name="ALI TEKIN GUNER" userId="8a3bfaf7-3db6-4045-837e-88d2495fba61" providerId="ADAL" clId="{A69C6DFB-D3BA-49D5-8036-5222EEBCE454}" dt="2022-10-19T16:44:19.760" v="1615" actId="1036"/>
          <ac:spMkLst>
            <pc:docMk/>
            <pc:sldMk cId="284763412" sldId="420"/>
            <ac:spMk id="4" creationId="{F0468713-9798-89FB-019E-8F5B3FD90ABB}"/>
          </ac:spMkLst>
        </pc:spChg>
        <pc:spChg chg="mod">
          <ac:chgData name="ALI TEKIN GUNER" userId="8a3bfaf7-3db6-4045-837e-88d2495fba61" providerId="ADAL" clId="{A69C6DFB-D3BA-49D5-8036-5222EEBCE454}" dt="2022-10-19T16:40:25.093" v="1484" actId="1076"/>
          <ac:spMkLst>
            <pc:docMk/>
            <pc:sldMk cId="284763412" sldId="420"/>
            <ac:spMk id="5" creationId="{00000000-0000-0000-0000-000000000000}"/>
          </ac:spMkLst>
        </pc:spChg>
        <pc:spChg chg="add mod">
          <ac:chgData name="ALI TEKIN GUNER" userId="8a3bfaf7-3db6-4045-837e-88d2495fba61" providerId="ADAL" clId="{A69C6DFB-D3BA-49D5-8036-5222EEBCE454}" dt="2022-10-19T16:44:19.760" v="1615" actId="1036"/>
          <ac:spMkLst>
            <pc:docMk/>
            <pc:sldMk cId="284763412" sldId="420"/>
            <ac:spMk id="8" creationId="{CBDF4696-A60B-9A2A-5881-CF6A8FBADF3D}"/>
          </ac:spMkLst>
        </pc:spChg>
        <pc:spChg chg="mod">
          <ac:chgData name="ALI TEKIN GUNER" userId="8a3bfaf7-3db6-4045-837e-88d2495fba61" providerId="ADAL" clId="{A69C6DFB-D3BA-49D5-8036-5222EEBCE454}" dt="2022-10-19T16:35:53.464" v="1380" actId="113"/>
          <ac:spMkLst>
            <pc:docMk/>
            <pc:sldMk cId="284763412" sldId="420"/>
            <ac:spMk id="10" creationId="{00000000-0000-0000-0000-000000000000}"/>
          </ac:spMkLst>
        </pc:spChg>
        <pc:spChg chg="add mod">
          <ac:chgData name="ALI TEKIN GUNER" userId="8a3bfaf7-3db6-4045-837e-88d2495fba61" providerId="ADAL" clId="{A69C6DFB-D3BA-49D5-8036-5222EEBCE454}" dt="2022-10-19T16:44:40.442" v="1619" actId="207"/>
          <ac:spMkLst>
            <pc:docMk/>
            <pc:sldMk cId="284763412" sldId="420"/>
            <ac:spMk id="13" creationId="{9F2426F2-1621-97E2-0E96-175799D84791}"/>
          </ac:spMkLst>
        </pc:spChg>
        <pc:spChg chg="add mod">
          <ac:chgData name="ALI TEKIN GUNER" userId="8a3bfaf7-3db6-4045-837e-88d2495fba61" providerId="ADAL" clId="{A69C6DFB-D3BA-49D5-8036-5222EEBCE454}" dt="2022-10-19T16:44:36.730" v="1618" actId="207"/>
          <ac:spMkLst>
            <pc:docMk/>
            <pc:sldMk cId="284763412" sldId="420"/>
            <ac:spMk id="15" creationId="{01C3D42E-4FE7-5327-EBC0-166C811C0339}"/>
          </ac:spMkLst>
        </pc:spChg>
        <pc:spChg chg="mod">
          <ac:chgData name="ALI TEKIN GUNER" userId="8a3bfaf7-3db6-4045-837e-88d2495fba61" providerId="ADAL" clId="{A69C6DFB-D3BA-49D5-8036-5222EEBCE454}" dt="2022-10-19T16:43:28.261" v="1607" actId="20577"/>
          <ac:spMkLst>
            <pc:docMk/>
            <pc:sldMk cId="284763412" sldId="420"/>
            <ac:spMk id="24" creationId="{00000000-0000-0000-0000-000000000000}"/>
          </ac:spMkLst>
        </pc:spChg>
        <pc:grpChg chg="mod">
          <ac:chgData name="ALI TEKIN GUNER" userId="8a3bfaf7-3db6-4045-837e-88d2495fba61" providerId="ADAL" clId="{A69C6DFB-D3BA-49D5-8036-5222EEBCE454}" dt="2022-10-19T16:40:25.093" v="1484" actId="1076"/>
          <ac:grpSpMkLst>
            <pc:docMk/>
            <pc:sldMk cId="284763412" sldId="420"/>
            <ac:grpSpMk id="12" creationId="{00000000-0000-0000-0000-000000000000}"/>
          </ac:grpSpMkLst>
        </pc:grpChg>
        <pc:picChg chg="mod">
          <ac:chgData name="ALI TEKIN GUNER" userId="8a3bfaf7-3db6-4045-837e-88d2495fba61" providerId="ADAL" clId="{A69C6DFB-D3BA-49D5-8036-5222EEBCE454}" dt="2022-10-19T16:40:20.093" v="1483" actId="1076"/>
          <ac:picMkLst>
            <pc:docMk/>
            <pc:sldMk cId="284763412" sldId="420"/>
            <ac:picMk id="18" creationId="{00000000-0000-0000-0000-000000000000}"/>
          </ac:picMkLst>
        </pc:picChg>
        <pc:picChg chg="mod">
          <ac:chgData name="ALI TEKIN GUNER" userId="8a3bfaf7-3db6-4045-837e-88d2495fba61" providerId="ADAL" clId="{A69C6DFB-D3BA-49D5-8036-5222EEBCE454}" dt="2022-10-19T16:40:29.100" v="1485" actId="1076"/>
          <ac:picMkLst>
            <pc:docMk/>
            <pc:sldMk cId="284763412" sldId="420"/>
            <ac:picMk id="19" creationId="{00000000-0000-0000-0000-000000000000}"/>
          </ac:picMkLst>
        </pc:picChg>
      </pc:sldChg>
      <pc:sldChg chg="delSp modSp mod">
        <pc:chgData name="ALI TEKIN GUNER" userId="8a3bfaf7-3db6-4045-837e-88d2495fba61" providerId="ADAL" clId="{A69C6DFB-D3BA-49D5-8036-5222EEBCE454}" dt="2022-10-19T16:13:47.404" v="1264" actId="1038"/>
        <pc:sldMkLst>
          <pc:docMk/>
          <pc:sldMk cId="2215979077" sldId="422"/>
        </pc:sldMkLst>
        <pc:spChg chg="mod">
          <ac:chgData name="ALI TEKIN GUNER" userId="8a3bfaf7-3db6-4045-837e-88d2495fba61" providerId="ADAL" clId="{A69C6DFB-D3BA-49D5-8036-5222EEBCE454}" dt="2022-10-19T16:11:35.278" v="1240" actId="1037"/>
          <ac:spMkLst>
            <pc:docMk/>
            <pc:sldMk cId="2215979077" sldId="422"/>
            <ac:spMk id="2" creationId="{00000000-0000-0000-0000-000000000000}"/>
          </ac:spMkLst>
        </pc:spChg>
        <pc:spChg chg="mod">
          <ac:chgData name="ALI TEKIN GUNER" userId="8a3bfaf7-3db6-4045-837e-88d2495fba61" providerId="ADAL" clId="{A69C6DFB-D3BA-49D5-8036-5222EEBCE454}" dt="2022-10-19T16:13:47.404" v="1264" actId="1038"/>
          <ac:spMkLst>
            <pc:docMk/>
            <pc:sldMk cId="2215979077" sldId="422"/>
            <ac:spMk id="4" creationId="{00000000-0000-0000-0000-000000000000}"/>
          </ac:spMkLst>
        </pc:spChg>
        <pc:spChg chg="mod">
          <ac:chgData name="ALI TEKIN GUNER" userId="8a3bfaf7-3db6-4045-837e-88d2495fba61" providerId="ADAL" clId="{A69C6DFB-D3BA-49D5-8036-5222EEBCE454}" dt="2022-10-19T16:13:47.404" v="1264" actId="1038"/>
          <ac:spMkLst>
            <pc:docMk/>
            <pc:sldMk cId="2215979077" sldId="422"/>
            <ac:spMk id="5" creationId="{00000000-0000-0000-0000-000000000000}"/>
          </ac:spMkLst>
        </pc:spChg>
        <pc:spChg chg="mod">
          <ac:chgData name="ALI TEKIN GUNER" userId="8a3bfaf7-3db6-4045-837e-88d2495fba61" providerId="ADAL" clId="{A69C6DFB-D3BA-49D5-8036-5222EEBCE454}" dt="2022-10-19T16:13:47.404" v="1264" actId="1038"/>
          <ac:spMkLst>
            <pc:docMk/>
            <pc:sldMk cId="2215979077" sldId="422"/>
            <ac:spMk id="6" creationId="{00000000-0000-0000-0000-000000000000}"/>
          </ac:spMkLst>
        </pc:spChg>
        <pc:spChg chg="mod">
          <ac:chgData name="ALI TEKIN GUNER" userId="8a3bfaf7-3db6-4045-837e-88d2495fba61" providerId="ADAL" clId="{A69C6DFB-D3BA-49D5-8036-5222EEBCE454}" dt="2022-10-19T16:13:47.404" v="1264" actId="1038"/>
          <ac:spMkLst>
            <pc:docMk/>
            <pc:sldMk cId="2215979077" sldId="422"/>
            <ac:spMk id="7" creationId="{00000000-0000-0000-0000-000000000000}"/>
          </ac:spMkLst>
        </pc:spChg>
        <pc:spChg chg="mod">
          <ac:chgData name="ALI TEKIN GUNER" userId="8a3bfaf7-3db6-4045-837e-88d2495fba61" providerId="ADAL" clId="{A69C6DFB-D3BA-49D5-8036-5222EEBCE454}" dt="2022-10-19T16:11:35.278" v="1240" actId="1037"/>
          <ac:spMkLst>
            <pc:docMk/>
            <pc:sldMk cId="2215979077" sldId="422"/>
            <ac:spMk id="9" creationId="{00000000-0000-0000-0000-000000000000}"/>
          </ac:spMkLst>
        </pc:spChg>
        <pc:spChg chg="del mod">
          <ac:chgData name="ALI TEKIN GUNER" userId="8a3bfaf7-3db6-4045-837e-88d2495fba61" providerId="ADAL" clId="{A69C6DFB-D3BA-49D5-8036-5222EEBCE454}" dt="2022-10-19T16:12:20.645" v="1256" actId="478"/>
          <ac:spMkLst>
            <pc:docMk/>
            <pc:sldMk cId="2215979077" sldId="422"/>
            <ac:spMk id="15" creationId="{00000000-0000-0000-0000-000000000000}"/>
          </ac:spMkLst>
        </pc:spChg>
        <pc:picChg chg="mod">
          <ac:chgData name="ALI TEKIN GUNER" userId="8a3bfaf7-3db6-4045-837e-88d2495fba61" providerId="ADAL" clId="{A69C6DFB-D3BA-49D5-8036-5222EEBCE454}" dt="2022-10-19T16:13:47.404" v="1264" actId="1038"/>
          <ac:picMkLst>
            <pc:docMk/>
            <pc:sldMk cId="2215979077" sldId="422"/>
            <ac:picMk id="11266" creationId="{00000000-0000-0000-0000-000000000000}"/>
          </ac:picMkLst>
        </pc:picChg>
        <pc:picChg chg="mod">
          <ac:chgData name="ALI TEKIN GUNER" userId="8a3bfaf7-3db6-4045-837e-88d2495fba61" providerId="ADAL" clId="{A69C6DFB-D3BA-49D5-8036-5222EEBCE454}" dt="2022-10-19T16:13:47.404" v="1264" actId="1038"/>
          <ac:picMkLst>
            <pc:docMk/>
            <pc:sldMk cId="2215979077" sldId="422"/>
            <ac:picMk id="11268" creationId="{00000000-0000-0000-0000-000000000000}"/>
          </ac:picMkLst>
        </pc:picChg>
        <pc:picChg chg="mod">
          <ac:chgData name="ALI TEKIN GUNER" userId="8a3bfaf7-3db6-4045-837e-88d2495fba61" providerId="ADAL" clId="{A69C6DFB-D3BA-49D5-8036-5222EEBCE454}" dt="2022-10-19T16:13:47.404" v="1264" actId="1038"/>
          <ac:picMkLst>
            <pc:docMk/>
            <pc:sldMk cId="2215979077" sldId="422"/>
            <ac:picMk id="11270" creationId="{00000000-0000-0000-0000-000000000000}"/>
          </ac:picMkLst>
        </pc:picChg>
        <pc:picChg chg="mod">
          <ac:chgData name="ALI TEKIN GUNER" userId="8a3bfaf7-3db6-4045-837e-88d2495fba61" providerId="ADAL" clId="{A69C6DFB-D3BA-49D5-8036-5222EEBCE454}" dt="2022-10-19T16:13:47.404" v="1264" actId="1038"/>
          <ac:picMkLst>
            <pc:docMk/>
            <pc:sldMk cId="2215979077" sldId="422"/>
            <ac:picMk id="11272" creationId="{00000000-0000-0000-0000-000000000000}"/>
          </ac:picMkLst>
        </pc:picChg>
      </pc:sldChg>
      <pc:sldChg chg="modSp">
        <pc:chgData name="ALI TEKIN GUNER" userId="8a3bfaf7-3db6-4045-837e-88d2495fba61" providerId="ADAL" clId="{A69C6DFB-D3BA-49D5-8036-5222EEBCE454}" dt="2022-10-27T16:35:13.939" v="2544" actId="20577"/>
        <pc:sldMkLst>
          <pc:docMk/>
          <pc:sldMk cId="2977539456" sldId="429"/>
        </pc:sldMkLst>
        <pc:spChg chg="mod">
          <ac:chgData name="ALI TEKIN GUNER" userId="8a3bfaf7-3db6-4045-837e-88d2495fba61" providerId="ADAL" clId="{A69C6DFB-D3BA-49D5-8036-5222EEBCE454}" dt="2022-10-27T16:35:13.939" v="2544" actId="20577"/>
          <ac:spMkLst>
            <pc:docMk/>
            <pc:sldMk cId="2977539456" sldId="429"/>
            <ac:spMk id="9" creationId="{00000000-0000-0000-0000-000000000000}"/>
          </ac:spMkLst>
        </pc:spChg>
      </pc:sldChg>
      <pc:sldChg chg="addSp delSp modSp mod">
        <pc:chgData name="ALI TEKIN GUNER" userId="8a3bfaf7-3db6-4045-837e-88d2495fba61" providerId="ADAL" clId="{A69C6DFB-D3BA-49D5-8036-5222EEBCE454}" dt="2022-10-19T16:48:51.995" v="1626" actId="14100"/>
        <pc:sldMkLst>
          <pc:docMk/>
          <pc:sldMk cId="2023573509" sldId="437"/>
        </pc:sldMkLst>
        <pc:spChg chg="mod">
          <ac:chgData name="ALI TEKIN GUNER" userId="8a3bfaf7-3db6-4045-837e-88d2495fba61" providerId="ADAL" clId="{A69C6DFB-D3BA-49D5-8036-5222EEBCE454}" dt="2022-10-19T16:48:43.850" v="1625" actId="14100"/>
          <ac:spMkLst>
            <pc:docMk/>
            <pc:sldMk cId="2023573509" sldId="437"/>
            <ac:spMk id="2" creationId="{00000000-0000-0000-0000-000000000000}"/>
          </ac:spMkLst>
        </pc:spChg>
        <pc:spChg chg="mod">
          <ac:chgData name="ALI TEKIN GUNER" userId="8a3bfaf7-3db6-4045-837e-88d2495fba61" providerId="ADAL" clId="{A69C6DFB-D3BA-49D5-8036-5222EEBCE454}" dt="2022-10-19T16:48:37.466" v="1624" actId="14100"/>
          <ac:spMkLst>
            <pc:docMk/>
            <pc:sldMk cId="2023573509" sldId="437"/>
            <ac:spMk id="3" creationId="{00000000-0000-0000-0000-000000000000}"/>
          </ac:spMkLst>
        </pc:spChg>
        <pc:spChg chg="mod">
          <ac:chgData name="ALI TEKIN GUNER" userId="8a3bfaf7-3db6-4045-837e-88d2495fba61" providerId="ADAL" clId="{A69C6DFB-D3BA-49D5-8036-5222EEBCE454}" dt="2022-10-19T16:48:15.244" v="1620" actId="14100"/>
          <ac:spMkLst>
            <pc:docMk/>
            <pc:sldMk cId="2023573509" sldId="437"/>
            <ac:spMk id="5" creationId="{00000000-0000-0000-0000-000000000000}"/>
          </ac:spMkLst>
        </pc:spChg>
        <pc:spChg chg="mod">
          <ac:chgData name="ALI TEKIN GUNER" userId="8a3bfaf7-3db6-4045-837e-88d2495fba61" providerId="ADAL" clId="{A69C6DFB-D3BA-49D5-8036-5222EEBCE454}" dt="2022-10-19T15:42:52.588" v="873" actId="1036"/>
          <ac:spMkLst>
            <pc:docMk/>
            <pc:sldMk cId="2023573509" sldId="437"/>
            <ac:spMk id="6" creationId="{00000000-0000-0000-0000-000000000000}"/>
          </ac:spMkLst>
        </pc:spChg>
        <pc:spChg chg="mod">
          <ac:chgData name="ALI TEKIN GUNER" userId="8a3bfaf7-3db6-4045-837e-88d2495fba61" providerId="ADAL" clId="{A69C6DFB-D3BA-49D5-8036-5222EEBCE454}" dt="2022-10-19T15:42:52.588" v="873" actId="1036"/>
          <ac:spMkLst>
            <pc:docMk/>
            <pc:sldMk cId="2023573509" sldId="437"/>
            <ac:spMk id="8" creationId="{00000000-0000-0000-0000-000000000000}"/>
          </ac:spMkLst>
        </pc:spChg>
        <pc:spChg chg="mod">
          <ac:chgData name="ALI TEKIN GUNER" userId="8a3bfaf7-3db6-4045-837e-88d2495fba61" providerId="ADAL" clId="{A69C6DFB-D3BA-49D5-8036-5222EEBCE454}" dt="2022-10-19T15:42:52.588" v="873" actId="1036"/>
          <ac:spMkLst>
            <pc:docMk/>
            <pc:sldMk cId="2023573509" sldId="437"/>
            <ac:spMk id="9" creationId="{00000000-0000-0000-0000-000000000000}"/>
          </ac:spMkLst>
        </pc:spChg>
        <pc:spChg chg="mod">
          <ac:chgData name="ALI TEKIN GUNER" userId="8a3bfaf7-3db6-4045-837e-88d2495fba61" providerId="ADAL" clId="{A69C6DFB-D3BA-49D5-8036-5222EEBCE454}" dt="2022-10-19T15:48:30.793" v="930" actId="20577"/>
          <ac:spMkLst>
            <pc:docMk/>
            <pc:sldMk cId="2023573509" sldId="437"/>
            <ac:spMk id="11" creationId="{00000000-0000-0000-0000-000000000000}"/>
          </ac:spMkLst>
        </pc:spChg>
        <pc:spChg chg="mod">
          <ac:chgData name="ALI TEKIN GUNER" userId="8a3bfaf7-3db6-4045-837e-88d2495fba61" providerId="ADAL" clId="{A69C6DFB-D3BA-49D5-8036-5222EEBCE454}" dt="2022-10-19T16:48:51.995" v="1626" actId="14100"/>
          <ac:spMkLst>
            <pc:docMk/>
            <pc:sldMk cId="2023573509" sldId="437"/>
            <ac:spMk id="16" creationId="{00000000-0000-0000-0000-000000000000}"/>
          </ac:spMkLst>
        </pc:spChg>
        <pc:spChg chg="mod">
          <ac:chgData name="ALI TEKIN GUNER" userId="8a3bfaf7-3db6-4045-837e-88d2495fba61" providerId="ADAL" clId="{A69C6DFB-D3BA-49D5-8036-5222EEBCE454}" dt="2022-10-19T15:42:52.588" v="873" actId="1036"/>
          <ac:spMkLst>
            <pc:docMk/>
            <pc:sldMk cId="2023573509" sldId="437"/>
            <ac:spMk id="17" creationId="{00000000-0000-0000-0000-000000000000}"/>
          </ac:spMkLst>
        </pc:spChg>
        <pc:spChg chg="mod">
          <ac:chgData name="ALI TEKIN GUNER" userId="8a3bfaf7-3db6-4045-837e-88d2495fba61" providerId="ADAL" clId="{A69C6DFB-D3BA-49D5-8036-5222EEBCE454}" dt="2022-10-19T15:42:52.588" v="873" actId="1036"/>
          <ac:spMkLst>
            <pc:docMk/>
            <pc:sldMk cId="2023573509" sldId="437"/>
            <ac:spMk id="18" creationId="{00000000-0000-0000-0000-000000000000}"/>
          </ac:spMkLst>
        </pc:spChg>
        <pc:spChg chg="mod">
          <ac:chgData name="ALI TEKIN GUNER" userId="8a3bfaf7-3db6-4045-837e-88d2495fba61" providerId="ADAL" clId="{A69C6DFB-D3BA-49D5-8036-5222EEBCE454}" dt="2022-10-19T15:48:36.539" v="932" actId="14100"/>
          <ac:spMkLst>
            <pc:docMk/>
            <pc:sldMk cId="2023573509" sldId="437"/>
            <ac:spMk id="24" creationId="{00000000-0000-0000-0000-000000000000}"/>
          </ac:spMkLst>
        </pc:spChg>
        <pc:spChg chg="mod">
          <ac:chgData name="ALI TEKIN GUNER" userId="8a3bfaf7-3db6-4045-837e-88d2495fba61" providerId="ADAL" clId="{A69C6DFB-D3BA-49D5-8036-5222EEBCE454}" dt="2022-10-19T15:49:03.968" v="940" actId="1036"/>
          <ac:spMkLst>
            <pc:docMk/>
            <pc:sldMk cId="2023573509" sldId="437"/>
            <ac:spMk id="26" creationId="{00000000-0000-0000-0000-000000000000}"/>
          </ac:spMkLst>
        </pc:spChg>
        <pc:spChg chg="mod">
          <ac:chgData name="ALI TEKIN GUNER" userId="8a3bfaf7-3db6-4045-837e-88d2495fba61" providerId="ADAL" clId="{A69C6DFB-D3BA-49D5-8036-5222EEBCE454}" dt="2022-10-19T15:49:03.968" v="940" actId="1036"/>
          <ac:spMkLst>
            <pc:docMk/>
            <pc:sldMk cId="2023573509" sldId="437"/>
            <ac:spMk id="27" creationId="{00000000-0000-0000-0000-000000000000}"/>
          </ac:spMkLst>
        </pc:spChg>
        <pc:spChg chg="mod">
          <ac:chgData name="ALI TEKIN GUNER" userId="8a3bfaf7-3db6-4045-837e-88d2495fba61" providerId="ADAL" clId="{A69C6DFB-D3BA-49D5-8036-5222EEBCE454}" dt="2022-10-19T15:49:03.968" v="940" actId="1036"/>
          <ac:spMkLst>
            <pc:docMk/>
            <pc:sldMk cId="2023573509" sldId="437"/>
            <ac:spMk id="28" creationId="{00000000-0000-0000-0000-000000000000}"/>
          </ac:spMkLst>
        </pc:spChg>
        <pc:spChg chg="mod">
          <ac:chgData name="ALI TEKIN GUNER" userId="8a3bfaf7-3db6-4045-837e-88d2495fba61" providerId="ADAL" clId="{A69C6DFB-D3BA-49D5-8036-5222EEBCE454}" dt="2022-10-19T15:49:03.968" v="940" actId="1036"/>
          <ac:spMkLst>
            <pc:docMk/>
            <pc:sldMk cId="2023573509" sldId="437"/>
            <ac:spMk id="29" creationId="{00000000-0000-0000-0000-000000000000}"/>
          </ac:spMkLst>
        </pc:spChg>
        <pc:spChg chg="mod">
          <ac:chgData name="ALI TEKIN GUNER" userId="8a3bfaf7-3db6-4045-837e-88d2495fba61" providerId="ADAL" clId="{A69C6DFB-D3BA-49D5-8036-5222EEBCE454}" dt="2022-10-19T15:49:03.968" v="940" actId="1036"/>
          <ac:spMkLst>
            <pc:docMk/>
            <pc:sldMk cId="2023573509" sldId="437"/>
            <ac:spMk id="30" creationId="{00000000-0000-0000-0000-000000000000}"/>
          </ac:spMkLst>
        </pc:spChg>
        <pc:picChg chg="mod">
          <ac:chgData name="ALI TEKIN GUNER" userId="8a3bfaf7-3db6-4045-837e-88d2495fba61" providerId="ADAL" clId="{A69C6DFB-D3BA-49D5-8036-5222EEBCE454}" dt="2022-10-19T15:42:52.588" v="873" actId="1036"/>
          <ac:picMkLst>
            <pc:docMk/>
            <pc:sldMk cId="2023573509" sldId="437"/>
            <ac:picMk id="10" creationId="{00000000-0000-0000-0000-000000000000}"/>
          </ac:picMkLst>
        </pc:picChg>
        <pc:picChg chg="mod">
          <ac:chgData name="ALI TEKIN GUNER" userId="8a3bfaf7-3db6-4045-837e-88d2495fba61" providerId="ADAL" clId="{A69C6DFB-D3BA-49D5-8036-5222EEBCE454}" dt="2022-10-19T15:49:03.968" v="940" actId="1036"/>
          <ac:picMkLst>
            <pc:docMk/>
            <pc:sldMk cId="2023573509" sldId="437"/>
            <ac:picMk id="12" creationId="{00000000-0000-0000-0000-000000000000}"/>
          </ac:picMkLst>
        </pc:picChg>
        <pc:picChg chg="add del mod">
          <ac:chgData name="ALI TEKIN GUNER" userId="8a3bfaf7-3db6-4045-837e-88d2495fba61" providerId="ADAL" clId="{A69C6DFB-D3BA-49D5-8036-5222EEBCE454}" dt="2022-10-19T15:48:06.674" v="928" actId="478"/>
          <ac:picMkLst>
            <pc:docMk/>
            <pc:sldMk cId="2023573509" sldId="437"/>
            <ac:picMk id="1026" creationId="{DAF8FA7C-C32A-B182-E6AC-85C70312B439}"/>
          </ac:picMkLst>
        </pc:picChg>
      </pc:sldChg>
      <pc:sldChg chg="addSp delSp modSp mod">
        <pc:chgData name="ALI TEKIN GUNER" userId="8a3bfaf7-3db6-4045-837e-88d2495fba61" providerId="ADAL" clId="{A69C6DFB-D3BA-49D5-8036-5222EEBCE454}" dt="2022-10-19T15:52:00.853" v="952" actId="113"/>
        <pc:sldMkLst>
          <pc:docMk/>
          <pc:sldMk cId="4104489458" sldId="438"/>
        </pc:sldMkLst>
        <pc:spChg chg="add del">
          <ac:chgData name="ALI TEKIN GUNER" userId="8a3bfaf7-3db6-4045-837e-88d2495fba61" providerId="ADAL" clId="{A69C6DFB-D3BA-49D5-8036-5222EEBCE454}" dt="2022-10-19T15:42:08.847" v="831" actId="22"/>
          <ac:spMkLst>
            <pc:docMk/>
            <pc:sldMk cId="4104489458" sldId="438"/>
            <ac:spMk id="7" creationId="{901A82B9-0E99-08D1-192C-E13D46910FB2}"/>
          </ac:spMkLst>
        </pc:spChg>
        <pc:spChg chg="mod">
          <ac:chgData name="ALI TEKIN GUNER" userId="8a3bfaf7-3db6-4045-837e-88d2495fba61" providerId="ADAL" clId="{A69C6DFB-D3BA-49D5-8036-5222EEBCE454}" dt="2022-10-19T15:42:43.676" v="867" actId="1036"/>
          <ac:spMkLst>
            <pc:docMk/>
            <pc:sldMk cId="4104489458" sldId="438"/>
            <ac:spMk id="8" creationId="{00000000-0000-0000-0000-000000000000}"/>
          </ac:spMkLst>
        </pc:spChg>
        <pc:spChg chg="mod">
          <ac:chgData name="ALI TEKIN GUNER" userId="8a3bfaf7-3db6-4045-837e-88d2495fba61" providerId="ADAL" clId="{A69C6DFB-D3BA-49D5-8036-5222EEBCE454}" dt="2022-10-19T15:42:43.676" v="867" actId="1036"/>
          <ac:spMkLst>
            <pc:docMk/>
            <pc:sldMk cId="4104489458" sldId="438"/>
            <ac:spMk id="9" creationId="{00000000-0000-0000-0000-000000000000}"/>
          </ac:spMkLst>
        </pc:spChg>
        <pc:spChg chg="mod">
          <ac:chgData name="ALI TEKIN GUNER" userId="8a3bfaf7-3db6-4045-837e-88d2495fba61" providerId="ADAL" clId="{A69C6DFB-D3BA-49D5-8036-5222EEBCE454}" dt="2022-10-19T15:45:09.630" v="910" actId="20577"/>
          <ac:spMkLst>
            <pc:docMk/>
            <pc:sldMk cId="4104489458" sldId="438"/>
            <ac:spMk id="11" creationId="{00000000-0000-0000-0000-000000000000}"/>
          </ac:spMkLst>
        </pc:spChg>
        <pc:spChg chg="add mod">
          <ac:chgData name="ALI TEKIN GUNER" userId="8a3bfaf7-3db6-4045-837e-88d2495fba61" providerId="ADAL" clId="{A69C6DFB-D3BA-49D5-8036-5222EEBCE454}" dt="2022-10-19T15:42:46.708" v="871" actId="1035"/>
          <ac:spMkLst>
            <pc:docMk/>
            <pc:sldMk cId="4104489458" sldId="438"/>
            <ac:spMk id="14" creationId="{E0326AF6-B5BA-2244-18E0-634B719B1C21}"/>
          </ac:spMkLst>
        </pc:spChg>
        <pc:spChg chg="mod">
          <ac:chgData name="ALI TEKIN GUNER" userId="8a3bfaf7-3db6-4045-837e-88d2495fba61" providerId="ADAL" clId="{A69C6DFB-D3BA-49D5-8036-5222EEBCE454}" dt="2022-10-19T15:42:43.676" v="867" actId="1036"/>
          <ac:spMkLst>
            <pc:docMk/>
            <pc:sldMk cId="4104489458" sldId="438"/>
            <ac:spMk id="17" creationId="{00000000-0000-0000-0000-000000000000}"/>
          </ac:spMkLst>
        </pc:spChg>
        <pc:spChg chg="mod">
          <ac:chgData name="ALI TEKIN GUNER" userId="8a3bfaf7-3db6-4045-837e-88d2495fba61" providerId="ADAL" clId="{A69C6DFB-D3BA-49D5-8036-5222EEBCE454}" dt="2022-10-19T15:42:43.676" v="867" actId="1036"/>
          <ac:spMkLst>
            <pc:docMk/>
            <pc:sldMk cId="4104489458" sldId="438"/>
            <ac:spMk id="18" creationId="{00000000-0000-0000-0000-000000000000}"/>
          </ac:spMkLst>
        </pc:spChg>
        <pc:spChg chg="mod">
          <ac:chgData name="ALI TEKIN GUNER" userId="8a3bfaf7-3db6-4045-837e-88d2495fba61" providerId="ADAL" clId="{A69C6DFB-D3BA-49D5-8036-5222EEBCE454}" dt="2022-10-19T15:42:43.676" v="867" actId="1036"/>
          <ac:spMkLst>
            <pc:docMk/>
            <pc:sldMk cId="4104489458" sldId="438"/>
            <ac:spMk id="21" creationId="{00000000-0000-0000-0000-000000000000}"/>
          </ac:spMkLst>
        </pc:spChg>
        <pc:spChg chg="mod">
          <ac:chgData name="ALI TEKIN GUNER" userId="8a3bfaf7-3db6-4045-837e-88d2495fba61" providerId="ADAL" clId="{A69C6DFB-D3BA-49D5-8036-5222EEBCE454}" dt="2022-10-19T15:52:00.853" v="952" actId="113"/>
          <ac:spMkLst>
            <pc:docMk/>
            <pc:sldMk cId="4104489458" sldId="438"/>
            <ac:spMk id="22" creationId="{00000000-0000-0000-0000-000000000000}"/>
          </ac:spMkLst>
        </pc:spChg>
        <pc:spChg chg="mod">
          <ac:chgData name="ALI TEKIN GUNER" userId="8a3bfaf7-3db6-4045-837e-88d2495fba61" providerId="ADAL" clId="{A69C6DFB-D3BA-49D5-8036-5222EEBCE454}" dt="2022-10-19T15:42:43.676" v="867" actId="1036"/>
          <ac:spMkLst>
            <pc:docMk/>
            <pc:sldMk cId="4104489458" sldId="438"/>
            <ac:spMk id="24" creationId="{00000000-0000-0000-0000-000000000000}"/>
          </ac:spMkLst>
        </pc:spChg>
        <pc:spChg chg="mod">
          <ac:chgData name="ALI TEKIN GUNER" userId="8a3bfaf7-3db6-4045-837e-88d2495fba61" providerId="ADAL" clId="{A69C6DFB-D3BA-49D5-8036-5222EEBCE454}" dt="2022-10-19T15:42:43.676" v="867" actId="1036"/>
          <ac:spMkLst>
            <pc:docMk/>
            <pc:sldMk cId="4104489458" sldId="438"/>
            <ac:spMk id="26" creationId="{00000000-0000-0000-0000-000000000000}"/>
          </ac:spMkLst>
        </pc:spChg>
        <pc:spChg chg="mod">
          <ac:chgData name="ALI TEKIN GUNER" userId="8a3bfaf7-3db6-4045-837e-88d2495fba61" providerId="ADAL" clId="{A69C6DFB-D3BA-49D5-8036-5222EEBCE454}" dt="2022-10-19T15:42:43.676" v="867" actId="1036"/>
          <ac:spMkLst>
            <pc:docMk/>
            <pc:sldMk cId="4104489458" sldId="438"/>
            <ac:spMk id="28" creationId="{00000000-0000-0000-0000-000000000000}"/>
          </ac:spMkLst>
        </pc:spChg>
        <pc:spChg chg="mod">
          <ac:chgData name="ALI TEKIN GUNER" userId="8a3bfaf7-3db6-4045-837e-88d2495fba61" providerId="ADAL" clId="{A69C6DFB-D3BA-49D5-8036-5222EEBCE454}" dt="2022-10-19T15:42:43.676" v="867" actId="1036"/>
          <ac:spMkLst>
            <pc:docMk/>
            <pc:sldMk cId="4104489458" sldId="438"/>
            <ac:spMk id="29" creationId="{00000000-0000-0000-0000-000000000000}"/>
          </ac:spMkLst>
        </pc:spChg>
        <pc:spChg chg="mod">
          <ac:chgData name="ALI TEKIN GUNER" userId="8a3bfaf7-3db6-4045-837e-88d2495fba61" providerId="ADAL" clId="{A69C6DFB-D3BA-49D5-8036-5222EEBCE454}" dt="2022-10-19T15:42:43.676" v="867" actId="1036"/>
          <ac:spMkLst>
            <pc:docMk/>
            <pc:sldMk cId="4104489458" sldId="438"/>
            <ac:spMk id="30" creationId="{00000000-0000-0000-0000-000000000000}"/>
          </ac:spMkLst>
        </pc:spChg>
        <pc:picChg chg="mod">
          <ac:chgData name="ALI TEKIN GUNER" userId="8a3bfaf7-3db6-4045-837e-88d2495fba61" providerId="ADAL" clId="{A69C6DFB-D3BA-49D5-8036-5222EEBCE454}" dt="2022-10-19T15:42:43.676" v="867" actId="1036"/>
          <ac:picMkLst>
            <pc:docMk/>
            <pc:sldMk cId="4104489458" sldId="438"/>
            <ac:picMk id="3" creationId="{00000000-0000-0000-0000-000000000000}"/>
          </ac:picMkLst>
        </pc:picChg>
        <pc:picChg chg="mod">
          <ac:chgData name="ALI TEKIN GUNER" userId="8a3bfaf7-3db6-4045-837e-88d2495fba61" providerId="ADAL" clId="{A69C6DFB-D3BA-49D5-8036-5222EEBCE454}" dt="2022-10-19T15:42:43.676" v="867" actId="1036"/>
          <ac:picMkLst>
            <pc:docMk/>
            <pc:sldMk cId="4104489458" sldId="438"/>
            <ac:picMk id="13" creationId="{00000000-0000-0000-0000-000000000000}"/>
          </ac:picMkLst>
        </pc:picChg>
      </pc:sldChg>
      <pc:sldChg chg="delSp modSp mod modAnim">
        <pc:chgData name="ALI TEKIN GUNER" userId="8a3bfaf7-3db6-4045-837e-88d2495fba61" providerId="ADAL" clId="{A69C6DFB-D3BA-49D5-8036-5222EEBCE454}" dt="2022-10-19T17:01:34.968" v="1700" actId="1036"/>
        <pc:sldMkLst>
          <pc:docMk/>
          <pc:sldMk cId="3768255695" sldId="439"/>
        </pc:sldMkLst>
        <pc:spChg chg="mod">
          <ac:chgData name="ALI TEKIN GUNER" userId="8a3bfaf7-3db6-4045-837e-88d2495fba61" providerId="ADAL" clId="{A69C6DFB-D3BA-49D5-8036-5222EEBCE454}" dt="2022-10-19T17:01:31.321" v="1695" actId="1035"/>
          <ac:spMkLst>
            <pc:docMk/>
            <pc:sldMk cId="3768255695" sldId="439"/>
            <ac:spMk id="24" creationId="{00000000-0000-0000-0000-000000000000}"/>
          </ac:spMkLst>
        </pc:spChg>
        <pc:spChg chg="mod">
          <ac:chgData name="ALI TEKIN GUNER" userId="8a3bfaf7-3db6-4045-837e-88d2495fba61" providerId="ADAL" clId="{A69C6DFB-D3BA-49D5-8036-5222EEBCE454}" dt="2022-10-19T17:01:34.968" v="1700" actId="1036"/>
          <ac:spMkLst>
            <pc:docMk/>
            <pc:sldMk cId="3768255695" sldId="439"/>
            <ac:spMk id="30" creationId="{00000000-0000-0000-0000-000000000000}"/>
          </ac:spMkLst>
        </pc:spChg>
        <pc:spChg chg="mod">
          <ac:chgData name="ALI TEKIN GUNER" userId="8a3bfaf7-3db6-4045-837e-88d2495fba61" providerId="ADAL" clId="{A69C6DFB-D3BA-49D5-8036-5222EEBCE454}" dt="2022-10-19T17:01:31.321" v="1695" actId="1035"/>
          <ac:spMkLst>
            <pc:docMk/>
            <pc:sldMk cId="3768255695" sldId="439"/>
            <ac:spMk id="33" creationId="{00000000-0000-0000-0000-000000000000}"/>
          </ac:spMkLst>
        </pc:spChg>
        <pc:spChg chg="mod">
          <ac:chgData name="ALI TEKIN GUNER" userId="8a3bfaf7-3db6-4045-837e-88d2495fba61" providerId="ADAL" clId="{A69C6DFB-D3BA-49D5-8036-5222EEBCE454}" dt="2022-10-19T15:55:24.965" v="1004" actId="20577"/>
          <ac:spMkLst>
            <pc:docMk/>
            <pc:sldMk cId="3768255695" sldId="439"/>
            <ac:spMk id="34" creationId="{00000000-0000-0000-0000-000000000000}"/>
          </ac:spMkLst>
        </pc:spChg>
        <pc:picChg chg="mod">
          <ac:chgData name="ALI TEKIN GUNER" userId="8a3bfaf7-3db6-4045-837e-88d2495fba61" providerId="ADAL" clId="{A69C6DFB-D3BA-49D5-8036-5222EEBCE454}" dt="2022-10-19T17:01:31.321" v="1695" actId="1035"/>
          <ac:picMkLst>
            <pc:docMk/>
            <pc:sldMk cId="3768255695" sldId="439"/>
            <ac:picMk id="23" creationId="{00000000-0000-0000-0000-000000000000}"/>
          </ac:picMkLst>
        </pc:picChg>
        <pc:picChg chg="del">
          <ac:chgData name="ALI TEKIN GUNER" userId="8a3bfaf7-3db6-4045-837e-88d2495fba61" providerId="ADAL" clId="{A69C6DFB-D3BA-49D5-8036-5222EEBCE454}" dt="2022-10-19T17:00:47.975" v="1681" actId="21"/>
          <ac:picMkLst>
            <pc:docMk/>
            <pc:sldMk cId="3768255695" sldId="439"/>
            <ac:picMk id="32" creationId="{00000000-0000-0000-0000-000000000000}"/>
          </ac:picMkLst>
        </pc:picChg>
      </pc:sldChg>
      <pc:sldChg chg="modSp mod">
        <pc:chgData name="ALI TEKIN GUNER" userId="8a3bfaf7-3db6-4045-837e-88d2495fba61" providerId="ADAL" clId="{A69C6DFB-D3BA-49D5-8036-5222EEBCE454}" dt="2022-10-19T17:02:08.687" v="1701" actId="14100"/>
        <pc:sldMkLst>
          <pc:docMk/>
          <pc:sldMk cId="338404023" sldId="440"/>
        </pc:sldMkLst>
        <pc:spChg chg="mod">
          <ac:chgData name="ALI TEKIN GUNER" userId="8a3bfaf7-3db6-4045-837e-88d2495fba61" providerId="ADAL" clId="{A69C6DFB-D3BA-49D5-8036-5222EEBCE454}" dt="2022-10-19T17:02:08.687" v="1701" actId="14100"/>
          <ac:spMkLst>
            <pc:docMk/>
            <pc:sldMk cId="338404023" sldId="440"/>
            <ac:spMk id="12" creationId="{00000000-0000-0000-0000-000000000000}"/>
          </ac:spMkLst>
        </pc:spChg>
      </pc:sldChg>
      <pc:sldChg chg="addSp modSp mod modAnim">
        <pc:chgData name="ALI TEKIN GUNER" userId="8a3bfaf7-3db6-4045-837e-88d2495fba61" providerId="ADAL" clId="{A69C6DFB-D3BA-49D5-8036-5222EEBCE454}" dt="2022-10-19T17:53:53.575" v="2403" actId="164"/>
        <pc:sldMkLst>
          <pc:docMk/>
          <pc:sldMk cId="1644442681" sldId="441"/>
        </pc:sldMkLst>
        <pc:spChg chg="mod">
          <ac:chgData name="ALI TEKIN GUNER" userId="8a3bfaf7-3db6-4045-837e-88d2495fba61" providerId="ADAL" clId="{A69C6DFB-D3BA-49D5-8036-5222EEBCE454}" dt="2022-10-19T17:53:47.521" v="2402" actId="1036"/>
          <ac:spMkLst>
            <pc:docMk/>
            <pc:sldMk cId="1644442681" sldId="441"/>
            <ac:spMk id="8" creationId="{00000000-0000-0000-0000-000000000000}"/>
          </ac:spMkLst>
        </pc:spChg>
        <pc:spChg chg="mod">
          <ac:chgData name="ALI TEKIN GUNER" userId="8a3bfaf7-3db6-4045-837e-88d2495fba61" providerId="ADAL" clId="{A69C6DFB-D3BA-49D5-8036-5222EEBCE454}" dt="2022-10-19T17:53:47.521" v="2402" actId="1036"/>
          <ac:spMkLst>
            <pc:docMk/>
            <pc:sldMk cId="1644442681" sldId="441"/>
            <ac:spMk id="9" creationId="{00000000-0000-0000-0000-000000000000}"/>
          </ac:spMkLst>
        </pc:spChg>
        <pc:spChg chg="mod">
          <ac:chgData name="ALI TEKIN GUNER" userId="8a3bfaf7-3db6-4045-837e-88d2495fba61" providerId="ADAL" clId="{A69C6DFB-D3BA-49D5-8036-5222EEBCE454}" dt="2022-10-19T17:53:47.521" v="2402" actId="1036"/>
          <ac:spMkLst>
            <pc:docMk/>
            <pc:sldMk cId="1644442681" sldId="441"/>
            <ac:spMk id="11" creationId="{00000000-0000-0000-0000-000000000000}"/>
          </ac:spMkLst>
        </pc:spChg>
        <pc:grpChg chg="add mod">
          <ac:chgData name="ALI TEKIN GUNER" userId="8a3bfaf7-3db6-4045-837e-88d2495fba61" providerId="ADAL" clId="{A69C6DFB-D3BA-49D5-8036-5222EEBCE454}" dt="2022-10-19T17:53:53.575" v="2403" actId="164"/>
          <ac:grpSpMkLst>
            <pc:docMk/>
            <pc:sldMk cId="1644442681" sldId="441"/>
            <ac:grpSpMk id="17" creationId="{BFB857CA-B3BD-5780-B6A4-6893080B8C96}"/>
          </ac:grpSpMkLst>
        </pc:grpChg>
        <pc:picChg chg="mod">
          <ac:chgData name="ALI TEKIN GUNER" userId="8a3bfaf7-3db6-4045-837e-88d2495fba61" providerId="ADAL" clId="{A69C6DFB-D3BA-49D5-8036-5222EEBCE454}" dt="2022-10-19T17:53:53.575" v="2403" actId="164"/>
          <ac:picMkLst>
            <pc:docMk/>
            <pc:sldMk cId="1644442681" sldId="441"/>
            <ac:picMk id="40" creationId="{00000000-0000-0000-0000-000000000000}"/>
          </ac:picMkLst>
        </pc:picChg>
        <pc:cxnChg chg="add mod">
          <ac:chgData name="ALI TEKIN GUNER" userId="8a3bfaf7-3db6-4045-837e-88d2495fba61" providerId="ADAL" clId="{A69C6DFB-D3BA-49D5-8036-5222EEBCE454}" dt="2022-10-19T17:53:53.575" v="2403" actId="164"/>
          <ac:cxnSpMkLst>
            <pc:docMk/>
            <pc:sldMk cId="1644442681" sldId="441"/>
            <ac:cxnSpMk id="7" creationId="{E48B8EC7-C783-FE6B-F4E6-CF7008B1DFAE}"/>
          </ac:cxnSpMkLst>
        </pc:cxnChg>
      </pc:sldChg>
      <pc:sldChg chg="modSp mod">
        <pc:chgData name="ALI TEKIN GUNER" userId="8a3bfaf7-3db6-4045-837e-88d2495fba61" providerId="ADAL" clId="{A69C6DFB-D3BA-49D5-8036-5222EEBCE454}" dt="2022-10-19T16:10:51.667" v="1231" actId="113"/>
        <pc:sldMkLst>
          <pc:docMk/>
          <pc:sldMk cId="1687632561" sldId="467"/>
        </pc:sldMkLst>
        <pc:spChg chg="mod">
          <ac:chgData name="ALI TEKIN GUNER" userId="8a3bfaf7-3db6-4045-837e-88d2495fba61" providerId="ADAL" clId="{A69C6DFB-D3BA-49D5-8036-5222EEBCE454}" dt="2022-10-19T16:09:02.207" v="1194" actId="20577"/>
          <ac:spMkLst>
            <pc:docMk/>
            <pc:sldMk cId="1687632561" sldId="467"/>
            <ac:spMk id="2" creationId="{00000000-0000-0000-0000-000000000000}"/>
          </ac:spMkLst>
        </pc:spChg>
        <pc:spChg chg="mod">
          <ac:chgData name="ALI TEKIN GUNER" userId="8a3bfaf7-3db6-4045-837e-88d2495fba61" providerId="ADAL" clId="{A69C6DFB-D3BA-49D5-8036-5222EEBCE454}" dt="2022-10-19T16:10:51.667" v="1231" actId="113"/>
          <ac:spMkLst>
            <pc:docMk/>
            <pc:sldMk cId="1687632561" sldId="467"/>
            <ac:spMk id="52" creationId="{00000000-0000-0000-0000-000000000000}"/>
          </ac:spMkLst>
        </pc:spChg>
        <pc:spChg chg="mod">
          <ac:chgData name="ALI TEKIN GUNER" userId="8a3bfaf7-3db6-4045-837e-88d2495fba61" providerId="ADAL" clId="{A69C6DFB-D3BA-49D5-8036-5222EEBCE454}" dt="2022-10-19T16:09:26.214" v="1208" actId="1036"/>
          <ac:spMkLst>
            <pc:docMk/>
            <pc:sldMk cId="1687632561" sldId="467"/>
            <ac:spMk id="57" creationId="{00000000-0000-0000-0000-000000000000}"/>
          </ac:spMkLst>
        </pc:spChg>
        <pc:spChg chg="mod">
          <ac:chgData name="ALI TEKIN GUNER" userId="8a3bfaf7-3db6-4045-837e-88d2495fba61" providerId="ADAL" clId="{A69C6DFB-D3BA-49D5-8036-5222EEBCE454}" dt="2022-10-19T16:09:33.809" v="1223" actId="1035"/>
          <ac:spMkLst>
            <pc:docMk/>
            <pc:sldMk cId="1687632561" sldId="467"/>
            <ac:spMk id="61" creationId="{00000000-0000-0000-0000-000000000000}"/>
          </ac:spMkLst>
        </pc:spChg>
        <pc:spChg chg="mod">
          <ac:chgData name="ALI TEKIN GUNER" userId="8a3bfaf7-3db6-4045-837e-88d2495fba61" providerId="ADAL" clId="{A69C6DFB-D3BA-49D5-8036-5222EEBCE454}" dt="2022-10-19T16:09:33.809" v="1223" actId="1035"/>
          <ac:spMkLst>
            <pc:docMk/>
            <pc:sldMk cId="1687632561" sldId="467"/>
            <ac:spMk id="63" creationId="{00000000-0000-0000-0000-000000000000}"/>
          </ac:spMkLst>
        </pc:spChg>
        <pc:spChg chg="mod">
          <ac:chgData name="ALI TEKIN GUNER" userId="8a3bfaf7-3db6-4045-837e-88d2495fba61" providerId="ADAL" clId="{A69C6DFB-D3BA-49D5-8036-5222EEBCE454}" dt="2022-10-19T16:09:33.809" v="1223" actId="1035"/>
          <ac:spMkLst>
            <pc:docMk/>
            <pc:sldMk cId="1687632561" sldId="467"/>
            <ac:spMk id="68" creationId="{00000000-0000-0000-0000-000000000000}"/>
          </ac:spMkLst>
        </pc:spChg>
        <pc:grpChg chg="mod">
          <ac:chgData name="ALI TEKIN GUNER" userId="8a3bfaf7-3db6-4045-837e-88d2495fba61" providerId="ADAL" clId="{A69C6DFB-D3BA-49D5-8036-5222EEBCE454}" dt="2022-10-19T16:07:57.512" v="1146"/>
          <ac:grpSpMkLst>
            <pc:docMk/>
            <pc:sldMk cId="1687632561" sldId="467"/>
            <ac:grpSpMk id="42" creationId="{00000000-0000-0000-0000-000000000000}"/>
          </ac:grpSpMkLst>
        </pc:grpChg>
        <pc:grpChg chg="mod">
          <ac:chgData name="ALI TEKIN GUNER" userId="8a3bfaf7-3db6-4045-837e-88d2495fba61" providerId="ADAL" clId="{A69C6DFB-D3BA-49D5-8036-5222EEBCE454}" dt="2022-10-19T16:08:01.085" v="1147"/>
          <ac:grpSpMkLst>
            <pc:docMk/>
            <pc:sldMk cId="1687632561" sldId="467"/>
            <ac:grpSpMk id="74" creationId="{00000000-0000-0000-0000-000000000000}"/>
          </ac:grpSpMkLst>
        </pc:grpChg>
        <pc:picChg chg="mod">
          <ac:chgData name="ALI TEKIN GUNER" userId="8a3bfaf7-3db6-4045-837e-88d2495fba61" providerId="ADAL" clId="{A69C6DFB-D3BA-49D5-8036-5222EEBCE454}" dt="2022-10-19T16:09:33.809" v="1223" actId="1035"/>
          <ac:picMkLst>
            <pc:docMk/>
            <pc:sldMk cId="1687632561" sldId="467"/>
            <ac:picMk id="54" creationId="{00000000-0000-0000-0000-000000000000}"/>
          </ac:picMkLst>
        </pc:picChg>
        <pc:picChg chg="mod">
          <ac:chgData name="ALI TEKIN GUNER" userId="8a3bfaf7-3db6-4045-837e-88d2495fba61" providerId="ADAL" clId="{A69C6DFB-D3BA-49D5-8036-5222EEBCE454}" dt="2022-10-19T16:07:53.035" v="1145"/>
          <ac:picMkLst>
            <pc:docMk/>
            <pc:sldMk cId="1687632561" sldId="467"/>
            <ac:picMk id="66" creationId="{00000000-0000-0000-0000-000000000000}"/>
          </ac:picMkLst>
        </pc:picChg>
        <pc:cxnChg chg="mod">
          <ac:chgData name="ALI TEKIN GUNER" userId="8a3bfaf7-3db6-4045-837e-88d2495fba61" providerId="ADAL" clId="{A69C6DFB-D3BA-49D5-8036-5222EEBCE454}" dt="2022-10-19T16:10:17.672" v="1225" actId="1036"/>
          <ac:cxnSpMkLst>
            <pc:docMk/>
            <pc:sldMk cId="1687632561" sldId="467"/>
            <ac:cxnSpMk id="16" creationId="{00000000-0000-0000-0000-000000000000}"/>
          </ac:cxnSpMkLst>
        </pc:cxnChg>
        <pc:cxnChg chg="mod">
          <ac:chgData name="ALI TEKIN GUNER" userId="8a3bfaf7-3db6-4045-837e-88d2495fba61" providerId="ADAL" clId="{A69C6DFB-D3BA-49D5-8036-5222EEBCE454}" dt="2022-10-19T16:08:42.913" v="1189" actId="1036"/>
          <ac:cxnSpMkLst>
            <pc:docMk/>
            <pc:sldMk cId="1687632561" sldId="467"/>
            <ac:cxnSpMk id="20" creationId="{00000000-0000-0000-0000-000000000000}"/>
          </ac:cxnSpMkLst>
        </pc:cxnChg>
        <pc:cxnChg chg="mod">
          <ac:chgData name="ALI TEKIN GUNER" userId="8a3bfaf7-3db6-4045-837e-88d2495fba61" providerId="ADAL" clId="{A69C6DFB-D3BA-49D5-8036-5222EEBCE454}" dt="2022-10-19T16:08:38.810" v="1180" actId="1038"/>
          <ac:cxnSpMkLst>
            <pc:docMk/>
            <pc:sldMk cId="1687632561" sldId="467"/>
            <ac:cxnSpMk id="24" creationId="{00000000-0000-0000-0000-000000000000}"/>
          </ac:cxnSpMkLst>
        </pc:cxnChg>
        <pc:cxnChg chg="mod">
          <ac:chgData name="ALI TEKIN GUNER" userId="8a3bfaf7-3db6-4045-837e-88d2495fba61" providerId="ADAL" clId="{A69C6DFB-D3BA-49D5-8036-5222EEBCE454}" dt="2022-10-19T16:09:33.809" v="1223" actId="1035"/>
          <ac:cxnSpMkLst>
            <pc:docMk/>
            <pc:sldMk cId="1687632561" sldId="467"/>
            <ac:cxnSpMk id="60" creationId="{00000000-0000-0000-0000-000000000000}"/>
          </ac:cxnSpMkLst>
        </pc:cxnChg>
        <pc:cxnChg chg="mod">
          <ac:chgData name="ALI TEKIN GUNER" userId="8a3bfaf7-3db6-4045-837e-88d2495fba61" providerId="ADAL" clId="{A69C6DFB-D3BA-49D5-8036-5222EEBCE454}" dt="2022-10-19T16:09:33.809" v="1223" actId="1035"/>
          <ac:cxnSpMkLst>
            <pc:docMk/>
            <pc:sldMk cId="1687632561" sldId="467"/>
            <ac:cxnSpMk id="62" creationId="{00000000-0000-0000-0000-000000000000}"/>
          </ac:cxnSpMkLst>
        </pc:cxnChg>
        <pc:cxnChg chg="mod">
          <ac:chgData name="ALI TEKIN GUNER" userId="8a3bfaf7-3db6-4045-837e-88d2495fba61" providerId="ADAL" clId="{A69C6DFB-D3BA-49D5-8036-5222EEBCE454}" dt="2022-10-19T16:09:33.809" v="1223" actId="1035"/>
          <ac:cxnSpMkLst>
            <pc:docMk/>
            <pc:sldMk cId="1687632561" sldId="467"/>
            <ac:cxnSpMk id="64" creationId="{00000000-0000-0000-0000-000000000000}"/>
          </ac:cxnSpMkLst>
        </pc:cxnChg>
        <pc:cxnChg chg="mod">
          <ac:chgData name="ALI TEKIN GUNER" userId="8a3bfaf7-3db6-4045-837e-88d2495fba61" providerId="ADAL" clId="{A69C6DFB-D3BA-49D5-8036-5222EEBCE454}" dt="2022-10-19T16:09:33.809" v="1223" actId="1035"/>
          <ac:cxnSpMkLst>
            <pc:docMk/>
            <pc:sldMk cId="1687632561" sldId="467"/>
            <ac:cxnSpMk id="65" creationId="{00000000-0000-0000-0000-000000000000}"/>
          </ac:cxnSpMkLst>
        </pc:cxnChg>
        <pc:cxnChg chg="mod">
          <ac:chgData name="ALI TEKIN GUNER" userId="8a3bfaf7-3db6-4045-837e-88d2495fba61" providerId="ADAL" clId="{A69C6DFB-D3BA-49D5-8036-5222EEBCE454}" dt="2022-10-19T16:09:33.809" v="1223" actId="1035"/>
          <ac:cxnSpMkLst>
            <pc:docMk/>
            <pc:sldMk cId="1687632561" sldId="467"/>
            <ac:cxnSpMk id="67" creationId="{00000000-0000-0000-0000-000000000000}"/>
          </ac:cxnSpMkLst>
        </pc:cxnChg>
        <pc:cxnChg chg="mod">
          <ac:chgData name="ALI TEKIN GUNER" userId="8a3bfaf7-3db6-4045-837e-88d2495fba61" providerId="ADAL" clId="{A69C6DFB-D3BA-49D5-8036-5222EEBCE454}" dt="2022-10-19T16:09:33.809" v="1223" actId="1035"/>
          <ac:cxnSpMkLst>
            <pc:docMk/>
            <pc:sldMk cId="1687632561" sldId="467"/>
            <ac:cxnSpMk id="69" creationId="{00000000-0000-0000-0000-000000000000}"/>
          </ac:cxnSpMkLst>
        </pc:cxnChg>
      </pc:sldChg>
      <pc:sldChg chg="addSp delSp modSp mod addAnim delAnim">
        <pc:chgData name="ALI TEKIN GUNER" userId="8a3bfaf7-3db6-4045-837e-88d2495fba61" providerId="ADAL" clId="{A69C6DFB-D3BA-49D5-8036-5222EEBCE454}" dt="2022-10-19T16:43:15.208" v="1582" actId="20577"/>
        <pc:sldMkLst>
          <pc:docMk/>
          <pc:sldMk cId="598182469" sldId="642"/>
        </pc:sldMkLst>
        <pc:spChg chg="mod">
          <ac:chgData name="ALI TEKIN GUNER" userId="8a3bfaf7-3db6-4045-837e-88d2495fba61" providerId="ADAL" clId="{A69C6DFB-D3BA-49D5-8036-5222EEBCE454}" dt="2022-10-19T16:39:24.266" v="1478" actId="1036"/>
          <ac:spMkLst>
            <pc:docMk/>
            <pc:sldMk cId="598182469" sldId="642"/>
            <ac:spMk id="2" creationId="{00000000-0000-0000-0000-000000000000}"/>
          </ac:spMkLst>
        </pc:spChg>
        <pc:spChg chg="mod">
          <ac:chgData name="ALI TEKIN GUNER" userId="8a3bfaf7-3db6-4045-837e-88d2495fba61" providerId="ADAL" clId="{A69C6DFB-D3BA-49D5-8036-5222EEBCE454}" dt="2022-10-19T16:43:15.208" v="1582" actId="20577"/>
          <ac:spMkLst>
            <pc:docMk/>
            <pc:sldMk cId="598182469" sldId="642"/>
            <ac:spMk id="8" creationId="{00000000-0000-0000-0000-000000000000}"/>
          </ac:spMkLst>
        </pc:spChg>
        <pc:spChg chg="del">
          <ac:chgData name="ALI TEKIN GUNER" userId="8a3bfaf7-3db6-4045-837e-88d2495fba61" providerId="ADAL" clId="{A69C6DFB-D3BA-49D5-8036-5222EEBCE454}" dt="2022-10-19T16:34:25.574" v="1340" actId="21"/>
          <ac:spMkLst>
            <pc:docMk/>
            <pc:sldMk cId="598182469" sldId="642"/>
            <ac:spMk id="26" creationId="{00000000-0000-0000-0000-000000000000}"/>
          </ac:spMkLst>
        </pc:spChg>
        <pc:spChg chg="add del mod">
          <ac:chgData name="ALI TEKIN GUNER" userId="8a3bfaf7-3db6-4045-837e-88d2495fba61" providerId="ADAL" clId="{A69C6DFB-D3BA-49D5-8036-5222EEBCE454}" dt="2022-10-19T16:39:18.875" v="1471" actId="478"/>
          <ac:spMkLst>
            <pc:docMk/>
            <pc:sldMk cId="598182469" sldId="642"/>
            <ac:spMk id="27" creationId="{00000000-0000-0000-0000-000000000000}"/>
          </ac:spMkLst>
        </pc:spChg>
        <pc:spChg chg="del">
          <ac:chgData name="ALI TEKIN GUNER" userId="8a3bfaf7-3db6-4045-837e-88d2495fba61" providerId="ADAL" clId="{A69C6DFB-D3BA-49D5-8036-5222EEBCE454}" dt="2022-10-19T16:34:25.574" v="1340" actId="21"/>
          <ac:spMkLst>
            <pc:docMk/>
            <pc:sldMk cId="598182469" sldId="642"/>
            <ac:spMk id="28" creationId="{00000000-0000-0000-0000-000000000000}"/>
          </ac:spMkLst>
        </pc:spChg>
        <pc:spChg chg="add del mod">
          <ac:chgData name="ALI TEKIN GUNER" userId="8a3bfaf7-3db6-4045-837e-88d2495fba61" providerId="ADAL" clId="{A69C6DFB-D3BA-49D5-8036-5222EEBCE454}" dt="2022-10-19T16:39:20.691" v="1472" actId="478"/>
          <ac:spMkLst>
            <pc:docMk/>
            <pc:sldMk cId="598182469" sldId="642"/>
            <ac:spMk id="30" creationId="{00000000-0000-0000-0000-000000000000}"/>
          </ac:spMkLst>
        </pc:spChg>
        <pc:spChg chg="del mod">
          <ac:chgData name="ALI TEKIN GUNER" userId="8a3bfaf7-3db6-4045-837e-88d2495fba61" providerId="ADAL" clId="{A69C6DFB-D3BA-49D5-8036-5222EEBCE454}" dt="2022-10-19T16:39:17.381" v="1470" actId="478"/>
          <ac:spMkLst>
            <pc:docMk/>
            <pc:sldMk cId="598182469" sldId="642"/>
            <ac:spMk id="32" creationId="{00000000-0000-0000-0000-000000000000}"/>
          </ac:spMkLst>
        </pc:spChg>
        <pc:spChg chg="mod">
          <ac:chgData name="ALI TEKIN GUNER" userId="8a3bfaf7-3db6-4045-837e-88d2495fba61" providerId="ADAL" clId="{A69C6DFB-D3BA-49D5-8036-5222EEBCE454}" dt="2022-10-19T16:39:24.266" v="1478" actId="1036"/>
          <ac:spMkLst>
            <pc:docMk/>
            <pc:sldMk cId="598182469" sldId="642"/>
            <ac:spMk id="33" creationId="{00000000-0000-0000-0000-000000000000}"/>
          </ac:spMkLst>
        </pc:spChg>
        <pc:spChg chg="mod">
          <ac:chgData name="ALI TEKIN GUNER" userId="8a3bfaf7-3db6-4045-837e-88d2495fba61" providerId="ADAL" clId="{A69C6DFB-D3BA-49D5-8036-5222EEBCE454}" dt="2022-10-19T16:39:24.266" v="1478" actId="1036"/>
          <ac:spMkLst>
            <pc:docMk/>
            <pc:sldMk cId="598182469" sldId="642"/>
            <ac:spMk id="38" creationId="{00000000-0000-0000-0000-000000000000}"/>
          </ac:spMkLst>
        </pc:spChg>
        <pc:spChg chg="mod">
          <ac:chgData name="ALI TEKIN GUNER" userId="8a3bfaf7-3db6-4045-837e-88d2495fba61" providerId="ADAL" clId="{A69C6DFB-D3BA-49D5-8036-5222EEBCE454}" dt="2022-10-19T16:39:24.266" v="1478" actId="1036"/>
          <ac:spMkLst>
            <pc:docMk/>
            <pc:sldMk cId="598182469" sldId="642"/>
            <ac:spMk id="39" creationId="{00000000-0000-0000-0000-000000000000}"/>
          </ac:spMkLst>
        </pc:spChg>
        <pc:spChg chg="mod">
          <ac:chgData name="ALI TEKIN GUNER" userId="8a3bfaf7-3db6-4045-837e-88d2495fba61" providerId="ADAL" clId="{A69C6DFB-D3BA-49D5-8036-5222EEBCE454}" dt="2022-10-19T16:39:24.266" v="1478" actId="1036"/>
          <ac:spMkLst>
            <pc:docMk/>
            <pc:sldMk cId="598182469" sldId="642"/>
            <ac:spMk id="40" creationId="{00000000-0000-0000-0000-000000000000}"/>
          </ac:spMkLst>
        </pc:spChg>
        <pc:spChg chg="mod">
          <ac:chgData name="ALI TEKIN GUNER" userId="8a3bfaf7-3db6-4045-837e-88d2495fba61" providerId="ADAL" clId="{A69C6DFB-D3BA-49D5-8036-5222EEBCE454}" dt="2022-10-19T16:39:24.266" v="1478" actId="1036"/>
          <ac:spMkLst>
            <pc:docMk/>
            <pc:sldMk cId="598182469" sldId="642"/>
            <ac:spMk id="41" creationId="{00000000-0000-0000-0000-000000000000}"/>
          </ac:spMkLst>
        </pc:spChg>
        <pc:spChg chg="mod">
          <ac:chgData name="ALI TEKIN GUNER" userId="8a3bfaf7-3db6-4045-837e-88d2495fba61" providerId="ADAL" clId="{A69C6DFB-D3BA-49D5-8036-5222EEBCE454}" dt="2022-10-19T16:40:12.730" v="1482" actId="1035"/>
          <ac:spMkLst>
            <pc:docMk/>
            <pc:sldMk cId="598182469" sldId="642"/>
            <ac:spMk id="42" creationId="{00000000-0000-0000-0000-000000000000}"/>
          </ac:spMkLst>
        </pc:spChg>
        <pc:spChg chg="mod">
          <ac:chgData name="ALI TEKIN GUNER" userId="8a3bfaf7-3db6-4045-837e-88d2495fba61" providerId="ADAL" clId="{A69C6DFB-D3BA-49D5-8036-5222EEBCE454}" dt="2022-10-19T16:39:24.266" v="1478" actId="1036"/>
          <ac:spMkLst>
            <pc:docMk/>
            <pc:sldMk cId="598182469" sldId="642"/>
            <ac:spMk id="43" creationId="{00000000-0000-0000-0000-000000000000}"/>
          </ac:spMkLst>
        </pc:spChg>
      </pc:sldChg>
      <pc:sldChg chg="modSp mod">
        <pc:chgData name="ALI TEKIN GUNER" userId="8a3bfaf7-3db6-4045-837e-88d2495fba61" providerId="ADAL" clId="{A69C6DFB-D3BA-49D5-8036-5222EEBCE454}" dt="2022-10-19T17:03:55.267" v="1707" actId="1076"/>
        <pc:sldMkLst>
          <pc:docMk/>
          <pc:sldMk cId="2443440339" sldId="643"/>
        </pc:sldMkLst>
        <pc:spChg chg="mod">
          <ac:chgData name="ALI TEKIN GUNER" userId="8a3bfaf7-3db6-4045-837e-88d2495fba61" providerId="ADAL" clId="{A69C6DFB-D3BA-49D5-8036-5222EEBCE454}" dt="2022-10-19T16:19:32.978" v="1332" actId="1036"/>
          <ac:spMkLst>
            <pc:docMk/>
            <pc:sldMk cId="2443440339" sldId="643"/>
            <ac:spMk id="4" creationId="{00000000-0000-0000-0000-000000000000}"/>
          </ac:spMkLst>
        </pc:spChg>
        <pc:spChg chg="mod">
          <ac:chgData name="ALI TEKIN GUNER" userId="8a3bfaf7-3db6-4045-837e-88d2495fba61" providerId="ADAL" clId="{A69C6DFB-D3BA-49D5-8036-5222EEBCE454}" dt="2022-10-19T16:19:42.759" v="1338" actId="113"/>
          <ac:spMkLst>
            <pc:docMk/>
            <pc:sldMk cId="2443440339" sldId="643"/>
            <ac:spMk id="6" creationId="{00000000-0000-0000-0000-000000000000}"/>
          </ac:spMkLst>
        </pc:spChg>
        <pc:picChg chg="mod modCrop">
          <ac:chgData name="ALI TEKIN GUNER" userId="8a3bfaf7-3db6-4045-837e-88d2495fba61" providerId="ADAL" clId="{A69C6DFB-D3BA-49D5-8036-5222EEBCE454}" dt="2022-10-19T17:03:55.267" v="1707" actId="1076"/>
          <ac:picMkLst>
            <pc:docMk/>
            <pc:sldMk cId="2443440339" sldId="643"/>
            <ac:picMk id="14" creationId="{00000000-0000-0000-0000-000000000000}"/>
          </ac:picMkLst>
        </pc:picChg>
      </pc:sldChg>
      <pc:sldChg chg="modSp">
        <pc:chgData name="ALI TEKIN GUNER" userId="8a3bfaf7-3db6-4045-837e-88d2495fba61" providerId="ADAL" clId="{A69C6DFB-D3BA-49D5-8036-5222EEBCE454}" dt="2022-10-19T18:12:15.160" v="2543" actId="313"/>
        <pc:sldMkLst>
          <pc:docMk/>
          <pc:sldMk cId="3743950944" sldId="728"/>
        </pc:sldMkLst>
        <pc:spChg chg="mod">
          <ac:chgData name="ALI TEKIN GUNER" userId="8a3bfaf7-3db6-4045-837e-88d2495fba61" providerId="ADAL" clId="{A69C6DFB-D3BA-49D5-8036-5222EEBCE454}" dt="2022-10-19T18:12:15.160" v="2543" actId="313"/>
          <ac:spMkLst>
            <pc:docMk/>
            <pc:sldMk cId="3743950944" sldId="728"/>
            <ac:spMk id="21" creationId="{00000000-0000-0000-0000-000000000000}"/>
          </ac:spMkLst>
        </pc:spChg>
      </pc:sldChg>
      <pc:sldChg chg="addSp delSp modSp mod delAnim modAnim">
        <pc:chgData name="ALI TEKIN GUNER" userId="8a3bfaf7-3db6-4045-837e-88d2495fba61" providerId="ADAL" clId="{A69C6DFB-D3BA-49D5-8036-5222EEBCE454}" dt="2022-10-19T18:02:48.027" v="2420" actId="1076"/>
        <pc:sldMkLst>
          <pc:docMk/>
          <pc:sldMk cId="4213451487" sldId="747"/>
        </pc:sldMkLst>
        <pc:spChg chg="del">
          <ac:chgData name="ALI TEKIN GUNER" userId="8a3bfaf7-3db6-4045-837e-88d2495fba61" providerId="ADAL" clId="{A69C6DFB-D3BA-49D5-8036-5222EEBCE454}" dt="2022-10-19T18:02:04.318" v="2407" actId="478"/>
          <ac:spMkLst>
            <pc:docMk/>
            <pc:sldMk cId="4213451487" sldId="747"/>
            <ac:spMk id="2" creationId="{00000000-0000-0000-0000-000000000000}"/>
          </ac:spMkLst>
        </pc:spChg>
        <pc:spChg chg="mod">
          <ac:chgData name="ALI TEKIN GUNER" userId="8a3bfaf7-3db6-4045-837e-88d2495fba61" providerId="ADAL" clId="{A69C6DFB-D3BA-49D5-8036-5222EEBCE454}" dt="2022-10-19T11:42:22.009" v="3" actId="164"/>
          <ac:spMkLst>
            <pc:docMk/>
            <pc:sldMk cId="4213451487" sldId="747"/>
            <ac:spMk id="5" creationId="{BDEA8FF4-3559-9A88-3129-E996B33D465A}"/>
          </ac:spMkLst>
        </pc:spChg>
        <pc:spChg chg="del mod">
          <ac:chgData name="ALI TEKIN GUNER" userId="8a3bfaf7-3db6-4045-837e-88d2495fba61" providerId="ADAL" clId="{A69C6DFB-D3BA-49D5-8036-5222EEBCE454}" dt="2022-10-19T18:02:18.638" v="2409" actId="478"/>
          <ac:spMkLst>
            <pc:docMk/>
            <pc:sldMk cId="4213451487" sldId="747"/>
            <ac:spMk id="9" creationId="{A64A8E4D-135C-42F5-5A5C-B0FC753D852F}"/>
          </ac:spMkLst>
        </pc:spChg>
        <pc:spChg chg="mod">
          <ac:chgData name="ALI TEKIN GUNER" userId="8a3bfaf7-3db6-4045-837e-88d2495fba61" providerId="ADAL" clId="{A69C6DFB-D3BA-49D5-8036-5222EEBCE454}" dt="2022-10-19T11:42:22.009" v="3" actId="164"/>
          <ac:spMkLst>
            <pc:docMk/>
            <pc:sldMk cId="4213451487" sldId="747"/>
            <ac:spMk id="10" creationId="{B4A64101-D442-2F76-9F64-A1FB8EC7C546}"/>
          </ac:spMkLst>
        </pc:spChg>
        <pc:spChg chg="del mod">
          <ac:chgData name="ALI TEKIN GUNER" userId="8a3bfaf7-3db6-4045-837e-88d2495fba61" providerId="ADAL" clId="{A69C6DFB-D3BA-49D5-8036-5222EEBCE454}" dt="2022-10-19T18:02:18.638" v="2409" actId="478"/>
          <ac:spMkLst>
            <pc:docMk/>
            <pc:sldMk cId="4213451487" sldId="747"/>
            <ac:spMk id="12" creationId="{35737040-9305-92E2-AC38-0223C5AF1E49}"/>
          </ac:spMkLst>
        </pc:spChg>
        <pc:spChg chg="mod">
          <ac:chgData name="ALI TEKIN GUNER" userId="8a3bfaf7-3db6-4045-837e-88d2495fba61" providerId="ADAL" clId="{A69C6DFB-D3BA-49D5-8036-5222EEBCE454}" dt="2022-10-19T13:35:29.444" v="320" actId="1036"/>
          <ac:spMkLst>
            <pc:docMk/>
            <pc:sldMk cId="4213451487" sldId="747"/>
            <ac:spMk id="14" creationId="{00000000-0000-0000-0000-000000000000}"/>
          </ac:spMkLst>
        </pc:spChg>
        <pc:spChg chg="mod">
          <ac:chgData name="ALI TEKIN GUNER" userId="8a3bfaf7-3db6-4045-837e-88d2495fba61" providerId="ADAL" clId="{A69C6DFB-D3BA-49D5-8036-5222EEBCE454}" dt="2022-10-19T13:36:33.076" v="330" actId="14100"/>
          <ac:spMkLst>
            <pc:docMk/>
            <pc:sldMk cId="4213451487" sldId="747"/>
            <ac:spMk id="16" creationId="{00000000-0000-0000-0000-000000000000}"/>
          </ac:spMkLst>
        </pc:spChg>
        <pc:spChg chg="mod">
          <ac:chgData name="ALI TEKIN GUNER" userId="8a3bfaf7-3db6-4045-837e-88d2495fba61" providerId="ADAL" clId="{A69C6DFB-D3BA-49D5-8036-5222EEBCE454}" dt="2022-10-19T18:02:28.184" v="2412" actId="14100"/>
          <ac:spMkLst>
            <pc:docMk/>
            <pc:sldMk cId="4213451487" sldId="747"/>
            <ac:spMk id="17" creationId="{00000000-0000-0000-0000-000000000000}"/>
          </ac:spMkLst>
        </pc:spChg>
        <pc:spChg chg="add del mod">
          <ac:chgData name="ALI TEKIN GUNER" userId="8a3bfaf7-3db6-4045-837e-88d2495fba61" providerId="ADAL" clId="{A69C6DFB-D3BA-49D5-8036-5222EEBCE454}" dt="2022-10-19T18:02:15.565" v="2408" actId="478"/>
          <ac:spMkLst>
            <pc:docMk/>
            <pc:sldMk cId="4213451487" sldId="747"/>
            <ac:spMk id="18" creationId="{2141914E-B633-5E9C-EBFE-B4AC797CCF4C}"/>
          </ac:spMkLst>
        </pc:spChg>
        <pc:spChg chg="del mod">
          <ac:chgData name="ALI TEKIN GUNER" userId="8a3bfaf7-3db6-4045-837e-88d2495fba61" providerId="ADAL" clId="{A69C6DFB-D3BA-49D5-8036-5222EEBCE454}" dt="2022-10-19T18:02:20.559" v="2410" actId="478"/>
          <ac:spMkLst>
            <pc:docMk/>
            <pc:sldMk cId="4213451487" sldId="747"/>
            <ac:spMk id="23" creationId="{00000000-0000-0000-0000-000000000000}"/>
          </ac:spMkLst>
        </pc:spChg>
        <pc:spChg chg="del mod">
          <ac:chgData name="ALI TEKIN GUNER" userId="8a3bfaf7-3db6-4045-837e-88d2495fba61" providerId="ADAL" clId="{A69C6DFB-D3BA-49D5-8036-5222EEBCE454}" dt="2022-10-19T18:02:18.638" v="2409" actId="478"/>
          <ac:spMkLst>
            <pc:docMk/>
            <pc:sldMk cId="4213451487" sldId="747"/>
            <ac:spMk id="26" creationId="{00000000-0000-0000-0000-000000000000}"/>
          </ac:spMkLst>
        </pc:spChg>
        <pc:spChg chg="del mod">
          <ac:chgData name="ALI TEKIN GUNER" userId="8a3bfaf7-3db6-4045-837e-88d2495fba61" providerId="ADAL" clId="{A69C6DFB-D3BA-49D5-8036-5222EEBCE454}" dt="2022-10-19T18:02:18.638" v="2409" actId="478"/>
          <ac:spMkLst>
            <pc:docMk/>
            <pc:sldMk cId="4213451487" sldId="747"/>
            <ac:spMk id="27" creationId="{00000000-0000-0000-0000-000000000000}"/>
          </ac:spMkLst>
        </pc:spChg>
        <pc:spChg chg="del mod">
          <ac:chgData name="ALI TEKIN GUNER" userId="8a3bfaf7-3db6-4045-837e-88d2495fba61" providerId="ADAL" clId="{A69C6DFB-D3BA-49D5-8036-5222EEBCE454}" dt="2022-10-19T18:02:18.638" v="2409" actId="478"/>
          <ac:spMkLst>
            <pc:docMk/>
            <pc:sldMk cId="4213451487" sldId="747"/>
            <ac:spMk id="56" creationId="{8C2D5715-D122-7CEA-925B-618C05398247}"/>
          </ac:spMkLst>
        </pc:spChg>
        <pc:spChg chg="mod">
          <ac:chgData name="ALI TEKIN GUNER" userId="8a3bfaf7-3db6-4045-837e-88d2495fba61" providerId="ADAL" clId="{A69C6DFB-D3BA-49D5-8036-5222EEBCE454}" dt="2022-10-19T13:34:57.779" v="306" actId="14100"/>
          <ac:spMkLst>
            <pc:docMk/>
            <pc:sldMk cId="4213451487" sldId="747"/>
            <ac:spMk id="58" creationId="{530DB832-D272-DFC9-9C57-B9F573D39F3D}"/>
          </ac:spMkLst>
        </pc:spChg>
        <pc:spChg chg="del mod">
          <ac:chgData name="ALI TEKIN GUNER" userId="8a3bfaf7-3db6-4045-837e-88d2495fba61" providerId="ADAL" clId="{A69C6DFB-D3BA-49D5-8036-5222EEBCE454}" dt="2022-10-19T18:02:18.638" v="2409" actId="478"/>
          <ac:spMkLst>
            <pc:docMk/>
            <pc:sldMk cId="4213451487" sldId="747"/>
            <ac:spMk id="82" creationId="{87152103-FA42-E3AC-4292-B46B5E6A984D}"/>
          </ac:spMkLst>
        </pc:spChg>
        <pc:grpChg chg="add del mod">
          <ac:chgData name="ALI TEKIN GUNER" userId="8a3bfaf7-3db6-4045-837e-88d2495fba61" providerId="ADAL" clId="{A69C6DFB-D3BA-49D5-8036-5222EEBCE454}" dt="2022-10-19T18:02:18.638" v="2409" actId="478"/>
          <ac:grpSpMkLst>
            <pc:docMk/>
            <pc:sldMk cId="4213451487" sldId="747"/>
            <ac:grpSpMk id="13" creationId="{0510DE13-62AE-BEE0-90F3-E30DC18F86EB}"/>
          </ac:grpSpMkLst>
        </pc:grpChg>
        <pc:grpChg chg="mod">
          <ac:chgData name="ALI TEKIN GUNER" userId="8a3bfaf7-3db6-4045-837e-88d2495fba61" providerId="ADAL" clId="{A69C6DFB-D3BA-49D5-8036-5222EEBCE454}" dt="2022-10-19T18:02:48.027" v="2420" actId="1076"/>
          <ac:grpSpMkLst>
            <pc:docMk/>
            <pc:sldMk cId="4213451487" sldId="747"/>
            <ac:grpSpMk id="28" creationId="{00000000-0000-0000-0000-000000000000}"/>
          </ac:grpSpMkLst>
        </pc:grpChg>
        <pc:grpChg chg="del">
          <ac:chgData name="ALI TEKIN GUNER" userId="8a3bfaf7-3db6-4045-837e-88d2495fba61" providerId="ADAL" clId="{A69C6DFB-D3BA-49D5-8036-5222EEBCE454}" dt="2022-10-19T18:01:50.783" v="2405" actId="478"/>
          <ac:grpSpMkLst>
            <pc:docMk/>
            <pc:sldMk cId="4213451487" sldId="747"/>
            <ac:grpSpMk id="53" creationId="{FBA73857-4B1A-10FF-867A-58AA7A65569F}"/>
          </ac:grpSpMkLst>
        </pc:grpChg>
        <pc:grpChg chg="del">
          <ac:chgData name="ALI TEKIN GUNER" userId="8a3bfaf7-3db6-4045-837e-88d2495fba61" providerId="ADAL" clId="{A69C6DFB-D3BA-49D5-8036-5222EEBCE454}" dt="2022-10-19T18:01:53.302" v="2406" actId="478"/>
          <ac:grpSpMkLst>
            <pc:docMk/>
            <pc:sldMk cId="4213451487" sldId="747"/>
            <ac:grpSpMk id="55" creationId="{22265706-764F-B176-1308-7855F8B976E5}"/>
          </ac:grpSpMkLst>
        </pc:grpChg>
        <pc:grpChg chg="del mod">
          <ac:chgData name="ALI TEKIN GUNER" userId="8a3bfaf7-3db6-4045-837e-88d2495fba61" providerId="ADAL" clId="{A69C6DFB-D3BA-49D5-8036-5222EEBCE454}" dt="2022-10-19T18:02:18.638" v="2409" actId="478"/>
          <ac:grpSpMkLst>
            <pc:docMk/>
            <pc:sldMk cId="4213451487" sldId="747"/>
            <ac:grpSpMk id="77" creationId="{68EF1025-ED5A-93C0-4AE3-0EC3ECF56C45}"/>
          </ac:grpSpMkLst>
        </pc:grpChg>
        <pc:grpChg chg="del mod">
          <ac:chgData name="ALI TEKIN GUNER" userId="8a3bfaf7-3db6-4045-837e-88d2495fba61" providerId="ADAL" clId="{A69C6DFB-D3BA-49D5-8036-5222EEBCE454}" dt="2022-10-19T18:02:18.638" v="2409" actId="478"/>
          <ac:grpSpMkLst>
            <pc:docMk/>
            <pc:sldMk cId="4213451487" sldId="747"/>
            <ac:grpSpMk id="78" creationId="{9AB46E37-A08D-A7D2-51E7-F3D7E67EF7B9}"/>
          </ac:grpSpMkLst>
        </pc:grpChg>
        <pc:cxnChg chg="add del mod">
          <ac:chgData name="ALI TEKIN GUNER" userId="8a3bfaf7-3db6-4045-837e-88d2495fba61" providerId="ADAL" clId="{A69C6DFB-D3BA-49D5-8036-5222EEBCE454}" dt="2022-10-19T13:38:20.099" v="340" actId="11529"/>
          <ac:cxnSpMkLst>
            <pc:docMk/>
            <pc:sldMk cId="4213451487" sldId="747"/>
            <ac:cxnSpMk id="21" creationId="{275BC4F8-1974-3C23-DE2A-C9EC61085604}"/>
          </ac:cxnSpMkLst>
        </pc:cxnChg>
      </pc:sldChg>
      <pc:sldChg chg="addSp delSp modSp mod delAnim modAnim">
        <pc:chgData name="ALI TEKIN GUNER" userId="8a3bfaf7-3db6-4045-837e-88d2495fba61" providerId="ADAL" clId="{A69C6DFB-D3BA-49D5-8036-5222EEBCE454}" dt="2022-10-19T16:59:48.604" v="1680" actId="1076"/>
        <pc:sldMkLst>
          <pc:docMk/>
          <pc:sldMk cId="1317362812" sldId="770"/>
        </pc:sldMkLst>
        <pc:spChg chg="add mod">
          <ac:chgData name="ALI TEKIN GUNER" userId="8a3bfaf7-3db6-4045-837e-88d2495fba61" providerId="ADAL" clId="{A69C6DFB-D3BA-49D5-8036-5222EEBCE454}" dt="2022-10-19T15:53:31.363" v="977" actId="1076"/>
          <ac:spMkLst>
            <pc:docMk/>
            <pc:sldMk cId="1317362812" sldId="770"/>
            <ac:spMk id="4" creationId="{E9C607E0-77CA-4536-75E0-D074B5DCF2A9}"/>
          </ac:spMkLst>
        </pc:spChg>
        <pc:spChg chg="mod">
          <ac:chgData name="ALI TEKIN GUNER" userId="8a3bfaf7-3db6-4045-837e-88d2495fba61" providerId="ADAL" clId="{A69C6DFB-D3BA-49D5-8036-5222EEBCE454}" dt="2022-10-19T15:54:46.433" v="992" actId="1076"/>
          <ac:spMkLst>
            <pc:docMk/>
            <pc:sldMk cId="1317362812" sldId="770"/>
            <ac:spMk id="6" creationId="{00000000-0000-0000-0000-000000000000}"/>
          </ac:spMkLst>
        </pc:spChg>
        <pc:spChg chg="add del mod">
          <ac:chgData name="ALI TEKIN GUNER" userId="8a3bfaf7-3db6-4045-837e-88d2495fba61" providerId="ADAL" clId="{A69C6DFB-D3BA-49D5-8036-5222EEBCE454}" dt="2022-10-19T15:54:06.966" v="983" actId="478"/>
          <ac:spMkLst>
            <pc:docMk/>
            <pc:sldMk cId="1317362812" sldId="770"/>
            <ac:spMk id="8" creationId="{E42BD964-B25E-5964-F4F7-A5B0F8A897FC}"/>
          </ac:spMkLst>
        </pc:spChg>
        <pc:spChg chg="add del mod">
          <ac:chgData name="ALI TEKIN GUNER" userId="8a3bfaf7-3db6-4045-837e-88d2495fba61" providerId="ADAL" clId="{A69C6DFB-D3BA-49D5-8036-5222EEBCE454}" dt="2022-10-19T15:54:33.526" v="991" actId="478"/>
          <ac:spMkLst>
            <pc:docMk/>
            <pc:sldMk cId="1317362812" sldId="770"/>
            <ac:spMk id="10" creationId="{B7A42B4E-9F04-93DA-810F-377D808B1FFA}"/>
          </ac:spMkLst>
        </pc:spChg>
        <pc:spChg chg="del mod">
          <ac:chgData name="ALI TEKIN GUNER" userId="8a3bfaf7-3db6-4045-837e-88d2495fba61" providerId="ADAL" clId="{A69C6DFB-D3BA-49D5-8036-5222EEBCE454}" dt="2022-10-19T15:53:11.119" v="976" actId="478"/>
          <ac:spMkLst>
            <pc:docMk/>
            <pc:sldMk cId="1317362812" sldId="770"/>
            <ac:spMk id="16" creationId="{00000000-0000-0000-0000-000000000000}"/>
          </ac:spMkLst>
        </pc:spChg>
        <pc:picChg chg="mod ord">
          <ac:chgData name="ALI TEKIN GUNER" userId="8a3bfaf7-3db6-4045-837e-88d2495fba61" providerId="ADAL" clId="{A69C6DFB-D3BA-49D5-8036-5222EEBCE454}" dt="2022-10-19T16:59:48.604" v="1680" actId="1076"/>
          <ac:picMkLst>
            <pc:docMk/>
            <pc:sldMk cId="1317362812" sldId="770"/>
            <ac:picMk id="9" creationId="{00000000-0000-0000-0000-000000000000}"/>
          </ac:picMkLst>
        </pc:picChg>
        <pc:picChg chg="mod">
          <ac:chgData name="ALI TEKIN GUNER" userId="8a3bfaf7-3db6-4045-837e-88d2495fba61" providerId="ADAL" clId="{A69C6DFB-D3BA-49D5-8036-5222EEBCE454}" dt="2022-10-19T16:59:10.974" v="1671" actId="1076"/>
          <ac:picMkLst>
            <pc:docMk/>
            <pc:sldMk cId="1317362812" sldId="770"/>
            <ac:picMk id="95234" creationId="{00000000-0000-0000-0000-000000000000}"/>
          </ac:picMkLst>
        </pc:picChg>
        <pc:picChg chg="mod">
          <ac:chgData name="ALI TEKIN GUNER" userId="8a3bfaf7-3db6-4045-837e-88d2495fba61" providerId="ADAL" clId="{A69C6DFB-D3BA-49D5-8036-5222EEBCE454}" dt="2022-10-19T16:59:48.604" v="1680" actId="1076"/>
          <ac:picMkLst>
            <pc:docMk/>
            <pc:sldMk cId="1317362812" sldId="770"/>
            <ac:picMk id="95240" creationId="{00000000-0000-0000-0000-000000000000}"/>
          </ac:picMkLst>
        </pc:picChg>
      </pc:sldChg>
      <pc:sldChg chg="addSp delSp modSp mod modAnim">
        <pc:chgData name="ALI TEKIN GUNER" userId="8a3bfaf7-3db6-4045-837e-88d2495fba61" providerId="ADAL" clId="{A69C6DFB-D3BA-49D5-8036-5222EEBCE454}" dt="2022-10-19T17:01:18.955" v="1691"/>
        <pc:sldMkLst>
          <pc:docMk/>
          <pc:sldMk cId="2825557418" sldId="771"/>
        </pc:sldMkLst>
        <pc:spChg chg="add mod">
          <ac:chgData name="ALI TEKIN GUNER" userId="8a3bfaf7-3db6-4045-837e-88d2495fba61" providerId="ADAL" clId="{A69C6DFB-D3BA-49D5-8036-5222EEBCE454}" dt="2022-10-19T15:57:53.845" v="1046" actId="20577"/>
          <ac:spMkLst>
            <pc:docMk/>
            <pc:sldMk cId="2825557418" sldId="771"/>
            <ac:spMk id="4" creationId="{A5B52438-74CD-70D6-301D-1DFAD0914C6A}"/>
          </ac:spMkLst>
        </pc:spChg>
        <pc:spChg chg="add del">
          <ac:chgData name="ALI TEKIN GUNER" userId="8a3bfaf7-3db6-4045-837e-88d2495fba61" providerId="ADAL" clId="{A69C6DFB-D3BA-49D5-8036-5222EEBCE454}" dt="2022-10-19T16:00:12.939" v="1048" actId="478"/>
          <ac:spMkLst>
            <pc:docMk/>
            <pc:sldMk cId="2825557418" sldId="771"/>
            <ac:spMk id="9" creationId="{7FCA2F8D-B111-569F-A012-392EF21C3970}"/>
          </ac:spMkLst>
        </pc:spChg>
        <pc:picChg chg="mod ord">
          <ac:chgData name="ALI TEKIN GUNER" userId="8a3bfaf7-3db6-4045-837e-88d2495fba61" providerId="ADAL" clId="{A69C6DFB-D3BA-49D5-8036-5222EEBCE454}" dt="2022-10-19T17:00:59.740" v="1686" actId="1076"/>
          <ac:picMkLst>
            <pc:docMk/>
            <pc:sldMk cId="2825557418" sldId="771"/>
            <ac:picMk id="5" creationId="{00000000-0000-0000-0000-000000000000}"/>
          </ac:picMkLst>
        </pc:picChg>
        <pc:picChg chg="add mod">
          <ac:chgData name="ALI TEKIN GUNER" userId="8a3bfaf7-3db6-4045-837e-88d2495fba61" providerId="ADAL" clId="{A69C6DFB-D3BA-49D5-8036-5222EEBCE454}" dt="2022-10-19T17:00:58.276" v="1685" actId="1076"/>
          <ac:picMkLst>
            <pc:docMk/>
            <pc:sldMk cId="2825557418" sldId="771"/>
            <ac:picMk id="11" creationId="{0AD59179-EF55-AC5C-1486-B494362EA4D0}"/>
          </ac:picMkLst>
        </pc:picChg>
        <pc:picChg chg="add mod">
          <ac:chgData name="ALI TEKIN GUNER" userId="8a3bfaf7-3db6-4045-837e-88d2495fba61" providerId="ADAL" clId="{A69C6DFB-D3BA-49D5-8036-5222EEBCE454}" dt="2022-10-19T17:01:07.607" v="1690" actId="14100"/>
          <ac:picMkLst>
            <pc:docMk/>
            <pc:sldMk cId="2825557418" sldId="771"/>
            <ac:picMk id="12" creationId="{AD65E9BB-5DD4-0D5B-BC2F-0778C752C62B}"/>
          </ac:picMkLst>
        </pc:picChg>
      </pc:sldChg>
      <pc:sldChg chg="modSp mod">
        <pc:chgData name="ALI TEKIN GUNER" userId="8a3bfaf7-3db6-4045-837e-88d2495fba61" providerId="ADAL" clId="{A69C6DFB-D3BA-49D5-8036-5222EEBCE454}" dt="2022-10-19T16:14:57.486" v="1299" actId="1038"/>
        <pc:sldMkLst>
          <pc:docMk/>
          <pc:sldMk cId="3174636537" sldId="773"/>
        </pc:sldMkLst>
        <pc:spChg chg="mod">
          <ac:chgData name="ALI TEKIN GUNER" userId="8a3bfaf7-3db6-4045-837e-88d2495fba61" providerId="ADAL" clId="{A69C6DFB-D3BA-49D5-8036-5222EEBCE454}" dt="2022-10-19T16:14:19.256" v="1274" actId="20577"/>
          <ac:spMkLst>
            <pc:docMk/>
            <pc:sldMk cId="3174636537" sldId="773"/>
            <ac:spMk id="29" creationId="{00000000-0000-0000-0000-000000000000}"/>
          </ac:spMkLst>
        </pc:spChg>
        <pc:spChg chg="mod">
          <ac:chgData name="ALI TEKIN GUNER" userId="8a3bfaf7-3db6-4045-837e-88d2495fba61" providerId="ADAL" clId="{A69C6DFB-D3BA-49D5-8036-5222EEBCE454}" dt="2022-10-19T16:14:57.486" v="1299" actId="1038"/>
          <ac:spMkLst>
            <pc:docMk/>
            <pc:sldMk cId="3174636537" sldId="773"/>
            <ac:spMk id="47" creationId="{00000000-0000-0000-0000-000000000000}"/>
          </ac:spMkLst>
        </pc:spChg>
        <pc:cxnChg chg="mod">
          <ac:chgData name="ALI TEKIN GUNER" userId="8a3bfaf7-3db6-4045-837e-88d2495fba61" providerId="ADAL" clId="{A69C6DFB-D3BA-49D5-8036-5222EEBCE454}" dt="2022-10-19T16:14:44.014" v="1276" actId="1037"/>
          <ac:cxnSpMkLst>
            <pc:docMk/>
            <pc:sldMk cId="3174636537" sldId="773"/>
            <ac:cxnSpMk id="32" creationId="{00000000-0000-0000-0000-000000000000}"/>
          </ac:cxnSpMkLst>
        </pc:cxnChg>
        <pc:cxnChg chg="mod">
          <ac:chgData name="ALI TEKIN GUNER" userId="8a3bfaf7-3db6-4045-837e-88d2495fba61" providerId="ADAL" clId="{A69C6DFB-D3BA-49D5-8036-5222EEBCE454}" dt="2022-10-19T16:14:54.734" v="1297" actId="1035"/>
          <ac:cxnSpMkLst>
            <pc:docMk/>
            <pc:sldMk cId="3174636537" sldId="773"/>
            <ac:cxnSpMk id="33" creationId="{00000000-0000-0000-0000-000000000000}"/>
          </ac:cxnSpMkLst>
        </pc:cxnChg>
      </pc:sldChg>
      <pc:sldChg chg="modSp mod">
        <pc:chgData name="ALI TEKIN GUNER" userId="8a3bfaf7-3db6-4045-837e-88d2495fba61" providerId="ADAL" clId="{A69C6DFB-D3BA-49D5-8036-5222EEBCE454}" dt="2022-10-19T17:04:33.745" v="1725" actId="1076"/>
        <pc:sldMkLst>
          <pc:docMk/>
          <pc:sldMk cId="4056295503" sldId="812"/>
        </pc:sldMkLst>
        <pc:spChg chg="mod">
          <ac:chgData name="ALI TEKIN GUNER" userId="8a3bfaf7-3db6-4045-837e-88d2495fba61" providerId="ADAL" clId="{A69C6DFB-D3BA-49D5-8036-5222EEBCE454}" dt="2022-10-19T17:04:31.582" v="1724" actId="1076"/>
          <ac:spMkLst>
            <pc:docMk/>
            <pc:sldMk cId="4056295503" sldId="812"/>
            <ac:spMk id="10" creationId="{00000000-0000-0000-0000-000000000000}"/>
          </ac:spMkLst>
        </pc:spChg>
        <pc:picChg chg="mod">
          <ac:chgData name="ALI TEKIN GUNER" userId="8a3bfaf7-3db6-4045-837e-88d2495fba61" providerId="ADAL" clId="{A69C6DFB-D3BA-49D5-8036-5222EEBCE454}" dt="2022-10-19T17:04:33.745" v="1725" actId="1076"/>
          <ac:picMkLst>
            <pc:docMk/>
            <pc:sldMk cId="4056295503" sldId="812"/>
            <ac:picMk id="3" creationId="{00000000-0000-0000-0000-000000000000}"/>
          </ac:picMkLst>
        </pc:picChg>
      </pc:sldChg>
      <pc:sldChg chg="addSp modSp mod modAnim">
        <pc:chgData name="ALI TEKIN GUNER" userId="8a3bfaf7-3db6-4045-837e-88d2495fba61" providerId="ADAL" clId="{A69C6DFB-D3BA-49D5-8036-5222EEBCE454}" dt="2022-10-19T17:45:14.224" v="2360" actId="20577"/>
        <pc:sldMkLst>
          <pc:docMk/>
          <pc:sldMk cId="3155475912" sldId="813"/>
        </pc:sldMkLst>
        <pc:spChg chg="add mod">
          <ac:chgData name="ALI TEKIN GUNER" userId="8a3bfaf7-3db6-4045-837e-88d2495fba61" providerId="ADAL" clId="{A69C6DFB-D3BA-49D5-8036-5222EEBCE454}" dt="2022-10-19T17:08:32.864" v="1746" actId="164"/>
          <ac:spMkLst>
            <pc:docMk/>
            <pc:sldMk cId="3155475912" sldId="813"/>
            <ac:spMk id="12" creationId="{97111698-AE40-3676-4780-5175765308FB}"/>
          </ac:spMkLst>
        </pc:spChg>
        <pc:spChg chg="add mod">
          <ac:chgData name="ALI TEKIN GUNER" userId="8a3bfaf7-3db6-4045-837e-88d2495fba61" providerId="ADAL" clId="{A69C6DFB-D3BA-49D5-8036-5222EEBCE454}" dt="2022-10-19T17:08:32.864" v="1746" actId="164"/>
          <ac:spMkLst>
            <pc:docMk/>
            <pc:sldMk cId="3155475912" sldId="813"/>
            <ac:spMk id="13" creationId="{41D5111A-91E9-85FA-060B-19D333E6CE42}"/>
          </ac:spMkLst>
        </pc:spChg>
        <pc:spChg chg="add mod">
          <ac:chgData name="ALI TEKIN GUNER" userId="8a3bfaf7-3db6-4045-837e-88d2495fba61" providerId="ADAL" clId="{A69C6DFB-D3BA-49D5-8036-5222EEBCE454}" dt="2022-10-19T17:13:04.688" v="1789" actId="164"/>
          <ac:spMkLst>
            <pc:docMk/>
            <pc:sldMk cId="3155475912" sldId="813"/>
            <ac:spMk id="15" creationId="{405AABAE-466A-1DD1-2748-B0E7E9A7FFCF}"/>
          </ac:spMkLst>
        </pc:spChg>
        <pc:spChg chg="add mod">
          <ac:chgData name="ALI TEKIN GUNER" userId="8a3bfaf7-3db6-4045-837e-88d2495fba61" providerId="ADAL" clId="{A69C6DFB-D3BA-49D5-8036-5222EEBCE454}" dt="2022-10-19T17:13:04.688" v="1789" actId="164"/>
          <ac:spMkLst>
            <pc:docMk/>
            <pc:sldMk cId="3155475912" sldId="813"/>
            <ac:spMk id="17" creationId="{30094DDE-0845-8159-239F-B80DE5CE2D6F}"/>
          </ac:spMkLst>
        </pc:spChg>
        <pc:spChg chg="add mod">
          <ac:chgData name="ALI TEKIN GUNER" userId="8a3bfaf7-3db6-4045-837e-88d2495fba61" providerId="ADAL" clId="{A69C6DFB-D3BA-49D5-8036-5222EEBCE454}" dt="2022-10-19T17:25:33.027" v="1984" actId="113"/>
          <ac:spMkLst>
            <pc:docMk/>
            <pc:sldMk cId="3155475912" sldId="813"/>
            <ac:spMk id="19" creationId="{A18601F7-C05F-5BEF-8078-D4D855F210EA}"/>
          </ac:spMkLst>
        </pc:spChg>
        <pc:spChg chg="mod">
          <ac:chgData name="ALI TEKIN GUNER" userId="8a3bfaf7-3db6-4045-837e-88d2495fba61" providerId="ADAL" clId="{A69C6DFB-D3BA-49D5-8036-5222EEBCE454}" dt="2022-10-19T17:44:17.507" v="2330" actId="1037"/>
          <ac:spMkLst>
            <pc:docMk/>
            <pc:sldMk cId="3155475912" sldId="813"/>
            <ac:spMk id="22" creationId="{00000000-0000-0000-0000-000000000000}"/>
          </ac:spMkLst>
        </pc:spChg>
        <pc:spChg chg="mod">
          <ac:chgData name="ALI TEKIN GUNER" userId="8a3bfaf7-3db6-4045-837e-88d2495fba61" providerId="ADAL" clId="{A69C6DFB-D3BA-49D5-8036-5222EEBCE454}" dt="2022-10-19T17:45:01.327" v="2354" actId="20577"/>
          <ac:spMkLst>
            <pc:docMk/>
            <pc:sldMk cId="3155475912" sldId="813"/>
            <ac:spMk id="23" creationId="{00000000-0000-0000-0000-000000000000}"/>
          </ac:spMkLst>
        </pc:spChg>
        <pc:spChg chg="mod">
          <ac:chgData name="ALI TEKIN GUNER" userId="8a3bfaf7-3db6-4045-837e-88d2495fba61" providerId="ADAL" clId="{A69C6DFB-D3BA-49D5-8036-5222EEBCE454}" dt="2022-10-19T17:44:17.507" v="2330" actId="1037"/>
          <ac:spMkLst>
            <pc:docMk/>
            <pc:sldMk cId="3155475912" sldId="813"/>
            <ac:spMk id="25" creationId="{00000000-0000-0000-0000-000000000000}"/>
          </ac:spMkLst>
        </pc:spChg>
        <pc:spChg chg="mod">
          <ac:chgData name="ALI TEKIN GUNER" userId="8a3bfaf7-3db6-4045-837e-88d2495fba61" providerId="ADAL" clId="{A69C6DFB-D3BA-49D5-8036-5222EEBCE454}" dt="2022-10-19T17:44:54.972" v="2350" actId="20577"/>
          <ac:spMkLst>
            <pc:docMk/>
            <pc:sldMk cId="3155475912" sldId="813"/>
            <ac:spMk id="26" creationId="{00000000-0000-0000-0000-000000000000}"/>
          </ac:spMkLst>
        </pc:spChg>
        <pc:spChg chg="mod">
          <ac:chgData name="ALI TEKIN GUNER" userId="8a3bfaf7-3db6-4045-837e-88d2495fba61" providerId="ADAL" clId="{A69C6DFB-D3BA-49D5-8036-5222EEBCE454}" dt="2022-10-19T17:44:17.507" v="2330" actId="1037"/>
          <ac:spMkLst>
            <pc:docMk/>
            <pc:sldMk cId="3155475912" sldId="813"/>
            <ac:spMk id="32" creationId="{00000000-0000-0000-0000-000000000000}"/>
          </ac:spMkLst>
        </pc:spChg>
        <pc:spChg chg="mod">
          <ac:chgData name="ALI TEKIN GUNER" userId="8a3bfaf7-3db6-4045-837e-88d2495fba61" providerId="ADAL" clId="{A69C6DFB-D3BA-49D5-8036-5222EEBCE454}" dt="2022-10-19T17:44:33.149" v="2336" actId="14100"/>
          <ac:spMkLst>
            <pc:docMk/>
            <pc:sldMk cId="3155475912" sldId="813"/>
            <ac:spMk id="34" creationId="{00000000-0000-0000-0000-000000000000}"/>
          </ac:spMkLst>
        </pc:spChg>
        <pc:spChg chg="mod">
          <ac:chgData name="ALI TEKIN GUNER" userId="8a3bfaf7-3db6-4045-837e-88d2495fba61" providerId="ADAL" clId="{A69C6DFB-D3BA-49D5-8036-5222EEBCE454}" dt="2022-10-19T17:45:14.224" v="2360" actId="20577"/>
          <ac:spMkLst>
            <pc:docMk/>
            <pc:sldMk cId="3155475912" sldId="813"/>
            <ac:spMk id="36" creationId="{00000000-0000-0000-0000-000000000000}"/>
          </ac:spMkLst>
        </pc:spChg>
        <pc:spChg chg="mod">
          <ac:chgData name="ALI TEKIN GUNER" userId="8a3bfaf7-3db6-4045-837e-88d2495fba61" providerId="ADAL" clId="{A69C6DFB-D3BA-49D5-8036-5222EEBCE454}" dt="2022-10-19T17:16:20.081" v="1848" actId="20577"/>
          <ac:spMkLst>
            <pc:docMk/>
            <pc:sldMk cId="3155475912" sldId="813"/>
            <ac:spMk id="37" creationId="{00000000-0000-0000-0000-000000000000}"/>
          </ac:spMkLst>
        </pc:spChg>
        <pc:spChg chg="mod">
          <ac:chgData name="ALI TEKIN GUNER" userId="8a3bfaf7-3db6-4045-837e-88d2495fba61" providerId="ADAL" clId="{A69C6DFB-D3BA-49D5-8036-5222EEBCE454}" dt="2022-10-19T17:32:27.225" v="2175" actId="313"/>
          <ac:spMkLst>
            <pc:docMk/>
            <pc:sldMk cId="3155475912" sldId="813"/>
            <ac:spMk id="38" creationId="{00000000-0000-0000-0000-000000000000}"/>
          </ac:spMkLst>
        </pc:spChg>
        <pc:spChg chg="mod">
          <ac:chgData name="ALI TEKIN GUNER" userId="8a3bfaf7-3db6-4045-837e-88d2495fba61" providerId="ADAL" clId="{A69C6DFB-D3BA-49D5-8036-5222EEBCE454}" dt="2022-10-19T17:31:16.395" v="2131" actId="1037"/>
          <ac:spMkLst>
            <pc:docMk/>
            <pc:sldMk cId="3155475912" sldId="813"/>
            <ac:spMk id="39" creationId="{00000000-0000-0000-0000-000000000000}"/>
          </ac:spMkLst>
        </pc:spChg>
        <pc:spChg chg="mod">
          <ac:chgData name="ALI TEKIN GUNER" userId="8a3bfaf7-3db6-4045-837e-88d2495fba61" providerId="ADAL" clId="{A69C6DFB-D3BA-49D5-8036-5222EEBCE454}" dt="2022-10-19T17:31:16.395" v="2131" actId="1037"/>
          <ac:spMkLst>
            <pc:docMk/>
            <pc:sldMk cId="3155475912" sldId="813"/>
            <ac:spMk id="40" creationId="{00000000-0000-0000-0000-000000000000}"/>
          </ac:spMkLst>
        </pc:spChg>
        <pc:spChg chg="mod">
          <ac:chgData name="ALI TEKIN GUNER" userId="8a3bfaf7-3db6-4045-837e-88d2495fba61" providerId="ADAL" clId="{A69C6DFB-D3BA-49D5-8036-5222EEBCE454}" dt="2022-10-19T17:31:16.395" v="2131" actId="1037"/>
          <ac:spMkLst>
            <pc:docMk/>
            <pc:sldMk cId="3155475912" sldId="813"/>
            <ac:spMk id="41" creationId="{00000000-0000-0000-0000-000000000000}"/>
          </ac:spMkLst>
        </pc:spChg>
        <pc:spChg chg="mod">
          <ac:chgData name="ALI TEKIN GUNER" userId="8a3bfaf7-3db6-4045-837e-88d2495fba61" providerId="ADAL" clId="{A69C6DFB-D3BA-49D5-8036-5222EEBCE454}" dt="2022-10-19T17:44:17.507" v="2330" actId="1037"/>
          <ac:spMkLst>
            <pc:docMk/>
            <pc:sldMk cId="3155475912" sldId="813"/>
            <ac:spMk id="42" creationId="{00000000-0000-0000-0000-000000000000}"/>
          </ac:spMkLst>
        </pc:spChg>
        <pc:spChg chg="mod">
          <ac:chgData name="ALI TEKIN GUNER" userId="8a3bfaf7-3db6-4045-837e-88d2495fba61" providerId="ADAL" clId="{A69C6DFB-D3BA-49D5-8036-5222EEBCE454}" dt="2022-10-19T17:31:42.526" v="2132" actId="1076"/>
          <ac:spMkLst>
            <pc:docMk/>
            <pc:sldMk cId="3155475912" sldId="813"/>
            <ac:spMk id="53" creationId="{00000000-0000-0000-0000-000000000000}"/>
          </ac:spMkLst>
        </pc:spChg>
        <pc:grpChg chg="add mod">
          <ac:chgData name="ALI TEKIN GUNER" userId="8a3bfaf7-3db6-4045-837e-88d2495fba61" providerId="ADAL" clId="{A69C6DFB-D3BA-49D5-8036-5222EEBCE454}" dt="2022-10-19T17:13:04.688" v="1789" actId="164"/>
          <ac:grpSpMkLst>
            <pc:docMk/>
            <pc:sldMk cId="3155475912" sldId="813"/>
            <ac:grpSpMk id="14" creationId="{5E428D4C-F519-4EA1-B2F0-B0CF428E2BF2}"/>
          </ac:grpSpMkLst>
        </pc:grpChg>
        <pc:grpChg chg="add mod">
          <ac:chgData name="ALI TEKIN GUNER" userId="8a3bfaf7-3db6-4045-837e-88d2495fba61" providerId="ADAL" clId="{A69C6DFB-D3BA-49D5-8036-5222EEBCE454}" dt="2022-10-19T17:32:45.208" v="2178" actId="1076"/>
          <ac:grpSpMkLst>
            <pc:docMk/>
            <pc:sldMk cId="3155475912" sldId="813"/>
            <ac:grpSpMk id="18" creationId="{5509E901-98AA-0DAA-04C6-46F0D32BB048}"/>
          </ac:grpSpMkLst>
        </pc:grpChg>
        <pc:picChg chg="mod">
          <ac:chgData name="ALI TEKIN GUNER" userId="8a3bfaf7-3db6-4045-837e-88d2495fba61" providerId="ADAL" clId="{A69C6DFB-D3BA-49D5-8036-5222EEBCE454}" dt="2022-10-19T17:32:39.157" v="2177" actId="1076"/>
          <ac:picMkLst>
            <pc:docMk/>
            <pc:sldMk cId="3155475912" sldId="813"/>
            <ac:picMk id="3" creationId="{00000000-0000-0000-0000-000000000000}"/>
          </ac:picMkLst>
        </pc:picChg>
        <pc:cxnChg chg="add mod">
          <ac:chgData name="ALI TEKIN GUNER" userId="8a3bfaf7-3db6-4045-837e-88d2495fba61" providerId="ADAL" clId="{A69C6DFB-D3BA-49D5-8036-5222EEBCE454}" dt="2022-10-19T17:08:32.864" v="1746" actId="164"/>
          <ac:cxnSpMkLst>
            <pc:docMk/>
            <pc:sldMk cId="3155475912" sldId="813"/>
            <ac:cxnSpMk id="7" creationId="{01D86B4D-64CE-98EB-1E69-BB9FC235BD26}"/>
          </ac:cxnSpMkLst>
        </pc:cxnChg>
        <pc:cxnChg chg="add mod">
          <ac:chgData name="ALI TEKIN GUNER" userId="8a3bfaf7-3db6-4045-837e-88d2495fba61" providerId="ADAL" clId="{A69C6DFB-D3BA-49D5-8036-5222EEBCE454}" dt="2022-10-19T17:08:32.864" v="1746" actId="164"/>
          <ac:cxnSpMkLst>
            <pc:docMk/>
            <pc:sldMk cId="3155475912" sldId="813"/>
            <ac:cxnSpMk id="8" creationId="{D96B6F14-E0FE-33DD-3F20-2C7A61D68845}"/>
          </ac:cxnSpMkLst>
        </pc:cxnChg>
        <pc:cxnChg chg="mod">
          <ac:chgData name="ALI TEKIN GUNER" userId="8a3bfaf7-3db6-4045-837e-88d2495fba61" providerId="ADAL" clId="{A69C6DFB-D3BA-49D5-8036-5222EEBCE454}" dt="2022-10-19T17:44:17.507" v="2330" actId="1037"/>
          <ac:cxnSpMkLst>
            <pc:docMk/>
            <pc:sldMk cId="3155475912" sldId="813"/>
            <ac:cxnSpMk id="28" creationId="{00000000-0000-0000-0000-000000000000}"/>
          </ac:cxnSpMkLst>
        </pc:cxnChg>
        <pc:cxnChg chg="mod">
          <ac:chgData name="ALI TEKIN GUNER" userId="8a3bfaf7-3db6-4045-837e-88d2495fba61" providerId="ADAL" clId="{A69C6DFB-D3BA-49D5-8036-5222EEBCE454}" dt="2022-10-19T17:44:17.507" v="2330" actId="1037"/>
          <ac:cxnSpMkLst>
            <pc:docMk/>
            <pc:sldMk cId="3155475912" sldId="813"/>
            <ac:cxnSpMk id="30" creationId="{00000000-0000-0000-0000-000000000000}"/>
          </ac:cxnSpMkLst>
        </pc:cxnChg>
        <pc:cxnChg chg="mod">
          <ac:chgData name="ALI TEKIN GUNER" userId="8a3bfaf7-3db6-4045-837e-88d2495fba61" providerId="ADAL" clId="{A69C6DFB-D3BA-49D5-8036-5222EEBCE454}" dt="2022-10-19T17:44:17.507" v="2330" actId="1037"/>
          <ac:cxnSpMkLst>
            <pc:docMk/>
            <pc:sldMk cId="3155475912" sldId="813"/>
            <ac:cxnSpMk id="33" creationId="{00000000-0000-0000-0000-000000000000}"/>
          </ac:cxnSpMkLst>
        </pc:cxnChg>
      </pc:sldChg>
      <pc:sldChg chg="addSp delSp modSp mod modAnim">
        <pc:chgData name="ALI TEKIN GUNER" userId="8a3bfaf7-3db6-4045-837e-88d2495fba61" providerId="ADAL" clId="{A69C6DFB-D3BA-49D5-8036-5222EEBCE454}" dt="2022-10-19T18:06:12.766" v="2524" actId="1035"/>
        <pc:sldMkLst>
          <pc:docMk/>
          <pc:sldMk cId="482306366" sldId="948"/>
        </pc:sldMkLst>
        <pc:spChg chg="mod">
          <ac:chgData name="ALI TEKIN GUNER" userId="8a3bfaf7-3db6-4045-837e-88d2495fba61" providerId="ADAL" clId="{A69C6DFB-D3BA-49D5-8036-5222EEBCE454}" dt="2022-10-19T11:57:15.270" v="262" actId="14100"/>
          <ac:spMkLst>
            <pc:docMk/>
            <pc:sldMk cId="482306366" sldId="948"/>
            <ac:spMk id="12" creationId="{35737040-9305-92E2-AC38-0223C5AF1E49}"/>
          </ac:spMkLst>
        </pc:spChg>
        <pc:spChg chg="mod">
          <ac:chgData name="ALI TEKIN GUNER" userId="8a3bfaf7-3db6-4045-837e-88d2495fba61" providerId="ADAL" clId="{A69C6DFB-D3BA-49D5-8036-5222EEBCE454}" dt="2022-10-19T18:06:12.766" v="2524" actId="1035"/>
          <ac:spMkLst>
            <pc:docMk/>
            <pc:sldMk cId="482306366" sldId="948"/>
            <ac:spMk id="16" creationId="{00000000-0000-0000-0000-000000000000}"/>
          </ac:spMkLst>
        </pc:spChg>
        <pc:spChg chg="del">
          <ac:chgData name="ALI TEKIN GUNER" userId="8a3bfaf7-3db6-4045-837e-88d2495fba61" providerId="ADAL" clId="{A69C6DFB-D3BA-49D5-8036-5222EEBCE454}" dt="2022-10-19T11:48:12.306" v="165" actId="478"/>
          <ac:spMkLst>
            <pc:docMk/>
            <pc:sldMk cId="482306366" sldId="948"/>
            <ac:spMk id="17" creationId="{00000000-0000-0000-0000-000000000000}"/>
          </ac:spMkLst>
        </pc:spChg>
        <pc:spChg chg="mod">
          <ac:chgData name="ALI TEKIN GUNER" userId="8a3bfaf7-3db6-4045-837e-88d2495fba61" providerId="ADAL" clId="{A69C6DFB-D3BA-49D5-8036-5222EEBCE454}" dt="2022-10-19T11:57:00.215" v="259" actId="14100"/>
          <ac:spMkLst>
            <pc:docMk/>
            <pc:sldMk cId="482306366" sldId="948"/>
            <ac:spMk id="18" creationId="{A2EBD797-159A-720D-6DF1-2CE95D9F6C8F}"/>
          </ac:spMkLst>
        </pc:spChg>
        <pc:spChg chg="mod">
          <ac:chgData name="ALI TEKIN GUNER" userId="8a3bfaf7-3db6-4045-837e-88d2495fba61" providerId="ADAL" clId="{A69C6DFB-D3BA-49D5-8036-5222EEBCE454}" dt="2022-10-19T11:57:04.845" v="260" actId="14100"/>
          <ac:spMkLst>
            <pc:docMk/>
            <pc:sldMk cId="482306366" sldId="948"/>
            <ac:spMk id="19" creationId="{42299AD0-7BDF-9BD9-E604-BDD38E5A536C}"/>
          </ac:spMkLst>
        </pc:spChg>
        <pc:spChg chg="mod">
          <ac:chgData name="ALI TEKIN GUNER" userId="8a3bfaf7-3db6-4045-837e-88d2495fba61" providerId="ADAL" clId="{A69C6DFB-D3BA-49D5-8036-5222EEBCE454}" dt="2022-10-19T11:57:10.372" v="261" actId="14100"/>
          <ac:spMkLst>
            <pc:docMk/>
            <pc:sldMk cId="482306366" sldId="948"/>
            <ac:spMk id="21" creationId="{FDF925B5-42CB-52EC-42DB-AD68C8AD5D3F}"/>
          </ac:spMkLst>
        </pc:spChg>
        <pc:spChg chg="mod">
          <ac:chgData name="ALI TEKIN GUNER" userId="8a3bfaf7-3db6-4045-837e-88d2495fba61" providerId="ADAL" clId="{A69C6DFB-D3BA-49D5-8036-5222EEBCE454}" dt="2022-10-19T11:57:22.916" v="263" actId="14100"/>
          <ac:spMkLst>
            <pc:docMk/>
            <pc:sldMk cId="482306366" sldId="948"/>
            <ac:spMk id="22" creationId="{B3A17754-657C-2F63-9585-D77C8B635F4B}"/>
          </ac:spMkLst>
        </pc:spChg>
        <pc:spChg chg="mod">
          <ac:chgData name="ALI TEKIN GUNER" userId="8a3bfaf7-3db6-4045-837e-88d2495fba61" providerId="ADAL" clId="{A69C6DFB-D3BA-49D5-8036-5222EEBCE454}" dt="2022-10-19T11:58:30.581" v="266" actId="1076"/>
          <ac:spMkLst>
            <pc:docMk/>
            <pc:sldMk cId="482306366" sldId="948"/>
            <ac:spMk id="25" creationId="{CFB84A6D-4C0F-80FF-7E95-427D90735340}"/>
          </ac:spMkLst>
        </pc:spChg>
        <pc:spChg chg="add mod">
          <ac:chgData name="ALI TEKIN GUNER" userId="8a3bfaf7-3db6-4045-837e-88d2495fba61" providerId="ADAL" clId="{A69C6DFB-D3BA-49D5-8036-5222EEBCE454}" dt="2022-10-19T13:40:50.834" v="363" actId="164"/>
          <ac:spMkLst>
            <pc:docMk/>
            <pc:sldMk cId="482306366" sldId="948"/>
            <ac:spMk id="34" creationId="{C9EA7C0F-9580-1135-C033-1C58D0AB6A86}"/>
          </ac:spMkLst>
        </pc:spChg>
        <pc:spChg chg="add mod">
          <ac:chgData name="ALI TEKIN GUNER" userId="8a3bfaf7-3db6-4045-837e-88d2495fba61" providerId="ADAL" clId="{A69C6DFB-D3BA-49D5-8036-5222EEBCE454}" dt="2022-10-19T13:40:50.834" v="363" actId="164"/>
          <ac:spMkLst>
            <pc:docMk/>
            <pc:sldMk cId="482306366" sldId="948"/>
            <ac:spMk id="35" creationId="{FD77138B-1FA3-D66C-AA8C-58B1EB0EFB8D}"/>
          </ac:spMkLst>
        </pc:spChg>
        <pc:spChg chg="mod">
          <ac:chgData name="ALI TEKIN GUNER" userId="8a3bfaf7-3db6-4045-837e-88d2495fba61" providerId="ADAL" clId="{A69C6DFB-D3BA-49D5-8036-5222EEBCE454}" dt="2022-10-19T11:55:23.841" v="258" actId="1038"/>
          <ac:spMkLst>
            <pc:docMk/>
            <pc:sldMk cId="482306366" sldId="948"/>
            <ac:spMk id="56" creationId="{8C2D5715-D122-7CEA-925B-618C05398247}"/>
          </ac:spMkLst>
        </pc:spChg>
        <pc:spChg chg="mod">
          <ac:chgData name="ALI TEKIN GUNER" userId="8a3bfaf7-3db6-4045-837e-88d2495fba61" providerId="ADAL" clId="{A69C6DFB-D3BA-49D5-8036-5222EEBCE454}" dt="2022-10-19T11:55:15.309" v="255" actId="14100"/>
          <ac:spMkLst>
            <pc:docMk/>
            <pc:sldMk cId="482306366" sldId="948"/>
            <ac:spMk id="58" creationId="{530DB832-D272-DFC9-9C57-B9F573D39F3D}"/>
          </ac:spMkLst>
        </pc:spChg>
        <pc:spChg chg="mod">
          <ac:chgData name="ALI TEKIN GUNER" userId="8a3bfaf7-3db6-4045-837e-88d2495fba61" providerId="ADAL" clId="{A69C6DFB-D3BA-49D5-8036-5222EEBCE454}" dt="2022-10-19T11:57:37.051" v="265" actId="14100"/>
          <ac:spMkLst>
            <pc:docMk/>
            <pc:sldMk cId="482306366" sldId="948"/>
            <ac:spMk id="82" creationId="{87152103-FA42-E3AC-4292-B46B5E6A984D}"/>
          </ac:spMkLst>
        </pc:spChg>
        <pc:grpChg chg="mod">
          <ac:chgData name="ALI TEKIN GUNER" userId="8a3bfaf7-3db6-4045-837e-88d2495fba61" providerId="ADAL" clId="{A69C6DFB-D3BA-49D5-8036-5222EEBCE454}" dt="2022-10-19T11:55:23.841" v="258" actId="1038"/>
          <ac:grpSpMkLst>
            <pc:docMk/>
            <pc:sldMk cId="482306366" sldId="948"/>
            <ac:grpSpMk id="13" creationId="{B87260D1-09E8-9964-3EE5-68559251F952}"/>
          </ac:grpSpMkLst>
        </pc:grpChg>
        <pc:grpChg chg="add mod">
          <ac:chgData name="ALI TEKIN GUNER" userId="8a3bfaf7-3db6-4045-837e-88d2495fba61" providerId="ADAL" clId="{A69C6DFB-D3BA-49D5-8036-5222EEBCE454}" dt="2022-10-19T13:40:50.834" v="363" actId="164"/>
          <ac:grpSpMkLst>
            <pc:docMk/>
            <pc:sldMk cId="482306366" sldId="948"/>
            <ac:grpSpMk id="36" creationId="{6387DC95-49DE-DD3D-7D1F-D4060B9C4A64}"/>
          </ac:grpSpMkLst>
        </pc:grpChg>
        <pc:grpChg chg="ord">
          <ac:chgData name="ALI TEKIN GUNER" userId="8a3bfaf7-3db6-4045-837e-88d2495fba61" providerId="ADAL" clId="{A69C6DFB-D3BA-49D5-8036-5222EEBCE454}" dt="2022-10-19T13:42:20.350" v="385" actId="166"/>
          <ac:grpSpMkLst>
            <pc:docMk/>
            <pc:sldMk cId="482306366" sldId="948"/>
            <ac:grpSpMk id="53" creationId="{FBA73857-4B1A-10FF-867A-58AA7A65569F}"/>
          </ac:grpSpMkLst>
        </pc:grpChg>
        <pc:grpChg chg="mod">
          <ac:chgData name="ALI TEKIN GUNER" userId="8a3bfaf7-3db6-4045-837e-88d2495fba61" providerId="ADAL" clId="{A69C6DFB-D3BA-49D5-8036-5222EEBCE454}" dt="2022-10-19T11:55:23.841" v="258" actId="1038"/>
          <ac:grpSpMkLst>
            <pc:docMk/>
            <pc:sldMk cId="482306366" sldId="948"/>
            <ac:grpSpMk id="78" creationId="{9AB46E37-A08D-A7D2-51E7-F3D7E67EF7B9}"/>
          </ac:grpSpMkLst>
        </pc:grpChg>
        <pc:picChg chg="add mod modCrop">
          <ac:chgData name="ALI TEKIN GUNER" userId="8a3bfaf7-3db6-4045-837e-88d2495fba61" providerId="ADAL" clId="{A69C6DFB-D3BA-49D5-8036-5222EEBCE454}" dt="2022-10-19T11:52:43.690" v="241" actId="1036"/>
          <ac:picMkLst>
            <pc:docMk/>
            <pc:sldMk cId="482306366" sldId="948"/>
            <ac:picMk id="29" creationId="{43A80A73-8D07-86B0-478B-6BD779E10C8D}"/>
          </ac:picMkLst>
        </pc:picChg>
        <pc:cxnChg chg="add mod">
          <ac:chgData name="ALI TEKIN GUNER" userId="8a3bfaf7-3db6-4045-837e-88d2495fba61" providerId="ADAL" clId="{A69C6DFB-D3BA-49D5-8036-5222EEBCE454}" dt="2022-10-19T13:40:50.834" v="363" actId="164"/>
          <ac:cxnSpMkLst>
            <pc:docMk/>
            <pc:sldMk cId="482306366" sldId="948"/>
            <ac:cxnSpMk id="30" creationId="{846BDD83-F036-4F68-EF1F-9A4DF6316AC0}"/>
          </ac:cxnSpMkLst>
        </pc:cxnChg>
        <pc:cxnChg chg="add mod">
          <ac:chgData name="ALI TEKIN GUNER" userId="8a3bfaf7-3db6-4045-837e-88d2495fba61" providerId="ADAL" clId="{A69C6DFB-D3BA-49D5-8036-5222EEBCE454}" dt="2022-10-19T13:40:50.834" v="363" actId="164"/>
          <ac:cxnSpMkLst>
            <pc:docMk/>
            <pc:sldMk cId="482306366" sldId="948"/>
            <ac:cxnSpMk id="32" creationId="{39ABEEDC-5EDE-A341-9ED4-3E05668C3C1F}"/>
          </ac:cxnSpMkLst>
        </pc:cxnChg>
      </pc:sldChg>
      <pc:sldChg chg="addSp modSp new mod">
        <pc:chgData name="ALI TEKIN GUNER" userId="8a3bfaf7-3db6-4045-837e-88d2495fba61" providerId="ADAL" clId="{A69C6DFB-D3BA-49D5-8036-5222EEBCE454}" dt="2022-10-19T16:59:02.486" v="1669" actId="1076"/>
        <pc:sldMkLst>
          <pc:docMk/>
          <pc:sldMk cId="1725844726" sldId="949"/>
        </pc:sldMkLst>
        <pc:spChg chg="add mod">
          <ac:chgData name="ALI TEKIN GUNER" userId="8a3bfaf7-3db6-4045-837e-88d2495fba61" providerId="ADAL" clId="{A69C6DFB-D3BA-49D5-8036-5222EEBCE454}" dt="2022-10-19T16:57:16.089" v="1664" actId="20577"/>
          <ac:spMkLst>
            <pc:docMk/>
            <pc:sldMk cId="1725844726" sldId="949"/>
            <ac:spMk id="5" creationId="{F5540CFF-8B58-CB96-938F-004BA73CF8D3}"/>
          </ac:spMkLst>
        </pc:spChg>
        <pc:spChg chg="add mod">
          <ac:chgData name="ALI TEKIN GUNER" userId="8a3bfaf7-3db6-4045-837e-88d2495fba61" providerId="ADAL" clId="{A69C6DFB-D3BA-49D5-8036-5222EEBCE454}" dt="2022-10-19T16:52:34.370" v="1629"/>
          <ac:spMkLst>
            <pc:docMk/>
            <pc:sldMk cId="1725844726" sldId="949"/>
            <ac:spMk id="6" creationId="{75F1D122-6FB0-3C8B-319B-E4A8488F97C1}"/>
          </ac:spMkLst>
        </pc:spChg>
        <pc:picChg chg="add mod">
          <ac:chgData name="ALI TEKIN GUNER" userId="8a3bfaf7-3db6-4045-837e-88d2495fba61" providerId="ADAL" clId="{A69C6DFB-D3BA-49D5-8036-5222EEBCE454}" dt="2022-10-19T16:59:01.424" v="1668" actId="1076"/>
          <ac:picMkLst>
            <pc:docMk/>
            <pc:sldMk cId="1725844726" sldId="949"/>
            <ac:picMk id="8" creationId="{D1F553A2-FA4B-1ACF-C904-2FB7519A0390}"/>
          </ac:picMkLst>
        </pc:picChg>
        <pc:picChg chg="add mod">
          <ac:chgData name="ALI TEKIN GUNER" userId="8a3bfaf7-3db6-4045-837e-88d2495fba61" providerId="ADAL" clId="{A69C6DFB-D3BA-49D5-8036-5222EEBCE454}" dt="2022-10-19T16:58:58.999" v="1667" actId="732"/>
          <ac:picMkLst>
            <pc:docMk/>
            <pc:sldMk cId="1725844726" sldId="949"/>
            <ac:picMk id="2050" creationId="{3211D8D4-4CD9-B96B-CA99-82AA36003FCB}"/>
          </ac:picMkLst>
        </pc:picChg>
        <pc:picChg chg="add mod">
          <ac:chgData name="ALI TEKIN GUNER" userId="8a3bfaf7-3db6-4045-837e-88d2495fba61" providerId="ADAL" clId="{A69C6DFB-D3BA-49D5-8036-5222EEBCE454}" dt="2022-10-19T16:59:02.486" v="1669" actId="1076"/>
          <ac:picMkLst>
            <pc:docMk/>
            <pc:sldMk cId="1725844726" sldId="949"/>
            <ac:picMk id="2052" creationId="{20283EB4-3208-14AC-5AEF-419180C40F51}"/>
          </ac:picMkLst>
        </pc:picChg>
      </pc:sldChg>
      <pc:sldChg chg="delSp modSp add mod modAnim">
        <pc:chgData name="ALI TEKIN GUNER" userId="8a3bfaf7-3db6-4045-837e-88d2495fba61" providerId="ADAL" clId="{A69C6DFB-D3BA-49D5-8036-5222EEBCE454}" dt="2022-10-19T18:06:01.492" v="2520" actId="1036"/>
        <pc:sldMkLst>
          <pc:docMk/>
          <pc:sldMk cId="3690636314" sldId="950"/>
        </pc:sldMkLst>
        <pc:spChg chg="mod">
          <ac:chgData name="ALI TEKIN GUNER" userId="8a3bfaf7-3db6-4045-837e-88d2495fba61" providerId="ADAL" clId="{A69C6DFB-D3BA-49D5-8036-5222EEBCE454}" dt="2022-10-19T18:04:52.277" v="2462" actId="1036"/>
          <ac:spMkLst>
            <pc:docMk/>
            <pc:sldMk cId="3690636314" sldId="950"/>
            <ac:spMk id="9" creationId="{A64A8E4D-135C-42F5-5A5C-B0FC753D852F}"/>
          </ac:spMkLst>
        </pc:spChg>
        <pc:spChg chg="mod">
          <ac:chgData name="ALI TEKIN GUNER" userId="8a3bfaf7-3db6-4045-837e-88d2495fba61" providerId="ADAL" clId="{A69C6DFB-D3BA-49D5-8036-5222EEBCE454}" dt="2022-10-19T18:04:58.773" v="2475" actId="1036"/>
          <ac:spMkLst>
            <pc:docMk/>
            <pc:sldMk cId="3690636314" sldId="950"/>
            <ac:spMk id="12" creationId="{35737040-9305-92E2-AC38-0223C5AF1E49}"/>
          </ac:spMkLst>
        </pc:spChg>
        <pc:spChg chg="del">
          <ac:chgData name="ALI TEKIN GUNER" userId="8a3bfaf7-3db6-4045-837e-88d2495fba61" providerId="ADAL" clId="{A69C6DFB-D3BA-49D5-8036-5222EEBCE454}" dt="2022-10-19T18:04:35.040" v="2425" actId="478"/>
          <ac:spMkLst>
            <pc:docMk/>
            <pc:sldMk cId="3690636314" sldId="950"/>
            <ac:spMk id="16" creationId="{00000000-0000-0000-0000-000000000000}"/>
          </ac:spMkLst>
        </pc:spChg>
        <pc:spChg chg="del">
          <ac:chgData name="ALI TEKIN GUNER" userId="8a3bfaf7-3db6-4045-837e-88d2495fba61" providerId="ADAL" clId="{A69C6DFB-D3BA-49D5-8036-5222EEBCE454}" dt="2022-10-19T18:04:36.492" v="2426" actId="478"/>
          <ac:spMkLst>
            <pc:docMk/>
            <pc:sldMk cId="3690636314" sldId="950"/>
            <ac:spMk id="17" creationId="{00000000-0000-0000-0000-000000000000}"/>
          </ac:spMkLst>
        </pc:spChg>
        <pc:spChg chg="mod">
          <ac:chgData name="ALI TEKIN GUNER" userId="8a3bfaf7-3db6-4045-837e-88d2495fba61" providerId="ADAL" clId="{A69C6DFB-D3BA-49D5-8036-5222EEBCE454}" dt="2022-10-19T18:04:54.364" v="2464" actId="1035"/>
          <ac:spMkLst>
            <pc:docMk/>
            <pc:sldMk cId="3690636314" sldId="950"/>
            <ac:spMk id="18" creationId="{2141914E-B633-5E9C-EBFE-B4AC797CCF4C}"/>
          </ac:spMkLst>
        </pc:spChg>
        <pc:spChg chg="mod">
          <ac:chgData name="ALI TEKIN GUNER" userId="8a3bfaf7-3db6-4045-837e-88d2495fba61" providerId="ADAL" clId="{A69C6DFB-D3BA-49D5-8036-5222EEBCE454}" dt="2022-10-19T18:06:01.492" v="2520" actId="1036"/>
          <ac:spMkLst>
            <pc:docMk/>
            <pc:sldMk cId="3690636314" sldId="950"/>
            <ac:spMk id="23" creationId="{00000000-0000-0000-0000-000000000000}"/>
          </ac:spMkLst>
        </pc:spChg>
        <pc:spChg chg="mod">
          <ac:chgData name="ALI TEKIN GUNER" userId="8a3bfaf7-3db6-4045-837e-88d2495fba61" providerId="ADAL" clId="{A69C6DFB-D3BA-49D5-8036-5222EEBCE454}" dt="2022-10-19T18:05:03.716" v="2485" actId="1036"/>
          <ac:spMkLst>
            <pc:docMk/>
            <pc:sldMk cId="3690636314" sldId="950"/>
            <ac:spMk id="26" creationId="{00000000-0000-0000-0000-000000000000}"/>
          </ac:spMkLst>
        </pc:spChg>
        <pc:spChg chg="mod">
          <ac:chgData name="ALI TEKIN GUNER" userId="8a3bfaf7-3db6-4045-837e-88d2495fba61" providerId="ADAL" clId="{A69C6DFB-D3BA-49D5-8036-5222EEBCE454}" dt="2022-10-19T18:05:57.236" v="2519" actId="1035"/>
          <ac:spMkLst>
            <pc:docMk/>
            <pc:sldMk cId="3690636314" sldId="950"/>
            <ac:spMk id="27" creationId="{00000000-0000-0000-0000-000000000000}"/>
          </ac:spMkLst>
        </pc:spChg>
        <pc:spChg chg="mod">
          <ac:chgData name="ALI TEKIN GUNER" userId="8a3bfaf7-3db6-4045-837e-88d2495fba61" providerId="ADAL" clId="{A69C6DFB-D3BA-49D5-8036-5222EEBCE454}" dt="2022-10-19T18:04:58.773" v="2475" actId="1036"/>
          <ac:spMkLst>
            <pc:docMk/>
            <pc:sldMk cId="3690636314" sldId="950"/>
            <ac:spMk id="56" creationId="{8C2D5715-D122-7CEA-925B-618C05398247}"/>
          </ac:spMkLst>
        </pc:spChg>
        <pc:spChg chg="mod">
          <ac:chgData name="ALI TEKIN GUNER" userId="8a3bfaf7-3db6-4045-837e-88d2495fba61" providerId="ADAL" clId="{A69C6DFB-D3BA-49D5-8036-5222EEBCE454}" dt="2022-10-19T18:05:08.227" v="2489" actId="1036"/>
          <ac:spMkLst>
            <pc:docMk/>
            <pc:sldMk cId="3690636314" sldId="950"/>
            <ac:spMk id="70" creationId="{51961034-4181-CF09-85E2-FB1E783368D2}"/>
          </ac:spMkLst>
        </pc:spChg>
        <pc:spChg chg="mod">
          <ac:chgData name="ALI TEKIN GUNER" userId="8a3bfaf7-3db6-4045-837e-88d2495fba61" providerId="ADAL" clId="{A69C6DFB-D3BA-49D5-8036-5222EEBCE454}" dt="2022-10-19T18:05:36.205" v="2508" actId="1036"/>
          <ac:spMkLst>
            <pc:docMk/>
            <pc:sldMk cId="3690636314" sldId="950"/>
            <ac:spMk id="74" creationId="{6605BEF8-8280-BC3C-8EDD-B4579AD2CD83}"/>
          </ac:spMkLst>
        </pc:spChg>
        <pc:spChg chg="mod">
          <ac:chgData name="ALI TEKIN GUNER" userId="8a3bfaf7-3db6-4045-837e-88d2495fba61" providerId="ADAL" clId="{A69C6DFB-D3BA-49D5-8036-5222EEBCE454}" dt="2022-10-19T18:04:48.601" v="2450" actId="14100"/>
          <ac:spMkLst>
            <pc:docMk/>
            <pc:sldMk cId="3690636314" sldId="950"/>
            <ac:spMk id="82" creationId="{87152103-FA42-E3AC-4292-B46B5E6A984D}"/>
          </ac:spMkLst>
        </pc:spChg>
        <pc:grpChg chg="mod ord">
          <ac:chgData name="ALI TEKIN GUNER" userId="8a3bfaf7-3db6-4045-837e-88d2495fba61" providerId="ADAL" clId="{A69C6DFB-D3BA-49D5-8036-5222EEBCE454}" dt="2022-10-19T18:05:48.351" v="2514" actId="1038"/>
          <ac:grpSpMkLst>
            <pc:docMk/>
            <pc:sldMk cId="3690636314" sldId="950"/>
            <ac:grpSpMk id="13" creationId="{0510DE13-62AE-BEE0-90F3-E30DC18F86EB}"/>
          </ac:grpSpMkLst>
        </pc:grpChg>
        <pc:grpChg chg="mod">
          <ac:chgData name="ALI TEKIN GUNER" userId="8a3bfaf7-3db6-4045-837e-88d2495fba61" providerId="ADAL" clId="{A69C6DFB-D3BA-49D5-8036-5222EEBCE454}" dt="2022-10-19T18:05:48.351" v="2514" actId="1038"/>
          <ac:grpSpMkLst>
            <pc:docMk/>
            <pc:sldMk cId="3690636314" sldId="950"/>
            <ac:grpSpMk id="77" creationId="{68EF1025-ED5A-93C0-4AE3-0EC3ECF56C45}"/>
          </ac:grpSpMkLst>
        </pc:grpChg>
        <pc:grpChg chg="mod">
          <ac:chgData name="ALI TEKIN GUNER" userId="8a3bfaf7-3db6-4045-837e-88d2495fba61" providerId="ADAL" clId="{A69C6DFB-D3BA-49D5-8036-5222EEBCE454}" dt="2022-10-19T18:05:10.845" v="2495" actId="1035"/>
          <ac:grpSpMkLst>
            <pc:docMk/>
            <pc:sldMk cId="3690636314" sldId="950"/>
            <ac:grpSpMk id="78" creationId="{9AB46E37-A08D-A7D2-51E7-F3D7E67EF7B9}"/>
          </ac:grpSpMkLst>
        </pc:grpChg>
        <pc:picChg chg="mod">
          <ac:chgData name="ALI TEKIN GUNER" userId="8a3bfaf7-3db6-4045-837e-88d2495fba61" providerId="ADAL" clId="{A69C6DFB-D3BA-49D5-8036-5222EEBCE454}" dt="2022-10-19T18:03:44.077" v="2424" actId="1076"/>
          <ac:picMkLst>
            <pc:docMk/>
            <pc:sldMk cId="3690636314" sldId="950"/>
            <ac:picMk id="8" creationId="{00000000-0000-0000-0000-000000000000}"/>
          </ac:picMkLst>
        </pc:picChg>
      </pc:sldChg>
    </pc:docChg>
  </pc:docChgLst>
  <pc:docChgLst>
    <pc:chgData name="ALI TEKIN GUNER" userId="8a3bfaf7-3db6-4045-837e-88d2495fba61" providerId="ADAL" clId="{5FC0DBB6-BA83-4FF9-8807-AF4E91BD7C75}"/>
    <pc:docChg chg="undo redo custSel addSld delSld modSld sldOrd modSection">
      <pc:chgData name="ALI TEKIN GUNER" userId="8a3bfaf7-3db6-4045-837e-88d2495fba61" providerId="ADAL" clId="{5FC0DBB6-BA83-4FF9-8807-AF4E91BD7C75}" dt="2024-11-14T10:33:33.038" v="2742" actId="20577"/>
      <pc:docMkLst>
        <pc:docMk/>
      </pc:docMkLst>
      <pc:sldChg chg="modSp mod">
        <pc:chgData name="ALI TEKIN GUNER" userId="8a3bfaf7-3db6-4045-837e-88d2495fba61" providerId="ADAL" clId="{5FC0DBB6-BA83-4FF9-8807-AF4E91BD7C75}" dt="2024-10-10T10:27:54.738" v="316" actId="1035"/>
        <pc:sldMkLst>
          <pc:docMk/>
          <pc:sldMk cId="847153292" sldId="284"/>
        </pc:sldMkLst>
        <pc:spChg chg="mod">
          <ac:chgData name="ALI TEKIN GUNER" userId="8a3bfaf7-3db6-4045-837e-88d2495fba61" providerId="ADAL" clId="{5FC0DBB6-BA83-4FF9-8807-AF4E91BD7C75}" dt="2024-10-10T10:27:42.739" v="305" actId="1035"/>
          <ac:spMkLst>
            <pc:docMk/>
            <pc:sldMk cId="847153292" sldId="284"/>
            <ac:spMk id="3" creationId="{00000000-0000-0000-0000-000000000000}"/>
          </ac:spMkLst>
        </pc:spChg>
        <pc:spChg chg="mod">
          <ac:chgData name="ALI TEKIN GUNER" userId="8a3bfaf7-3db6-4045-837e-88d2495fba61" providerId="ADAL" clId="{5FC0DBB6-BA83-4FF9-8807-AF4E91BD7C75}" dt="2024-10-10T10:27:51.711" v="314" actId="404"/>
          <ac:spMkLst>
            <pc:docMk/>
            <pc:sldMk cId="847153292" sldId="284"/>
            <ac:spMk id="9218" creationId="{00000000-0000-0000-0000-000000000000}"/>
          </ac:spMkLst>
        </pc:spChg>
        <pc:picChg chg="mod">
          <ac:chgData name="ALI TEKIN GUNER" userId="8a3bfaf7-3db6-4045-837e-88d2495fba61" providerId="ADAL" clId="{5FC0DBB6-BA83-4FF9-8807-AF4E91BD7C75}" dt="2024-10-10T10:27:54.738" v="316" actId="1035"/>
          <ac:picMkLst>
            <pc:docMk/>
            <pc:sldMk cId="847153292" sldId="284"/>
            <ac:picMk id="20" creationId="{986B8D62-7373-46DC-9047-9902A6B92A9F}"/>
          </ac:picMkLst>
        </pc:picChg>
      </pc:sldChg>
      <pc:sldChg chg="addSp delSp modSp mod delAnim modAnim">
        <pc:chgData name="ALI TEKIN GUNER" userId="8a3bfaf7-3db6-4045-837e-88d2495fba61" providerId="ADAL" clId="{5FC0DBB6-BA83-4FF9-8807-AF4E91BD7C75}" dt="2024-10-22T10:02:16.784" v="1019" actId="1035"/>
        <pc:sldMkLst>
          <pc:docMk/>
          <pc:sldMk cId="1364739904" sldId="295"/>
        </pc:sldMkLst>
        <pc:spChg chg="mod">
          <ac:chgData name="ALI TEKIN GUNER" userId="8a3bfaf7-3db6-4045-837e-88d2495fba61" providerId="ADAL" clId="{5FC0DBB6-BA83-4FF9-8807-AF4E91BD7C75}" dt="2024-10-22T10:02:16.784" v="1019" actId="1035"/>
          <ac:spMkLst>
            <pc:docMk/>
            <pc:sldMk cId="1364739904" sldId="295"/>
            <ac:spMk id="3" creationId="{00000000-0000-0000-0000-000000000000}"/>
          </ac:spMkLst>
        </pc:spChg>
        <pc:spChg chg="add del mod">
          <ac:chgData name="ALI TEKIN GUNER" userId="8a3bfaf7-3db6-4045-837e-88d2495fba61" providerId="ADAL" clId="{5FC0DBB6-BA83-4FF9-8807-AF4E91BD7C75}" dt="2024-10-22T09:27:50.424" v="685" actId="478"/>
          <ac:spMkLst>
            <pc:docMk/>
            <pc:sldMk cId="1364739904" sldId="295"/>
            <ac:spMk id="5" creationId="{9CC9E4F1-70E8-9719-D6AD-9847E0F57E93}"/>
          </ac:spMkLst>
        </pc:spChg>
        <pc:spChg chg="mod">
          <ac:chgData name="ALI TEKIN GUNER" userId="8a3bfaf7-3db6-4045-837e-88d2495fba61" providerId="ADAL" clId="{5FC0DBB6-BA83-4FF9-8807-AF4E91BD7C75}" dt="2024-10-22T09:29:57.303" v="710" actId="1035"/>
          <ac:spMkLst>
            <pc:docMk/>
            <pc:sldMk cId="1364739904" sldId="295"/>
            <ac:spMk id="7" creationId="{E9112226-C67A-40DB-FCC2-A4DE15852420}"/>
          </ac:spMkLst>
        </pc:spChg>
        <pc:spChg chg="mod">
          <ac:chgData name="ALI TEKIN GUNER" userId="8a3bfaf7-3db6-4045-837e-88d2495fba61" providerId="ADAL" clId="{5FC0DBB6-BA83-4FF9-8807-AF4E91BD7C75}" dt="2024-10-22T09:29:52.294" v="708" actId="1035"/>
          <ac:spMkLst>
            <pc:docMk/>
            <pc:sldMk cId="1364739904" sldId="295"/>
            <ac:spMk id="8" creationId="{00000000-0000-0000-0000-000000000000}"/>
          </ac:spMkLst>
        </pc:spChg>
        <pc:spChg chg="mod">
          <ac:chgData name="ALI TEKIN GUNER" userId="8a3bfaf7-3db6-4045-837e-88d2495fba61" providerId="ADAL" clId="{5FC0DBB6-BA83-4FF9-8807-AF4E91BD7C75}" dt="2024-10-22T09:29:52.294" v="708" actId="1035"/>
          <ac:spMkLst>
            <pc:docMk/>
            <pc:sldMk cId="1364739904" sldId="295"/>
            <ac:spMk id="9" creationId="{00000000-0000-0000-0000-000000000000}"/>
          </ac:spMkLst>
        </pc:spChg>
        <pc:spChg chg="mod">
          <ac:chgData name="ALI TEKIN GUNER" userId="8a3bfaf7-3db6-4045-837e-88d2495fba61" providerId="ADAL" clId="{5FC0DBB6-BA83-4FF9-8807-AF4E91BD7C75}" dt="2024-10-22T09:29:52.294" v="708" actId="1035"/>
          <ac:spMkLst>
            <pc:docMk/>
            <pc:sldMk cId="1364739904" sldId="295"/>
            <ac:spMk id="13" creationId="{00000000-0000-0000-0000-000000000000}"/>
          </ac:spMkLst>
        </pc:spChg>
        <pc:spChg chg="add mod">
          <ac:chgData name="ALI TEKIN GUNER" userId="8a3bfaf7-3db6-4045-837e-88d2495fba61" providerId="ADAL" clId="{5FC0DBB6-BA83-4FF9-8807-AF4E91BD7C75}" dt="2024-10-22T09:29:08.780" v="701" actId="164"/>
          <ac:spMkLst>
            <pc:docMk/>
            <pc:sldMk cId="1364739904" sldId="295"/>
            <ac:spMk id="16" creationId="{0F5C5F02-2095-FCFD-B7C9-67388A508543}"/>
          </ac:spMkLst>
        </pc:spChg>
        <pc:spChg chg="add mod">
          <ac:chgData name="ALI TEKIN GUNER" userId="8a3bfaf7-3db6-4045-837e-88d2495fba61" providerId="ADAL" clId="{5FC0DBB6-BA83-4FF9-8807-AF4E91BD7C75}" dt="2024-10-22T09:29:12.199" v="702" actId="164"/>
          <ac:spMkLst>
            <pc:docMk/>
            <pc:sldMk cId="1364739904" sldId="295"/>
            <ac:spMk id="19" creationId="{E3FC28D4-5A01-576B-80CF-D05C77DF0888}"/>
          </ac:spMkLst>
        </pc:spChg>
        <pc:spChg chg="mod">
          <ac:chgData name="ALI TEKIN GUNER" userId="8a3bfaf7-3db6-4045-837e-88d2495fba61" providerId="ADAL" clId="{5FC0DBB6-BA83-4FF9-8807-AF4E91BD7C75}" dt="2024-10-22T09:30:02.982" v="715" actId="1036"/>
          <ac:spMkLst>
            <pc:docMk/>
            <pc:sldMk cId="1364739904" sldId="295"/>
            <ac:spMk id="25" creationId="{32DFFAD0-B7D9-27F6-8E8D-D8EFEE5D1E45}"/>
          </ac:spMkLst>
        </pc:spChg>
        <pc:grpChg chg="add mod">
          <ac:chgData name="ALI TEKIN GUNER" userId="8a3bfaf7-3db6-4045-837e-88d2495fba61" providerId="ADAL" clId="{5FC0DBB6-BA83-4FF9-8807-AF4E91BD7C75}" dt="2024-10-22T09:30:02.982" v="715" actId="1036"/>
          <ac:grpSpMkLst>
            <pc:docMk/>
            <pc:sldMk cId="1364739904" sldId="295"/>
            <ac:grpSpMk id="21" creationId="{EA6BCF08-CAE2-A70B-91A8-42338295533C}"/>
          </ac:grpSpMkLst>
        </pc:grpChg>
        <pc:grpChg chg="add mod">
          <ac:chgData name="ALI TEKIN GUNER" userId="8a3bfaf7-3db6-4045-837e-88d2495fba61" providerId="ADAL" clId="{5FC0DBB6-BA83-4FF9-8807-AF4E91BD7C75}" dt="2024-10-22T09:30:02.982" v="715" actId="1036"/>
          <ac:grpSpMkLst>
            <pc:docMk/>
            <pc:sldMk cId="1364739904" sldId="295"/>
            <ac:grpSpMk id="22" creationId="{506185C2-9413-B1DE-69E2-50646A9E86C5}"/>
          </ac:grpSpMkLst>
        </pc:grpChg>
        <pc:picChg chg="add del mod modCrop">
          <ac:chgData name="ALI TEKIN GUNER" userId="8a3bfaf7-3db6-4045-837e-88d2495fba61" providerId="ADAL" clId="{5FC0DBB6-BA83-4FF9-8807-AF4E91BD7C75}" dt="2024-10-22T09:27:50.424" v="685" actId="478"/>
          <ac:picMkLst>
            <pc:docMk/>
            <pc:sldMk cId="1364739904" sldId="295"/>
            <ac:picMk id="6" creationId="{935FE457-14D5-584C-04A4-62C3F20BF48E}"/>
          </ac:picMkLst>
        </pc:picChg>
        <pc:picChg chg="add del mod modCrop">
          <ac:chgData name="ALI TEKIN GUNER" userId="8a3bfaf7-3db6-4045-837e-88d2495fba61" providerId="ADAL" clId="{5FC0DBB6-BA83-4FF9-8807-AF4E91BD7C75}" dt="2024-10-22T09:27:50.424" v="685" actId="478"/>
          <ac:picMkLst>
            <pc:docMk/>
            <pc:sldMk cId="1364739904" sldId="295"/>
            <ac:picMk id="11" creationId="{4E111B3B-FEA3-297D-F771-09F991674C8D}"/>
          </ac:picMkLst>
        </pc:picChg>
        <pc:picChg chg="add del mod modCrop">
          <ac:chgData name="ALI TEKIN GUNER" userId="8a3bfaf7-3db6-4045-837e-88d2495fba61" providerId="ADAL" clId="{5FC0DBB6-BA83-4FF9-8807-AF4E91BD7C75}" dt="2024-10-22T09:27:50.424" v="685" actId="478"/>
          <ac:picMkLst>
            <pc:docMk/>
            <pc:sldMk cId="1364739904" sldId="295"/>
            <ac:picMk id="12" creationId="{461BD9CD-A888-2356-23CC-AE2A83A43005}"/>
          </ac:picMkLst>
        </pc:picChg>
        <pc:picChg chg="add mod">
          <ac:chgData name="ALI TEKIN GUNER" userId="8a3bfaf7-3db6-4045-837e-88d2495fba61" providerId="ADAL" clId="{5FC0DBB6-BA83-4FF9-8807-AF4E91BD7C75}" dt="2024-10-22T09:28:05.954" v="696" actId="208"/>
          <ac:picMkLst>
            <pc:docMk/>
            <pc:sldMk cId="1364739904" sldId="295"/>
            <ac:picMk id="15" creationId="{7ADDB038-A334-A23C-D557-3DD2F4CC983E}"/>
          </ac:picMkLst>
        </pc:picChg>
        <pc:picChg chg="mod">
          <ac:chgData name="ALI TEKIN GUNER" userId="8a3bfaf7-3db6-4045-837e-88d2495fba61" providerId="ADAL" clId="{5FC0DBB6-BA83-4FF9-8807-AF4E91BD7C75}" dt="2024-10-22T09:30:02.982" v="715" actId="1036"/>
          <ac:picMkLst>
            <pc:docMk/>
            <pc:sldMk cId="1364739904" sldId="295"/>
            <ac:picMk id="17" creationId="{D17E678F-5EF7-33C1-895B-71D2F4356313}"/>
          </ac:picMkLst>
        </pc:picChg>
        <pc:picChg chg="mod">
          <ac:chgData name="ALI TEKIN GUNER" userId="8a3bfaf7-3db6-4045-837e-88d2495fba61" providerId="ADAL" clId="{5FC0DBB6-BA83-4FF9-8807-AF4E91BD7C75}" dt="2024-10-22T09:29:08.780" v="701" actId="164"/>
          <ac:picMkLst>
            <pc:docMk/>
            <pc:sldMk cId="1364739904" sldId="295"/>
            <ac:picMk id="20" creationId="{F1D375F7-463B-7440-BE90-28C6889E2B19}"/>
          </ac:picMkLst>
        </pc:picChg>
        <pc:picChg chg="mod">
          <ac:chgData name="ALI TEKIN GUNER" userId="8a3bfaf7-3db6-4045-837e-88d2495fba61" providerId="ADAL" clId="{5FC0DBB6-BA83-4FF9-8807-AF4E91BD7C75}" dt="2024-10-22T09:29:12.199" v="702" actId="164"/>
          <ac:picMkLst>
            <pc:docMk/>
            <pc:sldMk cId="1364739904" sldId="295"/>
            <ac:picMk id="23" creationId="{6C1C92EC-3FC5-D10A-E439-0D33B3CE41D5}"/>
          </ac:picMkLst>
        </pc:picChg>
      </pc:sldChg>
      <pc:sldChg chg="modSp mod">
        <pc:chgData name="ALI TEKIN GUNER" userId="8a3bfaf7-3db6-4045-837e-88d2495fba61" providerId="ADAL" clId="{5FC0DBB6-BA83-4FF9-8807-AF4E91BD7C75}" dt="2024-10-22T10:22:40.863" v="1430" actId="20577"/>
        <pc:sldMkLst>
          <pc:docMk/>
          <pc:sldMk cId="3365782491" sldId="298"/>
        </pc:sldMkLst>
        <pc:spChg chg="mod">
          <ac:chgData name="ALI TEKIN GUNER" userId="8a3bfaf7-3db6-4045-837e-88d2495fba61" providerId="ADAL" clId="{5FC0DBB6-BA83-4FF9-8807-AF4E91BD7C75}" dt="2024-10-22T10:22:40.863" v="1430" actId="20577"/>
          <ac:spMkLst>
            <pc:docMk/>
            <pc:sldMk cId="3365782491" sldId="298"/>
            <ac:spMk id="19458" creationId="{00000000-0000-0000-0000-000000000000}"/>
          </ac:spMkLst>
        </pc:spChg>
        <pc:spChg chg="mod">
          <ac:chgData name="ALI TEKIN GUNER" userId="8a3bfaf7-3db6-4045-837e-88d2495fba61" providerId="ADAL" clId="{5FC0DBB6-BA83-4FF9-8807-AF4E91BD7C75}" dt="2024-10-22T09:39:07.489" v="725" actId="27636"/>
          <ac:spMkLst>
            <pc:docMk/>
            <pc:sldMk cId="3365782491" sldId="298"/>
            <ac:spMk id="19459" creationId="{00000000-0000-0000-0000-000000000000}"/>
          </ac:spMkLst>
        </pc:spChg>
      </pc:sldChg>
      <pc:sldChg chg="modSp">
        <pc:chgData name="ALI TEKIN GUNER" userId="8a3bfaf7-3db6-4045-837e-88d2495fba61" providerId="ADAL" clId="{5FC0DBB6-BA83-4FF9-8807-AF4E91BD7C75}" dt="2024-10-22T10:33:39.565" v="1607" actId="20577"/>
        <pc:sldMkLst>
          <pc:docMk/>
          <pc:sldMk cId="354883338" sldId="299"/>
        </pc:sldMkLst>
        <pc:spChg chg="mod">
          <ac:chgData name="ALI TEKIN GUNER" userId="8a3bfaf7-3db6-4045-837e-88d2495fba61" providerId="ADAL" clId="{5FC0DBB6-BA83-4FF9-8807-AF4E91BD7C75}" dt="2024-10-22T10:33:39.565" v="1607" actId="20577"/>
          <ac:spMkLst>
            <pc:docMk/>
            <pc:sldMk cId="354883338" sldId="299"/>
            <ac:spMk id="3" creationId="{00000000-0000-0000-0000-000000000000}"/>
          </ac:spMkLst>
        </pc:spChg>
        <pc:spChg chg="mod">
          <ac:chgData name="ALI TEKIN GUNER" userId="8a3bfaf7-3db6-4045-837e-88d2495fba61" providerId="ADAL" clId="{5FC0DBB6-BA83-4FF9-8807-AF4E91BD7C75}" dt="2024-10-22T09:38:46.398" v="721" actId="114"/>
          <ac:spMkLst>
            <pc:docMk/>
            <pc:sldMk cId="354883338" sldId="299"/>
            <ac:spMk id="18" creationId="{00000000-0000-0000-0000-000000000000}"/>
          </ac:spMkLst>
        </pc:spChg>
        <pc:spChg chg="mod">
          <ac:chgData name="ALI TEKIN GUNER" userId="8a3bfaf7-3db6-4045-837e-88d2495fba61" providerId="ADAL" clId="{5FC0DBB6-BA83-4FF9-8807-AF4E91BD7C75}" dt="2024-10-22T09:38:42.991" v="720" actId="114"/>
          <ac:spMkLst>
            <pc:docMk/>
            <pc:sldMk cId="354883338" sldId="299"/>
            <ac:spMk id="19" creationId="{00000000-0000-0000-0000-000000000000}"/>
          </ac:spMkLst>
        </pc:spChg>
      </pc:sldChg>
      <pc:sldChg chg="modSp mod modAnim">
        <pc:chgData name="ALI TEKIN GUNER" userId="8a3bfaf7-3db6-4045-837e-88d2495fba61" providerId="ADAL" clId="{5FC0DBB6-BA83-4FF9-8807-AF4E91BD7C75}" dt="2024-11-14T08:25:15.121" v="1883" actId="14100"/>
        <pc:sldMkLst>
          <pc:docMk/>
          <pc:sldMk cId="297154798" sldId="301"/>
        </pc:sldMkLst>
        <pc:spChg chg="mod">
          <ac:chgData name="ALI TEKIN GUNER" userId="8a3bfaf7-3db6-4045-837e-88d2495fba61" providerId="ADAL" clId="{5FC0DBB6-BA83-4FF9-8807-AF4E91BD7C75}" dt="2024-11-14T08:25:10.403" v="1882" actId="20577"/>
          <ac:spMkLst>
            <pc:docMk/>
            <pc:sldMk cId="297154798" sldId="301"/>
            <ac:spMk id="4" creationId="{00000000-0000-0000-0000-000000000000}"/>
          </ac:spMkLst>
        </pc:spChg>
        <pc:spChg chg="mod">
          <ac:chgData name="ALI TEKIN GUNER" userId="8a3bfaf7-3db6-4045-837e-88d2495fba61" providerId="ADAL" clId="{5FC0DBB6-BA83-4FF9-8807-AF4E91BD7C75}" dt="2024-11-14T08:25:15.121" v="1883" actId="14100"/>
          <ac:spMkLst>
            <pc:docMk/>
            <pc:sldMk cId="297154798" sldId="301"/>
            <ac:spMk id="16" creationId="{B38134F8-8B06-0400-2114-686C339B1C52}"/>
          </ac:spMkLst>
        </pc:spChg>
      </pc:sldChg>
      <pc:sldChg chg="modSp mod">
        <pc:chgData name="ALI TEKIN GUNER" userId="8a3bfaf7-3db6-4045-837e-88d2495fba61" providerId="ADAL" clId="{5FC0DBB6-BA83-4FF9-8807-AF4E91BD7C75}" dt="2024-10-17T09:52:25.017" v="350" actId="1037"/>
        <pc:sldMkLst>
          <pc:docMk/>
          <pc:sldMk cId="3607023000" sldId="306"/>
        </pc:sldMkLst>
        <pc:spChg chg="mod">
          <ac:chgData name="ALI TEKIN GUNER" userId="8a3bfaf7-3db6-4045-837e-88d2495fba61" providerId="ADAL" clId="{5FC0DBB6-BA83-4FF9-8807-AF4E91BD7C75}" dt="2024-10-17T09:52:25.017" v="350" actId="1037"/>
          <ac:spMkLst>
            <pc:docMk/>
            <pc:sldMk cId="3607023000" sldId="306"/>
            <ac:spMk id="23" creationId="{A5E333D4-224D-9E97-B565-D57F024A9181}"/>
          </ac:spMkLst>
        </pc:spChg>
        <pc:spChg chg="mod">
          <ac:chgData name="ALI TEKIN GUNER" userId="8a3bfaf7-3db6-4045-837e-88d2495fba61" providerId="ADAL" clId="{5FC0DBB6-BA83-4FF9-8807-AF4E91BD7C75}" dt="2024-10-17T09:52:25.017" v="350" actId="1037"/>
          <ac:spMkLst>
            <pc:docMk/>
            <pc:sldMk cId="3607023000" sldId="306"/>
            <ac:spMk id="25" creationId="{9FDE6BCB-41FB-6CF2-0DE0-1510613D7EC9}"/>
          </ac:spMkLst>
        </pc:spChg>
        <pc:spChg chg="mod">
          <ac:chgData name="ALI TEKIN GUNER" userId="8a3bfaf7-3db6-4045-837e-88d2495fba61" providerId="ADAL" clId="{5FC0DBB6-BA83-4FF9-8807-AF4E91BD7C75}" dt="2024-10-10T10:28:49.653" v="341" actId="114"/>
          <ac:spMkLst>
            <pc:docMk/>
            <pc:sldMk cId="3607023000" sldId="306"/>
            <ac:spMk id="4098" creationId="{00000000-0000-0000-0000-000000000000}"/>
          </ac:spMkLst>
        </pc:spChg>
        <pc:grpChg chg="mod">
          <ac:chgData name="ALI TEKIN GUNER" userId="8a3bfaf7-3db6-4045-837e-88d2495fba61" providerId="ADAL" clId="{5FC0DBB6-BA83-4FF9-8807-AF4E91BD7C75}" dt="2024-10-10T10:27:13.844" v="289" actId="1076"/>
          <ac:grpSpMkLst>
            <pc:docMk/>
            <pc:sldMk cId="3607023000" sldId="306"/>
            <ac:grpSpMk id="43" creationId="{00000000-0000-0000-0000-000000000000}"/>
          </ac:grpSpMkLst>
        </pc:grpChg>
        <pc:picChg chg="mod">
          <ac:chgData name="ALI TEKIN GUNER" userId="8a3bfaf7-3db6-4045-837e-88d2495fba61" providerId="ADAL" clId="{5FC0DBB6-BA83-4FF9-8807-AF4E91BD7C75}" dt="2024-10-17T09:52:25.017" v="350" actId="1037"/>
          <ac:picMkLst>
            <pc:docMk/>
            <pc:sldMk cId="3607023000" sldId="306"/>
            <ac:picMk id="8" creationId="{7F31B9A2-48A0-D22A-8444-2B15CD668CF6}"/>
          </ac:picMkLst>
        </pc:picChg>
      </pc:sldChg>
      <pc:sldChg chg="modSp">
        <pc:chgData name="ALI TEKIN GUNER" userId="8a3bfaf7-3db6-4045-837e-88d2495fba61" providerId="ADAL" clId="{5FC0DBB6-BA83-4FF9-8807-AF4E91BD7C75}" dt="2024-11-14T08:20:57.154" v="1835" actId="16959"/>
        <pc:sldMkLst>
          <pc:docMk/>
          <pc:sldMk cId="3258425686" sldId="342"/>
        </pc:sldMkLst>
        <pc:spChg chg="mod">
          <ac:chgData name="ALI TEKIN GUNER" userId="8a3bfaf7-3db6-4045-837e-88d2495fba61" providerId="ADAL" clId="{5FC0DBB6-BA83-4FF9-8807-AF4E91BD7C75}" dt="2024-11-14T08:20:10.144" v="1833" actId="20577"/>
          <ac:spMkLst>
            <pc:docMk/>
            <pc:sldMk cId="3258425686" sldId="342"/>
            <ac:spMk id="8" creationId="{00000000-0000-0000-0000-000000000000}"/>
          </ac:spMkLst>
        </pc:spChg>
        <pc:spChg chg="mod">
          <ac:chgData name="ALI TEKIN GUNER" userId="8a3bfaf7-3db6-4045-837e-88d2495fba61" providerId="ADAL" clId="{5FC0DBB6-BA83-4FF9-8807-AF4E91BD7C75}" dt="2024-11-14T08:20:57.154" v="1835" actId="16959"/>
          <ac:spMkLst>
            <pc:docMk/>
            <pc:sldMk cId="3258425686" sldId="342"/>
            <ac:spMk id="10" creationId="{00000000-0000-0000-0000-000000000000}"/>
          </ac:spMkLst>
        </pc:spChg>
      </pc:sldChg>
      <pc:sldChg chg="modSp">
        <pc:chgData name="ALI TEKIN GUNER" userId="8a3bfaf7-3db6-4045-837e-88d2495fba61" providerId="ADAL" clId="{5FC0DBB6-BA83-4FF9-8807-AF4E91BD7C75}" dt="2024-11-14T09:25:01.792" v="1953" actId="20577"/>
        <pc:sldMkLst>
          <pc:docMk/>
          <pc:sldMk cId="3228461410" sldId="344"/>
        </pc:sldMkLst>
        <pc:spChg chg="mod">
          <ac:chgData name="ALI TEKIN GUNER" userId="8a3bfaf7-3db6-4045-837e-88d2495fba61" providerId="ADAL" clId="{5FC0DBB6-BA83-4FF9-8807-AF4E91BD7C75}" dt="2024-11-14T09:25:01.792" v="1953" actId="20577"/>
          <ac:spMkLst>
            <pc:docMk/>
            <pc:sldMk cId="3228461410" sldId="344"/>
            <ac:spMk id="2" creationId="{00000000-0000-0000-0000-000000000000}"/>
          </ac:spMkLst>
        </pc:spChg>
      </pc:sldChg>
      <pc:sldChg chg="addSp delSp modSp mod modAnim">
        <pc:chgData name="ALI TEKIN GUNER" userId="8a3bfaf7-3db6-4045-837e-88d2495fba61" providerId="ADAL" clId="{5FC0DBB6-BA83-4FF9-8807-AF4E91BD7C75}" dt="2024-11-14T10:24:53.762" v="2538" actId="164"/>
        <pc:sldMkLst>
          <pc:docMk/>
          <pc:sldMk cId="1417241286" sldId="350"/>
        </pc:sldMkLst>
        <pc:spChg chg="mod">
          <ac:chgData name="ALI TEKIN GUNER" userId="8a3bfaf7-3db6-4045-837e-88d2495fba61" providerId="ADAL" clId="{5FC0DBB6-BA83-4FF9-8807-AF4E91BD7C75}" dt="2024-11-14T09:34:41.862" v="2058"/>
          <ac:spMkLst>
            <pc:docMk/>
            <pc:sldMk cId="1417241286" sldId="350"/>
            <ac:spMk id="4" creationId="{F7C3E0A9-4BA4-3BDF-5249-BD78E8412131}"/>
          </ac:spMkLst>
        </pc:spChg>
        <pc:spChg chg="mod">
          <ac:chgData name="ALI TEKIN GUNER" userId="8a3bfaf7-3db6-4045-837e-88d2495fba61" providerId="ADAL" clId="{5FC0DBB6-BA83-4FF9-8807-AF4E91BD7C75}" dt="2024-11-14T09:34:41.862" v="2058"/>
          <ac:spMkLst>
            <pc:docMk/>
            <pc:sldMk cId="1417241286" sldId="350"/>
            <ac:spMk id="8" creationId="{465BCF3C-19DD-FEFD-C2D6-CA841C1B75C4}"/>
          </ac:spMkLst>
        </pc:spChg>
        <pc:spChg chg="mod">
          <ac:chgData name="ALI TEKIN GUNER" userId="8a3bfaf7-3db6-4045-837e-88d2495fba61" providerId="ADAL" clId="{5FC0DBB6-BA83-4FF9-8807-AF4E91BD7C75}" dt="2024-11-14T09:35:40.746" v="2093" actId="20577"/>
          <ac:spMkLst>
            <pc:docMk/>
            <pc:sldMk cId="1417241286" sldId="350"/>
            <ac:spMk id="9" creationId="{33DB9191-0D2A-87F2-C56C-846EF81C1240}"/>
          </ac:spMkLst>
        </pc:spChg>
        <pc:spChg chg="mod">
          <ac:chgData name="ALI TEKIN GUNER" userId="8a3bfaf7-3db6-4045-837e-88d2495fba61" providerId="ADAL" clId="{5FC0DBB6-BA83-4FF9-8807-AF4E91BD7C75}" dt="2024-11-14T09:34:41.862" v="2058"/>
          <ac:spMkLst>
            <pc:docMk/>
            <pc:sldMk cId="1417241286" sldId="350"/>
            <ac:spMk id="10" creationId="{E4134A4E-568D-7EA2-3166-9D2AC6617D1A}"/>
          </ac:spMkLst>
        </pc:spChg>
        <pc:spChg chg="mod">
          <ac:chgData name="ALI TEKIN GUNER" userId="8a3bfaf7-3db6-4045-837e-88d2495fba61" providerId="ADAL" clId="{5FC0DBB6-BA83-4FF9-8807-AF4E91BD7C75}" dt="2024-11-14T09:35:18.512" v="2091" actId="1035"/>
          <ac:spMkLst>
            <pc:docMk/>
            <pc:sldMk cId="1417241286" sldId="350"/>
            <ac:spMk id="11" creationId="{10F833E2-6573-7859-3422-47FAB1A1732F}"/>
          </ac:spMkLst>
        </pc:spChg>
        <pc:spChg chg="mod">
          <ac:chgData name="ALI TEKIN GUNER" userId="8a3bfaf7-3db6-4045-837e-88d2495fba61" providerId="ADAL" clId="{5FC0DBB6-BA83-4FF9-8807-AF4E91BD7C75}" dt="2024-11-14T09:35:57.144" v="2103" actId="1035"/>
          <ac:spMkLst>
            <pc:docMk/>
            <pc:sldMk cId="1417241286" sldId="350"/>
            <ac:spMk id="12" creationId="{08F2DDCD-6D19-C372-C8E4-C78A22C3808D}"/>
          </ac:spMkLst>
        </pc:spChg>
        <pc:spChg chg="add mod ord">
          <ac:chgData name="ALI TEKIN GUNER" userId="8a3bfaf7-3db6-4045-837e-88d2495fba61" providerId="ADAL" clId="{5FC0DBB6-BA83-4FF9-8807-AF4E91BD7C75}" dt="2024-11-14T10:20:44.521" v="2399" actId="6549"/>
          <ac:spMkLst>
            <pc:docMk/>
            <pc:sldMk cId="1417241286" sldId="350"/>
            <ac:spMk id="15" creationId="{33411068-11B4-BC07-0A03-E92064C4BE3D}"/>
          </ac:spMkLst>
        </pc:spChg>
        <pc:spChg chg="add del mod">
          <ac:chgData name="ALI TEKIN GUNER" userId="8a3bfaf7-3db6-4045-837e-88d2495fba61" providerId="ADAL" clId="{5FC0DBB6-BA83-4FF9-8807-AF4E91BD7C75}" dt="2024-11-14T09:40:56.245" v="2158" actId="478"/>
          <ac:spMkLst>
            <pc:docMk/>
            <pc:sldMk cId="1417241286" sldId="350"/>
            <ac:spMk id="16" creationId="{6E856069-5D91-F5C2-82D0-76D2ABEDC870}"/>
          </ac:spMkLst>
        </pc:spChg>
        <pc:spChg chg="add mod">
          <ac:chgData name="ALI TEKIN GUNER" userId="8a3bfaf7-3db6-4045-837e-88d2495fba61" providerId="ADAL" clId="{5FC0DBB6-BA83-4FF9-8807-AF4E91BD7C75}" dt="2024-11-14T09:43:22.382" v="2184" actId="20577"/>
          <ac:spMkLst>
            <pc:docMk/>
            <pc:sldMk cId="1417241286" sldId="350"/>
            <ac:spMk id="17" creationId="{3C0AF749-737F-C452-A795-7DA457652197}"/>
          </ac:spMkLst>
        </pc:spChg>
        <pc:spChg chg="mod">
          <ac:chgData name="ALI TEKIN GUNER" userId="8a3bfaf7-3db6-4045-837e-88d2495fba61" providerId="ADAL" clId="{5FC0DBB6-BA83-4FF9-8807-AF4E91BD7C75}" dt="2024-11-14T09:34:41.862" v="2058"/>
          <ac:spMkLst>
            <pc:docMk/>
            <pc:sldMk cId="1417241286" sldId="350"/>
            <ac:spMk id="22" creationId="{00000000-0000-0000-0000-000000000000}"/>
          </ac:spMkLst>
        </pc:spChg>
        <pc:spChg chg="mod">
          <ac:chgData name="ALI TEKIN GUNER" userId="8a3bfaf7-3db6-4045-837e-88d2495fba61" providerId="ADAL" clId="{5FC0DBB6-BA83-4FF9-8807-AF4E91BD7C75}" dt="2024-11-14T09:34:41.862" v="2058"/>
          <ac:spMkLst>
            <pc:docMk/>
            <pc:sldMk cId="1417241286" sldId="350"/>
            <ac:spMk id="23" creationId="{00000000-0000-0000-0000-000000000000}"/>
          </ac:spMkLst>
        </pc:spChg>
        <pc:spChg chg="mod">
          <ac:chgData name="ALI TEKIN GUNER" userId="8a3bfaf7-3db6-4045-837e-88d2495fba61" providerId="ADAL" clId="{5FC0DBB6-BA83-4FF9-8807-AF4E91BD7C75}" dt="2024-11-14T09:34:41.862" v="2058"/>
          <ac:spMkLst>
            <pc:docMk/>
            <pc:sldMk cId="1417241286" sldId="350"/>
            <ac:spMk id="30" creationId="{00000000-0000-0000-0000-000000000000}"/>
          </ac:spMkLst>
        </pc:spChg>
        <pc:spChg chg="mod">
          <ac:chgData name="ALI TEKIN GUNER" userId="8a3bfaf7-3db6-4045-837e-88d2495fba61" providerId="ADAL" clId="{5FC0DBB6-BA83-4FF9-8807-AF4E91BD7C75}" dt="2024-11-14T09:34:57.889" v="2075" actId="1035"/>
          <ac:spMkLst>
            <pc:docMk/>
            <pc:sldMk cId="1417241286" sldId="350"/>
            <ac:spMk id="31" creationId="{00000000-0000-0000-0000-000000000000}"/>
          </ac:spMkLst>
        </pc:spChg>
        <pc:spChg chg="mod">
          <ac:chgData name="ALI TEKIN GUNER" userId="8a3bfaf7-3db6-4045-837e-88d2495fba61" providerId="ADAL" clId="{5FC0DBB6-BA83-4FF9-8807-AF4E91BD7C75}" dt="2024-11-14T09:34:41.862" v="2058"/>
          <ac:spMkLst>
            <pc:docMk/>
            <pc:sldMk cId="1417241286" sldId="350"/>
            <ac:spMk id="32" creationId="{00000000-0000-0000-0000-000000000000}"/>
          </ac:spMkLst>
        </pc:spChg>
        <pc:spChg chg="mod">
          <ac:chgData name="ALI TEKIN GUNER" userId="8a3bfaf7-3db6-4045-837e-88d2495fba61" providerId="ADAL" clId="{5FC0DBB6-BA83-4FF9-8807-AF4E91BD7C75}" dt="2024-11-14T09:34:41.862" v="2058"/>
          <ac:spMkLst>
            <pc:docMk/>
            <pc:sldMk cId="1417241286" sldId="350"/>
            <ac:spMk id="35" creationId="{00000000-0000-0000-0000-000000000000}"/>
          </ac:spMkLst>
        </pc:spChg>
        <pc:spChg chg="mod">
          <ac:chgData name="ALI TEKIN GUNER" userId="8a3bfaf7-3db6-4045-837e-88d2495fba61" providerId="ADAL" clId="{5FC0DBB6-BA83-4FF9-8807-AF4E91BD7C75}" dt="2024-11-14T09:35:13.687" v="2083" actId="1035"/>
          <ac:spMkLst>
            <pc:docMk/>
            <pc:sldMk cId="1417241286" sldId="350"/>
            <ac:spMk id="36" creationId="{00000000-0000-0000-0000-000000000000}"/>
          </ac:spMkLst>
        </pc:spChg>
        <pc:spChg chg="mod">
          <ac:chgData name="ALI TEKIN GUNER" userId="8a3bfaf7-3db6-4045-837e-88d2495fba61" providerId="ADAL" clId="{5FC0DBB6-BA83-4FF9-8807-AF4E91BD7C75}" dt="2024-11-14T09:35:51.799" v="2095" actId="1076"/>
          <ac:spMkLst>
            <pc:docMk/>
            <pc:sldMk cId="1417241286" sldId="350"/>
            <ac:spMk id="38" creationId="{00000000-0000-0000-0000-000000000000}"/>
          </ac:spMkLst>
        </pc:spChg>
        <pc:spChg chg="add mod">
          <ac:chgData name="ALI TEKIN GUNER" userId="8a3bfaf7-3db6-4045-837e-88d2495fba61" providerId="ADAL" clId="{5FC0DBB6-BA83-4FF9-8807-AF4E91BD7C75}" dt="2024-11-14T10:24:53.762" v="2538" actId="164"/>
          <ac:spMkLst>
            <pc:docMk/>
            <pc:sldMk cId="1417241286" sldId="350"/>
            <ac:spMk id="42" creationId="{BA168846-4A65-5676-D0A5-96AFDF89B0EB}"/>
          </ac:spMkLst>
        </pc:spChg>
        <pc:spChg chg="add mod">
          <ac:chgData name="ALI TEKIN GUNER" userId="8a3bfaf7-3db6-4045-837e-88d2495fba61" providerId="ADAL" clId="{5FC0DBB6-BA83-4FF9-8807-AF4E91BD7C75}" dt="2024-11-14T10:24:53.762" v="2538" actId="164"/>
          <ac:spMkLst>
            <pc:docMk/>
            <pc:sldMk cId="1417241286" sldId="350"/>
            <ac:spMk id="43" creationId="{3764A5D4-8916-63FC-F723-C224C8C5CBBD}"/>
          </ac:spMkLst>
        </pc:spChg>
        <pc:grpChg chg="mod">
          <ac:chgData name="ALI TEKIN GUNER" userId="8a3bfaf7-3db6-4045-837e-88d2495fba61" providerId="ADAL" clId="{5FC0DBB6-BA83-4FF9-8807-AF4E91BD7C75}" dt="2024-11-14T09:34:41.862" v="2058"/>
          <ac:grpSpMkLst>
            <pc:docMk/>
            <pc:sldMk cId="1417241286" sldId="350"/>
            <ac:grpSpMk id="13" creationId="{06BD85DC-CFBD-83F5-5478-A72B3111F8ED}"/>
          </ac:grpSpMkLst>
        </pc:grpChg>
        <pc:grpChg chg="add del mod topLvl">
          <ac:chgData name="ALI TEKIN GUNER" userId="8a3bfaf7-3db6-4045-837e-88d2495fba61" providerId="ADAL" clId="{5FC0DBB6-BA83-4FF9-8807-AF4E91BD7C75}" dt="2024-11-14T10:20:47.047" v="2400" actId="478"/>
          <ac:grpSpMkLst>
            <pc:docMk/>
            <pc:sldMk cId="1417241286" sldId="350"/>
            <ac:grpSpMk id="18" creationId="{BE9E9B65-6731-D6DF-74A0-55DEC2CA363D}"/>
          </ac:grpSpMkLst>
        </pc:grpChg>
        <pc:grpChg chg="add del mod">
          <ac:chgData name="ALI TEKIN GUNER" userId="8a3bfaf7-3db6-4045-837e-88d2495fba61" providerId="ADAL" clId="{5FC0DBB6-BA83-4FF9-8807-AF4E91BD7C75}" dt="2024-11-14T10:20:43.239" v="2398" actId="478"/>
          <ac:grpSpMkLst>
            <pc:docMk/>
            <pc:sldMk cId="1417241286" sldId="350"/>
            <ac:grpSpMk id="19" creationId="{04EFD8A7-F5F4-75B6-4A4F-79195E82933B}"/>
          </ac:grpSpMkLst>
        </pc:grpChg>
        <pc:grpChg chg="add mod">
          <ac:chgData name="ALI TEKIN GUNER" userId="8a3bfaf7-3db6-4045-837e-88d2495fba61" providerId="ADAL" clId="{5FC0DBB6-BA83-4FF9-8807-AF4E91BD7C75}" dt="2024-11-14T10:24:53.762" v="2538" actId="164"/>
          <ac:grpSpMkLst>
            <pc:docMk/>
            <pc:sldMk cId="1417241286" sldId="350"/>
            <ac:grpSpMk id="44" creationId="{0ED1B0DA-D2CF-E7AF-92D1-5E13A53CDE2D}"/>
          </ac:grpSpMkLst>
        </pc:grpChg>
        <pc:picChg chg="del mod topLvl">
          <ac:chgData name="ALI TEKIN GUNER" userId="8a3bfaf7-3db6-4045-837e-88d2495fba61" providerId="ADAL" clId="{5FC0DBB6-BA83-4FF9-8807-AF4E91BD7C75}" dt="2024-11-14T10:20:43.239" v="2398" actId="478"/>
          <ac:picMkLst>
            <pc:docMk/>
            <pc:sldMk cId="1417241286" sldId="350"/>
            <ac:picMk id="14" creationId="{00000000-0000-0000-0000-000000000000}"/>
          </ac:picMkLst>
        </pc:picChg>
        <pc:picChg chg="add mod modCrop">
          <ac:chgData name="ALI TEKIN GUNER" userId="8a3bfaf7-3db6-4045-837e-88d2495fba61" providerId="ADAL" clId="{5FC0DBB6-BA83-4FF9-8807-AF4E91BD7C75}" dt="2024-11-14T10:24:53.762" v="2538" actId="164"/>
          <ac:picMkLst>
            <pc:docMk/>
            <pc:sldMk cId="1417241286" sldId="350"/>
            <ac:picMk id="16" creationId="{FA3B1663-CBD9-995E-ED5E-2E4DF7DBA4A4}"/>
          </ac:picMkLst>
        </pc:picChg>
        <pc:cxnChg chg="add mod">
          <ac:chgData name="ALI TEKIN GUNER" userId="8a3bfaf7-3db6-4045-837e-88d2495fba61" providerId="ADAL" clId="{5FC0DBB6-BA83-4FF9-8807-AF4E91BD7C75}" dt="2024-11-14T10:24:53.762" v="2538" actId="164"/>
          <ac:cxnSpMkLst>
            <pc:docMk/>
            <pc:sldMk cId="1417241286" sldId="350"/>
            <ac:cxnSpMk id="24" creationId="{F67B246D-72AC-5C73-2C78-A1554D6EB657}"/>
          </ac:cxnSpMkLst>
        </pc:cxnChg>
      </pc:sldChg>
      <pc:sldChg chg="addSp delSp modSp mod">
        <pc:chgData name="ALI TEKIN GUNER" userId="8a3bfaf7-3db6-4045-837e-88d2495fba61" providerId="ADAL" clId="{5FC0DBB6-BA83-4FF9-8807-AF4E91BD7C75}" dt="2024-11-14T10:14:19.575" v="2336" actId="1037"/>
        <pc:sldMkLst>
          <pc:docMk/>
          <pc:sldMk cId="3236261610" sldId="371"/>
        </pc:sldMkLst>
        <pc:spChg chg="mod">
          <ac:chgData name="ALI TEKIN GUNER" userId="8a3bfaf7-3db6-4045-837e-88d2495fba61" providerId="ADAL" clId="{5FC0DBB6-BA83-4FF9-8807-AF4E91BD7C75}" dt="2024-11-14T09:33:25.626" v="2050" actId="20577"/>
          <ac:spMkLst>
            <pc:docMk/>
            <pc:sldMk cId="3236261610" sldId="371"/>
            <ac:spMk id="3" creationId="{00000000-0000-0000-0000-000000000000}"/>
          </ac:spMkLst>
        </pc:spChg>
        <pc:spChg chg="add mod">
          <ac:chgData name="ALI TEKIN GUNER" userId="8a3bfaf7-3db6-4045-837e-88d2495fba61" providerId="ADAL" clId="{5FC0DBB6-BA83-4FF9-8807-AF4E91BD7C75}" dt="2024-11-14T10:13:57.567" v="2329" actId="1076"/>
          <ac:spMkLst>
            <pc:docMk/>
            <pc:sldMk cId="3236261610" sldId="371"/>
            <ac:spMk id="16" creationId="{F1DA0D9D-FE24-2C56-1316-A2AFC9BCABE4}"/>
          </ac:spMkLst>
        </pc:spChg>
        <pc:spChg chg="add mod">
          <ac:chgData name="ALI TEKIN GUNER" userId="8a3bfaf7-3db6-4045-837e-88d2495fba61" providerId="ADAL" clId="{5FC0DBB6-BA83-4FF9-8807-AF4E91BD7C75}" dt="2024-11-14T09:33:18.819" v="2048" actId="1076"/>
          <ac:spMkLst>
            <pc:docMk/>
            <pc:sldMk cId="3236261610" sldId="371"/>
            <ac:spMk id="17" creationId="{18B39C07-7E3F-8A9F-76C7-88DB44C6678E}"/>
          </ac:spMkLst>
        </pc:spChg>
        <pc:spChg chg="mod">
          <ac:chgData name="ALI TEKIN GUNER" userId="8a3bfaf7-3db6-4045-837e-88d2495fba61" providerId="ADAL" clId="{5FC0DBB6-BA83-4FF9-8807-AF4E91BD7C75}" dt="2024-11-14T09:32:49.729" v="2040" actId="1035"/>
          <ac:spMkLst>
            <pc:docMk/>
            <pc:sldMk cId="3236261610" sldId="371"/>
            <ac:spMk id="40" creationId="{00000000-0000-0000-0000-000000000000}"/>
          </ac:spMkLst>
        </pc:spChg>
        <pc:spChg chg="mod">
          <ac:chgData name="ALI TEKIN GUNER" userId="8a3bfaf7-3db6-4045-837e-88d2495fba61" providerId="ADAL" clId="{5FC0DBB6-BA83-4FF9-8807-AF4E91BD7C75}" dt="2024-11-14T09:32:45.806" v="2037" actId="1076"/>
          <ac:spMkLst>
            <pc:docMk/>
            <pc:sldMk cId="3236261610" sldId="371"/>
            <ac:spMk id="41" creationId="{00000000-0000-0000-0000-000000000000}"/>
          </ac:spMkLst>
        </pc:spChg>
        <pc:spChg chg="mod">
          <ac:chgData name="ALI TEKIN GUNER" userId="8a3bfaf7-3db6-4045-837e-88d2495fba61" providerId="ADAL" clId="{5FC0DBB6-BA83-4FF9-8807-AF4E91BD7C75}" dt="2024-11-14T10:13:53.799" v="2328" actId="1036"/>
          <ac:spMkLst>
            <pc:docMk/>
            <pc:sldMk cId="3236261610" sldId="371"/>
            <ac:spMk id="42" creationId="{00000000-0000-0000-0000-000000000000}"/>
          </ac:spMkLst>
        </pc:spChg>
        <pc:spChg chg="mod">
          <ac:chgData name="ALI TEKIN GUNER" userId="8a3bfaf7-3db6-4045-837e-88d2495fba61" providerId="ADAL" clId="{5FC0DBB6-BA83-4FF9-8807-AF4E91BD7C75}" dt="2024-11-14T09:33:06.489" v="2045" actId="1076"/>
          <ac:spMkLst>
            <pc:docMk/>
            <pc:sldMk cId="3236261610" sldId="371"/>
            <ac:spMk id="49" creationId="{00000000-0000-0000-0000-000000000000}"/>
          </ac:spMkLst>
        </pc:spChg>
        <pc:spChg chg="mod">
          <ac:chgData name="ALI TEKIN GUNER" userId="8a3bfaf7-3db6-4045-837e-88d2495fba61" providerId="ADAL" clId="{5FC0DBB6-BA83-4FF9-8807-AF4E91BD7C75}" dt="2024-11-14T09:33:02.643" v="2044" actId="1076"/>
          <ac:spMkLst>
            <pc:docMk/>
            <pc:sldMk cId="3236261610" sldId="371"/>
            <ac:spMk id="50" creationId="{00000000-0000-0000-0000-000000000000}"/>
          </ac:spMkLst>
        </pc:spChg>
        <pc:spChg chg="mod">
          <ac:chgData name="ALI TEKIN GUNER" userId="8a3bfaf7-3db6-4045-837e-88d2495fba61" providerId="ADAL" clId="{5FC0DBB6-BA83-4FF9-8807-AF4E91BD7C75}" dt="2024-11-14T10:14:19.575" v="2336" actId="1037"/>
          <ac:spMkLst>
            <pc:docMk/>
            <pc:sldMk cId="3236261610" sldId="371"/>
            <ac:spMk id="51" creationId="{00000000-0000-0000-0000-000000000000}"/>
          </ac:spMkLst>
        </pc:spChg>
        <pc:spChg chg="mod">
          <ac:chgData name="ALI TEKIN GUNER" userId="8a3bfaf7-3db6-4045-837e-88d2495fba61" providerId="ADAL" clId="{5FC0DBB6-BA83-4FF9-8807-AF4E91BD7C75}" dt="2024-11-14T09:38:06.046" v="2114" actId="20577"/>
          <ac:spMkLst>
            <pc:docMk/>
            <pc:sldMk cId="3236261610" sldId="371"/>
            <ac:spMk id="30723" creationId="{00000000-0000-0000-0000-000000000000}"/>
          </ac:spMkLst>
        </pc:spChg>
        <pc:grpChg chg="mod">
          <ac:chgData name="ALI TEKIN GUNER" userId="8a3bfaf7-3db6-4045-837e-88d2495fba61" providerId="ADAL" clId="{5FC0DBB6-BA83-4FF9-8807-AF4E91BD7C75}" dt="2024-11-14T10:13:49.564" v="2319" actId="1076"/>
          <ac:grpSpMkLst>
            <pc:docMk/>
            <pc:sldMk cId="3236261610" sldId="371"/>
            <ac:grpSpMk id="35" creationId="{00000000-0000-0000-0000-000000000000}"/>
          </ac:grpSpMkLst>
        </pc:grpChg>
        <pc:grpChg chg="del mod">
          <ac:chgData name="ALI TEKIN GUNER" userId="8a3bfaf7-3db6-4045-837e-88d2495fba61" providerId="ADAL" clId="{5FC0DBB6-BA83-4FF9-8807-AF4E91BD7C75}" dt="2024-11-14T09:30:16.658" v="1992" actId="478"/>
          <ac:grpSpMkLst>
            <pc:docMk/>
            <pc:sldMk cId="3236261610" sldId="371"/>
            <ac:grpSpMk id="39" creationId="{00000000-0000-0000-0000-000000000000}"/>
          </ac:grpSpMkLst>
        </pc:grpChg>
        <pc:grpChg chg="mod">
          <ac:chgData name="ALI TEKIN GUNER" userId="8a3bfaf7-3db6-4045-837e-88d2495fba61" providerId="ADAL" clId="{5FC0DBB6-BA83-4FF9-8807-AF4E91BD7C75}" dt="2024-11-14T09:29:52.321" v="1983" actId="6549"/>
          <ac:grpSpMkLst>
            <pc:docMk/>
            <pc:sldMk cId="3236261610" sldId="371"/>
            <ac:grpSpMk id="44" creationId="{00000000-0000-0000-0000-000000000000}"/>
          </ac:grpSpMkLst>
        </pc:grpChg>
        <pc:grpChg chg="del">
          <ac:chgData name="ALI TEKIN GUNER" userId="8a3bfaf7-3db6-4045-837e-88d2495fba61" providerId="ADAL" clId="{5FC0DBB6-BA83-4FF9-8807-AF4E91BD7C75}" dt="2024-11-14T09:27:40.819" v="1960" actId="478"/>
          <ac:grpSpMkLst>
            <pc:docMk/>
            <pc:sldMk cId="3236261610" sldId="371"/>
            <ac:grpSpMk id="48" creationId="{00000000-0000-0000-0000-000000000000}"/>
          </ac:grpSpMkLst>
        </pc:grpChg>
        <pc:picChg chg="mod">
          <ac:chgData name="ALI TEKIN GUNER" userId="8a3bfaf7-3db6-4045-837e-88d2495fba61" providerId="ADAL" clId="{5FC0DBB6-BA83-4FF9-8807-AF4E91BD7C75}" dt="2024-11-14T09:31:00.853" v="2003" actId="1076"/>
          <ac:picMkLst>
            <pc:docMk/>
            <pc:sldMk cId="3236261610" sldId="371"/>
            <ac:picMk id="36" creationId="{00000000-0000-0000-0000-000000000000}"/>
          </ac:picMkLst>
        </pc:picChg>
        <pc:picChg chg="mod">
          <ac:chgData name="ALI TEKIN GUNER" userId="8a3bfaf7-3db6-4045-837e-88d2495fba61" providerId="ADAL" clId="{5FC0DBB6-BA83-4FF9-8807-AF4E91BD7C75}" dt="2024-11-14T09:29:52.321" v="1983" actId="6549"/>
          <ac:picMkLst>
            <pc:docMk/>
            <pc:sldMk cId="3236261610" sldId="371"/>
            <ac:picMk id="45" creationId="{00000000-0000-0000-0000-000000000000}"/>
          </ac:picMkLst>
        </pc:picChg>
        <pc:cxnChg chg="mod">
          <ac:chgData name="ALI TEKIN GUNER" userId="8a3bfaf7-3db6-4045-837e-88d2495fba61" providerId="ADAL" clId="{5FC0DBB6-BA83-4FF9-8807-AF4E91BD7C75}" dt="2024-11-14T09:31:15.150" v="2006" actId="14100"/>
          <ac:cxnSpMkLst>
            <pc:docMk/>
            <pc:sldMk cId="3236261610" sldId="371"/>
            <ac:cxnSpMk id="37" creationId="{00000000-0000-0000-0000-000000000000}"/>
          </ac:cxnSpMkLst>
        </pc:cxnChg>
        <pc:cxnChg chg="mod">
          <ac:chgData name="ALI TEKIN GUNER" userId="8a3bfaf7-3db6-4045-837e-88d2495fba61" providerId="ADAL" clId="{5FC0DBB6-BA83-4FF9-8807-AF4E91BD7C75}" dt="2024-11-14T09:31:30.849" v="2008" actId="1035"/>
          <ac:cxnSpMkLst>
            <pc:docMk/>
            <pc:sldMk cId="3236261610" sldId="371"/>
            <ac:cxnSpMk id="38" creationId="{00000000-0000-0000-0000-000000000000}"/>
          </ac:cxnSpMkLst>
        </pc:cxnChg>
        <pc:cxnChg chg="del mod">
          <ac:chgData name="ALI TEKIN GUNER" userId="8a3bfaf7-3db6-4045-837e-88d2495fba61" providerId="ADAL" clId="{5FC0DBB6-BA83-4FF9-8807-AF4E91BD7C75}" dt="2024-11-14T09:30:16.658" v="1992" actId="478"/>
          <ac:cxnSpMkLst>
            <pc:docMk/>
            <pc:sldMk cId="3236261610" sldId="371"/>
            <ac:cxnSpMk id="43" creationId="{00000000-0000-0000-0000-000000000000}"/>
          </ac:cxnSpMkLst>
        </pc:cxnChg>
        <pc:cxnChg chg="mod">
          <ac:chgData name="ALI TEKIN GUNER" userId="8a3bfaf7-3db6-4045-837e-88d2495fba61" providerId="ADAL" clId="{5FC0DBB6-BA83-4FF9-8807-AF4E91BD7C75}" dt="2024-11-14T09:29:52.321" v="1983" actId="6549"/>
          <ac:cxnSpMkLst>
            <pc:docMk/>
            <pc:sldMk cId="3236261610" sldId="371"/>
            <ac:cxnSpMk id="46" creationId="{00000000-0000-0000-0000-000000000000}"/>
          </ac:cxnSpMkLst>
        </pc:cxnChg>
        <pc:cxnChg chg="mod">
          <ac:chgData name="ALI TEKIN GUNER" userId="8a3bfaf7-3db6-4045-837e-88d2495fba61" providerId="ADAL" clId="{5FC0DBB6-BA83-4FF9-8807-AF4E91BD7C75}" dt="2024-11-14T09:32:54.729" v="2043" actId="1036"/>
          <ac:cxnSpMkLst>
            <pc:docMk/>
            <pc:sldMk cId="3236261610" sldId="371"/>
            <ac:cxnSpMk id="47" creationId="{00000000-0000-0000-0000-000000000000}"/>
          </ac:cxnSpMkLst>
        </pc:cxnChg>
        <pc:cxnChg chg="del">
          <ac:chgData name="ALI TEKIN GUNER" userId="8a3bfaf7-3db6-4045-837e-88d2495fba61" providerId="ADAL" clId="{5FC0DBB6-BA83-4FF9-8807-AF4E91BD7C75}" dt="2024-11-14T09:27:40.819" v="1960" actId="478"/>
          <ac:cxnSpMkLst>
            <pc:docMk/>
            <pc:sldMk cId="3236261610" sldId="371"/>
            <ac:cxnSpMk id="52" creationId="{00000000-0000-0000-0000-000000000000}"/>
          </ac:cxnSpMkLst>
        </pc:cxnChg>
      </pc:sldChg>
      <pc:sldChg chg="addSp delSp modSp mod modAnim">
        <pc:chgData name="ALI TEKIN GUNER" userId="8a3bfaf7-3db6-4045-837e-88d2495fba61" providerId="ADAL" clId="{5FC0DBB6-BA83-4FF9-8807-AF4E91BD7C75}" dt="2024-11-14T10:19:00.331" v="2397" actId="1076"/>
        <pc:sldMkLst>
          <pc:docMk/>
          <pc:sldMk cId="72211782" sldId="372"/>
        </pc:sldMkLst>
        <pc:spChg chg="mod">
          <ac:chgData name="ALI TEKIN GUNER" userId="8a3bfaf7-3db6-4045-837e-88d2495fba61" providerId="ADAL" clId="{5FC0DBB6-BA83-4FF9-8807-AF4E91BD7C75}" dt="2024-11-14T09:34:18.671" v="2052" actId="1076"/>
          <ac:spMkLst>
            <pc:docMk/>
            <pc:sldMk cId="72211782" sldId="372"/>
            <ac:spMk id="5" creationId="{00000000-0000-0000-0000-000000000000}"/>
          </ac:spMkLst>
        </pc:spChg>
        <pc:spChg chg="mod ord">
          <ac:chgData name="ALI TEKIN GUNER" userId="8a3bfaf7-3db6-4045-837e-88d2495fba61" providerId="ADAL" clId="{5FC0DBB6-BA83-4FF9-8807-AF4E91BD7C75}" dt="2024-11-14T10:19:00.331" v="2397" actId="1076"/>
          <ac:spMkLst>
            <pc:docMk/>
            <pc:sldMk cId="72211782" sldId="372"/>
            <ac:spMk id="10" creationId="{00000000-0000-0000-0000-000000000000}"/>
          </ac:spMkLst>
        </pc:spChg>
        <pc:spChg chg="mod">
          <ac:chgData name="ALI TEKIN GUNER" userId="8a3bfaf7-3db6-4045-837e-88d2495fba61" providerId="ADAL" clId="{5FC0DBB6-BA83-4FF9-8807-AF4E91BD7C75}" dt="2024-11-14T10:18:57.835" v="2396" actId="1076"/>
          <ac:spMkLst>
            <pc:docMk/>
            <pc:sldMk cId="72211782" sldId="372"/>
            <ac:spMk id="11" creationId="{00000000-0000-0000-0000-000000000000}"/>
          </ac:spMkLst>
        </pc:spChg>
        <pc:spChg chg="add mod">
          <ac:chgData name="ALI TEKIN GUNER" userId="8a3bfaf7-3db6-4045-837e-88d2495fba61" providerId="ADAL" clId="{5FC0DBB6-BA83-4FF9-8807-AF4E91BD7C75}" dt="2024-11-14T10:18:54.353" v="2395" actId="403"/>
          <ac:spMkLst>
            <pc:docMk/>
            <pc:sldMk cId="72211782" sldId="372"/>
            <ac:spMk id="19" creationId="{9A4547F8-0BCC-A480-0D8F-5CABA616E1AB}"/>
          </ac:spMkLst>
        </pc:spChg>
        <pc:spChg chg="add mod">
          <ac:chgData name="ALI TEKIN GUNER" userId="8a3bfaf7-3db6-4045-837e-88d2495fba61" providerId="ADAL" clId="{5FC0DBB6-BA83-4FF9-8807-AF4E91BD7C75}" dt="2024-11-14T10:18:54.353" v="2395" actId="403"/>
          <ac:spMkLst>
            <pc:docMk/>
            <pc:sldMk cId="72211782" sldId="372"/>
            <ac:spMk id="20" creationId="{501885FD-E1C4-EAF5-89C9-B69F7908E9D8}"/>
          </ac:spMkLst>
        </pc:spChg>
        <pc:spChg chg="add mod">
          <ac:chgData name="ALI TEKIN GUNER" userId="8a3bfaf7-3db6-4045-837e-88d2495fba61" providerId="ADAL" clId="{5FC0DBB6-BA83-4FF9-8807-AF4E91BD7C75}" dt="2024-11-14T10:18:54.353" v="2395" actId="403"/>
          <ac:spMkLst>
            <pc:docMk/>
            <pc:sldMk cId="72211782" sldId="372"/>
            <ac:spMk id="22" creationId="{A5D71D95-B981-C04E-56E1-F757FA4DD1C3}"/>
          </ac:spMkLst>
        </pc:spChg>
        <pc:spChg chg="add mod">
          <ac:chgData name="ALI TEKIN GUNER" userId="8a3bfaf7-3db6-4045-837e-88d2495fba61" providerId="ADAL" clId="{5FC0DBB6-BA83-4FF9-8807-AF4E91BD7C75}" dt="2024-11-14T10:18:54.353" v="2395" actId="403"/>
          <ac:spMkLst>
            <pc:docMk/>
            <pc:sldMk cId="72211782" sldId="372"/>
            <ac:spMk id="32" creationId="{902E9F5E-6123-AD94-CD8A-4DF6B57DDBBA}"/>
          </ac:spMkLst>
        </pc:spChg>
        <pc:spChg chg="add mod">
          <ac:chgData name="ALI TEKIN GUNER" userId="8a3bfaf7-3db6-4045-837e-88d2495fba61" providerId="ADAL" clId="{5FC0DBB6-BA83-4FF9-8807-AF4E91BD7C75}" dt="2024-11-14T10:18:54.353" v="2395" actId="403"/>
          <ac:spMkLst>
            <pc:docMk/>
            <pc:sldMk cId="72211782" sldId="372"/>
            <ac:spMk id="33" creationId="{D35F738F-F0AE-2985-E450-BB1EAB3A2381}"/>
          </ac:spMkLst>
        </pc:spChg>
        <pc:spChg chg="add mod">
          <ac:chgData name="ALI TEKIN GUNER" userId="8a3bfaf7-3db6-4045-837e-88d2495fba61" providerId="ADAL" clId="{5FC0DBB6-BA83-4FF9-8807-AF4E91BD7C75}" dt="2024-11-14T10:18:54.353" v="2395" actId="403"/>
          <ac:spMkLst>
            <pc:docMk/>
            <pc:sldMk cId="72211782" sldId="372"/>
            <ac:spMk id="34" creationId="{EEC86BBA-8D41-A42B-3406-F40CD9EBEA58}"/>
          </ac:spMkLst>
        </pc:spChg>
        <pc:spChg chg="add mod">
          <ac:chgData name="ALI TEKIN GUNER" userId="8a3bfaf7-3db6-4045-837e-88d2495fba61" providerId="ADAL" clId="{5FC0DBB6-BA83-4FF9-8807-AF4E91BD7C75}" dt="2024-11-14T10:18:54.353" v="2395" actId="403"/>
          <ac:spMkLst>
            <pc:docMk/>
            <pc:sldMk cId="72211782" sldId="372"/>
            <ac:spMk id="35" creationId="{EB4E4CEF-0A71-EFC9-D7E7-6F3B086C0FF1}"/>
          </ac:spMkLst>
        </pc:spChg>
        <pc:spChg chg="add mod">
          <ac:chgData name="ALI TEKIN GUNER" userId="8a3bfaf7-3db6-4045-837e-88d2495fba61" providerId="ADAL" clId="{5FC0DBB6-BA83-4FF9-8807-AF4E91BD7C75}" dt="2024-11-14T10:18:54.353" v="2395" actId="403"/>
          <ac:spMkLst>
            <pc:docMk/>
            <pc:sldMk cId="72211782" sldId="372"/>
            <ac:spMk id="36" creationId="{21110D08-0D12-1206-0599-58CD65463B08}"/>
          </ac:spMkLst>
        </pc:spChg>
        <pc:spChg chg="add mod">
          <ac:chgData name="ALI TEKIN GUNER" userId="8a3bfaf7-3db6-4045-837e-88d2495fba61" providerId="ADAL" clId="{5FC0DBB6-BA83-4FF9-8807-AF4E91BD7C75}" dt="2024-11-14T10:18:54.353" v="2395" actId="403"/>
          <ac:spMkLst>
            <pc:docMk/>
            <pc:sldMk cId="72211782" sldId="372"/>
            <ac:spMk id="37" creationId="{573A493B-62E8-9E82-BF08-7D17069C7430}"/>
          </ac:spMkLst>
        </pc:spChg>
        <pc:spChg chg="mod">
          <ac:chgData name="ALI TEKIN GUNER" userId="8a3bfaf7-3db6-4045-837e-88d2495fba61" providerId="ADAL" clId="{5FC0DBB6-BA83-4FF9-8807-AF4E91BD7C75}" dt="2024-11-14T10:12:38.076" v="2313" actId="20577"/>
          <ac:spMkLst>
            <pc:docMk/>
            <pc:sldMk cId="72211782" sldId="372"/>
            <ac:spMk id="30723" creationId="{00000000-0000-0000-0000-000000000000}"/>
          </ac:spMkLst>
        </pc:spChg>
        <pc:grpChg chg="add mod">
          <ac:chgData name="ALI TEKIN GUNER" userId="8a3bfaf7-3db6-4045-837e-88d2495fba61" providerId="ADAL" clId="{5FC0DBB6-BA83-4FF9-8807-AF4E91BD7C75}" dt="2024-11-14T10:18:54.353" v="2395" actId="403"/>
          <ac:grpSpMkLst>
            <pc:docMk/>
            <pc:sldMk cId="72211782" sldId="372"/>
            <ac:grpSpMk id="31" creationId="{28AECEA0-1833-7760-3A99-21F2AFF162FC}"/>
          </ac:grpSpMkLst>
        </pc:grpChg>
        <pc:grpChg chg="add mod">
          <ac:chgData name="ALI TEKIN GUNER" userId="8a3bfaf7-3db6-4045-837e-88d2495fba61" providerId="ADAL" clId="{5FC0DBB6-BA83-4FF9-8807-AF4E91BD7C75}" dt="2024-11-14T10:18:54.353" v="2395" actId="403"/>
          <ac:grpSpMkLst>
            <pc:docMk/>
            <pc:sldMk cId="72211782" sldId="372"/>
            <ac:grpSpMk id="38" creationId="{DC7ED20B-5F16-7A06-5589-BB6F10C2E204}"/>
          </ac:grpSpMkLst>
        </pc:grpChg>
        <pc:picChg chg="del">
          <ac:chgData name="ALI TEKIN GUNER" userId="8a3bfaf7-3db6-4045-837e-88d2495fba61" providerId="ADAL" clId="{5FC0DBB6-BA83-4FF9-8807-AF4E91BD7C75}" dt="2024-11-14T10:07:13.426" v="2220" actId="478"/>
          <ac:picMkLst>
            <pc:docMk/>
            <pc:sldMk cId="72211782" sldId="372"/>
            <ac:picMk id="4" creationId="{00000000-0000-0000-0000-000000000000}"/>
          </ac:picMkLst>
        </pc:picChg>
        <pc:picChg chg="add mod">
          <ac:chgData name="ALI TEKIN GUNER" userId="8a3bfaf7-3db6-4045-837e-88d2495fba61" providerId="ADAL" clId="{5FC0DBB6-BA83-4FF9-8807-AF4E91BD7C75}" dt="2024-11-14T10:18:54.353" v="2395" actId="403"/>
          <ac:picMkLst>
            <pc:docMk/>
            <pc:sldMk cId="72211782" sldId="372"/>
            <ac:picMk id="9" creationId="{64642CE5-9D65-3005-62A5-4CE406DD1716}"/>
          </ac:picMkLst>
        </pc:picChg>
        <pc:picChg chg="del">
          <ac:chgData name="ALI TEKIN GUNER" userId="8a3bfaf7-3db6-4045-837e-88d2495fba61" providerId="ADAL" clId="{5FC0DBB6-BA83-4FF9-8807-AF4E91BD7C75}" dt="2024-11-14T10:07:14.074" v="2221" actId="478"/>
          <ac:picMkLst>
            <pc:docMk/>
            <pc:sldMk cId="72211782" sldId="372"/>
            <ac:picMk id="12" creationId="{00000000-0000-0000-0000-000000000000}"/>
          </ac:picMkLst>
        </pc:picChg>
        <pc:picChg chg="del">
          <ac:chgData name="ALI TEKIN GUNER" userId="8a3bfaf7-3db6-4045-837e-88d2495fba61" providerId="ADAL" clId="{5FC0DBB6-BA83-4FF9-8807-AF4E91BD7C75}" dt="2024-11-14T10:07:15.673" v="2222" actId="478"/>
          <ac:picMkLst>
            <pc:docMk/>
            <pc:sldMk cId="72211782" sldId="372"/>
            <ac:picMk id="13" creationId="{00000000-0000-0000-0000-000000000000}"/>
          </ac:picMkLst>
        </pc:picChg>
        <pc:picChg chg="add mod">
          <ac:chgData name="ALI TEKIN GUNER" userId="8a3bfaf7-3db6-4045-837e-88d2495fba61" providerId="ADAL" clId="{5FC0DBB6-BA83-4FF9-8807-AF4E91BD7C75}" dt="2024-11-14T10:18:54.353" v="2395" actId="403"/>
          <ac:picMkLst>
            <pc:docMk/>
            <pc:sldMk cId="72211782" sldId="372"/>
            <ac:picMk id="18" creationId="{E24C7E7E-4ECD-F7E9-F979-6DAE8703D0CF}"/>
          </ac:picMkLst>
        </pc:picChg>
        <pc:cxnChg chg="add mod">
          <ac:chgData name="ALI TEKIN GUNER" userId="8a3bfaf7-3db6-4045-837e-88d2495fba61" providerId="ADAL" clId="{5FC0DBB6-BA83-4FF9-8807-AF4E91BD7C75}" dt="2024-11-14T10:18:54.353" v="2395" actId="403"/>
          <ac:cxnSpMkLst>
            <pc:docMk/>
            <pc:sldMk cId="72211782" sldId="372"/>
            <ac:cxnSpMk id="24" creationId="{4E27A707-846D-9474-96D9-3558C5DA3EAE}"/>
          </ac:cxnSpMkLst>
        </pc:cxnChg>
        <pc:cxnChg chg="add mod">
          <ac:chgData name="ALI TEKIN GUNER" userId="8a3bfaf7-3db6-4045-837e-88d2495fba61" providerId="ADAL" clId="{5FC0DBB6-BA83-4FF9-8807-AF4E91BD7C75}" dt="2024-11-14T10:18:54.353" v="2395" actId="403"/>
          <ac:cxnSpMkLst>
            <pc:docMk/>
            <pc:sldMk cId="72211782" sldId="372"/>
            <ac:cxnSpMk id="25" creationId="{089EF611-F000-E12A-35A7-DAD710853017}"/>
          </ac:cxnSpMkLst>
        </pc:cxnChg>
        <pc:cxnChg chg="add mod">
          <ac:chgData name="ALI TEKIN GUNER" userId="8a3bfaf7-3db6-4045-837e-88d2495fba61" providerId="ADAL" clId="{5FC0DBB6-BA83-4FF9-8807-AF4E91BD7C75}" dt="2024-11-14T10:18:54.353" v="2395" actId="403"/>
          <ac:cxnSpMkLst>
            <pc:docMk/>
            <pc:sldMk cId="72211782" sldId="372"/>
            <ac:cxnSpMk id="26" creationId="{CF5DDDC3-6498-7884-1523-20B8E41D3657}"/>
          </ac:cxnSpMkLst>
        </pc:cxnChg>
        <pc:cxnChg chg="add mod">
          <ac:chgData name="ALI TEKIN GUNER" userId="8a3bfaf7-3db6-4045-837e-88d2495fba61" providerId="ADAL" clId="{5FC0DBB6-BA83-4FF9-8807-AF4E91BD7C75}" dt="2024-11-14T10:18:54.353" v="2395" actId="403"/>
          <ac:cxnSpMkLst>
            <pc:docMk/>
            <pc:sldMk cId="72211782" sldId="372"/>
            <ac:cxnSpMk id="27" creationId="{7985B534-FC95-DE34-FF0A-A14C1C58AD7C}"/>
          </ac:cxnSpMkLst>
        </pc:cxnChg>
        <pc:cxnChg chg="add mod">
          <ac:chgData name="ALI TEKIN GUNER" userId="8a3bfaf7-3db6-4045-837e-88d2495fba61" providerId="ADAL" clId="{5FC0DBB6-BA83-4FF9-8807-AF4E91BD7C75}" dt="2024-11-14T10:18:54.353" v="2395" actId="403"/>
          <ac:cxnSpMkLst>
            <pc:docMk/>
            <pc:sldMk cId="72211782" sldId="372"/>
            <ac:cxnSpMk id="28" creationId="{ECAE7893-9F28-AA77-5FC2-405E88FE8B28}"/>
          </ac:cxnSpMkLst>
        </pc:cxnChg>
        <pc:cxnChg chg="add mod">
          <ac:chgData name="ALI TEKIN GUNER" userId="8a3bfaf7-3db6-4045-837e-88d2495fba61" providerId="ADAL" clId="{5FC0DBB6-BA83-4FF9-8807-AF4E91BD7C75}" dt="2024-11-14T10:18:54.353" v="2395" actId="403"/>
          <ac:cxnSpMkLst>
            <pc:docMk/>
            <pc:sldMk cId="72211782" sldId="372"/>
            <ac:cxnSpMk id="29" creationId="{32057C73-EACF-DAC0-0D81-BAE9E20933D2}"/>
          </ac:cxnSpMkLst>
        </pc:cxnChg>
        <pc:cxnChg chg="add mod">
          <ac:chgData name="ALI TEKIN GUNER" userId="8a3bfaf7-3db6-4045-837e-88d2495fba61" providerId="ADAL" clId="{5FC0DBB6-BA83-4FF9-8807-AF4E91BD7C75}" dt="2024-11-14T10:18:54.353" v="2395" actId="403"/>
          <ac:cxnSpMkLst>
            <pc:docMk/>
            <pc:sldMk cId="72211782" sldId="372"/>
            <ac:cxnSpMk id="30" creationId="{572717A2-247C-D148-D879-C798B450E348}"/>
          </ac:cxnSpMkLst>
        </pc:cxnChg>
      </pc:sldChg>
      <pc:sldChg chg="modSp mod">
        <pc:chgData name="ALI TEKIN GUNER" userId="8a3bfaf7-3db6-4045-837e-88d2495fba61" providerId="ADAL" clId="{5FC0DBB6-BA83-4FF9-8807-AF4E91BD7C75}" dt="2024-11-14T10:06:11.043" v="2218" actId="20577"/>
        <pc:sldMkLst>
          <pc:docMk/>
          <pc:sldMk cId="1038214225" sldId="374"/>
        </pc:sldMkLst>
        <pc:spChg chg="mod">
          <ac:chgData name="ALI TEKIN GUNER" userId="8a3bfaf7-3db6-4045-837e-88d2495fba61" providerId="ADAL" clId="{5FC0DBB6-BA83-4FF9-8807-AF4E91BD7C75}" dt="2024-11-14T10:06:06.164" v="2214" actId="20577"/>
          <ac:spMkLst>
            <pc:docMk/>
            <pc:sldMk cId="1038214225" sldId="374"/>
            <ac:spMk id="6" creationId="{00000000-0000-0000-0000-000000000000}"/>
          </ac:spMkLst>
        </pc:spChg>
        <pc:spChg chg="mod">
          <ac:chgData name="ALI TEKIN GUNER" userId="8a3bfaf7-3db6-4045-837e-88d2495fba61" providerId="ADAL" clId="{5FC0DBB6-BA83-4FF9-8807-AF4E91BD7C75}" dt="2024-11-14T10:06:11.043" v="2218" actId="20577"/>
          <ac:spMkLst>
            <pc:docMk/>
            <pc:sldMk cId="1038214225" sldId="374"/>
            <ac:spMk id="10" creationId="{00000000-0000-0000-0000-000000000000}"/>
          </ac:spMkLst>
        </pc:spChg>
      </pc:sldChg>
      <pc:sldChg chg="addSp delSp modSp mod">
        <pc:chgData name="ALI TEKIN GUNER" userId="8a3bfaf7-3db6-4045-837e-88d2495fba61" providerId="ADAL" clId="{5FC0DBB6-BA83-4FF9-8807-AF4E91BD7C75}" dt="2024-11-14T10:33:33.038" v="2742" actId="20577"/>
        <pc:sldMkLst>
          <pc:docMk/>
          <pc:sldMk cId="1767127692" sldId="376"/>
        </pc:sldMkLst>
        <pc:spChg chg="mod">
          <ac:chgData name="ALI TEKIN GUNER" userId="8a3bfaf7-3db6-4045-837e-88d2495fba61" providerId="ADAL" clId="{5FC0DBB6-BA83-4FF9-8807-AF4E91BD7C75}" dt="2024-11-14T10:33:33.038" v="2742" actId="20577"/>
          <ac:spMkLst>
            <pc:docMk/>
            <pc:sldMk cId="1767127692" sldId="376"/>
            <ac:spMk id="9" creationId="{00000000-0000-0000-0000-000000000000}"/>
          </ac:spMkLst>
        </pc:spChg>
        <pc:spChg chg="mod">
          <ac:chgData name="ALI TEKIN GUNER" userId="8a3bfaf7-3db6-4045-837e-88d2495fba61" providerId="ADAL" clId="{5FC0DBB6-BA83-4FF9-8807-AF4E91BD7C75}" dt="2024-11-14T09:43:43.749" v="2193" actId="20577"/>
          <ac:spMkLst>
            <pc:docMk/>
            <pc:sldMk cId="1767127692" sldId="376"/>
            <ac:spMk id="10" creationId="{A344BFE8-EB03-31A3-98A6-E6C768220524}"/>
          </ac:spMkLst>
        </pc:spChg>
        <pc:spChg chg="mod">
          <ac:chgData name="ALI TEKIN GUNER" userId="8a3bfaf7-3db6-4045-837e-88d2495fba61" providerId="ADAL" clId="{5FC0DBB6-BA83-4FF9-8807-AF4E91BD7C75}" dt="2024-11-14T09:43:48.325" v="2195" actId="1076"/>
          <ac:spMkLst>
            <pc:docMk/>
            <pc:sldMk cId="1767127692" sldId="376"/>
            <ac:spMk id="11" creationId="{C60C1B2E-3162-B642-BDA1-49AEAE1E3F8C}"/>
          </ac:spMkLst>
        </pc:spChg>
        <pc:spChg chg="mod">
          <ac:chgData name="ALI TEKIN GUNER" userId="8a3bfaf7-3db6-4045-837e-88d2495fba61" providerId="ADAL" clId="{5FC0DBB6-BA83-4FF9-8807-AF4E91BD7C75}" dt="2024-11-14T09:36:53.799" v="2112" actId="1035"/>
          <ac:spMkLst>
            <pc:docMk/>
            <pc:sldMk cId="1767127692" sldId="376"/>
            <ac:spMk id="13" creationId="{00000000-0000-0000-0000-000000000000}"/>
          </ac:spMkLst>
        </pc:spChg>
        <pc:spChg chg="mod">
          <ac:chgData name="ALI TEKIN GUNER" userId="8a3bfaf7-3db6-4045-837e-88d2495fba61" providerId="ADAL" clId="{5FC0DBB6-BA83-4FF9-8807-AF4E91BD7C75}" dt="2024-11-14T09:36:40.337" v="2107" actId="20577"/>
          <ac:spMkLst>
            <pc:docMk/>
            <pc:sldMk cId="1767127692" sldId="376"/>
            <ac:spMk id="16" creationId="{00000000-0000-0000-0000-000000000000}"/>
          </ac:spMkLst>
        </pc:spChg>
        <pc:spChg chg="mod">
          <ac:chgData name="ALI TEKIN GUNER" userId="8a3bfaf7-3db6-4045-837e-88d2495fba61" providerId="ADAL" clId="{5FC0DBB6-BA83-4FF9-8807-AF4E91BD7C75}" dt="2024-11-14T10:24:56.741" v="2539"/>
          <ac:spMkLst>
            <pc:docMk/>
            <pc:sldMk cId="1767127692" sldId="376"/>
            <ac:spMk id="20" creationId="{439B72FE-848F-0FDE-D2AF-44E117DFC437}"/>
          </ac:spMkLst>
        </pc:spChg>
        <pc:spChg chg="mod">
          <ac:chgData name="ALI TEKIN GUNER" userId="8a3bfaf7-3db6-4045-837e-88d2495fba61" providerId="ADAL" clId="{5FC0DBB6-BA83-4FF9-8807-AF4E91BD7C75}" dt="2024-11-14T10:24:56.741" v="2539"/>
          <ac:spMkLst>
            <pc:docMk/>
            <pc:sldMk cId="1767127692" sldId="376"/>
            <ac:spMk id="21" creationId="{2A42353F-5B22-2E38-1CD7-350E0D91D1B7}"/>
          </ac:spMkLst>
        </pc:spChg>
        <pc:spChg chg="add mod">
          <ac:chgData name="ALI TEKIN GUNER" userId="8a3bfaf7-3db6-4045-837e-88d2495fba61" providerId="ADAL" clId="{5FC0DBB6-BA83-4FF9-8807-AF4E91BD7C75}" dt="2024-11-14T10:32:51.168" v="2741" actId="164"/>
          <ac:spMkLst>
            <pc:docMk/>
            <pc:sldMk cId="1767127692" sldId="376"/>
            <ac:spMk id="22" creationId="{66F99D32-0B8C-444B-59E2-8104D32A3606}"/>
          </ac:spMkLst>
        </pc:spChg>
        <pc:spChg chg="add mod">
          <ac:chgData name="ALI TEKIN GUNER" userId="8a3bfaf7-3db6-4045-837e-88d2495fba61" providerId="ADAL" clId="{5FC0DBB6-BA83-4FF9-8807-AF4E91BD7C75}" dt="2024-11-14T10:26:27.149" v="2574"/>
          <ac:spMkLst>
            <pc:docMk/>
            <pc:sldMk cId="1767127692" sldId="376"/>
            <ac:spMk id="23" creationId="{62AA43C8-C9A4-1770-7793-0CB4A5816E6B}"/>
          </ac:spMkLst>
        </pc:spChg>
        <pc:spChg chg="add mod">
          <ac:chgData name="ALI TEKIN GUNER" userId="8a3bfaf7-3db6-4045-837e-88d2495fba61" providerId="ADAL" clId="{5FC0DBB6-BA83-4FF9-8807-AF4E91BD7C75}" dt="2024-11-14T10:32:51.168" v="2741" actId="164"/>
          <ac:spMkLst>
            <pc:docMk/>
            <pc:sldMk cId="1767127692" sldId="376"/>
            <ac:spMk id="24" creationId="{24F05246-80D8-12B4-D172-75091AFD1316}"/>
          </ac:spMkLst>
        </pc:spChg>
        <pc:spChg chg="add mod">
          <ac:chgData name="ALI TEKIN GUNER" userId="8a3bfaf7-3db6-4045-837e-88d2495fba61" providerId="ADAL" clId="{5FC0DBB6-BA83-4FF9-8807-AF4E91BD7C75}" dt="2024-11-14T10:32:51.168" v="2741" actId="164"/>
          <ac:spMkLst>
            <pc:docMk/>
            <pc:sldMk cId="1767127692" sldId="376"/>
            <ac:spMk id="25" creationId="{01DA6C7C-B9CF-A914-ED82-6496D7BEFE71}"/>
          </ac:spMkLst>
        </pc:spChg>
        <pc:spChg chg="add mod">
          <ac:chgData name="ALI TEKIN GUNER" userId="8a3bfaf7-3db6-4045-837e-88d2495fba61" providerId="ADAL" clId="{5FC0DBB6-BA83-4FF9-8807-AF4E91BD7C75}" dt="2024-11-14T10:32:51.168" v="2741" actId="164"/>
          <ac:spMkLst>
            <pc:docMk/>
            <pc:sldMk cId="1767127692" sldId="376"/>
            <ac:spMk id="26" creationId="{43A8DC83-E533-C90F-16F1-46E596EE8106}"/>
          </ac:spMkLst>
        </pc:spChg>
        <pc:grpChg chg="add mod">
          <ac:chgData name="ALI TEKIN GUNER" userId="8a3bfaf7-3db6-4045-837e-88d2495fba61" providerId="ADAL" clId="{5FC0DBB6-BA83-4FF9-8807-AF4E91BD7C75}" dt="2024-11-14T10:32:51.168" v="2741" actId="164"/>
          <ac:grpSpMkLst>
            <pc:docMk/>
            <pc:sldMk cId="1767127692" sldId="376"/>
            <ac:grpSpMk id="6" creationId="{44E63B5F-1875-2E62-CA13-0D6BCF09D8BF}"/>
          </ac:grpSpMkLst>
        </pc:grpChg>
        <pc:grpChg chg="mod">
          <ac:chgData name="ALI TEKIN GUNER" userId="8a3bfaf7-3db6-4045-837e-88d2495fba61" providerId="ADAL" clId="{5FC0DBB6-BA83-4FF9-8807-AF4E91BD7C75}" dt="2024-11-14T09:43:43.749" v="2193" actId="20577"/>
          <ac:grpSpMkLst>
            <pc:docMk/>
            <pc:sldMk cId="1767127692" sldId="376"/>
            <ac:grpSpMk id="8" creationId="{18CBC22A-B422-F05D-CA6D-F1AA5578C5E0}"/>
          </ac:grpSpMkLst>
        </pc:grpChg>
        <pc:grpChg chg="add mod">
          <ac:chgData name="ALI TEKIN GUNER" userId="8a3bfaf7-3db6-4045-837e-88d2495fba61" providerId="ADAL" clId="{5FC0DBB6-BA83-4FF9-8807-AF4E91BD7C75}" dt="2024-11-14T10:25:04.377" v="2542" actId="1076"/>
          <ac:grpSpMkLst>
            <pc:docMk/>
            <pc:sldMk cId="1767127692" sldId="376"/>
            <ac:grpSpMk id="12" creationId="{2976B2A7-FA62-6F6C-977F-3A2D8038FAE8}"/>
          </ac:grpSpMkLst>
        </pc:grpChg>
        <pc:grpChg chg="add mod">
          <ac:chgData name="ALI TEKIN GUNER" userId="8a3bfaf7-3db6-4045-837e-88d2495fba61" providerId="ADAL" clId="{5FC0DBB6-BA83-4FF9-8807-AF4E91BD7C75}" dt="2024-11-14T10:32:51.168" v="2741" actId="164"/>
          <ac:grpSpMkLst>
            <pc:docMk/>
            <pc:sldMk cId="1767127692" sldId="376"/>
            <ac:grpSpMk id="31" creationId="{4F579836-9A64-CAF6-F0E2-AB353E992D56}"/>
          </ac:grpSpMkLst>
        </pc:grpChg>
        <pc:picChg chg="mod">
          <ac:chgData name="ALI TEKIN GUNER" userId="8a3bfaf7-3db6-4045-837e-88d2495fba61" providerId="ADAL" clId="{5FC0DBB6-BA83-4FF9-8807-AF4E91BD7C75}" dt="2024-11-14T09:43:43.749" v="2193" actId="20577"/>
          <ac:picMkLst>
            <pc:docMk/>
            <pc:sldMk cId="1767127692" sldId="376"/>
            <ac:picMk id="7" creationId="{666FD4DB-6951-4D73-A0B3-A3EB82D3207D}"/>
          </ac:picMkLst>
        </pc:picChg>
        <pc:picChg chg="del">
          <ac:chgData name="ALI TEKIN GUNER" userId="8a3bfaf7-3db6-4045-837e-88d2495fba61" providerId="ADAL" clId="{5FC0DBB6-BA83-4FF9-8807-AF4E91BD7C75}" dt="2024-11-14T09:42:38.989" v="2176" actId="478"/>
          <ac:picMkLst>
            <pc:docMk/>
            <pc:sldMk cId="1767127692" sldId="376"/>
            <ac:picMk id="14" creationId="{00000000-0000-0000-0000-000000000000}"/>
          </ac:picMkLst>
        </pc:picChg>
        <pc:picChg chg="mod">
          <ac:chgData name="ALI TEKIN GUNER" userId="8a3bfaf7-3db6-4045-837e-88d2495fba61" providerId="ADAL" clId="{5FC0DBB6-BA83-4FF9-8807-AF4E91BD7C75}" dt="2024-11-14T10:24:56.741" v="2539"/>
          <ac:picMkLst>
            <pc:docMk/>
            <pc:sldMk cId="1767127692" sldId="376"/>
            <ac:picMk id="14" creationId="{DE09BC7A-0723-7526-25A0-7E7F448B252E}"/>
          </ac:picMkLst>
        </pc:picChg>
        <pc:cxnChg chg="mod">
          <ac:chgData name="ALI TEKIN GUNER" userId="8a3bfaf7-3db6-4045-837e-88d2495fba61" providerId="ADAL" clId="{5FC0DBB6-BA83-4FF9-8807-AF4E91BD7C75}" dt="2024-11-14T10:24:56.741" v="2539"/>
          <ac:cxnSpMkLst>
            <pc:docMk/>
            <pc:sldMk cId="1767127692" sldId="376"/>
            <ac:cxnSpMk id="18" creationId="{7205C671-450F-90B3-BDB0-E7D76D35E1CD}"/>
          </ac:cxnSpMkLst>
        </pc:cxnChg>
        <pc:cxnChg chg="add mod">
          <ac:chgData name="ALI TEKIN GUNER" userId="8a3bfaf7-3db6-4045-837e-88d2495fba61" providerId="ADAL" clId="{5FC0DBB6-BA83-4FF9-8807-AF4E91BD7C75}" dt="2024-11-14T10:32:51.168" v="2741" actId="164"/>
          <ac:cxnSpMkLst>
            <pc:docMk/>
            <pc:sldMk cId="1767127692" sldId="376"/>
            <ac:cxnSpMk id="28" creationId="{726FEABC-B403-5BA2-1AA4-AA2D3DE18F85}"/>
          </ac:cxnSpMkLst>
        </pc:cxnChg>
      </pc:sldChg>
      <pc:sldChg chg="modSp mod">
        <pc:chgData name="ALI TEKIN GUNER" userId="8a3bfaf7-3db6-4045-837e-88d2495fba61" providerId="ADAL" clId="{5FC0DBB6-BA83-4FF9-8807-AF4E91BD7C75}" dt="2024-11-14T08:30:37.407" v="1942" actId="1076"/>
        <pc:sldMkLst>
          <pc:docMk/>
          <pc:sldMk cId="3548442925" sldId="660"/>
        </pc:sldMkLst>
        <pc:spChg chg="mod">
          <ac:chgData name="ALI TEKIN GUNER" userId="8a3bfaf7-3db6-4045-837e-88d2495fba61" providerId="ADAL" clId="{5FC0DBB6-BA83-4FF9-8807-AF4E91BD7C75}" dt="2024-11-14T08:30:24.431" v="1941" actId="6549"/>
          <ac:spMkLst>
            <pc:docMk/>
            <pc:sldMk cId="3548442925" sldId="660"/>
            <ac:spMk id="22532" creationId="{00000000-0000-0000-0000-000000000000}"/>
          </ac:spMkLst>
        </pc:spChg>
        <pc:picChg chg="mod">
          <ac:chgData name="ALI TEKIN GUNER" userId="8a3bfaf7-3db6-4045-837e-88d2495fba61" providerId="ADAL" clId="{5FC0DBB6-BA83-4FF9-8807-AF4E91BD7C75}" dt="2024-11-14T08:30:37.407" v="1942" actId="1076"/>
          <ac:picMkLst>
            <pc:docMk/>
            <pc:sldMk cId="3548442925" sldId="660"/>
            <ac:picMk id="17" creationId="{78E8D536-D427-CB85-23EB-727633C46DCC}"/>
          </ac:picMkLst>
        </pc:picChg>
      </pc:sldChg>
      <pc:sldChg chg="modSp mod">
        <pc:chgData name="ALI TEKIN GUNER" userId="8a3bfaf7-3db6-4045-837e-88d2495fba61" providerId="ADAL" clId="{5FC0DBB6-BA83-4FF9-8807-AF4E91BD7C75}" dt="2024-11-14T08:02:45.318" v="1794" actId="20577"/>
        <pc:sldMkLst>
          <pc:docMk/>
          <pc:sldMk cId="4213451487" sldId="747"/>
        </pc:sldMkLst>
        <pc:spChg chg="mod">
          <ac:chgData name="ALI TEKIN GUNER" userId="8a3bfaf7-3db6-4045-837e-88d2495fba61" providerId="ADAL" clId="{5FC0DBB6-BA83-4FF9-8807-AF4E91BD7C75}" dt="2024-11-14T08:02:45.318" v="1794" actId="20577"/>
          <ac:spMkLst>
            <pc:docMk/>
            <pc:sldMk cId="4213451487" sldId="747"/>
            <ac:spMk id="17" creationId="{00000000-0000-0000-0000-000000000000}"/>
          </ac:spMkLst>
        </pc:spChg>
        <pc:grpChg chg="mod ord">
          <ac:chgData name="ALI TEKIN GUNER" userId="8a3bfaf7-3db6-4045-837e-88d2495fba61" providerId="ADAL" clId="{5FC0DBB6-BA83-4FF9-8807-AF4E91BD7C75}" dt="2024-11-14T08:01:13.892" v="1721" actId="1076"/>
          <ac:grpSpMkLst>
            <pc:docMk/>
            <pc:sldMk cId="4213451487" sldId="747"/>
            <ac:grpSpMk id="28" creationId="{00000000-0000-0000-0000-000000000000}"/>
          </ac:grpSpMkLst>
        </pc:grpChg>
      </pc:sldChg>
      <pc:sldChg chg="addSp delSp modSp mod">
        <pc:chgData name="ALI TEKIN GUNER" userId="8a3bfaf7-3db6-4045-837e-88d2495fba61" providerId="ADAL" clId="{5FC0DBB6-BA83-4FF9-8807-AF4E91BD7C75}" dt="2024-10-10T10:21:48.397" v="187" actId="1037"/>
        <pc:sldMkLst>
          <pc:docMk/>
          <pc:sldMk cId="2720589532" sldId="769"/>
        </pc:sldMkLst>
        <pc:spChg chg="add del">
          <ac:chgData name="ALI TEKIN GUNER" userId="8a3bfaf7-3db6-4045-837e-88d2495fba61" providerId="ADAL" clId="{5FC0DBB6-BA83-4FF9-8807-AF4E91BD7C75}" dt="2024-10-10T10:20:38.988" v="168" actId="22"/>
          <ac:spMkLst>
            <pc:docMk/>
            <pc:sldMk cId="2720589532" sldId="769"/>
            <ac:spMk id="8" creationId="{5BE7A973-59B9-5009-5A4B-74CD447B720A}"/>
          </ac:spMkLst>
        </pc:spChg>
        <pc:spChg chg="add mod">
          <ac:chgData name="ALI TEKIN GUNER" userId="8a3bfaf7-3db6-4045-837e-88d2495fba61" providerId="ADAL" clId="{5FC0DBB6-BA83-4FF9-8807-AF4E91BD7C75}" dt="2024-10-10T10:21:13.105" v="180" actId="688"/>
          <ac:spMkLst>
            <pc:docMk/>
            <pc:sldMk cId="2720589532" sldId="769"/>
            <ac:spMk id="10" creationId="{0BD332D5-3AC7-CE6C-26FC-A69D392D2849}"/>
          </ac:spMkLst>
        </pc:spChg>
        <pc:spChg chg="add mod">
          <ac:chgData name="ALI TEKIN GUNER" userId="8a3bfaf7-3db6-4045-837e-88d2495fba61" providerId="ADAL" clId="{5FC0DBB6-BA83-4FF9-8807-AF4E91BD7C75}" dt="2024-10-10T10:21:48.397" v="187" actId="1037"/>
          <ac:spMkLst>
            <pc:docMk/>
            <pc:sldMk cId="2720589532" sldId="769"/>
            <ac:spMk id="11" creationId="{6BCEBE72-D222-AAF6-A0E2-0BCD4608B7C1}"/>
          </ac:spMkLst>
        </pc:spChg>
      </pc:sldChg>
      <pc:sldChg chg="modSp">
        <pc:chgData name="ALI TEKIN GUNER" userId="8a3bfaf7-3db6-4045-837e-88d2495fba61" providerId="ADAL" clId="{5FC0DBB6-BA83-4FF9-8807-AF4E91BD7C75}" dt="2024-10-03T10:29:29.325" v="105" actId="20577"/>
        <pc:sldMkLst>
          <pc:docMk/>
          <pc:sldMk cId="1191704859" sldId="938"/>
        </pc:sldMkLst>
        <pc:graphicFrameChg chg="mod">
          <ac:chgData name="ALI TEKIN GUNER" userId="8a3bfaf7-3db6-4045-837e-88d2495fba61" providerId="ADAL" clId="{5FC0DBB6-BA83-4FF9-8807-AF4E91BD7C75}" dt="2024-10-03T10:29:29.325" v="105" actId="20577"/>
          <ac:graphicFrameMkLst>
            <pc:docMk/>
            <pc:sldMk cId="1191704859" sldId="938"/>
            <ac:graphicFrameMk id="8" creationId="{460ECA24-2B7E-48A2-7469-F9AB99AA5C62}"/>
          </ac:graphicFrameMkLst>
        </pc:graphicFrameChg>
      </pc:sldChg>
      <pc:sldChg chg="modSp mod modAnim">
        <pc:chgData name="ALI TEKIN GUNER" userId="8a3bfaf7-3db6-4045-837e-88d2495fba61" providerId="ADAL" clId="{5FC0DBB6-BA83-4FF9-8807-AF4E91BD7C75}" dt="2024-10-03T10:33:35.526" v="166" actId="5793"/>
        <pc:sldMkLst>
          <pc:docMk/>
          <pc:sldMk cId="3791386199" sldId="939"/>
        </pc:sldMkLst>
        <pc:spChg chg="mod">
          <ac:chgData name="ALI TEKIN GUNER" userId="8a3bfaf7-3db6-4045-837e-88d2495fba61" providerId="ADAL" clId="{5FC0DBB6-BA83-4FF9-8807-AF4E91BD7C75}" dt="2024-10-03T10:33:35.526" v="166" actId="5793"/>
          <ac:spMkLst>
            <pc:docMk/>
            <pc:sldMk cId="3791386199" sldId="939"/>
            <ac:spMk id="11" creationId="{D37C7199-E248-04B8-905E-49090DC1EDCC}"/>
          </ac:spMkLst>
        </pc:spChg>
      </pc:sldChg>
      <pc:sldChg chg="modSp mod">
        <pc:chgData name="ALI TEKIN GUNER" userId="8a3bfaf7-3db6-4045-837e-88d2495fba61" providerId="ADAL" clId="{5FC0DBB6-BA83-4FF9-8807-AF4E91BD7C75}" dt="2024-10-03T10:26:02.122" v="33" actId="27636"/>
        <pc:sldMkLst>
          <pc:docMk/>
          <pc:sldMk cId="2174751821" sldId="944"/>
        </pc:sldMkLst>
        <pc:spChg chg="mod">
          <ac:chgData name="ALI TEKIN GUNER" userId="8a3bfaf7-3db6-4045-837e-88d2495fba61" providerId="ADAL" clId="{5FC0DBB6-BA83-4FF9-8807-AF4E91BD7C75}" dt="2024-10-03T10:26:02.122" v="33" actId="27636"/>
          <ac:spMkLst>
            <pc:docMk/>
            <pc:sldMk cId="2174751821" sldId="944"/>
            <ac:spMk id="7" creationId="{06E4C9FA-558C-25F0-D5CA-8A4777F9932C}"/>
          </ac:spMkLst>
        </pc:spChg>
      </pc:sldChg>
      <pc:sldChg chg="addSp modSp mod modAnim">
        <pc:chgData name="ALI TEKIN GUNER" userId="8a3bfaf7-3db6-4045-837e-88d2495fba61" providerId="ADAL" clId="{5FC0DBB6-BA83-4FF9-8807-AF4E91BD7C75}" dt="2024-11-14T08:29:24.812" v="1935" actId="1035"/>
        <pc:sldMkLst>
          <pc:docMk/>
          <pc:sldMk cId="482306366" sldId="948"/>
        </pc:sldMkLst>
        <pc:spChg chg="add mod">
          <ac:chgData name="ALI TEKIN GUNER" userId="8a3bfaf7-3db6-4045-837e-88d2495fba61" providerId="ADAL" clId="{5FC0DBB6-BA83-4FF9-8807-AF4E91BD7C75}" dt="2024-11-14T08:23:24.719" v="1871" actId="1036"/>
          <ac:spMkLst>
            <pc:docMk/>
            <pc:sldMk cId="482306366" sldId="948"/>
            <ac:spMk id="9" creationId="{517864A0-50B8-4EA7-B0A1-02C4CAB99CAD}"/>
          </ac:spMkLst>
        </pc:spChg>
        <pc:spChg chg="mod">
          <ac:chgData name="ALI TEKIN GUNER" userId="8a3bfaf7-3db6-4045-837e-88d2495fba61" providerId="ADAL" clId="{5FC0DBB6-BA83-4FF9-8807-AF4E91BD7C75}" dt="2024-11-14T08:29:14.255" v="1933" actId="20577"/>
          <ac:spMkLst>
            <pc:docMk/>
            <pc:sldMk cId="482306366" sldId="948"/>
            <ac:spMk id="12" creationId="{35737040-9305-92E2-AC38-0223C5AF1E49}"/>
          </ac:spMkLst>
        </pc:spChg>
        <pc:spChg chg="mod">
          <ac:chgData name="ALI TEKIN GUNER" userId="8a3bfaf7-3db6-4045-837e-88d2495fba61" providerId="ADAL" clId="{5FC0DBB6-BA83-4FF9-8807-AF4E91BD7C75}" dt="2024-11-14T08:27:12.603" v="1925" actId="14100"/>
          <ac:spMkLst>
            <pc:docMk/>
            <pc:sldMk cId="482306366" sldId="948"/>
            <ac:spMk id="22" creationId="{B3A17754-657C-2F63-9585-D77C8B635F4B}"/>
          </ac:spMkLst>
        </pc:spChg>
        <pc:spChg chg="mod">
          <ac:chgData name="ALI TEKIN GUNER" userId="8a3bfaf7-3db6-4045-837e-88d2495fba61" providerId="ADAL" clId="{5FC0DBB6-BA83-4FF9-8807-AF4E91BD7C75}" dt="2024-11-14T08:29:21.124" v="1934" actId="1035"/>
          <ac:spMkLst>
            <pc:docMk/>
            <pc:sldMk cId="482306366" sldId="948"/>
            <ac:spMk id="56" creationId="{8C2D5715-D122-7CEA-925B-618C05398247}"/>
          </ac:spMkLst>
        </pc:spChg>
        <pc:spChg chg="mod">
          <ac:chgData name="ALI TEKIN GUNER" userId="8a3bfaf7-3db6-4045-837e-88d2495fba61" providerId="ADAL" clId="{5FC0DBB6-BA83-4FF9-8807-AF4E91BD7C75}" dt="2024-11-14T08:29:01.317" v="1928" actId="1036"/>
          <ac:spMkLst>
            <pc:docMk/>
            <pc:sldMk cId="482306366" sldId="948"/>
            <ac:spMk id="82" creationId="{87152103-FA42-E3AC-4292-B46B5E6A984D}"/>
          </ac:spMkLst>
        </pc:spChg>
        <pc:grpChg chg="mod">
          <ac:chgData name="ALI TEKIN GUNER" userId="8a3bfaf7-3db6-4045-837e-88d2495fba61" providerId="ADAL" clId="{5FC0DBB6-BA83-4FF9-8807-AF4E91BD7C75}" dt="2024-11-14T08:29:24.812" v="1935" actId="1035"/>
          <ac:grpSpMkLst>
            <pc:docMk/>
            <pc:sldMk cId="482306366" sldId="948"/>
            <ac:grpSpMk id="78" creationId="{9AB46E37-A08D-A7D2-51E7-F3D7E67EF7B9}"/>
          </ac:grpSpMkLst>
        </pc:grpChg>
      </pc:sldChg>
      <pc:sldChg chg="modSp mod modAnim">
        <pc:chgData name="ALI TEKIN GUNER" userId="8a3bfaf7-3db6-4045-837e-88d2495fba61" providerId="ADAL" clId="{5FC0DBB6-BA83-4FF9-8807-AF4E91BD7C75}" dt="2024-11-14T08:26:53.959" v="1916" actId="20577"/>
        <pc:sldMkLst>
          <pc:docMk/>
          <pc:sldMk cId="3690636314" sldId="950"/>
        </pc:sldMkLst>
        <pc:spChg chg="mod">
          <ac:chgData name="ALI TEKIN GUNER" userId="8a3bfaf7-3db6-4045-837e-88d2495fba61" providerId="ADAL" clId="{5FC0DBB6-BA83-4FF9-8807-AF4E91BD7C75}" dt="2024-11-14T08:26:53.959" v="1916" actId="20577"/>
          <ac:spMkLst>
            <pc:docMk/>
            <pc:sldMk cId="3690636314" sldId="950"/>
            <ac:spMk id="27" creationId="{00000000-0000-0000-0000-000000000000}"/>
          </ac:spMkLst>
        </pc:spChg>
      </pc:sldChg>
      <pc:sldChg chg="modSp mod">
        <pc:chgData name="ALI TEKIN GUNER" userId="8a3bfaf7-3db6-4045-837e-88d2495fba61" providerId="ADAL" clId="{5FC0DBB6-BA83-4FF9-8807-AF4E91BD7C75}" dt="2024-10-22T09:19:30.005" v="429" actId="6549"/>
        <pc:sldMkLst>
          <pc:docMk/>
          <pc:sldMk cId="3506070615" sldId="986"/>
        </pc:sldMkLst>
        <pc:spChg chg="mod">
          <ac:chgData name="ALI TEKIN GUNER" userId="8a3bfaf7-3db6-4045-837e-88d2495fba61" providerId="ADAL" clId="{5FC0DBB6-BA83-4FF9-8807-AF4E91BD7C75}" dt="2024-10-22T09:19:30.005" v="429" actId="6549"/>
          <ac:spMkLst>
            <pc:docMk/>
            <pc:sldMk cId="3506070615" sldId="986"/>
            <ac:spMk id="6" creationId="{F5319AFE-4D24-C764-0842-87E02D0FBB3C}"/>
          </ac:spMkLst>
        </pc:spChg>
      </pc:sldChg>
      <pc:sldChg chg="modSp mod">
        <pc:chgData name="ALI TEKIN GUNER" userId="8a3bfaf7-3db6-4045-837e-88d2495fba61" providerId="ADAL" clId="{5FC0DBB6-BA83-4FF9-8807-AF4E91BD7C75}" dt="2024-10-22T09:19:13.488" v="428" actId="20577"/>
        <pc:sldMkLst>
          <pc:docMk/>
          <pc:sldMk cId="4178966983" sldId="991"/>
        </pc:sldMkLst>
        <pc:spChg chg="mod">
          <ac:chgData name="ALI TEKIN GUNER" userId="8a3bfaf7-3db6-4045-837e-88d2495fba61" providerId="ADAL" clId="{5FC0DBB6-BA83-4FF9-8807-AF4E91BD7C75}" dt="2024-10-22T09:19:13.488" v="428" actId="20577"/>
          <ac:spMkLst>
            <pc:docMk/>
            <pc:sldMk cId="4178966983" sldId="991"/>
            <ac:spMk id="5" creationId="{8F958DA6-2AC2-F1E0-DAE7-0A7D621F4E35}"/>
          </ac:spMkLst>
        </pc:spChg>
      </pc:sldChg>
      <pc:sldChg chg="modSp">
        <pc:chgData name="ALI TEKIN GUNER" userId="8a3bfaf7-3db6-4045-837e-88d2495fba61" providerId="ADAL" clId="{5FC0DBB6-BA83-4FF9-8807-AF4E91BD7C75}" dt="2024-11-14T08:26:39.478" v="1907" actId="20577"/>
        <pc:sldMkLst>
          <pc:docMk/>
          <pc:sldMk cId="3576080376" sldId="1000"/>
        </pc:sldMkLst>
        <pc:spChg chg="mod">
          <ac:chgData name="ALI TEKIN GUNER" userId="8a3bfaf7-3db6-4045-837e-88d2495fba61" providerId="ADAL" clId="{5FC0DBB6-BA83-4FF9-8807-AF4E91BD7C75}" dt="2024-11-14T08:26:39.478" v="1907" actId="20577"/>
          <ac:spMkLst>
            <pc:docMk/>
            <pc:sldMk cId="3576080376" sldId="1000"/>
            <ac:spMk id="6" creationId="{9FDD3CB8-73B8-F659-8EBB-807A2804862C}"/>
          </ac:spMkLst>
        </pc:spChg>
        <pc:spChg chg="mod">
          <ac:chgData name="ALI TEKIN GUNER" userId="8a3bfaf7-3db6-4045-837e-88d2495fba61" providerId="ADAL" clId="{5FC0DBB6-BA83-4FF9-8807-AF4E91BD7C75}" dt="2024-11-14T08:26:30.696" v="1902" actId="6549"/>
          <ac:spMkLst>
            <pc:docMk/>
            <pc:sldMk cId="3576080376" sldId="1000"/>
            <ac:spMk id="10" creationId="{CBC9E764-BD1E-2329-8E9A-05E4B8409D6D}"/>
          </ac:spMkLst>
        </pc:spChg>
        <pc:spChg chg="mod">
          <ac:chgData name="ALI TEKIN GUNER" userId="8a3bfaf7-3db6-4045-837e-88d2495fba61" providerId="ADAL" clId="{5FC0DBB6-BA83-4FF9-8807-AF4E91BD7C75}" dt="2024-11-14T08:26:28.291" v="1901" actId="6549"/>
          <ac:spMkLst>
            <pc:docMk/>
            <pc:sldMk cId="3576080376" sldId="1000"/>
            <ac:spMk id="11" creationId="{ED8D8B22-8E2C-9487-FB99-A9BE906A9B35}"/>
          </ac:spMkLst>
        </pc:spChg>
        <pc:spChg chg="mod">
          <ac:chgData name="ALI TEKIN GUNER" userId="8a3bfaf7-3db6-4045-837e-88d2495fba61" providerId="ADAL" clId="{5FC0DBB6-BA83-4FF9-8807-AF4E91BD7C75}" dt="2024-11-14T08:26:21.175" v="1899" actId="6549"/>
          <ac:spMkLst>
            <pc:docMk/>
            <pc:sldMk cId="3576080376" sldId="1000"/>
            <ac:spMk id="13" creationId="{570924B8-9CCB-594A-7EB7-00E77B0502DB}"/>
          </ac:spMkLst>
        </pc:spChg>
      </pc:sldChg>
      <pc:sldChg chg="modSp">
        <pc:chgData name="ALI TEKIN GUNER" userId="8a3bfaf7-3db6-4045-837e-88d2495fba61" providerId="ADAL" clId="{5FC0DBB6-BA83-4FF9-8807-AF4E91BD7C75}" dt="2024-11-14T08:25:43.344" v="1887" actId="20577"/>
        <pc:sldMkLst>
          <pc:docMk/>
          <pc:sldMk cId="4128399557" sldId="1001"/>
        </pc:sldMkLst>
        <pc:spChg chg="mod">
          <ac:chgData name="ALI TEKIN GUNER" userId="8a3bfaf7-3db6-4045-837e-88d2495fba61" providerId="ADAL" clId="{5FC0DBB6-BA83-4FF9-8807-AF4E91BD7C75}" dt="2024-11-14T08:25:43.344" v="1887" actId="20577"/>
          <ac:spMkLst>
            <pc:docMk/>
            <pc:sldMk cId="4128399557" sldId="1001"/>
            <ac:spMk id="25" creationId="{00000000-0000-0000-0000-000000000000}"/>
          </ac:spMkLst>
        </pc:spChg>
      </pc:sldChg>
      <pc:sldChg chg="modSp modAnim">
        <pc:chgData name="ALI TEKIN GUNER" userId="8a3bfaf7-3db6-4045-837e-88d2495fba61" providerId="ADAL" clId="{5FC0DBB6-BA83-4FF9-8807-AF4E91BD7C75}" dt="2024-11-14T08:26:06.791" v="1893" actId="20577"/>
        <pc:sldMkLst>
          <pc:docMk/>
          <pc:sldMk cId="1998053599" sldId="1003"/>
        </pc:sldMkLst>
        <pc:spChg chg="mod">
          <ac:chgData name="ALI TEKIN GUNER" userId="8a3bfaf7-3db6-4045-837e-88d2495fba61" providerId="ADAL" clId="{5FC0DBB6-BA83-4FF9-8807-AF4E91BD7C75}" dt="2024-11-14T08:26:06.791" v="1893" actId="20577"/>
          <ac:spMkLst>
            <pc:docMk/>
            <pc:sldMk cId="1998053599" sldId="1003"/>
            <ac:spMk id="6" creationId="{46888EF0-9154-8232-8ADF-D9FE923BFA4F}"/>
          </ac:spMkLst>
        </pc:spChg>
      </pc:sldChg>
      <pc:sldChg chg="addSp delSp modSp mod">
        <pc:chgData name="ALI TEKIN GUNER" userId="8a3bfaf7-3db6-4045-837e-88d2495fba61" providerId="ADAL" clId="{5FC0DBB6-BA83-4FF9-8807-AF4E91BD7C75}" dt="2024-11-14T08:34:36.193" v="1952" actId="478"/>
        <pc:sldMkLst>
          <pc:docMk/>
          <pc:sldMk cId="1024884200" sldId="1004"/>
        </pc:sldMkLst>
        <pc:spChg chg="add mod">
          <ac:chgData name="ALI TEKIN GUNER" userId="8a3bfaf7-3db6-4045-837e-88d2495fba61" providerId="ADAL" clId="{5FC0DBB6-BA83-4FF9-8807-AF4E91BD7C75}" dt="2024-11-14T08:34:15.351" v="1949" actId="1076"/>
          <ac:spMkLst>
            <pc:docMk/>
            <pc:sldMk cId="1024884200" sldId="1004"/>
            <ac:spMk id="7" creationId="{09D6D41F-3195-4285-30E7-1975F6F932F8}"/>
          </ac:spMkLst>
        </pc:spChg>
        <pc:spChg chg="add del mod">
          <ac:chgData name="ALI TEKIN GUNER" userId="8a3bfaf7-3db6-4045-837e-88d2495fba61" providerId="ADAL" clId="{5FC0DBB6-BA83-4FF9-8807-AF4E91BD7C75}" dt="2024-11-14T08:34:36.193" v="1952" actId="478"/>
          <ac:spMkLst>
            <pc:docMk/>
            <pc:sldMk cId="1024884200" sldId="1004"/>
            <ac:spMk id="8" creationId="{400EBA56-DA16-8671-1B8B-B98B83CDB422}"/>
          </ac:spMkLst>
        </pc:spChg>
      </pc:sldChg>
      <pc:sldChg chg="modSp">
        <pc:chgData name="ALI TEKIN GUNER" userId="8a3bfaf7-3db6-4045-837e-88d2495fba61" providerId="ADAL" clId="{5FC0DBB6-BA83-4FF9-8807-AF4E91BD7C75}" dt="2024-10-22T09:20:32.288" v="437" actId="20577"/>
        <pc:sldMkLst>
          <pc:docMk/>
          <pc:sldMk cId="745912525" sldId="1008"/>
        </pc:sldMkLst>
        <pc:spChg chg="mod">
          <ac:chgData name="ALI TEKIN GUNER" userId="8a3bfaf7-3db6-4045-837e-88d2495fba61" providerId="ADAL" clId="{5FC0DBB6-BA83-4FF9-8807-AF4E91BD7C75}" dt="2024-10-22T09:20:32.288" v="437" actId="20577"/>
          <ac:spMkLst>
            <pc:docMk/>
            <pc:sldMk cId="745912525" sldId="1008"/>
            <ac:spMk id="17" creationId="{9759704D-43E4-1F08-1061-F1D42FA6FA26}"/>
          </ac:spMkLst>
        </pc:spChg>
        <pc:spChg chg="mod">
          <ac:chgData name="ALI TEKIN GUNER" userId="8a3bfaf7-3db6-4045-837e-88d2495fba61" providerId="ADAL" clId="{5FC0DBB6-BA83-4FF9-8807-AF4E91BD7C75}" dt="2024-10-22T09:20:32.288" v="437" actId="20577"/>
          <ac:spMkLst>
            <pc:docMk/>
            <pc:sldMk cId="745912525" sldId="1008"/>
            <ac:spMk id="20" creationId="{1CDCFC31-A12D-F3CC-C0FF-AC2FDFEE12E3}"/>
          </ac:spMkLst>
        </pc:spChg>
        <pc:spChg chg="mod">
          <ac:chgData name="ALI TEKIN GUNER" userId="8a3bfaf7-3db6-4045-837e-88d2495fba61" providerId="ADAL" clId="{5FC0DBB6-BA83-4FF9-8807-AF4E91BD7C75}" dt="2024-10-22T09:20:32.288" v="437" actId="20577"/>
          <ac:spMkLst>
            <pc:docMk/>
            <pc:sldMk cId="745912525" sldId="1008"/>
            <ac:spMk id="28" creationId="{FFE627D1-C774-90AC-72D1-D75D15673C6E}"/>
          </ac:spMkLst>
        </pc:spChg>
        <pc:spChg chg="mod">
          <ac:chgData name="ALI TEKIN GUNER" userId="8a3bfaf7-3db6-4045-837e-88d2495fba61" providerId="ADAL" clId="{5FC0DBB6-BA83-4FF9-8807-AF4E91BD7C75}" dt="2024-10-22T09:20:32.288" v="437" actId="20577"/>
          <ac:spMkLst>
            <pc:docMk/>
            <pc:sldMk cId="745912525" sldId="1008"/>
            <ac:spMk id="29" creationId="{AFCD590E-9235-7D1B-3D97-5A4A9A43034F}"/>
          </ac:spMkLst>
        </pc:spChg>
        <pc:spChg chg="mod">
          <ac:chgData name="ALI TEKIN GUNER" userId="8a3bfaf7-3db6-4045-837e-88d2495fba61" providerId="ADAL" clId="{5FC0DBB6-BA83-4FF9-8807-AF4E91BD7C75}" dt="2024-10-22T09:20:32.288" v="437" actId="20577"/>
          <ac:spMkLst>
            <pc:docMk/>
            <pc:sldMk cId="745912525" sldId="1008"/>
            <ac:spMk id="53" creationId="{18C3964B-CF3F-5CB8-8219-4D363C7EB26F}"/>
          </ac:spMkLst>
        </pc:spChg>
        <pc:spChg chg="mod">
          <ac:chgData name="ALI TEKIN GUNER" userId="8a3bfaf7-3db6-4045-837e-88d2495fba61" providerId="ADAL" clId="{5FC0DBB6-BA83-4FF9-8807-AF4E91BD7C75}" dt="2024-10-22T09:20:32.288" v="437" actId="20577"/>
          <ac:spMkLst>
            <pc:docMk/>
            <pc:sldMk cId="745912525" sldId="1008"/>
            <ac:spMk id="54" creationId="{ECE65061-2E81-5A42-3B4D-7353BBFDFB64}"/>
          </ac:spMkLst>
        </pc:spChg>
        <pc:spChg chg="mod">
          <ac:chgData name="ALI TEKIN GUNER" userId="8a3bfaf7-3db6-4045-837e-88d2495fba61" providerId="ADAL" clId="{5FC0DBB6-BA83-4FF9-8807-AF4E91BD7C75}" dt="2024-10-22T09:20:32.288" v="437" actId="20577"/>
          <ac:spMkLst>
            <pc:docMk/>
            <pc:sldMk cId="745912525" sldId="1008"/>
            <ac:spMk id="56" creationId="{571A39AB-13FA-1106-75A7-F5B0E9F72ED9}"/>
          </ac:spMkLst>
        </pc:spChg>
        <pc:spChg chg="mod">
          <ac:chgData name="ALI TEKIN GUNER" userId="8a3bfaf7-3db6-4045-837e-88d2495fba61" providerId="ADAL" clId="{5FC0DBB6-BA83-4FF9-8807-AF4E91BD7C75}" dt="2024-10-22T09:20:32.288" v="437" actId="20577"/>
          <ac:spMkLst>
            <pc:docMk/>
            <pc:sldMk cId="745912525" sldId="1008"/>
            <ac:spMk id="57" creationId="{A8E3B094-616E-62AC-A299-D8C261506C3D}"/>
          </ac:spMkLst>
        </pc:spChg>
        <pc:grpChg chg="mod">
          <ac:chgData name="ALI TEKIN GUNER" userId="8a3bfaf7-3db6-4045-837e-88d2495fba61" providerId="ADAL" clId="{5FC0DBB6-BA83-4FF9-8807-AF4E91BD7C75}" dt="2024-10-22T09:20:32.288" v="437" actId="20577"/>
          <ac:grpSpMkLst>
            <pc:docMk/>
            <pc:sldMk cId="745912525" sldId="1008"/>
            <ac:grpSpMk id="15" creationId="{99A83F90-C229-D455-8391-E67BCEECB9FF}"/>
          </ac:grpSpMkLst>
        </pc:grpChg>
        <pc:grpChg chg="mod">
          <ac:chgData name="ALI TEKIN GUNER" userId="8a3bfaf7-3db6-4045-837e-88d2495fba61" providerId="ADAL" clId="{5FC0DBB6-BA83-4FF9-8807-AF4E91BD7C75}" dt="2024-10-22T09:20:32.288" v="437" actId="20577"/>
          <ac:grpSpMkLst>
            <pc:docMk/>
            <pc:sldMk cId="745912525" sldId="1008"/>
            <ac:grpSpMk id="18" creationId="{5ED3993B-AAB8-1BD9-7190-221A9D246B40}"/>
          </ac:grpSpMkLst>
        </pc:grpChg>
        <pc:grpChg chg="mod">
          <ac:chgData name="ALI TEKIN GUNER" userId="8a3bfaf7-3db6-4045-837e-88d2495fba61" providerId="ADAL" clId="{5FC0DBB6-BA83-4FF9-8807-AF4E91BD7C75}" dt="2024-10-22T09:20:32.288" v="437" actId="20577"/>
          <ac:grpSpMkLst>
            <pc:docMk/>
            <pc:sldMk cId="745912525" sldId="1008"/>
            <ac:grpSpMk id="58" creationId="{F2B30C93-17AA-4BAA-C87E-32A0CE7FFA7D}"/>
          </ac:grpSpMkLst>
        </pc:grpChg>
        <pc:cxnChg chg="mod">
          <ac:chgData name="ALI TEKIN GUNER" userId="8a3bfaf7-3db6-4045-837e-88d2495fba61" providerId="ADAL" clId="{5FC0DBB6-BA83-4FF9-8807-AF4E91BD7C75}" dt="2024-10-22T09:20:32.288" v="437" actId="20577"/>
          <ac:cxnSpMkLst>
            <pc:docMk/>
            <pc:sldMk cId="745912525" sldId="1008"/>
            <ac:cxnSpMk id="16" creationId="{F1A1DC83-BDC5-15B9-299F-88B1A3B8D7FF}"/>
          </ac:cxnSpMkLst>
        </pc:cxnChg>
        <pc:cxnChg chg="mod">
          <ac:chgData name="ALI TEKIN GUNER" userId="8a3bfaf7-3db6-4045-837e-88d2495fba61" providerId="ADAL" clId="{5FC0DBB6-BA83-4FF9-8807-AF4E91BD7C75}" dt="2024-10-22T09:20:32.288" v="437" actId="20577"/>
          <ac:cxnSpMkLst>
            <pc:docMk/>
            <pc:sldMk cId="745912525" sldId="1008"/>
            <ac:cxnSpMk id="19" creationId="{9F606BB4-595D-241F-DFAD-892EE08BC660}"/>
          </ac:cxnSpMkLst>
        </pc:cxnChg>
        <pc:cxnChg chg="mod">
          <ac:chgData name="ALI TEKIN GUNER" userId="8a3bfaf7-3db6-4045-837e-88d2495fba61" providerId="ADAL" clId="{5FC0DBB6-BA83-4FF9-8807-AF4E91BD7C75}" dt="2024-10-22T09:20:32.288" v="437" actId="20577"/>
          <ac:cxnSpMkLst>
            <pc:docMk/>
            <pc:sldMk cId="745912525" sldId="1008"/>
            <ac:cxnSpMk id="23" creationId="{E5AF5466-8B32-3AC1-8E76-F3D7E4D38F8E}"/>
          </ac:cxnSpMkLst>
        </pc:cxnChg>
        <pc:cxnChg chg="mod">
          <ac:chgData name="ALI TEKIN GUNER" userId="8a3bfaf7-3db6-4045-837e-88d2495fba61" providerId="ADAL" clId="{5FC0DBB6-BA83-4FF9-8807-AF4E91BD7C75}" dt="2024-10-22T09:20:32.288" v="437" actId="20577"/>
          <ac:cxnSpMkLst>
            <pc:docMk/>
            <pc:sldMk cId="745912525" sldId="1008"/>
            <ac:cxnSpMk id="24" creationId="{CD0BECF3-C50B-A084-E0BA-FB4316DD26F3}"/>
          </ac:cxnSpMkLst>
        </pc:cxnChg>
        <pc:cxnChg chg="mod">
          <ac:chgData name="ALI TEKIN GUNER" userId="8a3bfaf7-3db6-4045-837e-88d2495fba61" providerId="ADAL" clId="{5FC0DBB6-BA83-4FF9-8807-AF4E91BD7C75}" dt="2024-10-22T09:20:32.288" v="437" actId="20577"/>
          <ac:cxnSpMkLst>
            <pc:docMk/>
            <pc:sldMk cId="745912525" sldId="1008"/>
            <ac:cxnSpMk id="31" creationId="{C53677F3-AB30-6C3E-5099-7893CFCA5871}"/>
          </ac:cxnSpMkLst>
        </pc:cxnChg>
        <pc:cxnChg chg="mod">
          <ac:chgData name="ALI TEKIN GUNER" userId="8a3bfaf7-3db6-4045-837e-88d2495fba61" providerId="ADAL" clId="{5FC0DBB6-BA83-4FF9-8807-AF4E91BD7C75}" dt="2024-10-22T09:20:32.288" v="437" actId="20577"/>
          <ac:cxnSpMkLst>
            <pc:docMk/>
            <pc:sldMk cId="745912525" sldId="1008"/>
            <ac:cxnSpMk id="32" creationId="{CEBC4E4B-DCAF-D07F-FD29-728647DBAAC0}"/>
          </ac:cxnSpMkLst>
        </pc:cxnChg>
        <pc:cxnChg chg="mod">
          <ac:chgData name="ALI TEKIN GUNER" userId="8a3bfaf7-3db6-4045-837e-88d2495fba61" providerId="ADAL" clId="{5FC0DBB6-BA83-4FF9-8807-AF4E91BD7C75}" dt="2024-10-22T09:20:32.288" v="437" actId="20577"/>
          <ac:cxnSpMkLst>
            <pc:docMk/>
            <pc:sldMk cId="745912525" sldId="1008"/>
            <ac:cxnSpMk id="35" creationId="{B3697F7C-E436-9C0E-30AC-B4F9B94BE0A2}"/>
          </ac:cxnSpMkLst>
        </pc:cxnChg>
        <pc:cxnChg chg="mod">
          <ac:chgData name="ALI TEKIN GUNER" userId="8a3bfaf7-3db6-4045-837e-88d2495fba61" providerId="ADAL" clId="{5FC0DBB6-BA83-4FF9-8807-AF4E91BD7C75}" dt="2024-10-22T09:20:32.288" v="437" actId="20577"/>
          <ac:cxnSpMkLst>
            <pc:docMk/>
            <pc:sldMk cId="745912525" sldId="1008"/>
            <ac:cxnSpMk id="36" creationId="{0A72EA92-2007-1892-1A4A-6E561033DE2D}"/>
          </ac:cxnSpMkLst>
        </pc:cxnChg>
        <pc:cxnChg chg="mod">
          <ac:chgData name="ALI TEKIN GUNER" userId="8a3bfaf7-3db6-4045-837e-88d2495fba61" providerId="ADAL" clId="{5FC0DBB6-BA83-4FF9-8807-AF4E91BD7C75}" dt="2024-10-22T09:20:32.288" v="437" actId="20577"/>
          <ac:cxnSpMkLst>
            <pc:docMk/>
            <pc:sldMk cId="745912525" sldId="1008"/>
            <ac:cxnSpMk id="43" creationId="{97D1AB0A-5815-1E96-B291-E03996E9E452}"/>
          </ac:cxnSpMkLst>
        </pc:cxnChg>
        <pc:cxnChg chg="mod">
          <ac:chgData name="ALI TEKIN GUNER" userId="8a3bfaf7-3db6-4045-837e-88d2495fba61" providerId="ADAL" clId="{5FC0DBB6-BA83-4FF9-8807-AF4E91BD7C75}" dt="2024-10-22T09:20:32.288" v="437" actId="20577"/>
          <ac:cxnSpMkLst>
            <pc:docMk/>
            <pc:sldMk cId="745912525" sldId="1008"/>
            <ac:cxnSpMk id="45" creationId="{6D36BE0C-42FA-969A-D8A4-FE7962383216}"/>
          </ac:cxnSpMkLst>
        </pc:cxnChg>
        <pc:cxnChg chg="mod">
          <ac:chgData name="ALI TEKIN GUNER" userId="8a3bfaf7-3db6-4045-837e-88d2495fba61" providerId="ADAL" clId="{5FC0DBB6-BA83-4FF9-8807-AF4E91BD7C75}" dt="2024-10-22T09:20:32.288" v="437" actId="20577"/>
          <ac:cxnSpMkLst>
            <pc:docMk/>
            <pc:sldMk cId="745912525" sldId="1008"/>
            <ac:cxnSpMk id="46" creationId="{5FBAB6F2-84E6-B882-FB54-45662FF6F822}"/>
          </ac:cxnSpMkLst>
        </pc:cxnChg>
        <pc:cxnChg chg="mod">
          <ac:chgData name="ALI TEKIN GUNER" userId="8a3bfaf7-3db6-4045-837e-88d2495fba61" providerId="ADAL" clId="{5FC0DBB6-BA83-4FF9-8807-AF4E91BD7C75}" dt="2024-10-22T09:20:32.288" v="437" actId="20577"/>
          <ac:cxnSpMkLst>
            <pc:docMk/>
            <pc:sldMk cId="745912525" sldId="1008"/>
            <ac:cxnSpMk id="48" creationId="{847636EB-A09B-D62D-2CFF-6F7AB817508D}"/>
          </ac:cxnSpMkLst>
        </pc:cxnChg>
      </pc:sldChg>
      <pc:sldChg chg="addSp modSp mod modAnim">
        <pc:chgData name="ALI TEKIN GUNER" userId="8a3bfaf7-3db6-4045-837e-88d2495fba61" providerId="ADAL" clId="{5FC0DBB6-BA83-4FF9-8807-AF4E91BD7C75}" dt="2024-10-17T13:35:13.549" v="414"/>
        <pc:sldMkLst>
          <pc:docMk/>
          <pc:sldMk cId="1864891014" sldId="1010"/>
        </pc:sldMkLst>
        <pc:spChg chg="mod">
          <ac:chgData name="ALI TEKIN GUNER" userId="8a3bfaf7-3db6-4045-837e-88d2495fba61" providerId="ADAL" clId="{5FC0DBB6-BA83-4FF9-8807-AF4E91BD7C75}" dt="2024-10-17T13:33:49.620" v="407" actId="1076"/>
          <ac:spMkLst>
            <pc:docMk/>
            <pc:sldMk cId="1864891014" sldId="1010"/>
            <ac:spMk id="30" creationId="{7989E70A-7D34-AA6B-F437-BA62FF842208}"/>
          </ac:spMkLst>
        </pc:spChg>
        <pc:picChg chg="add mod modCrop">
          <ac:chgData name="ALI TEKIN GUNER" userId="8a3bfaf7-3db6-4045-837e-88d2495fba61" providerId="ADAL" clId="{5FC0DBB6-BA83-4FF9-8807-AF4E91BD7C75}" dt="2024-10-17T13:33:29.206" v="404" actId="1076"/>
          <ac:picMkLst>
            <pc:docMk/>
            <pc:sldMk cId="1864891014" sldId="1010"/>
            <ac:picMk id="5" creationId="{67D33463-6BA8-98C1-3173-ACED397B2710}"/>
          </ac:picMkLst>
        </pc:picChg>
        <pc:picChg chg="mod modCrop">
          <ac:chgData name="ALI TEKIN GUNER" userId="8a3bfaf7-3db6-4045-837e-88d2495fba61" providerId="ADAL" clId="{5FC0DBB6-BA83-4FF9-8807-AF4E91BD7C75}" dt="2024-10-17T13:33:44.700" v="406" actId="1076"/>
          <ac:picMkLst>
            <pc:docMk/>
            <pc:sldMk cId="1864891014" sldId="1010"/>
            <ac:picMk id="6" creationId="{2B61D82F-937D-8F1C-DD0F-E4AC778B3235}"/>
          </ac:picMkLst>
        </pc:picChg>
        <pc:picChg chg="mod">
          <ac:chgData name="ALI TEKIN GUNER" userId="8a3bfaf7-3db6-4045-837e-88d2495fba61" providerId="ADAL" clId="{5FC0DBB6-BA83-4FF9-8807-AF4E91BD7C75}" dt="2024-10-17T13:33:27.708" v="403" actId="1076"/>
          <ac:picMkLst>
            <pc:docMk/>
            <pc:sldMk cId="1864891014" sldId="1010"/>
            <ac:picMk id="8" creationId="{94BA762E-474E-705D-ADDB-23F2EE1EBC36}"/>
          </ac:picMkLst>
        </pc:picChg>
        <pc:picChg chg="mod">
          <ac:chgData name="ALI TEKIN GUNER" userId="8a3bfaf7-3db6-4045-837e-88d2495fba61" providerId="ADAL" clId="{5FC0DBB6-BA83-4FF9-8807-AF4E91BD7C75}" dt="2024-10-17T13:33:27.708" v="403" actId="1076"/>
          <ac:picMkLst>
            <pc:docMk/>
            <pc:sldMk cId="1864891014" sldId="1010"/>
            <ac:picMk id="10" creationId="{1C90A53F-D150-EC8F-3259-3E3F543168E5}"/>
          </ac:picMkLst>
        </pc:picChg>
        <pc:picChg chg="mod modCrop">
          <ac:chgData name="ALI TEKIN GUNER" userId="8a3bfaf7-3db6-4045-837e-88d2495fba61" providerId="ADAL" clId="{5FC0DBB6-BA83-4FF9-8807-AF4E91BD7C75}" dt="2024-10-17T13:33:14.859" v="401" actId="208"/>
          <ac:picMkLst>
            <pc:docMk/>
            <pc:sldMk cId="1864891014" sldId="1010"/>
            <ac:picMk id="25" creationId="{71F3FB05-0C01-C99F-C783-329603AEBC72}"/>
          </ac:picMkLst>
        </pc:picChg>
        <pc:picChg chg="mod modCrop">
          <ac:chgData name="ALI TEKIN GUNER" userId="8a3bfaf7-3db6-4045-837e-88d2495fba61" providerId="ADAL" clId="{5FC0DBB6-BA83-4FF9-8807-AF4E91BD7C75}" dt="2024-10-17T13:33:17.206" v="402" actId="208"/>
          <ac:picMkLst>
            <pc:docMk/>
            <pc:sldMk cId="1864891014" sldId="1010"/>
            <ac:picMk id="26" creationId="{4B6C631A-0F66-72C8-6287-51C387F920DF}"/>
          </ac:picMkLst>
        </pc:picChg>
      </pc:sldChg>
      <pc:sldChg chg="addSp delSp modSp mod ord delAnim modAnim">
        <pc:chgData name="ALI TEKIN GUNER" userId="8a3bfaf7-3db6-4045-837e-88d2495fba61" providerId="ADAL" clId="{5FC0DBB6-BA83-4FF9-8807-AF4E91BD7C75}" dt="2024-10-22T10:22:02.954" v="1426"/>
        <pc:sldMkLst>
          <pc:docMk/>
          <pc:sldMk cId="1047345740" sldId="1011"/>
        </pc:sldMkLst>
        <pc:spChg chg="del">
          <ac:chgData name="ALI TEKIN GUNER" userId="8a3bfaf7-3db6-4045-837e-88d2495fba61" providerId="ADAL" clId="{5FC0DBB6-BA83-4FF9-8807-AF4E91BD7C75}" dt="2024-10-22T10:02:51.726" v="1030" actId="478"/>
          <ac:spMkLst>
            <pc:docMk/>
            <pc:sldMk cId="1047345740" sldId="1011"/>
            <ac:spMk id="5" creationId="{B7E38E72-8E0C-F381-43B0-5E70BB31157B}"/>
          </ac:spMkLst>
        </pc:spChg>
        <pc:spChg chg="del">
          <ac:chgData name="ALI TEKIN GUNER" userId="8a3bfaf7-3db6-4045-837e-88d2495fba61" providerId="ADAL" clId="{5FC0DBB6-BA83-4FF9-8807-AF4E91BD7C75}" dt="2024-10-22T10:02:51.726" v="1030" actId="478"/>
          <ac:spMkLst>
            <pc:docMk/>
            <pc:sldMk cId="1047345740" sldId="1011"/>
            <ac:spMk id="6" creationId="{B1CC6A3F-16B5-B595-4206-4B71D4AE0734}"/>
          </ac:spMkLst>
        </pc:spChg>
        <pc:spChg chg="add mod">
          <ac:chgData name="ALI TEKIN GUNER" userId="8a3bfaf7-3db6-4045-837e-88d2495fba61" providerId="ADAL" clId="{5FC0DBB6-BA83-4FF9-8807-AF4E91BD7C75}" dt="2024-10-22T10:19:39.384" v="1387" actId="1035"/>
          <ac:spMkLst>
            <pc:docMk/>
            <pc:sldMk cId="1047345740" sldId="1011"/>
            <ac:spMk id="7" creationId="{9A6B7E09-3DB0-B5F9-CD9E-9BDB8CEF5D17}"/>
          </ac:spMkLst>
        </pc:spChg>
        <pc:spChg chg="mod">
          <ac:chgData name="ALI TEKIN GUNER" userId="8a3bfaf7-3db6-4045-837e-88d2495fba61" providerId="ADAL" clId="{5FC0DBB6-BA83-4FF9-8807-AF4E91BD7C75}" dt="2024-10-22T10:19:31.994" v="1378" actId="14100"/>
          <ac:spMkLst>
            <pc:docMk/>
            <pc:sldMk cId="1047345740" sldId="1011"/>
            <ac:spMk id="11" creationId="{00000000-0000-0000-0000-000000000000}"/>
          </ac:spMkLst>
        </pc:spChg>
        <pc:spChg chg="mod">
          <ac:chgData name="ALI TEKIN GUNER" userId="8a3bfaf7-3db6-4045-837e-88d2495fba61" providerId="ADAL" clId="{5FC0DBB6-BA83-4FF9-8807-AF4E91BD7C75}" dt="2024-10-22T10:13:18.267" v="1257" actId="403"/>
          <ac:spMkLst>
            <pc:docMk/>
            <pc:sldMk cId="1047345740" sldId="1011"/>
            <ac:spMk id="12" creationId="{00000000-0000-0000-0000-000000000000}"/>
          </ac:spMkLst>
        </pc:spChg>
        <pc:spChg chg="add mod">
          <ac:chgData name="ALI TEKIN GUNER" userId="8a3bfaf7-3db6-4045-837e-88d2495fba61" providerId="ADAL" clId="{5FC0DBB6-BA83-4FF9-8807-AF4E91BD7C75}" dt="2024-10-22T10:19:19.398" v="1370" actId="20577"/>
          <ac:spMkLst>
            <pc:docMk/>
            <pc:sldMk cId="1047345740" sldId="1011"/>
            <ac:spMk id="13" creationId="{82715125-87A6-FC28-387D-B1B8F7C9FEB9}"/>
          </ac:spMkLst>
        </pc:spChg>
        <pc:spChg chg="del">
          <ac:chgData name="ALI TEKIN GUNER" userId="8a3bfaf7-3db6-4045-837e-88d2495fba61" providerId="ADAL" clId="{5FC0DBB6-BA83-4FF9-8807-AF4E91BD7C75}" dt="2024-10-22T10:02:51.726" v="1030" actId="478"/>
          <ac:spMkLst>
            <pc:docMk/>
            <pc:sldMk cId="1047345740" sldId="1011"/>
            <ac:spMk id="15" creationId="{00000000-0000-0000-0000-000000000000}"/>
          </ac:spMkLst>
        </pc:spChg>
        <pc:spChg chg="add mod">
          <ac:chgData name="ALI TEKIN GUNER" userId="8a3bfaf7-3db6-4045-837e-88d2495fba61" providerId="ADAL" clId="{5FC0DBB6-BA83-4FF9-8807-AF4E91BD7C75}" dt="2024-10-22T10:21:53.301" v="1424" actId="164"/>
          <ac:spMkLst>
            <pc:docMk/>
            <pc:sldMk cId="1047345740" sldId="1011"/>
            <ac:spMk id="16" creationId="{8714C68D-081C-F667-0E0A-88B688D2F579}"/>
          </ac:spMkLst>
        </pc:spChg>
        <pc:spChg chg="add mod">
          <ac:chgData name="ALI TEKIN GUNER" userId="8a3bfaf7-3db6-4045-837e-88d2495fba61" providerId="ADAL" clId="{5FC0DBB6-BA83-4FF9-8807-AF4E91BD7C75}" dt="2024-10-22T10:21:53.301" v="1424" actId="164"/>
          <ac:spMkLst>
            <pc:docMk/>
            <pc:sldMk cId="1047345740" sldId="1011"/>
            <ac:spMk id="17" creationId="{C71E06A3-1D28-B1FA-FFAE-CAE3BAB3A471}"/>
          </ac:spMkLst>
        </pc:spChg>
        <pc:spChg chg="mod">
          <ac:chgData name="ALI TEKIN GUNER" userId="8a3bfaf7-3db6-4045-837e-88d2495fba61" providerId="ADAL" clId="{5FC0DBB6-BA83-4FF9-8807-AF4E91BD7C75}" dt="2024-10-22T10:19:36.744" v="1383" actId="1036"/>
          <ac:spMkLst>
            <pc:docMk/>
            <pc:sldMk cId="1047345740" sldId="1011"/>
            <ac:spMk id="22" creationId="{00000000-0000-0000-0000-000000000000}"/>
          </ac:spMkLst>
        </pc:spChg>
        <pc:spChg chg="del">
          <ac:chgData name="ALI TEKIN GUNER" userId="8a3bfaf7-3db6-4045-837e-88d2495fba61" providerId="ADAL" clId="{5FC0DBB6-BA83-4FF9-8807-AF4E91BD7C75}" dt="2024-10-22T10:02:51.726" v="1030" actId="478"/>
          <ac:spMkLst>
            <pc:docMk/>
            <pc:sldMk cId="1047345740" sldId="1011"/>
            <ac:spMk id="24" creationId="{00000000-0000-0000-0000-000000000000}"/>
          </ac:spMkLst>
        </pc:spChg>
        <pc:grpChg chg="add mod">
          <ac:chgData name="ALI TEKIN GUNER" userId="8a3bfaf7-3db6-4045-837e-88d2495fba61" providerId="ADAL" clId="{5FC0DBB6-BA83-4FF9-8807-AF4E91BD7C75}" dt="2024-10-22T10:21:10.303" v="1392" actId="1076"/>
          <ac:grpSpMkLst>
            <pc:docMk/>
            <pc:sldMk cId="1047345740" sldId="1011"/>
            <ac:grpSpMk id="9" creationId="{1657CBCD-742D-85DA-1803-AFE5B31ECCFC}"/>
          </ac:grpSpMkLst>
        </pc:grpChg>
        <pc:grpChg chg="add mod">
          <ac:chgData name="ALI TEKIN GUNER" userId="8a3bfaf7-3db6-4045-837e-88d2495fba61" providerId="ADAL" clId="{5FC0DBB6-BA83-4FF9-8807-AF4E91BD7C75}" dt="2024-10-22T10:21:53.301" v="1424" actId="164"/>
          <ac:grpSpMkLst>
            <pc:docMk/>
            <pc:sldMk cId="1047345740" sldId="1011"/>
            <ac:grpSpMk id="19" creationId="{DC3B6DFB-4048-361F-2A4D-E734280949CA}"/>
          </ac:grpSpMkLst>
        </pc:grpChg>
        <pc:picChg chg="add mod">
          <ac:chgData name="ALI TEKIN GUNER" userId="8a3bfaf7-3db6-4045-837e-88d2495fba61" providerId="ADAL" clId="{5FC0DBB6-BA83-4FF9-8807-AF4E91BD7C75}" dt="2024-10-22T10:13:27.323" v="1261" actId="1037"/>
          <ac:picMkLst>
            <pc:docMk/>
            <pc:sldMk cId="1047345740" sldId="1011"/>
            <ac:picMk id="8" creationId="{DDEEE806-D6A5-299A-A465-6A9AC0B7C1C4}"/>
          </ac:picMkLst>
        </pc:picChg>
      </pc:sldChg>
      <pc:sldChg chg="new del">
        <pc:chgData name="ALI TEKIN GUNER" userId="8a3bfaf7-3db6-4045-837e-88d2495fba61" providerId="ADAL" clId="{5FC0DBB6-BA83-4FF9-8807-AF4E91BD7C75}" dt="2024-10-22T09:49:48.810" v="751" actId="47"/>
        <pc:sldMkLst>
          <pc:docMk/>
          <pc:sldMk cId="2007799769" sldId="1016"/>
        </pc:sldMkLst>
      </pc:sldChg>
      <pc:sldChg chg="addSp modSp new add del mod">
        <pc:chgData name="ALI TEKIN GUNER" userId="8a3bfaf7-3db6-4045-837e-88d2495fba61" providerId="ADAL" clId="{5FC0DBB6-BA83-4FF9-8807-AF4E91BD7C75}" dt="2024-10-22T09:49:09.758" v="748" actId="2696"/>
        <pc:sldMkLst>
          <pc:docMk/>
          <pc:sldMk cId="3929501033" sldId="1016"/>
        </pc:sldMkLst>
        <pc:spChg chg="add">
          <ac:chgData name="ALI TEKIN GUNER" userId="8a3bfaf7-3db6-4045-837e-88d2495fba61" providerId="ADAL" clId="{5FC0DBB6-BA83-4FF9-8807-AF4E91BD7C75}" dt="2024-10-22T09:48:07.090" v="735"/>
          <ac:spMkLst>
            <pc:docMk/>
            <pc:sldMk cId="3929501033" sldId="1016"/>
            <ac:spMk id="7" creationId="{EB58878C-874E-0D0A-17E6-F490E2DE2B05}"/>
          </ac:spMkLst>
        </pc:spChg>
        <pc:spChg chg="add mod">
          <ac:chgData name="ALI TEKIN GUNER" userId="8a3bfaf7-3db6-4045-837e-88d2495fba61" providerId="ADAL" clId="{5FC0DBB6-BA83-4FF9-8807-AF4E91BD7C75}" dt="2024-10-22T09:48:22.484" v="746" actId="1076"/>
          <ac:spMkLst>
            <pc:docMk/>
            <pc:sldMk cId="3929501033" sldId="1016"/>
            <ac:spMk id="9" creationId="{02C7697C-3FC4-FF45-F0E9-C74372A63089}"/>
          </ac:spMkLst>
        </pc:spChg>
        <pc:picChg chg="add mod">
          <ac:chgData name="ALI TEKIN GUNER" userId="8a3bfaf7-3db6-4045-837e-88d2495fba61" providerId="ADAL" clId="{5FC0DBB6-BA83-4FF9-8807-AF4E91BD7C75}" dt="2024-10-22T09:48:24.561" v="747" actId="1076"/>
          <ac:picMkLst>
            <pc:docMk/>
            <pc:sldMk cId="3929501033" sldId="1016"/>
            <ac:picMk id="6" creationId="{6DF38A04-C6FB-7E3F-DF3D-0D06F17D4541}"/>
          </ac:picMkLst>
        </pc:picChg>
      </pc:sldChg>
      <pc:sldChg chg="addSp delSp modSp add mod delAnim modAnim">
        <pc:chgData name="ALI TEKIN GUNER" userId="8a3bfaf7-3db6-4045-837e-88d2495fba61" providerId="ADAL" clId="{5FC0DBB6-BA83-4FF9-8807-AF4E91BD7C75}" dt="2024-10-22T10:20:23.212" v="1389"/>
        <pc:sldMkLst>
          <pc:docMk/>
          <pc:sldMk cId="1689076276" sldId="1017"/>
        </pc:sldMkLst>
        <pc:spChg chg="add mod">
          <ac:chgData name="ALI TEKIN GUNER" userId="8a3bfaf7-3db6-4045-837e-88d2495fba61" providerId="ADAL" clId="{5FC0DBB6-BA83-4FF9-8807-AF4E91BD7C75}" dt="2024-10-22T10:09:29.292" v="1209" actId="1036"/>
          <ac:spMkLst>
            <pc:docMk/>
            <pc:sldMk cId="1689076276" sldId="1017"/>
            <ac:spMk id="5" creationId="{152A7D16-235F-1D7F-E63F-A83A690E40E8}"/>
          </ac:spMkLst>
        </pc:spChg>
        <pc:spChg chg="mod">
          <ac:chgData name="ALI TEKIN GUNER" userId="8a3bfaf7-3db6-4045-837e-88d2495fba61" providerId="ADAL" clId="{5FC0DBB6-BA83-4FF9-8807-AF4E91BD7C75}" dt="2024-10-22T10:09:29.292" v="1209" actId="1036"/>
          <ac:spMkLst>
            <pc:docMk/>
            <pc:sldMk cId="1689076276" sldId="1017"/>
            <ac:spMk id="9" creationId="{02C7697C-3FC4-FF45-F0E9-C74372A63089}"/>
          </ac:spMkLst>
        </pc:spChg>
        <pc:spChg chg="add mod">
          <ac:chgData name="ALI TEKIN GUNER" userId="8a3bfaf7-3db6-4045-837e-88d2495fba61" providerId="ADAL" clId="{5FC0DBB6-BA83-4FF9-8807-AF4E91BD7C75}" dt="2024-10-22T10:09:29.292" v="1209" actId="1036"/>
          <ac:spMkLst>
            <pc:docMk/>
            <pc:sldMk cId="1689076276" sldId="1017"/>
            <ac:spMk id="10" creationId="{8FD10F65-6449-BC60-EAB3-8BCEEF37F03E}"/>
          </ac:spMkLst>
        </pc:spChg>
        <pc:spChg chg="add mod">
          <ac:chgData name="ALI TEKIN GUNER" userId="8a3bfaf7-3db6-4045-837e-88d2495fba61" providerId="ADAL" clId="{5FC0DBB6-BA83-4FF9-8807-AF4E91BD7C75}" dt="2024-10-22T09:53:03.123" v="833" actId="164"/>
          <ac:spMkLst>
            <pc:docMk/>
            <pc:sldMk cId="1689076276" sldId="1017"/>
            <ac:spMk id="12" creationId="{F929540A-CFF0-8E3B-B8B6-5E253E49B8E6}"/>
          </ac:spMkLst>
        </pc:spChg>
        <pc:spChg chg="add del mod">
          <ac:chgData name="ALI TEKIN GUNER" userId="8a3bfaf7-3db6-4045-837e-88d2495fba61" providerId="ADAL" clId="{5FC0DBB6-BA83-4FF9-8807-AF4E91BD7C75}" dt="2024-10-22T09:58:43.803" v="923" actId="478"/>
          <ac:spMkLst>
            <pc:docMk/>
            <pc:sldMk cId="1689076276" sldId="1017"/>
            <ac:spMk id="15" creationId="{EDD78649-2ECE-5CAE-653A-A4B897B2FE8B}"/>
          </ac:spMkLst>
        </pc:spChg>
        <pc:spChg chg="add mod">
          <ac:chgData name="ALI TEKIN GUNER" userId="8a3bfaf7-3db6-4045-837e-88d2495fba61" providerId="ADAL" clId="{5FC0DBB6-BA83-4FF9-8807-AF4E91BD7C75}" dt="2024-10-22T10:09:46.062" v="1220" actId="20577"/>
          <ac:spMkLst>
            <pc:docMk/>
            <pc:sldMk cId="1689076276" sldId="1017"/>
            <ac:spMk id="16" creationId="{A37AF8B2-3484-BDDB-1115-BE6820CD9BF8}"/>
          </ac:spMkLst>
        </pc:spChg>
        <pc:spChg chg="add mod">
          <ac:chgData name="ALI TEKIN GUNER" userId="8a3bfaf7-3db6-4045-837e-88d2495fba61" providerId="ADAL" clId="{5FC0DBB6-BA83-4FF9-8807-AF4E91BD7C75}" dt="2024-10-22T10:09:29.292" v="1209" actId="1036"/>
          <ac:spMkLst>
            <pc:docMk/>
            <pc:sldMk cId="1689076276" sldId="1017"/>
            <ac:spMk id="19" creationId="{B663E54C-4C24-AC1B-584E-C339073BBDC1}"/>
          </ac:spMkLst>
        </pc:spChg>
        <pc:spChg chg="add mod">
          <ac:chgData name="ALI TEKIN GUNER" userId="8a3bfaf7-3db6-4045-837e-88d2495fba61" providerId="ADAL" clId="{5FC0DBB6-BA83-4FF9-8807-AF4E91BD7C75}" dt="2024-10-22T10:09:29.292" v="1209" actId="1036"/>
          <ac:spMkLst>
            <pc:docMk/>
            <pc:sldMk cId="1689076276" sldId="1017"/>
            <ac:spMk id="21" creationId="{0047B8AB-0DB0-DFA7-9501-17D72971C5B5}"/>
          </ac:spMkLst>
        </pc:spChg>
        <pc:spChg chg="add mod">
          <ac:chgData name="ALI TEKIN GUNER" userId="8a3bfaf7-3db6-4045-837e-88d2495fba61" providerId="ADAL" clId="{5FC0DBB6-BA83-4FF9-8807-AF4E91BD7C75}" dt="2024-10-22T10:09:42.692" v="1218" actId="1038"/>
          <ac:spMkLst>
            <pc:docMk/>
            <pc:sldMk cId="1689076276" sldId="1017"/>
            <ac:spMk id="22" creationId="{65F8E012-5602-164F-25AA-2B08EACE169B}"/>
          </ac:spMkLst>
        </pc:spChg>
        <pc:spChg chg="add del mod">
          <ac:chgData name="ALI TEKIN GUNER" userId="8a3bfaf7-3db6-4045-837e-88d2495fba61" providerId="ADAL" clId="{5FC0DBB6-BA83-4FF9-8807-AF4E91BD7C75}" dt="2024-10-22T10:08:08.055" v="1161" actId="478"/>
          <ac:spMkLst>
            <pc:docMk/>
            <pc:sldMk cId="1689076276" sldId="1017"/>
            <ac:spMk id="23" creationId="{4151133C-59EB-634A-597F-55EB028F6C0A}"/>
          </ac:spMkLst>
        </pc:spChg>
        <pc:spChg chg="add del mod">
          <ac:chgData name="ALI TEKIN GUNER" userId="8a3bfaf7-3db6-4045-837e-88d2495fba61" providerId="ADAL" clId="{5FC0DBB6-BA83-4FF9-8807-AF4E91BD7C75}" dt="2024-10-22T10:08:13.384" v="1163" actId="478"/>
          <ac:spMkLst>
            <pc:docMk/>
            <pc:sldMk cId="1689076276" sldId="1017"/>
            <ac:spMk id="24" creationId="{1EA95A49-8BF7-1928-32D7-A111EE779EDA}"/>
          </ac:spMkLst>
        </pc:spChg>
        <pc:spChg chg="add mod">
          <ac:chgData name="ALI TEKIN GUNER" userId="8a3bfaf7-3db6-4045-837e-88d2495fba61" providerId="ADAL" clId="{5FC0DBB6-BA83-4FF9-8807-AF4E91BD7C75}" dt="2024-10-22T10:09:42.692" v="1218" actId="1038"/>
          <ac:spMkLst>
            <pc:docMk/>
            <pc:sldMk cId="1689076276" sldId="1017"/>
            <ac:spMk id="25" creationId="{9D869533-5424-FA55-226A-DC8EC7CF82C9}"/>
          </ac:spMkLst>
        </pc:spChg>
        <pc:spChg chg="add mod">
          <ac:chgData name="ALI TEKIN GUNER" userId="8a3bfaf7-3db6-4045-837e-88d2495fba61" providerId="ADAL" clId="{5FC0DBB6-BA83-4FF9-8807-AF4E91BD7C75}" dt="2024-10-22T10:09:51.390" v="1226" actId="20577"/>
          <ac:spMkLst>
            <pc:docMk/>
            <pc:sldMk cId="1689076276" sldId="1017"/>
            <ac:spMk id="27" creationId="{DF4674B5-19AF-F989-ADC2-F7C7FCFD1217}"/>
          </ac:spMkLst>
        </pc:spChg>
        <pc:spChg chg="add mod">
          <ac:chgData name="ALI TEKIN GUNER" userId="8a3bfaf7-3db6-4045-837e-88d2495fba61" providerId="ADAL" clId="{5FC0DBB6-BA83-4FF9-8807-AF4E91BD7C75}" dt="2024-10-22T10:09:02.371" v="1192" actId="1076"/>
          <ac:spMkLst>
            <pc:docMk/>
            <pc:sldMk cId="1689076276" sldId="1017"/>
            <ac:spMk id="29" creationId="{E28A59E2-973F-04F7-F3F5-A362D7A5201A}"/>
          </ac:spMkLst>
        </pc:spChg>
        <pc:grpChg chg="add mod">
          <ac:chgData name="ALI TEKIN GUNER" userId="8a3bfaf7-3db6-4045-837e-88d2495fba61" providerId="ADAL" clId="{5FC0DBB6-BA83-4FF9-8807-AF4E91BD7C75}" dt="2024-10-22T10:09:32.709" v="1213" actId="1035"/>
          <ac:grpSpMkLst>
            <pc:docMk/>
            <pc:sldMk cId="1689076276" sldId="1017"/>
            <ac:grpSpMk id="13" creationId="{AF163B51-5C8E-AC85-2BCA-51B81B69A3DF}"/>
          </ac:grpSpMkLst>
        </pc:grpChg>
        <pc:graphicFrameChg chg="add del mod replId">
          <ac:chgData name="ALI TEKIN GUNER" userId="8a3bfaf7-3db6-4045-837e-88d2495fba61" providerId="ADAL" clId="{5FC0DBB6-BA83-4FF9-8807-AF4E91BD7C75}" dt="2024-10-22T09:50:24.408" v="759"/>
          <ac:graphicFrameMkLst>
            <pc:docMk/>
            <pc:sldMk cId="1689076276" sldId="1017"/>
            <ac:graphicFrameMk id="7" creationId="{152A7D16-235F-1D7F-E63F-A83A690E40E8}"/>
          </ac:graphicFrameMkLst>
        </pc:graphicFrameChg>
        <pc:picChg chg="mod">
          <ac:chgData name="ALI TEKIN GUNER" userId="8a3bfaf7-3db6-4045-837e-88d2495fba61" providerId="ADAL" clId="{5FC0DBB6-BA83-4FF9-8807-AF4E91BD7C75}" dt="2024-10-22T09:53:03.123" v="833" actId="164"/>
          <ac:picMkLst>
            <pc:docMk/>
            <pc:sldMk cId="1689076276" sldId="1017"/>
            <ac:picMk id="6" creationId="{6DF38A04-C6FB-7E3F-DF3D-0D06F17D4541}"/>
          </ac:picMkLst>
        </pc:picChg>
        <pc:picChg chg="add mod">
          <ac:chgData name="ALI TEKIN GUNER" userId="8a3bfaf7-3db6-4045-837e-88d2495fba61" providerId="ADAL" clId="{5FC0DBB6-BA83-4FF9-8807-AF4E91BD7C75}" dt="2024-10-22T10:01:59.952" v="1014" actId="1038"/>
          <ac:picMkLst>
            <pc:docMk/>
            <pc:sldMk cId="1689076276" sldId="1017"/>
            <ac:picMk id="18" creationId="{06F518A7-DF10-2D4C-8DFE-307B009B77F6}"/>
          </ac:picMkLst>
        </pc:picChg>
      </pc:sldChg>
      <pc:sldChg chg="add del">
        <pc:chgData name="ALI TEKIN GUNER" userId="8a3bfaf7-3db6-4045-837e-88d2495fba61" providerId="ADAL" clId="{5FC0DBB6-BA83-4FF9-8807-AF4E91BD7C75}" dt="2024-10-22T09:47:39.514" v="728"/>
        <pc:sldMkLst>
          <pc:docMk/>
          <pc:sldMk cId="2407949911" sldId="1017"/>
        </pc:sldMkLst>
      </pc:sldChg>
      <pc:sldChg chg="modSp add mod">
        <pc:chgData name="ALI TEKIN GUNER" userId="8a3bfaf7-3db6-4045-837e-88d2495fba61" providerId="ADAL" clId="{5FC0DBB6-BA83-4FF9-8807-AF4E91BD7C75}" dt="2024-10-22T10:11:35.708" v="1253" actId="1036"/>
        <pc:sldMkLst>
          <pc:docMk/>
          <pc:sldMk cId="1290919126" sldId="1018"/>
        </pc:sldMkLst>
        <pc:spChg chg="mod">
          <ac:chgData name="ALI TEKIN GUNER" userId="8a3bfaf7-3db6-4045-837e-88d2495fba61" providerId="ADAL" clId="{5FC0DBB6-BA83-4FF9-8807-AF4E91BD7C75}" dt="2024-10-22T10:11:35.708" v="1253" actId="1036"/>
          <ac:spMkLst>
            <pc:docMk/>
            <pc:sldMk cId="1290919126" sldId="1018"/>
            <ac:spMk id="5" creationId="{0F6DF21D-C79E-1C9B-B9CA-72945960E793}"/>
          </ac:spMkLst>
        </pc:spChg>
        <pc:spChg chg="mod">
          <ac:chgData name="ALI TEKIN GUNER" userId="8a3bfaf7-3db6-4045-837e-88d2495fba61" providerId="ADAL" clId="{5FC0DBB6-BA83-4FF9-8807-AF4E91BD7C75}" dt="2024-10-22T10:11:31.729" v="1251" actId="14100"/>
          <ac:spMkLst>
            <pc:docMk/>
            <pc:sldMk cId="1290919126" sldId="1018"/>
            <ac:spMk id="11" creationId="{408F4437-D8BE-31AA-C024-D614A71CD753}"/>
          </ac:spMkLst>
        </pc:spChg>
        <pc:spChg chg="mod">
          <ac:chgData name="ALI TEKIN GUNER" userId="8a3bfaf7-3db6-4045-837e-88d2495fba61" providerId="ADAL" clId="{5FC0DBB6-BA83-4FF9-8807-AF4E91BD7C75}" dt="2024-10-22T10:11:35.708" v="1253" actId="1036"/>
          <ac:spMkLst>
            <pc:docMk/>
            <pc:sldMk cId="1290919126" sldId="1018"/>
            <ac:spMk id="12" creationId="{AD583D07-7A8B-3F66-3AA8-C227C07F9BAD}"/>
          </ac:spMkLst>
        </pc:spChg>
        <pc:spChg chg="mod">
          <ac:chgData name="ALI TEKIN GUNER" userId="8a3bfaf7-3db6-4045-837e-88d2495fba61" providerId="ADAL" clId="{5FC0DBB6-BA83-4FF9-8807-AF4E91BD7C75}" dt="2024-10-22T10:11:35.708" v="1253" actId="1036"/>
          <ac:spMkLst>
            <pc:docMk/>
            <pc:sldMk cId="1290919126" sldId="1018"/>
            <ac:spMk id="22" creationId="{87D03160-4E62-94A9-364A-AC91C3477F28}"/>
          </ac:spMkLst>
        </pc:spChg>
        <pc:spChg chg="mod">
          <ac:chgData name="ALI TEKIN GUNER" userId="8a3bfaf7-3db6-4045-837e-88d2495fba61" providerId="ADAL" clId="{5FC0DBB6-BA83-4FF9-8807-AF4E91BD7C75}" dt="2024-10-22T10:11:35.708" v="1253" actId="1036"/>
          <ac:spMkLst>
            <pc:docMk/>
            <pc:sldMk cId="1290919126" sldId="1018"/>
            <ac:spMk id="24" creationId="{657AE52D-A4EE-80CF-DB7D-04398F2FDEA3}"/>
          </ac:spMkLst>
        </pc:spChg>
      </pc:sldChg>
      <pc:sldChg chg="addSp modSp new mod modAnim">
        <pc:chgData name="ALI TEKIN GUNER" userId="8a3bfaf7-3db6-4045-837e-88d2495fba61" providerId="ADAL" clId="{5FC0DBB6-BA83-4FF9-8807-AF4E91BD7C75}" dt="2024-10-22T10:33:25.875" v="1605"/>
        <pc:sldMkLst>
          <pc:docMk/>
          <pc:sldMk cId="1901408935" sldId="1019"/>
        </pc:sldMkLst>
        <pc:spChg chg="add mod">
          <ac:chgData name="ALI TEKIN GUNER" userId="8a3bfaf7-3db6-4045-837e-88d2495fba61" providerId="ADAL" clId="{5FC0DBB6-BA83-4FF9-8807-AF4E91BD7C75}" dt="2024-10-22T10:32:38.263" v="1588" actId="20577"/>
          <ac:spMkLst>
            <pc:docMk/>
            <pc:sldMk cId="1901408935" sldId="1019"/>
            <ac:spMk id="5" creationId="{1DD99598-4D01-6219-A27D-6AD0C12EE128}"/>
          </ac:spMkLst>
        </pc:spChg>
        <pc:spChg chg="add mod">
          <ac:chgData name="ALI TEKIN GUNER" userId="8a3bfaf7-3db6-4045-837e-88d2495fba61" providerId="ADAL" clId="{5FC0DBB6-BA83-4FF9-8807-AF4E91BD7C75}" dt="2024-10-22T10:26:28.487" v="1498" actId="1076"/>
          <ac:spMkLst>
            <pc:docMk/>
            <pc:sldMk cId="1901408935" sldId="1019"/>
            <ac:spMk id="6" creationId="{76A4990F-368F-7E1A-1F94-0988C60179BC}"/>
          </ac:spMkLst>
        </pc:spChg>
        <pc:spChg chg="add mod">
          <ac:chgData name="ALI TEKIN GUNER" userId="8a3bfaf7-3db6-4045-837e-88d2495fba61" providerId="ADAL" clId="{5FC0DBB6-BA83-4FF9-8807-AF4E91BD7C75}" dt="2024-10-22T10:27:46.786" v="1533" actId="6549"/>
          <ac:spMkLst>
            <pc:docMk/>
            <pc:sldMk cId="1901408935" sldId="1019"/>
            <ac:spMk id="8" creationId="{61E0BA59-AD77-BFD4-7DB4-D1BEA81C64FA}"/>
          </ac:spMkLst>
        </pc:spChg>
        <pc:spChg chg="add mod">
          <ac:chgData name="ALI TEKIN GUNER" userId="8a3bfaf7-3db6-4045-837e-88d2495fba61" providerId="ADAL" clId="{5FC0DBB6-BA83-4FF9-8807-AF4E91BD7C75}" dt="2024-10-22T10:29:44.631" v="1554" actId="20577"/>
          <ac:spMkLst>
            <pc:docMk/>
            <pc:sldMk cId="1901408935" sldId="1019"/>
            <ac:spMk id="10" creationId="{C12D7C2A-2B2A-8010-4812-A3BF325F00A5}"/>
          </ac:spMkLst>
        </pc:spChg>
        <pc:spChg chg="add mod">
          <ac:chgData name="ALI TEKIN GUNER" userId="8a3bfaf7-3db6-4045-837e-88d2495fba61" providerId="ADAL" clId="{5FC0DBB6-BA83-4FF9-8807-AF4E91BD7C75}" dt="2024-10-22T10:32:51.562" v="1597" actId="1035"/>
          <ac:spMkLst>
            <pc:docMk/>
            <pc:sldMk cId="1901408935" sldId="1019"/>
            <ac:spMk id="12" creationId="{99126F56-FB12-0561-3775-E41F17301556}"/>
          </ac:spMkLst>
        </pc:spChg>
      </pc:sldChg>
    </pc:docChg>
  </pc:docChgLst>
  <pc:docChgLst>
    <pc:chgData name="ALI TEKIN GUNER" userId="8a3bfaf7-3db6-4045-837e-88d2495fba61" providerId="ADAL" clId="{DF711EC2-06ED-4DDB-9F98-D828C38AB2A5}"/>
    <pc:docChg chg="undo redo custSel addSld delSld modSld">
      <pc:chgData name="ALI TEKIN GUNER" userId="8a3bfaf7-3db6-4045-837e-88d2495fba61" providerId="ADAL" clId="{DF711EC2-06ED-4DDB-9F98-D828C38AB2A5}" dt="2022-11-24T10:25:44.983" v="1756"/>
      <pc:docMkLst>
        <pc:docMk/>
      </pc:docMkLst>
      <pc:sldChg chg="modTransition">
        <pc:chgData name="ALI TEKIN GUNER" userId="8a3bfaf7-3db6-4045-837e-88d2495fba61" providerId="ADAL" clId="{DF711EC2-06ED-4DDB-9F98-D828C38AB2A5}" dt="2022-11-16T11:06:38.423" v="776"/>
        <pc:sldMkLst>
          <pc:docMk/>
          <pc:sldMk cId="2443474245" sldId="272"/>
        </pc:sldMkLst>
      </pc:sldChg>
      <pc:sldChg chg="delSp modSp mod modTransition">
        <pc:chgData name="ALI TEKIN GUNER" userId="8a3bfaf7-3db6-4045-837e-88d2495fba61" providerId="ADAL" clId="{DF711EC2-06ED-4DDB-9F98-D828C38AB2A5}" dt="2022-11-16T11:06:38.423" v="776"/>
        <pc:sldMkLst>
          <pc:docMk/>
          <pc:sldMk cId="3286469276" sldId="275"/>
        </pc:sldMkLst>
        <pc:spChg chg="del">
          <ac:chgData name="ALI TEKIN GUNER" userId="8a3bfaf7-3db6-4045-837e-88d2495fba61" providerId="ADAL" clId="{DF711EC2-06ED-4DDB-9F98-D828C38AB2A5}" dt="2022-11-11T09:30:21.336" v="346" actId="478"/>
          <ac:spMkLst>
            <pc:docMk/>
            <pc:sldMk cId="3286469276" sldId="275"/>
            <ac:spMk id="7" creationId="{00000000-0000-0000-0000-000000000000}"/>
          </ac:spMkLst>
        </pc:spChg>
        <pc:spChg chg="mod">
          <ac:chgData name="ALI TEKIN GUNER" userId="8a3bfaf7-3db6-4045-837e-88d2495fba61" providerId="ADAL" clId="{DF711EC2-06ED-4DDB-9F98-D828C38AB2A5}" dt="2022-11-11T09:32:23.870" v="385" actId="1038"/>
          <ac:spMkLst>
            <pc:docMk/>
            <pc:sldMk cId="3286469276" sldId="275"/>
            <ac:spMk id="9" creationId="{00000000-0000-0000-0000-000000000000}"/>
          </ac:spMkLst>
        </pc:spChg>
        <pc:picChg chg="mod">
          <ac:chgData name="ALI TEKIN GUNER" userId="8a3bfaf7-3db6-4045-837e-88d2495fba61" providerId="ADAL" clId="{DF711EC2-06ED-4DDB-9F98-D828C38AB2A5}" dt="2022-11-11T09:30:25.685" v="348" actId="1076"/>
          <ac:picMkLst>
            <pc:docMk/>
            <pc:sldMk cId="3286469276" sldId="275"/>
            <ac:picMk id="1028" creationId="{00000000-0000-0000-0000-000000000000}"/>
          </ac:picMkLst>
        </pc:picChg>
      </pc:sldChg>
      <pc:sldChg chg="modSp mod modTransition">
        <pc:chgData name="ALI TEKIN GUNER" userId="8a3bfaf7-3db6-4045-837e-88d2495fba61" providerId="ADAL" clId="{DF711EC2-06ED-4DDB-9F98-D828C38AB2A5}" dt="2022-11-16T11:06:38.423" v="776"/>
        <pc:sldMkLst>
          <pc:docMk/>
          <pc:sldMk cId="706790364" sldId="276"/>
        </pc:sldMkLst>
        <pc:spChg chg="mod">
          <ac:chgData name="ALI TEKIN GUNER" userId="8a3bfaf7-3db6-4045-837e-88d2495fba61" providerId="ADAL" clId="{DF711EC2-06ED-4DDB-9F98-D828C38AB2A5}" dt="2022-11-11T09:32:45.399" v="389" actId="20577"/>
          <ac:spMkLst>
            <pc:docMk/>
            <pc:sldMk cId="706790364" sldId="276"/>
            <ac:spMk id="11" creationId="{00000000-0000-0000-0000-000000000000}"/>
          </ac:spMkLst>
        </pc:spChg>
      </pc:sldChg>
      <pc:sldChg chg="modTransition">
        <pc:chgData name="ALI TEKIN GUNER" userId="8a3bfaf7-3db6-4045-837e-88d2495fba61" providerId="ADAL" clId="{DF711EC2-06ED-4DDB-9F98-D828C38AB2A5}" dt="2022-11-16T11:06:38.423" v="776"/>
        <pc:sldMkLst>
          <pc:docMk/>
          <pc:sldMk cId="1768319285" sldId="277"/>
        </pc:sldMkLst>
      </pc:sldChg>
      <pc:sldChg chg="modSp mod modTransition">
        <pc:chgData name="ALI TEKIN GUNER" userId="8a3bfaf7-3db6-4045-837e-88d2495fba61" providerId="ADAL" clId="{DF711EC2-06ED-4DDB-9F98-D828C38AB2A5}" dt="2022-11-16T11:06:38.423" v="776"/>
        <pc:sldMkLst>
          <pc:docMk/>
          <pc:sldMk cId="2292783628" sldId="282"/>
        </pc:sldMkLst>
        <pc:spChg chg="mod">
          <ac:chgData name="ALI TEKIN GUNER" userId="8a3bfaf7-3db6-4045-837e-88d2495fba61" providerId="ADAL" clId="{DF711EC2-06ED-4DDB-9F98-D828C38AB2A5}" dt="2022-11-11T09:30:38.262" v="354" actId="20577"/>
          <ac:spMkLst>
            <pc:docMk/>
            <pc:sldMk cId="2292783628" sldId="282"/>
            <ac:spMk id="2" creationId="{00000000-0000-0000-0000-000000000000}"/>
          </ac:spMkLst>
        </pc:spChg>
      </pc:sldChg>
      <pc:sldChg chg="modSp mod modTransition">
        <pc:chgData name="ALI TEKIN GUNER" userId="8a3bfaf7-3db6-4045-837e-88d2495fba61" providerId="ADAL" clId="{DF711EC2-06ED-4DDB-9F98-D828C38AB2A5}" dt="2022-11-16T11:06:38.423" v="776"/>
        <pc:sldMkLst>
          <pc:docMk/>
          <pc:sldMk cId="3855753044" sldId="283"/>
        </pc:sldMkLst>
        <pc:spChg chg="mod">
          <ac:chgData name="ALI TEKIN GUNER" userId="8a3bfaf7-3db6-4045-837e-88d2495fba61" providerId="ADAL" clId="{DF711EC2-06ED-4DDB-9F98-D828C38AB2A5}" dt="2022-11-11T09:30:44.880" v="358" actId="20577"/>
          <ac:spMkLst>
            <pc:docMk/>
            <pc:sldMk cId="3855753044" sldId="283"/>
            <ac:spMk id="29" creationId="{00000000-0000-0000-0000-000000000000}"/>
          </ac:spMkLst>
        </pc:spChg>
      </pc:sldChg>
      <pc:sldChg chg="modTransition">
        <pc:chgData name="ALI TEKIN GUNER" userId="8a3bfaf7-3db6-4045-837e-88d2495fba61" providerId="ADAL" clId="{DF711EC2-06ED-4DDB-9F98-D828C38AB2A5}" dt="2022-11-16T11:06:38.423" v="776"/>
        <pc:sldMkLst>
          <pc:docMk/>
          <pc:sldMk cId="847153292" sldId="284"/>
        </pc:sldMkLst>
      </pc:sldChg>
      <pc:sldChg chg="modTransition">
        <pc:chgData name="ALI TEKIN GUNER" userId="8a3bfaf7-3db6-4045-837e-88d2495fba61" providerId="ADAL" clId="{DF711EC2-06ED-4DDB-9F98-D828C38AB2A5}" dt="2022-11-16T11:06:38.423" v="776"/>
        <pc:sldMkLst>
          <pc:docMk/>
          <pc:sldMk cId="206679119" sldId="285"/>
        </pc:sldMkLst>
      </pc:sldChg>
      <pc:sldChg chg="modTransition">
        <pc:chgData name="ALI TEKIN GUNER" userId="8a3bfaf7-3db6-4045-837e-88d2495fba61" providerId="ADAL" clId="{DF711EC2-06ED-4DDB-9F98-D828C38AB2A5}" dt="2022-11-16T11:06:38.423" v="776"/>
        <pc:sldMkLst>
          <pc:docMk/>
          <pc:sldMk cId="2646762175" sldId="286"/>
        </pc:sldMkLst>
      </pc:sldChg>
      <pc:sldChg chg="modTransition">
        <pc:chgData name="ALI TEKIN GUNER" userId="8a3bfaf7-3db6-4045-837e-88d2495fba61" providerId="ADAL" clId="{DF711EC2-06ED-4DDB-9F98-D828C38AB2A5}" dt="2022-11-16T11:06:38.423" v="776"/>
        <pc:sldMkLst>
          <pc:docMk/>
          <pc:sldMk cId="2967978195" sldId="287"/>
        </pc:sldMkLst>
      </pc:sldChg>
      <pc:sldChg chg="modTransition">
        <pc:chgData name="ALI TEKIN GUNER" userId="8a3bfaf7-3db6-4045-837e-88d2495fba61" providerId="ADAL" clId="{DF711EC2-06ED-4DDB-9F98-D828C38AB2A5}" dt="2022-11-16T11:06:38.423" v="776"/>
        <pc:sldMkLst>
          <pc:docMk/>
          <pc:sldMk cId="2313130967" sldId="288"/>
        </pc:sldMkLst>
      </pc:sldChg>
      <pc:sldChg chg="modTransition">
        <pc:chgData name="ALI TEKIN GUNER" userId="8a3bfaf7-3db6-4045-837e-88d2495fba61" providerId="ADAL" clId="{DF711EC2-06ED-4DDB-9F98-D828C38AB2A5}" dt="2022-11-16T11:06:38.423" v="776"/>
        <pc:sldMkLst>
          <pc:docMk/>
          <pc:sldMk cId="49996505" sldId="289"/>
        </pc:sldMkLst>
      </pc:sldChg>
      <pc:sldChg chg="modTransition">
        <pc:chgData name="ALI TEKIN GUNER" userId="8a3bfaf7-3db6-4045-837e-88d2495fba61" providerId="ADAL" clId="{DF711EC2-06ED-4DDB-9F98-D828C38AB2A5}" dt="2022-11-16T11:06:38.423" v="776"/>
        <pc:sldMkLst>
          <pc:docMk/>
          <pc:sldMk cId="2913361227" sldId="290"/>
        </pc:sldMkLst>
      </pc:sldChg>
      <pc:sldChg chg="modTransition">
        <pc:chgData name="ALI TEKIN GUNER" userId="8a3bfaf7-3db6-4045-837e-88d2495fba61" providerId="ADAL" clId="{DF711EC2-06ED-4DDB-9F98-D828C38AB2A5}" dt="2022-11-16T11:06:38.423" v="776"/>
        <pc:sldMkLst>
          <pc:docMk/>
          <pc:sldMk cId="2210572156" sldId="291"/>
        </pc:sldMkLst>
      </pc:sldChg>
      <pc:sldChg chg="modTransition">
        <pc:chgData name="ALI TEKIN GUNER" userId="8a3bfaf7-3db6-4045-837e-88d2495fba61" providerId="ADAL" clId="{DF711EC2-06ED-4DDB-9F98-D828C38AB2A5}" dt="2022-11-16T11:06:38.423" v="776"/>
        <pc:sldMkLst>
          <pc:docMk/>
          <pc:sldMk cId="3937903892" sldId="292"/>
        </pc:sldMkLst>
      </pc:sldChg>
      <pc:sldChg chg="modTransition">
        <pc:chgData name="ALI TEKIN GUNER" userId="8a3bfaf7-3db6-4045-837e-88d2495fba61" providerId="ADAL" clId="{DF711EC2-06ED-4DDB-9F98-D828C38AB2A5}" dt="2022-11-16T11:06:38.423" v="776"/>
        <pc:sldMkLst>
          <pc:docMk/>
          <pc:sldMk cId="281846159" sldId="293"/>
        </pc:sldMkLst>
      </pc:sldChg>
      <pc:sldChg chg="modTransition">
        <pc:chgData name="ALI TEKIN GUNER" userId="8a3bfaf7-3db6-4045-837e-88d2495fba61" providerId="ADAL" clId="{DF711EC2-06ED-4DDB-9F98-D828C38AB2A5}" dt="2022-11-16T11:06:38.423" v="776"/>
        <pc:sldMkLst>
          <pc:docMk/>
          <pc:sldMk cId="1352862745" sldId="294"/>
        </pc:sldMkLst>
      </pc:sldChg>
      <pc:sldChg chg="modTransition">
        <pc:chgData name="ALI TEKIN GUNER" userId="8a3bfaf7-3db6-4045-837e-88d2495fba61" providerId="ADAL" clId="{DF711EC2-06ED-4DDB-9F98-D828C38AB2A5}" dt="2022-11-16T11:06:38.423" v="776"/>
        <pc:sldMkLst>
          <pc:docMk/>
          <pc:sldMk cId="1364739904" sldId="295"/>
        </pc:sldMkLst>
      </pc:sldChg>
      <pc:sldChg chg="modTransition">
        <pc:chgData name="ALI TEKIN GUNER" userId="8a3bfaf7-3db6-4045-837e-88d2495fba61" providerId="ADAL" clId="{DF711EC2-06ED-4DDB-9F98-D828C38AB2A5}" dt="2022-11-16T11:06:38.423" v="776"/>
        <pc:sldMkLst>
          <pc:docMk/>
          <pc:sldMk cId="2543627560" sldId="296"/>
        </pc:sldMkLst>
      </pc:sldChg>
      <pc:sldChg chg="modSp mod modTransition">
        <pc:chgData name="ALI TEKIN GUNER" userId="8a3bfaf7-3db6-4045-837e-88d2495fba61" providerId="ADAL" clId="{DF711EC2-06ED-4DDB-9F98-D828C38AB2A5}" dt="2022-11-16T11:06:38.423" v="776"/>
        <pc:sldMkLst>
          <pc:docMk/>
          <pc:sldMk cId="3865692093" sldId="297"/>
        </pc:sldMkLst>
        <pc:spChg chg="mod">
          <ac:chgData name="ALI TEKIN GUNER" userId="8a3bfaf7-3db6-4045-837e-88d2495fba61" providerId="ADAL" clId="{DF711EC2-06ED-4DDB-9F98-D828C38AB2A5}" dt="2022-11-11T09:30:52.026" v="362" actId="20577"/>
          <ac:spMkLst>
            <pc:docMk/>
            <pc:sldMk cId="3865692093" sldId="297"/>
            <ac:spMk id="5" creationId="{00000000-0000-0000-0000-000000000000}"/>
          </ac:spMkLst>
        </pc:spChg>
        <pc:spChg chg="mod">
          <ac:chgData name="ALI TEKIN GUNER" userId="8a3bfaf7-3db6-4045-837e-88d2495fba61" providerId="ADAL" clId="{DF711EC2-06ED-4DDB-9F98-D828C38AB2A5}" dt="2022-11-11T09:30:53.444" v="364" actId="20577"/>
          <ac:spMkLst>
            <pc:docMk/>
            <pc:sldMk cId="3865692093" sldId="297"/>
            <ac:spMk id="7" creationId="{00000000-0000-0000-0000-000000000000}"/>
          </ac:spMkLst>
        </pc:spChg>
      </pc:sldChg>
      <pc:sldChg chg="modTransition">
        <pc:chgData name="ALI TEKIN GUNER" userId="8a3bfaf7-3db6-4045-837e-88d2495fba61" providerId="ADAL" clId="{DF711EC2-06ED-4DDB-9F98-D828C38AB2A5}" dt="2022-11-16T11:06:38.423" v="776"/>
        <pc:sldMkLst>
          <pc:docMk/>
          <pc:sldMk cId="3365782491" sldId="298"/>
        </pc:sldMkLst>
      </pc:sldChg>
      <pc:sldChg chg="modTransition">
        <pc:chgData name="ALI TEKIN GUNER" userId="8a3bfaf7-3db6-4045-837e-88d2495fba61" providerId="ADAL" clId="{DF711EC2-06ED-4DDB-9F98-D828C38AB2A5}" dt="2022-11-16T11:06:38.423" v="776"/>
        <pc:sldMkLst>
          <pc:docMk/>
          <pc:sldMk cId="354883338" sldId="299"/>
        </pc:sldMkLst>
      </pc:sldChg>
      <pc:sldChg chg="modTransition">
        <pc:chgData name="ALI TEKIN GUNER" userId="8a3bfaf7-3db6-4045-837e-88d2495fba61" providerId="ADAL" clId="{DF711EC2-06ED-4DDB-9F98-D828C38AB2A5}" dt="2022-11-16T11:06:38.423" v="776"/>
        <pc:sldMkLst>
          <pc:docMk/>
          <pc:sldMk cId="3906584063" sldId="300"/>
        </pc:sldMkLst>
      </pc:sldChg>
      <pc:sldChg chg="modTransition">
        <pc:chgData name="ALI TEKIN GUNER" userId="8a3bfaf7-3db6-4045-837e-88d2495fba61" providerId="ADAL" clId="{DF711EC2-06ED-4DDB-9F98-D828C38AB2A5}" dt="2022-11-16T11:06:38.423" v="776"/>
        <pc:sldMkLst>
          <pc:docMk/>
          <pc:sldMk cId="297154798" sldId="301"/>
        </pc:sldMkLst>
      </pc:sldChg>
      <pc:sldChg chg="modTransition">
        <pc:chgData name="ALI TEKIN GUNER" userId="8a3bfaf7-3db6-4045-837e-88d2495fba61" providerId="ADAL" clId="{DF711EC2-06ED-4DDB-9F98-D828C38AB2A5}" dt="2022-11-16T11:06:38.423" v="776"/>
        <pc:sldMkLst>
          <pc:docMk/>
          <pc:sldMk cId="85886666" sldId="302"/>
        </pc:sldMkLst>
      </pc:sldChg>
      <pc:sldChg chg="modTransition">
        <pc:chgData name="ALI TEKIN GUNER" userId="8a3bfaf7-3db6-4045-837e-88d2495fba61" providerId="ADAL" clId="{DF711EC2-06ED-4DDB-9F98-D828C38AB2A5}" dt="2022-11-16T11:06:38.423" v="776"/>
        <pc:sldMkLst>
          <pc:docMk/>
          <pc:sldMk cId="2319599087" sldId="303"/>
        </pc:sldMkLst>
      </pc:sldChg>
      <pc:sldChg chg="modSp mod modTransition">
        <pc:chgData name="ALI TEKIN GUNER" userId="8a3bfaf7-3db6-4045-837e-88d2495fba61" providerId="ADAL" clId="{DF711EC2-06ED-4DDB-9F98-D828C38AB2A5}" dt="2022-11-16T11:06:38.423" v="776"/>
        <pc:sldMkLst>
          <pc:docMk/>
          <pc:sldMk cId="2375606581" sldId="305"/>
        </pc:sldMkLst>
        <pc:spChg chg="mod">
          <ac:chgData name="ALI TEKIN GUNER" userId="8a3bfaf7-3db6-4045-837e-88d2495fba61" providerId="ADAL" clId="{DF711EC2-06ED-4DDB-9F98-D828C38AB2A5}" dt="2022-11-11T09:31:48.409" v="378" actId="6549"/>
          <ac:spMkLst>
            <pc:docMk/>
            <pc:sldMk cId="2375606581" sldId="305"/>
            <ac:spMk id="5" creationId="{00000000-0000-0000-0000-000000000000}"/>
          </ac:spMkLst>
        </pc:spChg>
      </pc:sldChg>
      <pc:sldChg chg="modTransition">
        <pc:chgData name="ALI TEKIN GUNER" userId="8a3bfaf7-3db6-4045-837e-88d2495fba61" providerId="ADAL" clId="{DF711EC2-06ED-4DDB-9F98-D828C38AB2A5}" dt="2022-11-16T11:06:38.423" v="776"/>
        <pc:sldMkLst>
          <pc:docMk/>
          <pc:sldMk cId="3607023000" sldId="306"/>
        </pc:sldMkLst>
      </pc:sldChg>
      <pc:sldChg chg="modTransition">
        <pc:chgData name="ALI TEKIN GUNER" userId="8a3bfaf7-3db6-4045-837e-88d2495fba61" providerId="ADAL" clId="{DF711EC2-06ED-4DDB-9F98-D828C38AB2A5}" dt="2022-11-16T11:06:38.423" v="776"/>
        <pc:sldMkLst>
          <pc:docMk/>
          <pc:sldMk cId="2757247881" sldId="308"/>
        </pc:sldMkLst>
      </pc:sldChg>
      <pc:sldChg chg="modTransition">
        <pc:chgData name="ALI TEKIN GUNER" userId="8a3bfaf7-3db6-4045-837e-88d2495fba61" providerId="ADAL" clId="{DF711EC2-06ED-4DDB-9F98-D828C38AB2A5}" dt="2022-11-16T11:06:38.423" v="776"/>
        <pc:sldMkLst>
          <pc:docMk/>
          <pc:sldMk cId="3499993455" sldId="309"/>
        </pc:sldMkLst>
      </pc:sldChg>
      <pc:sldChg chg="modTransition">
        <pc:chgData name="ALI TEKIN GUNER" userId="8a3bfaf7-3db6-4045-837e-88d2495fba61" providerId="ADAL" clId="{DF711EC2-06ED-4DDB-9F98-D828C38AB2A5}" dt="2022-11-16T11:06:38.423" v="776"/>
        <pc:sldMkLst>
          <pc:docMk/>
          <pc:sldMk cId="4124384642" sldId="310"/>
        </pc:sldMkLst>
      </pc:sldChg>
      <pc:sldChg chg="modTransition">
        <pc:chgData name="ALI TEKIN GUNER" userId="8a3bfaf7-3db6-4045-837e-88d2495fba61" providerId="ADAL" clId="{DF711EC2-06ED-4DDB-9F98-D828C38AB2A5}" dt="2022-11-16T11:06:38.423" v="776"/>
        <pc:sldMkLst>
          <pc:docMk/>
          <pc:sldMk cId="1555251209" sldId="311"/>
        </pc:sldMkLst>
      </pc:sldChg>
      <pc:sldChg chg="modTransition">
        <pc:chgData name="ALI TEKIN GUNER" userId="8a3bfaf7-3db6-4045-837e-88d2495fba61" providerId="ADAL" clId="{DF711EC2-06ED-4DDB-9F98-D828C38AB2A5}" dt="2022-11-16T11:06:38.423" v="776"/>
        <pc:sldMkLst>
          <pc:docMk/>
          <pc:sldMk cId="1536265305" sldId="313"/>
        </pc:sldMkLst>
      </pc:sldChg>
      <pc:sldChg chg="modTransition">
        <pc:chgData name="ALI TEKIN GUNER" userId="8a3bfaf7-3db6-4045-837e-88d2495fba61" providerId="ADAL" clId="{DF711EC2-06ED-4DDB-9F98-D828C38AB2A5}" dt="2022-11-16T11:06:38.423" v="776"/>
        <pc:sldMkLst>
          <pc:docMk/>
          <pc:sldMk cId="11039993" sldId="314"/>
        </pc:sldMkLst>
      </pc:sldChg>
      <pc:sldChg chg="modTransition">
        <pc:chgData name="ALI TEKIN GUNER" userId="8a3bfaf7-3db6-4045-837e-88d2495fba61" providerId="ADAL" clId="{DF711EC2-06ED-4DDB-9F98-D828C38AB2A5}" dt="2022-11-16T11:06:38.423" v="776"/>
        <pc:sldMkLst>
          <pc:docMk/>
          <pc:sldMk cId="907346457" sldId="315"/>
        </pc:sldMkLst>
      </pc:sldChg>
      <pc:sldChg chg="modTransition">
        <pc:chgData name="ALI TEKIN GUNER" userId="8a3bfaf7-3db6-4045-837e-88d2495fba61" providerId="ADAL" clId="{DF711EC2-06ED-4DDB-9F98-D828C38AB2A5}" dt="2022-11-16T11:06:38.423" v="776"/>
        <pc:sldMkLst>
          <pc:docMk/>
          <pc:sldMk cId="133771358" sldId="316"/>
        </pc:sldMkLst>
      </pc:sldChg>
      <pc:sldChg chg="modTransition">
        <pc:chgData name="ALI TEKIN GUNER" userId="8a3bfaf7-3db6-4045-837e-88d2495fba61" providerId="ADAL" clId="{DF711EC2-06ED-4DDB-9F98-D828C38AB2A5}" dt="2022-11-16T11:06:38.423" v="776"/>
        <pc:sldMkLst>
          <pc:docMk/>
          <pc:sldMk cId="1988981415" sldId="317"/>
        </pc:sldMkLst>
      </pc:sldChg>
      <pc:sldChg chg="modTransition">
        <pc:chgData name="ALI TEKIN GUNER" userId="8a3bfaf7-3db6-4045-837e-88d2495fba61" providerId="ADAL" clId="{DF711EC2-06ED-4DDB-9F98-D828C38AB2A5}" dt="2022-11-16T11:06:38.423" v="776"/>
        <pc:sldMkLst>
          <pc:docMk/>
          <pc:sldMk cId="1881734420" sldId="318"/>
        </pc:sldMkLst>
      </pc:sldChg>
      <pc:sldChg chg="modTransition">
        <pc:chgData name="ALI TEKIN GUNER" userId="8a3bfaf7-3db6-4045-837e-88d2495fba61" providerId="ADAL" clId="{DF711EC2-06ED-4DDB-9F98-D828C38AB2A5}" dt="2022-11-16T11:06:38.423" v="776"/>
        <pc:sldMkLst>
          <pc:docMk/>
          <pc:sldMk cId="3092420184" sldId="319"/>
        </pc:sldMkLst>
      </pc:sldChg>
      <pc:sldChg chg="modTransition">
        <pc:chgData name="ALI TEKIN GUNER" userId="8a3bfaf7-3db6-4045-837e-88d2495fba61" providerId="ADAL" clId="{DF711EC2-06ED-4DDB-9F98-D828C38AB2A5}" dt="2022-11-16T11:06:38.423" v="776"/>
        <pc:sldMkLst>
          <pc:docMk/>
          <pc:sldMk cId="1252901044" sldId="320"/>
        </pc:sldMkLst>
      </pc:sldChg>
      <pc:sldChg chg="modTransition">
        <pc:chgData name="ALI TEKIN GUNER" userId="8a3bfaf7-3db6-4045-837e-88d2495fba61" providerId="ADAL" clId="{DF711EC2-06ED-4DDB-9F98-D828C38AB2A5}" dt="2022-11-16T11:06:38.423" v="776"/>
        <pc:sldMkLst>
          <pc:docMk/>
          <pc:sldMk cId="654445555" sldId="321"/>
        </pc:sldMkLst>
      </pc:sldChg>
      <pc:sldChg chg="del">
        <pc:chgData name="ALI TEKIN GUNER" userId="8a3bfaf7-3db6-4045-837e-88d2495fba61" providerId="ADAL" clId="{DF711EC2-06ED-4DDB-9F98-D828C38AB2A5}" dt="2022-11-11T08:59:28.305" v="208" actId="2696"/>
        <pc:sldMkLst>
          <pc:docMk/>
          <pc:sldMk cId="666074226" sldId="322"/>
        </pc:sldMkLst>
      </pc:sldChg>
      <pc:sldChg chg="delSp modSp mod modTransition">
        <pc:chgData name="ALI TEKIN GUNER" userId="8a3bfaf7-3db6-4045-837e-88d2495fba61" providerId="ADAL" clId="{DF711EC2-06ED-4DDB-9F98-D828C38AB2A5}" dt="2022-11-16T11:06:38.423" v="776"/>
        <pc:sldMkLst>
          <pc:docMk/>
          <pc:sldMk cId="2041945238" sldId="324"/>
        </pc:sldMkLst>
        <pc:spChg chg="del">
          <ac:chgData name="ALI TEKIN GUNER" userId="8a3bfaf7-3db6-4045-837e-88d2495fba61" providerId="ADAL" clId="{DF711EC2-06ED-4DDB-9F98-D828C38AB2A5}" dt="2022-11-11T09:33:59.173" v="403" actId="478"/>
          <ac:spMkLst>
            <pc:docMk/>
            <pc:sldMk cId="2041945238" sldId="324"/>
            <ac:spMk id="5122" creationId="{00000000-0000-0000-0000-000000000000}"/>
          </ac:spMkLst>
        </pc:spChg>
        <pc:spChg chg="mod">
          <ac:chgData name="ALI TEKIN GUNER" userId="8a3bfaf7-3db6-4045-837e-88d2495fba61" providerId="ADAL" clId="{DF711EC2-06ED-4DDB-9F98-D828C38AB2A5}" dt="2022-11-11T09:34:01.471" v="404" actId="1076"/>
          <ac:spMkLst>
            <pc:docMk/>
            <pc:sldMk cId="2041945238" sldId="324"/>
            <ac:spMk id="5123" creationId="{00000000-0000-0000-0000-000000000000}"/>
          </ac:spMkLst>
        </pc:spChg>
      </pc:sldChg>
      <pc:sldChg chg="modSp mod modTransition chgLayout">
        <pc:chgData name="ALI TEKIN GUNER" userId="8a3bfaf7-3db6-4045-837e-88d2495fba61" providerId="ADAL" clId="{DF711EC2-06ED-4DDB-9F98-D828C38AB2A5}" dt="2022-11-16T11:06:38.423" v="776"/>
        <pc:sldMkLst>
          <pc:docMk/>
          <pc:sldMk cId="1783742496" sldId="325"/>
        </pc:sldMkLst>
        <pc:spChg chg="mod ord">
          <ac:chgData name="ALI TEKIN GUNER" userId="8a3bfaf7-3db6-4045-837e-88d2495fba61" providerId="ADAL" clId="{DF711EC2-06ED-4DDB-9F98-D828C38AB2A5}" dt="2022-11-11T09:35:32.280" v="428" actId="700"/>
          <ac:spMkLst>
            <pc:docMk/>
            <pc:sldMk cId="1783742496" sldId="325"/>
            <ac:spMk id="2" creationId="{00000000-0000-0000-0000-000000000000}"/>
          </ac:spMkLst>
        </pc:spChg>
        <pc:spChg chg="mod ord">
          <ac:chgData name="ALI TEKIN GUNER" userId="8a3bfaf7-3db6-4045-837e-88d2495fba61" providerId="ADAL" clId="{DF711EC2-06ED-4DDB-9F98-D828C38AB2A5}" dt="2022-11-11T09:35:32.280" v="428" actId="700"/>
          <ac:spMkLst>
            <pc:docMk/>
            <pc:sldMk cId="1783742496" sldId="325"/>
            <ac:spMk id="4" creationId="{00000000-0000-0000-0000-000000000000}"/>
          </ac:spMkLst>
        </pc:spChg>
        <pc:spChg chg="mod ord">
          <ac:chgData name="ALI TEKIN GUNER" userId="8a3bfaf7-3db6-4045-837e-88d2495fba61" providerId="ADAL" clId="{DF711EC2-06ED-4DDB-9F98-D828C38AB2A5}" dt="2022-11-11T09:35:32.280" v="428" actId="700"/>
          <ac:spMkLst>
            <pc:docMk/>
            <pc:sldMk cId="1783742496" sldId="325"/>
            <ac:spMk id="5" creationId="{00000000-0000-0000-0000-000000000000}"/>
          </ac:spMkLst>
        </pc:spChg>
        <pc:spChg chg="mod">
          <ac:chgData name="ALI TEKIN GUNER" userId="8a3bfaf7-3db6-4045-837e-88d2495fba61" providerId="ADAL" clId="{DF711EC2-06ED-4DDB-9F98-D828C38AB2A5}" dt="2022-11-11T09:35:27.533" v="427" actId="1036"/>
          <ac:spMkLst>
            <pc:docMk/>
            <pc:sldMk cId="1783742496" sldId="325"/>
            <ac:spMk id="6" creationId="{00000000-0000-0000-0000-000000000000}"/>
          </ac:spMkLst>
        </pc:spChg>
        <pc:spChg chg="mod ord">
          <ac:chgData name="ALI TEKIN GUNER" userId="8a3bfaf7-3db6-4045-837e-88d2495fba61" providerId="ADAL" clId="{DF711EC2-06ED-4DDB-9F98-D828C38AB2A5}" dt="2022-11-11T09:35:36.516" v="429" actId="14100"/>
          <ac:spMkLst>
            <pc:docMk/>
            <pc:sldMk cId="1783742496" sldId="325"/>
            <ac:spMk id="7170" creationId="{00000000-0000-0000-0000-000000000000}"/>
          </ac:spMkLst>
        </pc:spChg>
        <pc:picChg chg="mod">
          <ac:chgData name="ALI TEKIN GUNER" userId="8a3bfaf7-3db6-4045-837e-88d2495fba61" providerId="ADAL" clId="{DF711EC2-06ED-4DDB-9F98-D828C38AB2A5}" dt="2022-11-11T09:35:27.533" v="427" actId="1036"/>
          <ac:picMkLst>
            <pc:docMk/>
            <pc:sldMk cId="1783742496" sldId="325"/>
            <ac:picMk id="155650" creationId="{00000000-0000-0000-0000-000000000000}"/>
          </ac:picMkLst>
        </pc:picChg>
      </pc:sldChg>
      <pc:sldChg chg="modSp mod modTransition">
        <pc:chgData name="ALI TEKIN GUNER" userId="8a3bfaf7-3db6-4045-837e-88d2495fba61" providerId="ADAL" clId="{DF711EC2-06ED-4DDB-9F98-D828C38AB2A5}" dt="2022-11-16T11:06:38.423" v="776"/>
        <pc:sldMkLst>
          <pc:docMk/>
          <pc:sldMk cId="2607805183" sldId="326"/>
        </pc:sldMkLst>
        <pc:spChg chg="mod">
          <ac:chgData name="ALI TEKIN GUNER" userId="8a3bfaf7-3db6-4045-837e-88d2495fba61" providerId="ADAL" clId="{DF711EC2-06ED-4DDB-9F98-D828C38AB2A5}" dt="2022-11-11T09:35:10.048" v="422" actId="207"/>
          <ac:spMkLst>
            <pc:docMk/>
            <pc:sldMk cId="2607805183" sldId="326"/>
            <ac:spMk id="9219" creationId="{00000000-0000-0000-0000-000000000000}"/>
          </ac:spMkLst>
        </pc:spChg>
      </pc:sldChg>
      <pc:sldChg chg="modTransition">
        <pc:chgData name="ALI TEKIN GUNER" userId="8a3bfaf7-3db6-4045-837e-88d2495fba61" providerId="ADAL" clId="{DF711EC2-06ED-4DDB-9F98-D828C38AB2A5}" dt="2022-11-16T11:06:38.423" v="776"/>
        <pc:sldMkLst>
          <pc:docMk/>
          <pc:sldMk cId="1904333744" sldId="327"/>
        </pc:sldMkLst>
      </pc:sldChg>
      <pc:sldChg chg="modTransition">
        <pc:chgData name="ALI TEKIN GUNER" userId="8a3bfaf7-3db6-4045-837e-88d2495fba61" providerId="ADAL" clId="{DF711EC2-06ED-4DDB-9F98-D828C38AB2A5}" dt="2022-11-16T11:06:38.423" v="776"/>
        <pc:sldMkLst>
          <pc:docMk/>
          <pc:sldMk cId="2693937440" sldId="328"/>
        </pc:sldMkLst>
      </pc:sldChg>
      <pc:sldChg chg="modTransition">
        <pc:chgData name="ALI TEKIN GUNER" userId="8a3bfaf7-3db6-4045-837e-88d2495fba61" providerId="ADAL" clId="{DF711EC2-06ED-4DDB-9F98-D828C38AB2A5}" dt="2022-11-16T11:06:38.423" v="776"/>
        <pc:sldMkLst>
          <pc:docMk/>
          <pc:sldMk cId="3860713350" sldId="329"/>
        </pc:sldMkLst>
      </pc:sldChg>
      <pc:sldChg chg="modTransition">
        <pc:chgData name="ALI TEKIN GUNER" userId="8a3bfaf7-3db6-4045-837e-88d2495fba61" providerId="ADAL" clId="{DF711EC2-06ED-4DDB-9F98-D828C38AB2A5}" dt="2022-11-16T11:06:38.423" v="776"/>
        <pc:sldMkLst>
          <pc:docMk/>
          <pc:sldMk cId="2251280010" sldId="330"/>
        </pc:sldMkLst>
      </pc:sldChg>
      <pc:sldChg chg="modTransition">
        <pc:chgData name="ALI TEKIN GUNER" userId="8a3bfaf7-3db6-4045-837e-88d2495fba61" providerId="ADAL" clId="{DF711EC2-06ED-4DDB-9F98-D828C38AB2A5}" dt="2022-11-16T11:06:38.423" v="776"/>
        <pc:sldMkLst>
          <pc:docMk/>
          <pc:sldMk cId="3269200075" sldId="331"/>
        </pc:sldMkLst>
      </pc:sldChg>
      <pc:sldChg chg="modTransition">
        <pc:chgData name="ALI TEKIN GUNER" userId="8a3bfaf7-3db6-4045-837e-88d2495fba61" providerId="ADAL" clId="{DF711EC2-06ED-4DDB-9F98-D828C38AB2A5}" dt="2022-11-16T11:06:38.423" v="776"/>
        <pc:sldMkLst>
          <pc:docMk/>
          <pc:sldMk cId="1688537590" sldId="332"/>
        </pc:sldMkLst>
      </pc:sldChg>
      <pc:sldChg chg="modTransition">
        <pc:chgData name="ALI TEKIN GUNER" userId="8a3bfaf7-3db6-4045-837e-88d2495fba61" providerId="ADAL" clId="{DF711EC2-06ED-4DDB-9F98-D828C38AB2A5}" dt="2022-11-16T11:06:38.423" v="776"/>
        <pc:sldMkLst>
          <pc:docMk/>
          <pc:sldMk cId="3002474027" sldId="334"/>
        </pc:sldMkLst>
      </pc:sldChg>
      <pc:sldChg chg="modTransition">
        <pc:chgData name="ALI TEKIN GUNER" userId="8a3bfaf7-3db6-4045-837e-88d2495fba61" providerId="ADAL" clId="{DF711EC2-06ED-4DDB-9F98-D828C38AB2A5}" dt="2022-11-16T11:06:38.423" v="776"/>
        <pc:sldMkLst>
          <pc:docMk/>
          <pc:sldMk cId="855112216" sldId="335"/>
        </pc:sldMkLst>
      </pc:sldChg>
      <pc:sldChg chg="del">
        <pc:chgData name="ALI TEKIN GUNER" userId="8a3bfaf7-3db6-4045-837e-88d2495fba61" providerId="ADAL" clId="{DF711EC2-06ED-4DDB-9F98-D828C38AB2A5}" dt="2022-11-11T09:22:01.685" v="323" actId="2696"/>
        <pc:sldMkLst>
          <pc:docMk/>
          <pc:sldMk cId="516868658" sldId="336"/>
        </pc:sldMkLst>
      </pc:sldChg>
      <pc:sldChg chg="modTransition">
        <pc:chgData name="ALI TEKIN GUNER" userId="8a3bfaf7-3db6-4045-837e-88d2495fba61" providerId="ADAL" clId="{DF711EC2-06ED-4DDB-9F98-D828C38AB2A5}" dt="2022-11-16T11:06:38.423" v="776"/>
        <pc:sldMkLst>
          <pc:docMk/>
          <pc:sldMk cId="1980895793" sldId="337"/>
        </pc:sldMkLst>
      </pc:sldChg>
      <pc:sldChg chg="modTransition">
        <pc:chgData name="ALI TEKIN GUNER" userId="8a3bfaf7-3db6-4045-837e-88d2495fba61" providerId="ADAL" clId="{DF711EC2-06ED-4DDB-9F98-D828C38AB2A5}" dt="2022-11-16T11:06:38.423" v="776"/>
        <pc:sldMkLst>
          <pc:docMk/>
          <pc:sldMk cId="3122243609" sldId="338"/>
        </pc:sldMkLst>
      </pc:sldChg>
      <pc:sldChg chg="modTransition">
        <pc:chgData name="ALI TEKIN GUNER" userId="8a3bfaf7-3db6-4045-837e-88d2495fba61" providerId="ADAL" clId="{DF711EC2-06ED-4DDB-9F98-D828C38AB2A5}" dt="2022-11-16T11:06:38.423" v="776"/>
        <pc:sldMkLst>
          <pc:docMk/>
          <pc:sldMk cId="1439878588" sldId="339"/>
        </pc:sldMkLst>
      </pc:sldChg>
      <pc:sldChg chg="modTransition">
        <pc:chgData name="ALI TEKIN GUNER" userId="8a3bfaf7-3db6-4045-837e-88d2495fba61" providerId="ADAL" clId="{DF711EC2-06ED-4DDB-9F98-D828C38AB2A5}" dt="2022-11-16T11:06:38.423" v="776"/>
        <pc:sldMkLst>
          <pc:docMk/>
          <pc:sldMk cId="3742717099" sldId="340"/>
        </pc:sldMkLst>
      </pc:sldChg>
      <pc:sldChg chg="modTransition">
        <pc:chgData name="ALI TEKIN GUNER" userId="8a3bfaf7-3db6-4045-837e-88d2495fba61" providerId="ADAL" clId="{DF711EC2-06ED-4DDB-9F98-D828C38AB2A5}" dt="2022-11-16T11:06:38.423" v="776"/>
        <pc:sldMkLst>
          <pc:docMk/>
          <pc:sldMk cId="3258425686" sldId="342"/>
        </pc:sldMkLst>
      </pc:sldChg>
      <pc:sldChg chg="modTransition">
        <pc:chgData name="ALI TEKIN GUNER" userId="8a3bfaf7-3db6-4045-837e-88d2495fba61" providerId="ADAL" clId="{DF711EC2-06ED-4DDB-9F98-D828C38AB2A5}" dt="2022-11-16T11:06:38.423" v="776"/>
        <pc:sldMkLst>
          <pc:docMk/>
          <pc:sldMk cId="3228461410" sldId="344"/>
        </pc:sldMkLst>
      </pc:sldChg>
      <pc:sldChg chg="modTransition">
        <pc:chgData name="ALI TEKIN GUNER" userId="8a3bfaf7-3db6-4045-837e-88d2495fba61" providerId="ADAL" clId="{DF711EC2-06ED-4DDB-9F98-D828C38AB2A5}" dt="2022-11-16T11:06:38.423" v="776"/>
        <pc:sldMkLst>
          <pc:docMk/>
          <pc:sldMk cId="954573406" sldId="346"/>
        </pc:sldMkLst>
      </pc:sldChg>
      <pc:sldChg chg="addSp delSp modSp mod modTransition delAnim modAnim">
        <pc:chgData name="ALI TEKIN GUNER" userId="8a3bfaf7-3db6-4045-837e-88d2495fba61" providerId="ADAL" clId="{DF711EC2-06ED-4DDB-9F98-D828C38AB2A5}" dt="2022-11-16T11:06:38.423" v="776"/>
        <pc:sldMkLst>
          <pc:docMk/>
          <pc:sldMk cId="510906647" sldId="347"/>
        </pc:sldMkLst>
        <pc:spChg chg="del">
          <ac:chgData name="ALI TEKIN GUNER" userId="8a3bfaf7-3db6-4045-837e-88d2495fba61" providerId="ADAL" clId="{DF711EC2-06ED-4DDB-9F98-D828C38AB2A5}" dt="2022-11-11T09:03:14.601" v="214" actId="478"/>
          <ac:spMkLst>
            <pc:docMk/>
            <pc:sldMk cId="510906647" sldId="347"/>
            <ac:spMk id="2" creationId="{00000000-0000-0000-0000-000000000000}"/>
          </ac:spMkLst>
        </pc:spChg>
        <pc:spChg chg="del">
          <ac:chgData name="ALI TEKIN GUNER" userId="8a3bfaf7-3db6-4045-837e-88d2495fba61" providerId="ADAL" clId="{DF711EC2-06ED-4DDB-9F98-D828C38AB2A5}" dt="2022-11-11T09:03:18.336" v="215" actId="478"/>
          <ac:spMkLst>
            <pc:docMk/>
            <pc:sldMk cId="510906647" sldId="347"/>
            <ac:spMk id="3" creationId="{00000000-0000-0000-0000-000000000000}"/>
          </ac:spMkLst>
        </pc:spChg>
        <pc:spChg chg="del">
          <ac:chgData name="ALI TEKIN GUNER" userId="8a3bfaf7-3db6-4045-837e-88d2495fba61" providerId="ADAL" clId="{DF711EC2-06ED-4DDB-9F98-D828C38AB2A5}" dt="2022-11-11T09:03:18.336" v="215" actId="478"/>
          <ac:spMkLst>
            <pc:docMk/>
            <pc:sldMk cId="510906647" sldId="347"/>
            <ac:spMk id="5" creationId="{00000000-0000-0000-0000-000000000000}"/>
          </ac:spMkLst>
        </pc:spChg>
        <pc:spChg chg="add del mod">
          <ac:chgData name="ALI TEKIN GUNER" userId="8a3bfaf7-3db6-4045-837e-88d2495fba61" providerId="ADAL" clId="{DF711EC2-06ED-4DDB-9F98-D828C38AB2A5}" dt="2022-11-11T09:03:37.681" v="221" actId="478"/>
          <ac:spMkLst>
            <pc:docMk/>
            <pc:sldMk cId="510906647" sldId="347"/>
            <ac:spMk id="9" creationId="{512D2495-6926-9072-8A29-90961A905B56}"/>
          </ac:spMkLst>
        </pc:spChg>
        <pc:spChg chg="mod">
          <ac:chgData name="ALI TEKIN GUNER" userId="8a3bfaf7-3db6-4045-837e-88d2495fba61" providerId="ADAL" clId="{DF711EC2-06ED-4DDB-9F98-D828C38AB2A5}" dt="2022-11-11T09:28:24.349" v="335" actId="20577"/>
          <ac:spMkLst>
            <pc:docMk/>
            <pc:sldMk cId="510906647" sldId="347"/>
            <ac:spMk id="14" creationId="{00000000-0000-0000-0000-000000000000}"/>
          </ac:spMkLst>
        </pc:spChg>
        <pc:spChg chg="del">
          <ac:chgData name="ALI TEKIN GUNER" userId="8a3bfaf7-3db6-4045-837e-88d2495fba61" providerId="ADAL" clId="{DF711EC2-06ED-4DDB-9F98-D828C38AB2A5}" dt="2022-11-11T09:03:18.336" v="215" actId="478"/>
          <ac:spMkLst>
            <pc:docMk/>
            <pc:sldMk cId="510906647" sldId="347"/>
            <ac:spMk id="15" creationId="{00000000-0000-0000-0000-000000000000}"/>
          </ac:spMkLst>
        </pc:spChg>
        <pc:spChg chg="del">
          <ac:chgData name="ALI TEKIN GUNER" userId="8a3bfaf7-3db6-4045-837e-88d2495fba61" providerId="ADAL" clId="{DF711EC2-06ED-4DDB-9F98-D828C38AB2A5}" dt="2022-11-11T09:03:18.336" v="215" actId="478"/>
          <ac:spMkLst>
            <pc:docMk/>
            <pc:sldMk cId="510906647" sldId="347"/>
            <ac:spMk id="16" creationId="{00000000-0000-0000-0000-000000000000}"/>
          </ac:spMkLst>
        </pc:spChg>
        <pc:spChg chg="mod">
          <ac:chgData name="ALI TEKIN GUNER" userId="8a3bfaf7-3db6-4045-837e-88d2495fba61" providerId="ADAL" clId="{DF711EC2-06ED-4DDB-9F98-D828C38AB2A5}" dt="2022-11-11T09:04:04.177" v="233" actId="1076"/>
          <ac:spMkLst>
            <pc:docMk/>
            <pc:sldMk cId="510906647" sldId="347"/>
            <ac:spMk id="26630" creationId="{00000000-0000-0000-0000-000000000000}"/>
          </ac:spMkLst>
        </pc:spChg>
        <pc:spChg chg="del">
          <ac:chgData name="ALI TEKIN GUNER" userId="8a3bfaf7-3db6-4045-837e-88d2495fba61" providerId="ADAL" clId="{DF711EC2-06ED-4DDB-9F98-D828C38AB2A5}" dt="2022-11-11T09:03:11.427" v="211" actId="478"/>
          <ac:spMkLst>
            <pc:docMk/>
            <pc:sldMk cId="510906647" sldId="347"/>
            <ac:spMk id="26631" creationId="{00000000-0000-0000-0000-000000000000}"/>
          </ac:spMkLst>
        </pc:spChg>
        <pc:picChg chg="add mod">
          <ac:chgData name="ALI TEKIN GUNER" userId="8a3bfaf7-3db6-4045-837e-88d2495fba61" providerId="ADAL" clId="{DF711EC2-06ED-4DDB-9F98-D828C38AB2A5}" dt="2022-11-11T09:04:06.424" v="234" actId="1076"/>
          <ac:picMkLst>
            <pc:docMk/>
            <pc:sldMk cId="510906647" sldId="347"/>
            <ac:picMk id="8" creationId="{BFE62678-3901-4812-907E-44590ADE6968}"/>
          </ac:picMkLst>
        </pc:picChg>
        <pc:picChg chg="del">
          <ac:chgData name="ALI TEKIN GUNER" userId="8a3bfaf7-3db6-4045-837e-88d2495fba61" providerId="ADAL" clId="{DF711EC2-06ED-4DDB-9F98-D828C38AB2A5}" dt="2022-11-11T09:03:12.257" v="212" actId="478"/>
          <ac:picMkLst>
            <pc:docMk/>
            <pc:sldMk cId="510906647" sldId="347"/>
            <ac:picMk id="27" creationId="{00000000-0000-0000-0000-000000000000}"/>
          </ac:picMkLst>
        </pc:picChg>
        <pc:picChg chg="del">
          <ac:chgData name="ALI TEKIN GUNER" userId="8a3bfaf7-3db6-4045-837e-88d2495fba61" providerId="ADAL" clId="{DF711EC2-06ED-4DDB-9F98-D828C38AB2A5}" dt="2022-11-11T09:03:13.279" v="213" actId="478"/>
          <ac:picMkLst>
            <pc:docMk/>
            <pc:sldMk cId="510906647" sldId="347"/>
            <ac:picMk id="28" creationId="{00000000-0000-0000-0000-000000000000}"/>
          </ac:picMkLst>
        </pc:picChg>
      </pc:sldChg>
      <pc:sldChg chg="delSp del">
        <pc:chgData name="ALI TEKIN GUNER" userId="8a3bfaf7-3db6-4045-837e-88d2495fba61" providerId="ADAL" clId="{DF711EC2-06ED-4DDB-9F98-D828C38AB2A5}" dt="2022-11-11T09:04:45.728" v="264" actId="47"/>
        <pc:sldMkLst>
          <pc:docMk/>
          <pc:sldMk cId="3828457183" sldId="348"/>
        </pc:sldMkLst>
        <pc:spChg chg="del">
          <ac:chgData name="ALI TEKIN GUNER" userId="8a3bfaf7-3db6-4045-837e-88d2495fba61" providerId="ADAL" clId="{DF711EC2-06ED-4DDB-9F98-D828C38AB2A5}" dt="2022-11-11T09:03:24.793" v="216" actId="21"/>
          <ac:spMkLst>
            <pc:docMk/>
            <pc:sldMk cId="3828457183" sldId="348"/>
            <ac:spMk id="27652" creationId="{00000000-0000-0000-0000-000000000000}"/>
          </ac:spMkLst>
        </pc:spChg>
        <pc:picChg chg="del">
          <ac:chgData name="ALI TEKIN GUNER" userId="8a3bfaf7-3db6-4045-837e-88d2495fba61" providerId="ADAL" clId="{DF711EC2-06ED-4DDB-9F98-D828C38AB2A5}" dt="2022-11-11T09:03:24.793" v="216" actId="21"/>
          <ac:picMkLst>
            <pc:docMk/>
            <pc:sldMk cId="3828457183" sldId="348"/>
            <ac:picMk id="27651" creationId="{00000000-0000-0000-0000-000000000000}"/>
          </ac:picMkLst>
        </pc:picChg>
      </pc:sldChg>
      <pc:sldChg chg="modTransition">
        <pc:chgData name="ALI TEKIN GUNER" userId="8a3bfaf7-3db6-4045-837e-88d2495fba61" providerId="ADAL" clId="{DF711EC2-06ED-4DDB-9F98-D828C38AB2A5}" dt="2022-11-16T11:06:38.423" v="776"/>
        <pc:sldMkLst>
          <pc:docMk/>
          <pc:sldMk cId="1417241286" sldId="350"/>
        </pc:sldMkLst>
      </pc:sldChg>
      <pc:sldChg chg="modTransition">
        <pc:chgData name="ALI TEKIN GUNER" userId="8a3bfaf7-3db6-4045-837e-88d2495fba61" providerId="ADAL" clId="{DF711EC2-06ED-4DDB-9F98-D828C38AB2A5}" dt="2022-11-16T11:06:38.423" v="776"/>
        <pc:sldMkLst>
          <pc:docMk/>
          <pc:sldMk cId="888906905" sldId="353"/>
        </pc:sldMkLst>
      </pc:sldChg>
      <pc:sldChg chg="del">
        <pc:chgData name="ALI TEKIN GUNER" userId="8a3bfaf7-3db6-4045-837e-88d2495fba61" providerId="ADAL" clId="{DF711EC2-06ED-4DDB-9F98-D828C38AB2A5}" dt="2022-11-11T09:07:03.573" v="285" actId="2696"/>
        <pc:sldMkLst>
          <pc:docMk/>
          <pc:sldMk cId="2197050261" sldId="354"/>
        </pc:sldMkLst>
      </pc:sldChg>
      <pc:sldChg chg="modSp mod modTransition">
        <pc:chgData name="ALI TEKIN GUNER" userId="8a3bfaf7-3db6-4045-837e-88d2495fba61" providerId="ADAL" clId="{DF711EC2-06ED-4DDB-9F98-D828C38AB2A5}" dt="2022-11-16T11:06:38.423" v="776"/>
        <pc:sldMkLst>
          <pc:docMk/>
          <pc:sldMk cId="3283545601" sldId="356"/>
        </pc:sldMkLst>
        <pc:spChg chg="mod">
          <ac:chgData name="ALI TEKIN GUNER" userId="8a3bfaf7-3db6-4045-837e-88d2495fba61" providerId="ADAL" clId="{DF711EC2-06ED-4DDB-9F98-D828C38AB2A5}" dt="2022-11-11T08:34:54.421" v="54" actId="27636"/>
          <ac:spMkLst>
            <pc:docMk/>
            <pc:sldMk cId="3283545601" sldId="356"/>
            <ac:spMk id="3" creationId="{00000000-0000-0000-0000-000000000000}"/>
          </ac:spMkLst>
        </pc:spChg>
      </pc:sldChg>
      <pc:sldChg chg="del">
        <pc:chgData name="ALI TEKIN GUNER" userId="8a3bfaf7-3db6-4045-837e-88d2495fba61" providerId="ADAL" clId="{DF711EC2-06ED-4DDB-9F98-D828C38AB2A5}" dt="2022-11-11T09:22:26.558" v="324" actId="2696"/>
        <pc:sldMkLst>
          <pc:docMk/>
          <pc:sldMk cId="2973809530" sldId="357"/>
        </pc:sldMkLst>
      </pc:sldChg>
      <pc:sldChg chg="modTransition">
        <pc:chgData name="ALI TEKIN GUNER" userId="8a3bfaf7-3db6-4045-837e-88d2495fba61" providerId="ADAL" clId="{DF711EC2-06ED-4DDB-9F98-D828C38AB2A5}" dt="2022-11-16T11:06:38.423" v="776"/>
        <pc:sldMkLst>
          <pc:docMk/>
          <pc:sldMk cId="2850391764" sldId="362"/>
        </pc:sldMkLst>
      </pc:sldChg>
      <pc:sldChg chg="modTransition">
        <pc:chgData name="ALI TEKIN GUNER" userId="8a3bfaf7-3db6-4045-837e-88d2495fba61" providerId="ADAL" clId="{DF711EC2-06ED-4DDB-9F98-D828C38AB2A5}" dt="2022-11-16T11:06:38.423" v="776"/>
        <pc:sldMkLst>
          <pc:docMk/>
          <pc:sldMk cId="3151741415" sldId="363"/>
        </pc:sldMkLst>
      </pc:sldChg>
      <pc:sldChg chg="modTransition">
        <pc:chgData name="ALI TEKIN GUNER" userId="8a3bfaf7-3db6-4045-837e-88d2495fba61" providerId="ADAL" clId="{DF711EC2-06ED-4DDB-9F98-D828C38AB2A5}" dt="2022-11-16T11:06:38.423" v="776"/>
        <pc:sldMkLst>
          <pc:docMk/>
          <pc:sldMk cId="3145998777" sldId="364"/>
        </pc:sldMkLst>
      </pc:sldChg>
      <pc:sldChg chg="modTransition">
        <pc:chgData name="ALI TEKIN GUNER" userId="8a3bfaf7-3db6-4045-837e-88d2495fba61" providerId="ADAL" clId="{DF711EC2-06ED-4DDB-9F98-D828C38AB2A5}" dt="2022-11-16T11:06:38.423" v="776"/>
        <pc:sldMkLst>
          <pc:docMk/>
          <pc:sldMk cId="3760462841" sldId="365"/>
        </pc:sldMkLst>
      </pc:sldChg>
      <pc:sldChg chg="modTransition">
        <pc:chgData name="ALI TEKIN GUNER" userId="8a3bfaf7-3db6-4045-837e-88d2495fba61" providerId="ADAL" clId="{DF711EC2-06ED-4DDB-9F98-D828C38AB2A5}" dt="2022-11-16T11:06:38.423" v="776"/>
        <pc:sldMkLst>
          <pc:docMk/>
          <pc:sldMk cId="2292575822" sldId="366"/>
        </pc:sldMkLst>
      </pc:sldChg>
      <pc:sldChg chg="modTransition">
        <pc:chgData name="ALI TEKIN GUNER" userId="8a3bfaf7-3db6-4045-837e-88d2495fba61" providerId="ADAL" clId="{DF711EC2-06ED-4DDB-9F98-D828C38AB2A5}" dt="2022-11-16T11:06:38.423" v="776"/>
        <pc:sldMkLst>
          <pc:docMk/>
          <pc:sldMk cId="4015135218" sldId="367"/>
        </pc:sldMkLst>
      </pc:sldChg>
      <pc:sldChg chg="modTransition">
        <pc:chgData name="ALI TEKIN GUNER" userId="8a3bfaf7-3db6-4045-837e-88d2495fba61" providerId="ADAL" clId="{DF711EC2-06ED-4DDB-9F98-D828C38AB2A5}" dt="2022-11-16T11:06:38.423" v="776"/>
        <pc:sldMkLst>
          <pc:docMk/>
          <pc:sldMk cId="3716142200" sldId="369"/>
        </pc:sldMkLst>
      </pc:sldChg>
      <pc:sldChg chg="modTransition">
        <pc:chgData name="ALI TEKIN GUNER" userId="8a3bfaf7-3db6-4045-837e-88d2495fba61" providerId="ADAL" clId="{DF711EC2-06ED-4DDB-9F98-D828C38AB2A5}" dt="2022-11-16T11:06:38.423" v="776"/>
        <pc:sldMkLst>
          <pc:docMk/>
          <pc:sldMk cId="1888659557" sldId="370"/>
        </pc:sldMkLst>
      </pc:sldChg>
      <pc:sldChg chg="modTransition">
        <pc:chgData name="ALI TEKIN GUNER" userId="8a3bfaf7-3db6-4045-837e-88d2495fba61" providerId="ADAL" clId="{DF711EC2-06ED-4DDB-9F98-D828C38AB2A5}" dt="2022-11-16T11:06:38.423" v="776"/>
        <pc:sldMkLst>
          <pc:docMk/>
          <pc:sldMk cId="3236261610" sldId="371"/>
        </pc:sldMkLst>
      </pc:sldChg>
      <pc:sldChg chg="modTransition">
        <pc:chgData name="ALI TEKIN GUNER" userId="8a3bfaf7-3db6-4045-837e-88d2495fba61" providerId="ADAL" clId="{DF711EC2-06ED-4DDB-9F98-D828C38AB2A5}" dt="2022-11-16T11:06:38.423" v="776"/>
        <pc:sldMkLst>
          <pc:docMk/>
          <pc:sldMk cId="72211782" sldId="372"/>
        </pc:sldMkLst>
      </pc:sldChg>
      <pc:sldChg chg="modTransition">
        <pc:chgData name="ALI TEKIN GUNER" userId="8a3bfaf7-3db6-4045-837e-88d2495fba61" providerId="ADAL" clId="{DF711EC2-06ED-4DDB-9F98-D828C38AB2A5}" dt="2022-11-16T11:06:38.423" v="776"/>
        <pc:sldMkLst>
          <pc:docMk/>
          <pc:sldMk cId="1038214225" sldId="374"/>
        </pc:sldMkLst>
      </pc:sldChg>
      <pc:sldChg chg="modTransition">
        <pc:chgData name="ALI TEKIN GUNER" userId="8a3bfaf7-3db6-4045-837e-88d2495fba61" providerId="ADAL" clId="{DF711EC2-06ED-4DDB-9F98-D828C38AB2A5}" dt="2022-11-16T11:06:38.423" v="776"/>
        <pc:sldMkLst>
          <pc:docMk/>
          <pc:sldMk cId="742775230" sldId="375"/>
        </pc:sldMkLst>
      </pc:sldChg>
      <pc:sldChg chg="modTransition">
        <pc:chgData name="ALI TEKIN GUNER" userId="8a3bfaf7-3db6-4045-837e-88d2495fba61" providerId="ADAL" clId="{DF711EC2-06ED-4DDB-9F98-D828C38AB2A5}" dt="2022-11-16T11:06:38.423" v="776"/>
        <pc:sldMkLst>
          <pc:docMk/>
          <pc:sldMk cId="1767127692" sldId="376"/>
        </pc:sldMkLst>
      </pc:sldChg>
      <pc:sldChg chg="modSp modTransition">
        <pc:chgData name="ALI TEKIN GUNER" userId="8a3bfaf7-3db6-4045-837e-88d2495fba61" providerId="ADAL" clId="{DF711EC2-06ED-4DDB-9F98-D828C38AB2A5}" dt="2022-11-16T11:06:38.423" v="776"/>
        <pc:sldMkLst>
          <pc:docMk/>
          <pc:sldMk cId="2858841118" sldId="377"/>
        </pc:sldMkLst>
        <pc:spChg chg="mod">
          <ac:chgData name="ALI TEKIN GUNER" userId="8a3bfaf7-3db6-4045-837e-88d2495fba61" providerId="ADAL" clId="{DF711EC2-06ED-4DDB-9F98-D828C38AB2A5}" dt="2022-11-11T09:07:52.513" v="291" actId="20577"/>
          <ac:spMkLst>
            <pc:docMk/>
            <pc:sldMk cId="2858841118" sldId="377"/>
            <ac:spMk id="4" creationId="{00000000-0000-0000-0000-000000000000}"/>
          </ac:spMkLst>
        </pc:spChg>
      </pc:sldChg>
      <pc:sldChg chg="modTransition">
        <pc:chgData name="ALI TEKIN GUNER" userId="8a3bfaf7-3db6-4045-837e-88d2495fba61" providerId="ADAL" clId="{DF711EC2-06ED-4DDB-9F98-D828C38AB2A5}" dt="2022-11-16T11:06:38.423" v="776"/>
        <pc:sldMkLst>
          <pc:docMk/>
          <pc:sldMk cId="4207675447" sldId="378"/>
        </pc:sldMkLst>
      </pc:sldChg>
      <pc:sldChg chg="modTransition">
        <pc:chgData name="ALI TEKIN GUNER" userId="8a3bfaf7-3db6-4045-837e-88d2495fba61" providerId="ADAL" clId="{DF711EC2-06ED-4DDB-9F98-D828C38AB2A5}" dt="2022-11-16T11:06:38.423" v="776"/>
        <pc:sldMkLst>
          <pc:docMk/>
          <pc:sldMk cId="3054744263" sldId="379"/>
        </pc:sldMkLst>
      </pc:sldChg>
      <pc:sldChg chg="modTransition">
        <pc:chgData name="ALI TEKIN GUNER" userId="8a3bfaf7-3db6-4045-837e-88d2495fba61" providerId="ADAL" clId="{DF711EC2-06ED-4DDB-9F98-D828C38AB2A5}" dt="2022-11-16T11:06:38.423" v="776"/>
        <pc:sldMkLst>
          <pc:docMk/>
          <pc:sldMk cId="3708656398" sldId="380"/>
        </pc:sldMkLst>
      </pc:sldChg>
      <pc:sldChg chg="modTransition">
        <pc:chgData name="ALI TEKIN GUNER" userId="8a3bfaf7-3db6-4045-837e-88d2495fba61" providerId="ADAL" clId="{DF711EC2-06ED-4DDB-9F98-D828C38AB2A5}" dt="2022-11-16T11:06:38.423" v="776"/>
        <pc:sldMkLst>
          <pc:docMk/>
          <pc:sldMk cId="1391951345" sldId="383"/>
        </pc:sldMkLst>
      </pc:sldChg>
      <pc:sldChg chg="modTransition">
        <pc:chgData name="ALI TEKIN GUNER" userId="8a3bfaf7-3db6-4045-837e-88d2495fba61" providerId="ADAL" clId="{DF711EC2-06ED-4DDB-9F98-D828C38AB2A5}" dt="2022-11-16T11:06:38.423" v="776"/>
        <pc:sldMkLst>
          <pc:docMk/>
          <pc:sldMk cId="3512709106" sldId="385"/>
        </pc:sldMkLst>
      </pc:sldChg>
      <pc:sldChg chg="modTransition">
        <pc:chgData name="ALI TEKIN GUNER" userId="8a3bfaf7-3db6-4045-837e-88d2495fba61" providerId="ADAL" clId="{DF711EC2-06ED-4DDB-9F98-D828C38AB2A5}" dt="2022-11-16T11:06:38.423" v="776"/>
        <pc:sldMkLst>
          <pc:docMk/>
          <pc:sldMk cId="468239679" sldId="386"/>
        </pc:sldMkLst>
      </pc:sldChg>
      <pc:sldChg chg="modTransition">
        <pc:chgData name="ALI TEKIN GUNER" userId="8a3bfaf7-3db6-4045-837e-88d2495fba61" providerId="ADAL" clId="{DF711EC2-06ED-4DDB-9F98-D828C38AB2A5}" dt="2022-11-16T11:06:38.423" v="776"/>
        <pc:sldMkLst>
          <pc:docMk/>
          <pc:sldMk cId="3893468424" sldId="387"/>
        </pc:sldMkLst>
      </pc:sldChg>
      <pc:sldChg chg="modTransition">
        <pc:chgData name="ALI TEKIN GUNER" userId="8a3bfaf7-3db6-4045-837e-88d2495fba61" providerId="ADAL" clId="{DF711EC2-06ED-4DDB-9F98-D828C38AB2A5}" dt="2022-11-16T11:06:38.423" v="776"/>
        <pc:sldMkLst>
          <pc:docMk/>
          <pc:sldMk cId="2693019335" sldId="388"/>
        </pc:sldMkLst>
      </pc:sldChg>
      <pc:sldChg chg="modTransition">
        <pc:chgData name="ALI TEKIN GUNER" userId="8a3bfaf7-3db6-4045-837e-88d2495fba61" providerId="ADAL" clId="{DF711EC2-06ED-4DDB-9F98-D828C38AB2A5}" dt="2022-11-16T11:06:38.423" v="776"/>
        <pc:sldMkLst>
          <pc:docMk/>
          <pc:sldMk cId="2351558433" sldId="390"/>
        </pc:sldMkLst>
      </pc:sldChg>
      <pc:sldChg chg="modTransition">
        <pc:chgData name="ALI TEKIN GUNER" userId="8a3bfaf7-3db6-4045-837e-88d2495fba61" providerId="ADAL" clId="{DF711EC2-06ED-4DDB-9F98-D828C38AB2A5}" dt="2022-11-16T11:06:38.423" v="776"/>
        <pc:sldMkLst>
          <pc:docMk/>
          <pc:sldMk cId="2880168750" sldId="391"/>
        </pc:sldMkLst>
      </pc:sldChg>
      <pc:sldChg chg="modTransition">
        <pc:chgData name="ALI TEKIN GUNER" userId="8a3bfaf7-3db6-4045-837e-88d2495fba61" providerId="ADAL" clId="{DF711EC2-06ED-4DDB-9F98-D828C38AB2A5}" dt="2022-11-16T11:06:38.423" v="776"/>
        <pc:sldMkLst>
          <pc:docMk/>
          <pc:sldMk cId="3897781424" sldId="392"/>
        </pc:sldMkLst>
      </pc:sldChg>
      <pc:sldChg chg="modTransition">
        <pc:chgData name="ALI TEKIN GUNER" userId="8a3bfaf7-3db6-4045-837e-88d2495fba61" providerId="ADAL" clId="{DF711EC2-06ED-4DDB-9F98-D828C38AB2A5}" dt="2022-11-16T11:06:38.423" v="776"/>
        <pc:sldMkLst>
          <pc:docMk/>
          <pc:sldMk cId="559371385" sldId="396"/>
        </pc:sldMkLst>
      </pc:sldChg>
      <pc:sldChg chg="modTransition">
        <pc:chgData name="ALI TEKIN GUNER" userId="8a3bfaf7-3db6-4045-837e-88d2495fba61" providerId="ADAL" clId="{DF711EC2-06ED-4DDB-9F98-D828C38AB2A5}" dt="2022-11-16T11:06:38.423" v="776"/>
        <pc:sldMkLst>
          <pc:docMk/>
          <pc:sldMk cId="3651341691" sldId="397"/>
        </pc:sldMkLst>
      </pc:sldChg>
      <pc:sldChg chg="modTransition">
        <pc:chgData name="ALI TEKIN GUNER" userId="8a3bfaf7-3db6-4045-837e-88d2495fba61" providerId="ADAL" clId="{DF711EC2-06ED-4DDB-9F98-D828C38AB2A5}" dt="2022-11-16T11:06:38.423" v="776"/>
        <pc:sldMkLst>
          <pc:docMk/>
          <pc:sldMk cId="2445857107" sldId="399"/>
        </pc:sldMkLst>
      </pc:sldChg>
      <pc:sldChg chg="modTransition">
        <pc:chgData name="ALI TEKIN GUNER" userId="8a3bfaf7-3db6-4045-837e-88d2495fba61" providerId="ADAL" clId="{DF711EC2-06ED-4DDB-9F98-D828C38AB2A5}" dt="2022-11-16T11:06:38.423" v="776"/>
        <pc:sldMkLst>
          <pc:docMk/>
          <pc:sldMk cId="3688783393" sldId="400"/>
        </pc:sldMkLst>
      </pc:sldChg>
      <pc:sldChg chg="modTransition">
        <pc:chgData name="ALI TEKIN GUNER" userId="8a3bfaf7-3db6-4045-837e-88d2495fba61" providerId="ADAL" clId="{DF711EC2-06ED-4DDB-9F98-D828C38AB2A5}" dt="2022-11-16T11:06:38.423" v="776"/>
        <pc:sldMkLst>
          <pc:docMk/>
          <pc:sldMk cId="3721366386" sldId="401"/>
        </pc:sldMkLst>
      </pc:sldChg>
      <pc:sldChg chg="modTransition">
        <pc:chgData name="ALI TEKIN GUNER" userId="8a3bfaf7-3db6-4045-837e-88d2495fba61" providerId="ADAL" clId="{DF711EC2-06ED-4DDB-9F98-D828C38AB2A5}" dt="2022-11-16T11:06:38.423" v="776"/>
        <pc:sldMkLst>
          <pc:docMk/>
          <pc:sldMk cId="2832252375" sldId="402"/>
        </pc:sldMkLst>
      </pc:sldChg>
      <pc:sldChg chg="modTransition">
        <pc:chgData name="ALI TEKIN GUNER" userId="8a3bfaf7-3db6-4045-837e-88d2495fba61" providerId="ADAL" clId="{DF711EC2-06ED-4DDB-9F98-D828C38AB2A5}" dt="2022-11-16T11:06:38.423" v="776"/>
        <pc:sldMkLst>
          <pc:docMk/>
          <pc:sldMk cId="1617826581" sldId="403"/>
        </pc:sldMkLst>
      </pc:sldChg>
      <pc:sldChg chg="addSp modSp mod modTransition modAnim">
        <pc:chgData name="ALI TEKIN GUNER" userId="8a3bfaf7-3db6-4045-837e-88d2495fba61" providerId="ADAL" clId="{DF711EC2-06ED-4DDB-9F98-D828C38AB2A5}" dt="2022-11-24T10:25:44.983" v="1756"/>
        <pc:sldMkLst>
          <pc:docMk/>
          <pc:sldMk cId="2438226461" sldId="404"/>
        </pc:sldMkLst>
        <pc:spChg chg="mod">
          <ac:chgData name="ALI TEKIN GUNER" userId="8a3bfaf7-3db6-4045-837e-88d2495fba61" providerId="ADAL" clId="{DF711EC2-06ED-4DDB-9F98-D828C38AB2A5}" dt="2022-11-24T10:18:13.417" v="1591" actId="1076"/>
          <ac:spMkLst>
            <pc:docMk/>
            <pc:sldMk cId="2438226461" sldId="404"/>
            <ac:spMk id="2" creationId="{00000000-0000-0000-0000-000000000000}"/>
          </ac:spMkLst>
        </pc:spChg>
        <pc:spChg chg="mod">
          <ac:chgData name="ALI TEKIN GUNER" userId="8a3bfaf7-3db6-4045-837e-88d2495fba61" providerId="ADAL" clId="{DF711EC2-06ED-4DDB-9F98-D828C38AB2A5}" dt="2022-11-24T10:18:40.379" v="1596" actId="14100"/>
          <ac:spMkLst>
            <pc:docMk/>
            <pc:sldMk cId="2438226461" sldId="404"/>
            <ac:spMk id="3" creationId="{00000000-0000-0000-0000-000000000000}"/>
          </ac:spMkLst>
        </pc:spChg>
        <pc:spChg chg="mod">
          <ac:chgData name="ALI TEKIN GUNER" userId="8a3bfaf7-3db6-4045-837e-88d2495fba61" providerId="ADAL" clId="{DF711EC2-06ED-4DDB-9F98-D828C38AB2A5}" dt="2022-11-24T10:19:02.542" v="1601" actId="207"/>
          <ac:spMkLst>
            <pc:docMk/>
            <pc:sldMk cId="2438226461" sldId="404"/>
            <ac:spMk id="4" creationId="{00000000-0000-0000-0000-000000000000}"/>
          </ac:spMkLst>
        </pc:spChg>
        <pc:spChg chg="mod">
          <ac:chgData name="ALI TEKIN GUNER" userId="8a3bfaf7-3db6-4045-837e-88d2495fba61" providerId="ADAL" clId="{DF711EC2-06ED-4DDB-9F98-D828C38AB2A5}" dt="2022-11-24T10:17:40.400" v="1583" actId="208"/>
          <ac:spMkLst>
            <pc:docMk/>
            <pc:sldMk cId="2438226461" sldId="404"/>
            <ac:spMk id="5" creationId="{00000000-0000-0000-0000-000000000000}"/>
          </ac:spMkLst>
        </pc:spChg>
        <pc:spChg chg="mod">
          <ac:chgData name="ALI TEKIN GUNER" userId="8a3bfaf7-3db6-4045-837e-88d2495fba61" providerId="ADAL" clId="{DF711EC2-06ED-4DDB-9F98-D828C38AB2A5}" dt="2022-11-24T10:23:14.684" v="1707"/>
          <ac:spMkLst>
            <pc:docMk/>
            <pc:sldMk cId="2438226461" sldId="404"/>
            <ac:spMk id="6" creationId="{00000000-0000-0000-0000-000000000000}"/>
          </ac:spMkLst>
        </pc:spChg>
        <pc:spChg chg="mod">
          <ac:chgData name="ALI TEKIN GUNER" userId="8a3bfaf7-3db6-4045-837e-88d2495fba61" providerId="ADAL" clId="{DF711EC2-06ED-4DDB-9F98-D828C38AB2A5}" dt="2022-11-24T10:18:00.935" v="1589" actId="1076"/>
          <ac:spMkLst>
            <pc:docMk/>
            <pc:sldMk cId="2438226461" sldId="404"/>
            <ac:spMk id="8" creationId="{00000000-0000-0000-0000-000000000000}"/>
          </ac:spMkLst>
        </pc:spChg>
        <pc:spChg chg="mod">
          <ac:chgData name="ALI TEKIN GUNER" userId="8a3bfaf7-3db6-4045-837e-88d2495fba61" providerId="ADAL" clId="{DF711EC2-06ED-4DDB-9F98-D828C38AB2A5}" dt="2022-11-24T10:22:11.056" v="1704" actId="20577"/>
          <ac:spMkLst>
            <pc:docMk/>
            <pc:sldMk cId="2438226461" sldId="404"/>
            <ac:spMk id="11" creationId="{00000000-0000-0000-0000-000000000000}"/>
          </ac:spMkLst>
        </pc:spChg>
        <pc:spChg chg="add mod">
          <ac:chgData name="ALI TEKIN GUNER" userId="8a3bfaf7-3db6-4045-837e-88d2495fba61" providerId="ADAL" clId="{DF711EC2-06ED-4DDB-9F98-D828C38AB2A5}" dt="2022-11-24T10:23:56.212" v="1721" actId="1038"/>
          <ac:spMkLst>
            <pc:docMk/>
            <pc:sldMk cId="2438226461" sldId="404"/>
            <ac:spMk id="22" creationId="{6F41342A-6624-CF7E-5FB7-661B5701FF50}"/>
          </ac:spMkLst>
        </pc:spChg>
        <pc:spChg chg="mod">
          <ac:chgData name="ALI TEKIN GUNER" userId="8a3bfaf7-3db6-4045-837e-88d2495fba61" providerId="ADAL" clId="{DF711EC2-06ED-4DDB-9F98-D828C38AB2A5}" dt="2022-11-24T10:21:26.619" v="1690" actId="1076"/>
          <ac:spMkLst>
            <pc:docMk/>
            <pc:sldMk cId="2438226461" sldId="404"/>
            <ac:spMk id="44" creationId="{00000000-0000-0000-0000-000000000000}"/>
          </ac:spMkLst>
        </pc:spChg>
        <pc:spChg chg="mod">
          <ac:chgData name="ALI TEKIN GUNER" userId="8a3bfaf7-3db6-4045-837e-88d2495fba61" providerId="ADAL" clId="{DF711EC2-06ED-4DDB-9F98-D828C38AB2A5}" dt="2022-11-24T10:21:40.597" v="1693" actId="1076"/>
          <ac:spMkLst>
            <pc:docMk/>
            <pc:sldMk cId="2438226461" sldId="404"/>
            <ac:spMk id="45" creationId="{00000000-0000-0000-0000-000000000000}"/>
          </ac:spMkLst>
        </pc:spChg>
        <pc:spChg chg="mod">
          <ac:chgData name="ALI TEKIN GUNER" userId="8a3bfaf7-3db6-4045-837e-88d2495fba61" providerId="ADAL" clId="{DF711EC2-06ED-4DDB-9F98-D828C38AB2A5}" dt="2022-11-24T10:21:47.778" v="1694" actId="1076"/>
          <ac:spMkLst>
            <pc:docMk/>
            <pc:sldMk cId="2438226461" sldId="404"/>
            <ac:spMk id="46" creationId="{00000000-0000-0000-0000-000000000000}"/>
          </ac:spMkLst>
        </pc:spChg>
        <pc:spChg chg="mod">
          <ac:chgData name="ALI TEKIN GUNER" userId="8a3bfaf7-3db6-4045-837e-88d2495fba61" providerId="ADAL" clId="{DF711EC2-06ED-4DDB-9F98-D828C38AB2A5}" dt="2022-11-24T10:20:34.159" v="1613" actId="207"/>
          <ac:spMkLst>
            <pc:docMk/>
            <pc:sldMk cId="2438226461" sldId="404"/>
            <ac:spMk id="47" creationId="{00000000-0000-0000-0000-000000000000}"/>
          </ac:spMkLst>
        </pc:spChg>
        <pc:spChg chg="mod">
          <ac:chgData name="ALI TEKIN GUNER" userId="8a3bfaf7-3db6-4045-837e-88d2495fba61" providerId="ADAL" clId="{DF711EC2-06ED-4DDB-9F98-D828C38AB2A5}" dt="2022-11-24T10:21:54.599" v="1695" actId="1076"/>
          <ac:spMkLst>
            <pc:docMk/>
            <pc:sldMk cId="2438226461" sldId="404"/>
            <ac:spMk id="54" creationId="{00000000-0000-0000-0000-000000000000}"/>
          </ac:spMkLst>
        </pc:spChg>
        <pc:grpChg chg="add mod">
          <ac:chgData name="ALI TEKIN GUNER" userId="8a3bfaf7-3db6-4045-837e-88d2495fba61" providerId="ADAL" clId="{DF711EC2-06ED-4DDB-9F98-D828C38AB2A5}" dt="2022-11-24T10:18:24.930" v="1592" actId="1076"/>
          <ac:grpSpMkLst>
            <pc:docMk/>
            <pc:sldMk cId="2438226461" sldId="404"/>
            <ac:grpSpMk id="7" creationId="{1A50F7BA-EC5B-FF0B-66BD-71CBC7CF54B7}"/>
          </ac:grpSpMkLst>
        </pc:grpChg>
        <pc:picChg chg="mod modCrop">
          <ac:chgData name="ALI TEKIN GUNER" userId="8a3bfaf7-3db6-4045-837e-88d2495fba61" providerId="ADAL" clId="{DF711EC2-06ED-4DDB-9F98-D828C38AB2A5}" dt="2022-11-24T10:24:22.201" v="1723"/>
          <ac:picMkLst>
            <pc:docMk/>
            <pc:sldMk cId="2438226461" sldId="404"/>
            <ac:picMk id="53" creationId="{00000000-0000-0000-0000-000000000000}"/>
          </ac:picMkLst>
        </pc:picChg>
        <pc:cxnChg chg="mod ord">
          <ac:chgData name="ALI TEKIN GUNER" userId="8a3bfaf7-3db6-4045-837e-88d2495fba61" providerId="ADAL" clId="{DF711EC2-06ED-4DDB-9F98-D828C38AB2A5}" dt="2022-11-24T10:21:20.932" v="1689" actId="171"/>
          <ac:cxnSpMkLst>
            <pc:docMk/>
            <pc:sldMk cId="2438226461" sldId="404"/>
            <ac:cxnSpMk id="32" creationId="{00000000-0000-0000-0000-000000000000}"/>
          </ac:cxnSpMkLst>
        </pc:cxnChg>
        <pc:cxnChg chg="mod">
          <ac:chgData name="ALI TEKIN GUNER" userId="8a3bfaf7-3db6-4045-837e-88d2495fba61" providerId="ADAL" clId="{DF711EC2-06ED-4DDB-9F98-D828C38AB2A5}" dt="2022-11-24T10:21:34.916" v="1692" actId="14100"/>
          <ac:cxnSpMkLst>
            <pc:docMk/>
            <pc:sldMk cId="2438226461" sldId="404"/>
            <ac:cxnSpMk id="39" creationId="{00000000-0000-0000-0000-000000000000}"/>
          </ac:cxnSpMkLst>
        </pc:cxnChg>
      </pc:sldChg>
      <pc:sldChg chg="modTransition">
        <pc:chgData name="ALI TEKIN GUNER" userId="8a3bfaf7-3db6-4045-837e-88d2495fba61" providerId="ADAL" clId="{DF711EC2-06ED-4DDB-9F98-D828C38AB2A5}" dt="2022-11-16T11:06:38.423" v="776"/>
        <pc:sldMkLst>
          <pc:docMk/>
          <pc:sldMk cId="1406950590" sldId="405"/>
        </pc:sldMkLst>
      </pc:sldChg>
      <pc:sldChg chg="modTransition">
        <pc:chgData name="ALI TEKIN GUNER" userId="8a3bfaf7-3db6-4045-837e-88d2495fba61" providerId="ADAL" clId="{DF711EC2-06ED-4DDB-9F98-D828C38AB2A5}" dt="2022-11-16T11:06:38.423" v="776"/>
        <pc:sldMkLst>
          <pc:docMk/>
          <pc:sldMk cId="1333147019" sldId="406"/>
        </pc:sldMkLst>
      </pc:sldChg>
      <pc:sldChg chg="modTransition">
        <pc:chgData name="ALI TEKIN GUNER" userId="8a3bfaf7-3db6-4045-837e-88d2495fba61" providerId="ADAL" clId="{DF711EC2-06ED-4DDB-9F98-D828C38AB2A5}" dt="2022-11-16T11:06:38.423" v="776"/>
        <pc:sldMkLst>
          <pc:docMk/>
          <pc:sldMk cId="3313167849" sldId="407"/>
        </pc:sldMkLst>
      </pc:sldChg>
      <pc:sldChg chg="modTransition">
        <pc:chgData name="ALI TEKIN GUNER" userId="8a3bfaf7-3db6-4045-837e-88d2495fba61" providerId="ADAL" clId="{DF711EC2-06ED-4DDB-9F98-D828C38AB2A5}" dt="2022-11-16T11:06:38.423" v="776"/>
        <pc:sldMkLst>
          <pc:docMk/>
          <pc:sldMk cId="3405248689" sldId="408"/>
        </pc:sldMkLst>
      </pc:sldChg>
      <pc:sldChg chg="modTransition">
        <pc:chgData name="ALI TEKIN GUNER" userId="8a3bfaf7-3db6-4045-837e-88d2495fba61" providerId="ADAL" clId="{DF711EC2-06ED-4DDB-9F98-D828C38AB2A5}" dt="2022-11-16T11:06:38.423" v="776"/>
        <pc:sldMkLst>
          <pc:docMk/>
          <pc:sldMk cId="2619705912" sldId="409"/>
        </pc:sldMkLst>
      </pc:sldChg>
      <pc:sldChg chg="modTransition">
        <pc:chgData name="ALI TEKIN GUNER" userId="8a3bfaf7-3db6-4045-837e-88d2495fba61" providerId="ADAL" clId="{DF711EC2-06ED-4DDB-9F98-D828C38AB2A5}" dt="2022-11-16T11:06:38.423" v="776"/>
        <pc:sldMkLst>
          <pc:docMk/>
          <pc:sldMk cId="1293941463" sldId="410"/>
        </pc:sldMkLst>
      </pc:sldChg>
      <pc:sldChg chg="modTransition">
        <pc:chgData name="ALI TEKIN GUNER" userId="8a3bfaf7-3db6-4045-837e-88d2495fba61" providerId="ADAL" clId="{DF711EC2-06ED-4DDB-9F98-D828C38AB2A5}" dt="2022-11-16T11:06:38.423" v="776"/>
        <pc:sldMkLst>
          <pc:docMk/>
          <pc:sldMk cId="1783705601" sldId="412"/>
        </pc:sldMkLst>
      </pc:sldChg>
      <pc:sldChg chg="modTransition">
        <pc:chgData name="ALI TEKIN GUNER" userId="8a3bfaf7-3db6-4045-837e-88d2495fba61" providerId="ADAL" clId="{DF711EC2-06ED-4DDB-9F98-D828C38AB2A5}" dt="2022-11-16T11:06:38.423" v="776"/>
        <pc:sldMkLst>
          <pc:docMk/>
          <pc:sldMk cId="3698659268" sldId="413"/>
        </pc:sldMkLst>
      </pc:sldChg>
      <pc:sldChg chg="modTransition">
        <pc:chgData name="ALI TEKIN GUNER" userId="8a3bfaf7-3db6-4045-837e-88d2495fba61" providerId="ADAL" clId="{DF711EC2-06ED-4DDB-9F98-D828C38AB2A5}" dt="2022-11-16T11:06:38.423" v="776"/>
        <pc:sldMkLst>
          <pc:docMk/>
          <pc:sldMk cId="1079190460" sldId="414"/>
        </pc:sldMkLst>
      </pc:sldChg>
      <pc:sldChg chg="modSp modTransition">
        <pc:chgData name="ALI TEKIN GUNER" userId="8a3bfaf7-3db6-4045-837e-88d2495fba61" providerId="ADAL" clId="{DF711EC2-06ED-4DDB-9F98-D828C38AB2A5}" dt="2022-11-16T11:06:38.423" v="776"/>
        <pc:sldMkLst>
          <pc:docMk/>
          <pc:sldMk cId="757095558" sldId="415"/>
        </pc:sldMkLst>
        <pc:spChg chg="mod">
          <ac:chgData name="ALI TEKIN GUNER" userId="8a3bfaf7-3db6-4045-837e-88d2495fba61" providerId="ADAL" clId="{DF711EC2-06ED-4DDB-9F98-D828C38AB2A5}" dt="2022-11-11T09:29:25.736" v="343" actId="20577"/>
          <ac:spMkLst>
            <pc:docMk/>
            <pc:sldMk cId="757095558" sldId="415"/>
            <ac:spMk id="13" creationId="{00000000-0000-0000-0000-000000000000}"/>
          </ac:spMkLst>
        </pc:spChg>
      </pc:sldChg>
      <pc:sldChg chg="modTransition">
        <pc:chgData name="ALI TEKIN GUNER" userId="8a3bfaf7-3db6-4045-837e-88d2495fba61" providerId="ADAL" clId="{DF711EC2-06ED-4DDB-9F98-D828C38AB2A5}" dt="2022-11-16T11:06:38.423" v="776"/>
        <pc:sldMkLst>
          <pc:docMk/>
          <pc:sldMk cId="3736675954" sldId="416"/>
        </pc:sldMkLst>
      </pc:sldChg>
      <pc:sldChg chg="modTransition">
        <pc:chgData name="ALI TEKIN GUNER" userId="8a3bfaf7-3db6-4045-837e-88d2495fba61" providerId="ADAL" clId="{DF711EC2-06ED-4DDB-9F98-D828C38AB2A5}" dt="2022-11-16T11:06:38.423" v="776"/>
        <pc:sldMkLst>
          <pc:docMk/>
          <pc:sldMk cId="3991836661" sldId="417"/>
        </pc:sldMkLst>
      </pc:sldChg>
      <pc:sldChg chg="modTransition">
        <pc:chgData name="ALI TEKIN GUNER" userId="8a3bfaf7-3db6-4045-837e-88d2495fba61" providerId="ADAL" clId="{DF711EC2-06ED-4DDB-9F98-D828C38AB2A5}" dt="2022-11-16T11:06:38.423" v="776"/>
        <pc:sldMkLst>
          <pc:docMk/>
          <pc:sldMk cId="504189707" sldId="418"/>
        </pc:sldMkLst>
      </pc:sldChg>
      <pc:sldChg chg="modTransition">
        <pc:chgData name="ALI TEKIN GUNER" userId="8a3bfaf7-3db6-4045-837e-88d2495fba61" providerId="ADAL" clId="{DF711EC2-06ED-4DDB-9F98-D828C38AB2A5}" dt="2022-11-16T11:06:38.423" v="776"/>
        <pc:sldMkLst>
          <pc:docMk/>
          <pc:sldMk cId="2473981358" sldId="419"/>
        </pc:sldMkLst>
      </pc:sldChg>
      <pc:sldChg chg="modTransition">
        <pc:chgData name="ALI TEKIN GUNER" userId="8a3bfaf7-3db6-4045-837e-88d2495fba61" providerId="ADAL" clId="{DF711EC2-06ED-4DDB-9F98-D828C38AB2A5}" dt="2022-11-16T11:06:38.423" v="776"/>
        <pc:sldMkLst>
          <pc:docMk/>
          <pc:sldMk cId="284763412" sldId="420"/>
        </pc:sldMkLst>
      </pc:sldChg>
      <pc:sldChg chg="modTransition">
        <pc:chgData name="ALI TEKIN GUNER" userId="8a3bfaf7-3db6-4045-837e-88d2495fba61" providerId="ADAL" clId="{DF711EC2-06ED-4DDB-9F98-D828C38AB2A5}" dt="2022-11-16T11:06:38.423" v="776"/>
        <pc:sldMkLst>
          <pc:docMk/>
          <pc:sldMk cId="89231101" sldId="421"/>
        </pc:sldMkLst>
      </pc:sldChg>
      <pc:sldChg chg="modTransition">
        <pc:chgData name="ALI TEKIN GUNER" userId="8a3bfaf7-3db6-4045-837e-88d2495fba61" providerId="ADAL" clId="{DF711EC2-06ED-4DDB-9F98-D828C38AB2A5}" dt="2022-11-16T11:06:38.423" v="776"/>
        <pc:sldMkLst>
          <pc:docMk/>
          <pc:sldMk cId="2215979077" sldId="422"/>
        </pc:sldMkLst>
      </pc:sldChg>
      <pc:sldChg chg="modTransition">
        <pc:chgData name="ALI TEKIN GUNER" userId="8a3bfaf7-3db6-4045-837e-88d2495fba61" providerId="ADAL" clId="{DF711EC2-06ED-4DDB-9F98-D828C38AB2A5}" dt="2022-11-16T11:06:38.423" v="776"/>
        <pc:sldMkLst>
          <pc:docMk/>
          <pc:sldMk cId="959013578" sldId="423"/>
        </pc:sldMkLst>
      </pc:sldChg>
      <pc:sldChg chg="modTransition">
        <pc:chgData name="ALI TEKIN GUNER" userId="8a3bfaf7-3db6-4045-837e-88d2495fba61" providerId="ADAL" clId="{DF711EC2-06ED-4DDB-9F98-D828C38AB2A5}" dt="2022-11-16T11:06:38.423" v="776"/>
        <pc:sldMkLst>
          <pc:docMk/>
          <pc:sldMk cId="2068007244" sldId="424"/>
        </pc:sldMkLst>
      </pc:sldChg>
      <pc:sldChg chg="modTransition">
        <pc:chgData name="ALI TEKIN GUNER" userId="8a3bfaf7-3db6-4045-837e-88d2495fba61" providerId="ADAL" clId="{DF711EC2-06ED-4DDB-9F98-D828C38AB2A5}" dt="2022-11-16T11:06:38.423" v="776"/>
        <pc:sldMkLst>
          <pc:docMk/>
          <pc:sldMk cId="2591398042" sldId="425"/>
        </pc:sldMkLst>
      </pc:sldChg>
      <pc:sldChg chg="modTransition">
        <pc:chgData name="ALI TEKIN GUNER" userId="8a3bfaf7-3db6-4045-837e-88d2495fba61" providerId="ADAL" clId="{DF711EC2-06ED-4DDB-9F98-D828C38AB2A5}" dt="2022-11-16T11:06:38.423" v="776"/>
        <pc:sldMkLst>
          <pc:docMk/>
          <pc:sldMk cId="4000456766" sldId="426"/>
        </pc:sldMkLst>
      </pc:sldChg>
      <pc:sldChg chg="modTransition">
        <pc:chgData name="ALI TEKIN GUNER" userId="8a3bfaf7-3db6-4045-837e-88d2495fba61" providerId="ADAL" clId="{DF711EC2-06ED-4DDB-9F98-D828C38AB2A5}" dt="2022-11-16T11:06:38.423" v="776"/>
        <pc:sldMkLst>
          <pc:docMk/>
          <pc:sldMk cId="3833827575" sldId="427"/>
        </pc:sldMkLst>
      </pc:sldChg>
      <pc:sldChg chg="modTransition">
        <pc:chgData name="ALI TEKIN GUNER" userId="8a3bfaf7-3db6-4045-837e-88d2495fba61" providerId="ADAL" clId="{DF711EC2-06ED-4DDB-9F98-D828C38AB2A5}" dt="2022-11-16T11:06:38.423" v="776"/>
        <pc:sldMkLst>
          <pc:docMk/>
          <pc:sldMk cId="719773940" sldId="428"/>
        </pc:sldMkLst>
      </pc:sldChg>
      <pc:sldChg chg="modTransition">
        <pc:chgData name="ALI TEKIN GUNER" userId="8a3bfaf7-3db6-4045-837e-88d2495fba61" providerId="ADAL" clId="{DF711EC2-06ED-4DDB-9F98-D828C38AB2A5}" dt="2022-11-16T11:06:38.423" v="776"/>
        <pc:sldMkLst>
          <pc:docMk/>
          <pc:sldMk cId="2977539456" sldId="429"/>
        </pc:sldMkLst>
      </pc:sldChg>
      <pc:sldChg chg="modTransition">
        <pc:chgData name="ALI TEKIN GUNER" userId="8a3bfaf7-3db6-4045-837e-88d2495fba61" providerId="ADAL" clId="{DF711EC2-06ED-4DDB-9F98-D828C38AB2A5}" dt="2022-11-16T11:06:38.423" v="776"/>
        <pc:sldMkLst>
          <pc:docMk/>
          <pc:sldMk cId="1727474223" sldId="430"/>
        </pc:sldMkLst>
      </pc:sldChg>
      <pc:sldChg chg="modTransition">
        <pc:chgData name="ALI TEKIN GUNER" userId="8a3bfaf7-3db6-4045-837e-88d2495fba61" providerId="ADAL" clId="{DF711EC2-06ED-4DDB-9F98-D828C38AB2A5}" dt="2022-11-16T11:06:38.423" v="776"/>
        <pc:sldMkLst>
          <pc:docMk/>
          <pc:sldMk cId="3874291057" sldId="434"/>
        </pc:sldMkLst>
      </pc:sldChg>
      <pc:sldChg chg="modTransition">
        <pc:chgData name="ALI TEKIN GUNER" userId="8a3bfaf7-3db6-4045-837e-88d2495fba61" providerId="ADAL" clId="{DF711EC2-06ED-4DDB-9F98-D828C38AB2A5}" dt="2022-11-16T11:06:38.423" v="776"/>
        <pc:sldMkLst>
          <pc:docMk/>
          <pc:sldMk cId="3838945251" sldId="435"/>
        </pc:sldMkLst>
      </pc:sldChg>
      <pc:sldChg chg="modTransition">
        <pc:chgData name="ALI TEKIN GUNER" userId="8a3bfaf7-3db6-4045-837e-88d2495fba61" providerId="ADAL" clId="{DF711EC2-06ED-4DDB-9F98-D828C38AB2A5}" dt="2022-11-16T11:06:38.423" v="776"/>
        <pc:sldMkLst>
          <pc:docMk/>
          <pc:sldMk cId="2023573509" sldId="437"/>
        </pc:sldMkLst>
      </pc:sldChg>
      <pc:sldChg chg="modTransition">
        <pc:chgData name="ALI TEKIN GUNER" userId="8a3bfaf7-3db6-4045-837e-88d2495fba61" providerId="ADAL" clId="{DF711EC2-06ED-4DDB-9F98-D828C38AB2A5}" dt="2022-11-16T11:06:38.423" v="776"/>
        <pc:sldMkLst>
          <pc:docMk/>
          <pc:sldMk cId="4104489458" sldId="438"/>
        </pc:sldMkLst>
      </pc:sldChg>
      <pc:sldChg chg="modTransition">
        <pc:chgData name="ALI TEKIN GUNER" userId="8a3bfaf7-3db6-4045-837e-88d2495fba61" providerId="ADAL" clId="{DF711EC2-06ED-4DDB-9F98-D828C38AB2A5}" dt="2022-11-16T11:06:38.423" v="776"/>
        <pc:sldMkLst>
          <pc:docMk/>
          <pc:sldMk cId="3768255695" sldId="439"/>
        </pc:sldMkLst>
      </pc:sldChg>
      <pc:sldChg chg="modTransition">
        <pc:chgData name="ALI TEKIN GUNER" userId="8a3bfaf7-3db6-4045-837e-88d2495fba61" providerId="ADAL" clId="{DF711EC2-06ED-4DDB-9F98-D828C38AB2A5}" dt="2022-11-16T11:06:38.423" v="776"/>
        <pc:sldMkLst>
          <pc:docMk/>
          <pc:sldMk cId="338404023" sldId="440"/>
        </pc:sldMkLst>
      </pc:sldChg>
      <pc:sldChg chg="modTransition">
        <pc:chgData name="ALI TEKIN GUNER" userId="8a3bfaf7-3db6-4045-837e-88d2495fba61" providerId="ADAL" clId="{DF711EC2-06ED-4DDB-9F98-D828C38AB2A5}" dt="2022-11-16T11:06:38.423" v="776"/>
        <pc:sldMkLst>
          <pc:docMk/>
          <pc:sldMk cId="1644442681" sldId="441"/>
        </pc:sldMkLst>
      </pc:sldChg>
      <pc:sldChg chg="modTransition">
        <pc:chgData name="ALI TEKIN GUNER" userId="8a3bfaf7-3db6-4045-837e-88d2495fba61" providerId="ADAL" clId="{DF711EC2-06ED-4DDB-9F98-D828C38AB2A5}" dt="2022-11-16T11:06:38.423" v="776"/>
        <pc:sldMkLst>
          <pc:docMk/>
          <pc:sldMk cId="2330496362" sldId="442"/>
        </pc:sldMkLst>
      </pc:sldChg>
      <pc:sldChg chg="modTransition">
        <pc:chgData name="ALI TEKIN GUNER" userId="8a3bfaf7-3db6-4045-837e-88d2495fba61" providerId="ADAL" clId="{DF711EC2-06ED-4DDB-9F98-D828C38AB2A5}" dt="2022-11-16T11:06:38.423" v="776"/>
        <pc:sldMkLst>
          <pc:docMk/>
          <pc:sldMk cId="700975634" sldId="443"/>
        </pc:sldMkLst>
      </pc:sldChg>
      <pc:sldChg chg="modSp mod modTransition">
        <pc:chgData name="ALI TEKIN GUNER" userId="8a3bfaf7-3db6-4045-837e-88d2495fba61" providerId="ADAL" clId="{DF711EC2-06ED-4DDB-9F98-D828C38AB2A5}" dt="2022-11-16T11:06:38.423" v="776"/>
        <pc:sldMkLst>
          <pc:docMk/>
          <pc:sldMk cId="1381448267" sldId="451"/>
        </pc:sldMkLst>
        <pc:spChg chg="mod">
          <ac:chgData name="ALI TEKIN GUNER" userId="8a3bfaf7-3db6-4045-837e-88d2495fba61" providerId="ADAL" clId="{DF711EC2-06ED-4DDB-9F98-D828C38AB2A5}" dt="2022-11-11T09:09:08.948" v="295" actId="403"/>
          <ac:spMkLst>
            <pc:docMk/>
            <pc:sldMk cId="1381448267" sldId="451"/>
            <ac:spMk id="2" creationId="{19D841E0-FB5F-FBA3-FBD0-19DD423FAB94}"/>
          </ac:spMkLst>
        </pc:spChg>
        <pc:spChg chg="mod">
          <ac:chgData name="ALI TEKIN GUNER" userId="8a3bfaf7-3db6-4045-837e-88d2495fba61" providerId="ADAL" clId="{DF711EC2-06ED-4DDB-9F98-D828C38AB2A5}" dt="2022-11-11T09:09:25.925" v="301" actId="14100"/>
          <ac:spMkLst>
            <pc:docMk/>
            <pc:sldMk cId="1381448267" sldId="451"/>
            <ac:spMk id="3" creationId="{00000000-0000-0000-0000-000000000000}"/>
          </ac:spMkLst>
        </pc:spChg>
        <pc:spChg chg="mod">
          <ac:chgData name="ALI TEKIN GUNER" userId="8a3bfaf7-3db6-4045-837e-88d2495fba61" providerId="ADAL" clId="{DF711EC2-06ED-4DDB-9F98-D828C38AB2A5}" dt="2022-11-11T09:09:29.761" v="302" actId="14100"/>
          <ac:spMkLst>
            <pc:docMk/>
            <pc:sldMk cId="1381448267" sldId="451"/>
            <ac:spMk id="4" creationId="{00000000-0000-0000-0000-000000000000}"/>
          </ac:spMkLst>
        </pc:spChg>
        <pc:spChg chg="mod">
          <ac:chgData name="ALI TEKIN GUNER" userId="8a3bfaf7-3db6-4045-837e-88d2495fba61" providerId="ADAL" clId="{DF711EC2-06ED-4DDB-9F98-D828C38AB2A5}" dt="2022-11-11T09:09:08.948" v="295" actId="403"/>
          <ac:spMkLst>
            <pc:docMk/>
            <pc:sldMk cId="1381448267" sldId="451"/>
            <ac:spMk id="5" creationId="{00000000-0000-0000-0000-000000000000}"/>
          </ac:spMkLst>
        </pc:spChg>
        <pc:spChg chg="mod">
          <ac:chgData name="ALI TEKIN GUNER" userId="8a3bfaf7-3db6-4045-837e-88d2495fba61" providerId="ADAL" clId="{DF711EC2-06ED-4DDB-9F98-D828C38AB2A5}" dt="2022-11-11T09:09:08.948" v="295" actId="403"/>
          <ac:spMkLst>
            <pc:docMk/>
            <pc:sldMk cId="1381448267" sldId="451"/>
            <ac:spMk id="6" creationId="{00000000-0000-0000-0000-000000000000}"/>
          </ac:spMkLst>
        </pc:spChg>
        <pc:spChg chg="mod">
          <ac:chgData name="ALI TEKIN GUNER" userId="8a3bfaf7-3db6-4045-837e-88d2495fba61" providerId="ADAL" clId="{DF711EC2-06ED-4DDB-9F98-D828C38AB2A5}" dt="2022-11-11T09:09:08.948" v="295" actId="403"/>
          <ac:spMkLst>
            <pc:docMk/>
            <pc:sldMk cId="1381448267" sldId="451"/>
            <ac:spMk id="7" creationId="{00000000-0000-0000-0000-000000000000}"/>
          </ac:spMkLst>
        </pc:spChg>
        <pc:spChg chg="mod">
          <ac:chgData name="ALI TEKIN GUNER" userId="8a3bfaf7-3db6-4045-837e-88d2495fba61" providerId="ADAL" clId="{DF711EC2-06ED-4DDB-9F98-D828C38AB2A5}" dt="2022-11-11T09:09:08.948" v="295" actId="403"/>
          <ac:spMkLst>
            <pc:docMk/>
            <pc:sldMk cId="1381448267" sldId="451"/>
            <ac:spMk id="8" creationId="{00000000-0000-0000-0000-000000000000}"/>
          </ac:spMkLst>
        </pc:spChg>
        <pc:grpChg chg="mod">
          <ac:chgData name="ALI TEKIN GUNER" userId="8a3bfaf7-3db6-4045-837e-88d2495fba61" providerId="ADAL" clId="{DF711EC2-06ED-4DDB-9F98-D828C38AB2A5}" dt="2022-11-11T09:09:17.512" v="297" actId="1076"/>
          <ac:grpSpMkLst>
            <pc:docMk/>
            <pc:sldMk cId="1381448267" sldId="451"/>
            <ac:grpSpMk id="13" creationId="{3628C952-0D27-9D2D-DA87-597D6E0933E6}"/>
          </ac:grpSpMkLst>
        </pc:grpChg>
      </pc:sldChg>
      <pc:sldChg chg="addSp delSp modSp mod modTransition delAnim modAnim">
        <pc:chgData name="ALI TEKIN GUNER" userId="8a3bfaf7-3db6-4045-837e-88d2495fba61" providerId="ADAL" clId="{DF711EC2-06ED-4DDB-9F98-D828C38AB2A5}" dt="2022-11-16T11:33:59.032" v="1095" actId="22"/>
        <pc:sldMkLst>
          <pc:docMk/>
          <pc:sldMk cId="4187081146" sldId="455"/>
        </pc:sldMkLst>
        <pc:spChg chg="mod">
          <ac:chgData name="ALI TEKIN GUNER" userId="8a3bfaf7-3db6-4045-837e-88d2495fba61" providerId="ADAL" clId="{DF711EC2-06ED-4DDB-9F98-D828C38AB2A5}" dt="2022-11-16T11:33:40.112" v="1090" actId="255"/>
          <ac:spMkLst>
            <pc:docMk/>
            <pc:sldMk cId="4187081146" sldId="455"/>
            <ac:spMk id="3" creationId="{00000000-0000-0000-0000-000000000000}"/>
          </ac:spMkLst>
        </pc:spChg>
        <pc:spChg chg="add del mod">
          <ac:chgData name="ALI TEKIN GUNER" userId="8a3bfaf7-3db6-4045-837e-88d2495fba61" providerId="ADAL" clId="{DF711EC2-06ED-4DDB-9F98-D828C38AB2A5}" dt="2022-11-16T11:33:59.032" v="1095" actId="22"/>
          <ac:spMkLst>
            <pc:docMk/>
            <pc:sldMk cId="4187081146" sldId="455"/>
            <ac:spMk id="8" creationId="{9D4E6C93-41DF-7A99-E693-29341DFD2430}"/>
          </ac:spMkLst>
        </pc:spChg>
        <pc:spChg chg="mod">
          <ac:chgData name="ALI TEKIN GUNER" userId="8a3bfaf7-3db6-4045-837e-88d2495fba61" providerId="ADAL" clId="{DF711EC2-06ED-4DDB-9F98-D828C38AB2A5}" dt="2022-11-16T11:22:40.623" v="905" actId="1036"/>
          <ac:spMkLst>
            <pc:docMk/>
            <pc:sldMk cId="4187081146" sldId="455"/>
            <ac:spMk id="14" creationId="{00000000-0000-0000-0000-000000000000}"/>
          </ac:spMkLst>
        </pc:spChg>
        <pc:spChg chg="mod">
          <ac:chgData name="ALI TEKIN GUNER" userId="8a3bfaf7-3db6-4045-837e-88d2495fba61" providerId="ADAL" clId="{DF711EC2-06ED-4DDB-9F98-D828C38AB2A5}" dt="2022-11-16T11:33:03.139" v="1075" actId="113"/>
          <ac:spMkLst>
            <pc:docMk/>
            <pc:sldMk cId="4187081146" sldId="455"/>
            <ac:spMk id="15" creationId="{00000000-0000-0000-0000-000000000000}"/>
          </ac:spMkLst>
        </pc:spChg>
        <pc:spChg chg="mod">
          <ac:chgData name="ALI TEKIN GUNER" userId="8a3bfaf7-3db6-4045-837e-88d2495fba61" providerId="ADAL" clId="{DF711EC2-06ED-4DDB-9F98-D828C38AB2A5}" dt="2022-11-16T11:22:08.652" v="893" actId="1076"/>
          <ac:spMkLst>
            <pc:docMk/>
            <pc:sldMk cId="4187081146" sldId="455"/>
            <ac:spMk id="16" creationId="{00000000-0000-0000-0000-000000000000}"/>
          </ac:spMkLst>
        </pc:spChg>
        <pc:spChg chg="mod">
          <ac:chgData name="ALI TEKIN GUNER" userId="8a3bfaf7-3db6-4045-837e-88d2495fba61" providerId="ADAL" clId="{DF711EC2-06ED-4DDB-9F98-D828C38AB2A5}" dt="2022-11-16T11:22:08.652" v="893" actId="1076"/>
          <ac:spMkLst>
            <pc:docMk/>
            <pc:sldMk cId="4187081146" sldId="455"/>
            <ac:spMk id="18" creationId="{00000000-0000-0000-0000-000000000000}"/>
          </ac:spMkLst>
        </pc:spChg>
        <pc:spChg chg="mod">
          <ac:chgData name="ALI TEKIN GUNER" userId="8a3bfaf7-3db6-4045-837e-88d2495fba61" providerId="ADAL" clId="{DF711EC2-06ED-4DDB-9F98-D828C38AB2A5}" dt="2022-11-16T11:33:40.112" v="1090" actId="255"/>
          <ac:spMkLst>
            <pc:docMk/>
            <pc:sldMk cId="4187081146" sldId="455"/>
            <ac:spMk id="19" creationId="{00000000-0000-0000-0000-000000000000}"/>
          </ac:spMkLst>
        </pc:spChg>
        <pc:spChg chg="mod">
          <ac:chgData name="ALI TEKIN GUNER" userId="8a3bfaf7-3db6-4045-837e-88d2495fba61" providerId="ADAL" clId="{DF711EC2-06ED-4DDB-9F98-D828C38AB2A5}" dt="2022-11-16T11:22:40.623" v="905" actId="1036"/>
          <ac:spMkLst>
            <pc:docMk/>
            <pc:sldMk cId="4187081146" sldId="455"/>
            <ac:spMk id="21" creationId="{00000000-0000-0000-0000-000000000000}"/>
          </ac:spMkLst>
        </pc:spChg>
        <pc:spChg chg="mod">
          <ac:chgData name="ALI TEKIN GUNER" userId="8a3bfaf7-3db6-4045-837e-88d2495fba61" providerId="ADAL" clId="{DF711EC2-06ED-4DDB-9F98-D828C38AB2A5}" dt="2022-11-16T11:33:14.619" v="1078" actId="14100"/>
          <ac:spMkLst>
            <pc:docMk/>
            <pc:sldMk cId="4187081146" sldId="455"/>
            <ac:spMk id="22" creationId="{00000000-0000-0000-0000-000000000000}"/>
          </ac:spMkLst>
        </pc:spChg>
        <pc:spChg chg="mod">
          <ac:chgData name="ALI TEKIN GUNER" userId="8a3bfaf7-3db6-4045-837e-88d2495fba61" providerId="ADAL" clId="{DF711EC2-06ED-4DDB-9F98-D828C38AB2A5}" dt="2022-11-16T11:22:40.623" v="905" actId="1036"/>
          <ac:spMkLst>
            <pc:docMk/>
            <pc:sldMk cId="4187081146" sldId="455"/>
            <ac:spMk id="25" creationId="{00000000-0000-0000-0000-000000000000}"/>
          </ac:spMkLst>
        </pc:spChg>
        <pc:spChg chg="mod">
          <ac:chgData name="ALI TEKIN GUNER" userId="8a3bfaf7-3db6-4045-837e-88d2495fba61" providerId="ADAL" clId="{DF711EC2-06ED-4DDB-9F98-D828C38AB2A5}" dt="2022-11-16T11:33:44.720" v="1091" actId="1036"/>
          <ac:spMkLst>
            <pc:docMk/>
            <pc:sldMk cId="4187081146" sldId="455"/>
            <ac:spMk id="36" creationId="{00000000-0000-0000-0000-000000000000}"/>
          </ac:spMkLst>
        </pc:spChg>
        <pc:spChg chg="mod">
          <ac:chgData name="ALI TEKIN GUNER" userId="8a3bfaf7-3db6-4045-837e-88d2495fba61" providerId="ADAL" clId="{DF711EC2-06ED-4DDB-9F98-D828C38AB2A5}" dt="2022-11-16T11:33:19.693" v="1081" actId="1035"/>
          <ac:spMkLst>
            <pc:docMk/>
            <pc:sldMk cId="4187081146" sldId="455"/>
            <ac:spMk id="37" creationId="{00000000-0000-0000-0000-000000000000}"/>
          </ac:spMkLst>
        </pc:spChg>
        <pc:spChg chg="mod">
          <ac:chgData name="ALI TEKIN GUNER" userId="8a3bfaf7-3db6-4045-837e-88d2495fba61" providerId="ADAL" clId="{DF711EC2-06ED-4DDB-9F98-D828C38AB2A5}" dt="2022-11-16T11:33:19.693" v="1081" actId="1035"/>
          <ac:spMkLst>
            <pc:docMk/>
            <pc:sldMk cId="4187081146" sldId="455"/>
            <ac:spMk id="38" creationId="{00000000-0000-0000-0000-000000000000}"/>
          </ac:spMkLst>
        </pc:spChg>
        <pc:spChg chg="del">
          <ac:chgData name="ALI TEKIN GUNER" userId="8a3bfaf7-3db6-4045-837e-88d2495fba61" providerId="ADAL" clId="{DF711EC2-06ED-4DDB-9F98-D828C38AB2A5}" dt="2022-11-16T11:22:23.228" v="894" actId="478"/>
          <ac:spMkLst>
            <pc:docMk/>
            <pc:sldMk cId="4187081146" sldId="455"/>
            <ac:spMk id="39" creationId="{00000000-0000-0000-0000-000000000000}"/>
          </ac:spMkLst>
        </pc:spChg>
        <pc:spChg chg="mod">
          <ac:chgData name="ALI TEKIN GUNER" userId="8a3bfaf7-3db6-4045-837e-88d2495fba61" providerId="ADAL" clId="{DF711EC2-06ED-4DDB-9F98-D828C38AB2A5}" dt="2022-11-16T11:33:31.567" v="1089" actId="1037"/>
          <ac:spMkLst>
            <pc:docMk/>
            <pc:sldMk cId="4187081146" sldId="455"/>
            <ac:spMk id="41" creationId="{00000000-0000-0000-0000-000000000000}"/>
          </ac:spMkLst>
        </pc:spChg>
        <pc:spChg chg="mod">
          <ac:chgData name="ALI TEKIN GUNER" userId="8a3bfaf7-3db6-4045-837e-88d2495fba61" providerId="ADAL" clId="{DF711EC2-06ED-4DDB-9F98-D828C38AB2A5}" dt="2022-11-16T11:27:00.978" v="960" actId="20577"/>
          <ac:spMkLst>
            <pc:docMk/>
            <pc:sldMk cId="4187081146" sldId="455"/>
            <ac:spMk id="42" creationId="{00000000-0000-0000-0000-000000000000}"/>
          </ac:spMkLst>
        </pc:spChg>
        <pc:spChg chg="mod">
          <ac:chgData name="ALI TEKIN GUNER" userId="8a3bfaf7-3db6-4045-837e-88d2495fba61" providerId="ADAL" clId="{DF711EC2-06ED-4DDB-9F98-D828C38AB2A5}" dt="2022-11-16T11:25:02.960" v="920" actId="20577"/>
          <ac:spMkLst>
            <pc:docMk/>
            <pc:sldMk cId="4187081146" sldId="455"/>
            <ac:spMk id="48" creationId="{00000000-0000-0000-0000-000000000000}"/>
          </ac:spMkLst>
        </pc:spChg>
        <pc:spChg chg="mod">
          <ac:chgData name="ALI TEKIN GUNER" userId="8a3bfaf7-3db6-4045-837e-88d2495fba61" providerId="ADAL" clId="{DF711EC2-06ED-4DDB-9F98-D828C38AB2A5}" dt="2022-11-16T11:25:05.722" v="921" actId="1076"/>
          <ac:spMkLst>
            <pc:docMk/>
            <pc:sldMk cId="4187081146" sldId="455"/>
            <ac:spMk id="52" creationId="{00000000-0000-0000-0000-000000000000}"/>
          </ac:spMkLst>
        </pc:spChg>
        <pc:spChg chg="mod">
          <ac:chgData name="ALI TEKIN GUNER" userId="8a3bfaf7-3db6-4045-837e-88d2495fba61" providerId="ADAL" clId="{DF711EC2-06ED-4DDB-9F98-D828C38AB2A5}" dt="2022-11-16T11:33:40.112" v="1090" actId="255"/>
          <ac:spMkLst>
            <pc:docMk/>
            <pc:sldMk cId="4187081146" sldId="455"/>
            <ac:spMk id="58" creationId="{00000000-0000-0000-0000-000000000000}"/>
          </ac:spMkLst>
        </pc:spChg>
        <pc:picChg chg="add mod ord">
          <ac:chgData name="ALI TEKIN GUNER" userId="8a3bfaf7-3db6-4045-837e-88d2495fba61" providerId="ADAL" clId="{DF711EC2-06ED-4DDB-9F98-D828C38AB2A5}" dt="2022-11-16T11:23:51.288" v="910" actId="167"/>
          <ac:picMkLst>
            <pc:docMk/>
            <pc:sldMk cId="4187081146" sldId="455"/>
            <ac:picMk id="2" creationId="{F03024C4-C359-F370-0E1D-983AA4E2BF8D}"/>
          </ac:picMkLst>
        </pc:picChg>
        <pc:cxnChg chg="mod">
          <ac:chgData name="ALI TEKIN GUNER" userId="8a3bfaf7-3db6-4045-837e-88d2495fba61" providerId="ADAL" clId="{DF711EC2-06ED-4DDB-9F98-D828C38AB2A5}" dt="2022-11-16T11:22:40.623" v="905" actId="1036"/>
          <ac:cxnSpMkLst>
            <pc:docMk/>
            <pc:sldMk cId="4187081146" sldId="455"/>
            <ac:cxnSpMk id="27" creationId="{00000000-0000-0000-0000-000000000000}"/>
          </ac:cxnSpMkLst>
        </pc:cxnChg>
        <pc:cxnChg chg="mod">
          <ac:chgData name="ALI TEKIN GUNER" userId="8a3bfaf7-3db6-4045-837e-88d2495fba61" providerId="ADAL" clId="{DF711EC2-06ED-4DDB-9F98-D828C38AB2A5}" dt="2022-11-16T11:22:40.623" v="905" actId="1036"/>
          <ac:cxnSpMkLst>
            <pc:docMk/>
            <pc:sldMk cId="4187081146" sldId="455"/>
            <ac:cxnSpMk id="30" creationId="{00000000-0000-0000-0000-000000000000}"/>
          </ac:cxnSpMkLst>
        </pc:cxnChg>
      </pc:sldChg>
      <pc:sldChg chg="addSp delSp modSp mod modTransition delAnim modAnim">
        <pc:chgData name="ALI TEKIN GUNER" userId="8a3bfaf7-3db6-4045-837e-88d2495fba61" providerId="ADAL" clId="{DF711EC2-06ED-4DDB-9F98-D828C38AB2A5}" dt="2022-11-17T09:56:07.430" v="1105" actId="1076"/>
        <pc:sldMkLst>
          <pc:docMk/>
          <pc:sldMk cId="1862116144" sldId="457"/>
        </pc:sldMkLst>
        <pc:spChg chg="mod">
          <ac:chgData name="ALI TEKIN GUNER" userId="8a3bfaf7-3db6-4045-837e-88d2495fba61" providerId="ADAL" clId="{DF711EC2-06ED-4DDB-9F98-D828C38AB2A5}" dt="2022-11-16T11:32:30.575" v="1064" actId="1036"/>
          <ac:spMkLst>
            <pc:docMk/>
            <pc:sldMk cId="1862116144" sldId="457"/>
            <ac:spMk id="3" creationId="{00000000-0000-0000-0000-000000000000}"/>
          </ac:spMkLst>
        </pc:spChg>
        <pc:spChg chg="mod">
          <ac:chgData name="ALI TEKIN GUNER" userId="8a3bfaf7-3db6-4045-837e-88d2495fba61" providerId="ADAL" clId="{DF711EC2-06ED-4DDB-9F98-D828C38AB2A5}" dt="2022-11-16T11:32:30.575" v="1064" actId="1036"/>
          <ac:spMkLst>
            <pc:docMk/>
            <pc:sldMk cId="1862116144" sldId="457"/>
            <ac:spMk id="4" creationId="{00000000-0000-0000-0000-000000000000}"/>
          </ac:spMkLst>
        </pc:spChg>
        <pc:spChg chg="del mod">
          <ac:chgData name="ALI TEKIN GUNER" userId="8a3bfaf7-3db6-4045-837e-88d2495fba61" providerId="ADAL" clId="{DF711EC2-06ED-4DDB-9F98-D828C38AB2A5}" dt="2022-11-16T11:27:53.092" v="963"/>
          <ac:spMkLst>
            <pc:docMk/>
            <pc:sldMk cId="1862116144" sldId="457"/>
            <ac:spMk id="5" creationId="{00000000-0000-0000-0000-000000000000}"/>
          </ac:spMkLst>
        </pc:spChg>
        <pc:spChg chg="mod">
          <ac:chgData name="ALI TEKIN GUNER" userId="8a3bfaf7-3db6-4045-837e-88d2495fba61" providerId="ADAL" clId="{DF711EC2-06ED-4DDB-9F98-D828C38AB2A5}" dt="2022-11-16T11:28:00.291" v="965" actId="1076"/>
          <ac:spMkLst>
            <pc:docMk/>
            <pc:sldMk cId="1862116144" sldId="457"/>
            <ac:spMk id="6" creationId="{00000000-0000-0000-0000-000000000000}"/>
          </ac:spMkLst>
        </pc:spChg>
        <pc:spChg chg="mod">
          <ac:chgData name="ALI TEKIN GUNER" userId="8a3bfaf7-3db6-4045-837e-88d2495fba61" providerId="ADAL" clId="{DF711EC2-06ED-4DDB-9F98-D828C38AB2A5}" dt="2022-11-16T11:28:50.666" v="987" actId="1076"/>
          <ac:spMkLst>
            <pc:docMk/>
            <pc:sldMk cId="1862116144" sldId="457"/>
            <ac:spMk id="8" creationId="{00000000-0000-0000-0000-000000000000}"/>
          </ac:spMkLst>
        </pc:spChg>
        <pc:spChg chg="mod">
          <ac:chgData name="ALI TEKIN GUNER" userId="8a3bfaf7-3db6-4045-837e-88d2495fba61" providerId="ADAL" clId="{DF711EC2-06ED-4DDB-9F98-D828C38AB2A5}" dt="2022-11-16T11:28:19.395" v="976" actId="1076"/>
          <ac:spMkLst>
            <pc:docMk/>
            <pc:sldMk cId="1862116144" sldId="457"/>
            <ac:spMk id="9" creationId="{00000000-0000-0000-0000-000000000000}"/>
          </ac:spMkLst>
        </pc:spChg>
        <pc:spChg chg="mod">
          <ac:chgData name="ALI TEKIN GUNER" userId="8a3bfaf7-3db6-4045-837e-88d2495fba61" providerId="ADAL" clId="{DF711EC2-06ED-4DDB-9F98-D828C38AB2A5}" dt="2022-11-16T11:32:30.575" v="1064" actId="1036"/>
          <ac:spMkLst>
            <pc:docMk/>
            <pc:sldMk cId="1862116144" sldId="457"/>
            <ac:spMk id="14" creationId="{00000000-0000-0000-0000-000000000000}"/>
          </ac:spMkLst>
        </pc:spChg>
        <pc:spChg chg="mod">
          <ac:chgData name="ALI TEKIN GUNER" userId="8a3bfaf7-3db6-4045-837e-88d2495fba61" providerId="ADAL" clId="{DF711EC2-06ED-4DDB-9F98-D828C38AB2A5}" dt="2022-11-16T11:32:30.575" v="1064" actId="1036"/>
          <ac:spMkLst>
            <pc:docMk/>
            <pc:sldMk cId="1862116144" sldId="457"/>
            <ac:spMk id="15" creationId="{00000000-0000-0000-0000-000000000000}"/>
          </ac:spMkLst>
        </pc:spChg>
        <pc:spChg chg="mod">
          <ac:chgData name="ALI TEKIN GUNER" userId="8a3bfaf7-3db6-4045-837e-88d2495fba61" providerId="ADAL" clId="{DF711EC2-06ED-4DDB-9F98-D828C38AB2A5}" dt="2022-11-16T11:32:23.422" v="1062" actId="1036"/>
          <ac:spMkLst>
            <pc:docMk/>
            <pc:sldMk cId="1862116144" sldId="457"/>
            <ac:spMk id="17" creationId="{00000000-0000-0000-0000-000000000000}"/>
          </ac:spMkLst>
        </pc:spChg>
        <pc:spChg chg="mod">
          <ac:chgData name="ALI TEKIN GUNER" userId="8a3bfaf7-3db6-4045-837e-88d2495fba61" providerId="ADAL" clId="{DF711EC2-06ED-4DDB-9F98-D828C38AB2A5}" dt="2022-11-16T11:32:23.422" v="1062" actId="1036"/>
          <ac:spMkLst>
            <pc:docMk/>
            <pc:sldMk cId="1862116144" sldId="457"/>
            <ac:spMk id="18" creationId="{00000000-0000-0000-0000-000000000000}"/>
          </ac:spMkLst>
        </pc:spChg>
        <pc:spChg chg="mod">
          <ac:chgData name="ALI TEKIN GUNER" userId="8a3bfaf7-3db6-4045-837e-88d2495fba61" providerId="ADAL" clId="{DF711EC2-06ED-4DDB-9F98-D828C38AB2A5}" dt="2022-11-16T11:32:23.422" v="1062" actId="1036"/>
          <ac:spMkLst>
            <pc:docMk/>
            <pc:sldMk cId="1862116144" sldId="457"/>
            <ac:spMk id="19" creationId="{00000000-0000-0000-0000-000000000000}"/>
          </ac:spMkLst>
        </pc:spChg>
        <pc:spChg chg="mod">
          <ac:chgData name="ALI TEKIN GUNER" userId="8a3bfaf7-3db6-4045-837e-88d2495fba61" providerId="ADAL" clId="{DF711EC2-06ED-4DDB-9F98-D828C38AB2A5}" dt="2022-11-16T11:32:23.422" v="1062" actId="1036"/>
          <ac:spMkLst>
            <pc:docMk/>
            <pc:sldMk cId="1862116144" sldId="457"/>
            <ac:spMk id="20" creationId="{00000000-0000-0000-0000-000000000000}"/>
          </ac:spMkLst>
        </pc:spChg>
        <pc:spChg chg="mod">
          <ac:chgData name="ALI TEKIN GUNER" userId="8a3bfaf7-3db6-4045-837e-88d2495fba61" providerId="ADAL" clId="{DF711EC2-06ED-4DDB-9F98-D828C38AB2A5}" dt="2022-11-16T11:32:23.422" v="1062" actId="1036"/>
          <ac:spMkLst>
            <pc:docMk/>
            <pc:sldMk cId="1862116144" sldId="457"/>
            <ac:spMk id="21" creationId="{00000000-0000-0000-0000-000000000000}"/>
          </ac:spMkLst>
        </pc:spChg>
        <pc:spChg chg="mod">
          <ac:chgData name="ALI TEKIN GUNER" userId="8a3bfaf7-3db6-4045-837e-88d2495fba61" providerId="ADAL" clId="{DF711EC2-06ED-4DDB-9F98-D828C38AB2A5}" dt="2022-11-16T11:32:23.422" v="1062" actId="1036"/>
          <ac:spMkLst>
            <pc:docMk/>
            <pc:sldMk cId="1862116144" sldId="457"/>
            <ac:spMk id="22" creationId="{00000000-0000-0000-0000-000000000000}"/>
          </ac:spMkLst>
        </pc:spChg>
        <pc:spChg chg="mod">
          <ac:chgData name="ALI TEKIN GUNER" userId="8a3bfaf7-3db6-4045-837e-88d2495fba61" providerId="ADAL" clId="{DF711EC2-06ED-4DDB-9F98-D828C38AB2A5}" dt="2022-11-16T11:32:23.422" v="1062" actId="1036"/>
          <ac:spMkLst>
            <pc:docMk/>
            <pc:sldMk cId="1862116144" sldId="457"/>
            <ac:spMk id="23" creationId="{00000000-0000-0000-0000-000000000000}"/>
          </ac:spMkLst>
        </pc:spChg>
        <pc:spChg chg="mod">
          <ac:chgData name="ALI TEKIN GUNER" userId="8a3bfaf7-3db6-4045-837e-88d2495fba61" providerId="ADAL" clId="{DF711EC2-06ED-4DDB-9F98-D828C38AB2A5}" dt="2022-11-16T11:32:23.422" v="1062" actId="1036"/>
          <ac:spMkLst>
            <pc:docMk/>
            <pc:sldMk cId="1862116144" sldId="457"/>
            <ac:spMk id="24" creationId="{00000000-0000-0000-0000-000000000000}"/>
          </ac:spMkLst>
        </pc:spChg>
        <pc:spChg chg="mod">
          <ac:chgData name="ALI TEKIN GUNER" userId="8a3bfaf7-3db6-4045-837e-88d2495fba61" providerId="ADAL" clId="{DF711EC2-06ED-4DDB-9F98-D828C38AB2A5}" dt="2022-11-16T11:32:23.422" v="1062" actId="1036"/>
          <ac:spMkLst>
            <pc:docMk/>
            <pc:sldMk cId="1862116144" sldId="457"/>
            <ac:spMk id="25" creationId="{00000000-0000-0000-0000-000000000000}"/>
          </ac:spMkLst>
        </pc:spChg>
        <pc:spChg chg="mod">
          <ac:chgData name="ALI TEKIN GUNER" userId="8a3bfaf7-3db6-4045-837e-88d2495fba61" providerId="ADAL" clId="{DF711EC2-06ED-4DDB-9F98-D828C38AB2A5}" dt="2022-11-16T11:32:23.422" v="1062" actId="1036"/>
          <ac:spMkLst>
            <pc:docMk/>
            <pc:sldMk cId="1862116144" sldId="457"/>
            <ac:spMk id="26" creationId="{00000000-0000-0000-0000-000000000000}"/>
          </ac:spMkLst>
        </pc:spChg>
        <pc:spChg chg="mod">
          <ac:chgData name="ALI TEKIN GUNER" userId="8a3bfaf7-3db6-4045-837e-88d2495fba61" providerId="ADAL" clId="{DF711EC2-06ED-4DDB-9F98-D828C38AB2A5}" dt="2022-11-16T11:32:23.422" v="1062" actId="1036"/>
          <ac:spMkLst>
            <pc:docMk/>
            <pc:sldMk cId="1862116144" sldId="457"/>
            <ac:spMk id="30" creationId="{00000000-0000-0000-0000-000000000000}"/>
          </ac:spMkLst>
        </pc:spChg>
        <pc:picChg chg="add mod">
          <ac:chgData name="ALI TEKIN GUNER" userId="8a3bfaf7-3db6-4045-837e-88d2495fba61" providerId="ADAL" clId="{DF711EC2-06ED-4DDB-9F98-D828C38AB2A5}" dt="2022-11-17T09:56:07.430" v="1105" actId="1076"/>
          <ac:picMkLst>
            <pc:docMk/>
            <pc:sldMk cId="1862116144" sldId="457"/>
            <ac:picMk id="2" creationId="{A7F587EE-C254-E748-211F-53FB3A3323A8}"/>
          </ac:picMkLst>
        </pc:picChg>
        <pc:cxnChg chg="mod">
          <ac:chgData name="ALI TEKIN GUNER" userId="8a3bfaf7-3db6-4045-837e-88d2495fba61" providerId="ADAL" clId="{DF711EC2-06ED-4DDB-9F98-D828C38AB2A5}" dt="2022-11-16T11:28:15.518" v="975" actId="1038"/>
          <ac:cxnSpMkLst>
            <pc:docMk/>
            <pc:sldMk cId="1862116144" sldId="457"/>
            <ac:cxnSpMk id="11" creationId="{00000000-0000-0000-0000-000000000000}"/>
          </ac:cxnSpMkLst>
        </pc:cxnChg>
        <pc:cxnChg chg="mod">
          <ac:chgData name="ALI TEKIN GUNER" userId="8a3bfaf7-3db6-4045-837e-88d2495fba61" providerId="ADAL" clId="{DF711EC2-06ED-4DDB-9F98-D828C38AB2A5}" dt="2022-11-16T11:28:43.898" v="986" actId="14100"/>
          <ac:cxnSpMkLst>
            <pc:docMk/>
            <pc:sldMk cId="1862116144" sldId="457"/>
            <ac:cxnSpMk id="12" creationId="{00000000-0000-0000-0000-000000000000}"/>
          </ac:cxnSpMkLst>
        </pc:cxnChg>
        <pc:cxnChg chg="mod">
          <ac:chgData name="ALI TEKIN GUNER" userId="8a3bfaf7-3db6-4045-837e-88d2495fba61" providerId="ADAL" clId="{DF711EC2-06ED-4DDB-9F98-D828C38AB2A5}" dt="2022-11-16T11:32:23.422" v="1062" actId="1036"/>
          <ac:cxnSpMkLst>
            <pc:docMk/>
            <pc:sldMk cId="1862116144" sldId="457"/>
            <ac:cxnSpMk id="27" creationId="{00000000-0000-0000-0000-000000000000}"/>
          </ac:cxnSpMkLst>
        </pc:cxnChg>
        <pc:cxnChg chg="mod">
          <ac:chgData name="ALI TEKIN GUNER" userId="8a3bfaf7-3db6-4045-837e-88d2495fba61" providerId="ADAL" clId="{DF711EC2-06ED-4DDB-9F98-D828C38AB2A5}" dt="2022-11-16T11:32:23.422" v="1062" actId="1036"/>
          <ac:cxnSpMkLst>
            <pc:docMk/>
            <pc:sldMk cId="1862116144" sldId="457"/>
            <ac:cxnSpMk id="28" creationId="{00000000-0000-0000-0000-000000000000}"/>
          </ac:cxnSpMkLst>
        </pc:cxnChg>
        <pc:cxnChg chg="mod">
          <ac:chgData name="ALI TEKIN GUNER" userId="8a3bfaf7-3db6-4045-837e-88d2495fba61" providerId="ADAL" clId="{DF711EC2-06ED-4DDB-9F98-D828C38AB2A5}" dt="2022-11-16T11:32:23.422" v="1062" actId="1036"/>
          <ac:cxnSpMkLst>
            <pc:docMk/>
            <pc:sldMk cId="1862116144" sldId="457"/>
            <ac:cxnSpMk id="29" creationId="{00000000-0000-0000-0000-000000000000}"/>
          </ac:cxnSpMkLst>
        </pc:cxnChg>
      </pc:sldChg>
      <pc:sldChg chg="addSp delSp modSp mod modTransition modAnim">
        <pc:chgData name="ALI TEKIN GUNER" userId="8a3bfaf7-3db6-4045-837e-88d2495fba61" providerId="ADAL" clId="{DF711EC2-06ED-4DDB-9F98-D828C38AB2A5}" dt="2022-11-24T10:10:37.166" v="1427"/>
        <pc:sldMkLst>
          <pc:docMk/>
          <pc:sldMk cId="1416799120" sldId="458"/>
        </pc:sldMkLst>
        <pc:spChg chg="mod">
          <ac:chgData name="ALI TEKIN GUNER" userId="8a3bfaf7-3db6-4045-837e-88d2495fba61" providerId="ADAL" clId="{DF711EC2-06ED-4DDB-9F98-D828C38AB2A5}" dt="2022-11-24T10:04:03.024" v="1309" actId="1036"/>
          <ac:spMkLst>
            <pc:docMk/>
            <pc:sldMk cId="1416799120" sldId="458"/>
            <ac:spMk id="3" creationId="{00000000-0000-0000-0000-000000000000}"/>
          </ac:spMkLst>
        </pc:spChg>
        <pc:spChg chg="mod">
          <ac:chgData name="ALI TEKIN GUNER" userId="8a3bfaf7-3db6-4045-837e-88d2495fba61" providerId="ADAL" clId="{DF711EC2-06ED-4DDB-9F98-D828C38AB2A5}" dt="2022-11-24T10:04:03.024" v="1309" actId="1036"/>
          <ac:spMkLst>
            <pc:docMk/>
            <pc:sldMk cId="1416799120" sldId="458"/>
            <ac:spMk id="4" creationId="{00000000-0000-0000-0000-000000000000}"/>
          </ac:spMkLst>
        </pc:spChg>
        <pc:spChg chg="mod">
          <ac:chgData name="ALI TEKIN GUNER" userId="8a3bfaf7-3db6-4045-837e-88d2495fba61" providerId="ADAL" clId="{DF711EC2-06ED-4DDB-9F98-D828C38AB2A5}" dt="2022-11-24T10:04:21.385" v="1329" actId="20577"/>
          <ac:spMkLst>
            <pc:docMk/>
            <pc:sldMk cId="1416799120" sldId="458"/>
            <ac:spMk id="5" creationId="{00000000-0000-0000-0000-000000000000}"/>
          </ac:spMkLst>
        </pc:spChg>
        <pc:spChg chg="mod">
          <ac:chgData name="ALI TEKIN GUNER" userId="8a3bfaf7-3db6-4045-837e-88d2495fba61" providerId="ADAL" clId="{DF711EC2-06ED-4DDB-9F98-D828C38AB2A5}" dt="2022-11-24T10:08:30.663" v="1400" actId="1037"/>
          <ac:spMkLst>
            <pc:docMk/>
            <pc:sldMk cId="1416799120" sldId="458"/>
            <ac:spMk id="6" creationId="{00000000-0000-0000-0000-000000000000}"/>
          </ac:spMkLst>
        </pc:spChg>
        <pc:spChg chg="add del">
          <ac:chgData name="ALI TEKIN GUNER" userId="8a3bfaf7-3db6-4045-837e-88d2495fba61" providerId="ADAL" clId="{DF711EC2-06ED-4DDB-9F98-D828C38AB2A5}" dt="2022-11-24T10:08:56.214" v="1402" actId="478"/>
          <ac:spMkLst>
            <pc:docMk/>
            <pc:sldMk cId="1416799120" sldId="458"/>
            <ac:spMk id="9" creationId="{D078F666-356D-7DD4-A110-A2C07E53228F}"/>
          </ac:spMkLst>
        </pc:spChg>
        <pc:spChg chg="mod">
          <ac:chgData name="ALI TEKIN GUNER" userId="8a3bfaf7-3db6-4045-837e-88d2495fba61" providerId="ADAL" clId="{DF711EC2-06ED-4DDB-9F98-D828C38AB2A5}" dt="2022-11-24T10:05:02.561" v="1330" actId="1035"/>
          <ac:spMkLst>
            <pc:docMk/>
            <pc:sldMk cId="1416799120" sldId="458"/>
            <ac:spMk id="10" creationId="{00000000-0000-0000-0000-000000000000}"/>
          </ac:spMkLst>
        </pc:spChg>
        <pc:spChg chg="mod">
          <ac:chgData name="ALI TEKIN GUNER" userId="8a3bfaf7-3db6-4045-837e-88d2495fba61" providerId="ADAL" clId="{DF711EC2-06ED-4DDB-9F98-D828C38AB2A5}" dt="2022-11-24T10:06:57.686" v="1346" actId="16959"/>
          <ac:spMkLst>
            <pc:docMk/>
            <pc:sldMk cId="1416799120" sldId="458"/>
            <ac:spMk id="11" creationId="{00000000-0000-0000-0000-000000000000}"/>
          </ac:spMkLst>
        </pc:spChg>
        <pc:spChg chg="mod">
          <ac:chgData name="ALI TEKIN GUNER" userId="8a3bfaf7-3db6-4045-837e-88d2495fba61" providerId="ADAL" clId="{DF711EC2-06ED-4DDB-9F98-D828C38AB2A5}" dt="2022-11-24T10:07:59.318" v="1367"/>
          <ac:spMkLst>
            <pc:docMk/>
            <pc:sldMk cId="1416799120" sldId="458"/>
            <ac:spMk id="12" creationId="{00000000-0000-0000-0000-000000000000}"/>
          </ac:spMkLst>
        </pc:spChg>
        <pc:spChg chg="mod">
          <ac:chgData name="ALI TEKIN GUNER" userId="8a3bfaf7-3db6-4045-837e-88d2495fba61" providerId="ADAL" clId="{DF711EC2-06ED-4DDB-9F98-D828C38AB2A5}" dt="2022-11-24T10:05:02.561" v="1330" actId="1035"/>
          <ac:spMkLst>
            <pc:docMk/>
            <pc:sldMk cId="1416799120" sldId="458"/>
            <ac:spMk id="13" creationId="{00000000-0000-0000-0000-000000000000}"/>
          </ac:spMkLst>
        </pc:spChg>
        <pc:spChg chg="mod">
          <ac:chgData name="ALI TEKIN GUNER" userId="8a3bfaf7-3db6-4045-837e-88d2495fba61" providerId="ADAL" clId="{DF711EC2-06ED-4DDB-9F98-D828C38AB2A5}" dt="2022-11-24T10:08:30.663" v="1400" actId="1037"/>
          <ac:spMkLst>
            <pc:docMk/>
            <pc:sldMk cId="1416799120" sldId="458"/>
            <ac:spMk id="14" creationId="{00000000-0000-0000-0000-000000000000}"/>
          </ac:spMkLst>
        </pc:spChg>
        <pc:spChg chg="mod">
          <ac:chgData name="ALI TEKIN GUNER" userId="8a3bfaf7-3db6-4045-837e-88d2495fba61" providerId="ADAL" clId="{DF711EC2-06ED-4DDB-9F98-D828C38AB2A5}" dt="2022-11-17T09:59:03.990" v="1157" actId="1035"/>
          <ac:spMkLst>
            <pc:docMk/>
            <pc:sldMk cId="1416799120" sldId="458"/>
            <ac:spMk id="16" creationId="{00000000-0000-0000-0000-000000000000}"/>
          </ac:spMkLst>
        </pc:spChg>
        <pc:spChg chg="mod">
          <ac:chgData name="ALI TEKIN GUNER" userId="8a3bfaf7-3db6-4045-837e-88d2495fba61" providerId="ADAL" clId="{DF711EC2-06ED-4DDB-9F98-D828C38AB2A5}" dt="2022-11-17T09:59:21.727" v="1167" actId="1076"/>
          <ac:spMkLst>
            <pc:docMk/>
            <pc:sldMk cId="1416799120" sldId="458"/>
            <ac:spMk id="17" creationId="{00000000-0000-0000-0000-000000000000}"/>
          </ac:spMkLst>
        </pc:spChg>
        <pc:spChg chg="add mod">
          <ac:chgData name="ALI TEKIN GUNER" userId="8a3bfaf7-3db6-4045-837e-88d2495fba61" providerId="ADAL" clId="{DF711EC2-06ED-4DDB-9F98-D828C38AB2A5}" dt="2022-11-24T10:10:01.666" v="1415" actId="208"/>
          <ac:spMkLst>
            <pc:docMk/>
            <pc:sldMk cId="1416799120" sldId="458"/>
            <ac:spMk id="18" creationId="{285B716F-11DB-6712-34CD-D151DBB0D209}"/>
          </ac:spMkLst>
        </pc:spChg>
        <pc:spChg chg="mod">
          <ac:chgData name="ALI TEKIN GUNER" userId="8a3bfaf7-3db6-4045-837e-88d2495fba61" providerId="ADAL" clId="{DF711EC2-06ED-4DDB-9F98-D828C38AB2A5}" dt="2022-11-17T09:59:24.438" v="1169" actId="1035"/>
          <ac:spMkLst>
            <pc:docMk/>
            <pc:sldMk cId="1416799120" sldId="458"/>
            <ac:spMk id="19" creationId="{00000000-0000-0000-0000-000000000000}"/>
          </ac:spMkLst>
        </pc:spChg>
        <pc:spChg chg="add del mod">
          <ac:chgData name="ALI TEKIN GUNER" userId="8a3bfaf7-3db6-4045-837e-88d2495fba61" providerId="ADAL" clId="{DF711EC2-06ED-4DDB-9F98-D828C38AB2A5}" dt="2022-11-24T10:09:13.318" v="1407" actId="478"/>
          <ac:spMkLst>
            <pc:docMk/>
            <pc:sldMk cId="1416799120" sldId="458"/>
            <ac:spMk id="20" creationId="{EA639211-0689-17F3-C7A5-CAD003BDEC80}"/>
          </ac:spMkLst>
        </pc:spChg>
        <pc:spChg chg="mod">
          <ac:chgData name="ALI TEKIN GUNER" userId="8a3bfaf7-3db6-4045-837e-88d2495fba61" providerId="ADAL" clId="{DF711EC2-06ED-4DDB-9F98-D828C38AB2A5}" dt="2022-11-24T10:05:02.561" v="1330" actId="1035"/>
          <ac:spMkLst>
            <pc:docMk/>
            <pc:sldMk cId="1416799120" sldId="458"/>
            <ac:spMk id="23" creationId="{00000000-0000-0000-0000-000000000000}"/>
          </ac:spMkLst>
        </pc:spChg>
        <pc:spChg chg="mod">
          <ac:chgData name="ALI TEKIN GUNER" userId="8a3bfaf7-3db6-4045-837e-88d2495fba61" providerId="ADAL" clId="{DF711EC2-06ED-4DDB-9F98-D828C38AB2A5}" dt="2022-11-24T10:03:11.316" v="1286" actId="20577"/>
          <ac:spMkLst>
            <pc:docMk/>
            <pc:sldMk cId="1416799120" sldId="458"/>
            <ac:spMk id="24" creationId="{00000000-0000-0000-0000-000000000000}"/>
          </ac:spMkLst>
        </pc:spChg>
        <pc:spChg chg="add mod">
          <ac:chgData name="ALI TEKIN GUNER" userId="8a3bfaf7-3db6-4045-837e-88d2495fba61" providerId="ADAL" clId="{DF711EC2-06ED-4DDB-9F98-D828C38AB2A5}" dt="2022-11-24T10:10:01.666" v="1415" actId="208"/>
          <ac:spMkLst>
            <pc:docMk/>
            <pc:sldMk cId="1416799120" sldId="458"/>
            <ac:spMk id="25" creationId="{CAC2B082-E7B7-869A-0C8A-82A32DE074C3}"/>
          </ac:spMkLst>
        </pc:spChg>
        <pc:picChg chg="add mod">
          <ac:chgData name="ALI TEKIN GUNER" userId="8a3bfaf7-3db6-4045-837e-88d2495fba61" providerId="ADAL" clId="{DF711EC2-06ED-4DDB-9F98-D828C38AB2A5}" dt="2022-11-24T10:07:12.886" v="1348" actId="1076"/>
          <ac:picMkLst>
            <pc:docMk/>
            <pc:sldMk cId="1416799120" sldId="458"/>
            <ac:picMk id="2" creationId="{70264616-8498-5750-59E7-03D5E135DAAC}"/>
          </ac:picMkLst>
        </pc:picChg>
        <pc:cxnChg chg="mod">
          <ac:chgData name="ALI TEKIN GUNER" userId="8a3bfaf7-3db6-4045-837e-88d2495fba61" providerId="ADAL" clId="{DF711EC2-06ED-4DDB-9F98-D828C38AB2A5}" dt="2022-11-17T09:59:24.438" v="1169" actId="1035"/>
          <ac:cxnSpMkLst>
            <pc:docMk/>
            <pc:sldMk cId="1416799120" sldId="458"/>
            <ac:cxnSpMk id="21" creationId="{00000000-0000-0000-0000-000000000000}"/>
          </ac:cxnSpMkLst>
        </pc:cxnChg>
      </pc:sldChg>
      <pc:sldChg chg="modSp modTransition">
        <pc:chgData name="ALI TEKIN GUNER" userId="8a3bfaf7-3db6-4045-837e-88d2495fba61" providerId="ADAL" clId="{DF711EC2-06ED-4DDB-9F98-D828C38AB2A5}" dt="2022-11-16T11:06:38.423" v="776"/>
        <pc:sldMkLst>
          <pc:docMk/>
          <pc:sldMk cId="713365738" sldId="460"/>
        </pc:sldMkLst>
        <pc:spChg chg="mod">
          <ac:chgData name="ALI TEKIN GUNER" userId="8a3bfaf7-3db6-4045-837e-88d2495fba61" providerId="ADAL" clId="{DF711EC2-06ED-4DDB-9F98-D828C38AB2A5}" dt="2022-11-11T09:29:19.888" v="341" actId="20577"/>
          <ac:spMkLst>
            <pc:docMk/>
            <pc:sldMk cId="713365738" sldId="460"/>
            <ac:spMk id="4" creationId="{00000000-0000-0000-0000-000000000000}"/>
          </ac:spMkLst>
        </pc:spChg>
      </pc:sldChg>
      <pc:sldChg chg="modTransition">
        <pc:chgData name="ALI TEKIN GUNER" userId="8a3bfaf7-3db6-4045-837e-88d2495fba61" providerId="ADAL" clId="{DF711EC2-06ED-4DDB-9F98-D828C38AB2A5}" dt="2022-11-16T11:06:38.423" v="776"/>
        <pc:sldMkLst>
          <pc:docMk/>
          <pc:sldMk cId="421085667" sldId="461"/>
        </pc:sldMkLst>
      </pc:sldChg>
      <pc:sldChg chg="modTransition">
        <pc:chgData name="ALI TEKIN GUNER" userId="8a3bfaf7-3db6-4045-837e-88d2495fba61" providerId="ADAL" clId="{DF711EC2-06ED-4DDB-9F98-D828C38AB2A5}" dt="2022-11-16T11:06:38.423" v="776"/>
        <pc:sldMkLst>
          <pc:docMk/>
          <pc:sldMk cId="228611436" sldId="464"/>
        </pc:sldMkLst>
      </pc:sldChg>
      <pc:sldChg chg="modTransition">
        <pc:chgData name="ALI TEKIN GUNER" userId="8a3bfaf7-3db6-4045-837e-88d2495fba61" providerId="ADAL" clId="{DF711EC2-06ED-4DDB-9F98-D828C38AB2A5}" dt="2022-11-16T11:06:38.423" v="776"/>
        <pc:sldMkLst>
          <pc:docMk/>
          <pc:sldMk cId="1687632561" sldId="467"/>
        </pc:sldMkLst>
      </pc:sldChg>
      <pc:sldChg chg="del">
        <pc:chgData name="ALI TEKIN GUNER" userId="8a3bfaf7-3db6-4045-837e-88d2495fba61" providerId="ADAL" clId="{DF711EC2-06ED-4DDB-9F98-D828C38AB2A5}" dt="2022-11-11T08:32:23.883" v="50" actId="47"/>
        <pc:sldMkLst>
          <pc:docMk/>
          <pc:sldMk cId="1035128462" sldId="469"/>
        </pc:sldMkLst>
      </pc:sldChg>
      <pc:sldChg chg="del">
        <pc:chgData name="ALI TEKIN GUNER" userId="8a3bfaf7-3db6-4045-837e-88d2495fba61" providerId="ADAL" clId="{DF711EC2-06ED-4DDB-9F98-D828C38AB2A5}" dt="2022-11-11T08:32:23.883" v="50" actId="47"/>
        <pc:sldMkLst>
          <pc:docMk/>
          <pc:sldMk cId="1789431091" sldId="470"/>
        </pc:sldMkLst>
      </pc:sldChg>
      <pc:sldChg chg="del">
        <pc:chgData name="ALI TEKIN GUNER" userId="8a3bfaf7-3db6-4045-837e-88d2495fba61" providerId="ADAL" clId="{DF711EC2-06ED-4DDB-9F98-D828C38AB2A5}" dt="2022-11-11T08:32:23.883" v="50" actId="47"/>
        <pc:sldMkLst>
          <pc:docMk/>
          <pc:sldMk cId="2751552100" sldId="471"/>
        </pc:sldMkLst>
      </pc:sldChg>
      <pc:sldChg chg="del">
        <pc:chgData name="ALI TEKIN GUNER" userId="8a3bfaf7-3db6-4045-837e-88d2495fba61" providerId="ADAL" clId="{DF711EC2-06ED-4DDB-9F98-D828C38AB2A5}" dt="2022-11-11T08:32:23.883" v="50" actId="47"/>
        <pc:sldMkLst>
          <pc:docMk/>
          <pc:sldMk cId="949165140" sldId="472"/>
        </pc:sldMkLst>
      </pc:sldChg>
      <pc:sldChg chg="del">
        <pc:chgData name="ALI TEKIN GUNER" userId="8a3bfaf7-3db6-4045-837e-88d2495fba61" providerId="ADAL" clId="{DF711EC2-06ED-4DDB-9F98-D828C38AB2A5}" dt="2022-11-11T08:32:23.883" v="50" actId="47"/>
        <pc:sldMkLst>
          <pc:docMk/>
          <pc:sldMk cId="2213596378" sldId="473"/>
        </pc:sldMkLst>
      </pc:sldChg>
      <pc:sldChg chg="del">
        <pc:chgData name="ALI TEKIN GUNER" userId="8a3bfaf7-3db6-4045-837e-88d2495fba61" providerId="ADAL" clId="{DF711EC2-06ED-4DDB-9F98-D828C38AB2A5}" dt="2022-11-11T08:31:21.841" v="49" actId="2696"/>
        <pc:sldMkLst>
          <pc:docMk/>
          <pc:sldMk cId="4006552596" sldId="474"/>
        </pc:sldMkLst>
      </pc:sldChg>
      <pc:sldChg chg="del">
        <pc:chgData name="ALI TEKIN GUNER" userId="8a3bfaf7-3db6-4045-837e-88d2495fba61" providerId="ADAL" clId="{DF711EC2-06ED-4DDB-9F98-D828C38AB2A5}" dt="2022-11-11T08:31:21.841" v="49" actId="2696"/>
        <pc:sldMkLst>
          <pc:docMk/>
          <pc:sldMk cId="3414129509" sldId="475"/>
        </pc:sldMkLst>
      </pc:sldChg>
      <pc:sldChg chg="del">
        <pc:chgData name="ALI TEKIN GUNER" userId="8a3bfaf7-3db6-4045-837e-88d2495fba61" providerId="ADAL" clId="{DF711EC2-06ED-4DDB-9F98-D828C38AB2A5}" dt="2022-11-11T08:31:21.841" v="49" actId="2696"/>
        <pc:sldMkLst>
          <pc:docMk/>
          <pc:sldMk cId="3470987641" sldId="476"/>
        </pc:sldMkLst>
      </pc:sldChg>
      <pc:sldChg chg="del">
        <pc:chgData name="ALI TEKIN GUNER" userId="8a3bfaf7-3db6-4045-837e-88d2495fba61" providerId="ADAL" clId="{DF711EC2-06ED-4DDB-9F98-D828C38AB2A5}" dt="2022-11-11T08:31:21.841" v="49" actId="2696"/>
        <pc:sldMkLst>
          <pc:docMk/>
          <pc:sldMk cId="2342465153" sldId="477"/>
        </pc:sldMkLst>
      </pc:sldChg>
      <pc:sldChg chg="del">
        <pc:chgData name="ALI TEKIN GUNER" userId="8a3bfaf7-3db6-4045-837e-88d2495fba61" providerId="ADAL" clId="{DF711EC2-06ED-4DDB-9F98-D828C38AB2A5}" dt="2022-11-11T08:31:21.841" v="49" actId="2696"/>
        <pc:sldMkLst>
          <pc:docMk/>
          <pc:sldMk cId="4129500215" sldId="478"/>
        </pc:sldMkLst>
      </pc:sldChg>
      <pc:sldChg chg="modSp mod modTransition">
        <pc:chgData name="ALI TEKIN GUNER" userId="8a3bfaf7-3db6-4045-837e-88d2495fba61" providerId="ADAL" clId="{DF711EC2-06ED-4DDB-9F98-D828C38AB2A5}" dt="2022-11-16T11:06:38.423" v="776"/>
        <pc:sldMkLst>
          <pc:docMk/>
          <pc:sldMk cId="2937980353" sldId="479"/>
        </pc:sldMkLst>
        <pc:spChg chg="mod">
          <ac:chgData name="ALI TEKIN GUNER" userId="8a3bfaf7-3db6-4045-837e-88d2495fba61" providerId="ADAL" clId="{DF711EC2-06ED-4DDB-9F98-D828C38AB2A5}" dt="2022-11-11T09:20:58.900" v="320" actId="20577"/>
          <ac:spMkLst>
            <pc:docMk/>
            <pc:sldMk cId="2937980353" sldId="479"/>
            <ac:spMk id="42" creationId="{00000000-0000-0000-0000-000000000000}"/>
          </ac:spMkLst>
        </pc:spChg>
      </pc:sldChg>
      <pc:sldChg chg="del">
        <pc:chgData name="ALI TEKIN GUNER" userId="8a3bfaf7-3db6-4045-837e-88d2495fba61" providerId="ADAL" clId="{DF711EC2-06ED-4DDB-9F98-D828C38AB2A5}" dt="2022-11-11T08:31:21.841" v="49" actId="2696"/>
        <pc:sldMkLst>
          <pc:docMk/>
          <pc:sldMk cId="1371160234" sldId="482"/>
        </pc:sldMkLst>
      </pc:sldChg>
      <pc:sldChg chg="del">
        <pc:chgData name="ALI TEKIN GUNER" userId="8a3bfaf7-3db6-4045-837e-88d2495fba61" providerId="ADAL" clId="{DF711EC2-06ED-4DDB-9F98-D828C38AB2A5}" dt="2022-11-11T08:31:21.841" v="49" actId="2696"/>
        <pc:sldMkLst>
          <pc:docMk/>
          <pc:sldMk cId="468681318" sldId="483"/>
        </pc:sldMkLst>
      </pc:sldChg>
      <pc:sldChg chg="del">
        <pc:chgData name="ALI TEKIN GUNER" userId="8a3bfaf7-3db6-4045-837e-88d2495fba61" providerId="ADAL" clId="{DF711EC2-06ED-4DDB-9F98-D828C38AB2A5}" dt="2022-11-11T08:31:21.841" v="49" actId="2696"/>
        <pc:sldMkLst>
          <pc:docMk/>
          <pc:sldMk cId="3285735282" sldId="484"/>
        </pc:sldMkLst>
      </pc:sldChg>
      <pc:sldChg chg="del">
        <pc:chgData name="ALI TEKIN GUNER" userId="8a3bfaf7-3db6-4045-837e-88d2495fba61" providerId="ADAL" clId="{DF711EC2-06ED-4DDB-9F98-D828C38AB2A5}" dt="2022-11-11T08:31:21.841" v="49" actId="2696"/>
        <pc:sldMkLst>
          <pc:docMk/>
          <pc:sldMk cId="3834272031" sldId="485"/>
        </pc:sldMkLst>
      </pc:sldChg>
      <pc:sldChg chg="del">
        <pc:chgData name="ALI TEKIN GUNER" userId="8a3bfaf7-3db6-4045-837e-88d2495fba61" providerId="ADAL" clId="{DF711EC2-06ED-4DDB-9F98-D828C38AB2A5}" dt="2022-11-11T08:31:21.841" v="49" actId="2696"/>
        <pc:sldMkLst>
          <pc:docMk/>
          <pc:sldMk cId="2266674228" sldId="486"/>
        </pc:sldMkLst>
      </pc:sldChg>
      <pc:sldChg chg="modSp mod modTransition modAnim">
        <pc:chgData name="ALI TEKIN GUNER" userId="8a3bfaf7-3db6-4045-837e-88d2495fba61" providerId="ADAL" clId="{DF711EC2-06ED-4DDB-9F98-D828C38AB2A5}" dt="2022-11-16T11:06:38.423" v="776"/>
        <pc:sldMkLst>
          <pc:docMk/>
          <pc:sldMk cId="3751184381" sldId="487"/>
        </pc:sldMkLst>
        <pc:spChg chg="mod">
          <ac:chgData name="ALI TEKIN GUNER" userId="8a3bfaf7-3db6-4045-837e-88d2495fba61" providerId="ADAL" clId="{DF711EC2-06ED-4DDB-9F98-D828C38AB2A5}" dt="2022-11-11T08:35:52.017" v="77" actId="1037"/>
          <ac:spMkLst>
            <pc:docMk/>
            <pc:sldMk cId="3751184381" sldId="487"/>
            <ac:spMk id="6" creationId="{00000000-0000-0000-0000-000000000000}"/>
          </ac:spMkLst>
        </pc:spChg>
        <pc:picChg chg="mod">
          <ac:chgData name="ALI TEKIN GUNER" userId="8a3bfaf7-3db6-4045-837e-88d2495fba61" providerId="ADAL" clId="{DF711EC2-06ED-4DDB-9F98-D828C38AB2A5}" dt="2022-11-11T08:35:38.840" v="67" actId="14100"/>
          <ac:picMkLst>
            <pc:docMk/>
            <pc:sldMk cId="3751184381" sldId="487"/>
            <ac:picMk id="92162" creationId="{00000000-0000-0000-0000-000000000000}"/>
          </ac:picMkLst>
        </pc:picChg>
      </pc:sldChg>
      <pc:sldChg chg="del">
        <pc:chgData name="ALI TEKIN GUNER" userId="8a3bfaf7-3db6-4045-837e-88d2495fba61" providerId="ADAL" clId="{DF711EC2-06ED-4DDB-9F98-D828C38AB2A5}" dt="2022-11-11T09:23:12.951" v="325" actId="2696"/>
        <pc:sldMkLst>
          <pc:docMk/>
          <pc:sldMk cId="1985638395" sldId="489"/>
        </pc:sldMkLst>
      </pc:sldChg>
      <pc:sldChg chg="modTransition">
        <pc:chgData name="ALI TEKIN GUNER" userId="8a3bfaf7-3db6-4045-837e-88d2495fba61" providerId="ADAL" clId="{DF711EC2-06ED-4DDB-9F98-D828C38AB2A5}" dt="2022-11-16T11:06:38.423" v="776"/>
        <pc:sldMkLst>
          <pc:docMk/>
          <pc:sldMk cId="1897960780" sldId="490"/>
        </pc:sldMkLst>
      </pc:sldChg>
      <pc:sldChg chg="del">
        <pc:chgData name="ALI TEKIN GUNER" userId="8a3bfaf7-3db6-4045-837e-88d2495fba61" providerId="ADAL" clId="{DF711EC2-06ED-4DDB-9F98-D828C38AB2A5}" dt="2022-11-11T09:23:42.743" v="326" actId="2696"/>
        <pc:sldMkLst>
          <pc:docMk/>
          <pc:sldMk cId="1822317151" sldId="491"/>
        </pc:sldMkLst>
      </pc:sldChg>
      <pc:sldChg chg="modTransition">
        <pc:chgData name="ALI TEKIN GUNER" userId="8a3bfaf7-3db6-4045-837e-88d2495fba61" providerId="ADAL" clId="{DF711EC2-06ED-4DDB-9F98-D828C38AB2A5}" dt="2022-11-16T11:06:38.423" v="776"/>
        <pc:sldMkLst>
          <pc:docMk/>
          <pc:sldMk cId="2039123217" sldId="494"/>
        </pc:sldMkLst>
      </pc:sldChg>
      <pc:sldChg chg="modTransition">
        <pc:chgData name="ALI TEKIN GUNER" userId="8a3bfaf7-3db6-4045-837e-88d2495fba61" providerId="ADAL" clId="{DF711EC2-06ED-4DDB-9F98-D828C38AB2A5}" dt="2022-11-16T11:06:38.423" v="776"/>
        <pc:sldMkLst>
          <pc:docMk/>
          <pc:sldMk cId="1221218159" sldId="495"/>
        </pc:sldMkLst>
      </pc:sldChg>
      <pc:sldChg chg="modTransition">
        <pc:chgData name="ALI TEKIN GUNER" userId="8a3bfaf7-3db6-4045-837e-88d2495fba61" providerId="ADAL" clId="{DF711EC2-06ED-4DDB-9F98-D828C38AB2A5}" dt="2022-11-16T11:06:38.423" v="776"/>
        <pc:sldMkLst>
          <pc:docMk/>
          <pc:sldMk cId="256063170" sldId="497"/>
        </pc:sldMkLst>
      </pc:sldChg>
      <pc:sldChg chg="del">
        <pc:chgData name="ALI TEKIN GUNER" userId="8a3bfaf7-3db6-4045-837e-88d2495fba61" providerId="ADAL" clId="{DF711EC2-06ED-4DDB-9F98-D828C38AB2A5}" dt="2022-11-11T09:11:27.587" v="307" actId="2696"/>
        <pc:sldMkLst>
          <pc:docMk/>
          <pc:sldMk cId="883642283" sldId="499"/>
        </pc:sldMkLst>
      </pc:sldChg>
      <pc:sldChg chg="del">
        <pc:chgData name="ALI TEKIN GUNER" userId="8a3bfaf7-3db6-4045-837e-88d2495fba61" providerId="ADAL" clId="{DF711EC2-06ED-4DDB-9F98-D828C38AB2A5}" dt="2022-11-11T09:26:29.349" v="329" actId="2696"/>
        <pc:sldMkLst>
          <pc:docMk/>
          <pc:sldMk cId="1022474087" sldId="502"/>
        </pc:sldMkLst>
      </pc:sldChg>
      <pc:sldChg chg="del">
        <pc:chgData name="ALI TEKIN GUNER" userId="8a3bfaf7-3db6-4045-837e-88d2495fba61" providerId="ADAL" clId="{DF711EC2-06ED-4DDB-9F98-D828C38AB2A5}" dt="2022-11-11T09:22:26.558" v="324" actId="2696"/>
        <pc:sldMkLst>
          <pc:docMk/>
          <pc:sldMk cId="4270204465" sldId="505"/>
        </pc:sldMkLst>
      </pc:sldChg>
      <pc:sldChg chg="del">
        <pc:chgData name="ALI TEKIN GUNER" userId="8a3bfaf7-3db6-4045-837e-88d2495fba61" providerId="ADAL" clId="{DF711EC2-06ED-4DDB-9F98-D828C38AB2A5}" dt="2022-11-11T09:11:27.587" v="307" actId="2696"/>
        <pc:sldMkLst>
          <pc:docMk/>
          <pc:sldMk cId="1021456425" sldId="506"/>
        </pc:sldMkLst>
      </pc:sldChg>
      <pc:sldChg chg="modTransition">
        <pc:chgData name="ALI TEKIN GUNER" userId="8a3bfaf7-3db6-4045-837e-88d2495fba61" providerId="ADAL" clId="{DF711EC2-06ED-4DDB-9F98-D828C38AB2A5}" dt="2022-11-16T11:06:38.423" v="776"/>
        <pc:sldMkLst>
          <pc:docMk/>
          <pc:sldMk cId="678906396" sldId="507"/>
        </pc:sldMkLst>
      </pc:sldChg>
      <pc:sldChg chg="modTransition">
        <pc:chgData name="ALI TEKIN GUNER" userId="8a3bfaf7-3db6-4045-837e-88d2495fba61" providerId="ADAL" clId="{DF711EC2-06ED-4DDB-9F98-D828C38AB2A5}" dt="2022-11-16T11:06:38.423" v="776"/>
        <pc:sldMkLst>
          <pc:docMk/>
          <pc:sldMk cId="1367854172" sldId="508"/>
        </pc:sldMkLst>
      </pc:sldChg>
      <pc:sldChg chg="del">
        <pc:chgData name="ALI TEKIN GUNER" userId="8a3bfaf7-3db6-4045-837e-88d2495fba61" providerId="ADAL" clId="{DF711EC2-06ED-4DDB-9F98-D828C38AB2A5}" dt="2022-11-11T09:24:15.507" v="327" actId="2696"/>
        <pc:sldMkLst>
          <pc:docMk/>
          <pc:sldMk cId="3901922976" sldId="510"/>
        </pc:sldMkLst>
      </pc:sldChg>
      <pc:sldChg chg="modTransition">
        <pc:chgData name="ALI TEKIN GUNER" userId="8a3bfaf7-3db6-4045-837e-88d2495fba61" providerId="ADAL" clId="{DF711EC2-06ED-4DDB-9F98-D828C38AB2A5}" dt="2022-11-16T11:06:38.423" v="776"/>
        <pc:sldMkLst>
          <pc:docMk/>
          <pc:sldMk cId="4090220112" sldId="511"/>
        </pc:sldMkLst>
      </pc:sldChg>
      <pc:sldChg chg="del">
        <pc:chgData name="ALI TEKIN GUNER" userId="8a3bfaf7-3db6-4045-837e-88d2495fba61" providerId="ADAL" clId="{DF711EC2-06ED-4DDB-9F98-D828C38AB2A5}" dt="2022-11-11T09:24:32.189" v="328" actId="2696"/>
        <pc:sldMkLst>
          <pc:docMk/>
          <pc:sldMk cId="699539674" sldId="512"/>
        </pc:sldMkLst>
      </pc:sldChg>
      <pc:sldChg chg="modTransition">
        <pc:chgData name="ALI TEKIN GUNER" userId="8a3bfaf7-3db6-4045-837e-88d2495fba61" providerId="ADAL" clId="{DF711EC2-06ED-4DDB-9F98-D828C38AB2A5}" dt="2022-11-16T11:06:38.423" v="776"/>
        <pc:sldMkLst>
          <pc:docMk/>
          <pc:sldMk cId="543520537" sldId="513"/>
        </pc:sldMkLst>
      </pc:sldChg>
      <pc:sldChg chg="modTransition">
        <pc:chgData name="ALI TEKIN GUNER" userId="8a3bfaf7-3db6-4045-837e-88d2495fba61" providerId="ADAL" clId="{DF711EC2-06ED-4DDB-9F98-D828C38AB2A5}" dt="2022-11-16T11:06:38.423" v="776"/>
        <pc:sldMkLst>
          <pc:docMk/>
          <pc:sldMk cId="4137657903" sldId="514"/>
        </pc:sldMkLst>
      </pc:sldChg>
      <pc:sldChg chg="modTransition">
        <pc:chgData name="ALI TEKIN GUNER" userId="8a3bfaf7-3db6-4045-837e-88d2495fba61" providerId="ADAL" clId="{DF711EC2-06ED-4DDB-9F98-D828C38AB2A5}" dt="2022-11-16T11:06:38.423" v="776"/>
        <pc:sldMkLst>
          <pc:docMk/>
          <pc:sldMk cId="3798613994" sldId="515"/>
        </pc:sldMkLst>
      </pc:sldChg>
      <pc:sldChg chg="modTransition">
        <pc:chgData name="ALI TEKIN GUNER" userId="8a3bfaf7-3db6-4045-837e-88d2495fba61" providerId="ADAL" clId="{DF711EC2-06ED-4DDB-9F98-D828C38AB2A5}" dt="2022-11-16T11:06:38.423" v="776"/>
        <pc:sldMkLst>
          <pc:docMk/>
          <pc:sldMk cId="157003314" sldId="516"/>
        </pc:sldMkLst>
      </pc:sldChg>
      <pc:sldChg chg="modTransition">
        <pc:chgData name="ALI TEKIN GUNER" userId="8a3bfaf7-3db6-4045-837e-88d2495fba61" providerId="ADAL" clId="{DF711EC2-06ED-4DDB-9F98-D828C38AB2A5}" dt="2022-11-16T11:06:38.423" v="776"/>
        <pc:sldMkLst>
          <pc:docMk/>
          <pc:sldMk cId="366837644" sldId="517"/>
        </pc:sldMkLst>
      </pc:sldChg>
      <pc:sldChg chg="modTransition">
        <pc:chgData name="ALI TEKIN GUNER" userId="8a3bfaf7-3db6-4045-837e-88d2495fba61" providerId="ADAL" clId="{DF711EC2-06ED-4DDB-9F98-D828C38AB2A5}" dt="2022-11-16T11:06:38.423" v="776"/>
        <pc:sldMkLst>
          <pc:docMk/>
          <pc:sldMk cId="4040031885" sldId="518"/>
        </pc:sldMkLst>
      </pc:sldChg>
      <pc:sldChg chg="modTransition">
        <pc:chgData name="ALI TEKIN GUNER" userId="8a3bfaf7-3db6-4045-837e-88d2495fba61" providerId="ADAL" clId="{DF711EC2-06ED-4DDB-9F98-D828C38AB2A5}" dt="2022-11-16T11:06:38.423" v="776"/>
        <pc:sldMkLst>
          <pc:docMk/>
          <pc:sldMk cId="3246803934" sldId="519"/>
        </pc:sldMkLst>
      </pc:sldChg>
      <pc:sldChg chg="modSp mod modTransition">
        <pc:chgData name="ALI TEKIN GUNER" userId="8a3bfaf7-3db6-4045-837e-88d2495fba61" providerId="ADAL" clId="{DF711EC2-06ED-4DDB-9F98-D828C38AB2A5}" dt="2022-11-16T11:06:38.423" v="776"/>
        <pc:sldMkLst>
          <pc:docMk/>
          <pc:sldMk cId="1518330236" sldId="520"/>
        </pc:sldMkLst>
        <pc:spChg chg="mod">
          <ac:chgData name="ALI TEKIN GUNER" userId="8a3bfaf7-3db6-4045-837e-88d2495fba61" providerId="ADAL" clId="{DF711EC2-06ED-4DDB-9F98-D828C38AB2A5}" dt="2022-11-11T09:31:08.864" v="374" actId="20577"/>
          <ac:spMkLst>
            <pc:docMk/>
            <pc:sldMk cId="1518330236" sldId="520"/>
            <ac:spMk id="8" creationId="{00000000-0000-0000-0000-000000000000}"/>
          </ac:spMkLst>
        </pc:spChg>
      </pc:sldChg>
      <pc:sldChg chg="modSp modTransition">
        <pc:chgData name="ALI TEKIN GUNER" userId="8a3bfaf7-3db6-4045-837e-88d2495fba61" providerId="ADAL" clId="{DF711EC2-06ED-4DDB-9F98-D828C38AB2A5}" dt="2022-11-16T11:06:38.423" v="776"/>
        <pc:sldMkLst>
          <pc:docMk/>
          <pc:sldMk cId="190634092" sldId="521"/>
        </pc:sldMkLst>
        <pc:spChg chg="mod">
          <ac:chgData name="ALI TEKIN GUNER" userId="8a3bfaf7-3db6-4045-837e-88d2495fba61" providerId="ADAL" clId="{DF711EC2-06ED-4DDB-9F98-D828C38AB2A5}" dt="2022-11-11T09:31:12.202" v="376" actId="20577"/>
          <ac:spMkLst>
            <pc:docMk/>
            <pc:sldMk cId="190634092" sldId="521"/>
            <ac:spMk id="5" creationId="{00000000-0000-0000-0000-000000000000}"/>
          </ac:spMkLst>
        </pc:spChg>
      </pc:sldChg>
      <pc:sldChg chg="modTransition">
        <pc:chgData name="ALI TEKIN GUNER" userId="8a3bfaf7-3db6-4045-837e-88d2495fba61" providerId="ADAL" clId="{DF711EC2-06ED-4DDB-9F98-D828C38AB2A5}" dt="2022-11-16T11:06:38.423" v="776"/>
        <pc:sldMkLst>
          <pc:docMk/>
          <pc:sldMk cId="557525552" sldId="522"/>
        </pc:sldMkLst>
      </pc:sldChg>
      <pc:sldChg chg="modTransition">
        <pc:chgData name="ALI TEKIN GUNER" userId="8a3bfaf7-3db6-4045-837e-88d2495fba61" providerId="ADAL" clId="{DF711EC2-06ED-4DDB-9F98-D828C38AB2A5}" dt="2022-11-16T11:06:38.423" v="776"/>
        <pc:sldMkLst>
          <pc:docMk/>
          <pc:sldMk cId="937711885" sldId="523"/>
        </pc:sldMkLst>
      </pc:sldChg>
      <pc:sldChg chg="modTransition">
        <pc:chgData name="ALI TEKIN GUNER" userId="8a3bfaf7-3db6-4045-837e-88d2495fba61" providerId="ADAL" clId="{DF711EC2-06ED-4DDB-9F98-D828C38AB2A5}" dt="2022-11-16T11:06:38.423" v="776"/>
        <pc:sldMkLst>
          <pc:docMk/>
          <pc:sldMk cId="1965412655" sldId="524"/>
        </pc:sldMkLst>
      </pc:sldChg>
      <pc:sldChg chg="modTransition">
        <pc:chgData name="ALI TEKIN GUNER" userId="8a3bfaf7-3db6-4045-837e-88d2495fba61" providerId="ADAL" clId="{DF711EC2-06ED-4DDB-9F98-D828C38AB2A5}" dt="2022-11-16T11:06:38.423" v="776"/>
        <pc:sldMkLst>
          <pc:docMk/>
          <pc:sldMk cId="2425234010" sldId="525"/>
        </pc:sldMkLst>
      </pc:sldChg>
      <pc:sldChg chg="modSp modTransition">
        <pc:chgData name="ALI TEKIN GUNER" userId="8a3bfaf7-3db6-4045-837e-88d2495fba61" providerId="ADAL" clId="{DF711EC2-06ED-4DDB-9F98-D828C38AB2A5}" dt="2022-11-16T11:06:38.423" v="776"/>
        <pc:sldMkLst>
          <pc:docMk/>
          <pc:sldMk cId="1770944288" sldId="526"/>
        </pc:sldMkLst>
        <pc:spChg chg="mod">
          <ac:chgData name="ALI TEKIN GUNER" userId="8a3bfaf7-3db6-4045-837e-88d2495fba61" providerId="ADAL" clId="{DF711EC2-06ED-4DDB-9F98-D828C38AB2A5}" dt="2022-11-11T09:15:26.622" v="312" actId="6549"/>
          <ac:spMkLst>
            <pc:docMk/>
            <pc:sldMk cId="1770944288" sldId="526"/>
            <ac:spMk id="2" creationId="{00000000-0000-0000-0000-000000000000}"/>
          </ac:spMkLst>
        </pc:spChg>
      </pc:sldChg>
      <pc:sldChg chg="modTransition">
        <pc:chgData name="ALI TEKIN GUNER" userId="8a3bfaf7-3db6-4045-837e-88d2495fba61" providerId="ADAL" clId="{DF711EC2-06ED-4DDB-9F98-D828C38AB2A5}" dt="2022-11-16T11:06:38.423" v="776"/>
        <pc:sldMkLst>
          <pc:docMk/>
          <pc:sldMk cId="1289480016" sldId="527"/>
        </pc:sldMkLst>
      </pc:sldChg>
      <pc:sldChg chg="modTransition">
        <pc:chgData name="ALI TEKIN GUNER" userId="8a3bfaf7-3db6-4045-837e-88d2495fba61" providerId="ADAL" clId="{DF711EC2-06ED-4DDB-9F98-D828C38AB2A5}" dt="2022-11-16T11:06:38.423" v="776"/>
        <pc:sldMkLst>
          <pc:docMk/>
          <pc:sldMk cId="771728949" sldId="528"/>
        </pc:sldMkLst>
      </pc:sldChg>
      <pc:sldChg chg="del">
        <pc:chgData name="ALI TEKIN GUNER" userId="8a3bfaf7-3db6-4045-837e-88d2495fba61" providerId="ADAL" clId="{DF711EC2-06ED-4DDB-9F98-D828C38AB2A5}" dt="2022-11-11T09:16:24.537" v="313" actId="47"/>
        <pc:sldMkLst>
          <pc:docMk/>
          <pc:sldMk cId="314805006" sldId="529"/>
        </pc:sldMkLst>
      </pc:sldChg>
      <pc:sldChg chg="modTransition">
        <pc:chgData name="ALI TEKIN GUNER" userId="8a3bfaf7-3db6-4045-837e-88d2495fba61" providerId="ADAL" clId="{DF711EC2-06ED-4DDB-9F98-D828C38AB2A5}" dt="2022-11-16T11:06:38.423" v="776"/>
        <pc:sldMkLst>
          <pc:docMk/>
          <pc:sldMk cId="2271732665" sldId="530"/>
        </pc:sldMkLst>
      </pc:sldChg>
      <pc:sldChg chg="modTransition">
        <pc:chgData name="ALI TEKIN GUNER" userId="8a3bfaf7-3db6-4045-837e-88d2495fba61" providerId="ADAL" clId="{DF711EC2-06ED-4DDB-9F98-D828C38AB2A5}" dt="2022-11-16T11:06:38.423" v="776"/>
        <pc:sldMkLst>
          <pc:docMk/>
          <pc:sldMk cId="4187272740" sldId="531"/>
        </pc:sldMkLst>
      </pc:sldChg>
      <pc:sldChg chg="modTransition">
        <pc:chgData name="ALI TEKIN GUNER" userId="8a3bfaf7-3db6-4045-837e-88d2495fba61" providerId="ADAL" clId="{DF711EC2-06ED-4DDB-9F98-D828C38AB2A5}" dt="2022-11-16T11:06:38.423" v="776"/>
        <pc:sldMkLst>
          <pc:docMk/>
          <pc:sldMk cId="2717943875" sldId="532"/>
        </pc:sldMkLst>
      </pc:sldChg>
      <pc:sldChg chg="modTransition">
        <pc:chgData name="ALI TEKIN GUNER" userId="8a3bfaf7-3db6-4045-837e-88d2495fba61" providerId="ADAL" clId="{DF711EC2-06ED-4DDB-9F98-D828C38AB2A5}" dt="2022-11-16T11:06:38.423" v="776"/>
        <pc:sldMkLst>
          <pc:docMk/>
          <pc:sldMk cId="1532465422" sldId="533"/>
        </pc:sldMkLst>
      </pc:sldChg>
      <pc:sldChg chg="modTransition">
        <pc:chgData name="ALI TEKIN GUNER" userId="8a3bfaf7-3db6-4045-837e-88d2495fba61" providerId="ADAL" clId="{DF711EC2-06ED-4DDB-9F98-D828C38AB2A5}" dt="2022-11-16T11:06:38.423" v="776"/>
        <pc:sldMkLst>
          <pc:docMk/>
          <pc:sldMk cId="2294683139" sldId="534"/>
        </pc:sldMkLst>
      </pc:sldChg>
      <pc:sldChg chg="modTransition">
        <pc:chgData name="ALI TEKIN GUNER" userId="8a3bfaf7-3db6-4045-837e-88d2495fba61" providerId="ADAL" clId="{DF711EC2-06ED-4DDB-9F98-D828C38AB2A5}" dt="2022-11-16T11:06:38.423" v="776"/>
        <pc:sldMkLst>
          <pc:docMk/>
          <pc:sldMk cId="1185060154" sldId="535"/>
        </pc:sldMkLst>
      </pc:sldChg>
      <pc:sldChg chg="modTransition">
        <pc:chgData name="ALI TEKIN GUNER" userId="8a3bfaf7-3db6-4045-837e-88d2495fba61" providerId="ADAL" clId="{DF711EC2-06ED-4DDB-9F98-D828C38AB2A5}" dt="2022-11-16T11:06:38.423" v="776"/>
        <pc:sldMkLst>
          <pc:docMk/>
          <pc:sldMk cId="2347263385" sldId="536"/>
        </pc:sldMkLst>
      </pc:sldChg>
      <pc:sldChg chg="modTransition">
        <pc:chgData name="ALI TEKIN GUNER" userId="8a3bfaf7-3db6-4045-837e-88d2495fba61" providerId="ADAL" clId="{DF711EC2-06ED-4DDB-9F98-D828C38AB2A5}" dt="2022-11-16T11:06:38.423" v="776"/>
        <pc:sldMkLst>
          <pc:docMk/>
          <pc:sldMk cId="2948486252" sldId="537"/>
        </pc:sldMkLst>
      </pc:sldChg>
      <pc:sldChg chg="del">
        <pc:chgData name="ALI TEKIN GUNER" userId="8a3bfaf7-3db6-4045-837e-88d2495fba61" providerId="ADAL" clId="{DF711EC2-06ED-4DDB-9F98-D828C38AB2A5}" dt="2022-11-11T09:27:16.128" v="331" actId="2696"/>
        <pc:sldMkLst>
          <pc:docMk/>
          <pc:sldMk cId="1743878614" sldId="538"/>
        </pc:sldMkLst>
      </pc:sldChg>
      <pc:sldChg chg="modTransition">
        <pc:chgData name="ALI TEKIN GUNER" userId="8a3bfaf7-3db6-4045-837e-88d2495fba61" providerId="ADAL" clId="{DF711EC2-06ED-4DDB-9F98-D828C38AB2A5}" dt="2022-11-16T11:06:38.423" v="776"/>
        <pc:sldMkLst>
          <pc:docMk/>
          <pc:sldMk cId="4101932107" sldId="539"/>
        </pc:sldMkLst>
      </pc:sldChg>
      <pc:sldChg chg="del">
        <pc:chgData name="ALI TEKIN GUNER" userId="8a3bfaf7-3db6-4045-837e-88d2495fba61" providerId="ADAL" clId="{DF711EC2-06ED-4DDB-9F98-D828C38AB2A5}" dt="2022-11-11T09:26:52.925" v="330" actId="2696"/>
        <pc:sldMkLst>
          <pc:docMk/>
          <pc:sldMk cId="3111316333" sldId="540"/>
        </pc:sldMkLst>
      </pc:sldChg>
      <pc:sldChg chg="modTransition">
        <pc:chgData name="ALI TEKIN GUNER" userId="8a3bfaf7-3db6-4045-837e-88d2495fba61" providerId="ADAL" clId="{DF711EC2-06ED-4DDB-9F98-D828C38AB2A5}" dt="2022-11-16T11:06:38.423" v="776"/>
        <pc:sldMkLst>
          <pc:docMk/>
          <pc:sldMk cId="1030715220" sldId="541"/>
        </pc:sldMkLst>
      </pc:sldChg>
      <pc:sldChg chg="modTransition">
        <pc:chgData name="ALI TEKIN GUNER" userId="8a3bfaf7-3db6-4045-837e-88d2495fba61" providerId="ADAL" clId="{DF711EC2-06ED-4DDB-9F98-D828C38AB2A5}" dt="2022-11-16T11:06:38.423" v="776"/>
        <pc:sldMkLst>
          <pc:docMk/>
          <pc:sldMk cId="1593123086" sldId="542"/>
        </pc:sldMkLst>
      </pc:sldChg>
      <pc:sldChg chg="modTransition">
        <pc:chgData name="ALI TEKIN GUNER" userId="8a3bfaf7-3db6-4045-837e-88d2495fba61" providerId="ADAL" clId="{DF711EC2-06ED-4DDB-9F98-D828C38AB2A5}" dt="2022-11-16T11:06:38.423" v="776"/>
        <pc:sldMkLst>
          <pc:docMk/>
          <pc:sldMk cId="601322962" sldId="543"/>
        </pc:sldMkLst>
      </pc:sldChg>
      <pc:sldChg chg="del">
        <pc:chgData name="ALI TEKIN GUNER" userId="8a3bfaf7-3db6-4045-837e-88d2495fba61" providerId="ADAL" clId="{DF711EC2-06ED-4DDB-9F98-D828C38AB2A5}" dt="2022-11-11T08:59:28.305" v="208" actId="2696"/>
        <pc:sldMkLst>
          <pc:docMk/>
          <pc:sldMk cId="3625068391" sldId="545"/>
        </pc:sldMkLst>
      </pc:sldChg>
      <pc:sldChg chg="modTransition">
        <pc:chgData name="ALI TEKIN GUNER" userId="8a3bfaf7-3db6-4045-837e-88d2495fba61" providerId="ADAL" clId="{DF711EC2-06ED-4DDB-9F98-D828C38AB2A5}" dt="2022-11-16T11:06:38.423" v="776"/>
        <pc:sldMkLst>
          <pc:docMk/>
          <pc:sldMk cId="3702352652" sldId="546"/>
        </pc:sldMkLst>
      </pc:sldChg>
      <pc:sldChg chg="del">
        <pc:chgData name="ALI TEKIN GUNER" userId="8a3bfaf7-3db6-4045-837e-88d2495fba61" providerId="ADAL" clId="{DF711EC2-06ED-4DDB-9F98-D828C38AB2A5}" dt="2022-11-11T09:08:54.583" v="292" actId="2696"/>
        <pc:sldMkLst>
          <pc:docMk/>
          <pc:sldMk cId="2141624325" sldId="547"/>
        </pc:sldMkLst>
      </pc:sldChg>
      <pc:sldChg chg="del">
        <pc:chgData name="ALI TEKIN GUNER" userId="8a3bfaf7-3db6-4045-837e-88d2495fba61" providerId="ADAL" clId="{DF711EC2-06ED-4DDB-9F98-D828C38AB2A5}" dt="2022-11-11T09:20:31.720" v="316" actId="2696"/>
        <pc:sldMkLst>
          <pc:docMk/>
          <pc:sldMk cId="2824021816" sldId="548"/>
        </pc:sldMkLst>
      </pc:sldChg>
      <pc:sldChg chg="del">
        <pc:chgData name="ALI TEKIN GUNER" userId="8a3bfaf7-3db6-4045-837e-88d2495fba61" providerId="ADAL" clId="{DF711EC2-06ED-4DDB-9F98-D828C38AB2A5}" dt="2022-11-11T09:08:54.583" v="292" actId="2696"/>
        <pc:sldMkLst>
          <pc:docMk/>
          <pc:sldMk cId="1510682950" sldId="549"/>
        </pc:sldMkLst>
      </pc:sldChg>
      <pc:sldChg chg="del">
        <pc:chgData name="ALI TEKIN GUNER" userId="8a3bfaf7-3db6-4045-837e-88d2495fba61" providerId="ADAL" clId="{DF711EC2-06ED-4DDB-9F98-D828C38AB2A5}" dt="2022-11-11T09:08:54.583" v="292" actId="2696"/>
        <pc:sldMkLst>
          <pc:docMk/>
          <pc:sldMk cId="197510400" sldId="550"/>
        </pc:sldMkLst>
      </pc:sldChg>
      <pc:sldChg chg="del">
        <pc:chgData name="ALI TEKIN GUNER" userId="8a3bfaf7-3db6-4045-837e-88d2495fba61" providerId="ADAL" clId="{DF711EC2-06ED-4DDB-9F98-D828C38AB2A5}" dt="2022-11-11T09:10:01.294" v="303" actId="2696"/>
        <pc:sldMkLst>
          <pc:docMk/>
          <pc:sldMk cId="191110992" sldId="551"/>
        </pc:sldMkLst>
      </pc:sldChg>
      <pc:sldChg chg="del">
        <pc:chgData name="ALI TEKIN GUNER" userId="8a3bfaf7-3db6-4045-837e-88d2495fba61" providerId="ADAL" clId="{DF711EC2-06ED-4DDB-9F98-D828C38AB2A5}" dt="2022-11-11T09:20:11.293" v="315" actId="47"/>
        <pc:sldMkLst>
          <pc:docMk/>
          <pc:sldMk cId="1737722533" sldId="553"/>
        </pc:sldMkLst>
      </pc:sldChg>
      <pc:sldChg chg="modTransition">
        <pc:chgData name="ALI TEKIN GUNER" userId="8a3bfaf7-3db6-4045-837e-88d2495fba61" providerId="ADAL" clId="{DF711EC2-06ED-4DDB-9F98-D828C38AB2A5}" dt="2022-11-16T11:06:38.423" v="776"/>
        <pc:sldMkLst>
          <pc:docMk/>
          <pc:sldMk cId="482535558" sldId="554"/>
        </pc:sldMkLst>
      </pc:sldChg>
      <pc:sldChg chg="modTransition">
        <pc:chgData name="ALI TEKIN GUNER" userId="8a3bfaf7-3db6-4045-837e-88d2495fba61" providerId="ADAL" clId="{DF711EC2-06ED-4DDB-9F98-D828C38AB2A5}" dt="2022-11-16T11:06:38.423" v="776"/>
        <pc:sldMkLst>
          <pc:docMk/>
          <pc:sldMk cId="1457446722" sldId="555"/>
        </pc:sldMkLst>
      </pc:sldChg>
      <pc:sldChg chg="modTransition">
        <pc:chgData name="ALI TEKIN GUNER" userId="8a3bfaf7-3db6-4045-837e-88d2495fba61" providerId="ADAL" clId="{DF711EC2-06ED-4DDB-9F98-D828C38AB2A5}" dt="2022-11-16T11:06:38.423" v="776"/>
        <pc:sldMkLst>
          <pc:docMk/>
          <pc:sldMk cId="2337830157" sldId="556"/>
        </pc:sldMkLst>
      </pc:sldChg>
      <pc:sldChg chg="del">
        <pc:chgData name="ALI TEKIN GUNER" userId="8a3bfaf7-3db6-4045-837e-88d2495fba61" providerId="ADAL" clId="{DF711EC2-06ED-4DDB-9F98-D828C38AB2A5}" dt="2022-11-11T09:11:27.587" v="307" actId="2696"/>
        <pc:sldMkLst>
          <pc:docMk/>
          <pc:sldMk cId="425731269" sldId="557"/>
        </pc:sldMkLst>
      </pc:sldChg>
      <pc:sldChg chg="modTransition">
        <pc:chgData name="ALI TEKIN GUNER" userId="8a3bfaf7-3db6-4045-837e-88d2495fba61" providerId="ADAL" clId="{DF711EC2-06ED-4DDB-9F98-D828C38AB2A5}" dt="2022-11-16T11:06:38.423" v="776"/>
        <pc:sldMkLst>
          <pc:docMk/>
          <pc:sldMk cId="2899604320" sldId="558"/>
        </pc:sldMkLst>
      </pc:sldChg>
      <pc:sldChg chg="del">
        <pc:chgData name="ALI TEKIN GUNER" userId="8a3bfaf7-3db6-4045-837e-88d2495fba61" providerId="ADAL" clId="{DF711EC2-06ED-4DDB-9F98-D828C38AB2A5}" dt="2022-11-11T09:27:16.128" v="331" actId="2696"/>
        <pc:sldMkLst>
          <pc:docMk/>
          <pc:sldMk cId="1392342999" sldId="561"/>
        </pc:sldMkLst>
      </pc:sldChg>
      <pc:sldChg chg="del">
        <pc:chgData name="ALI TEKIN GUNER" userId="8a3bfaf7-3db6-4045-837e-88d2495fba61" providerId="ADAL" clId="{DF711EC2-06ED-4DDB-9F98-D828C38AB2A5}" dt="2022-11-11T09:27:16.128" v="331" actId="2696"/>
        <pc:sldMkLst>
          <pc:docMk/>
          <pc:sldMk cId="3853287511" sldId="562"/>
        </pc:sldMkLst>
      </pc:sldChg>
      <pc:sldChg chg="del">
        <pc:chgData name="ALI TEKIN GUNER" userId="8a3bfaf7-3db6-4045-837e-88d2495fba61" providerId="ADAL" clId="{DF711EC2-06ED-4DDB-9F98-D828C38AB2A5}" dt="2022-11-11T09:27:16.128" v="331" actId="2696"/>
        <pc:sldMkLst>
          <pc:docMk/>
          <pc:sldMk cId="765061400" sldId="563"/>
        </pc:sldMkLst>
      </pc:sldChg>
      <pc:sldChg chg="del">
        <pc:chgData name="ALI TEKIN GUNER" userId="8a3bfaf7-3db6-4045-837e-88d2495fba61" providerId="ADAL" clId="{DF711EC2-06ED-4DDB-9F98-D828C38AB2A5}" dt="2022-11-11T09:27:16.128" v="331" actId="2696"/>
        <pc:sldMkLst>
          <pc:docMk/>
          <pc:sldMk cId="678039197" sldId="564"/>
        </pc:sldMkLst>
      </pc:sldChg>
      <pc:sldChg chg="modTransition">
        <pc:chgData name="ALI TEKIN GUNER" userId="8a3bfaf7-3db6-4045-837e-88d2495fba61" providerId="ADAL" clId="{DF711EC2-06ED-4DDB-9F98-D828C38AB2A5}" dt="2022-11-16T11:06:38.423" v="776"/>
        <pc:sldMkLst>
          <pc:docMk/>
          <pc:sldMk cId="3317706791" sldId="565"/>
        </pc:sldMkLst>
      </pc:sldChg>
      <pc:sldChg chg="del">
        <pc:chgData name="ALI TEKIN GUNER" userId="8a3bfaf7-3db6-4045-837e-88d2495fba61" providerId="ADAL" clId="{DF711EC2-06ED-4DDB-9F98-D828C38AB2A5}" dt="2022-11-11T09:11:27.587" v="307" actId="2696"/>
        <pc:sldMkLst>
          <pc:docMk/>
          <pc:sldMk cId="833225945" sldId="566"/>
        </pc:sldMkLst>
      </pc:sldChg>
      <pc:sldChg chg="addSp delSp modSp mod modTransition modAnim">
        <pc:chgData name="ALI TEKIN GUNER" userId="8a3bfaf7-3db6-4045-837e-88d2495fba61" providerId="ADAL" clId="{DF711EC2-06ED-4DDB-9F98-D828C38AB2A5}" dt="2022-11-24T10:16:00.260" v="1571" actId="6549"/>
        <pc:sldMkLst>
          <pc:docMk/>
          <pc:sldMk cId="2432698353" sldId="567"/>
        </pc:sldMkLst>
        <pc:spChg chg="mod">
          <ac:chgData name="ALI TEKIN GUNER" userId="8a3bfaf7-3db6-4045-837e-88d2495fba61" providerId="ADAL" clId="{DF711EC2-06ED-4DDB-9F98-D828C38AB2A5}" dt="2022-11-24T10:13:49.487" v="1514" actId="1036"/>
          <ac:spMkLst>
            <pc:docMk/>
            <pc:sldMk cId="2432698353" sldId="567"/>
            <ac:spMk id="3" creationId="{00000000-0000-0000-0000-000000000000}"/>
          </ac:spMkLst>
        </pc:spChg>
        <pc:spChg chg="mod">
          <ac:chgData name="ALI TEKIN GUNER" userId="8a3bfaf7-3db6-4045-837e-88d2495fba61" providerId="ADAL" clId="{DF711EC2-06ED-4DDB-9F98-D828C38AB2A5}" dt="2022-11-24T10:14:11.792" v="1517" actId="1076"/>
          <ac:spMkLst>
            <pc:docMk/>
            <pc:sldMk cId="2432698353" sldId="567"/>
            <ac:spMk id="9" creationId="{00000000-0000-0000-0000-000000000000}"/>
          </ac:spMkLst>
        </pc:spChg>
        <pc:spChg chg="mod">
          <ac:chgData name="ALI TEKIN GUNER" userId="8a3bfaf7-3db6-4045-837e-88d2495fba61" providerId="ADAL" clId="{DF711EC2-06ED-4DDB-9F98-D828C38AB2A5}" dt="2022-11-24T10:15:25.469" v="1557" actId="1036"/>
          <ac:spMkLst>
            <pc:docMk/>
            <pc:sldMk cId="2432698353" sldId="567"/>
            <ac:spMk id="17" creationId="{00000000-0000-0000-0000-000000000000}"/>
          </ac:spMkLst>
        </pc:spChg>
        <pc:spChg chg="mod">
          <ac:chgData name="ALI TEKIN GUNER" userId="8a3bfaf7-3db6-4045-837e-88d2495fba61" providerId="ADAL" clId="{DF711EC2-06ED-4DDB-9F98-D828C38AB2A5}" dt="2022-11-24T10:15:28.100" v="1560" actId="1036"/>
          <ac:spMkLst>
            <pc:docMk/>
            <pc:sldMk cId="2432698353" sldId="567"/>
            <ac:spMk id="21" creationId="{00000000-0000-0000-0000-000000000000}"/>
          </ac:spMkLst>
        </pc:spChg>
        <pc:spChg chg="mod">
          <ac:chgData name="ALI TEKIN GUNER" userId="8a3bfaf7-3db6-4045-837e-88d2495fba61" providerId="ADAL" clId="{DF711EC2-06ED-4DDB-9F98-D828C38AB2A5}" dt="2022-11-24T10:15:25.469" v="1557" actId="1036"/>
          <ac:spMkLst>
            <pc:docMk/>
            <pc:sldMk cId="2432698353" sldId="567"/>
            <ac:spMk id="25" creationId="{00000000-0000-0000-0000-000000000000}"/>
          </ac:spMkLst>
        </pc:spChg>
        <pc:spChg chg="mod">
          <ac:chgData name="ALI TEKIN GUNER" userId="8a3bfaf7-3db6-4045-837e-88d2495fba61" providerId="ADAL" clId="{DF711EC2-06ED-4DDB-9F98-D828C38AB2A5}" dt="2022-11-24T10:13:49.487" v="1514" actId="1036"/>
          <ac:spMkLst>
            <pc:docMk/>
            <pc:sldMk cId="2432698353" sldId="567"/>
            <ac:spMk id="26" creationId="{00000000-0000-0000-0000-000000000000}"/>
          </ac:spMkLst>
        </pc:spChg>
        <pc:spChg chg="del mod">
          <ac:chgData name="ALI TEKIN GUNER" userId="8a3bfaf7-3db6-4045-837e-88d2495fba61" providerId="ADAL" clId="{DF711EC2-06ED-4DDB-9F98-D828C38AB2A5}" dt="2022-11-24T10:13:39.853" v="1512" actId="478"/>
          <ac:spMkLst>
            <pc:docMk/>
            <pc:sldMk cId="2432698353" sldId="567"/>
            <ac:spMk id="34" creationId="{00000000-0000-0000-0000-000000000000}"/>
          </ac:spMkLst>
        </pc:spChg>
        <pc:spChg chg="mod">
          <ac:chgData name="ALI TEKIN GUNER" userId="8a3bfaf7-3db6-4045-837e-88d2495fba61" providerId="ADAL" clId="{DF711EC2-06ED-4DDB-9F98-D828C38AB2A5}" dt="2022-11-24T10:16:00.260" v="1571" actId="6549"/>
          <ac:spMkLst>
            <pc:docMk/>
            <pc:sldMk cId="2432698353" sldId="567"/>
            <ac:spMk id="36" creationId="{00000000-0000-0000-0000-000000000000}"/>
          </ac:spMkLst>
        </pc:spChg>
        <pc:spChg chg="mod">
          <ac:chgData name="ALI TEKIN GUNER" userId="8a3bfaf7-3db6-4045-837e-88d2495fba61" providerId="ADAL" clId="{DF711EC2-06ED-4DDB-9F98-D828C38AB2A5}" dt="2022-11-24T10:15:57.195" v="1569" actId="1035"/>
          <ac:spMkLst>
            <pc:docMk/>
            <pc:sldMk cId="2432698353" sldId="567"/>
            <ac:spMk id="37" creationId="{00000000-0000-0000-0000-000000000000}"/>
          </ac:spMkLst>
        </pc:spChg>
        <pc:spChg chg="mod">
          <ac:chgData name="ALI TEKIN GUNER" userId="8a3bfaf7-3db6-4045-837e-88d2495fba61" providerId="ADAL" clId="{DF711EC2-06ED-4DDB-9F98-D828C38AB2A5}" dt="2022-11-24T10:15:57.195" v="1569" actId="1035"/>
          <ac:spMkLst>
            <pc:docMk/>
            <pc:sldMk cId="2432698353" sldId="567"/>
            <ac:spMk id="39" creationId="{00000000-0000-0000-0000-000000000000}"/>
          </ac:spMkLst>
        </pc:spChg>
        <pc:grpChg chg="add mod">
          <ac:chgData name="ALI TEKIN GUNER" userId="8a3bfaf7-3db6-4045-837e-88d2495fba61" providerId="ADAL" clId="{DF711EC2-06ED-4DDB-9F98-D828C38AB2A5}" dt="2022-11-24T10:14:11.792" v="1517" actId="1076"/>
          <ac:grpSpMkLst>
            <pc:docMk/>
            <pc:sldMk cId="2432698353" sldId="567"/>
            <ac:grpSpMk id="2" creationId="{3D44782F-AF92-F82C-1ED8-8362A4758976}"/>
          </ac:grpSpMkLst>
        </pc:grpChg>
        <pc:picChg chg="mod">
          <ac:chgData name="ALI TEKIN GUNER" userId="8a3bfaf7-3db6-4045-837e-88d2495fba61" providerId="ADAL" clId="{DF711EC2-06ED-4DDB-9F98-D828C38AB2A5}" dt="2022-11-24T10:13:49.487" v="1514" actId="1036"/>
          <ac:picMkLst>
            <pc:docMk/>
            <pc:sldMk cId="2432698353" sldId="567"/>
            <ac:picMk id="5" creationId="{00000000-0000-0000-0000-000000000000}"/>
          </ac:picMkLst>
        </pc:picChg>
        <pc:picChg chg="mod">
          <ac:chgData name="ALI TEKIN GUNER" userId="8a3bfaf7-3db6-4045-837e-88d2495fba61" providerId="ADAL" clId="{DF711EC2-06ED-4DDB-9F98-D828C38AB2A5}" dt="2022-11-24T10:14:04.133" v="1515" actId="164"/>
          <ac:picMkLst>
            <pc:docMk/>
            <pc:sldMk cId="2432698353" sldId="567"/>
            <ac:picMk id="6" creationId="{00000000-0000-0000-0000-000000000000}"/>
          </ac:picMkLst>
        </pc:picChg>
        <pc:cxnChg chg="mod">
          <ac:chgData name="ALI TEKIN GUNER" userId="8a3bfaf7-3db6-4045-837e-88d2495fba61" providerId="ADAL" clId="{DF711EC2-06ED-4DDB-9F98-D828C38AB2A5}" dt="2022-11-24T10:15:25.469" v="1557" actId="1036"/>
          <ac:cxnSpMkLst>
            <pc:docMk/>
            <pc:sldMk cId="2432698353" sldId="567"/>
            <ac:cxnSpMk id="10" creationId="{00000000-0000-0000-0000-000000000000}"/>
          </ac:cxnSpMkLst>
        </pc:cxnChg>
        <pc:cxnChg chg="mod">
          <ac:chgData name="ALI TEKIN GUNER" userId="8a3bfaf7-3db6-4045-837e-88d2495fba61" providerId="ADAL" clId="{DF711EC2-06ED-4DDB-9F98-D828C38AB2A5}" dt="2022-11-24T10:14:04.133" v="1515" actId="164"/>
          <ac:cxnSpMkLst>
            <pc:docMk/>
            <pc:sldMk cId="2432698353" sldId="567"/>
            <ac:cxnSpMk id="11" creationId="{00000000-0000-0000-0000-000000000000}"/>
          </ac:cxnSpMkLst>
        </pc:cxnChg>
        <pc:cxnChg chg="mod">
          <ac:chgData name="ALI TEKIN GUNER" userId="8a3bfaf7-3db6-4045-837e-88d2495fba61" providerId="ADAL" clId="{DF711EC2-06ED-4DDB-9F98-D828C38AB2A5}" dt="2022-11-24T10:14:04.133" v="1515" actId="164"/>
          <ac:cxnSpMkLst>
            <pc:docMk/>
            <pc:sldMk cId="2432698353" sldId="567"/>
            <ac:cxnSpMk id="13" creationId="{00000000-0000-0000-0000-000000000000}"/>
          </ac:cxnSpMkLst>
        </pc:cxnChg>
        <pc:cxnChg chg="mod">
          <ac:chgData name="ALI TEKIN GUNER" userId="8a3bfaf7-3db6-4045-837e-88d2495fba61" providerId="ADAL" clId="{DF711EC2-06ED-4DDB-9F98-D828C38AB2A5}" dt="2022-11-24T10:14:04.133" v="1515" actId="164"/>
          <ac:cxnSpMkLst>
            <pc:docMk/>
            <pc:sldMk cId="2432698353" sldId="567"/>
            <ac:cxnSpMk id="24" creationId="{00000000-0000-0000-0000-000000000000}"/>
          </ac:cxnSpMkLst>
        </pc:cxnChg>
        <pc:cxnChg chg="mod">
          <ac:chgData name="ALI TEKIN GUNER" userId="8a3bfaf7-3db6-4045-837e-88d2495fba61" providerId="ADAL" clId="{DF711EC2-06ED-4DDB-9F98-D828C38AB2A5}" dt="2022-11-24T10:14:04.133" v="1515" actId="164"/>
          <ac:cxnSpMkLst>
            <pc:docMk/>
            <pc:sldMk cId="2432698353" sldId="567"/>
            <ac:cxnSpMk id="27" creationId="{00000000-0000-0000-0000-000000000000}"/>
          </ac:cxnSpMkLst>
        </pc:cxnChg>
      </pc:sldChg>
      <pc:sldChg chg="del">
        <pc:chgData name="ALI TEKIN GUNER" userId="8a3bfaf7-3db6-4045-837e-88d2495fba61" providerId="ADAL" clId="{DF711EC2-06ED-4DDB-9F98-D828C38AB2A5}" dt="2022-11-11T09:16:24.537" v="313" actId="47"/>
        <pc:sldMkLst>
          <pc:docMk/>
          <pc:sldMk cId="3494952309" sldId="568"/>
        </pc:sldMkLst>
      </pc:sldChg>
      <pc:sldChg chg="modTransition">
        <pc:chgData name="ALI TEKIN GUNER" userId="8a3bfaf7-3db6-4045-837e-88d2495fba61" providerId="ADAL" clId="{DF711EC2-06ED-4DDB-9F98-D828C38AB2A5}" dt="2022-11-16T11:06:38.423" v="776"/>
        <pc:sldMkLst>
          <pc:docMk/>
          <pc:sldMk cId="3960184084" sldId="617"/>
        </pc:sldMkLst>
      </pc:sldChg>
      <pc:sldChg chg="addSp delSp modSp mod modTransition addAnim delAnim modAnim">
        <pc:chgData name="ALI TEKIN GUNER" userId="8a3bfaf7-3db6-4045-837e-88d2495fba61" providerId="ADAL" clId="{DF711EC2-06ED-4DDB-9F98-D828C38AB2A5}" dt="2022-11-24T10:01:32.823" v="1241" actId="20577"/>
        <pc:sldMkLst>
          <pc:docMk/>
          <pc:sldMk cId="3174783567" sldId="630"/>
        </pc:sldMkLst>
        <pc:spChg chg="add mod ord">
          <ac:chgData name="ALI TEKIN GUNER" userId="8a3bfaf7-3db6-4045-837e-88d2495fba61" providerId="ADAL" clId="{DF711EC2-06ED-4DDB-9F98-D828C38AB2A5}" dt="2022-11-24T09:55:24.605" v="1225" actId="113"/>
          <ac:spMkLst>
            <pc:docMk/>
            <pc:sldMk cId="3174783567" sldId="630"/>
            <ac:spMk id="2" creationId="{1D175D43-62F7-3AF8-1150-C673C78C8CE4}"/>
          </ac:spMkLst>
        </pc:spChg>
        <pc:spChg chg="mod">
          <ac:chgData name="ALI TEKIN GUNER" userId="8a3bfaf7-3db6-4045-837e-88d2495fba61" providerId="ADAL" clId="{DF711EC2-06ED-4DDB-9F98-D828C38AB2A5}" dt="2022-11-16T10:56:18.970" v="517" actId="207"/>
          <ac:spMkLst>
            <pc:docMk/>
            <pc:sldMk cId="3174783567" sldId="630"/>
            <ac:spMk id="3" creationId="{00000000-0000-0000-0000-000000000000}"/>
          </ac:spMkLst>
        </pc:spChg>
        <pc:spChg chg="mod">
          <ac:chgData name="ALI TEKIN GUNER" userId="8a3bfaf7-3db6-4045-837e-88d2495fba61" providerId="ADAL" clId="{DF711EC2-06ED-4DDB-9F98-D828C38AB2A5}" dt="2022-11-24T09:54:52.626" v="1224" actId="20577"/>
          <ac:spMkLst>
            <pc:docMk/>
            <pc:sldMk cId="3174783567" sldId="630"/>
            <ac:spMk id="4" creationId="{00000000-0000-0000-0000-000000000000}"/>
          </ac:spMkLst>
        </pc:spChg>
        <pc:spChg chg="mod ord">
          <ac:chgData name="ALI TEKIN GUNER" userId="8a3bfaf7-3db6-4045-837e-88d2495fba61" providerId="ADAL" clId="{DF711EC2-06ED-4DDB-9F98-D828C38AB2A5}" dt="2022-11-16T11:32:08.448" v="1058" actId="20577"/>
          <ac:spMkLst>
            <pc:docMk/>
            <pc:sldMk cId="3174783567" sldId="630"/>
            <ac:spMk id="5" creationId="{00000000-0000-0000-0000-000000000000}"/>
          </ac:spMkLst>
        </pc:spChg>
        <pc:spChg chg="mod ord">
          <ac:chgData name="ALI TEKIN GUNER" userId="8a3bfaf7-3db6-4045-837e-88d2495fba61" providerId="ADAL" clId="{DF711EC2-06ED-4DDB-9F98-D828C38AB2A5}" dt="2022-11-16T11:16:37.006" v="868" actId="1035"/>
          <ac:spMkLst>
            <pc:docMk/>
            <pc:sldMk cId="3174783567" sldId="630"/>
            <ac:spMk id="7" creationId="{00000000-0000-0000-0000-000000000000}"/>
          </ac:spMkLst>
        </pc:spChg>
        <pc:spChg chg="mod ord">
          <ac:chgData name="ALI TEKIN GUNER" userId="8a3bfaf7-3db6-4045-837e-88d2495fba61" providerId="ADAL" clId="{DF711EC2-06ED-4DDB-9F98-D828C38AB2A5}" dt="2022-11-24T10:01:32.823" v="1241" actId="20577"/>
          <ac:spMkLst>
            <pc:docMk/>
            <pc:sldMk cId="3174783567" sldId="630"/>
            <ac:spMk id="8" creationId="{00000000-0000-0000-0000-000000000000}"/>
          </ac:spMkLst>
        </pc:spChg>
        <pc:spChg chg="mod ord">
          <ac:chgData name="ALI TEKIN GUNER" userId="8a3bfaf7-3db6-4045-837e-88d2495fba61" providerId="ADAL" clId="{DF711EC2-06ED-4DDB-9F98-D828C38AB2A5}" dt="2022-11-16T11:16:37.006" v="868" actId="1035"/>
          <ac:spMkLst>
            <pc:docMk/>
            <pc:sldMk cId="3174783567" sldId="630"/>
            <ac:spMk id="10" creationId="{00000000-0000-0000-0000-000000000000}"/>
          </ac:spMkLst>
        </pc:spChg>
        <pc:spChg chg="mod ord">
          <ac:chgData name="ALI TEKIN GUNER" userId="8a3bfaf7-3db6-4045-837e-88d2495fba61" providerId="ADAL" clId="{DF711EC2-06ED-4DDB-9F98-D828C38AB2A5}" dt="2022-11-16T11:04:22.141" v="737" actId="166"/>
          <ac:spMkLst>
            <pc:docMk/>
            <pc:sldMk cId="3174783567" sldId="630"/>
            <ac:spMk id="13" creationId="{00000000-0000-0000-0000-000000000000}"/>
          </ac:spMkLst>
        </pc:spChg>
        <pc:spChg chg="mod ord">
          <ac:chgData name="ALI TEKIN GUNER" userId="8a3bfaf7-3db6-4045-837e-88d2495fba61" providerId="ADAL" clId="{DF711EC2-06ED-4DDB-9F98-D828C38AB2A5}" dt="2022-11-16T11:20:10.524" v="886" actId="20577"/>
          <ac:spMkLst>
            <pc:docMk/>
            <pc:sldMk cId="3174783567" sldId="630"/>
            <ac:spMk id="14" creationId="{00000000-0000-0000-0000-000000000000}"/>
          </ac:spMkLst>
        </pc:spChg>
        <pc:spChg chg="mod ord">
          <ac:chgData name="ALI TEKIN GUNER" userId="8a3bfaf7-3db6-4045-837e-88d2495fba61" providerId="ADAL" clId="{DF711EC2-06ED-4DDB-9F98-D828C38AB2A5}" dt="2022-11-16T11:16:37.006" v="868" actId="1035"/>
          <ac:spMkLst>
            <pc:docMk/>
            <pc:sldMk cId="3174783567" sldId="630"/>
            <ac:spMk id="15" creationId="{00000000-0000-0000-0000-000000000000}"/>
          </ac:spMkLst>
        </pc:spChg>
        <pc:spChg chg="del mod">
          <ac:chgData name="ALI TEKIN GUNER" userId="8a3bfaf7-3db6-4045-837e-88d2495fba61" providerId="ADAL" clId="{DF711EC2-06ED-4DDB-9F98-D828C38AB2A5}" dt="2022-11-16T11:20:53.597" v="889" actId="478"/>
          <ac:spMkLst>
            <pc:docMk/>
            <pc:sldMk cId="3174783567" sldId="630"/>
            <ac:spMk id="21" creationId="{00000000-0000-0000-0000-000000000000}"/>
          </ac:spMkLst>
        </pc:spChg>
        <pc:spChg chg="mod">
          <ac:chgData name="ALI TEKIN GUNER" userId="8a3bfaf7-3db6-4045-837e-88d2495fba61" providerId="ADAL" clId="{DF711EC2-06ED-4DDB-9F98-D828C38AB2A5}" dt="2022-11-16T11:01:17.499" v="667" actId="14100"/>
          <ac:spMkLst>
            <pc:docMk/>
            <pc:sldMk cId="3174783567" sldId="630"/>
            <ac:spMk id="23" creationId="{02EA3CC4-392F-C764-6FB5-BABB293877D3}"/>
          </ac:spMkLst>
        </pc:spChg>
        <pc:spChg chg="mod">
          <ac:chgData name="ALI TEKIN GUNER" userId="8a3bfaf7-3db6-4045-837e-88d2495fba61" providerId="ADAL" clId="{DF711EC2-06ED-4DDB-9F98-D828C38AB2A5}" dt="2022-11-16T11:00:35.253" v="660"/>
          <ac:spMkLst>
            <pc:docMk/>
            <pc:sldMk cId="3174783567" sldId="630"/>
            <ac:spMk id="28" creationId="{321B0237-7DFC-F61F-D928-9E3AA34E87BB}"/>
          </ac:spMkLst>
        </pc:spChg>
        <pc:spChg chg="mod">
          <ac:chgData name="ALI TEKIN GUNER" userId="8a3bfaf7-3db6-4045-837e-88d2495fba61" providerId="ADAL" clId="{DF711EC2-06ED-4DDB-9F98-D828C38AB2A5}" dt="2022-11-16T11:00:35.253" v="660"/>
          <ac:spMkLst>
            <pc:docMk/>
            <pc:sldMk cId="3174783567" sldId="630"/>
            <ac:spMk id="29" creationId="{FCFE50E4-8213-8594-00DC-D5823C42D563}"/>
          </ac:spMkLst>
        </pc:spChg>
        <pc:spChg chg="mod">
          <ac:chgData name="ALI TEKIN GUNER" userId="8a3bfaf7-3db6-4045-837e-88d2495fba61" providerId="ADAL" clId="{DF711EC2-06ED-4DDB-9F98-D828C38AB2A5}" dt="2022-11-16T11:01:39.580" v="681"/>
          <ac:spMkLst>
            <pc:docMk/>
            <pc:sldMk cId="3174783567" sldId="630"/>
            <ac:spMk id="31" creationId="{942282C7-F08E-91F7-FD6C-FC5C4A7B0002}"/>
          </ac:spMkLst>
        </pc:spChg>
        <pc:spChg chg="mod">
          <ac:chgData name="ALI TEKIN GUNER" userId="8a3bfaf7-3db6-4045-837e-88d2495fba61" providerId="ADAL" clId="{DF711EC2-06ED-4DDB-9F98-D828C38AB2A5}" dt="2022-11-16T11:01:39.580" v="681"/>
          <ac:spMkLst>
            <pc:docMk/>
            <pc:sldMk cId="3174783567" sldId="630"/>
            <ac:spMk id="36" creationId="{6045E826-AA36-2A19-13AA-8047459B91D9}"/>
          </ac:spMkLst>
        </pc:spChg>
        <pc:spChg chg="mod">
          <ac:chgData name="ALI TEKIN GUNER" userId="8a3bfaf7-3db6-4045-837e-88d2495fba61" providerId="ADAL" clId="{DF711EC2-06ED-4DDB-9F98-D828C38AB2A5}" dt="2022-11-16T11:01:39.580" v="681"/>
          <ac:spMkLst>
            <pc:docMk/>
            <pc:sldMk cId="3174783567" sldId="630"/>
            <ac:spMk id="37" creationId="{5C3D2D7B-C612-6681-FBEB-E2C72712B3F1}"/>
          </ac:spMkLst>
        </pc:spChg>
        <pc:spChg chg="mod">
          <ac:chgData name="ALI TEKIN GUNER" userId="8a3bfaf7-3db6-4045-837e-88d2495fba61" providerId="ADAL" clId="{DF711EC2-06ED-4DDB-9F98-D828C38AB2A5}" dt="2022-11-16T11:01:41.972" v="683"/>
          <ac:spMkLst>
            <pc:docMk/>
            <pc:sldMk cId="3174783567" sldId="630"/>
            <ac:spMk id="39" creationId="{BFF720B9-D47F-12A7-05DF-8EB30DAB0463}"/>
          </ac:spMkLst>
        </pc:spChg>
        <pc:spChg chg="mod">
          <ac:chgData name="ALI TEKIN GUNER" userId="8a3bfaf7-3db6-4045-837e-88d2495fba61" providerId="ADAL" clId="{DF711EC2-06ED-4DDB-9F98-D828C38AB2A5}" dt="2022-11-16T11:01:41.972" v="683"/>
          <ac:spMkLst>
            <pc:docMk/>
            <pc:sldMk cId="3174783567" sldId="630"/>
            <ac:spMk id="44" creationId="{F404EACC-5820-D6EC-78FA-8A3CC6610947}"/>
          </ac:spMkLst>
        </pc:spChg>
        <pc:spChg chg="mod">
          <ac:chgData name="ALI TEKIN GUNER" userId="8a3bfaf7-3db6-4045-837e-88d2495fba61" providerId="ADAL" clId="{DF711EC2-06ED-4DDB-9F98-D828C38AB2A5}" dt="2022-11-16T11:01:41.972" v="683"/>
          <ac:spMkLst>
            <pc:docMk/>
            <pc:sldMk cId="3174783567" sldId="630"/>
            <ac:spMk id="45" creationId="{AFBAFA9A-6338-81F9-A5AE-79D2CD028F2D}"/>
          </ac:spMkLst>
        </pc:spChg>
        <pc:spChg chg="mod">
          <ac:chgData name="ALI TEKIN GUNER" userId="8a3bfaf7-3db6-4045-837e-88d2495fba61" providerId="ADAL" clId="{DF711EC2-06ED-4DDB-9F98-D828C38AB2A5}" dt="2022-11-16T11:01:44.117" v="685"/>
          <ac:spMkLst>
            <pc:docMk/>
            <pc:sldMk cId="3174783567" sldId="630"/>
            <ac:spMk id="47" creationId="{1D889A8C-A959-097F-8D14-48CE2A22F88E}"/>
          </ac:spMkLst>
        </pc:spChg>
        <pc:spChg chg="mod">
          <ac:chgData name="ALI TEKIN GUNER" userId="8a3bfaf7-3db6-4045-837e-88d2495fba61" providerId="ADAL" clId="{DF711EC2-06ED-4DDB-9F98-D828C38AB2A5}" dt="2022-11-16T11:01:44.117" v="685"/>
          <ac:spMkLst>
            <pc:docMk/>
            <pc:sldMk cId="3174783567" sldId="630"/>
            <ac:spMk id="52" creationId="{ADE89F42-D2E8-CE43-0FFA-A2B83C36CFCE}"/>
          </ac:spMkLst>
        </pc:spChg>
        <pc:spChg chg="mod">
          <ac:chgData name="ALI TEKIN GUNER" userId="8a3bfaf7-3db6-4045-837e-88d2495fba61" providerId="ADAL" clId="{DF711EC2-06ED-4DDB-9F98-D828C38AB2A5}" dt="2022-11-16T11:01:44.117" v="685"/>
          <ac:spMkLst>
            <pc:docMk/>
            <pc:sldMk cId="3174783567" sldId="630"/>
            <ac:spMk id="53" creationId="{F91DF4B8-DA31-1B0F-3181-F59D4A303EF9}"/>
          </ac:spMkLst>
        </pc:spChg>
        <pc:spChg chg="mod">
          <ac:chgData name="ALI TEKIN GUNER" userId="8a3bfaf7-3db6-4045-837e-88d2495fba61" providerId="ADAL" clId="{DF711EC2-06ED-4DDB-9F98-D828C38AB2A5}" dt="2022-11-16T11:01:48.708" v="688"/>
          <ac:spMkLst>
            <pc:docMk/>
            <pc:sldMk cId="3174783567" sldId="630"/>
            <ac:spMk id="55" creationId="{2A486C5A-E2FC-0FED-EF7B-DFF28B8E7B72}"/>
          </ac:spMkLst>
        </pc:spChg>
        <pc:spChg chg="mod">
          <ac:chgData name="ALI TEKIN GUNER" userId="8a3bfaf7-3db6-4045-837e-88d2495fba61" providerId="ADAL" clId="{DF711EC2-06ED-4DDB-9F98-D828C38AB2A5}" dt="2022-11-16T11:01:48.708" v="688"/>
          <ac:spMkLst>
            <pc:docMk/>
            <pc:sldMk cId="3174783567" sldId="630"/>
            <ac:spMk id="60" creationId="{3943E10E-A406-6718-929F-F17625CF34DC}"/>
          </ac:spMkLst>
        </pc:spChg>
        <pc:spChg chg="mod">
          <ac:chgData name="ALI TEKIN GUNER" userId="8a3bfaf7-3db6-4045-837e-88d2495fba61" providerId="ADAL" clId="{DF711EC2-06ED-4DDB-9F98-D828C38AB2A5}" dt="2022-11-16T11:01:48.708" v="688"/>
          <ac:spMkLst>
            <pc:docMk/>
            <pc:sldMk cId="3174783567" sldId="630"/>
            <ac:spMk id="61" creationId="{4849926D-9753-5AFC-8194-57F6391FF4C3}"/>
          </ac:spMkLst>
        </pc:spChg>
        <pc:spChg chg="mod">
          <ac:chgData name="ALI TEKIN GUNER" userId="8a3bfaf7-3db6-4045-837e-88d2495fba61" providerId="ADAL" clId="{DF711EC2-06ED-4DDB-9F98-D828C38AB2A5}" dt="2022-11-16T11:01:52.109" v="690"/>
          <ac:spMkLst>
            <pc:docMk/>
            <pc:sldMk cId="3174783567" sldId="630"/>
            <ac:spMk id="63" creationId="{934C0579-CBF1-E569-115F-8CA48D99E2F2}"/>
          </ac:spMkLst>
        </pc:spChg>
        <pc:spChg chg="mod">
          <ac:chgData name="ALI TEKIN GUNER" userId="8a3bfaf7-3db6-4045-837e-88d2495fba61" providerId="ADAL" clId="{DF711EC2-06ED-4DDB-9F98-D828C38AB2A5}" dt="2022-11-16T11:01:52.109" v="690"/>
          <ac:spMkLst>
            <pc:docMk/>
            <pc:sldMk cId="3174783567" sldId="630"/>
            <ac:spMk id="68" creationId="{B949F288-85F8-DF04-C073-6E1FCDF49C4F}"/>
          </ac:spMkLst>
        </pc:spChg>
        <pc:spChg chg="mod">
          <ac:chgData name="ALI TEKIN GUNER" userId="8a3bfaf7-3db6-4045-837e-88d2495fba61" providerId="ADAL" clId="{DF711EC2-06ED-4DDB-9F98-D828C38AB2A5}" dt="2022-11-16T11:01:52.109" v="690"/>
          <ac:spMkLst>
            <pc:docMk/>
            <pc:sldMk cId="3174783567" sldId="630"/>
            <ac:spMk id="69" creationId="{208F295F-E7DE-63FC-B4C8-D68D2A6355BD}"/>
          </ac:spMkLst>
        </pc:spChg>
        <pc:spChg chg="add mod">
          <ac:chgData name="ALI TEKIN GUNER" userId="8a3bfaf7-3db6-4045-837e-88d2495fba61" providerId="ADAL" clId="{DF711EC2-06ED-4DDB-9F98-D828C38AB2A5}" dt="2022-11-16T11:04:43.104" v="742" actId="164"/>
          <ac:spMkLst>
            <pc:docMk/>
            <pc:sldMk cId="3174783567" sldId="630"/>
            <ac:spMk id="75" creationId="{D685FBE0-2C3C-AA71-DB1E-3A735C20996F}"/>
          </ac:spMkLst>
        </pc:spChg>
        <pc:spChg chg="add del">
          <ac:chgData name="ALI TEKIN GUNER" userId="8a3bfaf7-3db6-4045-837e-88d2495fba61" providerId="ADAL" clId="{DF711EC2-06ED-4DDB-9F98-D828C38AB2A5}" dt="2022-11-16T11:11:46.913" v="806" actId="11529"/>
          <ac:spMkLst>
            <pc:docMk/>
            <pc:sldMk cId="3174783567" sldId="630"/>
            <ac:spMk id="77" creationId="{0006D67D-DC59-3A37-4CDD-247D350D69DD}"/>
          </ac:spMkLst>
        </pc:spChg>
        <pc:spChg chg="add del mod">
          <ac:chgData name="ALI TEKIN GUNER" userId="8a3bfaf7-3db6-4045-837e-88d2495fba61" providerId="ADAL" clId="{DF711EC2-06ED-4DDB-9F98-D828C38AB2A5}" dt="2022-11-16T11:12:56.343" v="813" actId="478"/>
          <ac:spMkLst>
            <pc:docMk/>
            <pc:sldMk cId="3174783567" sldId="630"/>
            <ac:spMk id="78" creationId="{3E1530E7-D8A0-F9A2-CA47-13358A8341B2}"/>
          </ac:spMkLst>
        </pc:spChg>
        <pc:spChg chg="add mod">
          <ac:chgData name="ALI TEKIN GUNER" userId="8a3bfaf7-3db6-4045-837e-88d2495fba61" providerId="ADAL" clId="{DF711EC2-06ED-4DDB-9F98-D828C38AB2A5}" dt="2022-11-16T11:14:15.239" v="822" actId="1582"/>
          <ac:spMkLst>
            <pc:docMk/>
            <pc:sldMk cId="3174783567" sldId="630"/>
            <ac:spMk id="81" creationId="{D8A1BA66-44A3-E2BD-AFEF-D0A6BF38DAB4}"/>
          </ac:spMkLst>
        </pc:spChg>
        <pc:grpChg chg="add del mod">
          <ac:chgData name="ALI TEKIN GUNER" userId="8a3bfaf7-3db6-4045-837e-88d2495fba61" providerId="ADAL" clId="{DF711EC2-06ED-4DDB-9F98-D828C38AB2A5}" dt="2022-11-16T11:01:35.580" v="675" actId="21"/>
          <ac:grpSpMkLst>
            <pc:docMk/>
            <pc:sldMk cId="3174783567" sldId="630"/>
            <ac:grpSpMk id="22" creationId="{045EC795-489C-2034-E17E-1CF1FF198705}"/>
          </ac:grpSpMkLst>
        </pc:grpChg>
        <pc:grpChg chg="mod">
          <ac:chgData name="ALI TEKIN GUNER" userId="8a3bfaf7-3db6-4045-837e-88d2495fba61" providerId="ADAL" clId="{DF711EC2-06ED-4DDB-9F98-D828C38AB2A5}" dt="2022-11-16T11:00:35.253" v="660"/>
          <ac:grpSpMkLst>
            <pc:docMk/>
            <pc:sldMk cId="3174783567" sldId="630"/>
            <ac:grpSpMk id="24" creationId="{DC7E49E2-B782-F83C-8836-1AC655ACC6EB}"/>
          </ac:grpSpMkLst>
        </pc:grpChg>
        <pc:grpChg chg="add del mod">
          <ac:chgData name="ALI TEKIN GUNER" userId="8a3bfaf7-3db6-4045-837e-88d2495fba61" providerId="ADAL" clId="{DF711EC2-06ED-4DDB-9F98-D828C38AB2A5}" dt="2022-11-16T11:01:40.864" v="682"/>
          <ac:grpSpMkLst>
            <pc:docMk/>
            <pc:sldMk cId="3174783567" sldId="630"/>
            <ac:grpSpMk id="30" creationId="{395BEA1E-5A80-5899-C1D3-5F8A6D580293}"/>
          </ac:grpSpMkLst>
        </pc:grpChg>
        <pc:grpChg chg="mod">
          <ac:chgData name="ALI TEKIN GUNER" userId="8a3bfaf7-3db6-4045-837e-88d2495fba61" providerId="ADAL" clId="{DF711EC2-06ED-4DDB-9F98-D828C38AB2A5}" dt="2022-11-16T11:01:39.580" v="681"/>
          <ac:grpSpMkLst>
            <pc:docMk/>
            <pc:sldMk cId="3174783567" sldId="630"/>
            <ac:grpSpMk id="32" creationId="{11EF1CBF-26B9-C655-01A3-825A57E74AB0}"/>
          </ac:grpSpMkLst>
        </pc:grpChg>
        <pc:grpChg chg="add del mod">
          <ac:chgData name="ALI TEKIN GUNER" userId="8a3bfaf7-3db6-4045-837e-88d2495fba61" providerId="ADAL" clId="{DF711EC2-06ED-4DDB-9F98-D828C38AB2A5}" dt="2022-11-16T11:01:42.688" v="684"/>
          <ac:grpSpMkLst>
            <pc:docMk/>
            <pc:sldMk cId="3174783567" sldId="630"/>
            <ac:grpSpMk id="38" creationId="{F6AE971D-FD8A-997E-3A1F-C057D1F039E2}"/>
          </ac:grpSpMkLst>
        </pc:grpChg>
        <pc:grpChg chg="mod">
          <ac:chgData name="ALI TEKIN GUNER" userId="8a3bfaf7-3db6-4045-837e-88d2495fba61" providerId="ADAL" clId="{DF711EC2-06ED-4DDB-9F98-D828C38AB2A5}" dt="2022-11-16T11:01:41.972" v="683"/>
          <ac:grpSpMkLst>
            <pc:docMk/>
            <pc:sldMk cId="3174783567" sldId="630"/>
            <ac:grpSpMk id="40" creationId="{626F6B95-9957-970B-FA0F-E9AC0FBF80C6}"/>
          </ac:grpSpMkLst>
        </pc:grpChg>
        <pc:grpChg chg="add del mod">
          <ac:chgData name="ALI TEKIN GUNER" userId="8a3bfaf7-3db6-4045-837e-88d2495fba61" providerId="ADAL" clId="{DF711EC2-06ED-4DDB-9F98-D828C38AB2A5}" dt="2022-11-16T11:01:47.507" v="687" actId="21"/>
          <ac:grpSpMkLst>
            <pc:docMk/>
            <pc:sldMk cId="3174783567" sldId="630"/>
            <ac:grpSpMk id="46" creationId="{1445E6A7-4E7C-0B92-75D1-52F1F9E1425F}"/>
          </ac:grpSpMkLst>
        </pc:grpChg>
        <pc:grpChg chg="mod">
          <ac:chgData name="ALI TEKIN GUNER" userId="8a3bfaf7-3db6-4045-837e-88d2495fba61" providerId="ADAL" clId="{DF711EC2-06ED-4DDB-9F98-D828C38AB2A5}" dt="2022-11-16T11:01:44.117" v="685"/>
          <ac:grpSpMkLst>
            <pc:docMk/>
            <pc:sldMk cId="3174783567" sldId="630"/>
            <ac:grpSpMk id="48" creationId="{57E89C82-65CD-F95D-7A99-ABC9B405B8EC}"/>
          </ac:grpSpMkLst>
        </pc:grpChg>
        <pc:grpChg chg="add del mod">
          <ac:chgData name="ALI TEKIN GUNER" userId="8a3bfaf7-3db6-4045-837e-88d2495fba61" providerId="ADAL" clId="{DF711EC2-06ED-4DDB-9F98-D828C38AB2A5}" dt="2022-11-16T11:01:50.220" v="689" actId="21"/>
          <ac:grpSpMkLst>
            <pc:docMk/>
            <pc:sldMk cId="3174783567" sldId="630"/>
            <ac:grpSpMk id="54" creationId="{3646478A-B514-823E-EA31-0C2CFB8A473F}"/>
          </ac:grpSpMkLst>
        </pc:grpChg>
        <pc:grpChg chg="mod">
          <ac:chgData name="ALI TEKIN GUNER" userId="8a3bfaf7-3db6-4045-837e-88d2495fba61" providerId="ADAL" clId="{DF711EC2-06ED-4DDB-9F98-D828C38AB2A5}" dt="2022-11-16T11:01:48.708" v="688"/>
          <ac:grpSpMkLst>
            <pc:docMk/>
            <pc:sldMk cId="3174783567" sldId="630"/>
            <ac:grpSpMk id="56" creationId="{2D58094C-97A9-A57C-D47F-FCF2E13E73C9}"/>
          </ac:grpSpMkLst>
        </pc:grpChg>
        <pc:grpChg chg="add mod">
          <ac:chgData name="ALI TEKIN GUNER" userId="8a3bfaf7-3db6-4045-837e-88d2495fba61" providerId="ADAL" clId="{DF711EC2-06ED-4DDB-9F98-D828C38AB2A5}" dt="2022-11-16T11:02:02.832" v="693" actId="1076"/>
          <ac:grpSpMkLst>
            <pc:docMk/>
            <pc:sldMk cId="3174783567" sldId="630"/>
            <ac:grpSpMk id="62" creationId="{87353BE9-7AB6-D97B-9C18-967C35E1B6ED}"/>
          </ac:grpSpMkLst>
        </pc:grpChg>
        <pc:grpChg chg="mod">
          <ac:chgData name="ALI TEKIN GUNER" userId="8a3bfaf7-3db6-4045-837e-88d2495fba61" providerId="ADAL" clId="{DF711EC2-06ED-4DDB-9F98-D828C38AB2A5}" dt="2022-11-16T11:01:52.109" v="690"/>
          <ac:grpSpMkLst>
            <pc:docMk/>
            <pc:sldMk cId="3174783567" sldId="630"/>
            <ac:grpSpMk id="64" creationId="{E8D4A1D3-FFA5-16C5-6944-D4F154BEDFCA}"/>
          </ac:grpSpMkLst>
        </pc:grpChg>
        <pc:grpChg chg="add del mod ord">
          <ac:chgData name="ALI TEKIN GUNER" userId="8a3bfaf7-3db6-4045-837e-88d2495fba61" providerId="ADAL" clId="{DF711EC2-06ED-4DDB-9F98-D828C38AB2A5}" dt="2022-11-16T11:18:42.343" v="884" actId="14100"/>
          <ac:grpSpMkLst>
            <pc:docMk/>
            <pc:sldMk cId="3174783567" sldId="630"/>
            <ac:grpSpMk id="76" creationId="{31353CEC-223D-1CE2-E462-F76CB975A8FD}"/>
          </ac:grpSpMkLst>
        </pc:grpChg>
        <pc:picChg chg="del mod">
          <ac:chgData name="ALI TEKIN GUNER" userId="8a3bfaf7-3db6-4045-837e-88d2495fba61" providerId="ADAL" clId="{DF711EC2-06ED-4DDB-9F98-D828C38AB2A5}" dt="2022-11-24T09:57:01.085" v="1230" actId="478"/>
          <ac:picMkLst>
            <pc:docMk/>
            <pc:sldMk cId="3174783567" sldId="630"/>
            <ac:picMk id="9" creationId="{00000000-0000-0000-0000-000000000000}"/>
          </ac:picMkLst>
        </pc:picChg>
        <pc:picChg chg="del mod">
          <ac:chgData name="ALI TEKIN GUNER" userId="8a3bfaf7-3db6-4045-837e-88d2495fba61" providerId="ADAL" clId="{DF711EC2-06ED-4DDB-9F98-D828C38AB2A5}" dt="2022-11-16T11:02:00.629" v="691" actId="21"/>
          <ac:picMkLst>
            <pc:docMk/>
            <pc:sldMk cId="3174783567" sldId="630"/>
            <ac:picMk id="20" creationId="{00000000-0000-0000-0000-000000000000}"/>
          </ac:picMkLst>
        </pc:picChg>
        <pc:picChg chg="add mod">
          <ac:chgData name="ALI TEKIN GUNER" userId="8a3bfaf7-3db6-4045-837e-88d2495fba61" providerId="ADAL" clId="{DF711EC2-06ED-4DDB-9F98-D828C38AB2A5}" dt="2022-11-24T09:57:10.690" v="1233" actId="1076"/>
          <ac:picMkLst>
            <pc:docMk/>
            <pc:sldMk cId="3174783567" sldId="630"/>
            <ac:picMk id="21" creationId="{25300171-D96F-33A9-E507-A47C6BA5A2A2}"/>
          </ac:picMkLst>
        </pc:picChg>
        <pc:picChg chg="mod">
          <ac:chgData name="ALI TEKIN GUNER" userId="8a3bfaf7-3db6-4045-837e-88d2495fba61" providerId="ADAL" clId="{DF711EC2-06ED-4DDB-9F98-D828C38AB2A5}" dt="2022-11-16T11:00:35.253" v="660"/>
          <ac:picMkLst>
            <pc:docMk/>
            <pc:sldMk cId="3174783567" sldId="630"/>
            <ac:picMk id="25" creationId="{F9659B75-A650-E4A8-1500-888DC77A6989}"/>
          </ac:picMkLst>
        </pc:picChg>
        <pc:picChg chg="mod">
          <ac:chgData name="ALI TEKIN GUNER" userId="8a3bfaf7-3db6-4045-837e-88d2495fba61" providerId="ADAL" clId="{DF711EC2-06ED-4DDB-9F98-D828C38AB2A5}" dt="2022-11-16T11:01:39.580" v="681"/>
          <ac:picMkLst>
            <pc:docMk/>
            <pc:sldMk cId="3174783567" sldId="630"/>
            <ac:picMk id="33" creationId="{7DC2F6B0-5130-653F-5E11-0E92EC163120}"/>
          </ac:picMkLst>
        </pc:picChg>
        <pc:picChg chg="mod">
          <ac:chgData name="ALI TEKIN GUNER" userId="8a3bfaf7-3db6-4045-837e-88d2495fba61" providerId="ADAL" clId="{DF711EC2-06ED-4DDB-9F98-D828C38AB2A5}" dt="2022-11-16T11:01:41.972" v="683"/>
          <ac:picMkLst>
            <pc:docMk/>
            <pc:sldMk cId="3174783567" sldId="630"/>
            <ac:picMk id="41" creationId="{B6C130CA-2C12-20C0-9FD1-3FFDE7460E1C}"/>
          </ac:picMkLst>
        </pc:picChg>
        <pc:picChg chg="mod">
          <ac:chgData name="ALI TEKIN GUNER" userId="8a3bfaf7-3db6-4045-837e-88d2495fba61" providerId="ADAL" clId="{DF711EC2-06ED-4DDB-9F98-D828C38AB2A5}" dt="2022-11-16T11:01:44.117" v="685"/>
          <ac:picMkLst>
            <pc:docMk/>
            <pc:sldMk cId="3174783567" sldId="630"/>
            <ac:picMk id="49" creationId="{D2F2061C-ACF0-DCB8-1A7F-7C3F41DF416A}"/>
          </ac:picMkLst>
        </pc:picChg>
        <pc:picChg chg="mod">
          <ac:chgData name="ALI TEKIN GUNER" userId="8a3bfaf7-3db6-4045-837e-88d2495fba61" providerId="ADAL" clId="{DF711EC2-06ED-4DDB-9F98-D828C38AB2A5}" dt="2022-11-16T11:01:48.708" v="688"/>
          <ac:picMkLst>
            <pc:docMk/>
            <pc:sldMk cId="3174783567" sldId="630"/>
            <ac:picMk id="57" creationId="{FCD08FD3-BB6C-6FA8-1545-F1958AD12829}"/>
          </ac:picMkLst>
        </pc:picChg>
        <pc:picChg chg="add del mod">
          <ac:chgData name="ALI TEKIN GUNER" userId="8a3bfaf7-3db6-4045-837e-88d2495fba61" providerId="ADAL" clId="{DF711EC2-06ED-4DDB-9F98-D828C38AB2A5}" dt="2022-11-16T11:12:51.921" v="812" actId="478"/>
          <ac:picMkLst>
            <pc:docMk/>
            <pc:sldMk cId="3174783567" sldId="630"/>
            <ac:picMk id="65" creationId="{002EFCEF-4110-0F10-BE20-BAE5175E3374}"/>
          </ac:picMkLst>
        </pc:picChg>
        <pc:picChg chg="add del mod">
          <ac:chgData name="ALI TEKIN GUNER" userId="8a3bfaf7-3db6-4045-837e-88d2495fba61" providerId="ADAL" clId="{DF711EC2-06ED-4DDB-9F98-D828C38AB2A5}" dt="2022-11-16T11:03:50.549" v="728" actId="21"/>
          <ac:picMkLst>
            <pc:docMk/>
            <pc:sldMk cId="3174783567" sldId="630"/>
            <ac:picMk id="70" creationId="{77BB2AC9-106F-E22A-9A45-FAED38C22D66}"/>
          </ac:picMkLst>
        </pc:picChg>
        <pc:picChg chg="add del mod">
          <ac:chgData name="ALI TEKIN GUNER" userId="8a3bfaf7-3db6-4045-837e-88d2495fba61" providerId="ADAL" clId="{DF711EC2-06ED-4DDB-9F98-D828C38AB2A5}" dt="2022-11-16T11:03:55.949" v="730" actId="21"/>
          <ac:picMkLst>
            <pc:docMk/>
            <pc:sldMk cId="3174783567" sldId="630"/>
            <ac:picMk id="71" creationId="{202D0AFA-8C16-EAC8-BB39-42B2F996BA45}"/>
          </ac:picMkLst>
        </pc:picChg>
        <pc:picChg chg="add del mod">
          <ac:chgData name="ALI TEKIN GUNER" userId="8a3bfaf7-3db6-4045-837e-88d2495fba61" providerId="ADAL" clId="{DF711EC2-06ED-4DDB-9F98-D828C38AB2A5}" dt="2022-11-16T11:04:00.053" v="732" actId="21"/>
          <ac:picMkLst>
            <pc:docMk/>
            <pc:sldMk cId="3174783567" sldId="630"/>
            <ac:picMk id="72" creationId="{0B9CEEDD-0C75-50C3-142C-CC7B778A4D2E}"/>
          </ac:picMkLst>
        </pc:picChg>
        <pc:picChg chg="add del mod">
          <ac:chgData name="ALI TEKIN GUNER" userId="8a3bfaf7-3db6-4045-837e-88d2495fba61" providerId="ADAL" clId="{DF711EC2-06ED-4DDB-9F98-D828C38AB2A5}" dt="2022-11-16T11:04:06.078" v="734" actId="21"/>
          <ac:picMkLst>
            <pc:docMk/>
            <pc:sldMk cId="3174783567" sldId="630"/>
            <ac:picMk id="73" creationId="{CA948BD8-3D45-D5DD-1841-46D066718603}"/>
          </ac:picMkLst>
        </pc:picChg>
        <pc:picChg chg="add mod ord">
          <ac:chgData name="ALI TEKIN GUNER" userId="8a3bfaf7-3db6-4045-837e-88d2495fba61" providerId="ADAL" clId="{DF711EC2-06ED-4DDB-9F98-D828C38AB2A5}" dt="2022-11-16T11:04:56.723" v="743" actId="29295"/>
          <ac:picMkLst>
            <pc:docMk/>
            <pc:sldMk cId="3174783567" sldId="630"/>
            <ac:picMk id="74" creationId="{0C3CD9F4-E1BB-2AE2-73C7-C3947371C205}"/>
          </ac:picMkLst>
        </pc:picChg>
        <pc:cxnChg chg="mod">
          <ac:chgData name="ALI TEKIN GUNER" userId="8a3bfaf7-3db6-4045-837e-88d2495fba61" providerId="ADAL" clId="{DF711EC2-06ED-4DDB-9F98-D828C38AB2A5}" dt="2022-11-16T11:00:35.253" v="660"/>
          <ac:cxnSpMkLst>
            <pc:docMk/>
            <pc:sldMk cId="3174783567" sldId="630"/>
            <ac:cxnSpMk id="26" creationId="{B7D482AD-1E1C-11C0-128C-2AC05A6E9FC7}"/>
          </ac:cxnSpMkLst>
        </pc:cxnChg>
        <pc:cxnChg chg="mod">
          <ac:chgData name="ALI TEKIN GUNER" userId="8a3bfaf7-3db6-4045-837e-88d2495fba61" providerId="ADAL" clId="{DF711EC2-06ED-4DDB-9F98-D828C38AB2A5}" dt="2022-11-16T11:00:35.253" v="660"/>
          <ac:cxnSpMkLst>
            <pc:docMk/>
            <pc:sldMk cId="3174783567" sldId="630"/>
            <ac:cxnSpMk id="27" creationId="{7ACC1496-AB50-F3E0-5C60-5BBE4C5B83D0}"/>
          </ac:cxnSpMkLst>
        </pc:cxnChg>
        <pc:cxnChg chg="mod">
          <ac:chgData name="ALI TEKIN GUNER" userId="8a3bfaf7-3db6-4045-837e-88d2495fba61" providerId="ADAL" clId="{DF711EC2-06ED-4DDB-9F98-D828C38AB2A5}" dt="2022-11-16T11:01:39.580" v="681"/>
          <ac:cxnSpMkLst>
            <pc:docMk/>
            <pc:sldMk cId="3174783567" sldId="630"/>
            <ac:cxnSpMk id="34" creationId="{2EEA9C32-C848-5C76-8DFD-9A83C6D68914}"/>
          </ac:cxnSpMkLst>
        </pc:cxnChg>
        <pc:cxnChg chg="mod">
          <ac:chgData name="ALI TEKIN GUNER" userId="8a3bfaf7-3db6-4045-837e-88d2495fba61" providerId="ADAL" clId="{DF711EC2-06ED-4DDB-9F98-D828C38AB2A5}" dt="2022-11-16T11:01:39.580" v="681"/>
          <ac:cxnSpMkLst>
            <pc:docMk/>
            <pc:sldMk cId="3174783567" sldId="630"/>
            <ac:cxnSpMk id="35" creationId="{77F644CF-E413-B993-0D02-19F7EC771317}"/>
          </ac:cxnSpMkLst>
        </pc:cxnChg>
        <pc:cxnChg chg="mod">
          <ac:chgData name="ALI TEKIN GUNER" userId="8a3bfaf7-3db6-4045-837e-88d2495fba61" providerId="ADAL" clId="{DF711EC2-06ED-4DDB-9F98-D828C38AB2A5}" dt="2022-11-16T11:01:41.972" v="683"/>
          <ac:cxnSpMkLst>
            <pc:docMk/>
            <pc:sldMk cId="3174783567" sldId="630"/>
            <ac:cxnSpMk id="42" creationId="{D74D5C41-1981-783A-984C-EA7C17F4247B}"/>
          </ac:cxnSpMkLst>
        </pc:cxnChg>
        <pc:cxnChg chg="mod">
          <ac:chgData name="ALI TEKIN GUNER" userId="8a3bfaf7-3db6-4045-837e-88d2495fba61" providerId="ADAL" clId="{DF711EC2-06ED-4DDB-9F98-D828C38AB2A5}" dt="2022-11-16T11:01:41.972" v="683"/>
          <ac:cxnSpMkLst>
            <pc:docMk/>
            <pc:sldMk cId="3174783567" sldId="630"/>
            <ac:cxnSpMk id="43" creationId="{6FFD1076-B94A-2120-D391-28FA2F2EE1DC}"/>
          </ac:cxnSpMkLst>
        </pc:cxnChg>
        <pc:cxnChg chg="mod">
          <ac:chgData name="ALI TEKIN GUNER" userId="8a3bfaf7-3db6-4045-837e-88d2495fba61" providerId="ADAL" clId="{DF711EC2-06ED-4DDB-9F98-D828C38AB2A5}" dt="2022-11-16T11:01:44.117" v="685"/>
          <ac:cxnSpMkLst>
            <pc:docMk/>
            <pc:sldMk cId="3174783567" sldId="630"/>
            <ac:cxnSpMk id="50" creationId="{5C69A595-31E9-E007-241E-118533309D95}"/>
          </ac:cxnSpMkLst>
        </pc:cxnChg>
        <pc:cxnChg chg="mod">
          <ac:chgData name="ALI TEKIN GUNER" userId="8a3bfaf7-3db6-4045-837e-88d2495fba61" providerId="ADAL" clId="{DF711EC2-06ED-4DDB-9F98-D828C38AB2A5}" dt="2022-11-16T11:01:44.117" v="685"/>
          <ac:cxnSpMkLst>
            <pc:docMk/>
            <pc:sldMk cId="3174783567" sldId="630"/>
            <ac:cxnSpMk id="51" creationId="{B6ECE8E1-ADEA-BE7C-272C-DA14CFDAD94E}"/>
          </ac:cxnSpMkLst>
        </pc:cxnChg>
        <pc:cxnChg chg="mod">
          <ac:chgData name="ALI TEKIN GUNER" userId="8a3bfaf7-3db6-4045-837e-88d2495fba61" providerId="ADAL" clId="{DF711EC2-06ED-4DDB-9F98-D828C38AB2A5}" dt="2022-11-16T11:01:48.708" v="688"/>
          <ac:cxnSpMkLst>
            <pc:docMk/>
            <pc:sldMk cId="3174783567" sldId="630"/>
            <ac:cxnSpMk id="58" creationId="{B4D8BEB8-555E-6006-4A92-B3450FAB3FAA}"/>
          </ac:cxnSpMkLst>
        </pc:cxnChg>
        <pc:cxnChg chg="mod">
          <ac:chgData name="ALI TEKIN GUNER" userId="8a3bfaf7-3db6-4045-837e-88d2495fba61" providerId="ADAL" clId="{DF711EC2-06ED-4DDB-9F98-D828C38AB2A5}" dt="2022-11-16T11:01:48.708" v="688"/>
          <ac:cxnSpMkLst>
            <pc:docMk/>
            <pc:sldMk cId="3174783567" sldId="630"/>
            <ac:cxnSpMk id="59" creationId="{5C9649B1-7306-7A0F-4DE1-C6F6135929B2}"/>
          </ac:cxnSpMkLst>
        </pc:cxnChg>
        <pc:cxnChg chg="mod">
          <ac:chgData name="ALI TEKIN GUNER" userId="8a3bfaf7-3db6-4045-837e-88d2495fba61" providerId="ADAL" clId="{DF711EC2-06ED-4DDB-9F98-D828C38AB2A5}" dt="2022-11-16T11:01:52.109" v="690"/>
          <ac:cxnSpMkLst>
            <pc:docMk/>
            <pc:sldMk cId="3174783567" sldId="630"/>
            <ac:cxnSpMk id="66" creationId="{F63F32DB-64DC-C768-0F4A-7F802B86E70E}"/>
          </ac:cxnSpMkLst>
        </pc:cxnChg>
        <pc:cxnChg chg="mod">
          <ac:chgData name="ALI TEKIN GUNER" userId="8a3bfaf7-3db6-4045-837e-88d2495fba61" providerId="ADAL" clId="{DF711EC2-06ED-4DDB-9F98-D828C38AB2A5}" dt="2022-11-16T11:01:52.109" v="690"/>
          <ac:cxnSpMkLst>
            <pc:docMk/>
            <pc:sldMk cId="3174783567" sldId="630"/>
            <ac:cxnSpMk id="67" creationId="{5250DE09-E175-BE7C-19A3-2C4CB085C725}"/>
          </ac:cxnSpMkLst>
        </pc:cxnChg>
        <pc:cxnChg chg="add del">
          <ac:chgData name="ALI TEKIN GUNER" userId="8a3bfaf7-3db6-4045-837e-88d2495fba61" providerId="ADAL" clId="{DF711EC2-06ED-4DDB-9F98-D828C38AB2A5}" dt="2022-11-16T11:13:13.207" v="815" actId="478"/>
          <ac:cxnSpMkLst>
            <pc:docMk/>
            <pc:sldMk cId="3174783567" sldId="630"/>
            <ac:cxnSpMk id="80" creationId="{14388DC8-D3E7-DAB9-636C-5AF87A1382F6}"/>
          </ac:cxnSpMkLst>
        </pc:cxnChg>
      </pc:sldChg>
      <pc:sldChg chg="modTransition">
        <pc:chgData name="ALI TEKIN GUNER" userId="8a3bfaf7-3db6-4045-837e-88d2495fba61" providerId="ADAL" clId="{DF711EC2-06ED-4DDB-9F98-D828C38AB2A5}" dt="2022-11-16T11:06:38.423" v="776"/>
        <pc:sldMkLst>
          <pc:docMk/>
          <pc:sldMk cId="2338565287" sldId="631"/>
        </pc:sldMkLst>
      </pc:sldChg>
      <pc:sldChg chg="modTransition">
        <pc:chgData name="ALI TEKIN GUNER" userId="8a3bfaf7-3db6-4045-837e-88d2495fba61" providerId="ADAL" clId="{DF711EC2-06ED-4DDB-9F98-D828C38AB2A5}" dt="2022-11-16T11:06:38.423" v="776"/>
        <pc:sldMkLst>
          <pc:docMk/>
          <pc:sldMk cId="839185344" sldId="632"/>
        </pc:sldMkLst>
      </pc:sldChg>
      <pc:sldChg chg="modTransition">
        <pc:chgData name="ALI TEKIN GUNER" userId="8a3bfaf7-3db6-4045-837e-88d2495fba61" providerId="ADAL" clId="{DF711EC2-06ED-4DDB-9F98-D828C38AB2A5}" dt="2022-11-16T11:06:38.423" v="776"/>
        <pc:sldMkLst>
          <pc:docMk/>
          <pc:sldMk cId="2460650716" sldId="633"/>
        </pc:sldMkLst>
      </pc:sldChg>
      <pc:sldChg chg="modTransition">
        <pc:chgData name="ALI TEKIN GUNER" userId="8a3bfaf7-3db6-4045-837e-88d2495fba61" providerId="ADAL" clId="{DF711EC2-06ED-4DDB-9F98-D828C38AB2A5}" dt="2022-11-16T11:06:38.423" v="776"/>
        <pc:sldMkLst>
          <pc:docMk/>
          <pc:sldMk cId="1556722678" sldId="634"/>
        </pc:sldMkLst>
      </pc:sldChg>
      <pc:sldChg chg="modTransition">
        <pc:chgData name="ALI TEKIN GUNER" userId="8a3bfaf7-3db6-4045-837e-88d2495fba61" providerId="ADAL" clId="{DF711EC2-06ED-4DDB-9F98-D828C38AB2A5}" dt="2022-11-16T11:06:38.423" v="776"/>
        <pc:sldMkLst>
          <pc:docMk/>
          <pc:sldMk cId="1743555238" sldId="639"/>
        </pc:sldMkLst>
      </pc:sldChg>
      <pc:sldChg chg="modTransition">
        <pc:chgData name="ALI TEKIN GUNER" userId="8a3bfaf7-3db6-4045-837e-88d2495fba61" providerId="ADAL" clId="{DF711EC2-06ED-4DDB-9F98-D828C38AB2A5}" dt="2022-11-16T11:06:38.423" v="776"/>
        <pc:sldMkLst>
          <pc:docMk/>
          <pc:sldMk cId="1180750735" sldId="641"/>
        </pc:sldMkLst>
      </pc:sldChg>
      <pc:sldChg chg="modTransition">
        <pc:chgData name="ALI TEKIN GUNER" userId="8a3bfaf7-3db6-4045-837e-88d2495fba61" providerId="ADAL" clId="{DF711EC2-06ED-4DDB-9F98-D828C38AB2A5}" dt="2022-11-16T11:06:38.423" v="776"/>
        <pc:sldMkLst>
          <pc:docMk/>
          <pc:sldMk cId="598182469" sldId="642"/>
        </pc:sldMkLst>
      </pc:sldChg>
      <pc:sldChg chg="modTransition">
        <pc:chgData name="ALI TEKIN GUNER" userId="8a3bfaf7-3db6-4045-837e-88d2495fba61" providerId="ADAL" clId="{DF711EC2-06ED-4DDB-9F98-D828C38AB2A5}" dt="2022-11-16T11:06:38.423" v="776"/>
        <pc:sldMkLst>
          <pc:docMk/>
          <pc:sldMk cId="2443440339" sldId="643"/>
        </pc:sldMkLst>
      </pc:sldChg>
      <pc:sldChg chg="del">
        <pc:chgData name="ALI TEKIN GUNER" userId="8a3bfaf7-3db6-4045-837e-88d2495fba61" providerId="ADAL" clId="{DF711EC2-06ED-4DDB-9F98-D828C38AB2A5}" dt="2022-11-11T08:32:23.883" v="50" actId="47"/>
        <pc:sldMkLst>
          <pc:docMk/>
          <pc:sldMk cId="3126306575" sldId="645"/>
        </pc:sldMkLst>
      </pc:sldChg>
      <pc:sldChg chg="modSp mod modTransition">
        <pc:chgData name="ALI TEKIN GUNER" userId="8a3bfaf7-3db6-4045-837e-88d2495fba61" providerId="ADAL" clId="{DF711EC2-06ED-4DDB-9F98-D828C38AB2A5}" dt="2022-11-16T11:06:38.423" v="776"/>
        <pc:sldMkLst>
          <pc:docMk/>
          <pc:sldMk cId="835927400" sldId="647"/>
        </pc:sldMkLst>
        <pc:spChg chg="mod">
          <ac:chgData name="ALI TEKIN GUNER" userId="8a3bfaf7-3db6-4045-837e-88d2495fba61" providerId="ADAL" clId="{DF711EC2-06ED-4DDB-9F98-D828C38AB2A5}" dt="2022-11-11T08:39:41.091" v="118" actId="1076"/>
          <ac:spMkLst>
            <pc:docMk/>
            <pc:sldMk cId="835927400" sldId="647"/>
            <ac:spMk id="6" creationId="{00000000-0000-0000-0000-000000000000}"/>
          </ac:spMkLst>
        </pc:spChg>
        <pc:spChg chg="mod">
          <ac:chgData name="ALI TEKIN GUNER" userId="8a3bfaf7-3db6-4045-837e-88d2495fba61" providerId="ADAL" clId="{DF711EC2-06ED-4DDB-9F98-D828C38AB2A5}" dt="2022-11-11T08:39:04.370" v="110" actId="20577"/>
          <ac:spMkLst>
            <pc:docMk/>
            <pc:sldMk cId="835927400" sldId="647"/>
            <ac:spMk id="12" creationId="{00000000-0000-0000-0000-000000000000}"/>
          </ac:spMkLst>
        </pc:spChg>
        <pc:spChg chg="mod">
          <ac:chgData name="ALI TEKIN GUNER" userId="8a3bfaf7-3db6-4045-837e-88d2495fba61" providerId="ADAL" clId="{DF711EC2-06ED-4DDB-9F98-D828C38AB2A5}" dt="2022-11-11T08:40:12.890" v="124" actId="113"/>
          <ac:spMkLst>
            <pc:docMk/>
            <pc:sldMk cId="835927400" sldId="647"/>
            <ac:spMk id="17" creationId="{00000000-0000-0000-0000-000000000000}"/>
          </ac:spMkLst>
        </pc:spChg>
        <pc:grpChg chg="mod">
          <ac:chgData name="ALI TEKIN GUNER" userId="8a3bfaf7-3db6-4045-837e-88d2495fba61" providerId="ADAL" clId="{DF711EC2-06ED-4DDB-9F98-D828C38AB2A5}" dt="2022-11-11T08:39:46.473" v="119" actId="1076"/>
          <ac:grpSpMkLst>
            <pc:docMk/>
            <pc:sldMk cId="835927400" sldId="647"/>
            <ac:grpSpMk id="15" creationId="{00000000-0000-0000-0000-000000000000}"/>
          </ac:grpSpMkLst>
        </pc:grpChg>
        <pc:picChg chg="mod">
          <ac:chgData name="ALI TEKIN GUNER" userId="8a3bfaf7-3db6-4045-837e-88d2495fba61" providerId="ADAL" clId="{DF711EC2-06ED-4DDB-9F98-D828C38AB2A5}" dt="2022-11-11T08:40:02.671" v="122"/>
          <ac:picMkLst>
            <pc:docMk/>
            <pc:sldMk cId="835927400" sldId="647"/>
            <ac:picMk id="3" creationId="{00000000-0000-0000-0000-000000000000}"/>
          </ac:picMkLst>
        </pc:picChg>
        <pc:picChg chg="mod">
          <ac:chgData name="ALI TEKIN GUNER" userId="8a3bfaf7-3db6-4045-837e-88d2495fba61" providerId="ADAL" clId="{DF711EC2-06ED-4DDB-9F98-D828C38AB2A5}" dt="2022-11-11T08:39:56.658" v="121" actId="1076"/>
          <ac:picMkLst>
            <pc:docMk/>
            <pc:sldMk cId="835927400" sldId="647"/>
            <ac:picMk id="8" creationId="{00000000-0000-0000-0000-000000000000}"/>
          </ac:picMkLst>
        </pc:picChg>
        <pc:cxnChg chg="mod">
          <ac:chgData name="ALI TEKIN GUNER" userId="8a3bfaf7-3db6-4045-837e-88d2495fba61" providerId="ADAL" clId="{DF711EC2-06ED-4DDB-9F98-D828C38AB2A5}" dt="2022-11-11T08:39:09.244" v="111" actId="1076"/>
          <ac:cxnSpMkLst>
            <pc:docMk/>
            <pc:sldMk cId="835927400" sldId="647"/>
            <ac:cxnSpMk id="14" creationId="{00000000-0000-0000-0000-000000000000}"/>
          </ac:cxnSpMkLst>
        </pc:cxnChg>
      </pc:sldChg>
      <pc:sldChg chg="modSp mod modTransition">
        <pc:chgData name="ALI TEKIN GUNER" userId="8a3bfaf7-3db6-4045-837e-88d2495fba61" providerId="ADAL" clId="{DF711EC2-06ED-4DDB-9F98-D828C38AB2A5}" dt="2022-11-16T11:06:38.423" v="776"/>
        <pc:sldMkLst>
          <pc:docMk/>
          <pc:sldMk cId="2123933875" sldId="648"/>
        </pc:sldMkLst>
        <pc:spChg chg="mod">
          <ac:chgData name="ALI TEKIN GUNER" userId="8a3bfaf7-3db6-4045-837e-88d2495fba61" providerId="ADAL" clId="{DF711EC2-06ED-4DDB-9F98-D828C38AB2A5}" dt="2022-11-11T08:42:06.208" v="194" actId="20577"/>
          <ac:spMkLst>
            <pc:docMk/>
            <pc:sldMk cId="2123933875" sldId="648"/>
            <ac:spMk id="7" creationId="{00000000-0000-0000-0000-000000000000}"/>
          </ac:spMkLst>
        </pc:spChg>
        <pc:cxnChg chg="mod">
          <ac:chgData name="ALI TEKIN GUNER" userId="8a3bfaf7-3db6-4045-837e-88d2495fba61" providerId="ADAL" clId="{DF711EC2-06ED-4DDB-9F98-D828C38AB2A5}" dt="2022-11-11T08:41:36.955" v="172" actId="14100"/>
          <ac:cxnSpMkLst>
            <pc:docMk/>
            <pc:sldMk cId="2123933875" sldId="648"/>
            <ac:cxnSpMk id="10" creationId="{00000000-0000-0000-0000-000000000000}"/>
          </ac:cxnSpMkLst>
        </pc:cxnChg>
      </pc:sldChg>
      <pc:sldChg chg="modTransition">
        <pc:chgData name="ALI TEKIN GUNER" userId="8a3bfaf7-3db6-4045-837e-88d2495fba61" providerId="ADAL" clId="{DF711EC2-06ED-4DDB-9F98-D828C38AB2A5}" dt="2022-11-16T11:06:38.423" v="776"/>
        <pc:sldMkLst>
          <pc:docMk/>
          <pc:sldMk cId="2412155538" sldId="649"/>
        </pc:sldMkLst>
      </pc:sldChg>
      <pc:sldChg chg="modTransition">
        <pc:chgData name="ALI TEKIN GUNER" userId="8a3bfaf7-3db6-4045-837e-88d2495fba61" providerId="ADAL" clId="{DF711EC2-06ED-4DDB-9F98-D828C38AB2A5}" dt="2022-11-16T11:06:38.423" v="776"/>
        <pc:sldMkLst>
          <pc:docMk/>
          <pc:sldMk cId="379551922" sldId="655"/>
        </pc:sldMkLst>
      </pc:sldChg>
      <pc:sldChg chg="delSp modSp del mod delAnim modAnim">
        <pc:chgData name="ALI TEKIN GUNER" userId="8a3bfaf7-3db6-4045-837e-88d2495fba61" providerId="ADAL" clId="{DF711EC2-06ED-4DDB-9F98-D828C38AB2A5}" dt="2022-11-11T08:35:19.486" v="64" actId="2696"/>
        <pc:sldMkLst>
          <pc:docMk/>
          <pc:sldMk cId="3846993998" sldId="656"/>
        </pc:sldMkLst>
        <pc:spChg chg="mod">
          <ac:chgData name="ALI TEKIN GUNER" userId="8a3bfaf7-3db6-4045-837e-88d2495fba61" providerId="ADAL" clId="{DF711EC2-06ED-4DDB-9F98-D828C38AB2A5}" dt="2022-11-11T08:35:00.874" v="57" actId="27636"/>
          <ac:spMkLst>
            <pc:docMk/>
            <pc:sldMk cId="3846993998" sldId="656"/>
            <ac:spMk id="4" creationId="{00000000-0000-0000-0000-000000000000}"/>
          </ac:spMkLst>
        </pc:spChg>
        <pc:spChg chg="del mod">
          <ac:chgData name="ALI TEKIN GUNER" userId="8a3bfaf7-3db6-4045-837e-88d2495fba61" providerId="ADAL" clId="{DF711EC2-06ED-4DDB-9F98-D828C38AB2A5}" dt="2022-11-11T08:35:13.757" v="62"/>
          <ac:spMkLst>
            <pc:docMk/>
            <pc:sldMk cId="3846993998" sldId="656"/>
            <ac:spMk id="5" creationId="{00000000-0000-0000-0000-000000000000}"/>
          </ac:spMkLst>
        </pc:spChg>
        <pc:spChg chg="del">
          <ac:chgData name="ALI TEKIN GUNER" userId="8a3bfaf7-3db6-4045-837e-88d2495fba61" providerId="ADAL" clId="{DF711EC2-06ED-4DDB-9F98-D828C38AB2A5}" dt="2022-11-11T08:34:28.200" v="52" actId="478"/>
          <ac:spMkLst>
            <pc:docMk/>
            <pc:sldMk cId="3846993998" sldId="656"/>
            <ac:spMk id="10" creationId="{00000000-0000-0000-0000-000000000000}"/>
          </ac:spMkLst>
        </pc:spChg>
        <pc:picChg chg="del">
          <ac:chgData name="ALI TEKIN GUNER" userId="8a3bfaf7-3db6-4045-837e-88d2495fba61" providerId="ADAL" clId="{DF711EC2-06ED-4DDB-9F98-D828C38AB2A5}" dt="2022-11-11T08:34:27.075" v="51" actId="478"/>
          <ac:picMkLst>
            <pc:docMk/>
            <pc:sldMk cId="3846993998" sldId="656"/>
            <ac:picMk id="9" creationId="{00000000-0000-0000-0000-000000000000}"/>
          </ac:picMkLst>
        </pc:picChg>
      </pc:sldChg>
      <pc:sldChg chg="delSp modSp mod modTransition">
        <pc:chgData name="ALI TEKIN GUNER" userId="8a3bfaf7-3db6-4045-837e-88d2495fba61" providerId="ADAL" clId="{DF711EC2-06ED-4DDB-9F98-D828C38AB2A5}" dt="2022-11-16T11:06:38.423" v="776"/>
        <pc:sldMkLst>
          <pc:docMk/>
          <pc:sldMk cId="557110376" sldId="657"/>
        </pc:sldMkLst>
        <pc:spChg chg="mod">
          <ac:chgData name="ALI TEKIN GUNER" userId="8a3bfaf7-3db6-4045-837e-88d2495fba61" providerId="ADAL" clId="{DF711EC2-06ED-4DDB-9F98-D828C38AB2A5}" dt="2022-11-11T08:40:41.599" v="134" actId="1035"/>
          <ac:spMkLst>
            <pc:docMk/>
            <pc:sldMk cId="557110376" sldId="657"/>
            <ac:spMk id="3" creationId="{00000000-0000-0000-0000-000000000000}"/>
          </ac:spMkLst>
        </pc:spChg>
        <pc:spChg chg="del">
          <ac:chgData name="ALI TEKIN GUNER" userId="8a3bfaf7-3db6-4045-837e-88d2495fba61" providerId="ADAL" clId="{DF711EC2-06ED-4DDB-9F98-D828C38AB2A5}" dt="2022-11-11T08:40:28.349" v="126" actId="478"/>
          <ac:spMkLst>
            <pc:docMk/>
            <pc:sldMk cId="557110376" sldId="657"/>
            <ac:spMk id="4" creationId="{00000000-0000-0000-0000-000000000000}"/>
          </ac:spMkLst>
        </pc:spChg>
        <pc:spChg chg="mod">
          <ac:chgData name="ALI TEKIN GUNER" userId="8a3bfaf7-3db6-4045-837e-88d2495fba61" providerId="ADAL" clId="{DF711EC2-06ED-4DDB-9F98-D828C38AB2A5}" dt="2022-11-11T08:40:41.599" v="134" actId="1035"/>
          <ac:spMkLst>
            <pc:docMk/>
            <pc:sldMk cId="557110376" sldId="657"/>
            <ac:spMk id="6" creationId="{00000000-0000-0000-0000-000000000000}"/>
          </ac:spMkLst>
        </pc:spChg>
        <pc:spChg chg="mod">
          <ac:chgData name="ALI TEKIN GUNER" userId="8a3bfaf7-3db6-4045-837e-88d2495fba61" providerId="ADAL" clId="{DF711EC2-06ED-4DDB-9F98-D828C38AB2A5}" dt="2022-11-11T08:37:33.833" v="90" actId="207"/>
          <ac:spMkLst>
            <pc:docMk/>
            <pc:sldMk cId="557110376" sldId="657"/>
            <ac:spMk id="10" creationId="{00000000-0000-0000-0000-000000000000}"/>
          </ac:spMkLst>
        </pc:spChg>
        <pc:grpChg chg="mod">
          <ac:chgData name="ALI TEKIN GUNER" userId="8a3bfaf7-3db6-4045-837e-88d2495fba61" providerId="ADAL" clId="{DF711EC2-06ED-4DDB-9F98-D828C38AB2A5}" dt="2022-11-11T08:40:46.804" v="136" actId="1036"/>
          <ac:grpSpMkLst>
            <pc:docMk/>
            <pc:sldMk cId="557110376" sldId="657"/>
            <ac:grpSpMk id="29" creationId="{00000000-0000-0000-0000-000000000000}"/>
          </ac:grpSpMkLst>
        </pc:grpChg>
      </pc:sldChg>
      <pc:sldChg chg="modTransition">
        <pc:chgData name="ALI TEKIN GUNER" userId="8a3bfaf7-3db6-4045-837e-88d2495fba61" providerId="ADAL" clId="{DF711EC2-06ED-4DDB-9F98-D828C38AB2A5}" dt="2022-11-16T11:06:38.423" v="776"/>
        <pc:sldMkLst>
          <pc:docMk/>
          <pc:sldMk cId="856067901" sldId="658"/>
        </pc:sldMkLst>
      </pc:sldChg>
      <pc:sldChg chg="modTransition">
        <pc:chgData name="ALI TEKIN GUNER" userId="8a3bfaf7-3db6-4045-837e-88d2495fba61" providerId="ADAL" clId="{DF711EC2-06ED-4DDB-9F98-D828C38AB2A5}" dt="2022-11-16T11:06:38.423" v="776"/>
        <pc:sldMkLst>
          <pc:docMk/>
          <pc:sldMk cId="3548442925" sldId="660"/>
        </pc:sldMkLst>
      </pc:sldChg>
      <pc:sldChg chg="modTransition">
        <pc:chgData name="ALI TEKIN GUNER" userId="8a3bfaf7-3db6-4045-837e-88d2495fba61" providerId="ADAL" clId="{DF711EC2-06ED-4DDB-9F98-D828C38AB2A5}" dt="2022-11-16T11:06:38.423" v="776"/>
        <pc:sldMkLst>
          <pc:docMk/>
          <pc:sldMk cId="3697192525" sldId="661"/>
        </pc:sldMkLst>
      </pc:sldChg>
      <pc:sldChg chg="modTransition">
        <pc:chgData name="ALI TEKIN GUNER" userId="8a3bfaf7-3db6-4045-837e-88d2495fba61" providerId="ADAL" clId="{DF711EC2-06ED-4DDB-9F98-D828C38AB2A5}" dt="2022-11-16T11:06:38.423" v="776"/>
        <pc:sldMkLst>
          <pc:docMk/>
          <pc:sldMk cId="1101857990" sldId="662"/>
        </pc:sldMkLst>
      </pc:sldChg>
      <pc:sldChg chg="modTransition">
        <pc:chgData name="ALI TEKIN GUNER" userId="8a3bfaf7-3db6-4045-837e-88d2495fba61" providerId="ADAL" clId="{DF711EC2-06ED-4DDB-9F98-D828C38AB2A5}" dt="2022-11-16T11:06:38.423" v="776"/>
        <pc:sldMkLst>
          <pc:docMk/>
          <pc:sldMk cId="1489186253" sldId="667"/>
        </pc:sldMkLst>
      </pc:sldChg>
      <pc:sldChg chg="modTransition">
        <pc:chgData name="ALI TEKIN GUNER" userId="8a3bfaf7-3db6-4045-837e-88d2495fba61" providerId="ADAL" clId="{DF711EC2-06ED-4DDB-9F98-D828C38AB2A5}" dt="2022-11-16T11:06:38.423" v="776"/>
        <pc:sldMkLst>
          <pc:docMk/>
          <pc:sldMk cId="3554608710" sldId="668"/>
        </pc:sldMkLst>
      </pc:sldChg>
      <pc:sldChg chg="del">
        <pc:chgData name="ALI TEKIN GUNER" userId="8a3bfaf7-3db6-4045-837e-88d2495fba61" providerId="ADAL" clId="{DF711EC2-06ED-4DDB-9F98-D828C38AB2A5}" dt="2022-11-11T08:59:28.305" v="208" actId="2696"/>
        <pc:sldMkLst>
          <pc:docMk/>
          <pc:sldMk cId="2761124651" sldId="704"/>
        </pc:sldMkLst>
      </pc:sldChg>
      <pc:sldChg chg="del">
        <pc:chgData name="ALI TEKIN GUNER" userId="8a3bfaf7-3db6-4045-837e-88d2495fba61" providerId="ADAL" clId="{DF711EC2-06ED-4DDB-9F98-D828C38AB2A5}" dt="2022-11-11T09:07:03.573" v="285" actId="2696"/>
        <pc:sldMkLst>
          <pc:docMk/>
          <pc:sldMk cId="4092380730" sldId="711"/>
        </pc:sldMkLst>
      </pc:sldChg>
      <pc:sldChg chg="del">
        <pc:chgData name="ALI TEKIN GUNER" userId="8a3bfaf7-3db6-4045-837e-88d2495fba61" providerId="ADAL" clId="{DF711EC2-06ED-4DDB-9F98-D828C38AB2A5}" dt="2022-11-11T08:59:28.305" v="208" actId="2696"/>
        <pc:sldMkLst>
          <pc:docMk/>
          <pc:sldMk cId="3783021938" sldId="713"/>
        </pc:sldMkLst>
      </pc:sldChg>
      <pc:sldChg chg="del">
        <pc:chgData name="ALI TEKIN GUNER" userId="8a3bfaf7-3db6-4045-837e-88d2495fba61" providerId="ADAL" clId="{DF711EC2-06ED-4DDB-9F98-D828C38AB2A5}" dt="2022-11-11T08:59:28.305" v="208" actId="2696"/>
        <pc:sldMkLst>
          <pc:docMk/>
          <pc:sldMk cId="2021864663" sldId="714"/>
        </pc:sldMkLst>
      </pc:sldChg>
      <pc:sldChg chg="del">
        <pc:chgData name="ALI TEKIN GUNER" userId="8a3bfaf7-3db6-4045-837e-88d2495fba61" providerId="ADAL" clId="{DF711EC2-06ED-4DDB-9F98-D828C38AB2A5}" dt="2022-11-11T09:07:03.573" v="285" actId="2696"/>
        <pc:sldMkLst>
          <pc:docMk/>
          <pc:sldMk cId="3743950944" sldId="728"/>
        </pc:sldMkLst>
      </pc:sldChg>
      <pc:sldChg chg="del">
        <pc:chgData name="ALI TEKIN GUNER" userId="8a3bfaf7-3db6-4045-837e-88d2495fba61" providerId="ADAL" clId="{DF711EC2-06ED-4DDB-9F98-D828C38AB2A5}" dt="2022-11-11T09:08:54.583" v="292" actId="2696"/>
        <pc:sldMkLst>
          <pc:docMk/>
          <pc:sldMk cId="1191879491" sldId="731"/>
        </pc:sldMkLst>
      </pc:sldChg>
      <pc:sldChg chg="del">
        <pc:chgData name="ALI TEKIN GUNER" userId="8a3bfaf7-3db6-4045-837e-88d2495fba61" providerId="ADAL" clId="{DF711EC2-06ED-4DDB-9F98-D828C38AB2A5}" dt="2022-11-11T09:10:01.294" v="303" actId="2696"/>
        <pc:sldMkLst>
          <pc:docMk/>
          <pc:sldMk cId="395261355" sldId="732"/>
        </pc:sldMkLst>
      </pc:sldChg>
      <pc:sldChg chg="del">
        <pc:chgData name="ALI TEKIN GUNER" userId="8a3bfaf7-3db6-4045-837e-88d2495fba61" providerId="ADAL" clId="{DF711EC2-06ED-4DDB-9F98-D828C38AB2A5}" dt="2022-11-11T09:11:27.587" v="307" actId="2696"/>
        <pc:sldMkLst>
          <pc:docMk/>
          <pc:sldMk cId="3442402490" sldId="734"/>
        </pc:sldMkLst>
      </pc:sldChg>
      <pc:sldChg chg="modTransition">
        <pc:chgData name="ALI TEKIN GUNER" userId="8a3bfaf7-3db6-4045-837e-88d2495fba61" providerId="ADAL" clId="{DF711EC2-06ED-4DDB-9F98-D828C38AB2A5}" dt="2022-11-16T11:06:38.423" v="776"/>
        <pc:sldMkLst>
          <pc:docMk/>
          <pc:sldMk cId="4213451487" sldId="747"/>
        </pc:sldMkLst>
      </pc:sldChg>
      <pc:sldChg chg="del">
        <pc:chgData name="ALI TEKIN GUNER" userId="8a3bfaf7-3db6-4045-837e-88d2495fba61" providerId="ADAL" clId="{DF711EC2-06ED-4DDB-9F98-D828C38AB2A5}" dt="2022-11-11T08:31:21.841" v="49" actId="2696"/>
        <pc:sldMkLst>
          <pc:docMk/>
          <pc:sldMk cId="42342612" sldId="753"/>
        </pc:sldMkLst>
      </pc:sldChg>
      <pc:sldChg chg="del">
        <pc:chgData name="ALI TEKIN GUNER" userId="8a3bfaf7-3db6-4045-837e-88d2495fba61" providerId="ADAL" clId="{DF711EC2-06ED-4DDB-9F98-D828C38AB2A5}" dt="2022-11-11T09:20:31.720" v="316" actId="2696"/>
        <pc:sldMkLst>
          <pc:docMk/>
          <pc:sldMk cId="2336042968" sldId="761"/>
        </pc:sldMkLst>
      </pc:sldChg>
      <pc:sldChg chg="del">
        <pc:chgData name="ALI TEKIN GUNER" userId="8a3bfaf7-3db6-4045-837e-88d2495fba61" providerId="ADAL" clId="{DF711EC2-06ED-4DDB-9F98-D828C38AB2A5}" dt="2022-11-11T09:11:27.587" v="307" actId="2696"/>
        <pc:sldMkLst>
          <pc:docMk/>
          <pc:sldMk cId="3513034276" sldId="764"/>
        </pc:sldMkLst>
      </pc:sldChg>
      <pc:sldChg chg="modTransition">
        <pc:chgData name="ALI TEKIN GUNER" userId="8a3bfaf7-3db6-4045-837e-88d2495fba61" providerId="ADAL" clId="{DF711EC2-06ED-4DDB-9F98-D828C38AB2A5}" dt="2022-11-16T11:06:38.423" v="776"/>
        <pc:sldMkLst>
          <pc:docMk/>
          <pc:sldMk cId="1914983523" sldId="766"/>
        </pc:sldMkLst>
      </pc:sldChg>
      <pc:sldChg chg="modTransition">
        <pc:chgData name="ALI TEKIN GUNER" userId="8a3bfaf7-3db6-4045-837e-88d2495fba61" providerId="ADAL" clId="{DF711EC2-06ED-4DDB-9F98-D828C38AB2A5}" dt="2022-11-16T11:06:38.423" v="776"/>
        <pc:sldMkLst>
          <pc:docMk/>
          <pc:sldMk cId="1992881642" sldId="767"/>
        </pc:sldMkLst>
      </pc:sldChg>
      <pc:sldChg chg="modTransition">
        <pc:chgData name="ALI TEKIN GUNER" userId="8a3bfaf7-3db6-4045-837e-88d2495fba61" providerId="ADAL" clId="{DF711EC2-06ED-4DDB-9F98-D828C38AB2A5}" dt="2022-11-16T11:06:38.423" v="776"/>
        <pc:sldMkLst>
          <pc:docMk/>
          <pc:sldMk cId="3895692253" sldId="768"/>
        </pc:sldMkLst>
      </pc:sldChg>
      <pc:sldChg chg="modTransition">
        <pc:chgData name="ALI TEKIN GUNER" userId="8a3bfaf7-3db6-4045-837e-88d2495fba61" providerId="ADAL" clId="{DF711EC2-06ED-4DDB-9F98-D828C38AB2A5}" dt="2022-11-16T11:06:38.423" v="776"/>
        <pc:sldMkLst>
          <pc:docMk/>
          <pc:sldMk cId="2720589532" sldId="769"/>
        </pc:sldMkLst>
      </pc:sldChg>
      <pc:sldChg chg="modTransition">
        <pc:chgData name="ALI TEKIN GUNER" userId="8a3bfaf7-3db6-4045-837e-88d2495fba61" providerId="ADAL" clId="{DF711EC2-06ED-4DDB-9F98-D828C38AB2A5}" dt="2022-11-16T11:06:38.423" v="776"/>
        <pc:sldMkLst>
          <pc:docMk/>
          <pc:sldMk cId="1317362812" sldId="770"/>
        </pc:sldMkLst>
      </pc:sldChg>
      <pc:sldChg chg="modTransition">
        <pc:chgData name="ALI TEKIN GUNER" userId="8a3bfaf7-3db6-4045-837e-88d2495fba61" providerId="ADAL" clId="{DF711EC2-06ED-4DDB-9F98-D828C38AB2A5}" dt="2022-11-16T11:06:38.423" v="776"/>
        <pc:sldMkLst>
          <pc:docMk/>
          <pc:sldMk cId="2825557418" sldId="771"/>
        </pc:sldMkLst>
      </pc:sldChg>
      <pc:sldChg chg="modTransition">
        <pc:chgData name="ALI TEKIN GUNER" userId="8a3bfaf7-3db6-4045-837e-88d2495fba61" providerId="ADAL" clId="{DF711EC2-06ED-4DDB-9F98-D828C38AB2A5}" dt="2022-11-16T11:06:38.423" v="776"/>
        <pc:sldMkLst>
          <pc:docMk/>
          <pc:sldMk cId="3174636537" sldId="773"/>
        </pc:sldMkLst>
      </pc:sldChg>
      <pc:sldChg chg="modTransition">
        <pc:chgData name="ALI TEKIN GUNER" userId="8a3bfaf7-3db6-4045-837e-88d2495fba61" providerId="ADAL" clId="{DF711EC2-06ED-4DDB-9F98-D828C38AB2A5}" dt="2022-11-16T11:06:38.423" v="776"/>
        <pc:sldMkLst>
          <pc:docMk/>
          <pc:sldMk cId="3345709525" sldId="775"/>
        </pc:sldMkLst>
      </pc:sldChg>
      <pc:sldChg chg="modTransition">
        <pc:chgData name="ALI TEKIN GUNER" userId="8a3bfaf7-3db6-4045-837e-88d2495fba61" providerId="ADAL" clId="{DF711EC2-06ED-4DDB-9F98-D828C38AB2A5}" dt="2022-11-16T11:06:38.423" v="776"/>
        <pc:sldMkLst>
          <pc:docMk/>
          <pc:sldMk cId="2176125881" sldId="776"/>
        </pc:sldMkLst>
      </pc:sldChg>
      <pc:sldChg chg="modSp mod modTransition">
        <pc:chgData name="ALI TEKIN GUNER" userId="8a3bfaf7-3db6-4045-837e-88d2495fba61" providerId="ADAL" clId="{DF711EC2-06ED-4DDB-9F98-D828C38AB2A5}" dt="2022-11-16T11:06:38.423" v="776"/>
        <pc:sldMkLst>
          <pc:docMk/>
          <pc:sldMk cId="1847406127" sldId="780"/>
        </pc:sldMkLst>
        <pc:spChg chg="mod">
          <ac:chgData name="ALI TEKIN GUNER" userId="8a3bfaf7-3db6-4045-837e-88d2495fba61" providerId="ADAL" clId="{DF711EC2-06ED-4DDB-9F98-D828C38AB2A5}" dt="2022-11-11T09:33:19.928" v="398" actId="1076"/>
          <ac:spMkLst>
            <pc:docMk/>
            <pc:sldMk cId="1847406127" sldId="780"/>
            <ac:spMk id="63" creationId="{00000000-0000-0000-0000-000000000000}"/>
          </ac:spMkLst>
        </pc:spChg>
      </pc:sldChg>
      <pc:sldChg chg="modSp modTransition">
        <pc:chgData name="ALI TEKIN GUNER" userId="8a3bfaf7-3db6-4045-837e-88d2495fba61" providerId="ADAL" clId="{DF711EC2-06ED-4DDB-9F98-D828C38AB2A5}" dt="2022-11-16T11:06:38.423" v="776"/>
        <pc:sldMkLst>
          <pc:docMk/>
          <pc:sldMk cId="2945398834" sldId="781"/>
        </pc:sldMkLst>
        <pc:spChg chg="mod">
          <ac:chgData name="ALI TEKIN GUNER" userId="8a3bfaf7-3db6-4045-837e-88d2495fba61" providerId="ADAL" clId="{DF711EC2-06ED-4DDB-9F98-D828C38AB2A5}" dt="2022-11-11T09:07:43.857" v="288" actId="20577"/>
          <ac:spMkLst>
            <pc:docMk/>
            <pc:sldMk cId="2945398834" sldId="781"/>
            <ac:spMk id="8" creationId="{00000000-0000-0000-0000-000000000000}"/>
          </ac:spMkLst>
        </pc:spChg>
      </pc:sldChg>
      <pc:sldChg chg="modTransition">
        <pc:chgData name="ALI TEKIN GUNER" userId="8a3bfaf7-3db6-4045-837e-88d2495fba61" providerId="ADAL" clId="{DF711EC2-06ED-4DDB-9F98-D828C38AB2A5}" dt="2022-11-16T11:06:38.423" v="776"/>
        <pc:sldMkLst>
          <pc:docMk/>
          <pc:sldMk cId="2508005737" sldId="782"/>
        </pc:sldMkLst>
      </pc:sldChg>
      <pc:sldChg chg="modTransition">
        <pc:chgData name="ALI TEKIN GUNER" userId="8a3bfaf7-3db6-4045-837e-88d2495fba61" providerId="ADAL" clId="{DF711EC2-06ED-4DDB-9F98-D828C38AB2A5}" dt="2022-11-16T11:06:38.423" v="776"/>
        <pc:sldMkLst>
          <pc:docMk/>
          <pc:sldMk cId="827369677" sldId="783"/>
        </pc:sldMkLst>
      </pc:sldChg>
      <pc:sldChg chg="modTransition">
        <pc:chgData name="ALI TEKIN GUNER" userId="8a3bfaf7-3db6-4045-837e-88d2495fba61" providerId="ADAL" clId="{DF711EC2-06ED-4DDB-9F98-D828C38AB2A5}" dt="2022-11-16T11:06:38.423" v="776"/>
        <pc:sldMkLst>
          <pc:docMk/>
          <pc:sldMk cId="1623110090" sldId="784"/>
        </pc:sldMkLst>
      </pc:sldChg>
      <pc:sldChg chg="modSp modTransition">
        <pc:chgData name="ALI TEKIN GUNER" userId="8a3bfaf7-3db6-4045-837e-88d2495fba61" providerId="ADAL" clId="{DF711EC2-06ED-4DDB-9F98-D828C38AB2A5}" dt="2022-11-16T11:06:38.423" v="776"/>
        <pc:sldMkLst>
          <pc:docMk/>
          <pc:sldMk cId="3920143344" sldId="785"/>
        </pc:sldMkLst>
        <pc:spChg chg="mod">
          <ac:chgData name="ALI TEKIN GUNER" userId="8a3bfaf7-3db6-4045-837e-88d2495fba61" providerId="ADAL" clId="{DF711EC2-06ED-4DDB-9F98-D828C38AB2A5}" dt="2022-11-11T09:11:08.151" v="306" actId="6549"/>
          <ac:spMkLst>
            <pc:docMk/>
            <pc:sldMk cId="3920143344" sldId="785"/>
            <ac:spMk id="20483" creationId="{00000000-0000-0000-0000-000000000000}"/>
          </ac:spMkLst>
        </pc:spChg>
      </pc:sldChg>
      <pc:sldChg chg="modTransition">
        <pc:chgData name="ALI TEKIN GUNER" userId="8a3bfaf7-3db6-4045-837e-88d2495fba61" providerId="ADAL" clId="{DF711EC2-06ED-4DDB-9F98-D828C38AB2A5}" dt="2022-11-16T11:06:38.423" v="776"/>
        <pc:sldMkLst>
          <pc:docMk/>
          <pc:sldMk cId="3763948938" sldId="786"/>
        </pc:sldMkLst>
      </pc:sldChg>
      <pc:sldChg chg="modTransition">
        <pc:chgData name="ALI TEKIN GUNER" userId="8a3bfaf7-3db6-4045-837e-88d2495fba61" providerId="ADAL" clId="{DF711EC2-06ED-4DDB-9F98-D828C38AB2A5}" dt="2022-11-16T11:06:38.423" v="776"/>
        <pc:sldMkLst>
          <pc:docMk/>
          <pc:sldMk cId="4060833786" sldId="787"/>
        </pc:sldMkLst>
      </pc:sldChg>
      <pc:sldChg chg="del">
        <pc:chgData name="ALI TEKIN GUNER" userId="8a3bfaf7-3db6-4045-837e-88d2495fba61" providerId="ADAL" clId="{DF711EC2-06ED-4DDB-9F98-D828C38AB2A5}" dt="2022-11-11T08:31:21.841" v="49" actId="2696"/>
        <pc:sldMkLst>
          <pc:docMk/>
          <pc:sldMk cId="3728759608" sldId="788"/>
        </pc:sldMkLst>
      </pc:sldChg>
      <pc:sldChg chg="del">
        <pc:chgData name="ALI TEKIN GUNER" userId="8a3bfaf7-3db6-4045-837e-88d2495fba61" providerId="ADAL" clId="{DF711EC2-06ED-4DDB-9F98-D828C38AB2A5}" dt="2022-11-11T08:31:21.841" v="49" actId="2696"/>
        <pc:sldMkLst>
          <pc:docMk/>
          <pc:sldMk cId="3835185651" sldId="789"/>
        </pc:sldMkLst>
      </pc:sldChg>
      <pc:sldChg chg="modTransition">
        <pc:chgData name="ALI TEKIN GUNER" userId="8a3bfaf7-3db6-4045-837e-88d2495fba61" providerId="ADAL" clId="{DF711EC2-06ED-4DDB-9F98-D828C38AB2A5}" dt="2022-11-16T11:06:38.423" v="776"/>
        <pc:sldMkLst>
          <pc:docMk/>
          <pc:sldMk cId="3964513887" sldId="790"/>
        </pc:sldMkLst>
      </pc:sldChg>
      <pc:sldChg chg="del">
        <pc:chgData name="ALI TEKIN GUNER" userId="8a3bfaf7-3db6-4045-837e-88d2495fba61" providerId="ADAL" clId="{DF711EC2-06ED-4DDB-9F98-D828C38AB2A5}" dt="2022-11-11T09:10:39.294" v="304" actId="47"/>
        <pc:sldMkLst>
          <pc:docMk/>
          <pc:sldMk cId="2019888511" sldId="791"/>
        </pc:sldMkLst>
      </pc:sldChg>
      <pc:sldChg chg="modTransition">
        <pc:chgData name="ALI TEKIN GUNER" userId="8a3bfaf7-3db6-4045-837e-88d2495fba61" providerId="ADAL" clId="{DF711EC2-06ED-4DDB-9F98-D828C38AB2A5}" dt="2022-11-16T11:06:38.423" v="776"/>
        <pc:sldMkLst>
          <pc:docMk/>
          <pc:sldMk cId="3130970132" sldId="792"/>
        </pc:sldMkLst>
      </pc:sldChg>
      <pc:sldChg chg="del">
        <pc:chgData name="ALI TEKIN GUNER" userId="8a3bfaf7-3db6-4045-837e-88d2495fba61" providerId="ADAL" clId="{DF711EC2-06ED-4DDB-9F98-D828C38AB2A5}" dt="2022-11-11T08:31:21.841" v="49" actId="2696"/>
        <pc:sldMkLst>
          <pc:docMk/>
          <pc:sldMk cId="471147267" sldId="799"/>
        </pc:sldMkLst>
      </pc:sldChg>
      <pc:sldChg chg="modTransition">
        <pc:chgData name="ALI TEKIN GUNER" userId="8a3bfaf7-3db6-4045-837e-88d2495fba61" providerId="ADAL" clId="{DF711EC2-06ED-4DDB-9F98-D828C38AB2A5}" dt="2022-11-16T11:06:38.423" v="776"/>
        <pc:sldMkLst>
          <pc:docMk/>
          <pc:sldMk cId="439736388" sldId="801"/>
        </pc:sldMkLst>
      </pc:sldChg>
      <pc:sldChg chg="modTransition">
        <pc:chgData name="ALI TEKIN GUNER" userId="8a3bfaf7-3db6-4045-837e-88d2495fba61" providerId="ADAL" clId="{DF711EC2-06ED-4DDB-9F98-D828C38AB2A5}" dt="2022-11-16T11:06:38.423" v="776"/>
        <pc:sldMkLst>
          <pc:docMk/>
          <pc:sldMk cId="3437808093" sldId="810"/>
        </pc:sldMkLst>
      </pc:sldChg>
      <pc:sldChg chg="modTransition">
        <pc:chgData name="ALI TEKIN GUNER" userId="8a3bfaf7-3db6-4045-837e-88d2495fba61" providerId="ADAL" clId="{DF711EC2-06ED-4DDB-9F98-D828C38AB2A5}" dt="2022-11-16T11:06:38.423" v="776"/>
        <pc:sldMkLst>
          <pc:docMk/>
          <pc:sldMk cId="1643764723" sldId="811"/>
        </pc:sldMkLst>
      </pc:sldChg>
      <pc:sldChg chg="modTransition">
        <pc:chgData name="ALI TEKIN GUNER" userId="8a3bfaf7-3db6-4045-837e-88d2495fba61" providerId="ADAL" clId="{DF711EC2-06ED-4DDB-9F98-D828C38AB2A5}" dt="2022-11-16T11:06:38.423" v="776"/>
        <pc:sldMkLst>
          <pc:docMk/>
          <pc:sldMk cId="4056295503" sldId="812"/>
        </pc:sldMkLst>
      </pc:sldChg>
      <pc:sldChg chg="modTransition">
        <pc:chgData name="ALI TEKIN GUNER" userId="8a3bfaf7-3db6-4045-837e-88d2495fba61" providerId="ADAL" clId="{DF711EC2-06ED-4DDB-9F98-D828C38AB2A5}" dt="2022-11-16T11:06:38.423" v="776"/>
        <pc:sldMkLst>
          <pc:docMk/>
          <pc:sldMk cId="3155475912" sldId="813"/>
        </pc:sldMkLst>
      </pc:sldChg>
      <pc:sldChg chg="del">
        <pc:chgData name="ALI TEKIN GUNER" userId="8a3bfaf7-3db6-4045-837e-88d2495fba61" providerId="ADAL" clId="{DF711EC2-06ED-4DDB-9F98-D828C38AB2A5}" dt="2022-11-11T09:10:01.294" v="303" actId="2696"/>
        <pc:sldMkLst>
          <pc:docMk/>
          <pc:sldMk cId="1190137270" sldId="814"/>
        </pc:sldMkLst>
      </pc:sldChg>
      <pc:sldChg chg="modTransition">
        <pc:chgData name="ALI TEKIN GUNER" userId="8a3bfaf7-3db6-4045-837e-88d2495fba61" providerId="ADAL" clId="{DF711EC2-06ED-4DDB-9F98-D828C38AB2A5}" dt="2022-11-16T11:06:38.423" v="776"/>
        <pc:sldMkLst>
          <pc:docMk/>
          <pc:sldMk cId="4041998787" sldId="816"/>
        </pc:sldMkLst>
      </pc:sldChg>
      <pc:sldChg chg="modTransition">
        <pc:chgData name="ALI TEKIN GUNER" userId="8a3bfaf7-3db6-4045-837e-88d2495fba61" providerId="ADAL" clId="{DF711EC2-06ED-4DDB-9F98-D828C38AB2A5}" dt="2022-11-16T11:06:38.423" v="776"/>
        <pc:sldMkLst>
          <pc:docMk/>
          <pc:sldMk cId="2654384491" sldId="817"/>
        </pc:sldMkLst>
      </pc:sldChg>
      <pc:sldChg chg="modTransition">
        <pc:chgData name="ALI TEKIN GUNER" userId="8a3bfaf7-3db6-4045-837e-88d2495fba61" providerId="ADAL" clId="{DF711EC2-06ED-4DDB-9F98-D828C38AB2A5}" dt="2022-11-16T11:06:38.423" v="776"/>
        <pc:sldMkLst>
          <pc:docMk/>
          <pc:sldMk cId="3623293592" sldId="818"/>
        </pc:sldMkLst>
      </pc:sldChg>
      <pc:sldChg chg="modTransition">
        <pc:chgData name="ALI TEKIN GUNER" userId="8a3bfaf7-3db6-4045-837e-88d2495fba61" providerId="ADAL" clId="{DF711EC2-06ED-4DDB-9F98-D828C38AB2A5}" dt="2022-11-16T11:06:38.423" v="776"/>
        <pc:sldMkLst>
          <pc:docMk/>
          <pc:sldMk cId="2997198243" sldId="819"/>
        </pc:sldMkLst>
      </pc:sldChg>
      <pc:sldChg chg="modTransition">
        <pc:chgData name="ALI TEKIN GUNER" userId="8a3bfaf7-3db6-4045-837e-88d2495fba61" providerId="ADAL" clId="{DF711EC2-06ED-4DDB-9F98-D828C38AB2A5}" dt="2022-11-16T11:06:38.423" v="776"/>
        <pc:sldMkLst>
          <pc:docMk/>
          <pc:sldMk cId="527159152" sldId="822"/>
        </pc:sldMkLst>
      </pc:sldChg>
      <pc:sldChg chg="modSp mod modTransition">
        <pc:chgData name="ALI TEKIN GUNER" userId="8a3bfaf7-3db6-4045-837e-88d2495fba61" providerId="ADAL" clId="{DF711EC2-06ED-4DDB-9F98-D828C38AB2A5}" dt="2022-11-16T11:06:38.423" v="776"/>
        <pc:sldMkLst>
          <pc:docMk/>
          <pc:sldMk cId="2826521667" sldId="826"/>
        </pc:sldMkLst>
        <pc:spChg chg="mod">
          <ac:chgData name="ALI TEKIN GUNER" userId="8a3bfaf7-3db6-4045-837e-88d2495fba61" providerId="ADAL" clId="{DF711EC2-06ED-4DDB-9F98-D828C38AB2A5}" dt="2022-11-11T08:36:12.422" v="84" actId="1038"/>
          <ac:spMkLst>
            <pc:docMk/>
            <pc:sldMk cId="2826521667" sldId="826"/>
            <ac:spMk id="25" creationId="{00000000-0000-0000-0000-000000000000}"/>
          </ac:spMkLst>
        </pc:spChg>
        <pc:spChg chg="mod">
          <ac:chgData name="ALI TEKIN GUNER" userId="8a3bfaf7-3db6-4045-837e-88d2495fba61" providerId="ADAL" clId="{DF711EC2-06ED-4DDB-9F98-D828C38AB2A5}" dt="2022-11-11T08:36:09.539" v="81" actId="1076"/>
          <ac:spMkLst>
            <pc:docMk/>
            <pc:sldMk cId="2826521667" sldId="826"/>
            <ac:spMk id="33" creationId="{00000000-0000-0000-0000-000000000000}"/>
          </ac:spMkLst>
        </pc:spChg>
        <pc:picChg chg="mod">
          <ac:chgData name="ALI TEKIN GUNER" userId="8a3bfaf7-3db6-4045-837e-88d2495fba61" providerId="ADAL" clId="{DF711EC2-06ED-4DDB-9F98-D828C38AB2A5}" dt="2022-11-11T08:36:12.422" v="84" actId="1038"/>
          <ac:picMkLst>
            <pc:docMk/>
            <pc:sldMk cId="2826521667" sldId="826"/>
            <ac:picMk id="36" creationId="{00000000-0000-0000-0000-000000000000}"/>
          </ac:picMkLst>
        </pc:picChg>
        <pc:cxnChg chg="mod">
          <ac:chgData name="ALI TEKIN GUNER" userId="8a3bfaf7-3db6-4045-837e-88d2495fba61" providerId="ADAL" clId="{DF711EC2-06ED-4DDB-9F98-D828C38AB2A5}" dt="2022-11-11T08:36:12.422" v="84" actId="1038"/>
          <ac:cxnSpMkLst>
            <pc:docMk/>
            <pc:sldMk cId="2826521667" sldId="826"/>
            <ac:cxnSpMk id="14" creationId="{00000000-0000-0000-0000-000000000000}"/>
          </ac:cxnSpMkLst>
        </pc:cxnChg>
        <pc:cxnChg chg="mod">
          <ac:chgData name="ALI TEKIN GUNER" userId="8a3bfaf7-3db6-4045-837e-88d2495fba61" providerId="ADAL" clId="{DF711EC2-06ED-4DDB-9F98-D828C38AB2A5}" dt="2022-11-11T08:36:04.781" v="80" actId="14100"/>
          <ac:cxnSpMkLst>
            <pc:docMk/>
            <pc:sldMk cId="2826521667" sldId="826"/>
            <ac:cxnSpMk id="17" creationId="{00000000-0000-0000-0000-000000000000}"/>
          </ac:cxnSpMkLst>
        </pc:cxnChg>
      </pc:sldChg>
      <pc:sldChg chg="modTransition">
        <pc:chgData name="ALI TEKIN GUNER" userId="8a3bfaf7-3db6-4045-837e-88d2495fba61" providerId="ADAL" clId="{DF711EC2-06ED-4DDB-9F98-D828C38AB2A5}" dt="2022-11-16T11:06:38.423" v="776"/>
        <pc:sldMkLst>
          <pc:docMk/>
          <pc:sldMk cId="2321498345" sldId="829"/>
        </pc:sldMkLst>
      </pc:sldChg>
      <pc:sldChg chg="modTransition">
        <pc:chgData name="ALI TEKIN GUNER" userId="8a3bfaf7-3db6-4045-837e-88d2495fba61" providerId="ADAL" clId="{DF711EC2-06ED-4DDB-9F98-D828C38AB2A5}" dt="2022-11-16T11:06:38.423" v="776"/>
        <pc:sldMkLst>
          <pc:docMk/>
          <pc:sldMk cId="709218589" sldId="830"/>
        </pc:sldMkLst>
      </pc:sldChg>
      <pc:sldChg chg="modSp modTransition modAnim">
        <pc:chgData name="ALI TEKIN GUNER" userId="8a3bfaf7-3db6-4045-837e-88d2495fba61" providerId="ADAL" clId="{DF711EC2-06ED-4DDB-9F98-D828C38AB2A5}" dt="2022-11-16T11:06:38.423" v="776"/>
        <pc:sldMkLst>
          <pc:docMk/>
          <pc:sldMk cId="3863843440" sldId="831"/>
        </pc:sldMkLst>
        <pc:graphicFrameChg chg="mod">
          <ac:chgData name="ALI TEKIN GUNER" userId="8a3bfaf7-3db6-4045-837e-88d2495fba61" providerId="ADAL" clId="{DF711EC2-06ED-4DDB-9F98-D828C38AB2A5}" dt="2022-11-11T08:46:50.989" v="207" actId="20577"/>
          <ac:graphicFrameMkLst>
            <pc:docMk/>
            <pc:sldMk cId="3863843440" sldId="831"/>
            <ac:graphicFrameMk id="13" creationId="{4954BE88-AA5D-2F3B-510F-F19540DD4205}"/>
          </ac:graphicFrameMkLst>
        </pc:graphicFrameChg>
      </pc:sldChg>
      <pc:sldChg chg="modTransition">
        <pc:chgData name="ALI TEKIN GUNER" userId="8a3bfaf7-3db6-4045-837e-88d2495fba61" providerId="ADAL" clId="{DF711EC2-06ED-4DDB-9F98-D828C38AB2A5}" dt="2022-11-16T11:06:38.423" v="776"/>
        <pc:sldMkLst>
          <pc:docMk/>
          <pc:sldMk cId="1236365116" sldId="832"/>
        </pc:sldMkLst>
      </pc:sldChg>
      <pc:sldChg chg="modSp mod modTransition">
        <pc:chgData name="ALI TEKIN GUNER" userId="8a3bfaf7-3db6-4045-837e-88d2495fba61" providerId="ADAL" clId="{DF711EC2-06ED-4DDB-9F98-D828C38AB2A5}" dt="2022-11-16T11:06:38.423" v="776"/>
        <pc:sldMkLst>
          <pc:docMk/>
          <pc:sldMk cId="3999464765" sldId="834"/>
        </pc:sldMkLst>
        <pc:spChg chg="mod">
          <ac:chgData name="ALI TEKIN GUNER" userId="8a3bfaf7-3db6-4045-837e-88d2495fba61" providerId="ADAL" clId="{DF711EC2-06ED-4DDB-9F98-D828C38AB2A5}" dt="2022-11-11T09:32:33.809" v="386" actId="20577"/>
          <ac:spMkLst>
            <pc:docMk/>
            <pc:sldMk cId="3999464765" sldId="834"/>
            <ac:spMk id="8" creationId="{00000000-0000-0000-0000-000000000000}"/>
          </ac:spMkLst>
        </pc:spChg>
      </pc:sldChg>
      <pc:sldChg chg="modSp mod modTransition">
        <pc:chgData name="ALI TEKIN GUNER" userId="8a3bfaf7-3db6-4045-837e-88d2495fba61" providerId="ADAL" clId="{DF711EC2-06ED-4DDB-9F98-D828C38AB2A5}" dt="2022-11-16T11:06:38.423" v="776"/>
        <pc:sldMkLst>
          <pc:docMk/>
          <pc:sldMk cId="2712191483" sldId="835"/>
        </pc:sldMkLst>
        <pc:spChg chg="mod">
          <ac:chgData name="ALI TEKIN GUNER" userId="8a3bfaf7-3db6-4045-837e-88d2495fba61" providerId="ADAL" clId="{DF711EC2-06ED-4DDB-9F98-D828C38AB2A5}" dt="2022-11-11T09:30:41.353" v="356" actId="20577"/>
          <ac:spMkLst>
            <pc:docMk/>
            <pc:sldMk cId="2712191483" sldId="835"/>
            <ac:spMk id="2" creationId="{00000000-0000-0000-0000-000000000000}"/>
          </ac:spMkLst>
        </pc:spChg>
      </pc:sldChg>
      <pc:sldChg chg="modSp mod modTransition">
        <pc:chgData name="ALI TEKIN GUNER" userId="8a3bfaf7-3db6-4045-837e-88d2495fba61" providerId="ADAL" clId="{DF711EC2-06ED-4DDB-9F98-D828C38AB2A5}" dt="2022-11-16T11:06:38.423" v="776"/>
        <pc:sldMkLst>
          <pc:docMk/>
          <pc:sldMk cId="2729594702" sldId="836"/>
        </pc:sldMkLst>
        <pc:spChg chg="mod">
          <ac:chgData name="ALI TEKIN GUNER" userId="8a3bfaf7-3db6-4045-837e-88d2495fba61" providerId="ADAL" clId="{DF711EC2-06ED-4DDB-9F98-D828C38AB2A5}" dt="2022-11-11T09:30:47.813" v="360" actId="20577"/>
          <ac:spMkLst>
            <pc:docMk/>
            <pc:sldMk cId="2729594702" sldId="836"/>
            <ac:spMk id="29" creationId="{00000000-0000-0000-0000-000000000000}"/>
          </ac:spMkLst>
        </pc:spChg>
      </pc:sldChg>
      <pc:sldChg chg="modSp mod modTransition">
        <pc:chgData name="ALI TEKIN GUNER" userId="8a3bfaf7-3db6-4045-837e-88d2495fba61" providerId="ADAL" clId="{DF711EC2-06ED-4DDB-9F98-D828C38AB2A5}" dt="2022-11-16T11:06:38.423" v="776"/>
        <pc:sldMkLst>
          <pc:docMk/>
          <pc:sldMk cId="2918765905" sldId="837"/>
        </pc:sldMkLst>
        <pc:spChg chg="mod">
          <ac:chgData name="ALI TEKIN GUNER" userId="8a3bfaf7-3db6-4045-837e-88d2495fba61" providerId="ADAL" clId="{DF711EC2-06ED-4DDB-9F98-D828C38AB2A5}" dt="2022-11-11T09:30:55.829" v="366" actId="20577"/>
          <ac:spMkLst>
            <pc:docMk/>
            <pc:sldMk cId="2918765905" sldId="837"/>
            <ac:spMk id="5" creationId="{00000000-0000-0000-0000-000000000000}"/>
          </ac:spMkLst>
        </pc:spChg>
        <pc:spChg chg="mod">
          <ac:chgData name="ALI TEKIN GUNER" userId="8a3bfaf7-3db6-4045-837e-88d2495fba61" providerId="ADAL" clId="{DF711EC2-06ED-4DDB-9F98-D828C38AB2A5}" dt="2022-11-11T09:30:56.772" v="368" actId="20577"/>
          <ac:spMkLst>
            <pc:docMk/>
            <pc:sldMk cId="2918765905" sldId="837"/>
            <ac:spMk id="7" creationId="{00000000-0000-0000-0000-000000000000}"/>
          </ac:spMkLst>
        </pc:spChg>
      </pc:sldChg>
      <pc:sldChg chg="modSp mod modTransition">
        <pc:chgData name="ALI TEKIN GUNER" userId="8a3bfaf7-3db6-4045-837e-88d2495fba61" providerId="ADAL" clId="{DF711EC2-06ED-4DDB-9F98-D828C38AB2A5}" dt="2022-11-16T11:06:38.423" v="776"/>
        <pc:sldMkLst>
          <pc:docMk/>
          <pc:sldMk cId="2587994231" sldId="838"/>
        </pc:sldMkLst>
        <pc:spChg chg="mod">
          <ac:chgData name="ALI TEKIN GUNER" userId="8a3bfaf7-3db6-4045-837e-88d2495fba61" providerId="ADAL" clId="{DF711EC2-06ED-4DDB-9F98-D828C38AB2A5}" dt="2022-11-11T09:30:59.717" v="370" actId="20577"/>
          <ac:spMkLst>
            <pc:docMk/>
            <pc:sldMk cId="2587994231" sldId="838"/>
            <ac:spMk id="10" creationId="{00000000-0000-0000-0000-000000000000}"/>
          </ac:spMkLst>
        </pc:spChg>
      </pc:sldChg>
      <pc:sldChg chg="modSp mod modTransition">
        <pc:chgData name="ALI TEKIN GUNER" userId="8a3bfaf7-3db6-4045-837e-88d2495fba61" providerId="ADAL" clId="{DF711EC2-06ED-4DDB-9F98-D828C38AB2A5}" dt="2022-11-16T11:06:38.423" v="776"/>
        <pc:sldMkLst>
          <pc:docMk/>
          <pc:sldMk cId="4253580600" sldId="839"/>
        </pc:sldMkLst>
        <pc:spChg chg="mod">
          <ac:chgData name="ALI TEKIN GUNER" userId="8a3bfaf7-3db6-4045-837e-88d2495fba61" providerId="ADAL" clId="{DF711EC2-06ED-4DDB-9F98-D828C38AB2A5}" dt="2022-11-11T09:33:06.741" v="396" actId="1076"/>
          <ac:spMkLst>
            <pc:docMk/>
            <pc:sldMk cId="4253580600" sldId="839"/>
            <ac:spMk id="5" creationId="{00000000-0000-0000-0000-000000000000}"/>
          </ac:spMkLst>
        </pc:spChg>
        <pc:spChg chg="mod">
          <ac:chgData name="ALI TEKIN GUNER" userId="8a3bfaf7-3db6-4045-837e-88d2495fba61" providerId="ADAL" clId="{DF711EC2-06ED-4DDB-9F98-D828C38AB2A5}" dt="2022-11-11T09:32:58.808" v="393" actId="1035"/>
          <ac:spMkLst>
            <pc:docMk/>
            <pc:sldMk cId="4253580600" sldId="839"/>
            <ac:spMk id="8" creationId="{00000000-0000-0000-0000-000000000000}"/>
          </ac:spMkLst>
        </pc:spChg>
        <pc:spChg chg="mod">
          <ac:chgData name="ALI TEKIN GUNER" userId="8a3bfaf7-3db6-4045-837e-88d2495fba61" providerId="ADAL" clId="{DF711EC2-06ED-4DDB-9F98-D828C38AB2A5}" dt="2022-11-11T09:32:58.808" v="393" actId="1035"/>
          <ac:spMkLst>
            <pc:docMk/>
            <pc:sldMk cId="4253580600" sldId="839"/>
            <ac:spMk id="10" creationId="{00000000-0000-0000-0000-000000000000}"/>
          </ac:spMkLst>
        </pc:spChg>
        <pc:spChg chg="mod">
          <ac:chgData name="ALI TEKIN GUNER" userId="8a3bfaf7-3db6-4045-837e-88d2495fba61" providerId="ADAL" clId="{DF711EC2-06ED-4DDB-9F98-D828C38AB2A5}" dt="2022-11-11T09:32:58.808" v="393" actId="1035"/>
          <ac:spMkLst>
            <pc:docMk/>
            <pc:sldMk cId="4253580600" sldId="839"/>
            <ac:spMk id="11" creationId="{00000000-0000-0000-0000-000000000000}"/>
          </ac:spMkLst>
        </pc:spChg>
        <pc:spChg chg="mod">
          <ac:chgData name="ALI TEKIN GUNER" userId="8a3bfaf7-3db6-4045-837e-88d2495fba61" providerId="ADAL" clId="{DF711EC2-06ED-4DDB-9F98-D828C38AB2A5}" dt="2022-11-11T09:32:58.808" v="393" actId="1035"/>
          <ac:spMkLst>
            <pc:docMk/>
            <pc:sldMk cId="4253580600" sldId="839"/>
            <ac:spMk id="14" creationId="{00000000-0000-0000-0000-000000000000}"/>
          </ac:spMkLst>
        </pc:spChg>
        <pc:picChg chg="mod">
          <ac:chgData name="ALI TEKIN GUNER" userId="8a3bfaf7-3db6-4045-837e-88d2495fba61" providerId="ADAL" clId="{DF711EC2-06ED-4DDB-9F98-D828C38AB2A5}" dt="2022-11-11T09:32:58.808" v="393" actId="1035"/>
          <ac:picMkLst>
            <pc:docMk/>
            <pc:sldMk cId="4253580600" sldId="839"/>
            <ac:picMk id="6" creationId="{00000000-0000-0000-0000-000000000000}"/>
          </ac:picMkLst>
        </pc:picChg>
        <pc:picChg chg="mod">
          <ac:chgData name="ALI TEKIN GUNER" userId="8a3bfaf7-3db6-4045-837e-88d2495fba61" providerId="ADAL" clId="{DF711EC2-06ED-4DDB-9F98-D828C38AB2A5}" dt="2022-11-11T09:32:58.808" v="393" actId="1035"/>
          <ac:picMkLst>
            <pc:docMk/>
            <pc:sldMk cId="4253580600" sldId="839"/>
            <ac:picMk id="7" creationId="{00000000-0000-0000-0000-000000000000}"/>
          </ac:picMkLst>
        </pc:picChg>
        <pc:picChg chg="mod">
          <ac:chgData name="ALI TEKIN GUNER" userId="8a3bfaf7-3db6-4045-837e-88d2495fba61" providerId="ADAL" clId="{DF711EC2-06ED-4DDB-9F98-D828C38AB2A5}" dt="2022-11-11T09:32:58.808" v="393" actId="1035"/>
          <ac:picMkLst>
            <pc:docMk/>
            <pc:sldMk cId="4253580600" sldId="839"/>
            <ac:picMk id="12" creationId="{00000000-0000-0000-0000-000000000000}"/>
          </ac:picMkLst>
        </pc:picChg>
        <pc:picChg chg="mod">
          <ac:chgData name="ALI TEKIN GUNER" userId="8a3bfaf7-3db6-4045-837e-88d2495fba61" providerId="ADAL" clId="{DF711EC2-06ED-4DDB-9F98-D828C38AB2A5}" dt="2022-11-11T09:32:58.808" v="393" actId="1035"/>
          <ac:picMkLst>
            <pc:docMk/>
            <pc:sldMk cId="4253580600" sldId="839"/>
            <ac:picMk id="13" creationId="{00000000-0000-0000-0000-000000000000}"/>
          </ac:picMkLst>
        </pc:picChg>
        <pc:cxnChg chg="mod">
          <ac:chgData name="ALI TEKIN GUNER" userId="8a3bfaf7-3db6-4045-837e-88d2495fba61" providerId="ADAL" clId="{DF711EC2-06ED-4DDB-9F98-D828C38AB2A5}" dt="2022-11-11T09:32:58.808" v="393" actId="1035"/>
          <ac:cxnSpMkLst>
            <pc:docMk/>
            <pc:sldMk cId="4253580600" sldId="839"/>
            <ac:cxnSpMk id="9" creationId="{00000000-0000-0000-0000-000000000000}"/>
          </ac:cxnSpMkLst>
        </pc:cxnChg>
      </pc:sldChg>
      <pc:sldChg chg="modSp mod modTransition">
        <pc:chgData name="ALI TEKIN GUNER" userId="8a3bfaf7-3db6-4045-837e-88d2495fba61" providerId="ADAL" clId="{DF711EC2-06ED-4DDB-9F98-D828C38AB2A5}" dt="2022-11-16T11:06:38.423" v="776"/>
        <pc:sldMkLst>
          <pc:docMk/>
          <pc:sldMk cId="3298283167" sldId="840"/>
        </pc:sldMkLst>
        <pc:spChg chg="mod">
          <ac:chgData name="ALI TEKIN GUNER" userId="8a3bfaf7-3db6-4045-837e-88d2495fba61" providerId="ADAL" clId="{DF711EC2-06ED-4DDB-9F98-D828C38AB2A5}" dt="2022-11-11T09:33:11.608" v="397" actId="1076"/>
          <ac:spMkLst>
            <pc:docMk/>
            <pc:sldMk cId="3298283167" sldId="840"/>
            <ac:spMk id="8" creationId="{00000000-0000-0000-0000-000000000000}"/>
          </ac:spMkLst>
        </pc:spChg>
      </pc:sldChg>
      <pc:sldChg chg="modTransition">
        <pc:chgData name="ALI TEKIN GUNER" userId="8a3bfaf7-3db6-4045-837e-88d2495fba61" providerId="ADAL" clId="{DF711EC2-06ED-4DDB-9F98-D828C38AB2A5}" dt="2022-11-16T11:06:38.423" v="776"/>
        <pc:sldMkLst>
          <pc:docMk/>
          <pc:sldMk cId="2657052753" sldId="841"/>
        </pc:sldMkLst>
      </pc:sldChg>
      <pc:sldChg chg="modTransition">
        <pc:chgData name="ALI TEKIN GUNER" userId="8a3bfaf7-3db6-4045-837e-88d2495fba61" providerId="ADAL" clId="{DF711EC2-06ED-4DDB-9F98-D828C38AB2A5}" dt="2022-11-16T11:06:38.423" v="776"/>
        <pc:sldMkLst>
          <pc:docMk/>
          <pc:sldMk cId="88439545" sldId="842"/>
        </pc:sldMkLst>
      </pc:sldChg>
      <pc:sldChg chg="modTransition">
        <pc:chgData name="ALI TEKIN GUNER" userId="8a3bfaf7-3db6-4045-837e-88d2495fba61" providerId="ADAL" clId="{DF711EC2-06ED-4DDB-9F98-D828C38AB2A5}" dt="2022-11-16T11:06:38.423" v="776"/>
        <pc:sldMkLst>
          <pc:docMk/>
          <pc:sldMk cId="4274882155" sldId="843"/>
        </pc:sldMkLst>
      </pc:sldChg>
      <pc:sldChg chg="modTransition">
        <pc:chgData name="ALI TEKIN GUNER" userId="8a3bfaf7-3db6-4045-837e-88d2495fba61" providerId="ADAL" clId="{DF711EC2-06ED-4DDB-9F98-D828C38AB2A5}" dt="2022-11-16T11:06:38.423" v="776"/>
        <pc:sldMkLst>
          <pc:docMk/>
          <pc:sldMk cId="881257953" sldId="844"/>
        </pc:sldMkLst>
      </pc:sldChg>
      <pc:sldChg chg="modTransition">
        <pc:chgData name="ALI TEKIN GUNER" userId="8a3bfaf7-3db6-4045-837e-88d2495fba61" providerId="ADAL" clId="{DF711EC2-06ED-4DDB-9F98-D828C38AB2A5}" dt="2022-11-16T11:06:38.423" v="776"/>
        <pc:sldMkLst>
          <pc:docMk/>
          <pc:sldMk cId="1021979519" sldId="845"/>
        </pc:sldMkLst>
      </pc:sldChg>
      <pc:sldChg chg="modTransition">
        <pc:chgData name="ALI TEKIN GUNER" userId="8a3bfaf7-3db6-4045-837e-88d2495fba61" providerId="ADAL" clId="{DF711EC2-06ED-4DDB-9F98-D828C38AB2A5}" dt="2022-11-16T11:06:38.423" v="776"/>
        <pc:sldMkLst>
          <pc:docMk/>
          <pc:sldMk cId="570611777" sldId="846"/>
        </pc:sldMkLst>
      </pc:sldChg>
      <pc:sldChg chg="modTransition">
        <pc:chgData name="ALI TEKIN GUNER" userId="8a3bfaf7-3db6-4045-837e-88d2495fba61" providerId="ADAL" clId="{DF711EC2-06ED-4DDB-9F98-D828C38AB2A5}" dt="2022-11-16T11:06:38.423" v="776"/>
        <pc:sldMkLst>
          <pc:docMk/>
          <pc:sldMk cId="4064359092" sldId="847"/>
        </pc:sldMkLst>
      </pc:sldChg>
      <pc:sldChg chg="modTransition">
        <pc:chgData name="ALI TEKIN GUNER" userId="8a3bfaf7-3db6-4045-837e-88d2495fba61" providerId="ADAL" clId="{DF711EC2-06ED-4DDB-9F98-D828C38AB2A5}" dt="2022-11-16T11:06:38.423" v="776"/>
        <pc:sldMkLst>
          <pc:docMk/>
          <pc:sldMk cId="682060189" sldId="848"/>
        </pc:sldMkLst>
      </pc:sldChg>
      <pc:sldChg chg="modTransition">
        <pc:chgData name="ALI TEKIN GUNER" userId="8a3bfaf7-3db6-4045-837e-88d2495fba61" providerId="ADAL" clId="{DF711EC2-06ED-4DDB-9F98-D828C38AB2A5}" dt="2022-11-16T11:06:38.423" v="776"/>
        <pc:sldMkLst>
          <pc:docMk/>
          <pc:sldMk cId="1629042518" sldId="849"/>
        </pc:sldMkLst>
      </pc:sldChg>
      <pc:sldChg chg="del">
        <pc:chgData name="ALI TEKIN GUNER" userId="8a3bfaf7-3db6-4045-837e-88d2495fba61" providerId="ADAL" clId="{DF711EC2-06ED-4DDB-9F98-D828C38AB2A5}" dt="2022-11-11T09:19:32.794" v="314" actId="47"/>
        <pc:sldMkLst>
          <pc:docMk/>
          <pc:sldMk cId="569905774" sldId="850"/>
        </pc:sldMkLst>
      </pc:sldChg>
      <pc:sldChg chg="del">
        <pc:chgData name="ALI TEKIN GUNER" userId="8a3bfaf7-3db6-4045-837e-88d2495fba61" providerId="ADAL" clId="{DF711EC2-06ED-4DDB-9F98-D828C38AB2A5}" dt="2022-11-11T09:20:11.293" v="315" actId="47"/>
        <pc:sldMkLst>
          <pc:docMk/>
          <pc:sldMk cId="1893656016" sldId="851"/>
        </pc:sldMkLst>
      </pc:sldChg>
      <pc:sldChg chg="modSp mod modTransition">
        <pc:chgData name="ALI TEKIN GUNER" userId="8a3bfaf7-3db6-4045-837e-88d2495fba61" providerId="ADAL" clId="{DF711EC2-06ED-4DDB-9F98-D828C38AB2A5}" dt="2022-11-16T11:06:38.423" v="776"/>
        <pc:sldMkLst>
          <pc:docMk/>
          <pc:sldMk cId="3677303624" sldId="852"/>
        </pc:sldMkLst>
        <pc:spChg chg="mod">
          <ac:chgData name="ALI TEKIN GUNER" userId="8a3bfaf7-3db6-4045-837e-88d2495fba61" providerId="ADAL" clId="{DF711EC2-06ED-4DDB-9F98-D828C38AB2A5}" dt="2022-11-11T09:20:54.860" v="318" actId="20577"/>
          <ac:spMkLst>
            <pc:docMk/>
            <pc:sldMk cId="3677303624" sldId="852"/>
            <ac:spMk id="9" creationId="{00000000-0000-0000-0000-000000000000}"/>
          </ac:spMkLst>
        </pc:spChg>
      </pc:sldChg>
      <pc:sldChg chg="del">
        <pc:chgData name="ALI TEKIN GUNER" userId="8a3bfaf7-3db6-4045-837e-88d2495fba61" providerId="ADAL" clId="{DF711EC2-06ED-4DDB-9F98-D828C38AB2A5}" dt="2022-11-11T09:20:31.720" v="316" actId="2696"/>
        <pc:sldMkLst>
          <pc:docMk/>
          <pc:sldMk cId="1720044896" sldId="853"/>
        </pc:sldMkLst>
      </pc:sldChg>
      <pc:sldChg chg="del">
        <pc:chgData name="ALI TEKIN GUNER" userId="8a3bfaf7-3db6-4045-837e-88d2495fba61" providerId="ADAL" clId="{DF711EC2-06ED-4DDB-9F98-D828C38AB2A5}" dt="2022-11-11T09:20:31.720" v="316" actId="2696"/>
        <pc:sldMkLst>
          <pc:docMk/>
          <pc:sldMk cId="3228781611" sldId="854"/>
        </pc:sldMkLst>
      </pc:sldChg>
      <pc:sldChg chg="modTransition">
        <pc:chgData name="ALI TEKIN GUNER" userId="8a3bfaf7-3db6-4045-837e-88d2495fba61" providerId="ADAL" clId="{DF711EC2-06ED-4DDB-9F98-D828C38AB2A5}" dt="2022-11-16T11:06:38.423" v="776"/>
        <pc:sldMkLst>
          <pc:docMk/>
          <pc:sldMk cId="3362097742" sldId="855"/>
        </pc:sldMkLst>
      </pc:sldChg>
      <pc:sldChg chg="modSp mod modTransition">
        <pc:chgData name="ALI TEKIN GUNER" userId="8a3bfaf7-3db6-4045-837e-88d2495fba61" providerId="ADAL" clId="{DF711EC2-06ED-4DDB-9F98-D828C38AB2A5}" dt="2022-11-16T11:06:38.423" v="776"/>
        <pc:sldMkLst>
          <pc:docMk/>
          <pc:sldMk cId="551996914" sldId="856"/>
        </pc:sldMkLst>
        <pc:spChg chg="mod">
          <ac:chgData name="ALI TEKIN GUNER" userId="8a3bfaf7-3db6-4045-837e-88d2495fba61" providerId="ADAL" clId="{DF711EC2-06ED-4DDB-9F98-D828C38AB2A5}" dt="2022-11-11T09:34:14.773" v="405" actId="1076"/>
          <ac:spMkLst>
            <pc:docMk/>
            <pc:sldMk cId="551996914" sldId="856"/>
            <ac:spMk id="5" creationId="{00000000-0000-0000-0000-000000000000}"/>
          </ac:spMkLst>
        </pc:spChg>
      </pc:sldChg>
      <pc:sldChg chg="modSp mod modTransition">
        <pc:chgData name="ALI TEKIN GUNER" userId="8a3bfaf7-3db6-4045-837e-88d2495fba61" providerId="ADAL" clId="{DF711EC2-06ED-4DDB-9F98-D828C38AB2A5}" dt="2022-11-16T11:06:38.423" v="776"/>
        <pc:sldMkLst>
          <pc:docMk/>
          <pc:sldMk cId="620077293" sldId="857"/>
        </pc:sldMkLst>
        <pc:spChg chg="mod">
          <ac:chgData name="ALI TEKIN GUNER" userId="8a3bfaf7-3db6-4045-837e-88d2495fba61" providerId="ADAL" clId="{DF711EC2-06ED-4DDB-9F98-D828C38AB2A5}" dt="2022-11-11T09:34:22.680" v="410" actId="1036"/>
          <ac:spMkLst>
            <pc:docMk/>
            <pc:sldMk cId="620077293" sldId="857"/>
            <ac:spMk id="5" creationId="{00000000-0000-0000-0000-000000000000}"/>
          </ac:spMkLst>
        </pc:spChg>
        <pc:spChg chg="mod">
          <ac:chgData name="ALI TEKIN GUNER" userId="8a3bfaf7-3db6-4045-837e-88d2495fba61" providerId="ADAL" clId="{DF711EC2-06ED-4DDB-9F98-D828C38AB2A5}" dt="2022-11-11T09:34:22.680" v="410" actId="1036"/>
          <ac:spMkLst>
            <pc:docMk/>
            <pc:sldMk cId="620077293" sldId="857"/>
            <ac:spMk id="6" creationId="{00000000-0000-0000-0000-000000000000}"/>
          </ac:spMkLst>
        </pc:spChg>
        <pc:spChg chg="mod">
          <ac:chgData name="ALI TEKIN GUNER" userId="8a3bfaf7-3db6-4045-837e-88d2495fba61" providerId="ADAL" clId="{DF711EC2-06ED-4DDB-9F98-D828C38AB2A5}" dt="2022-11-11T09:34:22.680" v="410" actId="1036"/>
          <ac:spMkLst>
            <pc:docMk/>
            <pc:sldMk cId="620077293" sldId="857"/>
            <ac:spMk id="7" creationId="{00000000-0000-0000-0000-000000000000}"/>
          </ac:spMkLst>
        </pc:spChg>
        <pc:spChg chg="mod">
          <ac:chgData name="ALI TEKIN GUNER" userId="8a3bfaf7-3db6-4045-837e-88d2495fba61" providerId="ADAL" clId="{DF711EC2-06ED-4DDB-9F98-D828C38AB2A5}" dt="2022-11-11T09:34:22.680" v="410" actId="1036"/>
          <ac:spMkLst>
            <pc:docMk/>
            <pc:sldMk cId="620077293" sldId="857"/>
            <ac:spMk id="10" creationId="{00000000-0000-0000-0000-000000000000}"/>
          </ac:spMkLst>
        </pc:spChg>
        <pc:spChg chg="mod">
          <ac:chgData name="ALI TEKIN GUNER" userId="8a3bfaf7-3db6-4045-837e-88d2495fba61" providerId="ADAL" clId="{DF711EC2-06ED-4DDB-9F98-D828C38AB2A5}" dt="2022-11-11T09:34:22.680" v="410" actId="1036"/>
          <ac:spMkLst>
            <pc:docMk/>
            <pc:sldMk cId="620077293" sldId="857"/>
            <ac:spMk id="11" creationId="{00000000-0000-0000-0000-000000000000}"/>
          </ac:spMkLst>
        </pc:spChg>
        <pc:grpChg chg="mod">
          <ac:chgData name="ALI TEKIN GUNER" userId="8a3bfaf7-3db6-4045-837e-88d2495fba61" providerId="ADAL" clId="{DF711EC2-06ED-4DDB-9F98-D828C38AB2A5}" dt="2022-11-11T09:34:22.680" v="410" actId="1036"/>
          <ac:grpSpMkLst>
            <pc:docMk/>
            <pc:sldMk cId="620077293" sldId="857"/>
            <ac:grpSpMk id="32" creationId="{00000000-0000-0000-0000-000000000000}"/>
          </ac:grpSpMkLst>
        </pc:grpChg>
      </pc:sldChg>
      <pc:sldChg chg="modTransition">
        <pc:chgData name="ALI TEKIN GUNER" userId="8a3bfaf7-3db6-4045-837e-88d2495fba61" providerId="ADAL" clId="{DF711EC2-06ED-4DDB-9F98-D828C38AB2A5}" dt="2022-11-16T11:06:38.423" v="776"/>
        <pc:sldMkLst>
          <pc:docMk/>
          <pc:sldMk cId="2585414436" sldId="858"/>
        </pc:sldMkLst>
      </pc:sldChg>
      <pc:sldChg chg="modSp mod modTransition chgLayout">
        <pc:chgData name="ALI TEKIN GUNER" userId="8a3bfaf7-3db6-4045-837e-88d2495fba61" providerId="ADAL" clId="{DF711EC2-06ED-4DDB-9F98-D828C38AB2A5}" dt="2022-11-16T11:06:38.423" v="776"/>
        <pc:sldMkLst>
          <pc:docMk/>
          <pc:sldMk cId="485544699" sldId="859"/>
        </pc:sldMkLst>
        <pc:spChg chg="mod ord">
          <ac:chgData name="ALI TEKIN GUNER" userId="8a3bfaf7-3db6-4045-837e-88d2495fba61" providerId="ADAL" clId="{DF711EC2-06ED-4DDB-9F98-D828C38AB2A5}" dt="2022-11-11T09:34:43.634" v="412" actId="700"/>
          <ac:spMkLst>
            <pc:docMk/>
            <pc:sldMk cId="485544699" sldId="859"/>
            <ac:spMk id="2" creationId="{00000000-0000-0000-0000-000000000000}"/>
          </ac:spMkLst>
        </pc:spChg>
        <pc:spChg chg="mod ord">
          <ac:chgData name="ALI TEKIN GUNER" userId="8a3bfaf7-3db6-4045-837e-88d2495fba61" providerId="ADAL" clId="{DF711EC2-06ED-4DDB-9F98-D828C38AB2A5}" dt="2022-11-11T09:34:43.634" v="412" actId="700"/>
          <ac:spMkLst>
            <pc:docMk/>
            <pc:sldMk cId="485544699" sldId="859"/>
            <ac:spMk id="4" creationId="{00000000-0000-0000-0000-000000000000}"/>
          </ac:spMkLst>
        </pc:spChg>
        <pc:spChg chg="mod ord">
          <ac:chgData name="ALI TEKIN GUNER" userId="8a3bfaf7-3db6-4045-837e-88d2495fba61" providerId="ADAL" clId="{DF711EC2-06ED-4DDB-9F98-D828C38AB2A5}" dt="2022-11-11T09:34:43.634" v="412" actId="700"/>
          <ac:spMkLst>
            <pc:docMk/>
            <pc:sldMk cId="485544699" sldId="859"/>
            <ac:spMk id="5" creationId="{00000000-0000-0000-0000-000000000000}"/>
          </ac:spMkLst>
        </pc:spChg>
        <pc:spChg chg="mod">
          <ac:chgData name="ALI TEKIN GUNER" userId="8a3bfaf7-3db6-4045-837e-88d2495fba61" providerId="ADAL" clId="{DF711EC2-06ED-4DDB-9F98-D828C38AB2A5}" dt="2022-11-11T09:34:34.180" v="411" actId="1076"/>
          <ac:spMkLst>
            <pc:docMk/>
            <pc:sldMk cId="485544699" sldId="859"/>
            <ac:spMk id="4106" creationId="{00000000-0000-0000-0000-000000000000}"/>
          </ac:spMkLst>
        </pc:spChg>
        <pc:picChg chg="mod">
          <ac:chgData name="ALI TEKIN GUNER" userId="8a3bfaf7-3db6-4045-837e-88d2495fba61" providerId="ADAL" clId="{DF711EC2-06ED-4DDB-9F98-D828C38AB2A5}" dt="2022-11-11T09:35:40.308" v="430" actId="1036"/>
          <ac:picMkLst>
            <pc:docMk/>
            <pc:sldMk cId="485544699" sldId="859"/>
            <ac:picMk id="4103" creationId="{00000000-0000-0000-0000-000000000000}"/>
          </ac:picMkLst>
        </pc:picChg>
      </pc:sldChg>
      <pc:sldChg chg="modSp mod modTransition">
        <pc:chgData name="ALI TEKIN GUNER" userId="8a3bfaf7-3db6-4045-837e-88d2495fba61" providerId="ADAL" clId="{DF711EC2-06ED-4DDB-9F98-D828C38AB2A5}" dt="2022-11-16T11:06:38.423" v="776"/>
        <pc:sldMkLst>
          <pc:docMk/>
          <pc:sldMk cId="3834807230" sldId="860"/>
        </pc:sldMkLst>
        <pc:spChg chg="mod">
          <ac:chgData name="ALI TEKIN GUNER" userId="8a3bfaf7-3db6-4045-837e-88d2495fba61" providerId="ADAL" clId="{DF711EC2-06ED-4DDB-9F98-D828C38AB2A5}" dt="2022-11-11T09:35:03.582" v="419" actId="1036"/>
          <ac:spMkLst>
            <pc:docMk/>
            <pc:sldMk cId="3834807230" sldId="860"/>
            <ac:spMk id="6147" creationId="{00000000-0000-0000-0000-000000000000}"/>
          </ac:spMkLst>
        </pc:spChg>
      </pc:sldChg>
      <pc:sldChg chg="modSp mod modTransition">
        <pc:chgData name="ALI TEKIN GUNER" userId="8a3bfaf7-3db6-4045-837e-88d2495fba61" providerId="ADAL" clId="{DF711EC2-06ED-4DDB-9F98-D828C38AB2A5}" dt="2022-11-16T11:06:38.423" v="776"/>
        <pc:sldMkLst>
          <pc:docMk/>
          <pc:sldMk cId="4146152554" sldId="861"/>
        </pc:sldMkLst>
        <pc:spChg chg="mod">
          <ac:chgData name="ALI TEKIN GUNER" userId="8a3bfaf7-3db6-4045-837e-88d2495fba61" providerId="ADAL" clId="{DF711EC2-06ED-4DDB-9F98-D828C38AB2A5}" dt="2022-11-11T09:34:55.311" v="413" actId="207"/>
          <ac:spMkLst>
            <pc:docMk/>
            <pc:sldMk cId="4146152554" sldId="861"/>
            <ac:spMk id="11" creationId="{00000000-0000-0000-0000-000000000000}"/>
          </ac:spMkLst>
        </pc:spChg>
      </pc:sldChg>
      <pc:sldChg chg="modSp mod modTransition">
        <pc:chgData name="ALI TEKIN GUNER" userId="8a3bfaf7-3db6-4045-837e-88d2495fba61" providerId="ADAL" clId="{DF711EC2-06ED-4DDB-9F98-D828C38AB2A5}" dt="2022-11-16T11:06:38.423" v="776"/>
        <pc:sldMkLst>
          <pc:docMk/>
          <pc:sldMk cId="882224921" sldId="862"/>
        </pc:sldMkLst>
        <pc:spChg chg="mod">
          <ac:chgData name="ALI TEKIN GUNER" userId="8a3bfaf7-3db6-4045-837e-88d2495fba61" providerId="ADAL" clId="{DF711EC2-06ED-4DDB-9F98-D828C38AB2A5}" dt="2022-11-11T09:21:18.849" v="321" actId="20577"/>
          <ac:spMkLst>
            <pc:docMk/>
            <pc:sldMk cId="882224921" sldId="862"/>
            <ac:spMk id="13" creationId="{00000000-0000-0000-0000-000000000000}"/>
          </ac:spMkLst>
        </pc:spChg>
      </pc:sldChg>
      <pc:sldChg chg="modTransition">
        <pc:chgData name="ALI TEKIN GUNER" userId="8a3bfaf7-3db6-4045-837e-88d2495fba61" providerId="ADAL" clId="{DF711EC2-06ED-4DDB-9F98-D828C38AB2A5}" dt="2022-11-16T11:06:38.423" v="776"/>
        <pc:sldMkLst>
          <pc:docMk/>
          <pc:sldMk cId="2433719344" sldId="863"/>
        </pc:sldMkLst>
      </pc:sldChg>
      <pc:sldChg chg="modTransition">
        <pc:chgData name="ALI TEKIN GUNER" userId="8a3bfaf7-3db6-4045-837e-88d2495fba61" providerId="ADAL" clId="{DF711EC2-06ED-4DDB-9F98-D828C38AB2A5}" dt="2022-11-16T11:06:38.423" v="776"/>
        <pc:sldMkLst>
          <pc:docMk/>
          <pc:sldMk cId="3058529532" sldId="864"/>
        </pc:sldMkLst>
      </pc:sldChg>
      <pc:sldChg chg="modTransition">
        <pc:chgData name="ALI TEKIN GUNER" userId="8a3bfaf7-3db6-4045-837e-88d2495fba61" providerId="ADAL" clId="{DF711EC2-06ED-4DDB-9F98-D828C38AB2A5}" dt="2022-11-16T11:06:38.423" v="776"/>
        <pc:sldMkLst>
          <pc:docMk/>
          <pc:sldMk cId="1948329724" sldId="865"/>
        </pc:sldMkLst>
      </pc:sldChg>
      <pc:sldChg chg="modTransition">
        <pc:chgData name="ALI TEKIN GUNER" userId="8a3bfaf7-3db6-4045-837e-88d2495fba61" providerId="ADAL" clId="{DF711EC2-06ED-4DDB-9F98-D828C38AB2A5}" dt="2022-11-16T11:06:38.423" v="776"/>
        <pc:sldMkLst>
          <pc:docMk/>
          <pc:sldMk cId="2750606212" sldId="866"/>
        </pc:sldMkLst>
      </pc:sldChg>
      <pc:sldChg chg="modTransition">
        <pc:chgData name="ALI TEKIN GUNER" userId="8a3bfaf7-3db6-4045-837e-88d2495fba61" providerId="ADAL" clId="{DF711EC2-06ED-4DDB-9F98-D828C38AB2A5}" dt="2022-11-16T11:06:38.423" v="776"/>
        <pc:sldMkLst>
          <pc:docMk/>
          <pc:sldMk cId="2610632823" sldId="867"/>
        </pc:sldMkLst>
      </pc:sldChg>
      <pc:sldChg chg="del">
        <pc:chgData name="ALI TEKIN GUNER" userId="8a3bfaf7-3db6-4045-837e-88d2495fba61" providerId="ADAL" clId="{DF711EC2-06ED-4DDB-9F98-D828C38AB2A5}" dt="2022-11-11T09:21:34.176" v="322" actId="2696"/>
        <pc:sldMkLst>
          <pc:docMk/>
          <pc:sldMk cId="2445434618" sldId="868"/>
        </pc:sldMkLst>
      </pc:sldChg>
      <pc:sldChg chg="modTransition">
        <pc:chgData name="ALI TEKIN GUNER" userId="8a3bfaf7-3db6-4045-837e-88d2495fba61" providerId="ADAL" clId="{DF711EC2-06ED-4DDB-9F98-D828C38AB2A5}" dt="2022-11-16T11:06:38.423" v="776"/>
        <pc:sldMkLst>
          <pc:docMk/>
          <pc:sldMk cId="1184844545" sldId="869"/>
        </pc:sldMkLst>
      </pc:sldChg>
      <pc:sldChg chg="modTransition">
        <pc:chgData name="ALI TEKIN GUNER" userId="8a3bfaf7-3db6-4045-837e-88d2495fba61" providerId="ADAL" clId="{DF711EC2-06ED-4DDB-9F98-D828C38AB2A5}" dt="2022-11-16T11:06:38.423" v="776"/>
        <pc:sldMkLst>
          <pc:docMk/>
          <pc:sldMk cId="3862735907" sldId="870"/>
        </pc:sldMkLst>
      </pc:sldChg>
      <pc:sldChg chg="modTransition">
        <pc:chgData name="ALI TEKIN GUNER" userId="8a3bfaf7-3db6-4045-837e-88d2495fba61" providerId="ADAL" clId="{DF711EC2-06ED-4DDB-9F98-D828C38AB2A5}" dt="2022-11-16T11:06:38.423" v="776"/>
        <pc:sldMkLst>
          <pc:docMk/>
          <pc:sldMk cId="176393310" sldId="871"/>
        </pc:sldMkLst>
      </pc:sldChg>
      <pc:sldChg chg="modTransition">
        <pc:chgData name="ALI TEKIN GUNER" userId="8a3bfaf7-3db6-4045-837e-88d2495fba61" providerId="ADAL" clId="{DF711EC2-06ED-4DDB-9F98-D828C38AB2A5}" dt="2022-11-16T11:06:38.423" v="776"/>
        <pc:sldMkLst>
          <pc:docMk/>
          <pc:sldMk cId="1456901334" sldId="872"/>
        </pc:sldMkLst>
      </pc:sldChg>
      <pc:sldChg chg="modTransition">
        <pc:chgData name="ALI TEKIN GUNER" userId="8a3bfaf7-3db6-4045-837e-88d2495fba61" providerId="ADAL" clId="{DF711EC2-06ED-4DDB-9F98-D828C38AB2A5}" dt="2022-11-16T11:06:38.423" v="776"/>
        <pc:sldMkLst>
          <pc:docMk/>
          <pc:sldMk cId="1552261325" sldId="873"/>
        </pc:sldMkLst>
      </pc:sldChg>
      <pc:sldChg chg="modTransition">
        <pc:chgData name="ALI TEKIN GUNER" userId="8a3bfaf7-3db6-4045-837e-88d2495fba61" providerId="ADAL" clId="{DF711EC2-06ED-4DDB-9F98-D828C38AB2A5}" dt="2022-11-16T11:06:38.423" v="776"/>
        <pc:sldMkLst>
          <pc:docMk/>
          <pc:sldMk cId="3345229746" sldId="874"/>
        </pc:sldMkLst>
      </pc:sldChg>
      <pc:sldChg chg="modTransition">
        <pc:chgData name="ALI TEKIN GUNER" userId="8a3bfaf7-3db6-4045-837e-88d2495fba61" providerId="ADAL" clId="{DF711EC2-06ED-4DDB-9F98-D828C38AB2A5}" dt="2022-11-16T11:06:38.423" v="776"/>
        <pc:sldMkLst>
          <pc:docMk/>
          <pc:sldMk cId="2967478063" sldId="875"/>
        </pc:sldMkLst>
      </pc:sldChg>
      <pc:sldChg chg="modTransition">
        <pc:chgData name="ALI TEKIN GUNER" userId="8a3bfaf7-3db6-4045-837e-88d2495fba61" providerId="ADAL" clId="{DF711EC2-06ED-4DDB-9F98-D828C38AB2A5}" dt="2022-11-16T11:06:38.423" v="776"/>
        <pc:sldMkLst>
          <pc:docMk/>
          <pc:sldMk cId="3485075472" sldId="876"/>
        </pc:sldMkLst>
      </pc:sldChg>
      <pc:sldChg chg="modTransition">
        <pc:chgData name="ALI TEKIN GUNER" userId="8a3bfaf7-3db6-4045-837e-88d2495fba61" providerId="ADAL" clId="{DF711EC2-06ED-4DDB-9F98-D828C38AB2A5}" dt="2022-11-16T11:06:38.423" v="776"/>
        <pc:sldMkLst>
          <pc:docMk/>
          <pc:sldMk cId="216956185" sldId="877"/>
        </pc:sldMkLst>
      </pc:sldChg>
      <pc:sldChg chg="del">
        <pc:chgData name="ALI TEKIN GUNER" userId="8a3bfaf7-3db6-4045-837e-88d2495fba61" providerId="ADAL" clId="{DF711EC2-06ED-4DDB-9F98-D828C38AB2A5}" dt="2022-11-11T09:22:26.558" v="324" actId="2696"/>
        <pc:sldMkLst>
          <pc:docMk/>
          <pc:sldMk cId="1374122054" sldId="878"/>
        </pc:sldMkLst>
      </pc:sldChg>
      <pc:sldChg chg="del">
        <pc:chgData name="ALI TEKIN GUNER" userId="8a3bfaf7-3db6-4045-837e-88d2495fba61" providerId="ADAL" clId="{DF711EC2-06ED-4DDB-9F98-D828C38AB2A5}" dt="2022-11-11T09:22:26.558" v="324" actId="2696"/>
        <pc:sldMkLst>
          <pc:docMk/>
          <pc:sldMk cId="1354386630" sldId="879"/>
        </pc:sldMkLst>
      </pc:sldChg>
      <pc:sldChg chg="del">
        <pc:chgData name="ALI TEKIN GUNER" userId="8a3bfaf7-3db6-4045-837e-88d2495fba61" providerId="ADAL" clId="{DF711EC2-06ED-4DDB-9F98-D828C38AB2A5}" dt="2022-11-11T09:22:26.558" v="324" actId="2696"/>
        <pc:sldMkLst>
          <pc:docMk/>
          <pc:sldMk cId="2376030078" sldId="880"/>
        </pc:sldMkLst>
      </pc:sldChg>
      <pc:sldChg chg="modTransition">
        <pc:chgData name="ALI TEKIN GUNER" userId="8a3bfaf7-3db6-4045-837e-88d2495fba61" providerId="ADAL" clId="{DF711EC2-06ED-4DDB-9F98-D828C38AB2A5}" dt="2022-11-16T11:06:38.423" v="776"/>
        <pc:sldMkLst>
          <pc:docMk/>
          <pc:sldMk cId="2818690780" sldId="881"/>
        </pc:sldMkLst>
      </pc:sldChg>
      <pc:sldChg chg="modTransition">
        <pc:chgData name="ALI TEKIN GUNER" userId="8a3bfaf7-3db6-4045-837e-88d2495fba61" providerId="ADAL" clId="{DF711EC2-06ED-4DDB-9F98-D828C38AB2A5}" dt="2022-11-16T11:06:38.423" v="776"/>
        <pc:sldMkLst>
          <pc:docMk/>
          <pc:sldMk cId="3391374094" sldId="882"/>
        </pc:sldMkLst>
      </pc:sldChg>
      <pc:sldChg chg="modTransition">
        <pc:chgData name="ALI TEKIN GUNER" userId="8a3bfaf7-3db6-4045-837e-88d2495fba61" providerId="ADAL" clId="{DF711EC2-06ED-4DDB-9F98-D828C38AB2A5}" dt="2022-11-16T11:06:38.423" v="776"/>
        <pc:sldMkLst>
          <pc:docMk/>
          <pc:sldMk cId="1881829062" sldId="883"/>
        </pc:sldMkLst>
      </pc:sldChg>
      <pc:sldChg chg="modTransition">
        <pc:chgData name="ALI TEKIN GUNER" userId="8a3bfaf7-3db6-4045-837e-88d2495fba61" providerId="ADAL" clId="{DF711EC2-06ED-4DDB-9F98-D828C38AB2A5}" dt="2022-11-16T11:06:38.423" v="776"/>
        <pc:sldMkLst>
          <pc:docMk/>
          <pc:sldMk cId="2061365965" sldId="884"/>
        </pc:sldMkLst>
      </pc:sldChg>
      <pc:sldChg chg="modTransition">
        <pc:chgData name="ALI TEKIN GUNER" userId="8a3bfaf7-3db6-4045-837e-88d2495fba61" providerId="ADAL" clId="{DF711EC2-06ED-4DDB-9F98-D828C38AB2A5}" dt="2022-11-16T11:06:38.423" v="776"/>
        <pc:sldMkLst>
          <pc:docMk/>
          <pc:sldMk cId="4105305600" sldId="885"/>
        </pc:sldMkLst>
      </pc:sldChg>
      <pc:sldChg chg="modTransition">
        <pc:chgData name="ALI TEKIN GUNER" userId="8a3bfaf7-3db6-4045-837e-88d2495fba61" providerId="ADAL" clId="{DF711EC2-06ED-4DDB-9F98-D828C38AB2A5}" dt="2022-11-16T11:06:38.423" v="776"/>
        <pc:sldMkLst>
          <pc:docMk/>
          <pc:sldMk cId="3253665496" sldId="886"/>
        </pc:sldMkLst>
      </pc:sldChg>
      <pc:sldChg chg="modTransition">
        <pc:chgData name="ALI TEKIN GUNER" userId="8a3bfaf7-3db6-4045-837e-88d2495fba61" providerId="ADAL" clId="{DF711EC2-06ED-4DDB-9F98-D828C38AB2A5}" dt="2022-11-16T11:06:38.423" v="776"/>
        <pc:sldMkLst>
          <pc:docMk/>
          <pc:sldMk cId="3687320109" sldId="887"/>
        </pc:sldMkLst>
      </pc:sldChg>
      <pc:sldChg chg="modTransition">
        <pc:chgData name="ALI TEKIN GUNER" userId="8a3bfaf7-3db6-4045-837e-88d2495fba61" providerId="ADAL" clId="{DF711EC2-06ED-4DDB-9F98-D828C38AB2A5}" dt="2022-11-16T11:06:38.423" v="776"/>
        <pc:sldMkLst>
          <pc:docMk/>
          <pc:sldMk cId="1407021896" sldId="888"/>
        </pc:sldMkLst>
      </pc:sldChg>
      <pc:sldChg chg="del">
        <pc:chgData name="ALI TEKIN GUNER" userId="8a3bfaf7-3db6-4045-837e-88d2495fba61" providerId="ADAL" clId="{DF711EC2-06ED-4DDB-9F98-D828C38AB2A5}" dt="2022-11-11T09:23:12.951" v="325" actId="2696"/>
        <pc:sldMkLst>
          <pc:docMk/>
          <pc:sldMk cId="1585526413" sldId="889"/>
        </pc:sldMkLst>
      </pc:sldChg>
      <pc:sldChg chg="modTransition">
        <pc:chgData name="ALI TEKIN GUNER" userId="8a3bfaf7-3db6-4045-837e-88d2495fba61" providerId="ADAL" clId="{DF711EC2-06ED-4DDB-9F98-D828C38AB2A5}" dt="2022-11-16T11:06:38.423" v="776"/>
        <pc:sldMkLst>
          <pc:docMk/>
          <pc:sldMk cId="3436366710" sldId="890"/>
        </pc:sldMkLst>
      </pc:sldChg>
      <pc:sldChg chg="modTransition">
        <pc:chgData name="ALI TEKIN GUNER" userId="8a3bfaf7-3db6-4045-837e-88d2495fba61" providerId="ADAL" clId="{DF711EC2-06ED-4DDB-9F98-D828C38AB2A5}" dt="2022-11-16T11:06:38.423" v="776"/>
        <pc:sldMkLst>
          <pc:docMk/>
          <pc:sldMk cId="4230447596" sldId="891"/>
        </pc:sldMkLst>
      </pc:sldChg>
      <pc:sldChg chg="modTransition">
        <pc:chgData name="ALI TEKIN GUNER" userId="8a3bfaf7-3db6-4045-837e-88d2495fba61" providerId="ADAL" clId="{DF711EC2-06ED-4DDB-9F98-D828C38AB2A5}" dt="2022-11-16T11:06:38.423" v="776"/>
        <pc:sldMkLst>
          <pc:docMk/>
          <pc:sldMk cId="3083099551" sldId="892"/>
        </pc:sldMkLst>
      </pc:sldChg>
      <pc:sldChg chg="modTransition">
        <pc:chgData name="ALI TEKIN GUNER" userId="8a3bfaf7-3db6-4045-837e-88d2495fba61" providerId="ADAL" clId="{DF711EC2-06ED-4DDB-9F98-D828C38AB2A5}" dt="2022-11-16T11:06:38.423" v="776"/>
        <pc:sldMkLst>
          <pc:docMk/>
          <pc:sldMk cId="161452246" sldId="893"/>
        </pc:sldMkLst>
      </pc:sldChg>
      <pc:sldChg chg="modTransition">
        <pc:chgData name="ALI TEKIN GUNER" userId="8a3bfaf7-3db6-4045-837e-88d2495fba61" providerId="ADAL" clId="{DF711EC2-06ED-4DDB-9F98-D828C38AB2A5}" dt="2022-11-16T11:06:38.423" v="776"/>
        <pc:sldMkLst>
          <pc:docMk/>
          <pc:sldMk cId="291062018" sldId="894"/>
        </pc:sldMkLst>
      </pc:sldChg>
      <pc:sldChg chg="modTransition">
        <pc:chgData name="ALI TEKIN GUNER" userId="8a3bfaf7-3db6-4045-837e-88d2495fba61" providerId="ADAL" clId="{DF711EC2-06ED-4DDB-9F98-D828C38AB2A5}" dt="2022-11-16T11:06:38.423" v="776"/>
        <pc:sldMkLst>
          <pc:docMk/>
          <pc:sldMk cId="2934512168" sldId="895"/>
        </pc:sldMkLst>
      </pc:sldChg>
      <pc:sldChg chg="modTransition">
        <pc:chgData name="ALI TEKIN GUNER" userId="8a3bfaf7-3db6-4045-837e-88d2495fba61" providerId="ADAL" clId="{DF711EC2-06ED-4DDB-9F98-D828C38AB2A5}" dt="2022-11-16T11:06:38.423" v="776"/>
        <pc:sldMkLst>
          <pc:docMk/>
          <pc:sldMk cId="2240874310" sldId="896"/>
        </pc:sldMkLst>
      </pc:sldChg>
      <pc:sldChg chg="modTransition">
        <pc:chgData name="ALI TEKIN GUNER" userId="8a3bfaf7-3db6-4045-837e-88d2495fba61" providerId="ADAL" clId="{DF711EC2-06ED-4DDB-9F98-D828C38AB2A5}" dt="2022-11-16T11:06:38.423" v="776"/>
        <pc:sldMkLst>
          <pc:docMk/>
          <pc:sldMk cId="2350679947" sldId="897"/>
        </pc:sldMkLst>
      </pc:sldChg>
      <pc:sldChg chg="modTransition">
        <pc:chgData name="ALI TEKIN GUNER" userId="8a3bfaf7-3db6-4045-837e-88d2495fba61" providerId="ADAL" clId="{DF711EC2-06ED-4DDB-9F98-D828C38AB2A5}" dt="2022-11-16T11:06:38.423" v="776"/>
        <pc:sldMkLst>
          <pc:docMk/>
          <pc:sldMk cId="2720509585" sldId="898"/>
        </pc:sldMkLst>
      </pc:sldChg>
      <pc:sldChg chg="modTransition">
        <pc:chgData name="ALI TEKIN GUNER" userId="8a3bfaf7-3db6-4045-837e-88d2495fba61" providerId="ADAL" clId="{DF711EC2-06ED-4DDB-9F98-D828C38AB2A5}" dt="2022-11-16T11:06:38.423" v="776"/>
        <pc:sldMkLst>
          <pc:docMk/>
          <pc:sldMk cId="1035510997" sldId="899"/>
        </pc:sldMkLst>
      </pc:sldChg>
      <pc:sldChg chg="modTransition">
        <pc:chgData name="ALI TEKIN GUNER" userId="8a3bfaf7-3db6-4045-837e-88d2495fba61" providerId="ADAL" clId="{DF711EC2-06ED-4DDB-9F98-D828C38AB2A5}" dt="2022-11-16T11:06:38.423" v="776"/>
        <pc:sldMkLst>
          <pc:docMk/>
          <pc:sldMk cId="2493507203" sldId="900"/>
        </pc:sldMkLst>
      </pc:sldChg>
      <pc:sldChg chg="modTransition">
        <pc:chgData name="ALI TEKIN GUNER" userId="8a3bfaf7-3db6-4045-837e-88d2495fba61" providerId="ADAL" clId="{DF711EC2-06ED-4DDB-9F98-D828C38AB2A5}" dt="2022-11-16T11:06:38.423" v="776"/>
        <pc:sldMkLst>
          <pc:docMk/>
          <pc:sldMk cId="2044964857" sldId="901"/>
        </pc:sldMkLst>
      </pc:sldChg>
      <pc:sldChg chg="modTransition">
        <pc:chgData name="ALI TEKIN GUNER" userId="8a3bfaf7-3db6-4045-837e-88d2495fba61" providerId="ADAL" clId="{DF711EC2-06ED-4DDB-9F98-D828C38AB2A5}" dt="2022-11-16T11:06:38.423" v="776"/>
        <pc:sldMkLst>
          <pc:docMk/>
          <pc:sldMk cId="4214090008" sldId="902"/>
        </pc:sldMkLst>
      </pc:sldChg>
      <pc:sldChg chg="modTransition">
        <pc:chgData name="ALI TEKIN GUNER" userId="8a3bfaf7-3db6-4045-837e-88d2495fba61" providerId="ADAL" clId="{DF711EC2-06ED-4DDB-9F98-D828C38AB2A5}" dt="2022-11-16T11:06:38.423" v="776"/>
        <pc:sldMkLst>
          <pc:docMk/>
          <pc:sldMk cId="1270624220" sldId="903"/>
        </pc:sldMkLst>
      </pc:sldChg>
      <pc:sldChg chg="modTransition">
        <pc:chgData name="ALI TEKIN GUNER" userId="8a3bfaf7-3db6-4045-837e-88d2495fba61" providerId="ADAL" clId="{DF711EC2-06ED-4DDB-9F98-D828C38AB2A5}" dt="2022-11-16T11:06:38.423" v="776"/>
        <pc:sldMkLst>
          <pc:docMk/>
          <pc:sldMk cId="2803516482" sldId="904"/>
        </pc:sldMkLst>
      </pc:sldChg>
      <pc:sldChg chg="modTransition">
        <pc:chgData name="ALI TEKIN GUNER" userId="8a3bfaf7-3db6-4045-837e-88d2495fba61" providerId="ADAL" clId="{DF711EC2-06ED-4DDB-9F98-D828C38AB2A5}" dt="2022-11-16T11:06:38.423" v="776"/>
        <pc:sldMkLst>
          <pc:docMk/>
          <pc:sldMk cId="3345910044" sldId="905"/>
        </pc:sldMkLst>
      </pc:sldChg>
      <pc:sldChg chg="modTransition">
        <pc:chgData name="ALI TEKIN GUNER" userId="8a3bfaf7-3db6-4045-837e-88d2495fba61" providerId="ADAL" clId="{DF711EC2-06ED-4DDB-9F98-D828C38AB2A5}" dt="2022-11-16T11:06:38.423" v="776"/>
        <pc:sldMkLst>
          <pc:docMk/>
          <pc:sldMk cId="3819353762" sldId="906"/>
        </pc:sldMkLst>
      </pc:sldChg>
      <pc:sldChg chg="modTransition">
        <pc:chgData name="ALI TEKIN GUNER" userId="8a3bfaf7-3db6-4045-837e-88d2495fba61" providerId="ADAL" clId="{DF711EC2-06ED-4DDB-9F98-D828C38AB2A5}" dt="2022-11-16T11:06:38.423" v="776"/>
        <pc:sldMkLst>
          <pc:docMk/>
          <pc:sldMk cId="3072154586" sldId="907"/>
        </pc:sldMkLst>
      </pc:sldChg>
      <pc:sldChg chg="modTransition">
        <pc:chgData name="ALI TEKIN GUNER" userId="8a3bfaf7-3db6-4045-837e-88d2495fba61" providerId="ADAL" clId="{DF711EC2-06ED-4DDB-9F98-D828C38AB2A5}" dt="2022-11-16T11:06:38.423" v="776"/>
        <pc:sldMkLst>
          <pc:docMk/>
          <pc:sldMk cId="3381183567" sldId="908"/>
        </pc:sldMkLst>
      </pc:sldChg>
      <pc:sldChg chg="modTransition">
        <pc:chgData name="ALI TEKIN GUNER" userId="8a3bfaf7-3db6-4045-837e-88d2495fba61" providerId="ADAL" clId="{DF711EC2-06ED-4DDB-9F98-D828C38AB2A5}" dt="2022-11-16T11:06:38.423" v="776"/>
        <pc:sldMkLst>
          <pc:docMk/>
          <pc:sldMk cId="3559760763" sldId="909"/>
        </pc:sldMkLst>
      </pc:sldChg>
      <pc:sldChg chg="modTransition">
        <pc:chgData name="ALI TEKIN GUNER" userId="8a3bfaf7-3db6-4045-837e-88d2495fba61" providerId="ADAL" clId="{DF711EC2-06ED-4DDB-9F98-D828C38AB2A5}" dt="2022-11-16T11:06:38.423" v="776"/>
        <pc:sldMkLst>
          <pc:docMk/>
          <pc:sldMk cId="65003251" sldId="910"/>
        </pc:sldMkLst>
      </pc:sldChg>
      <pc:sldChg chg="modTransition">
        <pc:chgData name="ALI TEKIN GUNER" userId="8a3bfaf7-3db6-4045-837e-88d2495fba61" providerId="ADAL" clId="{DF711EC2-06ED-4DDB-9F98-D828C38AB2A5}" dt="2022-11-16T11:06:38.423" v="776"/>
        <pc:sldMkLst>
          <pc:docMk/>
          <pc:sldMk cId="2024060886" sldId="911"/>
        </pc:sldMkLst>
      </pc:sldChg>
      <pc:sldChg chg="modTransition">
        <pc:chgData name="ALI TEKIN GUNER" userId="8a3bfaf7-3db6-4045-837e-88d2495fba61" providerId="ADAL" clId="{DF711EC2-06ED-4DDB-9F98-D828C38AB2A5}" dt="2022-11-16T11:06:38.423" v="776"/>
        <pc:sldMkLst>
          <pc:docMk/>
          <pc:sldMk cId="516287240" sldId="912"/>
        </pc:sldMkLst>
      </pc:sldChg>
      <pc:sldChg chg="modTransition">
        <pc:chgData name="ALI TEKIN GUNER" userId="8a3bfaf7-3db6-4045-837e-88d2495fba61" providerId="ADAL" clId="{DF711EC2-06ED-4DDB-9F98-D828C38AB2A5}" dt="2022-11-16T11:06:38.423" v="776"/>
        <pc:sldMkLst>
          <pc:docMk/>
          <pc:sldMk cId="2345068878" sldId="913"/>
        </pc:sldMkLst>
      </pc:sldChg>
      <pc:sldChg chg="modTransition">
        <pc:chgData name="ALI TEKIN GUNER" userId="8a3bfaf7-3db6-4045-837e-88d2495fba61" providerId="ADAL" clId="{DF711EC2-06ED-4DDB-9F98-D828C38AB2A5}" dt="2022-11-16T11:06:38.423" v="776"/>
        <pc:sldMkLst>
          <pc:docMk/>
          <pc:sldMk cId="837251329" sldId="914"/>
        </pc:sldMkLst>
      </pc:sldChg>
      <pc:sldChg chg="modTransition">
        <pc:chgData name="ALI TEKIN GUNER" userId="8a3bfaf7-3db6-4045-837e-88d2495fba61" providerId="ADAL" clId="{DF711EC2-06ED-4DDB-9F98-D828C38AB2A5}" dt="2022-11-16T11:06:38.423" v="776"/>
        <pc:sldMkLst>
          <pc:docMk/>
          <pc:sldMk cId="501673540" sldId="915"/>
        </pc:sldMkLst>
      </pc:sldChg>
      <pc:sldChg chg="modTransition">
        <pc:chgData name="ALI TEKIN GUNER" userId="8a3bfaf7-3db6-4045-837e-88d2495fba61" providerId="ADAL" clId="{DF711EC2-06ED-4DDB-9F98-D828C38AB2A5}" dt="2022-11-16T11:06:38.423" v="776"/>
        <pc:sldMkLst>
          <pc:docMk/>
          <pc:sldMk cId="2921889557" sldId="916"/>
        </pc:sldMkLst>
      </pc:sldChg>
      <pc:sldChg chg="modTransition">
        <pc:chgData name="ALI TEKIN GUNER" userId="8a3bfaf7-3db6-4045-837e-88d2495fba61" providerId="ADAL" clId="{DF711EC2-06ED-4DDB-9F98-D828C38AB2A5}" dt="2022-11-16T11:06:38.423" v="776"/>
        <pc:sldMkLst>
          <pc:docMk/>
          <pc:sldMk cId="2674526251" sldId="917"/>
        </pc:sldMkLst>
      </pc:sldChg>
      <pc:sldChg chg="modTransition">
        <pc:chgData name="ALI TEKIN GUNER" userId="8a3bfaf7-3db6-4045-837e-88d2495fba61" providerId="ADAL" clId="{DF711EC2-06ED-4DDB-9F98-D828C38AB2A5}" dt="2022-11-16T11:06:38.423" v="776"/>
        <pc:sldMkLst>
          <pc:docMk/>
          <pc:sldMk cId="752506340" sldId="918"/>
        </pc:sldMkLst>
      </pc:sldChg>
      <pc:sldChg chg="del">
        <pc:chgData name="ALI TEKIN GUNER" userId="8a3bfaf7-3db6-4045-837e-88d2495fba61" providerId="ADAL" clId="{DF711EC2-06ED-4DDB-9F98-D828C38AB2A5}" dt="2022-11-11T09:27:16.128" v="331" actId="2696"/>
        <pc:sldMkLst>
          <pc:docMk/>
          <pc:sldMk cId="2199074724" sldId="919"/>
        </pc:sldMkLst>
      </pc:sldChg>
      <pc:sldChg chg="modTransition">
        <pc:chgData name="ALI TEKIN GUNER" userId="8a3bfaf7-3db6-4045-837e-88d2495fba61" providerId="ADAL" clId="{DF711EC2-06ED-4DDB-9F98-D828C38AB2A5}" dt="2022-11-16T11:06:38.423" v="776"/>
        <pc:sldMkLst>
          <pc:docMk/>
          <pc:sldMk cId="1191704859" sldId="938"/>
        </pc:sldMkLst>
      </pc:sldChg>
      <pc:sldChg chg="modTransition">
        <pc:chgData name="ALI TEKIN GUNER" userId="8a3bfaf7-3db6-4045-837e-88d2495fba61" providerId="ADAL" clId="{DF711EC2-06ED-4DDB-9F98-D828C38AB2A5}" dt="2022-11-16T11:06:38.423" v="776"/>
        <pc:sldMkLst>
          <pc:docMk/>
          <pc:sldMk cId="3791386199" sldId="939"/>
        </pc:sldMkLst>
      </pc:sldChg>
      <pc:sldChg chg="modTransition">
        <pc:chgData name="ALI TEKIN GUNER" userId="8a3bfaf7-3db6-4045-837e-88d2495fba61" providerId="ADAL" clId="{DF711EC2-06ED-4DDB-9F98-D828C38AB2A5}" dt="2022-11-16T11:06:38.423" v="776"/>
        <pc:sldMkLst>
          <pc:docMk/>
          <pc:sldMk cId="2522649546" sldId="940"/>
        </pc:sldMkLst>
      </pc:sldChg>
      <pc:sldChg chg="modTransition">
        <pc:chgData name="ALI TEKIN GUNER" userId="8a3bfaf7-3db6-4045-837e-88d2495fba61" providerId="ADAL" clId="{DF711EC2-06ED-4DDB-9F98-D828C38AB2A5}" dt="2022-11-16T11:06:38.423" v="776"/>
        <pc:sldMkLst>
          <pc:docMk/>
          <pc:sldMk cId="1220838345" sldId="941"/>
        </pc:sldMkLst>
      </pc:sldChg>
      <pc:sldChg chg="modTransition">
        <pc:chgData name="ALI TEKIN GUNER" userId="8a3bfaf7-3db6-4045-837e-88d2495fba61" providerId="ADAL" clId="{DF711EC2-06ED-4DDB-9F98-D828C38AB2A5}" dt="2022-11-16T11:06:38.423" v="776"/>
        <pc:sldMkLst>
          <pc:docMk/>
          <pc:sldMk cId="2606307839" sldId="942"/>
        </pc:sldMkLst>
      </pc:sldChg>
      <pc:sldChg chg="modTransition">
        <pc:chgData name="ALI TEKIN GUNER" userId="8a3bfaf7-3db6-4045-837e-88d2495fba61" providerId="ADAL" clId="{DF711EC2-06ED-4DDB-9F98-D828C38AB2A5}" dt="2022-11-16T11:06:38.423" v="776"/>
        <pc:sldMkLst>
          <pc:docMk/>
          <pc:sldMk cId="2391618871" sldId="943"/>
        </pc:sldMkLst>
      </pc:sldChg>
      <pc:sldChg chg="modTransition">
        <pc:chgData name="ALI TEKIN GUNER" userId="8a3bfaf7-3db6-4045-837e-88d2495fba61" providerId="ADAL" clId="{DF711EC2-06ED-4DDB-9F98-D828C38AB2A5}" dt="2022-11-16T11:06:38.423" v="776"/>
        <pc:sldMkLst>
          <pc:docMk/>
          <pc:sldMk cId="2174751821" sldId="944"/>
        </pc:sldMkLst>
      </pc:sldChg>
      <pc:sldChg chg="modTransition">
        <pc:chgData name="ALI TEKIN GUNER" userId="8a3bfaf7-3db6-4045-837e-88d2495fba61" providerId="ADAL" clId="{DF711EC2-06ED-4DDB-9F98-D828C38AB2A5}" dt="2022-11-16T11:06:38.423" v="776"/>
        <pc:sldMkLst>
          <pc:docMk/>
          <pc:sldMk cId="344621102" sldId="945"/>
        </pc:sldMkLst>
      </pc:sldChg>
      <pc:sldChg chg="modTransition">
        <pc:chgData name="ALI TEKIN GUNER" userId="8a3bfaf7-3db6-4045-837e-88d2495fba61" providerId="ADAL" clId="{DF711EC2-06ED-4DDB-9F98-D828C38AB2A5}" dt="2022-11-16T11:06:38.423" v="776"/>
        <pc:sldMkLst>
          <pc:docMk/>
          <pc:sldMk cId="3470244228" sldId="946"/>
        </pc:sldMkLst>
      </pc:sldChg>
      <pc:sldChg chg="modTransition">
        <pc:chgData name="ALI TEKIN GUNER" userId="8a3bfaf7-3db6-4045-837e-88d2495fba61" providerId="ADAL" clId="{DF711EC2-06ED-4DDB-9F98-D828C38AB2A5}" dt="2022-11-16T11:06:38.423" v="776"/>
        <pc:sldMkLst>
          <pc:docMk/>
          <pc:sldMk cId="2549338118" sldId="947"/>
        </pc:sldMkLst>
      </pc:sldChg>
      <pc:sldChg chg="modTransition">
        <pc:chgData name="ALI TEKIN GUNER" userId="8a3bfaf7-3db6-4045-837e-88d2495fba61" providerId="ADAL" clId="{DF711EC2-06ED-4DDB-9F98-D828C38AB2A5}" dt="2022-11-16T11:06:38.423" v="776"/>
        <pc:sldMkLst>
          <pc:docMk/>
          <pc:sldMk cId="482306366" sldId="948"/>
        </pc:sldMkLst>
      </pc:sldChg>
      <pc:sldChg chg="modTransition">
        <pc:chgData name="ALI TEKIN GUNER" userId="8a3bfaf7-3db6-4045-837e-88d2495fba61" providerId="ADAL" clId="{DF711EC2-06ED-4DDB-9F98-D828C38AB2A5}" dt="2022-11-16T11:06:38.423" v="776"/>
        <pc:sldMkLst>
          <pc:docMk/>
          <pc:sldMk cId="1725844726" sldId="949"/>
        </pc:sldMkLst>
      </pc:sldChg>
      <pc:sldChg chg="modTransition">
        <pc:chgData name="ALI TEKIN GUNER" userId="8a3bfaf7-3db6-4045-837e-88d2495fba61" providerId="ADAL" clId="{DF711EC2-06ED-4DDB-9F98-D828C38AB2A5}" dt="2022-11-16T11:06:38.423" v="776"/>
        <pc:sldMkLst>
          <pc:docMk/>
          <pc:sldMk cId="3690636314" sldId="950"/>
        </pc:sldMkLst>
      </pc:sldChg>
      <pc:sldChg chg="modTransition">
        <pc:chgData name="ALI TEKIN GUNER" userId="8a3bfaf7-3db6-4045-837e-88d2495fba61" providerId="ADAL" clId="{DF711EC2-06ED-4DDB-9F98-D828C38AB2A5}" dt="2022-11-16T11:06:38.423" v="776"/>
        <pc:sldMkLst>
          <pc:docMk/>
          <pc:sldMk cId="2440551923" sldId="951"/>
        </pc:sldMkLst>
      </pc:sldChg>
      <pc:sldChg chg="modTransition">
        <pc:chgData name="ALI TEKIN GUNER" userId="8a3bfaf7-3db6-4045-837e-88d2495fba61" providerId="ADAL" clId="{DF711EC2-06ED-4DDB-9F98-D828C38AB2A5}" dt="2022-11-16T11:06:38.423" v="776"/>
        <pc:sldMkLst>
          <pc:docMk/>
          <pc:sldMk cId="3234706652" sldId="952"/>
        </pc:sldMkLst>
      </pc:sldChg>
      <pc:sldChg chg="modTransition">
        <pc:chgData name="ALI TEKIN GUNER" userId="8a3bfaf7-3db6-4045-837e-88d2495fba61" providerId="ADAL" clId="{DF711EC2-06ED-4DDB-9F98-D828C38AB2A5}" dt="2022-11-16T11:06:38.423" v="776"/>
        <pc:sldMkLst>
          <pc:docMk/>
          <pc:sldMk cId="1070834791" sldId="953"/>
        </pc:sldMkLst>
      </pc:sldChg>
      <pc:sldChg chg="addSp modSp mod modTransition modAnim">
        <pc:chgData name="ALI TEKIN GUNER" userId="8a3bfaf7-3db6-4045-837e-88d2495fba61" providerId="ADAL" clId="{DF711EC2-06ED-4DDB-9F98-D828C38AB2A5}" dt="2022-11-16T11:31:50.008" v="1057" actId="20577"/>
        <pc:sldMkLst>
          <pc:docMk/>
          <pc:sldMk cId="4075805625" sldId="954"/>
        </pc:sldMkLst>
        <pc:spChg chg="mod">
          <ac:chgData name="ALI TEKIN GUNER" userId="8a3bfaf7-3db6-4045-837e-88d2495fba61" providerId="ADAL" clId="{DF711EC2-06ED-4DDB-9F98-D828C38AB2A5}" dt="2022-11-16T10:59:49.271" v="650" actId="1076"/>
          <ac:spMkLst>
            <pc:docMk/>
            <pc:sldMk cId="4075805625" sldId="954"/>
            <ac:spMk id="5" creationId="{8CFA700F-33FE-6C63-AE41-1206F07F1823}"/>
          </ac:spMkLst>
        </pc:spChg>
        <pc:spChg chg="mod">
          <ac:chgData name="ALI TEKIN GUNER" userId="8a3bfaf7-3db6-4045-837e-88d2495fba61" providerId="ADAL" clId="{DF711EC2-06ED-4DDB-9F98-D828C38AB2A5}" dt="2022-11-16T11:31:50.008" v="1057" actId="20577"/>
          <ac:spMkLst>
            <pc:docMk/>
            <pc:sldMk cId="4075805625" sldId="954"/>
            <ac:spMk id="6" creationId="{1E0AAA5D-9957-0F4D-288E-5FC0F4AF8A41}"/>
          </ac:spMkLst>
        </pc:spChg>
        <pc:spChg chg="mod">
          <ac:chgData name="ALI TEKIN GUNER" userId="8a3bfaf7-3db6-4045-837e-88d2495fba61" providerId="ADAL" clId="{DF711EC2-06ED-4DDB-9F98-D828C38AB2A5}" dt="2022-11-16T10:59:21.314" v="648" actId="164"/>
          <ac:spMkLst>
            <pc:docMk/>
            <pc:sldMk cId="4075805625" sldId="954"/>
            <ac:spMk id="10" creationId="{CDB3658E-AE21-0863-4A11-7DFF3F9474E9}"/>
          </ac:spMkLst>
        </pc:spChg>
        <pc:spChg chg="mod">
          <ac:chgData name="ALI TEKIN GUNER" userId="8a3bfaf7-3db6-4045-837e-88d2495fba61" providerId="ADAL" clId="{DF711EC2-06ED-4DDB-9F98-D828C38AB2A5}" dt="2022-11-16T10:59:21.314" v="648" actId="164"/>
          <ac:spMkLst>
            <pc:docMk/>
            <pc:sldMk cId="4075805625" sldId="954"/>
            <ac:spMk id="11" creationId="{59549F63-6CF8-2AE8-EBC2-6BFCC942765E}"/>
          </ac:spMkLst>
        </pc:spChg>
        <pc:spChg chg="add mod ord">
          <ac:chgData name="ALI TEKIN GUNER" userId="8a3bfaf7-3db6-4045-837e-88d2495fba61" providerId="ADAL" clId="{DF711EC2-06ED-4DDB-9F98-D828C38AB2A5}" dt="2022-11-16T11:00:26.389" v="659" actId="164"/>
          <ac:spMkLst>
            <pc:docMk/>
            <pc:sldMk cId="4075805625" sldId="954"/>
            <ac:spMk id="13" creationId="{0921F81C-27A2-AD28-8878-A6891D666455}"/>
          </ac:spMkLst>
        </pc:spChg>
        <pc:grpChg chg="add mod">
          <ac:chgData name="ALI TEKIN GUNER" userId="8a3bfaf7-3db6-4045-837e-88d2495fba61" providerId="ADAL" clId="{DF711EC2-06ED-4DDB-9F98-D828C38AB2A5}" dt="2022-11-16T11:00:26.389" v="659" actId="164"/>
          <ac:grpSpMkLst>
            <pc:docMk/>
            <pc:sldMk cId="4075805625" sldId="954"/>
            <ac:grpSpMk id="12" creationId="{86646DE2-0EED-B7A5-79C9-FF9EA3AA4D0B}"/>
          </ac:grpSpMkLst>
        </pc:grpChg>
        <pc:grpChg chg="add mod">
          <ac:chgData name="ALI TEKIN GUNER" userId="8a3bfaf7-3db6-4045-837e-88d2495fba61" providerId="ADAL" clId="{DF711EC2-06ED-4DDB-9F98-D828C38AB2A5}" dt="2022-11-16T11:00:26.389" v="659" actId="164"/>
          <ac:grpSpMkLst>
            <pc:docMk/>
            <pc:sldMk cId="4075805625" sldId="954"/>
            <ac:grpSpMk id="14" creationId="{8C87E09E-9B6F-399E-3D9F-1AA1DB764B39}"/>
          </ac:grpSpMkLst>
        </pc:grpChg>
        <pc:picChg chg="mod">
          <ac:chgData name="ALI TEKIN GUNER" userId="8a3bfaf7-3db6-4045-837e-88d2495fba61" providerId="ADAL" clId="{DF711EC2-06ED-4DDB-9F98-D828C38AB2A5}" dt="2022-11-16T10:59:21.314" v="648" actId="164"/>
          <ac:picMkLst>
            <pc:docMk/>
            <pc:sldMk cId="4075805625" sldId="954"/>
            <ac:picMk id="7" creationId="{66581833-ADC1-745C-BA32-862DFC9E8552}"/>
          </ac:picMkLst>
        </pc:picChg>
        <pc:cxnChg chg="mod">
          <ac:chgData name="ALI TEKIN GUNER" userId="8a3bfaf7-3db6-4045-837e-88d2495fba61" providerId="ADAL" clId="{DF711EC2-06ED-4DDB-9F98-D828C38AB2A5}" dt="2022-11-16T10:59:21.314" v="648" actId="164"/>
          <ac:cxnSpMkLst>
            <pc:docMk/>
            <pc:sldMk cId="4075805625" sldId="954"/>
            <ac:cxnSpMk id="8" creationId="{5757D066-A3CB-322C-5F1B-31F0534D4881}"/>
          </ac:cxnSpMkLst>
        </pc:cxnChg>
        <pc:cxnChg chg="mod">
          <ac:chgData name="ALI TEKIN GUNER" userId="8a3bfaf7-3db6-4045-837e-88d2495fba61" providerId="ADAL" clId="{DF711EC2-06ED-4DDB-9F98-D828C38AB2A5}" dt="2022-11-16T10:59:21.314" v="648" actId="164"/>
          <ac:cxnSpMkLst>
            <pc:docMk/>
            <pc:sldMk cId="4075805625" sldId="954"/>
            <ac:cxnSpMk id="9" creationId="{DCA8C401-F9F6-E444-2A4B-7DEAB466B471}"/>
          </ac:cxnSpMkLst>
        </pc:cxnChg>
      </pc:sldChg>
      <pc:sldChg chg="modSp modTransition">
        <pc:chgData name="ALI TEKIN GUNER" userId="8a3bfaf7-3db6-4045-837e-88d2495fba61" providerId="ADAL" clId="{DF711EC2-06ED-4DDB-9F98-D828C38AB2A5}" dt="2022-11-16T11:06:38.423" v="776"/>
        <pc:sldMkLst>
          <pc:docMk/>
          <pc:sldMk cId="2200861021" sldId="955"/>
        </pc:sldMkLst>
        <pc:spChg chg="mod">
          <ac:chgData name="ALI TEKIN GUNER" userId="8a3bfaf7-3db6-4045-837e-88d2495fba61" providerId="ADAL" clId="{DF711EC2-06ED-4DDB-9F98-D828C38AB2A5}" dt="2022-11-11T09:29:04.682" v="337" actId="6549"/>
          <ac:spMkLst>
            <pc:docMk/>
            <pc:sldMk cId="2200861021" sldId="955"/>
            <ac:spMk id="5" creationId="{DFFAFA2D-D5FB-ED60-8639-9F966D9A24F3}"/>
          </ac:spMkLst>
        </pc:spChg>
      </pc:sldChg>
      <pc:sldChg chg="modSp mod modTransition addAnim delAnim">
        <pc:chgData name="ALI TEKIN GUNER" userId="8a3bfaf7-3db6-4045-837e-88d2495fba61" providerId="ADAL" clId="{DF711EC2-06ED-4DDB-9F98-D828C38AB2A5}" dt="2022-11-16T11:06:38.423" v="776"/>
        <pc:sldMkLst>
          <pc:docMk/>
          <pc:sldMk cId="1246593662" sldId="956"/>
        </pc:sldMkLst>
        <pc:spChg chg="mod">
          <ac:chgData name="ALI TEKIN GUNER" userId="8a3bfaf7-3db6-4045-837e-88d2495fba61" providerId="ADAL" clId="{DF711EC2-06ED-4DDB-9F98-D828C38AB2A5}" dt="2022-11-03T11:49:23.156" v="44" actId="20577"/>
          <ac:spMkLst>
            <pc:docMk/>
            <pc:sldMk cId="1246593662" sldId="956"/>
            <ac:spMk id="58" creationId="{6A5EAB83-7011-C81C-9F27-7A2A8DCDA69C}"/>
          </ac:spMkLst>
        </pc:spChg>
      </pc:sldChg>
      <pc:sldChg chg="modSp mod modTransition modAnim">
        <pc:chgData name="ALI TEKIN GUNER" userId="8a3bfaf7-3db6-4045-837e-88d2495fba61" providerId="ADAL" clId="{DF711EC2-06ED-4DDB-9F98-D828C38AB2A5}" dt="2022-11-16T11:10:11.514" v="803"/>
        <pc:sldMkLst>
          <pc:docMk/>
          <pc:sldMk cId="987185568" sldId="957"/>
        </pc:sldMkLst>
        <pc:spChg chg="mod">
          <ac:chgData name="ALI TEKIN GUNER" userId="8a3bfaf7-3db6-4045-837e-88d2495fba61" providerId="ADAL" clId="{DF711EC2-06ED-4DDB-9F98-D828C38AB2A5}" dt="2022-11-16T11:09:05.290" v="785" actId="1036"/>
          <ac:spMkLst>
            <pc:docMk/>
            <pc:sldMk cId="987185568" sldId="957"/>
            <ac:spMk id="7" creationId="{5D79E5AD-A2D8-79FF-BC9C-5F8555F4F0F0}"/>
          </ac:spMkLst>
        </pc:spChg>
        <pc:spChg chg="mod">
          <ac:chgData name="ALI TEKIN GUNER" userId="8a3bfaf7-3db6-4045-837e-88d2495fba61" providerId="ADAL" clId="{DF711EC2-06ED-4DDB-9F98-D828C38AB2A5}" dt="2022-11-16T11:09:19.818" v="792" actId="1038"/>
          <ac:spMkLst>
            <pc:docMk/>
            <pc:sldMk cId="987185568" sldId="957"/>
            <ac:spMk id="8" creationId="{143334C8-A0B3-61B9-9E27-68E2DD183E7D}"/>
          </ac:spMkLst>
        </pc:spChg>
      </pc:sldChg>
      <pc:sldChg chg="modTransition">
        <pc:chgData name="ALI TEKIN GUNER" userId="8a3bfaf7-3db6-4045-837e-88d2495fba61" providerId="ADAL" clId="{DF711EC2-06ED-4DDB-9F98-D828C38AB2A5}" dt="2022-11-16T11:06:38.423" v="776"/>
        <pc:sldMkLst>
          <pc:docMk/>
          <pc:sldMk cId="2276139911" sldId="958"/>
        </pc:sldMkLst>
      </pc:sldChg>
      <pc:sldChg chg="addSp delSp modSp add mod modTransition delAnim modAnim">
        <pc:chgData name="ALI TEKIN GUNER" userId="8a3bfaf7-3db6-4045-837e-88d2495fba61" providerId="ADAL" clId="{DF711EC2-06ED-4DDB-9F98-D828C38AB2A5}" dt="2022-11-16T11:06:38.423" v="776"/>
        <pc:sldMkLst>
          <pc:docMk/>
          <pc:sldMk cId="1083425689" sldId="959"/>
        </pc:sldMkLst>
        <pc:spChg chg="mod">
          <ac:chgData name="ALI TEKIN GUNER" userId="8a3bfaf7-3db6-4045-837e-88d2495fba61" providerId="ADAL" clId="{DF711EC2-06ED-4DDB-9F98-D828C38AB2A5}" dt="2022-11-11T09:05:21.675" v="276" actId="1076"/>
          <ac:spMkLst>
            <pc:docMk/>
            <pc:sldMk cId="1083425689" sldId="959"/>
            <ac:spMk id="2" creationId="{00000000-0000-0000-0000-000000000000}"/>
          </ac:spMkLst>
        </pc:spChg>
        <pc:spChg chg="mod">
          <ac:chgData name="ALI TEKIN GUNER" userId="8a3bfaf7-3db6-4045-837e-88d2495fba61" providerId="ADAL" clId="{DF711EC2-06ED-4DDB-9F98-D828C38AB2A5}" dt="2022-11-11T09:05:33.216" v="278" actId="1076"/>
          <ac:spMkLst>
            <pc:docMk/>
            <pc:sldMk cId="1083425689" sldId="959"/>
            <ac:spMk id="3" creationId="{00000000-0000-0000-0000-000000000000}"/>
          </ac:spMkLst>
        </pc:spChg>
        <pc:spChg chg="mod">
          <ac:chgData name="ALI TEKIN GUNER" userId="8a3bfaf7-3db6-4045-837e-88d2495fba61" providerId="ADAL" clId="{DF711EC2-06ED-4DDB-9F98-D828C38AB2A5}" dt="2022-11-11T09:05:33.216" v="278" actId="1076"/>
          <ac:spMkLst>
            <pc:docMk/>
            <pc:sldMk cId="1083425689" sldId="959"/>
            <ac:spMk id="5" creationId="{00000000-0000-0000-0000-000000000000}"/>
          </ac:spMkLst>
        </pc:spChg>
        <pc:spChg chg="add mod">
          <ac:chgData name="ALI TEKIN GUNER" userId="8a3bfaf7-3db6-4045-837e-88d2495fba61" providerId="ADAL" clId="{DF711EC2-06ED-4DDB-9F98-D828C38AB2A5}" dt="2022-11-11T09:05:07.105" v="271" actId="2710"/>
          <ac:spMkLst>
            <pc:docMk/>
            <pc:sldMk cId="1083425689" sldId="959"/>
            <ac:spMk id="9" creationId="{5F739DD7-D206-A6CB-EDE6-E05AC6F18BB9}"/>
          </ac:spMkLst>
        </pc:spChg>
        <pc:spChg chg="mod">
          <ac:chgData name="ALI TEKIN GUNER" userId="8a3bfaf7-3db6-4045-837e-88d2495fba61" providerId="ADAL" clId="{DF711EC2-06ED-4DDB-9F98-D828C38AB2A5}" dt="2022-11-11T09:28:20.747" v="333" actId="20577"/>
          <ac:spMkLst>
            <pc:docMk/>
            <pc:sldMk cId="1083425689" sldId="959"/>
            <ac:spMk id="14" creationId="{00000000-0000-0000-0000-000000000000}"/>
          </ac:spMkLst>
        </pc:spChg>
        <pc:spChg chg="mod">
          <ac:chgData name="ALI TEKIN GUNER" userId="8a3bfaf7-3db6-4045-837e-88d2495fba61" providerId="ADAL" clId="{DF711EC2-06ED-4DDB-9F98-D828C38AB2A5}" dt="2022-11-11T09:05:35.875" v="281" actId="1036"/>
          <ac:spMkLst>
            <pc:docMk/>
            <pc:sldMk cId="1083425689" sldId="959"/>
            <ac:spMk id="15" creationId="{00000000-0000-0000-0000-000000000000}"/>
          </ac:spMkLst>
        </pc:spChg>
        <pc:spChg chg="mod">
          <ac:chgData name="ALI TEKIN GUNER" userId="8a3bfaf7-3db6-4045-837e-88d2495fba61" providerId="ADAL" clId="{DF711EC2-06ED-4DDB-9F98-D828C38AB2A5}" dt="2022-11-11T09:05:42.090" v="284" actId="1036"/>
          <ac:spMkLst>
            <pc:docMk/>
            <pc:sldMk cId="1083425689" sldId="959"/>
            <ac:spMk id="16" creationId="{00000000-0000-0000-0000-000000000000}"/>
          </ac:spMkLst>
        </pc:spChg>
        <pc:spChg chg="del">
          <ac:chgData name="ALI TEKIN GUNER" userId="8a3bfaf7-3db6-4045-837e-88d2495fba61" providerId="ADAL" clId="{DF711EC2-06ED-4DDB-9F98-D828C38AB2A5}" dt="2022-11-11T09:04:51.145" v="265" actId="478"/>
          <ac:spMkLst>
            <pc:docMk/>
            <pc:sldMk cId="1083425689" sldId="959"/>
            <ac:spMk id="26626" creationId="{00000000-0000-0000-0000-000000000000}"/>
          </ac:spMkLst>
        </pc:spChg>
        <pc:spChg chg="mod">
          <ac:chgData name="ALI TEKIN GUNER" userId="8a3bfaf7-3db6-4045-837e-88d2495fba61" providerId="ADAL" clId="{DF711EC2-06ED-4DDB-9F98-D828C38AB2A5}" dt="2022-11-11T09:05:14.629" v="274" actId="1076"/>
          <ac:spMkLst>
            <pc:docMk/>
            <pc:sldMk cId="1083425689" sldId="959"/>
            <ac:spMk id="26630" creationId="{00000000-0000-0000-0000-000000000000}"/>
          </ac:spMkLst>
        </pc:spChg>
        <pc:spChg chg="del mod">
          <ac:chgData name="ALI TEKIN GUNER" userId="8a3bfaf7-3db6-4045-837e-88d2495fba61" providerId="ADAL" clId="{DF711EC2-06ED-4DDB-9F98-D828C38AB2A5}" dt="2022-11-11T09:04:31.865" v="244"/>
          <ac:spMkLst>
            <pc:docMk/>
            <pc:sldMk cId="1083425689" sldId="959"/>
            <ac:spMk id="26631" creationId="{00000000-0000-0000-0000-000000000000}"/>
          </ac:spMkLst>
        </pc:spChg>
        <pc:picChg chg="mod">
          <ac:chgData name="ALI TEKIN GUNER" userId="8a3bfaf7-3db6-4045-837e-88d2495fba61" providerId="ADAL" clId="{DF711EC2-06ED-4DDB-9F98-D828C38AB2A5}" dt="2022-11-11T09:05:25.177" v="277" actId="1076"/>
          <ac:picMkLst>
            <pc:docMk/>
            <pc:sldMk cId="1083425689" sldId="959"/>
            <ac:picMk id="27" creationId="{00000000-0000-0000-0000-000000000000}"/>
          </ac:picMkLst>
        </pc:picChg>
        <pc:picChg chg="mod">
          <ac:chgData name="ALI TEKIN GUNER" userId="8a3bfaf7-3db6-4045-837e-88d2495fba61" providerId="ADAL" clId="{DF711EC2-06ED-4DDB-9F98-D828C38AB2A5}" dt="2022-11-11T09:05:25.177" v="277" actId="1076"/>
          <ac:picMkLst>
            <pc:docMk/>
            <pc:sldMk cId="1083425689" sldId="959"/>
            <ac:picMk id="28" creationId="{00000000-0000-0000-0000-000000000000}"/>
          </ac:picMkLst>
        </pc:picChg>
      </pc:sldChg>
    </pc:docChg>
  </pc:docChgLst>
  <pc:docChgLst>
    <pc:chgData name="ALI TEKIN GUNER" userId="8a3bfaf7-3db6-4045-837e-88d2495fba61" providerId="ADAL" clId="{E84AB3FB-7542-4660-91D5-A6199CC43CF2}"/>
    <pc:docChg chg="undo redo custSel addSld delSld modSld sldOrd">
      <pc:chgData name="ALI TEKIN GUNER" userId="8a3bfaf7-3db6-4045-837e-88d2495fba61" providerId="ADAL" clId="{E84AB3FB-7542-4660-91D5-A6199CC43CF2}" dt="2022-12-07T13:05:49.443" v="4023" actId="1036"/>
      <pc:docMkLst>
        <pc:docMk/>
      </pc:docMkLst>
      <pc:sldChg chg="modSp mod">
        <pc:chgData name="ALI TEKIN GUNER" userId="8a3bfaf7-3db6-4045-837e-88d2495fba61" providerId="ADAL" clId="{E84AB3FB-7542-4660-91D5-A6199CC43CF2}" dt="2022-11-30T14:23:14.508" v="1" actId="27636"/>
        <pc:sldMkLst>
          <pc:docMk/>
          <pc:sldMk cId="3283545601" sldId="356"/>
        </pc:sldMkLst>
        <pc:spChg chg="mod">
          <ac:chgData name="ALI TEKIN GUNER" userId="8a3bfaf7-3db6-4045-837e-88d2495fba61" providerId="ADAL" clId="{E84AB3FB-7542-4660-91D5-A6199CC43CF2}" dt="2022-11-30T14:23:14.508" v="1" actId="27636"/>
          <ac:spMkLst>
            <pc:docMk/>
            <pc:sldMk cId="3283545601" sldId="356"/>
            <ac:spMk id="3" creationId="{00000000-0000-0000-0000-000000000000}"/>
          </ac:spMkLst>
        </pc:spChg>
      </pc:sldChg>
      <pc:sldChg chg="modSp">
        <pc:chgData name="ALI TEKIN GUNER" userId="8a3bfaf7-3db6-4045-837e-88d2495fba61" providerId="ADAL" clId="{E84AB3FB-7542-4660-91D5-A6199CC43CF2}" dt="2022-11-30T14:50:20.223" v="424" actId="1036"/>
        <pc:sldMkLst>
          <pc:docMk/>
          <pc:sldMk cId="2858841118" sldId="377"/>
        </pc:sldMkLst>
        <pc:picChg chg="mod">
          <ac:chgData name="ALI TEKIN GUNER" userId="8a3bfaf7-3db6-4045-837e-88d2495fba61" providerId="ADAL" clId="{E84AB3FB-7542-4660-91D5-A6199CC43CF2}" dt="2022-11-30T14:50:20.223" v="424" actId="1036"/>
          <ac:picMkLst>
            <pc:docMk/>
            <pc:sldMk cId="2858841118" sldId="377"/>
            <ac:picMk id="53252" creationId="{00000000-0000-0000-0000-000000000000}"/>
          </ac:picMkLst>
        </pc:picChg>
      </pc:sldChg>
      <pc:sldChg chg="modSp mod">
        <pc:chgData name="ALI TEKIN GUNER" userId="8a3bfaf7-3db6-4045-837e-88d2495fba61" providerId="ADAL" clId="{E84AB3FB-7542-4660-91D5-A6199CC43CF2}" dt="2022-12-07T08:55:03.588" v="1894" actId="123"/>
        <pc:sldMkLst>
          <pc:docMk/>
          <pc:sldMk cId="757095558" sldId="415"/>
        </pc:sldMkLst>
        <pc:spChg chg="mod">
          <ac:chgData name="ALI TEKIN GUNER" userId="8a3bfaf7-3db6-4045-837e-88d2495fba61" providerId="ADAL" clId="{E84AB3FB-7542-4660-91D5-A6199CC43CF2}" dt="2022-12-07T08:55:03.588" v="1894" actId="123"/>
          <ac:spMkLst>
            <pc:docMk/>
            <pc:sldMk cId="757095558" sldId="415"/>
            <ac:spMk id="3" creationId="{00000000-0000-0000-0000-000000000000}"/>
          </ac:spMkLst>
        </pc:spChg>
      </pc:sldChg>
      <pc:sldChg chg="modSp mod">
        <pc:chgData name="ALI TEKIN GUNER" userId="8a3bfaf7-3db6-4045-837e-88d2495fba61" providerId="ADAL" clId="{E84AB3FB-7542-4660-91D5-A6199CC43CF2}" dt="2022-12-07T08:54:37.166" v="1890" actId="1038"/>
        <pc:sldMkLst>
          <pc:docMk/>
          <pc:sldMk cId="1862116144" sldId="457"/>
        </pc:sldMkLst>
        <pc:spChg chg="mod">
          <ac:chgData name="ALI TEKIN GUNER" userId="8a3bfaf7-3db6-4045-837e-88d2495fba61" providerId="ADAL" clId="{E84AB3FB-7542-4660-91D5-A6199CC43CF2}" dt="2022-12-07T08:54:37.166" v="1890" actId="1038"/>
          <ac:spMkLst>
            <pc:docMk/>
            <pc:sldMk cId="1862116144" sldId="457"/>
            <ac:spMk id="3"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4"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6"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7"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8"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9"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14"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15"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17"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18"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19"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20"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21"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22"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23"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24"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25"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26" creationId="{00000000-0000-0000-0000-000000000000}"/>
          </ac:spMkLst>
        </pc:spChg>
        <pc:spChg chg="mod">
          <ac:chgData name="ALI TEKIN GUNER" userId="8a3bfaf7-3db6-4045-837e-88d2495fba61" providerId="ADAL" clId="{E84AB3FB-7542-4660-91D5-A6199CC43CF2}" dt="2022-12-07T08:54:37.166" v="1890" actId="1038"/>
          <ac:spMkLst>
            <pc:docMk/>
            <pc:sldMk cId="1862116144" sldId="457"/>
            <ac:spMk id="30" creationId="{00000000-0000-0000-0000-000000000000}"/>
          </ac:spMkLst>
        </pc:spChg>
        <pc:picChg chg="mod">
          <ac:chgData name="ALI TEKIN GUNER" userId="8a3bfaf7-3db6-4045-837e-88d2495fba61" providerId="ADAL" clId="{E84AB3FB-7542-4660-91D5-A6199CC43CF2}" dt="2022-12-07T08:54:37.166" v="1890" actId="1038"/>
          <ac:picMkLst>
            <pc:docMk/>
            <pc:sldMk cId="1862116144" sldId="457"/>
            <ac:picMk id="2" creationId="{A7F587EE-C254-E748-211F-53FB3A3323A8}"/>
          </ac:picMkLst>
        </pc:picChg>
        <pc:cxnChg chg="mod">
          <ac:chgData name="ALI TEKIN GUNER" userId="8a3bfaf7-3db6-4045-837e-88d2495fba61" providerId="ADAL" clId="{E84AB3FB-7542-4660-91D5-A6199CC43CF2}" dt="2022-12-07T08:54:37.166" v="1890" actId="1038"/>
          <ac:cxnSpMkLst>
            <pc:docMk/>
            <pc:sldMk cId="1862116144" sldId="457"/>
            <ac:cxnSpMk id="11" creationId="{00000000-0000-0000-0000-000000000000}"/>
          </ac:cxnSpMkLst>
        </pc:cxnChg>
        <pc:cxnChg chg="mod">
          <ac:chgData name="ALI TEKIN GUNER" userId="8a3bfaf7-3db6-4045-837e-88d2495fba61" providerId="ADAL" clId="{E84AB3FB-7542-4660-91D5-A6199CC43CF2}" dt="2022-12-07T08:54:37.166" v="1890" actId="1038"/>
          <ac:cxnSpMkLst>
            <pc:docMk/>
            <pc:sldMk cId="1862116144" sldId="457"/>
            <ac:cxnSpMk id="12" creationId="{00000000-0000-0000-0000-000000000000}"/>
          </ac:cxnSpMkLst>
        </pc:cxnChg>
        <pc:cxnChg chg="mod">
          <ac:chgData name="ALI TEKIN GUNER" userId="8a3bfaf7-3db6-4045-837e-88d2495fba61" providerId="ADAL" clId="{E84AB3FB-7542-4660-91D5-A6199CC43CF2}" dt="2022-12-07T08:54:37.166" v="1890" actId="1038"/>
          <ac:cxnSpMkLst>
            <pc:docMk/>
            <pc:sldMk cId="1862116144" sldId="457"/>
            <ac:cxnSpMk id="27" creationId="{00000000-0000-0000-0000-000000000000}"/>
          </ac:cxnSpMkLst>
        </pc:cxnChg>
        <pc:cxnChg chg="mod">
          <ac:chgData name="ALI TEKIN GUNER" userId="8a3bfaf7-3db6-4045-837e-88d2495fba61" providerId="ADAL" clId="{E84AB3FB-7542-4660-91D5-A6199CC43CF2}" dt="2022-12-07T08:54:37.166" v="1890" actId="1038"/>
          <ac:cxnSpMkLst>
            <pc:docMk/>
            <pc:sldMk cId="1862116144" sldId="457"/>
            <ac:cxnSpMk id="28" creationId="{00000000-0000-0000-0000-000000000000}"/>
          </ac:cxnSpMkLst>
        </pc:cxnChg>
        <pc:cxnChg chg="mod">
          <ac:chgData name="ALI TEKIN GUNER" userId="8a3bfaf7-3db6-4045-837e-88d2495fba61" providerId="ADAL" clId="{E84AB3FB-7542-4660-91D5-A6199CC43CF2}" dt="2022-12-07T08:54:37.166" v="1890" actId="1038"/>
          <ac:cxnSpMkLst>
            <pc:docMk/>
            <pc:sldMk cId="1862116144" sldId="457"/>
            <ac:cxnSpMk id="29" creationId="{00000000-0000-0000-0000-000000000000}"/>
          </ac:cxnSpMkLst>
        </pc:cxnChg>
      </pc:sldChg>
      <pc:sldChg chg="modSp modAnim">
        <pc:chgData name="ALI TEKIN GUNER" userId="8a3bfaf7-3db6-4045-837e-88d2495fba61" providerId="ADAL" clId="{E84AB3FB-7542-4660-91D5-A6199CC43CF2}" dt="2022-12-01T07:23:32.934" v="673"/>
        <pc:sldMkLst>
          <pc:docMk/>
          <pc:sldMk cId="3751184381" sldId="487"/>
        </pc:sldMkLst>
        <pc:spChg chg="mod">
          <ac:chgData name="ALI TEKIN GUNER" userId="8a3bfaf7-3db6-4045-837e-88d2495fba61" providerId="ADAL" clId="{E84AB3FB-7542-4660-91D5-A6199CC43CF2}" dt="2022-11-30T14:25:43.472" v="30" actId="313"/>
          <ac:spMkLst>
            <pc:docMk/>
            <pc:sldMk cId="3751184381" sldId="487"/>
            <ac:spMk id="6" creationId="{00000000-0000-0000-0000-000000000000}"/>
          </ac:spMkLst>
        </pc:spChg>
      </pc:sldChg>
      <pc:sldChg chg="addSp modSp mod modAnim">
        <pc:chgData name="ALI TEKIN GUNER" userId="8a3bfaf7-3db6-4045-837e-88d2495fba61" providerId="ADAL" clId="{E84AB3FB-7542-4660-91D5-A6199CC43CF2}" dt="2022-11-30T14:43:40.132" v="357"/>
        <pc:sldMkLst>
          <pc:docMk/>
          <pc:sldMk cId="1897960780" sldId="490"/>
        </pc:sldMkLst>
        <pc:spChg chg="mod">
          <ac:chgData name="ALI TEKIN GUNER" userId="8a3bfaf7-3db6-4045-837e-88d2495fba61" providerId="ADAL" clId="{E84AB3FB-7542-4660-91D5-A6199CC43CF2}" dt="2022-11-30T14:42:46.345" v="353" actId="20577"/>
          <ac:spMkLst>
            <pc:docMk/>
            <pc:sldMk cId="1897960780" sldId="490"/>
            <ac:spMk id="2" creationId="{00000000-0000-0000-0000-000000000000}"/>
          </ac:spMkLst>
        </pc:spChg>
        <pc:spChg chg="mod">
          <ac:chgData name="ALI TEKIN GUNER" userId="8a3bfaf7-3db6-4045-837e-88d2495fba61" providerId="ADAL" clId="{E84AB3FB-7542-4660-91D5-A6199CC43CF2}" dt="2022-11-30T14:42:24.377" v="345" actId="115"/>
          <ac:spMkLst>
            <pc:docMk/>
            <pc:sldMk cId="1897960780" sldId="490"/>
            <ac:spMk id="4" creationId="{00000000-0000-0000-0000-000000000000}"/>
          </ac:spMkLst>
        </pc:spChg>
        <pc:spChg chg="mod">
          <ac:chgData name="ALI TEKIN GUNER" userId="8a3bfaf7-3db6-4045-837e-88d2495fba61" providerId="ADAL" clId="{E84AB3FB-7542-4660-91D5-A6199CC43CF2}" dt="2022-11-30T14:42:29.771" v="347" actId="115"/>
          <ac:spMkLst>
            <pc:docMk/>
            <pc:sldMk cId="1897960780" sldId="490"/>
            <ac:spMk id="12" creationId="{00000000-0000-0000-0000-000000000000}"/>
          </ac:spMkLst>
        </pc:spChg>
        <pc:spChg chg="mod">
          <ac:chgData name="ALI TEKIN GUNER" userId="8a3bfaf7-3db6-4045-837e-88d2495fba61" providerId="ADAL" clId="{E84AB3FB-7542-4660-91D5-A6199CC43CF2}" dt="2022-11-30T14:43:18.992" v="354" actId="164"/>
          <ac:spMkLst>
            <pc:docMk/>
            <pc:sldMk cId="1897960780" sldId="490"/>
            <ac:spMk id="14" creationId="{00000000-0000-0000-0000-000000000000}"/>
          </ac:spMkLst>
        </pc:spChg>
        <pc:spChg chg="mod">
          <ac:chgData name="ALI TEKIN GUNER" userId="8a3bfaf7-3db6-4045-837e-88d2495fba61" providerId="ADAL" clId="{E84AB3FB-7542-4660-91D5-A6199CC43CF2}" dt="2022-11-30T14:43:38.520" v="356" actId="164"/>
          <ac:spMkLst>
            <pc:docMk/>
            <pc:sldMk cId="1897960780" sldId="490"/>
            <ac:spMk id="15" creationId="{00000000-0000-0000-0000-000000000000}"/>
          </ac:spMkLst>
        </pc:spChg>
        <pc:grpChg chg="add mod">
          <ac:chgData name="ALI TEKIN GUNER" userId="8a3bfaf7-3db6-4045-837e-88d2495fba61" providerId="ADAL" clId="{E84AB3FB-7542-4660-91D5-A6199CC43CF2}" dt="2022-11-30T14:43:38.520" v="356" actId="164"/>
          <ac:grpSpMkLst>
            <pc:docMk/>
            <pc:sldMk cId="1897960780" sldId="490"/>
            <ac:grpSpMk id="7" creationId="{C2324F45-9F59-6D5E-8956-E750442999D1}"/>
          </ac:grpSpMkLst>
        </pc:grpChg>
        <pc:grpChg chg="add mod">
          <ac:chgData name="ALI TEKIN GUNER" userId="8a3bfaf7-3db6-4045-837e-88d2495fba61" providerId="ADAL" clId="{E84AB3FB-7542-4660-91D5-A6199CC43CF2}" dt="2022-11-30T14:43:38.520" v="356" actId="164"/>
          <ac:grpSpMkLst>
            <pc:docMk/>
            <pc:sldMk cId="1897960780" sldId="490"/>
            <ac:grpSpMk id="8" creationId="{1935C4E4-109A-1E90-A913-53E651F32FF8}"/>
          </ac:grpSpMkLst>
        </pc:grpChg>
        <pc:picChg chg="mod">
          <ac:chgData name="ALI TEKIN GUNER" userId="8a3bfaf7-3db6-4045-837e-88d2495fba61" providerId="ADAL" clId="{E84AB3FB-7542-4660-91D5-A6199CC43CF2}" dt="2022-11-30T14:42:35.618" v="348" actId="1076"/>
          <ac:picMkLst>
            <pc:docMk/>
            <pc:sldMk cId="1897960780" sldId="490"/>
            <ac:picMk id="16" creationId="{00000000-0000-0000-0000-000000000000}"/>
          </ac:picMkLst>
        </pc:picChg>
        <pc:picChg chg="mod">
          <ac:chgData name="ALI TEKIN GUNER" userId="8a3bfaf7-3db6-4045-837e-88d2495fba61" providerId="ADAL" clId="{E84AB3FB-7542-4660-91D5-A6199CC43CF2}" dt="2022-11-30T14:42:35.618" v="348" actId="1076"/>
          <ac:picMkLst>
            <pc:docMk/>
            <pc:sldMk cId="1897960780" sldId="490"/>
            <ac:picMk id="20" creationId="{00000000-0000-0000-0000-000000000000}"/>
          </ac:picMkLst>
        </pc:picChg>
        <pc:picChg chg="mod">
          <ac:chgData name="ALI TEKIN GUNER" userId="8a3bfaf7-3db6-4045-837e-88d2495fba61" providerId="ADAL" clId="{E84AB3FB-7542-4660-91D5-A6199CC43CF2}" dt="2022-11-30T14:43:18.992" v="354" actId="164"/>
          <ac:picMkLst>
            <pc:docMk/>
            <pc:sldMk cId="1897960780" sldId="490"/>
            <ac:picMk id="21" creationId="{00000000-0000-0000-0000-000000000000}"/>
          </ac:picMkLst>
        </pc:picChg>
      </pc:sldChg>
      <pc:sldChg chg="modSp mod">
        <pc:chgData name="ALI TEKIN GUNER" userId="8a3bfaf7-3db6-4045-837e-88d2495fba61" providerId="ADAL" clId="{E84AB3FB-7542-4660-91D5-A6199CC43CF2}" dt="2022-11-30T14:41:17.432" v="337" actId="207"/>
        <pc:sldMkLst>
          <pc:docMk/>
          <pc:sldMk cId="1367854172" sldId="508"/>
        </pc:sldMkLst>
        <pc:spChg chg="mod">
          <ac:chgData name="ALI TEKIN GUNER" userId="8a3bfaf7-3db6-4045-837e-88d2495fba61" providerId="ADAL" clId="{E84AB3FB-7542-4660-91D5-A6199CC43CF2}" dt="2022-11-30T14:41:11.871" v="335" actId="1076"/>
          <ac:spMkLst>
            <pc:docMk/>
            <pc:sldMk cId="1367854172" sldId="508"/>
            <ac:spMk id="72" creationId="{00000000-0000-0000-0000-000000000000}"/>
          </ac:spMkLst>
        </pc:spChg>
        <pc:spChg chg="mod">
          <ac:chgData name="ALI TEKIN GUNER" userId="8a3bfaf7-3db6-4045-837e-88d2495fba61" providerId="ADAL" clId="{E84AB3FB-7542-4660-91D5-A6199CC43CF2}" dt="2022-11-30T14:41:14.578" v="336" actId="1076"/>
          <ac:spMkLst>
            <pc:docMk/>
            <pc:sldMk cId="1367854172" sldId="508"/>
            <ac:spMk id="75" creationId="{00000000-0000-0000-0000-000000000000}"/>
          </ac:spMkLst>
        </pc:spChg>
        <pc:spChg chg="mod">
          <ac:chgData name="ALI TEKIN GUNER" userId="8a3bfaf7-3db6-4045-837e-88d2495fba61" providerId="ADAL" clId="{E84AB3FB-7542-4660-91D5-A6199CC43CF2}" dt="2022-11-30T14:41:17.432" v="337" actId="207"/>
          <ac:spMkLst>
            <pc:docMk/>
            <pc:sldMk cId="1367854172" sldId="508"/>
            <ac:spMk id="90" creationId="{00000000-0000-0000-0000-000000000000}"/>
          </ac:spMkLst>
        </pc:spChg>
      </pc:sldChg>
      <pc:sldChg chg="modSp mod">
        <pc:chgData name="ALI TEKIN GUNER" userId="8a3bfaf7-3db6-4045-837e-88d2495fba61" providerId="ADAL" clId="{E84AB3FB-7542-4660-91D5-A6199CC43CF2}" dt="2022-12-07T09:00:34.785" v="1969" actId="1035"/>
        <pc:sldMkLst>
          <pc:docMk/>
          <pc:sldMk cId="4090220112" sldId="511"/>
        </pc:sldMkLst>
        <pc:spChg chg="mod">
          <ac:chgData name="ALI TEKIN GUNER" userId="8a3bfaf7-3db6-4045-837e-88d2495fba61" providerId="ADAL" clId="{E84AB3FB-7542-4660-91D5-A6199CC43CF2}" dt="2022-12-07T09:00:34.785" v="1969" actId="1035"/>
          <ac:spMkLst>
            <pc:docMk/>
            <pc:sldMk cId="4090220112" sldId="511"/>
            <ac:spMk id="2" creationId="{00000000-0000-0000-0000-000000000000}"/>
          </ac:spMkLst>
        </pc:spChg>
        <pc:spChg chg="mod">
          <ac:chgData name="ALI TEKIN GUNER" userId="8a3bfaf7-3db6-4045-837e-88d2495fba61" providerId="ADAL" clId="{E84AB3FB-7542-4660-91D5-A6199CC43CF2}" dt="2022-12-07T09:00:29.353" v="1966" actId="1036"/>
          <ac:spMkLst>
            <pc:docMk/>
            <pc:sldMk cId="4090220112" sldId="511"/>
            <ac:spMk id="3" creationId="{00000000-0000-0000-0000-000000000000}"/>
          </ac:spMkLst>
        </pc:spChg>
      </pc:sldChg>
      <pc:sldChg chg="modSp mod">
        <pc:chgData name="ALI TEKIN GUNER" userId="8a3bfaf7-3db6-4045-837e-88d2495fba61" providerId="ADAL" clId="{E84AB3FB-7542-4660-91D5-A6199CC43CF2}" dt="2022-11-30T15:03:04.290" v="499" actId="14100"/>
        <pc:sldMkLst>
          <pc:docMk/>
          <pc:sldMk cId="543520537" sldId="513"/>
        </pc:sldMkLst>
        <pc:spChg chg="mod">
          <ac:chgData name="ALI TEKIN GUNER" userId="8a3bfaf7-3db6-4045-837e-88d2495fba61" providerId="ADAL" clId="{E84AB3FB-7542-4660-91D5-A6199CC43CF2}" dt="2022-11-30T15:02:26.273" v="488" actId="1076"/>
          <ac:spMkLst>
            <pc:docMk/>
            <pc:sldMk cId="543520537" sldId="513"/>
            <ac:spMk id="2" creationId="{00000000-0000-0000-0000-000000000000}"/>
          </ac:spMkLst>
        </pc:spChg>
        <pc:spChg chg="mod">
          <ac:chgData name="ALI TEKIN GUNER" userId="8a3bfaf7-3db6-4045-837e-88d2495fba61" providerId="ADAL" clId="{E84AB3FB-7542-4660-91D5-A6199CC43CF2}" dt="2022-11-30T15:02:21.082" v="487" actId="1076"/>
          <ac:spMkLst>
            <pc:docMk/>
            <pc:sldMk cId="543520537" sldId="513"/>
            <ac:spMk id="4" creationId="{00000000-0000-0000-0000-000000000000}"/>
          </ac:spMkLst>
        </pc:spChg>
        <pc:spChg chg="mod">
          <ac:chgData name="ALI TEKIN GUNER" userId="8a3bfaf7-3db6-4045-837e-88d2495fba61" providerId="ADAL" clId="{E84AB3FB-7542-4660-91D5-A6199CC43CF2}" dt="2022-11-30T15:02:41.744" v="493" actId="14100"/>
          <ac:spMkLst>
            <pc:docMk/>
            <pc:sldMk cId="543520537" sldId="513"/>
            <ac:spMk id="5" creationId="{00000000-0000-0000-0000-000000000000}"/>
          </ac:spMkLst>
        </pc:spChg>
        <pc:spChg chg="mod">
          <ac:chgData name="ALI TEKIN GUNER" userId="8a3bfaf7-3db6-4045-837e-88d2495fba61" providerId="ADAL" clId="{E84AB3FB-7542-4660-91D5-A6199CC43CF2}" dt="2022-11-30T15:02:35.582" v="491" actId="14100"/>
          <ac:spMkLst>
            <pc:docMk/>
            <pc:sldMk cId="543520537" sldId="513"/>
            <ac:spMk id="6" creationId="{00000000-0000-0000-0000-000000000000}"/>
          </ac:spMkLst>
        </pc:spChg>
        <pc:spChg chg="mod">
          <ac:chgData name="ALI TEKIN GUNER" userId="8a3bfaf7-3db6-4045-837e-88d2495fba61" providerId="ADAL" clId="{E84AB3FB-7542-4660-91D5-A6199CC43CF2}" dt="2022-11-30T15:02:26.273" v="488" actId="1076"/>
          <ac:spMkLst>
            <pc:docMk/>
            <pc:sldMk cId="543520537" sldId="513"/>
            <ac:spMk id="7" creationId="{00000000-0000-0000-0000-000000000000}"/>
          </ac:spMkLst>
        </pc:spChg>
        <pc:spChg chg="mod">
          <ac:chgData name="ALI TEKIN GUNER" userId="8a3bfaf7-3db6-4045-837e-88d2495fba61" providerId="ADAL" clId="{E84AB3FB-7542-4660-91D5-A6199CC43CF2}" dt="2022-11-30T15:02:47.255" v="494" actId="14100"/>
          <ac:spMkLst>
            <pc:docMk/>
            <pc:sldMk cId="543520537" sldId="513"/>
            <ac:spMk id="9" creationId="{00000000-0000-0000-0000-000000000000}"/>
          </ac:spMkLst>
        </pc:spChg>
        <pc:spChg chg="mod">
          <ac:chgData name="ALI TEKIN GUNER" userId="8a3bfaf7-3db6-4045-837e-88d2495fba61" providerId="ADAL" clId="{E84AB3FB-7542-4660-91D5-A6199CC43CF2}" dt="2022-11-30T15:03:00.304" v="497" actId="1076"/>
          <ac:spMkLst>
            <pc:docMk/>
            <pc:sldMk cId="543520537" sldId="513"/>
            <ac:spMk id="12" creationId="{00000000-0000-0000-0000-000000000000}"/>
          </ac:spMkLst>
        </pc:spChg>
        <pc:spChg chg="mod">
          <ac:chgData name="ALI TEKIN GUNER" userId="8a3bfaf7-3db6-4045-837e-88d2495fba61" providerId="ADAL" clId="{E84AB3FB-7542-4660-91D5-A6199CC43CF2}" dt="2022-11-30T15:02:57.708" v="496" actId="1076"/>
          <ac:spMkLst>
            <pc:docMk/>
            <pc:sldMk cId="543520537" sldId="513"/>
            <ac:spMk id="20" creationId="{00000000-0000-0000-0000-000000000000}"/>
          </ac:spMkLst>
        </pc:spChg>
        <pc:spChg chg="mod">
          <ac:chgData name="ALI TEKIN GUNER" userId="8a3bfaf7-3db6-4045-837e-88d2495fba61" providerId="ADAL" clId="{E84AB3FB-7542-4660-91D5-A6199CC43CF2}" dt="2022-11-30T15:02:57.708" v="496" actId="1076"/>
          <ac:spMkLst>
            <pc:docMk/>
            <pc:sldMk cId="543520537" sldId="513"/>
            <ac:spMk id="21" creationId="{00000000-0000-0000-0000-000000000000}"/>
          </ac:spMkLst>
        </pc:spChg>
        <pc:spChg chg="mod">
          <ac:chgData name="ALI TEKIN GUNER" userId="8a3bfaf7-3db6-4045-837e-88d2495fba61" providerId="ADAL" clId="{E84AB3FB-7542-4660-91D5-A6199CC43CF2}" dt="2022-11-30T15:02:57.708" v="496" actId="1076"/>
          <ac:spMkLst>
            <pc:docMk/>
            <pc:sldMk cId="543520537" sldId="513"/>
            <ac:spMk id="23" creationId="{00000000-0000-0000-0000-000000000000}"/>
          </ac:spMkLst>
        </pc:spChg>
        <pc:spChg chg="mod">
          <ac:chgData name="ALI TEKIN GUNER" userId="8a3bfaf7-3db6-4045-837e-88d2495fba61" providerId="ADAL" clId="{E84AB3FB-7542-4660-91D5-A6199CC43CF2}" dt="2022-11-30T15:03:04.290" v="499" actId="14100"/>
          <ac:spMkLst>
            <pc:docMk/>
            <pc:sldMk cId="543520537" sldId="513"/>
            <ac:spMk id="24" creationId="{00000000-0000-0000-0000-000000000000}"/>
          </ac:spMkLst>
        </pc:spChg>
        <pc:graphicFrameChg chg="mod">
          <ac:chgData name="ALI TEKIN GUNER" userId="8a3bfaf7-3db6-4045-837e-88d2495fba61" providerId="ADAL" clId="{E84AB3FB-7542-4660-91D5-A6199CC43CF2}" dt="2022-11-30T15:02:26.273" v="488" actId="1076"/>
          <ac:graphicFrameMkLst>
            <pc:docMk/>
            <pc:sldMk cId="543520537" sldId="513"/>
            <ac:graphicFrameMk id="10" creationId="{00000000-0000-0000-0000-000000000000}"/>
          </ac:graphicFrameMkLst>
        </pc:graphicFrameChg>
      </pc:sldChg>
      <pc:sldChg chg="modSp">
        <pc:chgData name="ALI TEKIN GUNER" userId="8a3bfaf7-3db6-4045-837e-88d2495fba61" providerId="ADAL" clId="{E84AB3FB-7542-4660-91D5-A6199CC43CF2}" dt="2022-12-07T13:04:10.970" v="3995" actId="1076"/>
        <pc:sldMkLst>
          <pc:docMk/>
          <pc:sldMk cId="4137657903" sldId="514"/>
        </pc:sldMkLst>
        <pc:spChg chg="mod">
          <ac:chgData name="ALI TEKIN GUNER" userId="8a3bfaf7-3db6-4045-837e-88d2495fba61" providerId="ADAL" clId="{E84AB3FB-7542-4660-91D5-A6199CC43CF2}" dt="2022-12-07T13:03:57.425" v="3993" actId="20577"/>
          <ac:spMkLst>
            <pc:docMk/>
            <pc:sldMk cId="4137657903" sldId="514"/>
            <ac:spMk id="2" creationId="{00000000-0000-0000-0000-000000000000}"/>
          </ac:spMkLst>
        </pc:spChg>
        <pc:spChg chg="mod">
          <ac:chgData name="ALI TEKIN GUNER" userId="8a3bfaf7-3db6-4045-837e-88d2495fba61" providerId="ADAL" clId="{E84AB3FB-7542-4660-91D5-A6199CC43CF2}" dt="2022-12-07T13:04:06.094" v="3994" actId="1076"/>
          <ac:spMkLst>
            <pc:docMk/>
            <pc:sldMk cId="4137657903" sldId="514"/>
            <ac:spMk id="4" creationId="{00000000-0000-0000-0000-000000000000}"/>
          </ac:spMkLst>
        </pc:spChg>
        <pc:spChg chg="mod">
          <ac:chgData name="ALI TEKIN GUNER" userId="8a3bfaf7-3db6-4045-837e-88d2495fba61" providerId="ADAL" clId="{E84AB3FB-7542-4660-91D5-A6199CC43CF2}" dt="2022-12-07T13:04:06.094" v="3994" actId="1076"/>
          <ac:spMkLst>
            <pc:docMk/>
            <pc:sldMk cId="4137657903" sldId="514"/>
            <ac:spMk id="6" creationId="{00000000-0000-0000-0000-000000000000}"/>
          </ac:spMkLst>
        </pc:spChg>
        <pc:spChg chg="mod">
          <ac:chgData name="ALI TEKIN GUNER" userId="8a3bfaf7-3db6-4045-837e-88d2495fba61" providerId="ADAL" clId="{E84AB3FB-7542-4660-91D5-A6199CC43CF2}" dt="2022-12-07T13:04:06.094" v="3994" actId="1076"/>
          <ac:spMkLst>
            <pc:docMk/>
            <pc:sldMk cId="4137657903" sldId="514"/>
            <ac:spMk id="8" creationId="{00000000-0000-0000-0000-000000000000}"/>
          </ac:spMkLst>
        </pc:spChg>
        <pc:graphicFrameChg chg="mod">
          <ac:chgData name="ALI TEKIN GUNER" userId="8a3bfaf7-3db6-4045-837e-88d2495fba61" providerId="ADAL" clId="{E84AB3FB-7542-4660-91D5-A6199CC43CF2}" dt="2022-12-07T13:04:06.094" v="3994" actId="1076"/>
          <ac:graphicFrameMkLst>
            <pc:docMk/>
            <pc:sldMk cId="4137657903" sldId="514"/>
            <ac:graphicFrameMk id="3" creationId="{00000000-0000-0000-0000-000000000000}"/>
          </ac:graphicFrameMkLst>
        </pc:graphicFrameChg>
        <pc:graphicFrameChg chg="mod">
          <ac:chgData name="ALI TEKIN GUNER" userId="8a3bfaf7-3db6-4045-837e-88d2495fba61" providerId="ADAL" clId="{E84AB3FB-7542-4660-91D5-A6199CC43CF2}" dt="2022-12-07T13:04:06.094" v="3994" actId="1076"/>
          <ac:graphicFrameMkLst>
            <pc:docMk/>
            <pc:sldMk cId="4137657903" sldId="514"/>
            <ac:graphicFrameMk id="7" creationId="{00000000-0000-0000-0000-000000000000}"/>
          </ac:graphicFrameMkLst>
        </pc:graphicFrameChg>
        <pc:graphicFrameChg chg="mod">
          <ac:chgData name="ALI TEKIN GUNER" userId="8a3bfaf7-3db6-4045-837e-88d2495fba61" providerId="ADAL" clId="{E84AB3FB-7542-4660-91D5-A6199CC43CF2}" dt="2022-12-07T13:04:06.094" v="3994" actId="1076"/>
          <ac:graphicFrameMkLst>
            <pc:docMk/>
            <pc:sldMk cId="4137657903" sldId="514"/>
            <ac:graphicFrameMk id="9" creationId="{00000000-0000-0000-0000-000000000000}"/>
          </ac:graphicFrameMkLst>
        </pc:graphicFrameChg>
        <pc:picChg chg="mod">
          <ac:chgData name="ALI TEKIN GUNER" userId="8a3bfaf7-3db6-4045-837e-88d2495fba61" providerId="ADAL" clId="{E84AB3FB-7542-4660-91D5-A6199CC43CF2}" dt="2022-12-07T13:04:06.094" v="3994" actId="1076"/>
          <ac:picMkLst>
            <pc:docMk/>
            <pc:sldMk cId="4137657903" sldId="514"/>
            <ac:picMk id="2050" creationId="{00000000-0000-0000-0000-000000000000}"/>
          </ac:picMkLst>
        </pc:picChg>
        <pc:picChg chg="mod">
          <ac:chgData name="ALI TEKIN GUNER" userId="8a3bfaf7-3db6-4045-837e-88d2495fba61" providerId="ADAL" clId="{E84AB3FB-7542-4660-91D5-A6199CC43CF2}" dt="2022-12-07T13:04:06.094" v="3994" actId="1076"/>
          <ac:picMkLst>
            <pc:docMk/>
            <pc:sldMk cId="4137657903" sldId="514"/>
            <ac:picMk id="2052" creationId="{00000000-0000-0000-0000-000000000000}"/>
          </ac:picMkLst>
        </pc:picChg>
        <pc:picChg chg="mod">
          <ac:chgData name="ALI TEKIN GUNER" userId="8a3bfaf7-3db6-4045-837e-88d2495fba61" providerId="ADAL" clId="{E84AB3FB-7542-4660-91D5-A6199CC43CF2}" dt="2022-12-07T13:04:10.970" v="3995" actId="1076"/>
          <ac:picMkLst>
            <pc:docMk/>
            <pc:sldMk cId="4137657903" sldId="514"/>
            <ac:picMk id="2057" creationId="{00000000-0000-0000-0000-000000000000}"/>
          </ac:picMkLst>
        </pc:picChg>
      </pc:sldChg>
      <pc:sldChg chg="modSp mod">
        <pc:chgData name="ALI TEKIN GUNER" userId="8a3bfaf7-3db6-4045-837e-88d2495fba61" providerId="ADAL" clId="{E84AB3FB-7542-4660-91D5-A6199CC43CF2}" dt="2022-12-07T13:04:19.334" v="3996" actId="1076"/>
        <pc:sldMkLst>
          <pc:docMk/>
          <pc:sldMk cId="3798613994" sldId="515"/>
        </pc:sldMkLst>
        <pc:spChg chg="mod">
          <ac:chgData name="ALI TEKIN GUNER" userId="8a3bfaf7-3db6-4045-837e-88d2495fba61" providerId="ADAL" clId="{E84AB3FB-7542-4660-91D5-A6199CC43CF2}" dt="2022-12-07T13:04:19.334" v="3996" actId="1076"/>
          <ac:spMkLst>
            <pc:docMk/>
            <pc:sldMk cId="3798613994" sldId="515"/>
            <ac:spMk id="4" creationId="{00000000-0000-0000-0000-000000000000}"/>
          </ac:spMkLst>
        </pc:spChg>
      </pc:sldChg>
      <pc:sldChg chg="modSp mod">
        <pc:chgData name="ALI TEKIN GUNER" userId="8a3bfaf7-3db6-4045-837e-88d2495fba61" providerId="ADAL" clId="{E84AB3FB-7542-4660-91D5-A6199CC43CF2}" dt="2022-12-07T13:05:49.443" v="4023" actId="1036"/>
        <pc:sldMkLst>
          <pc:docMk/>
          <pc:sldMk cId="2717943875" sldId="532"/>
        </pc:sldMkLst>
        <pc:spChg chg="mod">
          <ac:chgData name="ALI TEKIN GUNER" userId="8a3bfaf7-3db6-4045-837e-88d2495fba61" providerId="ADAL" clId="{E84AB3FB-7542-4660-91D5-A6199CC43CF2}" dt="2022-12-07T13:05:37.421" v="4004" actId="1036"/>
          <ac:spMkLst>
            <pc:docMk/>
            <pc:sldMk cId="2717943875" sldId="532"/>
            <ac:spMk id="2" creationId="{00000000-0000-0000-0000-000000000000}"/>
          </ac:spMkLst>
        </pc:spChg>
        <pc:spChg chg="mod">
          <ac:chgData name="ALI TEKIN GUNER" userId="8a3bfaf7-3db6-4045-837e-88d2495fba61" providerId="ADAL" clId="{E84AB3FB-7542-4660-91D5-A6199CC43CF2}" dt="2022-12-07T13:05:44.562" v="4013" actId="1036"/>
          <ac:spMkLst>
            <pc:docMk/>
            <pc:sldMk cId="2717943875" sldId="532"/>
            <ac:spMk id="3" creationId="{00000000-0000-0000-0000-000000000000}"/>
          </ac:spMkLst>
        </pc:spChg>
        <pc:spChg chg="mod">
          <ac:chgData name="ALI TEKIN GUNER" userId="8a3bfaf7-3db6-4045-837e-88d2495fba61" providerId="ADAL" clId="{E84AB3FB-7542-4660-91D5-A6199CC43CF2}" dt="2022-12-07T13:05:37.421" v="4004" actId="1036"/>
          <ac:spMkLst>
            <pc:docMk/>
            <pc:sldMk cId="2717943875" sldId="532"/>
            <ac:spMk id="6" creationId="{00000000-0000-0000-0000-000000000000}"/>
          </ac:spMkLst>
        </pc:spChg>
        <pc:spChg chg="mod">
          <ac:chgData name="ALI TEKIN GUNER" userId="8a3bfaf7-3db6-4045-837e-88d2495fba61" providerId="ADAL" clId="{E84AB3FB-7542-4660-91D5-A6199CC43CF2}" dt="2022-12-07T13:05:34.433" v="4002" actId="1035"/>
          <ac:spMkLst>
            <pc:docMk/>
            <pc:sldMk cId="2717943875" sldId="532"/>
            <ac:spMk id="10" creationId="{00000000-0000-0000-0000-000000000000}"/>
          </ac:spMkLst>
        </pc:spChg>
        <pc:spChg chg="mod">
          <ac:chgData name="ALI TEKIN GUNER" userId="8a3bfaf7-3db6-4045-837e-88d2495fba61" providerId="ADAL" clId="{E84AB3FB-7542-4660-91D5-A6199CC43CF2}" dt="2022-12-07T13:05:41.476" v="4010" actId="1036"/>
          <ac:spMkLst>
            <pc:docMk/>
            <pc:sldMk cId="2717943875" sldId="532"/>
            <ac:spMk id="12" creationId="{00000000-0000-0000-0000-000000000000}"/>
          </ac:spMkLst>
        </pc:spChg>
        <pc:spChg chg="mod">
          <ac:chgData name="ALI TEKIN GUNER" userId="8a3bfaf7-3db6-4045-837e-88d2495fba61" providerId="ADAL" clId="{E84AB3FB-7542-4660-91D5-A6199CC43CF2}" dt="2022-12-07T13:05:49.443" v="4023" actId="1036"/>
          <ac:spMkLst>
            <pc:docMk/>
            <pc:sldMk cId="2717943875" sldId="532"/>
            <ac:spMk id="13" creationId="{00000000-0000-0000-0000-000000000000}"/>
          </ac:spMkLst>
        </pc:spChg>
      </pc:sldChg>
      <pc:sldChg chg="del">
        <pc:chgData name="ALI TEKIN GUNER" userId="8a3bfaf7-3db6-4045-837e-88d2495fba61" providerId="ADAL" clId="{E84AB3FB-7542-4660-91D5-A6199CC43CF2}" dt="2022-12-07T09:01:05.624" v="1970" actId="2696"/>
        <pc:sldMkLst>
          <pc:docMk/>
          <pc:sldMk cId="3960184084" sldId="617"/>
        </pc:sldMkLst>
      </pc:sldChg>
      <pc:sldChg chg="modSp">
        <pc:chgData name="ALI TEKIN GUNER" userId="8a3bfaf7-3db6-4045-837e-88d2495fba61" providerId="ADAL" clId="{E84AB3FB-7542-4660-91D5-A6199CC43CF2}" dt="2022-11-30T14:50:40.312" v="428" actId="1076"/>
        <pc:sldMkLst>
          <pc:docMk/>
          <pc:sldMk cId="1743555238" sldId="639"/>
        </pc:sldMkLst>
        <pc:picChg chg="mod">
          <ac:chgData name="ALI TEKIN GUNER" userId="8a3bfaf7-3db6-4045-837e-88d2495fba61" providerId="ADAL" clId="{E84AB3FB-7542-4660-91D5-A6199CC43CF2}" dt="2022-11-30T14:50:40.312" v="428" actId="1076"/>
          <ac:picMkLst>
            <pc:docMk/>
            <pc:sldMk cId="1743555238" sldId="639"/>
            <ac:picMk id="19458" creationId="{1668E186-DE4A-B87B-0C9F-AC38128B00F2}"/>
          </ac:picMkLst>
        </pc:picChg>
      </pc:sldChg>
      <pc:sldChg chg="delSp modSp mod delAnim">
        <pc:chgData name="ALI TEKIN GUNER" userId="8a3bfaf7-3db6-4045-837e-88d2495fba61" providerId="ADAL" clId="{E84AB3FB-7542-4660-91D5-A6199CC43CF2}" dt="2022-12-07T08:57:06.142" v="1928" actId="1076"/>
        <pc:sldMkLst>
          <pc:docMk/>
          <pc:sldMk cId="835927400" sldId="647"/>
        </pc:sldMkLst>
        <pc:spChg chg="mod">
          <ac:chgData name="ALI TEKIN GUNER" userId="8a3bfaf7-3db6-4045-837e-88d2495fba61" providerId="ADAL" clId="{E84AB3FB-7542-4660-91D5-A6199CC43CF2}" dt="2022-11-30T14:28:42.146" v="85" actId="1035"/>
          <ac:spMkLst>
            <pc:docMk/>
            <pc:sldMk cId="835927400" sldId="647"/>
            <ac:spMk id="6" creationId="{00000000-0000-0000-0000-000000000000}"/>
          </ac:spMkLst>
        </pc:spChg>
        <pc:spChg chg="mod">
          <ac:chgData name="ALI TEKIN GUNER" userId="8a3bfaf7-3db6-4045-837e-88d2495fba61" providerId="ADAL" clId="{E84AB3FB-7542-4660-91D5-A6199CC43CF2}" dt="2022-11-30T14:29:56.741" v="146" actId="20577"/>
          <ac:spMkLst>
            <pc:docMk/>
            <pc:sldMk cId="835927400" sldId="647"/>
            <ac:spMk id="12" creationId="{00000000-0000-0000-0000-000000000000}"/>
          </ac:spMkLst>
        </pc:spChg>
        <pc:spChg chg="del">
          <ac:chgData name="ALI TEKIN GUNER" userId="8a3bfaf7-3db6-4045-837e-88d2495fba61" providerId="ADAL" clId="{E84AB3FB-7542-4660-91D5-A6199CC43CF2}" dt="2022-11-30T14:28:37.554" v="79" actId="478"/>
          <ac:spMkLst>
            <pc:docMk/>
            <pc:sldMk cId="835927400" sldId="647"/>
            <ac:spMk id="17" creationId="{00000000-0000-0000-0000-000000000000}"/>
          </ac:spMkLst>
        </pc:spChg>
        <pc:grpChg chg="mod">
          <ac:chgData name="ALI TEKIN GUNER" userId="8a3bfaf7-3db6-4045-837e-88d2495fba61" providerId="ADAL" clId="{E84AB3FB-7542-4660-91D5-A6199CC43CF2}" dt="2022-11-30T14:28:42.146" v="85" actId="1035"/>
          <ac:grpSpMkLst>
            <pc:docMk/>
            <pc:sldMk cId="835927400" sldId="647"/>
            <ac:grpSpMk id="15" creationId="{00000000-0000-0000-0000-000000000000}"/>
          </ac:grpSpMkLst>
        </pc:grpChg>
        <pc:picChg chg="mod">
          <ac:chgData name="ALI TEKIN GUNER" userId="8a3bfaf7-3db6-4045-837e-88d2495fba61" providerId="ADAL" clId="{E84AB3FB-7542-4660-91D5-A6199CC43CF2}" dt="2022-11-30T14:28:42.146" v="85" actId="1035"/>
          <ac:picMkLst>
            <pc:docMk/>
            <pc:sldMk cId="835927400" sldId="647"/>
            <ac:picMk id="3" creationId="{00000000-0000-0000-0000-000000000000}"/>
          </ac:picMkLst>
        </pc:picChg>
        <pc:picChg chg="mod">
          <ac:chgData name="ALI TEKIN GUNER" userId="8a3bfaf7-3db6-4045-837e-88d2495fba61" providerId="ADAL" clId="{E84AB3FB-7542-4660-91D5-A6199CC43CF2}" dt="2022-12-07T08:57:06.142" v="1928" actId="1076"/>
          <ac:picMkLst>
            <pc:docMk/>
            <pc:sldMk cId="835927400" sldId="647"/>
            <ac:picMk id="8" creationId="{00000000-0000-0000-0000-000000000000}"/>
          </ac:picMkLst>
        </pc:picChg>
        <pc:cxnChg chg="mod">
          <ac:chgData name="ALI TEKIN GUNER" userId="8a3bfaf7-3db6-4045-837e-88d2495fba61" providerId="ADAL" clId="{E84AB3FB-7542-4660-91D5-A6199CC43CF2}" dt="2022-11-30T14:29:50.988" v="93" actId="14100"/>
          <ac:cxnSpMkLst>
            <pc:docMk/>
            <pc:sldMk cId="835927400" sldId="647"/>
            <ac:cxnSpMk id="14" creationId="{00000000-0000-0000-0000-000000000000}"/>
          </ac:cxnSpMkLst>
        </pc:cxnChg>
      </pc:sldChg>
      <pc:sldChg chg="addSp modSp mod">
        <pc:chgData name="ALI TEKIN GUNER" userId="8a3bfaf7-3db6-4045-837e-88d2495fba61" providerId="ADAL" clId="{E84AB3FB-7542-4660-91D5-A6199CC43CF2}" dt="2022-11-30T14:30:17.543" v="150" actId="1037"/>
        <pc:sldMkLst>
          <pc:docMk/>
          <pc:sldMk cId="2123933875" sldId="648"/>
        </pc:sldMkLst>
        <pc:spChg chg="add mod">
          <ac:chgData name="ALI TEKIN GUNER" userId="8a3bfaf7-3db6-4045-837e-88d2495fba61" providerId="ADAL" clId="{E84AB3FB-7542-4660-91D5-A6199CC43CF2}" dt="2022-11-30T14:29:29.528" v="91" actId="1076"/>
          <ac:spMkLst>
            <pc:docMk/>
            <pc:sldMk cId="2123933875" sldId="648"/>
            <ac:spMk id="4" creationId="{9F0B7AD6-FC91-6723-D4D2-FF66064DA5BF}"/>
          </ac:spMkLst>
        </pc:spChg>
        <pc:spChg chg="mod">
          <ac:chgData name="ALI TEKIN GUNER" userId="8a3bfaf7-3db6-4045-837e-88d2495fba61" providerId="ADAL" clId="{E84AB3FB-7542-4660-91D5-A6199CC43CF2}" dt="2022-11-30T14:29:34.121" v="92" actId="1076"/>
          <ac:spMkLst>
            <pc:docMk/>
            <pc:sldMk cId="2123933875" sldId="648"/>
            <ac:spMk id="17" creationId="{00000000-0000-0000-0000-000000000000}"/>
          </ac:spMkLst>
        </pc:spChg>
        <pc:picChg chg="mod">
          <ac:chgData name="ALI TEKIN GUNER" userId="8a3bfaf7-3db6-4045-837e-88d2495fba61" providerId="ADAL" clId="{E84AB3FB-7542-4660-91D5-A6199CC43CF2}" dt="2022-11-30T14:29:34.121" v="92" actId="1076"/>
          <ac:picMkLst>
            <pc:docMk/>
            <pc:sldMk cId="2123933875" sldId="648"/>
            <ac:picMk id="5" creationId="{00000000-0000-0000-0000-000000000000}"/>
          </ac:picMkLst>
        </pc:picChg>
        <pc:cxnChg chg="mod">
          <ac:chgData name="ALI TEKIN GUNER" userId="8a3bfaf7-3db6-4045-837e-88d2495fba61" providerId="ADAL" clId="{E84AB3FB-7542-4660-91D5-A6199CC43CF2}" dt="2022-11-30T14:30:17.543" v="150" actId="1037"/>
          <ac:cxnSpMkLst>
            <pc:docMk/>
            <pc:sldMk cId="2123933875" sldId="648"/>
            <ac:cxnSpMk id="10" creationId="{00000000-0000-0000-0000-000000000000}"/>
          </ac:cxnSpMkLst>
        </pc:cxnChg>
        <pc:cxnChg chg="mod">
          <ac:chgData name="ALI TEKIN GUNER" userId="8a3bfaf7-3db6-4045-837e-88d2495fba61" providerId="ADAL" clId="{E84AB3FB-7542-4660-91D5-A6199CC43CF2}" dt="2022-11-30T14:29:34.121" v="92" actId="1076"/>
          <ac:cxnSpMkLst>
            <pc:docMk/>
            <pc:sldMk cId="2123933875" sldId="648"/>
            <ac:cxnSpMk id="11" creationId="{00000000-0000-0000-0000-000000000000}"/>
          </ac:cxnSpMkLst>
        </pc:cxnChg>
      </pc:sldChg>
      <pc:sldChg chg="addSp modSp mod modAnim">
        <pc:chgData name="ALI TEKIN GUNER" userId="8a3bfaf7-3db6-4045-837e-88d2495fba61" providerId="ADAL" clId="{E84AB3FB-7542-4660-91D5-A6199CC43CF2}" dt="2022-12-07T08:58:15.576" v="1944"/>
        <pc:sldMkLst>
          <pc:docMk/>
          <pc:sldMk cId="2412155538" sldId="649"/>
        </pc:sldMkLst>
        <pc:spChg chg="add mod ord">
          <ac:chgData name="ALI TEKIN GUNER" userId="8a3bfaf7-3db6-4045-837e-88d2495fba61" providerId="ADAL" clId="{E84AB3FB-7542-4660-91D5-A6199CC43CF2}" dt="2022-12-07T08:57:54.784" v="1935" actId="14100"/>
          <ac:spMkLst>
            <pc:docMk/>
            <pc:sldMk cId="2412155538" sldId="649"/>
            <ac:spMk id="4" creationId="{C2BBCC37-9BC5-2933-42F3-41F8283FAACA}"/>
          </ac:spMkLst>
        </pc:spChg>
        <pc:spChg chg="mod">
          <ac:chgData name="ALI TEKIN GUNER" userId="8a3bfaf7-3db6-4045-837e-88d2495fba61" providerId="ADAL" clId="{E84AB3FB-7542-4660-91D5-A6199CC43CF2}" dt="2022-11-30T14:40:05.979" v="308" actId="1035"/>
          <ac:spMkLst>
            <pc:docMk/>
            <pc:sldMk cId="2412155538" sldId="649"/>
            <ac:spMk id="7" creationId="{00000000-0000-0000-0000-000000000000}"/>
          </ac:spMkLst>
        </pc:spChg>
        <pc:spChg chg="mod">
          <ac:chgData name="ALI TEKIN GUNER" userId="8a3bfaf7-3db6-4045-837e-88d2495fba61" providerId="ADAL" clId="{E84AB3FB-7542-4660-91D5-A6199CC43CF2}" dt="2022-11-30T14:40:19.594" v="315" actId="20577"/>
          <ac:spMkLst>
            <pc:docMk/>
            <pc:sldMk cId="2412155538" sldId="649"/>
            <ac:spMk id="8" creationId="{00000000-0000-0000-0000-000000000000}"/>
          </ac:spMkLst>
        </pc:spChg>
        <pc:spChg chg="mod">
          <ac:chgData name="ALI TEKIN GUNER" userId="8a3bfaf7-3db6-4045-837e-88d2495fba61" providerId="ADAL" clId="{E84AB3FB-7542-4660-91D5-A6199CC43CF2}" dt="2022-11-30T14:40:05.979" v="308" actId="1035"/>
          <ac:spMkLst>
            <pc:docMk/>
            <pc:sldMk cId="2412155538" sldId="649"/>
            <ac:spMk id="13" creationId="{00000000-0000-0000-0000-000000000000}"/>
          </ac:spMkLst>
        </pc:spChg>
        <pc:spChg chg="mod">
          <ac:chgData name="ALI TEKIN GUNER" userId="8a3bfaf7-3db6-4045-837e-88d2495fba61" providerId="ADAL" clId="{E84AB3FB-7542-4660-91D5-A6199CC43CF2}" dt="2022-11-30T14:40:33.306" v="319" actId="313"/>
          <ac:spMkLst>
            <pc:docMk/>
            <pc:sldMk cId="2412155538" sldId="649"/>
            <ac:spMk id="14" creationId="{00000000-0000-0000-0000-000000000000}"/>
          </ac:spMkLst>
        </pc:spChg>
        <pc:spChg chg="mod">
          <ac:chgData name="ALI TEKIN GUNER" userId="8a3bfaf7-3db6-4045-837e-88d2495fba61" providerId="ADAL" clId="{E84AB3FB-7542-4660-91D5-A6199CC43CF2}" dt="2022-11-30T14:40:41.815" v="334" actId="20577"/>
          <ac:spMkLst>
            <pc:docMk/>
            <pc:sldMk cId="2412155538" sldId="649"/>
            <ac:spMk id="15" creationId="{00000000-0000-0000-0000-000000000000}"/>
          </ac:spMkLst>
        </pc:spChg>
      </pc:sldChg>
      <pc:sldChg chg="addSp delSp modSp mod delAnim modAnim">
        <pc:chgData name="ALI TEKIN GUNER" userId="8a3bfaf7-3db6-4045-837e-88d2495fba61" providerId="ADAL" clId="{E84AB3FB-7542-4660-91D5-A6199CC43CF2}" dt="2022-11-30T14:39:39.053" v="303" actId="1076"/>
        <pc:sldMkLst>
          <pc:docMk/>
          <pc:sldMk cId="379551922" sldId="655"/>
        </pc:sldMkLst>
        <pc:spChg chg="mod">
          <ac:chgData name="ALI TEKIN GUNER" userId="8a3bfaf7-3db6-4045-837e-88d2495fba61" providerId="ADAL" clId="{E84AB3FB-7542-4660-91D5-A6199CC43CF2}" dt="2022-11-30T14:33:00.530" v="191" actId="20577"/>
          <ac:spMkLst>
            <pc:docMk/>
            <pc:sldMk cId="379551922" sldId="655"/>
            <ac:spMk id="4" creationId="{00000000-0000-0000-0000-000000000000}"/>
          </ac:spMkLst>
        </pc:spChg>
        <pc:spChg chg="mod">
          <ac:chgData name="ALI TEKIN GUNER" userId="8a3bfaf7-3db6-4045-837e-88d2495fba61" providerId="ADAL" clId="{E84AB3FB-7542-4660-91D5-A6199CC43CF2}" dt="2022-11-30T14:37:40.631" v="279" actId="1035"/>
          <ac:spMkLst>
            <pc:docMk/>
            <pc:sldMk cId="379551922" sldId="655"/>
            <ac:spMk id="6"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20"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21"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22"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23"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24"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27"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29"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30"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31"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33"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45"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46"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47"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48"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49"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52"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53"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55"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58"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59"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60"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61"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62"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63"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64"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65"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66" creationId="{00000000-0000-0000-0000-000000000000}"/>
          </ac:spMkLst>
        </pc:spChg>
        <pc:spChg chg="mod">
          <ac:chgData name="ALI TEKIN GUNER" userId="8a3bfaf7-3db6-4045-837e-88d2495fba61" providerId="ADAL" clId="{E84AB3FB-7542-4660-91D5-A6199CC43CF2}" dt="2022-11-30T14:30:36.704" v="152" actId="207"/>
          <ac:spMkLst>
            <pc:docMk/>
            <pc:sldMk cId="379551922" sldId="655"/>
            <ac:spMk id="72" creationId="{00000000-0000-0000-0000-000000000000}"/>
          </ac:spMkLst>
        </pc:spChg>
        <pc:spChg chg="mod">
          <ac:chgData name="ALI TEKIN GUNER" userId="8a3bfaf7-3db6-4045-837e-88d2495fba61" providerId="ADAL" clId="{E84AB3FB-7542-4660-91D5-A6199CC43CF2}" dt="2022-11-30T14:35:58.807" v="273" actId="1037"/>
          <ac:spMkLst>
            <pc:docMk/>
            <pc:sldMk cId="379551922" sldId="655"/>
            <ac:spMk id="80" creationId="{00000000-0000-0000-0000-000000000000}"/>
          </ac:spMkLst>
        </pc:spChg>
        <pc:spChg chg="mod">
          <ac:chgData name="ALI TEKIN GUNER" userId="8a3bfaf7-3db6-4045-837e-88d2495fba61" providerId="ADAL" clId="{E84AB3FB-7542-4660-91D5-A6199CC43CF2}" dt="2022-11-30T14:35:58.807" v="273" actId="1037"/>
          <ac:spMkLst>
            <pc:docMk/>
            <pc:sldMk cId="379551922" sldId="655"/>
            <ac:spMk id="81" creationId="{00000000-0000-0000-0000-000000000000}"/>
          </ac:spMkLst>
        </pc:spChg>
        <pc:spChg chg="mod">
          <ac:chgData name="ALI TEKIN GUNER" userId="8a3bfaf7-3db6-4045-837e-88d2495fba61" providerId="ADAL" clId="{E84AB3FB-7542-4660-91D5-A6199CC43CF2}" dt="2022-11-30T14:35:58.807" v="273" actId="1037"/>
          <ac:spMkLst>
            <pc:docMk/>
            <pc:sldMk cId="379551922" sldId="655"/>
            <ac:spMk id="85" creationId="{00000000-0000-0000-0000-000000000000}"/>
          </ac:spMkLst>
        </pc:spChg>
        <pc:spChg chg="mod">
          <ac:chgData name="ALI TEKIN GUNER" userId="8a3bfaf7-3db6-4045-837e-88d2495fba61" providerId="ADAL" clId="{E84AB3FB-7542-4660-91D5-A6199CC43CF2}" dt="2022-11-30T14:35:58.807" v="273" actId="1037"/>
          <ac:spMkLst>
            <pc:docMk/>
            <pc:sldMk cId="379551922" sldId="655"/>
            <ac:spMk id="86" creationId="{00000000-0000-0000-0000-000000000000}"/>
          </ac:spMkLst>
        </pc:spChg>
        <pc:spChg chg="mod">
          <ac:chgData name="ALI TEKIN GUNER" userId="8a3bfaf7-3db6-4045-837e-88d2495fba61" providerId="ADAL" clId="{E84AB3FB-7542-4660-91D5-A6199CC43CF2}" dt="2022-11-30T14:34:43.382" v="208" actId="1076"/>
          <ac:spMkLst>
            <pc:docMk/>
            <pc:sldMk cId="379551922" sldId="655"/>
            <ac:spMk id="88" creationId="{00000000-0000-0000-0000-000000000000}"/>
          </ac:spMkLst>
        </pc:spChg>
        <pc:spChg chg="mod">
          <ac:chgData name="ALI TEKIN GUNER" userId="8a3bfaf7-3db6-4045-837e-88d2495fba61" providerId="ADAL" clId="{E84AB3FB-7542-4660-91D5-A6199CC43CF2}" dt="2022-11-30T14:34:43.382" v="208" actId="1076"/>
          <ac:spMkLst>
            <pc:docMk/>
            <pc:sldMk cId="379551922" sldId="655"/>
            <ac:spMk id="89" creationId="{00000000-0000-0000-0000-000000000000}"/>
          </ac:spMkLst>
        </pc:spChg>
        <pc:spChg chg="mod">
          <ac:chgData name="ALI TEKIN GUNER" userId="8a3bfaf7-3db6-4045-837e-88d2495fba61" providerId="ADAL" clId="{E84AB3FB-7542-4660-91D5-A6199CC43CF2}" dt="2022-11-30T14:34:43.382" v="208" actId="1076"/>
          <ac:spMkLst>
            <pc:docMk/>
            <pc:sldMk cId="379551922" sldId="655"/>
            <ac:spMk id="90" creationId="{00000000-0000-0000-0000-000000000000}"/>
          </ac:spMkLst>
        </pc:spChg>
        <pc:spChg chg="mod">
          <ac:chgData name="ALI TEKIN GUNER" userId="8a3bfaf7-3db6-4045-837e-88d2495fba61" providerId="ADAL" clId="{E84AB3FB-7542-4660-91D5-A6199CC43CF2}" dt="2022-11-30T14:34:43.382" v="208" actId="1076"/>
          <ac:spMkLst>
            <pc:docMk/>
            <pc:sldMk cId="379551922" sldId="655"/>
            <ac:spMk id="91" creationId="{00000000-0000-0000-0000-000000000000}"/>
          </ac:spMkLst>
        </pc:spChg>
        <pc:spChg chg="mod">
          <ac:chgData name="ALI TEKIN GUNER" userId="8a3bfaf7-3db6-4045-837e-88d2495fba61" providerId="ADAL" clId="{E84AB3FB-7542-4660-91D5-A6199CC43CF2}" dt="2022-11-30T14:34:43.382" v="208" actId="1076"/>
          <ac:spMkLst>
            <pc:docMk/>
            <pc:sldMk cId="379551922" sldId="655"/>
            <ac:spMk id="92" creationId="{00000000-0000-0000-0000-000000000000}"/>
          </ac:spMkLst>
        </pc:spChg>
        <pc:spChg chg="mod">
          <ac:chgData name="ALI TEKIN GUNER" userId="8a3bfaf7-3db6-4045-837e-88d2495fba61" providerId="ADAL" clId="{E84AB3FB-7542-4660-91D5-A6199CC43CF2}" dt="2022-11-30T14:35:58.807" v="273" actId="1037"/>
          <ac:spMkLst>
            <pc:docMk/>
            <pc:sldMk cId="379551922" sldId="655"/>
            <ac:spMk id="93" creationId="{00000000-0000-0000-0000-000000000000}"/>
          </ac:spMkLst>
        </pc:spChg>
        <pc:spChg chg="mod">
          <ac:chgData name="ALI TEKIN GUNER" userId="8a3bfaf7-3db6-4045-837e-88d2495fba61" providerId="ADAL" clId="{E84AB3FB-7542-4660-91D5-A6199CC43CF2}" dt="2022-11-30T14:35:58.807" v="273" actId="1037"/>
          <ac:spMkLst>
            <pc:docMk/>
            <pc:sldMk cId="379551922" sldId="655"/>
            <ac:spMk id="94" creationId="{00000000-0000-0000-0000-000000000000}"/>
          </ac:spMkLst>
        </pc:spChg>
        <pc:spChg chg="mod">
          <ac:chgData name="ALI TEKIN GUNER" userId="8a3bfaf7-3db6-4045-837e-88d2495fba61" providerId="ADAL" clId="{E84AB3FB-7542-4660-91D5-A6199CC43CF2}" dt="2022-11-30T14:34:43.382" v="208" actId="1076"/>
          <ac:spMkLst>
            <pc:docMk/>
            <pc:sldMk cId="379551922" sldId="655"/>
            <ac:spMk id="95" creationId="{00000000-0000-0000-0000-000000000000}"/>
          </ac:spMkLst>
        </pc:spChg>
        <pc:spChg chg="mod">
          <ac:chgData name="ALI TEKIN GUNER" userId="8a3bfaf7-3db6-4045-837e-88d2495fba61" providerId="ADAL" clId="{E84AB3FB-7542-4660-91D5-A6199CC43CF2}" dt="2022-11-30T14:34:43.382" v="208" actId="1076"/>
          <ac:spMkLst>
            <pc:docMk/>
            <pc:sldMk cId="379551922" sldId="655"/>
            <ac:spMk id="96" creationId="{00000000-0000-0000-0000-000000000000}"/>
          </ac:spMkLst>
        </pc:spChg>
        <pc:spChg chg="mod">
          <ac:chgData name="ALI TEKIN GUNER" userId="8a3bfaf7-3db6-4045-837e-88d2495fba61" providerId="ADAL" clId="{E84AB3FB-7542-4660-91D5-A6199CC43CF2}" dt="2022-11-30T14:35:58.807" v="273" actId="1037"/>
          <ac:spMkLst>
            <pc:docMk/>
            <pc:sldMk cId="379551922" sldId="655"/>
            <ac:spMk id="97"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99" creationId="{00000000-0000-0000-0000-000000000000}"/>
          </ac:spMkLst>
        </pc:spChg>
        <pc:spChg chg="mod">
          <ac:chgData name="ALI TEKIN GUNER" userId="8a3bfaf7-3db6-4045-837e-88d2495fba61" providerId="ADAL" clId="{E84AB3FB-7542-4660-91D5-A6199CC43CF2}" dt="2022-11-30T14:37:24.945" v="276" actId="1035"/>
          <ac:spMkLst>
            <pc:docMk/>
            <pc:sldMk cId="379551922" sldId="655"/>
            <ac:spMk id="100" creationId="{00000000-0000-0000-0000-000000000000}"/>
          </ac:spMkLst>
        </pc:spChg>
        <pc:spChg chg="mod">
          <ac:chgData name="ALI TEKIN GUNER" userId="8a3bfaf7-3db6-4045-837e-88d2495fba61" providerId="ADAL" clId="{E84AB3FB-7542-4660-91D5-A6199CC43CF2}" dt="2022-11-30T14:37:24.945" v="276" actId="1035"/>
          <ac:spMkLst>
            <pc:docMk/>
            <pc:sldMk cId="379551922" sldId="655"/>
            <ac:spMk id="101" creationId="{00000000-0000-0000-0000-000000000000}"/>
          </ac:spMkLst>
        </pc:spChg>
        <pc:spChg chg="mod">
          <ac:chgData name="ALI TEKIN GUNER" userId="8a3bfaf7-3db6-4045-837e-88d2495fba61" providerId="ADAL" clId="{E84AB3FB-7542-4660-91D5-A6199CC43CF2}" dt="2022-11-30T14:37:16.245" v="274" actId="1036"/>
          <ac:spMkLst>
            <pc:docMk/>
            <pc:sldMk cId="379551922" sldId="655"/>
            <ac:spMk id="102" creationId="{00000000-0000-0000-0000-000000000000}"/>
          </ac:spMkLst>
        </pc:spChg>
        <pc:spChg chg="mod">
          <ac:chgData name="ALI TEKIN GUNER" userId="8a3bfaf7-3db6-4045-837e-88d2495fba61" providerId="ADAL" clId="{E84AB3FB-7542-4660-91D5-A6199CC43CF2}" dt="2022-11-30T14:37:16.245" v="274" actId="1036"/>
          <ac:spMkLst>
            <pc:docMk/>
            <pc:sldMk cId="379551922" sldId="655"/>
            <ac:spMk id="103" creationId="{00000000-0000-0000-0000-000000000000}"/>
          </ac:spMkLst>
        </pc:spChg>
        <pc:spChg chg="mod">
          <ac:chgData name="ALI TEKIN GUNER" userId="8a3bfaf7-3db6-4045-837e-88d2495fba61" providerId="ADAL" clId="{E84AB3FB-7542-4660-91D5-A6199CC43CF2}" dt="2022-11-30T14:37:16.245" v="274" actId="1036"/>
          <ac:spMkLst>
            <pc:docMk/>
            <pc:sldMk cId="379551922" sldId="655"/>
            <ac:spMk id="104" creationId="{00000000-0000-0000-0000-000000000000}"/>
          </ac:spMkLst>
        </pc:spChg>
        <pc:spChg chg="mod">
          <ac:chgData name="ALI TEKIN GUNER" userId="8a3bfaf7-3db6-4045-837e-88d2495fba61" providerId="ADAL" clId="{E84AB3FB-7542-4660-91D5-A6199CC43CF2}" dt="2022-11-30T14:37:16.245" v="274" actId="1036"/>
          <ac:spMkLst>
            <pc:docMk/>
            <pc:sldMk cId="379551922" sldId="655"/>
            <ac:spMk id="105" creationId="{00000000-0000-0000-0000-000000000000}"/>
          </ac:spMkLst>
        </pc:spChg>
        <pc:spChg chg="mod">
          <ac:chgData name="ALI TEKIN GUNER" userId="8a3bfaf7-3db6-4045-837e-88d2495fba61" providerId="ADAL" clId="{E84AB3FB-7542-4660-91D5-A6199CC43CF2}" dt="2022-11-30T14:37:16.245" v="274" actId="1036"/>
          <ac:spMkLst>
            <pc:docMk/>
            <pc:sldMk cId="379551922" sldId="655"/>
            <ac:spMk id="106" creationId="{00000000-0000-0000-0000-000000000000}"/>
          </ac:spMkLst>
        </pc:spChg>
        <pc:spChg chg="mod">
          <ac:chgData name="ALI TEKIN GUNER" userId="8a3bfaf7-3db6-4045-837e-88d2495fba61" providerId="ADAL" clId="{E84AB3FB-7542-4660-91D5-A6199CC43CF2}" dt="2022-11-30T14:37:16.245" v="274" actId="1036"/>
          <ac:spMkLst>
            <pc:docMk/>
            <pc:sldMk cId="379551922" sldId="655"/>
            <ac:spMk id="107" creationId="{00000000-0000-0000-0000-000000000000}"/>
          </ac:spMkLst>
        </pc:spChg>
        <pc:spChg chg="mod">
          <ac:chgData name="ALI TEKIN GUNER" userId="8a3bfaf7-3db6-4045-837e-88d2495fba61" providerId="ADAL" clId="{E84AB3FB-7542-4660-91D5-A6199CC43CF2}" dt="2022-11-30T14:37:16.245" v="274" actId="1036"/>
          <ac:spMkLst>
            <pc:docMk/>
            <pc:sldMk cId="379551922" sldId="655"/>
            <ac:spMk id="108" creationId="{00000000-0000-0000-0000-000000000000}"/>
          </ac:spMkLst>
        </pc:spChg>
        <pc:spChg chg="mod">
          <ac:chgData name="ALI TEKIN GUNER" userId="8a3bfaf7-3db6-4045-837e-88d2495fba61" providerId="ADAL" clId="{E84AB3FB-7542-4660-91D5-A6199CC43CF2}" dt="2022-11-30T14:37:16.245" v="274" actId="1036"/>
          <ac:spMkLst>
            <pc:docMk/>
            <pc:sldMk cId="379551922" sldId="655"/>
            <ac:spMk id="109" creationId="{00000000-0000-0000-0000-000000000000}"/>
          </ac:spMkLst>
        </pc:spChg>
        <pc:spChg chg="mod">
          <ac:chgData name="ALI TEKIN GUNER" userId="8a3bfaf7-3db6-4045-837e-88d2495fba61" providerId="ADAL" clId="{E84AB3FB-7542-4660-91D5-A6199CC43CF2}" dt="2022-11-30T14:37:33.181" v="277" actId="1035"/>
          <ac:spMkLst>
            <pc:docMk/>
            <pc:sldMk cId="379551922" sldId="655"/>
            <ac:spMk id="110" creationId="{00000000-0000-0000-0000-000000000000}"/>
          </ac:spMkLst>
        </pc:spChg>
        <pc:spChg chg="mod">
          <ac:chgData name="ALI TEKIN GUNER" userId="8a3bfaf7-3db6-4045-837e-88d2495fba61" providerId="ADAL" clId="{E84AB3FB-7542-4660-91D5-A6199CC43CF2}" dt="2022-11-30T14:37:33.181" v="277" actId="1035"/>
          <ac:spMkLst>
            <pc:docMk/>
            <pc:sldMk cId="379551922" sldId="655"/>
            <ac:spMk id="111" creationId="{00000000-0000-0000-0000-000000000000}"/>
          </ac:spMkLst>
        </pc:spChg>
        <pc:spChg chg="mod">
          <ac:chgData name="ALI TEKIN GUNER" userId="8a3bfaf7-3db6-4045-837e-88d2495fba61" providerId="ADAL" clId="{E84AB3FB-7542-4660-91D5-A6199CC43CF2}" dt="2022-11-30T14:37:33.181" v="277" actId="1035"/>
          <ac:spMkLst>
            <pc:docMk/>
            <pc:sldMk cId="379551922" sldId="655"/>
            <ac:spMk id="112" creationId="{00000000-0000-0000-0000-000000000000}"/>
          </ac:spMkLst>
        </pc:spChg>
        <pc:spChg chg="mod">
          <ac:chgData name="ALI TEKIN GUNER" userId="8a3bfaf7-3db6-4045-837e-88d2495fba61" providerId="ADAL" clId="{E84AB3FB-7542-4660-91D5-A6199CC43CF2}" dt="2022-11-30T14:37:24.945" v="276" actId="1035"/>
          <ac:spMkLst>
            <pc:docMk/>
            <pc:sldMk cId="379551922" sldId="655"/>
            <ac:spMk id="113"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114"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115"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116" creationId="{00000000-0000-0000-0000-000000000000}"/>
          </ac:spMkLst>
        </pc:spChg>
        <pc:spChg chg="mod">
          <ac:chgData name="ALI TEKIN GUNER" userId="8a3bfaf7-3db6-4045-837e-88d2495fba61" providerId="ADAL" clId="{E84AB3FB-7542-4660-91D5-A6199CC43CF2}" dt="2022-11-30T14:37:16.245" v="274" actId="1036"/>
          <ac:spMkLst>
            <pc:docMk/>
            <pc:sldMk cId="379551922" sldId="655"/>
            <ac:spMk id="118" creationId="{00000000-0000-0000-0000-000000000000}"/>
          </ac:spMkLst>
        </pc:spChg>
        <pc:spChg chg="mod">
          <ac:chgData name="ALI TEKIN GUNER" userId="8a3bfaf7-3db6-4045-837e-88d2495fba61" providerId="ADAL" clId="{E84AB3FB-7542-4660-91D5-A6199CC43CF2}" dt="2022-11-30T14:37:16.245" v="274" actId="1036"/>
          <ac:spMkLst>
            <pc:docMk/>
            <pc:sldMk cId="379551922" sldId="655"/>
            <ac:spMk id="119" creationId="{00000000-0000-0000-0000-000000000000}"/>
          </ac:spMkLst>
        </pc:spChg>
        <pc:spChg chg="mod">
          <ac:chgData name="ALI TEKIN GUNER" userId="8a3bfaf7-3db6-4045-837e-88d2495fba61" providerId="ADAL" clId="{E84AB3FB-7542-4660-91D5-A6199CC43CF2}" dt="2022-11-30T14:37:19.022" v="275" actId="1035"/>
          <ac:spMkLst>
            <pc:docMk/>
            <pc:sldMk cId="379551922" sldId="655"/>
            <ac:spMk id="120" creationId="{00000000-0000-0000-0000-000000000000}"/>
          </ac:spMkLst>
        </pc:spChg>
        <pc:spChg chg="mod">
          <ac:chgData name="ALI TEKIN GUNER" userId="8a3bfaf7-3db6-4045-837e-88d2495fba61" providerId="ADAL" clId="{E84AB3FB-7542-4660-91D5-A6199CC43CF2}" dt="2022-11-30T14:37:16.245" v="274" actId="1036"/>
          <ac:spMkLst>
            <pc:docMk/>
            <pc:sldMk cId="379551922" sldId="655"/>
            <ac:spMk id="7168" creationId="{00000000-0000-0000-0000-000000000000}"/>
          </ac:spMkLst>
        </pc:spChg>
        <pc:spChg chg="mod">
          <ac:chgData name="ALI TEKIN GUNER" userId="8a3bfaf7-3db6-4045-837e-88d2495fba61" providerId="ADAL" clId="{E84AB3FB-7542-4660-91D5-A6199CC43CF2}" dt="2022-11-30T14:32:39.595" v="181" actId="1035"/>
          <ac:spMkLst>
            <pc:docMk/>
            <pc:sldMk cId="379551922" sldId="655"/>
            <ac:spMk id="7169" creationId="{00000000-0000-0000-0000-000000000000}"/>
          </ac:spMkLst>
        </pc:spChg>
        <pc:spChg chg="mod">
          <ac:chgData name="ALI TEKIN GUNER" userId="8a3bfaf7-3db6-4045-837e-88d2495fba61" providerId="ADAL" clId="{E84AB3FB-7542-4660-91D5-A6199CC43CF2}" dt="2022-11-30T14:37:16.245" v="274" actId="1036"/>
          <ac:spMkLst>
            <pc:docMk/>
            <pc:sldMk cId="379551922" sldId="655"/>
            <ac:spMk id="7170" creationId="{00000000-0000-0000-0000-000000000000}"/>
          </ac:spMkLst>
        </pc:spChg>
        <pc:grpChg chg="mod">
          <ac:chgData name="ALI TEKIN GUNER" userId="8a3bfaf7-3db6-4045-837e-88d2495fba61" providerId="ADAL" clId="{E84AB3FB-7542-4660-91D5-A6199CC43CF2}" dt="2022-11-30T14:32:39.595" v="181" actId="1035"/>
          <ac:grpSpMkLst>
            <pc:docMk/>
            <pc:sldMk cId="379551922" sldId="655"/>
            <ac:grpSpMk id="2" creationId="{00000000-0000-0000-0000-000000000000}"/>
          </ac:grpSpMkLst>
        </pc:grpChg>
        <pc:grpChg chg="mod">
          <ac:chgData name="ALI TEKIN GUNER" userId="8a3bfaf7-3db6-4045-837e-88d2495fba61" providerId="ADAL" clId="{E84AB3FB-7542-4660-91D5-A6199CC43CF2}" dt="2022-11-30T14:32:39.595" v="181" actId="1035"/>
          <ac:grpSpMkLst>
            <pc:docMk/>
            <pc:sldMk cId="379551922" sldId="655"/>
            <ac:grpSpMk id="5" creationId="{00000000-0000-0000-0000-000000000000}"/>
          </ac:grpSpMkLst>
        </pc:grpChg>
        <pc:grpChg chg="mod">
          <ac:chgData name="ALI TEKIN GUNER" userId="8a3bfaf7-3db6-4045-837e-88d2495fba61" providerId="ADAL" clId="{E84AB3FB-7542-4660-91D5-A6199CC43CF2}" dt="2022-11-30T14:32:39.595" v="181" actId="1035"/>
          <ac:grpSpMkLst>
            <pc:docMk/>
            <pc:sldMk cId="379551922" sldId="655"/>
            <ac:grpSpMk id="10" creationId="{00000000-0000-0000-0000-000000000000}"/>
          </ac:grpSpMkLst>
        </pc:grpChg>
        <pc:grpChg chg="mod">
          <ac:chgData name="ALI TEKIN GUNER" userId="8a3bfaf7-3db6-4045-837e-88d2495fba61" providerId="ADAL" clId="{E84AB3FB-7542-4660-91D5-A6199CC43CF2}" dt="2022-11-30T14:34:43.382" v="208" actId="1076"/>
          <ac:grpSpMkLst>
            <pc:docMk/>
            <pc:sldMk cId="379551922" sldId="655"/>
            <ac:grpSpMk id="12" creationId="{00000000-0000-0000-0000-000000000000}"/>
          </ac:grpSpMkLst>
        </pc:grpChg>
        <pc:grpChg chg="del">
          <ac:chgData name="ALI TEKIN GUNER" userId="8a3bfaf7-3db6-4045-837e-88d2495fba61" providerId="ADAL" clId="{E84AB3FB-7542-4660-91D5-A6199CC43CF2}" dt="2022-11-30T14:30:51.869" v="155" actId="478"/>
          <ac:grpSpMkLst>
            <pc:docMk/>
            <pc:sldMk cId="379551922" sldId="655"/>
            <ac:grpSpMk id="15" creationId="{00000000-0000-0000-0000-000000000000}"/>
          </ac:grpSpMkLst>
        </pc:grpChg>
        <pc:grpChg chg="mod">
          <ac:chgData name="ALI TEKIN GUNER" userId="8a3bfaf7-3db6-4045-837e-88d2495fba61" providerId="ADAL" clId="{E84AB3FB-7542-4660-91D5-A6199CC43CF2}" dt="2022-11-30T14:32:39.595" v="181" actId="1035"/>
          <ac:grpSpMkLst>
            <pc:docMk/>
            <pc:sldMk cId="379551922" sldId="655"/>
            <ac:grpSpMk id="19" creationId="{00000000-0000-0000-0000-000000000000}"/>
          </ac:grpSpMkLst>
        </pc:grpChg>
        <pc:grpChg chg="mod">
          <ac:chgData name="ALI TEKIN GUNER" userId="8a3bfaf7-3db6-4045-837e-88d2495fba61" providerId="ADAL" clId="{E84AB3FB-7542-4660-91D5-A6199CC43CF2}" dt="2022-11-30T14:32:39.595" v="181" actId="1035"/>
          <ac:grpSpMkLst>
            <pc:docMk/>
            <pc:sldMk cId="379551922" sldId="655"/>
            <ac:grpSpMk id="44" creationId="{00000000-0000-0000-0000-000000000000}"/>
          </ac:grpSpMkLst>
        </pc:grpChg>
        <pc:grpChg chg="mod">
          <ac:chgData name="ALI TEKIN GUNER" userId="8a3bfaf7-3db6-4045-837e-88d2495fba61" providerId="ADAL" clId="{E84AB3FB-7542-4660-91D5-A6199CC43CF2}" dt="2022-11-30T14:32:39.595" v="181" actId="1035"/>
          <ac:grpSpMkLst>
            <pc:docMk/>
            <pc:sldMk cId="379551922" sldId="655"/>
            <ac:grpSpMk id="57" creationId="{00000000-0000-0000-0000-000000000000}"/>
          </ac:grpSpMkLst>
        </pc:grpChg>
        <pc:grpChg chg="mod">
          <ac:chgData name="ALI TEKIN GUNER" userId="8a3bfaf7-3db6-4045-837e-88d2495fba61" providerId="ADAL" clId="{E84AB3FB-7542-4660-91D5-A6199CC43CF2}" dt="2022-11-30T14:35:58.807" v="273" actId="1037"/>
          <ac:grpSpMkLst>
            <pc:docMk/>
            <pc:sldMk cId="379551922" sldId="655"/>
            <ac:grpSpMk id="78" creationId="{00000000-0000-0000-0000-000000000000}"/>
          </ac:grpSpMkLst>
        </pc:grpChg>
        <pc:grpChg chg="mod">
          <ac:chgData name="ALI TEKIN GUNER" userId="8a3bfaf7-3db6-4045-837e-88d2495fba61" providerId="ADAL" clId="{E84AB3FB-7542-4660-91D5-A6199CC43CF2}" dt="2022-11-30T14:35:58.807" v="273" actId="1037"/>
          <ac:grpSpMkLst>
            <pc:docMk/>
            <pc:sldMk cId="379551922" sldId="655"/>
            <ac:grpSpMk id="79" creationId="{00000000-0000-0000-0000-000000000000}"/>
          </ac:grpSpMkLst>
        </pc:grpChg>
        <pc:grpChg chg="mod">
          <ac:chgData name="ALI TEKIN GUNER" userId="8a3bfaf7-3db6-4045-837e-88d2495fba61" providerId="ADAL" clId="{E84AB3FB-7542-4660-91D5-A6199CC43CF2}" dt="2022-11-30T14:34:43.382" v="208" actId="1076"/>
          <ac:grpSpMkLst>
            <pc:docMk/>
            <pc:sldMk cId="379551922" sldId="655"/>
            <ac:grpSpMk id="87" creationId="{00000000-0000-0000-0000-000000000000}"/>
          </ac:grpSpMkLst>
        </pc:grpChg>
        <pc:picChg chg="mod">
          <ac:chgData name="ALI TEKIN GUNER" userId="8a3bfaf7-3db6-4045-837e-88d2495fba61" providerId="ADAL" clId="{E84AB3FB-7542-4660-91D5-A6199CC43CF2}" dt="2022-11-30T14:35:58.807" v="273" actId="1037"/>
          <ac:picMkLst>
            <pc:docMk/>
            <pc:sldMk cId="379551922" sldId="655"/>
            <ac:picMk id="82" creationId="{00000000-0000-0000-0000-000000000000}"/>
          </ac:picMkLst>
        </pc:picChg>
        <pc:picChg chg="mod">
          <ac:chgData name="ALI TEKIN GUNER" userId="8a3bfaf7-3db6-4045-837e-88d2495fba61" providerId="ADAL" clId="{E84AB3FB-7542-4660-91D5-A6199CC43CF2}" dt="2022-11-30T14:35:58.807" v="273" actId="1037"/>
          <ac:picMkLst>
            <pc:docMk/>
            <pc:sldMk cId="379551922" sldId="655"/>
            <ac:picMk id="83" creationId="{00000000-0000-0000-0000-000000000000}"/>
          </ac:picMkLst>
        </pc:picChg>
        <pc:picChg chg="mod">
          <ac:chgData name="ALI TEKIN GUNER" userId="8a3bfaf7-3db6-4045-837e-88d2495fba61" providerId="ADAL" clId="{E84AB3FB-7542-4660-91D5-A6199CC43CF2}" dt="2022-11-30T14:34:43.382" v="208" actId="1076"/>
          <ac:picMkLst>
            <pc:docMk/>
            <pc:sldMk cId="379551922" sldId="655"/>
            <ac:picMk id="98" creationId="{00000000-0000-0000-0000-000000000000}"/>
          </ac:picMkLst>
        </pc:picChg>
        <pc:picChg chg="mod">
          <ac:chgData name="ALI TEKIN GUNER" userId="8a3bfaf7-3db6-4045-837e-88d2495fba61" providerId="ADAL" clId="{E84AB3FB-7542-4660-91D5-A6199CC43CF2}" dt="2022-11-30T14:34:43.382" v="208" actId="1076"/>
          <ac:picMkLst>
            <pc:docMk/>
            <pc:sldMk cId="379551922" sldId="655"/>
            <ac:picMk id="8194" creationId="{00000000-0000-0000-0000-000000000000}"/>
          </ac:picMkLst>
        </pc:picChg>
        <pc:cxnChg chg="add mod">
          <ac:chgData name="ALI TEKIN GUNER" userId="8a3bfaf7-3db6-4045-837e-88d2495fba61" providerId="ADAL" clId="{E84AB3FB-7542-4660-91D5-A6199CC43CF2}" dt="2022-11-30T14:39:39.053" v="303" actId="1076"/>
          <ac:cxnSpMkLst>
            <pc:docMk/>
            <pc:sldMk cId="379551922" sldId="655"/>
            <ac:cxnSpMk id="28" creationId="{D357CC65-D161-41A5-7987-3E0E20C2B11C}"/>
          </ac:cxnSpMkLst>
        </pc:cxnChg>
        <pc:cxnChg chg="mod ord">
          <ac:chgData name="ALI TEKIN GUNER" userId="8a3bfaf7-3db6-4045-837e-88d2495fba61" providerId="ADAL" clId="{E84AB3FB-7542-4660-91D5-A6199CC43CF2}" dt="2022-11-30T14:35:00.885" v="212" actId="693"/>
          <ac:cxnSpMkLst>
            <pc:docMk/>
            <pc:sldMk cId="379551922" sldId="655"/>
            <ac:cxnSpMk id="54" creationId="{00000000-0000-0000-0000-000000000000}"/>
          </ac:cxnSpMkLst>
        </pc:cxnChg>
        <pc:cxnChg chg="del mod">
          <ac:chgData name="ALI TEKIN GUNER" userId="8a3bfaf7-3db6-4045-837e-88d2495fba61" providerId="ADAL" clId="{E84AB3FB-7542-4660-91D5-A6199CC43CF2}" dt="2022-11-30T14:35:14.957" v="213" actId="478"/>
          <ac:cxnSpMkLst>
            <pc:docMk/>
            <pc:sldMk cId="379551922" sldId="655"/>
            <ac:cxnSpMk id="84" creationId="{00000000-0000-0000-0000-000000000000}"/>
          </ac:cxnSpMkLst>
        </pc:cxnChg>
      </pc:sldChg>
      <pc:sldChg chg="modSp mod">
        <pc:chgData name="ALI TEKIN GUNER" userId="8a3bfaf7-3db6-4045-837e-88d2495fba61" providerId="ADAL" clId="{E84AB3FB-7542-4660-91D5-A6199CC43CF2}" dt="2022-11-30T14:27:43.733" v="48" actId="1038"/>
        <pc:sldMkLst>
          <pc:docMk/>
          <pc:sldMk cId="557110376" sldId="657"/>
        </pc:sldMkLst>
        <pc:spChg chg="mod">
          <ac:chgData name="ALI TEKIN GUNER" userId="8a3bfaf7-3db6-4045-837e-88d2495fba61" providerId="ADAL" clId="{E84AB3FB-7542-4660-91D5-A6199CC43CF2}" dt="2022-11-30T14:26:20.497" v="35" actId="113"/>
          <ac:spMkLst>
            <pc:docMk/>
            <pc:sldMk cId="557110376" sldId="657"/>
            <ac:spMk id="3" creationId="{00000000-0000-0000-0000-000000000000}"/>
          </ac:spMkLst>
        </pc:spChg>
        <pc:spChg chg="mod">
          <ac:chgData name="ALI TEKIN GUNER" userId="8a3bfaf7-3db6-4045-837e-88d2495fba61" providerId="ADAL" clId="{E84AB3FB-7542-4660-91D5-A6199CC43CF2}" dt="2022-11-30T14:26:03.583" v="32" actId="1076"/>
          <ac:spMkLst>
            <pc:docMk/>
            <pc:sldMk cId="557110376" sldId="657"/>
            <ac:spMk id="6" creationId="{00000000-0000-0000-0000-000000000000}"/>
          </ac:spMkLst>
        </pc:spChg>
        <pc:spChg chg="mod">
          <ac:chgData name="ALI TEKIN GUNER" userId="8a3bfaf7-3db6-4045-837e-88d2495fba61" providerId="ADAL" clId="{E84AB3FB-7542-4660-91D5-A6199CC43CF2}" dt="2022-11-30T14:27:43.733" v="48" actId="1038"/>
          <ac:spMkLst>
            <pc:docMk/>
            <pc:sldMk cId="557110376" sldId="657"/>
            <ac:spMk id="10" creationId="{00000000-0000-0000-0000-000000000000}"/>
          </ac:spMkLst>
        </pc:spChg>
        <pc:grpChg chg="mod">
          <ac:chgData name="ALI TEKIN GUNER" userId="8a3bfaf7-3db6-4045-837e-88d2495fba61" providerId="ADAL" clId="{E84AB3FB-7542-4660-91D5-A6199CC43CF2}" dt="2022-11-30T14:27:31.238" v="47" actId="1076"/>
          <ac:grpSpMkLst>
            <pc:docMk/>
            <pc:sldMk cId="557110376" sldId="657"/>
            <ac:grpSpMk id="29" creationId="{00000000-0000-0000-0000-000000000000}"/>
          </ac:grpSpMkLst>
        </pc:grpChg>
        <pc:picChg chg="mod modCrop">
          <ac:chgData name="ALI TEKIN GUNER" userId="8a3bfaf7-3db6-4045-837e-88d2495fba61" providerId="ADAL" clId="{E84AB3FB-7542-4660-91D5-A6199CC43CF2}" dt="2022-11-30T14:27:19.055" v="44" actId="732"/>
          <ac:picMkLst>
            <pc:docMk/>
            <pc:sldMk cId="557110376" sldId="657"/>
            <ac:picMk id="9" creationId="{00000000-0000-0000-0000-000000000000}"/>
          </ac:picMkLst>
        </pc:picChg>
      </pc:sldChg>
      <pc:sldChg chg="modSp mod">
        <pc:chgData name="ALI TEKIN GUNER" userId="8a3bfaf7-3db6-4045-837e-88d2495fba61" providerId="ADAL" clId="{E84AB3FB-7542-4660-91D5-A6199CC43CF2}" dt="2022-12-07T08:59:22.568" v="1948" actId="1076"/>
        <pc:sldMkLst>
          <pc:docMk/>
          <pc:sldMk cId="856067901" sldId="658"/>
        </pc:sldMkLst>
        <pc:spChg chg="mod">
          <ac:chgData name="ALI TEKIN GUNER" userId="8a3bfaf7-3db6-4045-837e-88d2495fba61" providerId="ADAL" clId="{E84AB3FB-7542-4660-91D5-A6199CC43CF2}" dt="2022-12-07T08:59:11.444" v="1947" actId="113"/>
          <ac:spMkLst>
            <pc:docMk/>
            <pc:sldMk cId="856067901" sldId="658"/>
            <ac:spMk id="5" creationId="{00000000-0000-0000-0000-000000000000}"/>
          </ac:spMkLst>
        </pc:spChg>
        <pc:picChg chg="mod">
          <ac:chgData name="ALI TEKIN GUNER" userId="8a3bfaf7-3db6-4045-837e-88d2495fba61" providerId="ADAL" clId="{E84AB3FB-7542-4660-91D5-A6199CC43CF2}" dt="2022-12-07T08:59:22.568" v="1948" actId="1076"/>
          <ac:picMkLst>
            <pc:docMk/>
            <pc:sldMk cId="856067901" sldId="658"/>
            <ac:picMk id="93188" creationId="{00000000-0000-0000-0000-000000000000}"/>
          </ac:picMkLst>
        </pc:picChg>
      </pc:sldChg>
      <pc:sldChg chg="modSp mod">
        <pc:chgData name="ALI TEKIN GUNER" userId="8a3bfaf7-3db6-4045-837e-88d2495fba61" providerId="ADAL" clId="{E84AB3FB-7542-4660-91D5-A6199CC43CF2}" dt="2022-12-07T08:55:22.087" v="1897" actId="1076"/>
        <pc:sldMkLst>
          <pc:docMk/>
          <pc:sldMk cId="1101857990" sldId="662"/>
        </pc:sldMkLst>
        <pc:spChg chg="mod">
          <ac:chgData name="ALI TEKIN GUNER" userId="8a3bfaf7-3db6-4045-837e-88d2495fba61" providerId="ADAL" clId="{E84AB3FB-7542-4660-91D5-A6199CC43CF2}" dt="2022-12-07T08:55:22.087" v="1897" actId="1076"/>
          <ac:spMkLst>
            <pc:docMk/>
            <pc:sldMk cId="1101857990" sldId="662"/>
            <ac:spMk id="12" creationId="{00000000-0000-0000-0000-000000000000}"/>
          </ac:spMkLst>
        </pc:spChg>
        <pc:spChg chg="mod">
          <ac:chgData name="ALI TEKIN GUNER" userId="8a3bfaf7-3db6-4045-837e-88d2495fba61" providerId="ADAL" clId="{E84AB3FB-7542-4660-91D5-A6199CC43CF2}" dt="2022-12-07T08:55:16.707" v="1896" actId="1076"/>
          <ac:spMkLst>
            <pc:docMk/>
            <pc:sldMk cId="1101857990" sldId="662"/>
            <ac:spMk id="15" creationId="{00000000-0000-0000-0000-000000000000}"/>
          </ac:spMkLst>
        </pc:spChg>
        <pc:spChg chg="mod">
          <ac:chgData name="ALI TEKIN GUNER" userId="8a3bfaf7-3db6-4045-837e-88d2495fba61" providerId="ADAL" clId="{E84AB3FB-7542-4660-91D5-A6199CC43CF2}" dt="2022-12-07T08:55:16.707" v="1896" actId="1076"/>
          <ac:spMkLst>
            <pc:docMk/>
            <pc:sldMk cId="1101857990" sldId="662"/>
            <ac:spMk id="16" creationId="{00000000-0000-0000-0000-000000000000}"/>
          </ac:spMkLst>
        </pc:spChg>
        <pc:spChg chg="mod">
          <ac:chgData name="ALI TEKIN GUNER" userId="8a3bfaf7-3db6-4045-837e-88d2495fba61" providerId="ADAL" clId="{E84AB3FB-7542-4660-91D5-A6199CC43CF2}" dt="2022-12-07T08:55:16.707" v="1896" actId="1076"/>
          <ac:spMkLst>
            <pc:docMk/>
            <pc:sldMk cId="1101857990" sldId="662"/>
            <ac:spMk id="17" creationId="{00000000-0000-0000-0000-000000000000}"/>
          </ac:spMkLst>
        </pc:spChg>
        <pc:spChg chg="mod">
          <ac:chgData name="ALI TEKIN GUNER" userId="8a3bfaf7-3db6-4045-837e-88d2495fba61" providerId="ADAL" clId="{E84AB3FB-7542-4660-91D5-A6199CC43CF2}" dt="2022-12-07T08:55:16.707" v="1896" actId="1076"/>
          <ac:spMkLst>
            <pc:docMk/>
            <pc:sldMk cId="1101857990" sldId="662"/>
            <ac:spMk id="20" creationId="{00000000-0000-0000-0000-000000000000}"/>
          </ac:spMkLst>
        </pc:spChg>
        <pc:grpChg chg="mod">
          <ac:chgData name="ALI TEKIN GUNER" userId="8a3bfaf7-3db6-4045-837e-88d2495fba61" providerId="ADAL" clId="{E84AB3FB-7542-4660-91D5-A6199CC43CF2}" dt="2022-12-07T08:55:09.204" v="1895" actId="1076"/>
          <ac:grpSpMkLst>
            <pc:docMk/>
            <pc:sldMk cId="1101857990" sldId="662"/>
            <ac:grpSpMk id="44" creationId="{00000000-0000-0000-0000-000000000000}"/>
          </ac:grpSpMkLst>
        </pc:grpChg>
        <pc:cxnChg chg="mod">
          <ac:chgData name="ALI TEKIN GUNER" userId="8a3bfaf7-3db6-4045-837e-88d2495fba61" providerId="ADAL" clId="{E84AB3FB-7542-4660-91D5-A6199CC43CF2}" dt="2022-12-07T08:55:16.707" v="1896" actId="1076"/>
          <ac:cxnSpMkLst>
            <pc:docMk/>
            <pc:sldMk cId="1101857990" sldId="662"/>
            <ac:cxnSpMk id="18" creationId="{00000000-0000-0000-0000-000000000000}"/>
          </ac:cxnSpMkLst>
        </pc:cxnChg>
        <pc:cxnChg chg="mod">
          <ac:chgData name="ALI TEKIN GUNER" userId="8a3bfaf7-3db6-4045-837e-88d2495fba61" providerId="ADAL" clId="{E84AB3FB-7542-4660-91D5-A6199CC43CF2}" dt="2022-12-07T08:55:16.707" v="1896" actId="1076"/>
          <ac:cxnSpMkLst>
            <pc:docMk/>
            <pc:sldMk cId="1101857990" sldId="662"/>
            <ac:cxnSpMk id="19" creationId="{00000000-0000-0000-0000-000000000000}"/>
          </ac:cxnSpMkLst>
        </pc:cxnChg>
      </pc:sldChg>
      <pc:sldChg chg="addSp delSp modSp mod delAnim modAnim">
        <pc:chgData name="ALI TEKIN GUNER" userId="8a3bfaf7-3db6-4045-837e-88d2495fba61" providerId="ADAL" clId="{E84AB3FB-7542-4660-91D5-A6199CC43CF2}" dt="2022-12-07T11:32:08.557" v="3651" actId="1036"/>
        <pc:sldMkLst>
          <pc:docMk/>
          <pc:sldMk cId="1489186253" sldId="667"/>
        </pc:sldMkLst>
        <pc:spChg chg="mod">
          <ac:chgData name="ALI TEKIN GUNER" userId="8a3bfaf7-3db6-4045-837e-88d2495fba61" providerId="ADAL" clId="{E84AB3FB-7542-4660-91D5-A6199CC43CF2}" dt="2022-11-30T15:01:33.671" v="477" actId="113"/>
          <ac:spMkLst>
            <pc:docMk/>
            <pc:sldMk cId="1489186253" sldId="667"/>
            <ac:spMk id="5" creationId="{00000000-0000-0000-0000-000000000000}"/>
          </ac:spMkLst>
        </pc:spChg>
        <pc:spChg chg="mod">
          <ac:chgData name="ALI TEKIN GUNER" userId="8a3bfaf7-3db6-4045-837e-88d2495fba61" providerId="ADAL" clId="{E84AB3FB-7542-4660-91D5-A6199CC43CF2}" dt="2022-12-07T11:23:06.071" v="3579" actId="14100"/>
          <ac:spMkLst>
            <pc:docMk/>
            <pc:sldMk cId="1489186253" sldId="667"/>
            <ac:spMk id="10" creationId="{00000000-0000-0000-0000-000000000000}"/>
          </ac:spMkLst>
        </pc:spChg>
        <pc:spChg chg="mod">
          <ac:chgData name="ALI TEKIN GUNER" userId="8a3bfaf7-3db6-4045-837e-88d2495fba61" providerId="ADAL" clId="{E84AB3FB-7542-4660-91D5-A6199CC43CF2}" dt="2022-12-07T11:27:28.618" v="3600"/>
          <ac:spMkLst>
            <pc:docMk/>
            <pc:sldMk cId="1489186253" sldId="667"/>
            <ac:spMk id="11" creationId="{C33EBE2A-8C73-11B4-AFD6-2E68438049A8}"/>
          </ac:spMkLst>
        </pc:spChg>
        <pc:spChg chg="mod">
          <ac:chgData name="ALI TEKIN GUNER" userId="8a3bfaf7-3db6-4045-837e-88d2495fba61" providerId="ADAL" clId="{E84AB3FB-7542-4660-91D5-A6199CC43CF2}" dt="2022-12-07T11:31:35.533" v="3634" actId="1076"/>
          <ac:spMkLst>
            <pc:docMk/>
            <pc:sldMk cId="1489186253" sldId="667"/>
            <ac:spMk id="12" creationId="{00000000-0000-0000-0000-000000000000}"/>
          </ac:spMkLst>
        </pc:spChg>
        <pc:spChg chg="mod">
          <ac:chgData name="ALI TEKIN GUNER" userId="8a3bfaf7-3db6-4045-837e-88d2495fba61" providerId="ADAL" clId="{E84AB3FB-7542-4660-91D5-A6199CC43CF2}" dt="2022-12-07T11:32:08.557" v="3651" actId="1036"/>
          <ac:spMkLst>
            <pc:docMk/>
            <pc:sldMk cId="1489186253" sldId="667"/>
            <ac:spMk id="13" creationId="{00000000-0000-0000-0000-000000000000}"/>
          </ac:spMkLst>
        </pc:spChg>
        <pc:spChg chg="mod">
          <ac:chgData name="ALI TEKIN GUNER" userId="8a3bfaf7-3db6-4045-837e-88d2495fba61" providerId="ADAL" clId="{E84AB3FB-7542-4660-91D5-A6199CC43CF2}" dt="2022-12-07T11:31:30.731" v="3632" actId="1076"/>
          <ac:spMkLst>
            <pc:docMk/>
            <pc:sldMk cId="1489186253" sldId="667"/>
            <ac:spMk id="14" creationId="{00000000-0000-0000-0000-000000000000}"/>
          </ac:spMkLst>
        </pc:spChg>
        <pc:spChg chg="mod">
          <ac:chgData name="ALI TEKIN GUNER" userId="8a3bfaf7-3db6-4045-837e-88d2495fba61" providerId="ADAL" clId="{E84AB3FB-7542-4660-91D5-A6199CC43CF2}" dt="2022-12-07T11:27:28.618" v="3600"/>
          <ac:spMkLst>
            <pc:docMk/>
            <pc:sldMk cId="1489186253" sldId="667"/>
            <ac:spMk id="15" creationId="{E899433A-7F8D-DEF2-4816-60A30B128F5A}"/>
          </ac:spMkLst>
        </pc:spChg>
        <pc:spChg chg="mod">
          <ac:chgData name="ALI TEKIN GUNER" userId="8a3bfaf7-3db6-4045-837e-88d2495fba61" providerId="ADAL" clId="{E84AB3FB-7542-4660-91D5-A6199CC43CF2}" dt="2022-12-07T11:27:28.618" v="3600"/>
          <ac:spMkLst>
            <pc:docMk/>
            <pc:sldMk cId="1489186253" sldId="667"/>
            <ac:spMk id="18" creationId="{7CC2C275-C929-1001-675C-A7E69F8A122A}"/>
          </ac:spMkLst>
        </pc:spChg>
        <pc:spChg chg="mod">
          <ac:chgData name="ALI TEKIN GUNER" userId="8a3bfaf7-3db6-4045-837e-88d2495fba61" providerId="ADAL" clId="{E84AB3FB-7542-4660-91D5-A6199CC43CF2}" dt="2022-12-07T11:25:02.238" v="3593" actId="1076"/>
          <ac:spMkLst>
            <pc:docMk/>
            <pc:sldMk cId="1489186253" sldId="667"/>
            <ac:spMk id="19" creationId="{00000000-0000-0000-0000-000000000000}"/>
          </ac:spMkLst>
        </pc:spChg>
        <pc:spChg chg="mod">
          <ac:chgData name="ALI TEKIN GUNER" userId="8a3bfaf7-3db6-4045-837e-88d2495fba61" providerId="ADAL" clId="{E84AB3FB-7542-4660-91D5-A6199CC43CF2}" dt="2022-12-07T11:28:06.105" v="3614" actId="164"/>
          <ac:spMkLst>
            <pc:docMk/>
            <pc:sldMk cId="1489186253" sldId="667"/>
            <ac:spMk id="22" creationId="{00000000-0000-0000-0000-000000000000}"/>
          </ac:spMkLst>
        </pc:spChg>
        <pc:spChg chg="mod">
          <ac:chgData name="ALI TEKIN GUNER" userId="8a3bfaf7-3db6-4045-837e-88d2495fba61" providerId="ADAL" clId="{E84AB3FB-7542-4660-91D5-A6199CC43CF2}" dt="2022-12-07T11:23:24.953" v="3580" actId="1076"/>
          <ac:spMkLst>
            <pc:docMk/>
            <pc:sldMk cId="1489186253" sldId="667"/>
            <ac:spMk id="24" creationId="{00000000-0000-0000-0000-000000000000}"/>
          </ac:spMkLst>
        </pc:spChg>
        <pc:spChg chg="mod">
          <ac:chgData name="ALI TEKIN GUNER" userId="8a3bfaf7-3db6-4045-837e-88d2495fba61" providerId="ADAL" clId="{E84AB3FB-7542-4660-91D5-A6199CC43CF2}" dt="2022-12-07T11:32:05.294" v="3644" actId="1076"/>
          <ac:spMkLst>
            <pc:docMk/>
            <pc:sldMk cId="1489186253" sldId="667"/>
            <ac:spMk id="26" creationId="{00000000-0000-0000-0000-000000000000}"/>
          </ac:spMkLst>
        </pc:spChg>
        <pc:spChg chg="mod">
          <ac:chgData name="ALI TEKIN GUNER" userId="8a3bfaf7-3db6-4045-837e-88d2495fba61" providerId="ADAL" clId="{E84AB3FB-7542-4660-91D5-A6199CC43CF2}" dt="2022-12-07T11:27:28.618" v="3600"/>
          <ac:spMkLst>
            <pc:docMk/>
            <pc:sldMk cId="1489186253" sldId="667"/>
            <ac:spMk id="27" creationId="{9C1CD352-32D5-1351-DB4B-A7C4C4FC12C2}"/>
          </ac:spMkLst>
        </pc:spChg>
        <pc:grpChg chg="add mod">
          <ac:chgData name="ALI TEKIN GUNER" userId="8a3bfaf7-3db6-4045-837e-88d2495fba61" providerId="ADAL" clId="{E84AB3FB-7542-4660-91D5-A6199CC43CF2}" dt="2022-12-07T11:27:33.440" v="3601" actId="1076"/>
          <ac:grpSpMkLst>
            <pc:docMk/>
            <pc:sldMk cId="1489186253" sldId="667"/>
            <ac:grpSpMk id="4" creationId="{A1EF3EBB-4367-3FC7-BE67-2C5E05D235E7}"/>
          </ac:grpSpMkLst>
        </pc:grpChg>
        <pc:grpChg chg="mod">
          <ac:chgData name="ALI TEKIN GUNER" userId="8a3bfaf7-3db6-4045-837e-88d2495fba61" providerId="ADAL" clId="{E84AB3FB-7542-4660-91D5-A6199CC43CF2}" dt="2022-12-07T11:27:28.618" v="3600"/>
          <ac:grpSpMkLst>
            <pc:docMk/>
            <pc:sldMk cId="1489186253" sldId="667"/>
            <ac:grpSpMk id="9" creationId="{E6171CEB-D917-2614-1FB2-C4837CF06BDD}"/>
          </ac:grpSpMkLst>
        </pc:grpChg>
        <pc:grpChg chg="add mod">
          <ac:chgData name="ALI TEKIN GUNER" userId="8a3bfaf7-3db6-4045-837e-88d2495fba61" providerId="ADAL" clId="{E84AB3FB-7542-4660-91D5-A6199CC43CF2}" dt="2022-12-07T11:28:06.105" v="3614" actId="164"/>
          <ac:grpSpMkLst>
            <pc:docMk/>
            <pc:sldMk cId="1489186253" sldId="667"/>
            <ac:grpSpMk id="29" creationId="{E99AA446-D2FF-6F64-EB6A-0E0A5EAF331A}"/>
          </ac:grpSpMkLst>
        </pc:grpChg>
        <pc:picChg chg="mod">
          <ac:chgData name="ALI TEKIN GUNER" userId="8a3bfaf7-3db6-4045-837e-88d2495fba61" providerId="ADAL" clId="{E84AB3FB-7542-4660-91D5-A6199CC43CF2}" dt="2022-11-30T14:56:00.654" v="454"/>
          <ac:picMkLst>
            <pc:docMk/>
            <pc:sldMk cId="1489186253" sldId="667"/>
            <ac:picMk id="3" creationId="{00000000-0000-0000-0000-000000000000}"/>
          </ac:picMkLst>
        </pc:picChg>
        <pc:picChg chg="mod">
          <ac:chgData name="ALI TEKIN GUNER" userId="8a3bfaf7-3db6-4045-837e-88d2495fba61" providerId="ADAL" clId="{E84AB3FB-7542-4660-91D5-A6199CC43CF2}" dt="2022-12-07T11:24:12.150" v="3583" actId="1076"/>
          <ac:picMkLst>
            <pc:docMk/>
            <pc:sldMk cId="1489186253" sldId="667"/>
            <ac:picMk id="6" creationId="{00000000-0000-0000-0000-000000000000}"/>
          </ac:picMkLst>
        </pc:picChg>
        <pc:picChg chg="mod">
          <ac:chgData name="ALI TEKIN GUNER" userId="8a3bfaf7-3db6-4045-837e-88d2495fba61" providerId="ADAL" clId="{E84AB3FB-7542-4660-91D5-A6199CC43CF2}" dt="2022-12-07T11:28:06.105" v="3614" actId="164"/>
          <ac:picMkLst>
            <pc:docMk/>
            <pc:sldMk cId="1489186253" sldId="667"/>
            <ac:picMk id="21" creationId="{00000000-0000-0000-0000-000000000000}"/>
          </ac:picMkLst>
        </pc:picChg>
        <pc:picChg chg="del mod">
          <ac:chgData name="ALI TEKIN GUNER" userId="8a3bfaf7-3db6-4045-837e-88d2495fba61" providerId="ADAL" clId="{E84AB3FB-7542-4660-91D5-A6199CC43CF2}" dt="2022-12-07T11:31:08.126" v="3627" actId="478"/>
          <ac:picMkLst>
            <pc:docMk/>
            <pc:sldMk cId="1489186253" sldId="667"/>
            <ac:picMk id="23" creationId="{00000000-0000-0000-0000-000000000000}"/>
          </ac:picMkLst>
        </pc:picChg>
        <pc:cxnChg chg="mod">
          <ac:chgData name="ALI TEKIN GUNER" userId="8a3bfaf7-3db6-4045-837e-88d2495fba61" providerId="ADAL" clId="{E84AB3FB-7542-4660-91D5-A6199CC43CF2}" dt="2022-12-07T11:27:28.618" v="3600"/>
          <ac:cxnSpMkLst>
            <pc:docMk/>
            <pc:sldMk cId="1489186253" sldId="667"/>
            <ac:cxnSpMk id="16" creationId="{50C5521E-B7BD-7AB6-56F1-6D2866FC9EE2}"/>
          </ac:cxnSpMkLst>
        </pc:cxnChg>
        <pc:cxnChg chg="mod">
          <ac:chgData name="ALI TEKIN GUNER" userId="8a3bfaf7-3db6-4045-837e-88d2495fba61" providerId="ADAL" clId="{E84AB3FB-7542-4660-91D5-A6199CC43CF2}" dt="2022-12-07T11:27:28.618" v="3600"/>
          <ac:cxnSpMkLst>
            <pc:docMk/>
            <pc:sldMk cId="1489186253" sldId="667"/>
            <ac:cxnSpMk id="17" creationId="{1C6EF1BF-DAA0-A6E6-8C12-7E9E0FED00CF}"/>
          </ac:cxnSpMkLst>
        </pc:cxnChg>
        <pc:cxnChg chg="del">
          <ac:chgData name="ALI TEKIN GUNER" userId="8a3bfaf7-3db6-4045-837e-88d2495fba61" providerId="ADAL" clId="{E84AB3FB-7542-4660-91D5-A6199CC43CF2}" dt="2022-12-07T11:31:32.470" v="3633" actId="478"/>
          <ac:cxnSpMkLst>
            <pc:docMk/>
            <pc:sldMk cId="1489186253" sldId="667"/>
            <ac:cxnSpMk id="20" creationId="{00000000-0000-0000-0000-000000000000}"/>
          </ac:cxnSpMkLst>
        </pc:cxnChg>
      </pc:sldChg>
      <pc:sldChg chg="addSp modSp mod modAnim">
        <pc:chgData name="ALI TEKIN GUNER" userId="8a3bfaf7-3db6-4045-837e-88d2495fba61" providerId="ADAL" clId="{E84AB3FB-7542-4660-91D5-A6199CC43CF2}" dt="2022-12-07T12:20:30.518" v="3830"/>
        <pc:sldMkLst>
          <pc:docMk/>
          <pc:sldMk cId="3554608710" sldId="668"/>
        </pc:sldMkLst>
        <pc:spChg chg="mod">
          <ac:chgData name="ALI TEKIN GUNER" userId="8a3bfaf7-3db6-4045-837e-88d2495fba61" providerId="ADAL" clId="{E84AB3FB-7542-4660-91D5-A6199CC43CF2}" dt="2022-12-07T11:32:41.615" v="3652" actId="14100"/>
          <ac:spMkLst>
            <pc:docMk/>
            <pc:sldMk cId="3554608710" sldId="668"/>
            <ac:spMk id="9" creationId="{00000000-0000-0000-0000-000000000000}"/>
          </ac:spMkLst>
        </pc:spChg>
        <pc:spChg chg="mod">
          <ac:chgData name="ALI TEKIN GUNER" userId="8a3bfaf7-3db6-4045-837e-88d2495fba61" providerId="ADAL" clId="{E84AB3FB-7542-4660-91D5-A6199CC43CF2}" dt="2022-12-07T12:18:44.173" v="3795" actId="164"/>
          <ac:spMkLst>
            <pc:docMk/>
            <pc:sldMk cId="3554608710" sldId="668"/>
            <ac:spMk id="24" creationId="{00000000-0000-0000-0000-000000000000}"/>
          </ac:spMkLst>
        </pc:spChg>
        <pc:spChg chg="mod">
          <ac:chgData name="ALI TEKIN GUNER" userId="8a3bfaf7-3db6-4045-837e-88d2495fba61" providerId="ADAL" clId="{E84AB3FB-7542-4660-91D5-A6199CC43CF2}" dt="2022-12-07T12:17:39.497" v="3789" actId="207"/>
          <ac:spMkLst>
            <pc:docMk/>
            <pc:sldMk cId="3554608710" sldId="668"/>
            <ac:spMk id="25" creationId="{00000000-0000-0000-0000-000000000000}"/>
          </ac:spMkLst>
        </pc:spChg>
        <pc:spChg chg="mod">
          <ac:chgData name="ALI TEKIN GUNER" userId="8a3bfaf7-3db6-4045-837e-88d2495fba61" providerId="ADAL" clId="{E84AB3FB-7542-4660-91D5-A6199CC43CF2}" dt="2022-12-07T12:17:16.623" v="3784" actId="1036"/>
          <ac:spMkLst>
            <pc:docMk/>
            <pc:sldMk cId="3554608710" sldId="668"/>
            <ac:spMk id="32" creationId="{00000000-0000-0000-0000-000000000000}"/>
          </ac:spMkLst>
        </pc:spChg>
        <pc:spChg chg="mod">
          <ac:chgData name="ALI TEKIN GUNER" userId="8a3bfaf7-3db6-4045-837e-88d2495fba61" providerId="ADAL" clId="{E84AB3FB-7542-4660-91D5-A6199CC43CF2}" dt="2022-12-07T12:18:44.173" v="3795" actId="164"/>
          <ac:spMkLst>
            <pc:docMk/>
            <pc:sldMk cId="3554608710" sldId="668"/>
            <ac:spMk id="33" creationId="{00000000-0000-0000-0000-000000000000}"/>
          </ac:spMkLst>
        </pc:spChg>
        <pc:spChg chg="mod">
          <ac:chgData name="ALI TEKIN GUNER" userId="8a3bfaf7-3db6-4045-837e-88d2495fba61" providerId="ADAL" clId="{E84AB3FB-7542-4660-91D5-A6199CC43CF2}" dt="2022-12-07T12:17:23.460" v="3787" actId="1036"/>
          <ac:spMkLst>
            <pc:docMk/>
            <pc:sldMk cId="3554608710" sldId="668"/>
            <ac:spMk id="34" creationId="{00000000-0000-0000-0000-000000000000}"/>
          </ac:spMkLst>
        </pc:spChg>
        <pc:spChg chg="mod">
          <ac:chgData name="ALI TEKIN GUNER" userId="8a3bfaf7-3db6-4045-837e-88d2495fba61" providerId="ADAL" clId="{E84AB3FB-7542-4660-91D5-A6199CC43CF2}" dt="2022-12-07T12:17:46.261" v="3791" actId="207"/>
          <ac:spMkLst>
            <pc:docMk/>
            <pc:sldMk cId="3554608710" sldId="668"/>
            <ac:spMk id="35" creationId="{00000000-0000-0000-0000-000000000000}"/>
          </ac:spMkLst>
        </pc:spChg>
        <pc:spChg chg="mod">
          <ac:chgData name="ALI TEKIN GUNER" userId="8a3bfaf7-3db6-4045-837e-88d2495fba61" providerId="ADAL" clId="{E84AB3FB-7542-4660-91D5-A6199CC43CF2}" dt="2022-12-07T12:17:23.460" v="3787" actId="1036"/>
          <ac:spMkLst>
            <pc:docMk/>
            <pc:sldMk cId="3554608710" sldId="668"/>
            <ac:spMk id="36" creationId="{00000000-0000-0000-0000-000000000000}"/>
          </ac:spMkLst>
        </pc:spChg>
        <pc:spChg chg="mod">
          <ac:chgData name="ALI TEKIN GUNER" userId="8a3bfaf7-3db6-4045-837e-88d2495fba61" providerId="ADAL" clId="{E84AB3FB-7542-4660-91D5-A6199CC43CF2}" dt="2022-12-07T12:18:44.173" v="3795" actId="164"/>
          <ac:spMkLst>
            <pc:docMk/>
            <pc:sldMk cId="3554608710" sldId="668"/>
            <ac:spMk id="37" creationId="{00000000-0000-0000-0000-000000000000}"/>
          </ac:spMkLst>
        </pc:spChg>
        <pc:spChg chg="mod">
          <ac:chgData name="ALI TEKIN GUNER" userId="8a3bfaf7-3db6-4045-837e-88d2495fba61" providerId="ADAL" clId="{E84AB3FB-7542-4660-91D5-A6199CC43CF2}" dt="2022-12-07T12:17:30.316" v="3788" actId="1036"/>
          <ac:spMkLst>
            <pc:docMk/>
            <pc:sldMk cId="3554608710" sldId="668"/>
            <ac:spMk id="38" creationId="{00000000-0000-0000-0000-000000000000}"/>
          </ac:spMkLst>
        </pc:spChg>
        <pc:spChg chg="mod">
          <ac:chgData name="ALI TEKIN GUNER" userId="8a3bfaf7-3db6-4045-837e-88d2495fba61" providerId="ADAL" clId="{E84AB3FB-7542-4660-91D5-A6199CC43CF2}" dt="2022-12-07T12:17:52.623" v="3793" actId="207"/>
          <ac:spMkLst>
            <pc:docMk/>
            <pc:sldMk cId="3554608710" sldId="668"/>
            <ac:spMk id="39" creationId="{00000000-0000-0000-0000-000000000000}"/>
          </ac:spMkLst>
        </pc:spChg>
        <pc:spChg chg="mod">
          <ac:chgData name="ALI TEKIN GUNER" userId="8a3bfaf7-3db6-4045-837e-88d2495fba61" providerId="ADAL" clId="{E84AB3FB-7542-4660-91D5-A6199CC43CF2}" dt="2022-12-07T12:17:30.316" v="3788" actId="1036"/>
          <ac:spMkLst>
            <pc:docMk/>
            <pc:sldMk cId="3554608710" sldId="668"/>
            <ac:spMk id="40" creationId="{00000000-0000-0000-0000-000000000000}"/>
          </ac:spMkLst>
        </pc:spChg>
        <pc:spChg chg="mod">
          <ac:chgData name="ALI TEKIN GUNER" userId="8a3bfaf7-3db6-4045-837e-88d2495fba61" providerId="ADAL" clId="{E84AB3FB-7542-4660-91D5-A6199CC43CF2}" dt="2022-12-07T12:10:05.690" v="3653" actId="1076"/>
          <ac:spMkLst>
            <pc:docMk/>
            <pc:sldMk cId="3554608710" sldId="668"/>
            <ac:spMk id="42" creationId="{00000000-0000-0000-0000-000000000000}"/>
          </ac:spMkLst>
        </pc:spChg>
        <pc:spChg chg="mod">
          <ac:chgData name="ALI TEKIN GUNER" userId="8a3bfaf7-3db6-4045-837e-88d2495fba61" providerId="ADAL" clId="{E84AB3FB-7542-4660-91D5-A6199CC43CF2}" dt="2022-12-07T12:17:57.860" v="3794" actId="1076"/>
          <ac:spMkLst>
            <pc:docMk/>
            <pc:sldMk cId="3554608710" sldId="668"/>
            <ac:spMk id="43" creationId="{00000000-0000-0000-0000-000000000000}"/>
          </ac:spMkLst>
        </pc:spChg>
        <pc:spChg chg="mod">
          <ac:chgData name="ALI TEKIN GUNER" userId="8a3bfaf7-3db6-4045-837e-88d2495fba61" providerId="ADAL" clId="{E84AB3FB-7542-4660-91D5-A6199CC43CF2}" dt="2022-12-07T12:10:05.690" v="3653" actId="1076"/>
          <ac:spMkLst>
            <pc:docMk/>
            <pc:sldMk cId="3554608710" sldId="668"/>
            <ac:spMk id="44" creationId="{00000000-0000-0000-0000-000000000000}"/>
          </ac:spMkLst>
        </pc:spChg>
        <pc:grpChg chg="add mod">
          <ac:chgData name="ALI TEKIN GUNER" userId="8a3bfaf7-3db6-4045-837e-88d2495fba61" providerId="ADAL" clId="{E84AB3FB-7542-4660-91D5-A6199CC43CF2}" dt="2022-12-07T12:18:44.173" v="3795" actId="164"/>
          <ac:grpSpMkLst>
            <pc:docMk/>
            <pc:sldMk cId="3554608710" sldId="668"/>
            <ac:grpSpMk id="4" creationId="{DD812766-80C2-4251-15BF-8D392EBA1A06}"/>
          </ac:grpSpMkLst>
        </pc:grpChg>
        <pc:picChg chg="mod">
          <ac:chgData name="ALI TEKIN GUNER" userId="8a3bfaf7-3db6-4045-837e-88d2495fba61" providerId="ADAL" clId="{E84AB3FB-7542-4660-91D5-A6199CC43CF2}" dt="2022-12-07T08:59:57.958" v="1959"/>
          <ac:picMkLst>
            <pc:docMk/>
            <pc:sldMk cId="3554608710" sldId="668"/>
            <ac:picMk id="27" creationId="{00000000-0000-0000-0000-000000000000}"/>
          </ac:picMkLst>
        </pc:picChg>
        <pc:picChg chg="mod">
          <ac:chgData name="ALI TEKIN GUNER" userId="8a3bfaf7-3db6-4045-837e-88d2495fba61" providerId="ADAL" clId="{E84AB3FB-7542-4660-91D5-A6199CC43CF2}" dt="2022-12-07T12:10:05.690" v="3653" actId="1076"/>
          <ac:picMkLst>
            <pc:docMk/>
            <pc:sldMk cId="3554608710" sldId="668"/>
            <ac:picMk id="30" creationId="{00000000-0000-0000-0000-000000000000}"/>
          </ac:picMkLst>
        </pc:picChg>
        <pc:picChg chg="mod">
          <ac:chgData name="ALI TEKIN GUNER" userId="8a3bfaf7-3db6-4045-837e-88d2495fba61" providerId="ADAL" clId="{E84AB3FB-7542-4660-91D5-A6199CC43CF2}" dt="2022-12-07T12:10:33.731" v="3658" actId="1076"/>
          <ac:picMkLst>
            <pc:docMk/>
            <pc:sldMk cId="3554608710" sldId="668"/>
            <ac:picMk id="41" creationId="{00000000-0000-0000-0000-000000000000}"/>
          </ac:picMkLst>
        </pc:picChg>
      </pc:sldChg>
      <pc:sldChg chg="modSp">
        <pc:chgData name="ALI TEKIN GUNER" userId="8a3bfaf7-3db6-4045-837e-88d2495fba61" providerId="ADAL" clId="{E84AB3FB-7542-4660-91D5-A6199CC43CF2}" dt="2022-12-07T12:52:26.766" v="3991" actId="207"/>
        <pc:sldMkLst>
          <pc:docMk/>
          <pc:sldMk cId="827369677" sldId="783"/>
        </pc:sldMkLst>
        <pc:spChg chg="mod">
          <ac:chgData name="ALI TEKIN GUNER" userId="8a3bfaf7-3db6-4045-837e-88d2495fba61" providerId="ADAL" clId="{E84AB3FB-7542-4660-91D5-A6199CC43CF2}" dt="2022-12-07T12:52:18.958" v="3989" actId="6549"/>
          <ac:spMkLst>
            <pc:docMk/>
            <pc:sldMk cId="827369677" sldId="783"/>
            <ac:spMk id="2" creationId="{00000000-0000-0000-0000-000000000000}"/>
          </ac:spMkLst>
        </pc:spChg>
        <pc:spChg chg="mod">
          <ac:chgData name="ALI TEKIN GUNER" userId="8a3bfaf7-3db6-4045-837e-88d2495fba61" providerId="ADAL" clId="{E84AB3FB-7542-4660-91D5-A6199CC43CF2}" dt="2022-12-07T12:52:26.766" v="3991" actId="207"/>
          <ac:spMkLst>
            <pc:docMk/>
            <pc:sldMk cId="827369677" sldId="783"/>
            <ac:spMk id="18" creationId="{00000000-0000-0000-0000-000000000000}"/>
          </ac:spMkLst>
        </pc:spChg>
      </pc:sldChg>
      <pc:sldChg chg="modSp modAnim">
        <pc:chgData name="ALI TEKIN GUNER" userId="8a3bfaf7-3db6-4045-837e-88d2495fba61" providerId="ADAL" clId="{E84AB3FB-7542-4660-91D5-A6199CC43CF2}" dt="2022-12-07T12:51:56.757" v="3985" actId="20577"/>
        <pc:sldMkLst>
          <pc:docMk/>
          <pc:sldMk cId="3920143344" sldId="785"/>
        </pc:sldMkLst>
        <pc:spChg chg="mod">
          <ac:chgData name="ALI TEKIN GUNER" userId="8a3bfaf7-3db6-4045-837e-88d2495fba61" providerId="ADAL" clId="{E84AB3FB-7542-4660-91D5-A6199CC43CF2}" dt="2022-12-07T12:51:56.757" v="3985" actId="20577"/>
          <ac:spMkLst>
            <pc:docMk/>
            <pc:sldMk cId="3920143344" sldId="785"/>
            <ac:spMk id="20483" creationId="{00000000-0000-0000-0000-000000000000}"/>
          </ac:spMkLst>
        </pc:spChg>
        <pc:picChg chg="mod">
          <ac:chgData name="ALI TEKIN GUNER" userId="8a3bfaf7-3db6-4045-837e-88d2495fba61" providerId="ADAL" clId="{E84AB3FB-7542-4660-91D5-A6199CC43CF2}" dt="2022-11-30T15:02:05.022" v="485"/>
          <ac:picMkLst>
            <pc:docMk/>
            <pc:sldMk cId="3920143344" sldId="785"/>
            <ac:picMk id="20482" creationId="{00000000-0000-0000-0000-000000000000}"/>
          </ac:picMkLst>
        </pc:picChg>
      </pc:sldChg>
      <pc:sldChg chg="addSp delSp modSp mod addAnim delAnim modAnim">
        <pc:chgData name="ALI TEKIN GUNER" userId="8a3bfaf7-3db6-4045-837e-88d2495fba61" providerId="ADAL" clId="{E84AB3FB-7542-4660-91D5-A6199CC43CF2}" dt="2022-12-07T11:14:29.423" v="3389" actId="20577"/>
        <pc:sldMkLst>
          <pc:docMk/>
          <pc:sldMk cId="439736388" sldId="801"/>
        </pc:sldMkLst>
        <pc:spChg chg="del mod">
          <ac:chgData name="ALI TEKIN GUNER" userId="8a3bfaf7-3db6-4045-837e-88d2495fba61" providerId="ADAL" clId="{E84AB3FB-7542-4660-91D5-A6199CC43CF2}" dt="2022-12-07T09:54:20.995" v="2260" actId="21"/>
          <ac:spMkLst>
            <pc:docMk/>
            <pc:sldMk cId="439736388" sldId="801"/>
            <ac:spMk id="3" creationId="{00000000-0000-0000-0000-000000000000}"/>
          </ac:spMkLst>
        </pc:spChg>
        <pc:spChg chg="del mod">
          <ac:chgData name="ALI TEKIN GUNER" userId="8a3bfaf7-3db6-4045-837e-88d2495fba61" providerId="ADAL" clId="{E84AB3FB-7542-4660-91D5-A6199CC43CF2}" dt="2022-12-07T09:41:04.475" v="2141" actId="478"/>
          <ac:spMkLst>
            <pc:docMk/>
            <pc:sldMk cId="439736388" sldId="801"/>
            <ac:spMk id="5" creationId="{00000000-0000-0000-0000-000000000000}"/>
          </ac:spMkLst>
        </pc:spChg>
        <pc:spChg chg="mod">
          <ac:chgData name="ALI TEKIN GUNER" userId="8a3bfaf7-3db6-4045-837e-88d2495fba61" providerId="ADAL" clId="{E84AB3FB-7542-4660-91D5-A6199CC43CF2}" dt="2022-12-07T11:00:06.437" v="3144" actId="1036"/>
          <ac:spMkLst>
            <pc:docMk/>
            <pc:sldMk cId="439736388" sldId="801"/>
            <ac:spMk id="6" creationId="{00000000-0000-0000-0000-000000000000}"/>
          </ac:spMkLst>
        </pc:spChg>
        <pc:spChg chg="del mod">
          <ac:chgData name="ALI TEKIN GUNER" userId="8a3bfaf7-3db6-4045-837e-88d2495fba61" providerId="ADAL" clId="{E84AB3FB-7542-4660-91D5-A6199CC43CF2}" dt="2022-12-07T09:54:20.995" v="2260" actId="21"/>
          <ac:spMkLst>
            <pc:docMk/>
            <pc:sldMk cId="439736388" sldId="801"/>
            <ac:spMk id="8" creationId="{00000000-0000-0000-0000-000000000000}"/>
          </ac:spMkLst>
        </pc:spChg>
        <pc:spChg chg="add del mod">
          <ac:chgData name="ALI TEKIN GUNER" userId="8a3bfaf7-3db6-4045-837e-88d2495fba61" providerId="ADAL" clId="{E84AB3FB-7542-4660-91D5-A6199CC43CF2}" dt="2022-12-07T09:36:34.685" v="2047" actId="21"/>
          <ac:spMkLst>
            <pc:docMk/>
            <pc:sldMk cId="439736388" sldId="801"/>
            <ac:spMk id="10" creationId="{00000000-0000-0000-0000-000000000000}"/>
          </ac:spMkLst>
        </pc:spChg>
        <pc:spChg chg="mod">
          <ac:chgData name="ALI TEKIN GUNER" userId="8a3bfaf7-3db6-4045-837e-88d2495fba61" providerId="ADAL" clId="{E84AB3FB-7542-4660-91D5-A6199CC43CF2}" dt="2022-12-07T10:59:59.841" v="3141" actId="1036"/>
          <ac:spMkLst>
            <pc:docMk/>
            <pc:sldMk cId="439736388" sldId="801"/>
            <ac:spMk id="12" creationId="{00000000-0000-0000-0000-000000000000}"/>
          </ac:spMkLst>
        </pc:spChg>
        <pc:spChg chg="mod">
          <ac:chgData name="ALI TEKIN GUNER" userId="8a3bfaf7-3db6-4045-837e-88d2495fba61" providerId="ADAL" clId="{E84AB3FB-7542-4660-91D5-A6199CC43CF2}" dt="2022-12-07T11:00:10.838" v="3145" actId="6549"/>
          <ac:spMkLst>
            <pc:docMk/>
            <pc:sldMk cId="439736388" sldId="801"/>
            <ac:spMk id="13" creationId="{00000000-0000-0000-0000-000000000000}"/>
          </ac:spMkLst>
        </pc:spChg>
        <pc:spChg chg="del mod">
          <ac:chgData name="ALI TEKIN GUNER" userId="8a3bfaf7-3db6-4045-837e-88d2495fba61" providerId="ADAL" clId="{E84AB3FB-7542-4660-91D5-A6199CC43CF2}" dt="2022-12-07T09:54:20.995" v="2260" actId="21"/>
          <ac:spMkLst>
            <pc:docMk/>
            <pc:sldMk cId="439736388" sldId="801"/>
            <ac:spMk id="15" creationId="{00000000-0000-0000-0000-000000000000}"/>
          </ac:spMkLst>
        </pc:spChg>
        <pc:spChg chg="add del mod">
          <ac:chgData name="ALI TEKIN GUNER" userId="8a3bfaf7-3db6-4045-837e-88d2495fba61" providerId="ADAL" clId="{E84AB3FB-7542-4660-91D5-A6199CC43CF2}" dt="2022-12-07T09:36:34.685" v="2047" actId="21"/>
          <ac:spMkLst>
            <pc:docMk/>
            <pc:sldMk cId="439736388" sldId="801"/>
            <ac:spMk id="16" creationId="{00000000-0000-0000-0000-000000000000}"/>
          </ac:spMkLst>
        </pc:spChg>
        <pc:spChg chg="add del mod">
          <ac:chgData name="ALI TEKIN GUNER" userId="8a3bfaf7-3db6-4045-837e-88d2495fba61" providerId="ADAL" clId="{E84AB3FB-7542-4660-91D5-A6199CC43CF2}" dt="2022-12-07T09:36:34.685" v="2047" actId="21"/>
          <ac:spMkLst>
            <pc:docMk/>
            <pc:sldMk cId="439736388" sldId="801"/>
            <ac:spMk id="17" creationId="{00000000-0000-0000-0000-000000000000}"/>
          </ac:spMkLst>
        </pc:spChg>
        <pc:spChg chg="add del mod">
          <ac:chgData name="ALI TEKIN GUNER" userId="8a3bfaf7-3db6-4045-837e-88d2495fba61" providerId="ADAL" clId="{E84AB3FB-7542-4660-91D5-A6199CC43CF2}" dt="2022-12-07T09:55:53.034" v="2283" actId="21"/>
          <ac:spMkLst>
            <pc:docMk/>
            <pc:sldMk cId="439736388" sldId="801"/>
            <ac:spMk id="18" creationId="{0B76BE8B-D63E-9F1C-C09F-FD865B79112E}"/>
          </ac:spMkLst>
        </pc:spChg>
        <pc:spChg chg="add mod">
          <ac:chgData name="ALI TEKIN GUNER" userId="8a3bfaf7-3db6-4045-837e-88d2495fba61" providerId="ADAL" clId="{E84AB3FB-7542-4660-91D5-A6199CC43CF2}" dt="2022-12-07T09:57:37.184" v="2306" actId="164"/>
          <ac:spMkLst>
            <pc:docMk/>
            <pc:sldMk cId="439736388" sldId="801"/>
            <ac:spMk id="20" creationId="{CFF2BF2D-4E34-D74E-82A1-40ECB5263572}"/>
          </ac:spMkLst>
        </pc:spChg>
        <pc:spChg chg="add mod">
          <ac:chgData name="ALI TEKIN GUNER" userId="8a3bfaf7-3db6-4045-837e-88d2495fba61" providerId="ADAL" clId="{E84AB3FB-7542-4660-91D5-A6199CC43CF2}" dt="2022-12-07T09:58:35.452" v="2319" actId="403"/>
          <ac:spMkLst>
            <pc:docMk/>
            <pc:sldMk cId="439736388" sldId="801"/>
            <ac:spMk id="21" creationId="{0C35531C-3609-FBE9-1781-ECE8688D60A0}"/>
          </ac:spMkLst>
        </pc:spChg>
        <pc:spChg chg="add mod">
          <ac:chgData name="ALI TEKIN GUNER" userId="8a3bfaf7-3db6-4045-837e-88d2495fba61" providerId="ADAL" clId="{E84AB3FB-7542-4660-91D5-A6199CC43CF2}" dt="2022-12-07T10:12:46.544" v="2651" actId="1038"/>
          <ac:spMkLst>
            <pc:docMk/>
            <pc:sldMk cId="439736388" sldId="801"/>
            <ac:spMk id="22" creationId="{0B48F6ED-627B-4BBB-D26D-2A66F9C3E785}"/>
          </ac:spMkLst>
        </pc:spChg>
        <pc:spChg chg="add del mod ord">
          <ac:chgData name="ALI TEKIN GUNER" userId="8a3bfaf7-3db6-4045-837e-88d2495fba61" providerId="ADAL" clId="{E84AB3FB-7542-4660-91D5-A6199CC43CF2}" dt="2022-12-07T10:35:52.979" v="2802" actId="21"/>
          <ac:spMkLst>
            <pc:docMk/>
            <pc:sldMk cId="439736388" sldId="801"/>
            <ac:spMk id="23" creationId="{7C41DC25-3414-AA04-2B4E-F6723C936EA7}"/>
          </ac:spMkLst>
        </pc:spChg>
        <pc:spChg chg="add del mod ord">
          <ac:chgData name="ALI TEKIN GUNER" userId="8a3bfaf7-3db6-4045-837e-88d2495fba61" providerId="ADAL" clId="{E84AB3FB-7542-4660-91D5-A6199CC43CF2}" dt="2022-12-07T10:35:52.979" v="2802" actId="21"/>
          <ac:spMkLst>
            <pc:docMk/>
            <pc:sldMk cId="439736388" sldId="801"/>
            <ac:spMk id="24" creationId="{13C55FBF-BF1A-B721-8DE6-87659E4FD553}"/>
          </ac:spMkLst>
        </pc:spChg>
        <pc:spChg chg="add del mod">
          <ac:chgData name="ALI TEKIN GUNER" userId="8a3bfaf7-3db6-4045-837e-88d2495fba61" providerId="ADAL" clId="{E84AB3FB-7542-4660-91D5-A6199CC43CF2}" dt="2022-12-07T10:17:53.547" v="2664" actId="21"/>
          <ac:spMkLst>
            <pc:docMk/>
            <pc:sldMk cId="439736388" sldId="801"/>
            <ac:spMk id="25" creationId="{1CB86C48-2061-95F5-2188-2ABC6052B86E}"/>
          </ac:spMkLst>
        </pc:spChg>
        <pc:spChg chg="add mod">
          <ac:chgData name="ALI TEKIN GUNER" userId="8a3bfaf7-3db6-4045-837e-88d2495fba61" providerId="ADAL" clId="{E84AB3FB-7542-4660-91D5-A6199CC43CF2}" dt="2022-12-07T09:59:10.039" v="2337" actId="1038"/>
          <ac:spMkLst>
            <pc:docMk/>
            <pc:sldMk cId="439736388" sldId="801"/>
            <ac:spMk id="27" creationId="{18AD3B60-CF40-96F7-4D81-96A1B4EF2FAF}"/>
          </ac:spMkLst>
        </pc:spChg>
        <pc:spChg chg="add del mod">
          <ac:chgData name="ALI TEKIN GUNER" userId="8a3bfaf7-3db6-4045-837e-88d2495fba61" providerId="ADAL" clId="{E84AB3FB-7542-4660-91D5-A6199CC43CF2}" dt="2022-12-07T10:00:35.944" v="2349" actId="478"/>
          <ac:spMkLst>
            <pc:docMk/>
            <pc:sldMk cId="439736388" sldId="801"/>
            <ac:spMk id="30" creationId="{025ECAA1-8C49-25CF-E574-7858B63478A2}"/>
          </ac:spMkLst>
        </pc:spChg>
        <pc:spChg chg="add mod">
          <ac:chgData name="ALI TEKIN GUNER" userId="8a3bfaf7-3db6-4045-837e-88d2495fba61" providerId="ADAL" clId="{E84AB3FB-7542-4660-91D5-A6199CC43CF2}" dt="2022-12-07T10:19:03.909" v="2683" actId="1076"/>
          <ac:spMkLst>
            <pc:docMk/>
            <pc:sldMk cId="439736388" sldId="801"/>
            <ac:spMk id="51" creationId="{56E9A78F-E66F-4397-A3E3-58E5536B8435}"/>
          </ac:spMkLst>
        </pc:spChg>
        <pc:spChg chg="add del mod">
          <ac:chgData name="ALI TEKIN GUNER" userId="8a3bfaf7-3db6-4045-837e-88d2495fba61" providerId="ADAL" clId="{E84AB3FB-7542-4660-91D5-A6199CC43CF2}" dt="2022-12-07T10:12:45.600" v="2649"/>
          <ac:spMkLst>
            <pc:docMk/>
            <pc:sldMk cId="439736388" sldId="801"/>
            <ac:spMk id="52" creationId="{BCCB2FF2-C1AE-D82F-F497-3930E32D9923}"/>
          </ac:spMkLst>
        </pc:spChg>
        <pc:spChg chg="add mod">
          <ac:chgData name="ALI TEKIN GUNER" userId="8a3bfaf7-3db6-4045-837e-88d2495fba61" providerId="ADAL" clId="{E84AB3FB-7542-4660-91D5-A6199CC43CF2}" dt="2022-12-07T10:32:23.646" v="2764" actId="164"/>
          <ac:spMkLst>
            <pc:docMk/>
            <pc:sldMk cId="439736388" sldId="801"/>
            <ac:spMk id="1036" creationId="{E5434609-824B-8B01-EE27-DFD3099A8EC4}"/>
          </ac:spMkLst>
        </pc:spChg>
        <pc:spChg chg="add mod">
          <ac:chgData name="ALI TEKIN GUNER" userId="8a3bfaf7-3db6-4045-837e-88d2495fba61" providerId="ADAL" clId="{E84AB3FB-7542-4660-91D5-A6199CC43CF2}" dt="2022-12-07T10:33:25.940" v="2780" actId="14100"/>
          <ac:spMkLst>
            <pc:docMk/>
            <pc:sldMk cId="439736388" sldId="801"/>
            <ac:spMk id="1040" creationId="{92C193E5-7232-8C1B-D43A-E085D8137359}"/>
          </ac:spMkLst>
        </pc:spChg>
        <pc:spChg chg="add del mod">
          <ac:chgData name="ALI TEKIN GUNER" userId="8a3bfaf7-3db6-4045-837e-88d2495fba61" providerId="ADAL" clId="{E84AB3FB-7542-4660-91D5-A6199CC43CF2}" dt="2022-12-07T10:31:42.294" v="2752" actId="478"/>
          <ac:spMkLst>
            <pc:docMk/>
            <pc:sldMk cId="439736388" sldId="801"/>
            <ac:spMk id="1041" creationId="{78CF4400-BD1B-5791-7F2F-0F7074AF8B34}"/>
          </ac:spMkLst>
        </pc:spChg>
        <pc:spChg chg="add del">
          <ac:chgData name="ALI TEKIN GUNER" userId="8a3bfaf7-3db6-4045-837e-88d2495fba61" providerId="ADAL" clId="{E84AB3FB-7542-4660-91D5-A6199CC43CF2}" dt="2022-12-07T10:33:06.454" v="2768" actId="478"/>
          <ac:spMkLst>
            <pc:docMk/>
            <pc:sldMk cId="439736388" sldId="801"/>
            <ac:spMk id="1043" creationId="{BFE8E813-FF5B-4005-14AD-05933B3C4890}"/>
          </ac:spMkLst>
        </pc:spChg>
        <pc:spChg chg="add mod">
          <ac:chgData name="ALI TEKIN GUNER" userId="8a3bfaf7-3db6-4045-837e-88d2495fba61" providerId="ADAL" clId="{E84AB3FB-7542-4660-91D5-A6199CC43CF2}" dt="2022-12-07T10:34:31.072" v="2797" actId="164"/>
          <ac:spMkLst>
            <pc:docMk/>
            <pc:sldMk cId="439736388" sldId="801"/>
            <ac:spMk id="1044" creationId="{7C32F17B-5368-210C-3472-993D6CA67F86}"/>
          </ac:spMkLst>
        </pc:spChg>
        <pc:spChg chg="add mod">
          <ac:chgData name="ALI TEKIN GUNER" userId="8a3bfaf7-3db6-4045-837e-88d2495fba61" providerId="ADAL" clId="{E84AB3FB-7542-4660-91D5-A6199CC43CF2}" dt="2022-12-07T10:34:31.072" v="2797" actId="164"/>
          <ac:spMkLst>
            <pc:docMk/>
            <pc:sldMk cId="439736388" sldId="801"/>
            <ac:spMk id="1045" creationId="{0FC0EE5C-DCFC-4F53-D7B1-20FC244D6DE6}"/>
          </ac:spMkLst>
        </pc:spChg>
        <pc:spChg chg="add mod">
          <ac:chgData name="ALI TEKIN GUNER" userId="8a3bfaf7-3db6-4045-837e-88d2495fba61" providerId="ADAL" clId="{E84AB3FB-7542-4660-91D5-A6199CC43CF2}" dt="2022-12-07T11:13:49.645" v="3387" actId="1035"/>
          <ac:spMkLst>
            <pc:docMk/>
            <pc:sldMk cId="439736388" sldId="801"/>
            <ac:spMk id="1048" creationId="{1D9BA5F7-3AEE-2938-291D-B2C61A06B72A}"/>
          </ac:spMkLst>
        </pc:spChg>
        <pc:spChg chg="add mod">
          <ac:chgData name="ALI TEKIN GUNER" userId="8a3bfaf7-3db6-4045-837e-88d2495fba61" providerId="ADAL" clId="{E84AB3FB-7542-4660-91D5-A6199CC43CF2}" dt="2022-12-07T11:13:49.645" v="3387" actId="1035"/>
          <ac:spMkLst>
            <pc:docMk/>
            <pc:sldMk cId="439736388" sldId="801"/>
            <ac:spMk id="1049" creationId="{C09D3B16-9F47-FA20-4A60-9EE9566A48A2}"/>
          </ac:spMkLst>
        </pc:spChg>
        <pc:spChg chg="add mod">
          <ac:chgData name="ALI TEKIN GUNER" userId="8a3bfaf7-3db6-4045-837e-88d2495fba61" providerId="ADAL" clId="{E84AB3FB-7542-4660-91D5-A6199CC43CF2}" dt="2022-12-07T11:14:29.423" v="3389" actId="20577"/>
          <ac:spMkLst>
            <pc:docMk/>
            <pc:sldMk cId="439736388" sldId="801"/>
            <ac:spMk id="1050" creationId="{3EE8440D-B6FF-53E3-7A77-E10488C3DCE6}"/>
          </ac:spMkLst>
        </pc:spChg>
        <pc:spChg chg="add mod">
          <ac:chgData name="ALI TEKIN GUNER" userId="8a3bfaf7-3db6-4045-837e-88d2495fba61" providerId="ADAL" clId="{E84AB3FB-7542-4660-91D5-A6199CC43CF2}" dt="2022-12-07T10:39:43.735" v="2849" actId="164"/>
          <ac:spMkLst>
            <pc:docMk/>
            <pc:sldMk cId="439736388" sldId="801"/>
            <ac:spMk id="1054" creationId="{D361C000-A057-6297-0C04-239AA102C036}"/>
          </ac:spMkLst>
        </pc:spChg>
        <pc:spChg chg="add mod">
          <ac:chgData name="ALI TEKIN GUNER" userId="8a3bfaf7-3db6-4045-837e-88d2495fba61" providerId="ADAL" clId="{E84AB3FB-7542-4660-91D5-A6199CC43CF2}" dt="2022-12-07T11:10:40.240" v="3294" actId="404"/>
          <ac:spMkLst>
            <pc:docMk/>
            <pc:sldMk cId="439736388" sldId="801"/>
            <ac:spMk id="1056" creationId="{93A32779-4FC9-62E5-D141-F97FAF0D09C1}"/>
          </ac:spMkLst>
        </pc:spChg>
        <pc:spChg chg="add mod">
          <ac:chgData name="ALI TEKIN GUNER" userId="8a3bfaf7-3db6-4045-837e-88d2495fba61" providerId="ADAL" clId="{E84AB3FB-7542-4660-91D5-A6199CC43CF2}" dt="2022-12-07T11:10:40.240" v="3294" actId="404"/>
          <ac:spMkLst>
            <pc:docMk/>
            <pc:sldMk cId="439736388" sldId="801"/>
            <ac:spMk id="1058" creationId="{9E3052C2-AF09-10DE-4923-32CFF8412DD3}"/>
          </ac:spMkLst>
        </pc:spChg>
        <pc:spChg chg="add mod">
          <ac:chgData name="ALI TEKIN GUNER" userId="8a3bfaf7-3db6-4045-837e-88d2495fba61" providerId="ADAL" clId="{E84AB3FB-7542-4660-91D5-A6199CC43CF2}" dt="2022-12-07T11:10:40.240" v="3294" actId="404"/>
          <ac:spMkLst>
            <pc:docMk/>
            <pc:sldMk cId="439736388" sldId="801"/>
            <ac:spMk id="1059" creationId="{E1FE6508-1AA4-1467-850D-E4119659D731}"/>
          </ac:spMkLst>
        </pc:spChg>
        <pc:spChg chg="add mod">
          <ac:chgData name="ALI TEKIN GUNER" userId="8a3bfaf7-3db6-4045-837e-88d2495fba61" providerId="ADAL" clId="{E84AB3FB-7542-4660-91D5-A6199CC43CF2}" dt="2022-12-07T11:10:40.240" v="3294" actId="404"/>
          <ac:spMkLst>
            <pc:docMk/>
            <pc:sldMk cId="439736388" sldId="801"/>
            <ac:spMk id="1060" creationId="{8BB1847D-5308-F68F-1733-8D9EBC3D4BBB}"/>
          </ac:spMkLst>
        </pc:spChg>
        <pc:spChg chg="add mod">
          <ac:chgData name="ALI TEKIN GUNER" userId="8a3bfaf7-3db6-4045-837e-88d2495fba61" providerId="ADAL" clId="{E84AB3FB-7542-4660-91D5-A6199CC43CF2}" dt="2022-12-07T11:10:43.935" v="3296" actId="1036"/>
          <ac:spMkLst>
            <pc:docMk/>
            <pc:sldMk cId="439736388" sldId="801"/>
            <ac:spMk id="1062" creationId="{A9803DC4-3F73-096B-FAFB-76EBDB511E22}"/>
          </ac:spMkLst>
        </pc:spChg>
        <pc:spChg chg="add mod">
          <ac:chgData name="ALI TEKIN GUNER" userId="8a3bfaf7-3db6-4045-837e-88d2495fba61" providerId="ADAL" clId="{E84AB3FB-7542-4660-91D5-A6199CC43CF2}" dt="2022-12-07T11:10:40.240" v="3294" actId="404"/>
          <ac:spMkLst>
            <pc:docMk/>
            <pc:sldMk cId="439736388" sldId="801"/>
            <ac:spMk id="1064" creationId="{A3244C76-C231-5294-AD81-0DDFE4BEA664}"/>
          </ac:spMkLst>
        </pc:spChg>
        <pc:spChg chg="add mod">
          <ac:chgData name="ALI TEKIN GUNER" userId="8a3bfaf7-3db6-4045-837e-88d2495fba61" providerId="ADAL" clId="{E84AB3FB-7542-4660-91D5-A6199CC43CF2}" dt="2022-12-07T11:10:40.240" v="3294" actId="404"/>
          <ac:spMkLst>
            <pc:docMk/>
            <pc:sldMk cId="439736388" sldId="801"/>
            <ac:spMk id="1065" creationId="{89C785FD-2E67-15C0-BF97-A9529F636F03}"/>
          </ac:spMkLst>
        </pc:spChg>
        <pc:spChg chg="add mod">
          <ac:chgData name="ALI TEKIN GUNER" userId="8a3bfaf7-3db6-4045-837e-88d2495fba61" providerId="ADAL" clId="{E84AB3FB-7542-4660-91D5-A6199CC43CF2}" dt="2022-12-07T11:10:40.240" v="3294" actId="404"/>
          <ac:spMkLst>
            <pc:docMk/>
            <pc:sldMk cId="439736388" sldId="801"/>
            <ac:spMk id="1068" creationId="{36A6E849-6C77-2C85-2B89-8A4B1B33092F}"/>
          </ac:spMkLst>
        </pc:spChg>
        <pc:spChg chg="add mod">
          <ac:chgData name="ALI TEKIN GUNER" userId="8a3bfaf7-3db6-4045-837e-88d2495fba61" providerId="ADAL" clId="{E84AB3FB-7542-4660-91D5-A6199CC43CF2}" dt="2022-12-07T11:10:49.806" v="3297" actId="164"/>
          <ac:spMkLst>
            <pc:docMk/>
            <pc:sldMk cId="439736388" sldId="801"/>
            <ac:spMk id="1070" creationId="{388B697C-3A95-149B-DFEF-DEE7ADB02C3F}"/>
          </ac:spMkLst>
        </pc:spChg>
        <pc:spChg chg="add del mod">
          <ac:chgData name="ALI TEKIN GUNER" userId="8a3bfaf7-3db6-4045-837e-88d2495fba61" providerId="ADAL" clId="{E84AB3FB-7542-4660-91D5-A6199CC43CF2}" dt="2022-12-07T11:13:42.037" v="3385" actId="478"/>
          <ac:spMkLst>
            <pc:docMk/>
            <pc:sldMk cId="439736388" sldId="801"/>
            <ac:spMk id="1073" creationId="{B4C8A03B-FB87-5327-D883-6D4EF5853146}"/>
          </ac:spMkLst>
        </pc:spChg>
        <pc:grpChg chg="add del mod">
          <ac:chgData name="ALI TEKIN GUNER" userId="8a3bfaf7-3db6-4045-837e-88d2495fba61" providerId="ADAL" clId="{E84AB3FB-7542-4660-91D5-A6199CC43CF2}" dt="2022-12-07T09:54:20.995" v="2260" actId="21"/>
          <ac:grpSpMkLst>
            <pc:docMk/>
            <pc:sldMk cId="439736388" sldId="801"/>
            <ac:grpSpMk id="4" creationId="{A25445EF-2DAD-8CAA-4D98-F3EB70460885}"/>
          </ac:grpSpMkLst>
        </pc:grpChg>
        <pc:grpChg chg="add mod">
          <ac:chgData name="ALI TEKIN GUNER" userId="8a3bfaf7-3db6-4045-837e-88d2495fba61" providerId="ADAL" clId="{E84AB3FB-7542-4660-91D5-A6199CC43CF2}" dt="2022-12-07T09:57:22.355" v="2302" actId="164"/>
          <ac:grpSpMkLst>
            <pc:docMk/>
            <pc:sldMk cId="439736388" sldId="801"/>
            <ac:grpSpMk id="26" creationId="{7C799764-99DA-058C-DBA7-0F03CA4AE004}"/>
          </ac:grpSpMkLst>
        </pc:grpChg>
        <pc:grpChg chg="add mod">
          <ac:chgData name="ALI TEKIN GUNER" userId="8a3bfaf7-3db6-4045-837e-88d2495fba61" providerId="ADAL" clId="{E84AB3FB-7542-4660-91D5-A6199CC43CF2}" dt="2022-12-07T10:32:23.646" v="2764" actId="164"/>
          <ac:grpSpMkLst>
            <pc:docMk/>
            <pc:sldMk cId="439736388" sldId="801"/>
            <ac:grpSpMk id="28" creationId="{23E67A5D-35F7-9E21-D71F-023EB5ABFFB6}"/>
          </ac:grpSpMkLst>
        </pc:grpChg>
        <pc:grpChg chg="add mod">
          <ac:chgData name="ALI TEKIN GUNER" userId="8a3bfaf7-3db6-4045-837e-88d2495fba61" providerId="ADAL" clId="{E84AB3FB-7542-4660-91D5-A6199CC43CF2}" dt="2022-12-07T10:59:52.580" v="3138" actId="1036"/>
          <ac:grpSpMkLst>
            <pc:docMk/>
            <pc:sldMk cId="439736388" sldId="801"/>
            <ac:grpSpMk id="29" creationId="{B61BCC9F-1606-17FF-2694-50E6489FBD06}"/>
          </ac:grpSpMkLst>
        </pc:grpChg>
        <pc:grpChg chg="add del mod">
          <ac:chgData name="ALI TEKIN GUNER" userId="8a3bfaf7-3db6-4045-837e-88d2495fba61" providerId="ADAL" clId="{E84AB3FB-7542-4660-91D5-A6199CC43CF2}" dt="2022-12-07T10:22:20.966" v="2707" actId="478"/>
          <ac:grpSpMkLst>
            <pc:docMk/>
            <pc:sldMk cId="439736388" sldId="801"/>
            <ac:grpSpMk id="60" creationId="{F48474BB-28D2-08F7-C457-225A71108AAA}"/>
          </ac:grpSpMkLst>
        </pc:grpChg>
        <pc:grpChg chg="add mod">
          <ac:chgData name="ALI TEKIN GUNER" userId="8a3bfaf7-3db6-4045-837e-88d2495fba61" providerId="ADAL" clId="{E84AB3FB-7542-4660-91D5-A6199CC43CF2}" dt="2022-12-07T10:34:31.072" v="2797" actId="164"/>
          <ac:grpSpMkLst>
            <pc:docMk/>
            <pc:sldMk cId="439736388" sldId="801"/>
            <ac:grpSpMk id="1042" creationId="{97E474C7-4D09-445E-BFF0-BE40720C2350}"/>
          </ac:grpSpMkLst>
        </pc:grpChg>
        <pc:grpChg chg="add del mod">
          <ac:chgData name="ALI TEKIN GUNER" userId="8a3bfaf7-3db6-4045-837e-88d2495fba61" providerId="ADAL" clId="{E84AB3FB-7542-4660-91D5-A6199CC43CF2}" dt="2022-12-07T10:35:52.979" v="2802" actId="21"/>
          <ac:grpSpMkLst>
            <pc:docMk/>
            <pc:sldMk cId="439736388" sldId="801"/>
            <ac:grpSpMk id="1046" creationId="{AD7B754A-81A2-902D-1961-52A03B8DB0C4}"/>
          </ac:grpSpMkLst>
        </pc:grpChg>
        <pc:grpChg chg="add mod">
          <ac:chgData name="ALI TEKIN GUNER" userId="8a3bfaf7-3db6-4045-837e-88d2495fba61" providerId="ADAL" clId="{E84AB3FB-7542-4660-91D5-A6199CC43CF2}" dt="2022-12-07T11:00:34.598" v="3146" actId="1076"/>
          <ac:grpSpMkLst>
            <pc:docMk/>
            <pc:sldMk cId="439736388" sldId="801"/>
            <ac:grpSpMk id="1051" creationId="{1394D7F6-5DFF-2619-3319-4D17A4E82DCE}"/>
          </ac:grpSpMkLst>
        </pc:grpChg>
        <pc:grpChg chg="add mod">
          <ac:chgData name="ALI TEKIN GUNER" userId="8a3bfaf7-3db6-4045-837e-88d2495fba61" providerId="ADAL" clId="{E84AB3FB-7542-4660-91D5-A6199CC43CF2}" dt="2022-12-07T10:47:34.354" v="3015" actId="1076"/>
          <ac:grpSpMkLst>
            <pc:docMk/>
            <pc:sldMk cId="439736388" sldId="801"/>
            <ac:grpSpMk id="1055" creationId="{95220830-E7A5-0234-BFF3-170BC288D6AD}"/>
          </ac:grpSpMkLst>
        </pc:grpChg>
        <pc:grpChg chg="add mod">
          <ac:chgData name="ALI TEKIN GUNER" userId="8a3bfaf7-3db6-4045-837e-88d2495fba61" providerId="ADAL" clId="{E84AB3FB-7542-4660-91D5-A6199CC43CF2}" dt="2022-12-07T11:07:39.001" v="3242" actId="164"/>
          <ac:grpSpMkLst>
            <pc:docMk/>
            <pc:sldMk cId="439736388" sldId="801"/>
            <ac:grpSpMk id="1066" creationId="{0ACB31F2-8736-0A0A-F2B8-C1F34457ABDD}"/>
          </ac:grpSpMkLst>
        </pc:grpChg>
        <pc:grpChg chg="add mod">
          <ac:chgData name="ALI TEKIN GUNER" userId="8a3bfaf7-3db6-4045-837e-88d2495fba61" providerId="ADAL" clId="{E84AB3FB-7542-4660-91D5-A6199CC43CF2}" dt="2022-12-07T11:10:40.240" v="3294" actId="404"/>
          <ac:grpSpMkLst>
            <pc:docMk/>
            <pc:sldMk cId="439736388" sldId="801"/>
            <ac:grpSpMk id="1067" creationId="{F6A585E8-C720-50DF-AB45-3A44602E8767}"/>
          </ac:grpSpMkLst>
        </pc:grpChg>
        <pc:grpChg chg="add mod">
          <ac:chgData name="ALI TEKIN GUNER" userId="8a3bfaf7-3db6-4045-837e-88d2495fba61" providerId="ADAL" clId="{E84AB3FB-7542-4660-91D5-A6199CC43CF2}" dt="2022-12-07T11:10:49.806" v="3297" actId="164"/>
          <ac:grpSpMkLst>
            <pc:docMk/>
            <pc:sldMk cId="439736388" sldId="801"/>
            <ac:grpSpMk id="1069" creationId="{B821F5AD-0F81-0916-BFE8-DC14953854F7}"/>
          </ac:grpSpMkLst>
        </pc:grpChg>
        <pc:grpChg chg="add mod">
          <ac:chgData name="ALI TEKIN GUNER" userId="8a3bfaf7-3db6-4045-837e-88d2495fba61" providerId="ADAL" clId="{E84AB3FB-7542-4660-91D5-A6199CC43CF2}" dt="2022-12-07T11:13:49.645" v="3387" actId="1035"/>
          <ac:grpSpMkLst>
            <pc:docMk/>
            <pc:sldMk cId="439736388" sldId="801"/>
            <ac:grpSpMk id="1071" creationId="{A9C167CF-96D2-79BD-0AA6-5536013A1887}"/>
          </ac:grpSpMkLst>
        </pc:grpChg>
        <pc:picChg chg="mod">
          <ac:chgData name="ALI TEKIN GUNER" userId="8a3bfaf7-3db6-4045-837e-88d2495fba61" providerId="ADAL" clId="{E84AB3FB-7542-4660-91D5-A6199CC43CF2}" dt="2022-12-07T09:57:37.184" v="2306" actId="164"/>
          <ac:picMkLst>
            <pc:docMk/>
            <pc:sldMk cId="439736388" sldId="801"/>
            <ac:picMk id="7" creationId="{00000000-0000-0000-0000-000000000000}"/>
          </ac:picMkLst>
        </pc:picChg>
        <pc:picChg chg="mod">
          <ac:chgData name="ALI TEKIN GUNER" userId="8a3bfaf7-3db6-4045-837e-88d2495fba61" providerId="ADAL" clId="{E84AB3FB-7542-4660-91D5-A6199CC43CF2}" dt="2022-12-07T10:16:59.056" v="2655" actId="1076"/>
          <ac:picMkLst>
            <pc:docMk/>
            <pc:sldMk cId="439736388" sldId="801"/>
            <ac:picMk id="9" creationId="{00000000-0000-0000-0000-000000000000}"/>
          </ac:picMkLst>
        </pc:picChg>
        <pc:picChg chg="add mod">
          <ac:chgData name="ALI TEKIN GUNER" userId="8a3bfaf7-3db6-4045-837e-88d2495fba61" providerId="ADAL" clId="{E84AB3FB-7542-4660-91D5-A6199CC43CF2}" dt="2022-12-07T09:41:15.392" v="2143" actId="1076"/>
          <ac:picMkLst>
            <pc:docMk/>
            <pc:sldMk cId="439736388" sldId="801"/>
            <ac:picMk id="1026" creationId="{6942421D-04F6-45DA-BBC7-784F3E016784}"/>
          </ac:picMkLst>
        </pc:picChg>
        <pc:picChg chg="add mod">
          <ac:chgData name="ALI TEKIN GUNER" userId="8a3bfaf7-3db6-4045-837e-88d2495fba61" providerId="ADAL" clId="{E84AB3FB-7542-4660-91D5-A6199CC43CF2}" dt="2022-12-07T09:41:15.392" v="2143" actId="1076"/>
          <ac:picMkLst>
            <pc:docMk/>
            <pc:sldMk cId="439736388" sldId="801"/>
            <ac:picMk id="1028" creationId="{96A6CB02-E034-658D-F12B-833DF2BE3C1E}"/>
          </ac:picMkLst>
        </pc:picChg>
        <pc:picChg chg="add mod">
          <ac:chgData name="ALI TEKIN GUNER" userId="8a3bfaf7-3db6-4045-837e-88d2495fba61" providerId="ADAL" clId="{E84AB3FB-7542-4660-91D5-A6199CC43CF2}" dt="2022-12-07T10:39:43.735" v="2849" actId="164"/>
          <ac:picMkLst>
            <pc:docMk/>
            <pc:sldMk cId="439736388" sldId="801"/>
            <ac:picMk id="1047" creationId="{B38064EA-61AC-9E0B-5A6E-339776FE5860}"/>
          </ac:picMkLst>
        </pc:picChg>
        <pc:picChg chg="mod">
          <ac:chgData name="ALI TEKIN GUNER" userId="8a3bfaf7-3db6-4045-837e-88d2495fba61" providerId="ADAL" clId="{E84AB3FB-7542-4660-91D5-A6199CC43CF2}" dt="2022-12-07T11:00:34.598" v="3146" actId="1076"/>
          <ac:picMkLst>
            <pc:docMk/>
            <pc:sldMk cId="439736388" sldId="801"/>
            <ac:picMk id="1052" creationId="{88F8E95C-F1CF-4FA9-8807-670BDE4EE88E}"/>
          </ac:picMkLst>
        </pc:picChg>
        <pc:picChg chg="mod">
          <ac:chgData name="ALI TEKIN GUNER" userId="8a3bfaf7-3db6-4045-837e-88d2495fba61" providerId="ADAL" clId="{E84AB3FB-7542-4660-91D5-A6199CC43CF2}" dt="2022-12-07T11:00:34.598" v="3146" actId="1076"/>
          <ac:picMkLst>
            <pc:docMk/>
            <pc:sldMk cId="439736388" sldId="801"/>
            <ac:picMk id="1053" creationId="{94F283A5-9F7F-7470-E0F2-307C989788C4}"/>
          </ac:picMkLst>
        </pc:picChg>
        <pc:cxnChg chg="add del mod">
          <ac:chgData name="ALI TEKIN GUNER" userId="8a3bfaf7-3db6-4045-837e-88d2495fba61" providerId="ADAL" clId="{E84AB3FB-7542-4660-91D5-A6199CC43CF2}" dt="2022-12-07T10:22:15.104" v="2705" actId="21"/>
          <ac:cxnSpMkLst>
            <pc:docMk/>
            <pc:sldMk cId="439736388" sldId="801"/>
            <ac:cxnSpMk id="32" creationId="{5863A743-3E6D-BE1D-AEBA-E5F47EFC4586}"/>
          </ac:cxnSpMkLst>
        </pc:cxnChg>
        <pc:cxnChg chg="add mod">
          <ac:chgData name="ALI TEKIN GUNER" userId="8a3bfaf7-3db6-4045-837e-88d2495fba61" providerId="ADAL" clId="{E84AB3FB-7542-4660-91D5-A6199CC43CF2}" dt="2022-12-07T10:17:11.663" v="2657" actId="164"/>
          <ac:cxnSpMkLst>
            <pc:docMk/>
            <pc:sldMk cId="439736388" sldId="801"/>
            <ac:cxnSpMk id="34" creationId="{2545794F-ECA9-CD14-2FCF-349B76B5321C}"/>
          </ac:cxnSpMkLst>
        </pc:cxnChg>
        <pc:cxnChg chg="add mod">
          <ac:chgData name="ALI TEKIN GUNER" userId="8a3bfaf7-3db6-4045-837e-88d2495fba61" providerId="ADAL" clId="{E84AB3FB-7542-4660-91D5-A6199CC43CF2}" dt="2022-12-07T10:17:11.663" v="2657" actId="164"/>
          <ac:cxnSpMkLst>
            <pc:docMk/>
            <pc:sldMk cId="439736388" sldId="801"/>
            <ac:cxnSpMk id="39" creationId="{F9230A2B-EB1D-E96B-67A9-A430D33DF109}"/>
          </ac:cxnSpMkLst>
        </pc:cxnChg>
        <pc:cxnChg chg="add mod">
          <ac:chgData name="ALI TEKIN GUNER" userId="8a3bfaf7-3db6-4045-837e-88d2495fba61" providerId="ADAL" clId="{E84AB3FB-7542-4660-91D5-A6199CC43CF2}" dt="2022-12-07T10:17:11.663" v="2657" actId="164"/>
          <ac:cxnSpMkLst>
            <pc:docMk/>
            <pc:sldMk cId="439736388" sldId="801"/>
            <ac:cxnSpMk id="43" creationId="{FB6D80EC-85FA-3A16-2183-F58C80A109F5}"/>
          </ac:cxnSpMkLst>
        </pc:cxnChg>
        <pc:cxnChg chg="add del mod">
          <ac:chgData name="ALI TEKIN GUNER" userId="8a3bfaf7-3db6-4045-837e-88d2495fba61" providerId="ADAL" clId="{E84AB3FB-7542-4660-91D5-A6199CC43CF2}" dt="2022-12-07T10:20:40.726" v="2686" actId="478"/>
          <ac:cxnSpMkLst>
            <pc:docMk/>
            <pc:sldMk cId="439736388" sldId="801"/>
            <ac:cxnSpMk id="61" creationId="{CD918FBD-3563-56CD-EA9B-2EFEF02C83D4}"/>
          </ac:cxnSpMkLst>
        </pc:cxnChg>
        <pc:cxnChg chg="add del mod">
          <ac:chgData name="ALI TEKIN GUNER" userId="8a3bfaf7-3db6-4045-837e-88d2495fba61" providerId="ADAL" clId="{E84AB3FB-7542-4660-91D5-A6199CC43CF2}" dt="2022-12-07T10:20:46.369" v="2693"/>
          <ac:cxnSpMkLst>
            <pc:docMk/>
            <pc:sldMk cId="439736388" sldId="801"/>
            <ac:cxnSpMk id="62" creationId="{B430D2A2-2B80-82DC-DC86-E56A7854BCC3}"/>
          </ac:cxnSpMkLst>
        </pc:cxnChg>
        <pc:cxnChg chg="add del mod">
          <ac:chgData name="ALI TEKIN GUNER" userId="8a3bfaf7-3db6-4045-837e-88d2495fba61" providerId="ADAL" clId="{E84AB3FB-7542-4660-91D5-A6199CC43CF2}" dt="2022-12-07T10:20:46.209" v="2692"/>
          <ac:cxnSpMkLst>
            <pc:docMk/>
            <pc:sldMk cId="439736388" sldId="801"/>
            <ac:cxnSpMk id="63" creationId="{4C4EF76D-B759-7654-2BB3-9C574D4EA42A}"/>
          </ac:cxnSpMkLst>
        </pc:cxnChg>
        <pc:cxnChg chg="add del mod">
          <ac:chgData name="ALI TEKIN GUNER" userId="8a3bfaf7-3db6-4045-837e-88d2495fba61" providerId="ADAL" clId="{E84AB3FB-7542-4660-91D5-A6199CC43CF2}" dt="2022-12-07T10:20:46.065" v="2691"/>
          <ac:cxnSpMkLst>
            <pc:docMk/>
            <pc:sldMk cId="439736388" sldId="801"/>
            <ac:cxnSpMk id="1024" creationId="{C63123A1-9B31-6CB9-FC12-58CFF60D078C}"/>
          </ac:cxnSpMkLst>
        </pc:cxnChg>
        <pc:cxnChg chg="add mod">
          <ac:chgData name="ALI TEKIN GUNER" userId="8a3bfaf7-3db6-4045-837e-88d2495fba61" providerId="ADAL" clId="{E84AB3FB-7542-4660-91D5-A6199CC43CF2}" dt="2022-12-07T10:32:23.646" v="2764" actId="164"/>
          <ac:cxnSpMkLst>
            <pc:docMk/>
            <pc:sldMk cId="439736388" sldId="801"/>
            <ac:cxnSpMk id="1027" creationId="{B63D6C25-D68C-11B8-24E6-6F0D5D84A4CF}"/>
          </ac:cxnSpMkLst>
        </pc:cxnChg>
        <pc:cxnChg chg="add mod">
          <ac:chgData name="ALI TEKIN GUNER" userId="8a3bfaf7-3db6-4045-837e-88d2495fba61" providerId="ADAL" clId="{E84AB3FB-7542-4660-91D5-A6199CC43CF2}" dt="2022-12-07T10:32:23.646" v="2764" actId="164"/>
          <ac:cxnSpMkLst>
            <pc:docMk/>
            <pc:sldMk cId="439736388" sldId="801"/>
            <ac:cxnSpMk id="1031" creationId="{A17E0473-1B78-52C2-7D88-31D7A393981A}"/>
          </ac:cxnSpMkLst>
        </pc:cxnChg>
        <pc:cxnChg chg="add mod">
          <ac:chgData name="ALI TEKIN GUNER" userId="8a3bfaf7-3db6-4045-837e-88d2495fba61" providerId="ADAL" clId="{E84AB3FB-7542-4660-91D5-A6199CC43CF2}" dt="2022-12-07T10:32:23.646" v="2764" actId="164"/>
          <ac:cxnSpMkLst>
            <pc:docMk/>
            <pc:sldMk cId="439736388" sldId="801"/>
            <ac:cxnSpMk id="1039" creationId="{5CD5E891-FA8B-04DA-FE6D-B1296724E695}"/>
          </ac:cxnSpMkLst>
        </pc:cxnChg>
      </pc:sldChg>
      <pc:sldChg chg="del">
        <pc:chgData name="ALI TEKIN GUNER" userId="8a3bfaf7-3db6-4045-837e-88d2495fba61" providerId="ADAL" clId="{E84AB3FB-7542-4660-91D5-A6199CC43CF2}" dt="2022-12-07T12:24:01.428" v="3832" actId="2696"/>
        <pc:sldMkLst>
          <pc:docMk/>
          <pc:sldMk cId="3437808093" sldId="810"/>
        </pc:sldMkLst>
      </pc:sldChg>
      <pc:sldChg chg="del">
        <pc:chgData name="ALI TEKIN GUNER" userId="8a3bfaf7-3db6-4045-837e-88d2495fba61" providerId="ADAL" clId="{E84AB3FB-7542-4660-91D5-A6199CC43CF2}" dt="2022-12-07T12:24:01.428" v="3832" actId="2696"/>
        <pc:sldMkLst>
          <pc:docMk/>
          <pc:sldMk cId="1643764723" sldId="811"/>
        </pc:sldMkLst>
      </pc:sldChg>
      <pc:sldChg chg="modSp">
        <pc:chgData name="ALI TEKIN GUNER" userId="8a3bfaf7-3db6-4045-837e-88d2495fba61" providerId="ADAL" clId="{E84AB3FB-7542-4660-91D5-A6199CC43CF2}" dt="2022-12-07T08:55:53.119" v="1909" actId="20577"/>
        <pc:sldMkLst>
          <pc:docMk/>
          <pc:sldMk cId="2654384491" sldId="817"/>
        </pc:sldMkLst>
        <pc:spChg chg="mod">
          <ac:chgData name="ALI TEKIN GUNER" userId="8a3bfaf7-3db6-4045-837e-88d2495fba61" providerId="ADAL" clId="{E84AB3FB-7542-4660-91D5-A6199CC43CF2}" dt="2022-12-07T08:55:39.097" v="1901" actId="1036"/>
          <ac:spMkLst>
            <pc:docMk/>
            <pc:sldMk cId="2654384491" sldId="817"/>
            <ac:spMk id="8" creationId="{00000000-0000-0000-0000-000000000000}"/>
          </ac:spMkLst>
        </pc:spChg>
        <pc:spChg chg="mod">
          <ac:chgData name="ALI TEKIN GUNER" userId="8a3bfaf7-3db6-4045-837e-88d2495fba61" providerId="ADAL" clId="{E84AB3FB-7542-4660-91D5-A6199CC43CF2}" dt="2022-12-07T08:55:53.119" v="1909" actId="20577"/>
          <ac:spMkLst>
            <pc:docMk/>
            <pc:sldMk cId="2654384491" sldId="817"/>
            <ac:spMk id="18" creationId="{00000000-0000-0000-0000-000000000000}"/>
          </ac:spMkLst>
        </pc:spChg>
        <pc:grpChg chg="mod">
          <ac:chgData name="ALI TEKIN GUNER" userId="8a3bfaf7-3db6-4045-837e-88d2495fba61" providerId="ADAL" clId="{E84AB3FB-7542-4660-91D5-A6199CC43CF2}" dt="2022-12-07T08:55:39.097" v="1901" actId="1036"/>
          <ac:grpSpMkLst>
            <pc:docMk/>
            <pc:sldMk cId="2654384491" sldId="817"/>
            <ac:grpSpMk id="6" creationId="{00000000-0000-0000-0000-000000000000}"/>
          </ac:grpSpMkLst>
        </pc:grpChg>
        <pc:picChg chg="mod">
          <ac:chgData name="ALI TEKIN GUNER" userId="8a3bfaf7-3db6-4045-837e-88d2495fba61" providerId="ADAL" clId="{E84AB3FB-7542-4660-91D5-A6199CC43CF2}" dt="2022-12-07T08:55:39.097" v="1901" actId="1036"/>
          <ac:picMkLst>
            <pc:docMk/>
            <pc:sldMk cId="2654384491" sldId="817"/>
            <ac:picMk id="4" creationId="{00000000-0000-0000-0000-000000000000}"/>
          </ac:picMkLst>
        </pc:picChg>
        <pc:picChg chg="mod">
          <ac:chgData name="ALI TEKIN GUNER" userId="8a3bfaf7-3db6-4045-837e-88d2495fba61" providerId="ADAL" clId="{E84AB3FB-7542-4660-91D5-A6199CC43CF2}" dt="2022-12-07T08:55:39.097" v="1901" actId="1036"/>
          <ac:picMkLst>
            <pc:docMk/>
            <pc:sldMk cId="2654384491" sldId="817"/>
            <ac:picMk id="5" creationId="{00000000-0000-0000-0000-000000000000}"/>
          </ac:picMkLst>
        </pc:picChg>
        <pc:picChg chg="mod">
          <ac:chgData name="ALI TEKIN GUNER" userId="8a3bfaf7-3db6-4045-837e-88d2495fba61" providerId="ADAL" clId="{E84AB3FB-7542-4660-91D5-A6199CC43CF2}" dt="2022-12-07T08:55:39.097" v="1901" actId="1036"/>
          <ac:picMkLst>
            <pc:docMk/>
            <pc:sldMk cId="2654384491" sldId="817"/>
            <ac:picMk id="95234" creationId="{00000000-0000-0000-0000-000000000000}"/>
          </ac:picMkLst>
        </pc:picChg>
      </pc:sldChg>
      <pc:sldChg chg="modSp">
        <pc:chgData name="ALI TEKIN GUNER" userId="8a3bfaf7-3db6-4045-837e-88d2495fba61" providerId="ADAL" clId="{E84AB3FB-7542-4660-91D5-A6199CC43CF2}" dt="2022-12-07T08:56:01.706" v="1915" actId="1038"/>
        <pc:sldMkLst>
          <pc:docMk/>
          <pc:sldMk cId="3623293592" sldId="818"/>
        </pc:sldMkLst>
        <pc:spChg chg="mod">
          <ac:chgData name="ALI TEKIN GUNER" userId="8a3bfaf7-3db6-4045-837e-88d2495fba61" providerId="ADAL" clId="{E84AB3FB-7542-4660-91D5-A6199CC43CF2}" dt="2022-12-07T08:56:01.706" v="1915" actId="1038"/>
          <ac:spMkLst>
            <pc:docMk/>
            <pc:sldMk cId="3623293592" sldId="818"/>
            <ac:spMk id="9" creationId="{00000000-0000-0000-0000-000000000000}"/>
          </ac:spMkLst>
        </pc:spChg>
        <pc:spChg chg="mod">
          <ac:chgData name="ALI TEKIN GUNER" userId="8a3bfaf7-3db6-4045-837e-88d2495fba61" providerId="ADAL" clId="{E84AB3FB-7542-4660-91D5-A6199CC43CF2}" dt="2022-12-07T08:56:01.706" v="1915" actId="1038"/>
          <ac:spMkLst>
            <pc:docMk/>
            <pc:sldMk cId="3623293592" sldId="818"/>
            <ac:spMk id="10" creationId="{00000000-0000-0000-0000-000000000000}"/>
          </ac:spMkLst>
        </pc:spChg>
        <pc:spChg chg="mod">
          <ac:chgData name="ALI TEKIN GUNER" userId="8a3bfaf7-3db6-4045-837e-88d2495fba61" providerId="ADAL" clId="{E84AB3FB-7542-4660-91D5-A6199CC43CF2}" dt="2022-12-07T08:56:01.706" v="1915" actId="1038"/>
          <ac:spMkLst>
            <pc:docMk/>
            <pc:sldMk cId="3623293592" sldId="818"/>
            <ac:spMk id="11" creationId="{00000000-0000-0000-0000-000000000000}"/>
          </ac:spMkLst>
        </pc:spChg>
        <pc:spChg chg="mod">
          <ac:chgData name="ALI TEKIN GUNER" userId="8a3bfaf7-3db6-4045-837e-88d2495fba61" providerId="ADAL" clId="{E84AB3FB-7542-4660-91D5-A6199CC43CF2}" dt="2022-12-07T08:56:01.706" v="1915" actId="1038"/>
          <ac:spMkLst>
            <pc:docMk/>
            <pc:sldMk cId="3623293592" sldId="818"/>
            <ac:spMk id="16" creationId="{00000000-0000-0000-0000-000000000000}"/>
          </ac:spMkLst>
        </pc:spChg>
        <pc:spChg chg="mod">
          <ac:chgData name="ALI TEKIN GUNER" userId="8a3bfaf7-3db6-4045-837e-88d2495fba61" providerId="ADAL" clId="{E84AB3FB-7542-4660-91D5-A6199CC43CF2}" dt="2022-12-07T08:56:01.706" v="1915" actId="1038"/>
          <ac:spMkLst>
            <pc:docMk/>
            <pc:sldMk cId="3623293592" sldId="818"/>
            <ac:spMk id="17" creationId="{00000000-0000-0000-0000-000000000000}"/>
          </ac:spMkLst>
        </pc:spChg>
        <pc:spChg chg="mod">
          <ac:chgData name="ALI TEKIN GUNER" userId="8a3bfaf7-3db6-4045-837e-88d2495fba61" providerId="ADAL" clId="{E84AB3FB-7542-4660-91D5-A6199CC43CF2}" dt="2022-12-07T08:56:01.706" v="1915" actId="1038"/>
          <ac:spMkLst>
            <pc:docMk/>
            <pc:sldMk cId="3623293592" sldId="818"/>
            <ac:spMk id="18" creationId="{00000000-0000-0000-0000-000000000000}"/>
          </ac:spMkLst>
        </pc:spChg>
        <pc:spChg chg="mod">
          <ac:chgData name="ALI TEKIN GUNER" userId="8a3bfaf7-3db6-4045-837e-88d2495fba61" providerId="ADAL" clId="{E84AB3FB-7542-4660-91D5-A6199CC43CF2}" dt="2022-12-07T08:56:01.706" v="1915" actId="1038"/>
          <ac:spMkLst>
            <pc:docMk/>
            <pc:sldMk cId="3623293592" sldId="818"/>
            <ac:spMk id="19" creationId="{00000000-0000-0000-0000-000000000000}"/>
          </ac:spMkLst>
        </pc:spChg>
        <pc:spChg chg="mod">
          <ac:chgData name="ALI TEKIN GUNER" userId="8a3bfaf7-3db6-4045-837e-88d2495fba61" providerId="ADAL" clId="{E84AB3FB-7542-4660-91D5-A6199CC43CF2}" dt="2022-12-07T08:56:01.706" v="1915" actId="1038"/>
          <ac:spMkLst>
            <pc:docMk/>
            <pc:sldMk cId="3623293592" sldId="818"/>
            <ac:spMk id="20" creationId="{00000000-0000-0000-0000-000000000000}"/>
          </ac:spMkLst>
        </pc:spChg>
        <pc:spChg chg="mod">
          <ac:chgData name="ALI TEKIN GUNER" userId="8a3bfaf7-3db6-4045-837e-88d2495fba61" providerId="ADAL" clId="{E84AB3FB-7542-4660-91D5-A6199CC43CF2}" dt="2022-12-07T08:56:01.706" v="1915" actId="1038"/>
          <ac:spMkLst>
            <pc:docMk/>
            <pc:sldMk cId="3623293592" sldId="818"/>
            <ac:spMk id="21" creationId="{00000000-0000-0000-0000-000000000000}"/>
          </ac:spMkLst>
        </pc:spChg>
        <pc:spChg chg="mod">
          <ac:chgData name="ALI TEKIN GUNER" userId="8a3bfaf7-3db6-4045-837e-88d2495fba61" providerId="ADAL" clId="{E84AB3FB-7542-4660-91D5-A6199CC43CF2}" dt="2022-12-07T08:56:01.706" v="1915" actId="1038"/>
          <ac:spMkLst>
            <pc:docMk/>
            <pc:sldMk cId="3623293592" sldId="818"/>
            <ac:spMk id="22" creationId="{00000000-0000-0000-0000-000000000000}"/>
          </ac:spMkLst>
        </pc:spChg>
        <pc:spChg chg="mod">
          <ac:chgData name="ALI TEKIN GUNER" userId="8a3bfaf7-3db6-4045-837e-88d2495fba61" providerId="ADAL" clId="{E84AB3FB-7542-4660-91D5-A6199CC43CF2}" dt="2022-12-07T08:56:01.706" v="1915" actId="1038"/>
          <ac:spMkLst>
            <pc:docMk/>
            <pc:sldMk cId="3623293592" sldId="818"/>
            <ac:spMk id="25" creationId="{00000000-0000-0000-0000-000000000000}"/>
          </ac:spMkLst>
        </pc:spChg>
        <pc:spChg chg="mod">
          <ac:chgData name="ALI TEKIN GUNER" userId="8a3bfaf7-3db6-4045-837e-88d2495fba61" providerId="ADAL" clId="{E84AB3FB-7542-4660-91D5-A6199CC43CF2}" dt="2022-12-07T08:56:01.706" v="1915" actId="1038"/>
          <ac:spMkLst>
            <pc:docMk/>
            <pc:sldMk cId="3623293592" sldId="818"/>
            <ac:spMk id="26" creationId="{00000000-0000-0000-0000-000000000000}"/>
          </ac:spMkLst>
        </pc:spChg>
        <pc:grpChg chg="mod">
          <ac:chgData name="ALI TEKIN GUNER" userId="8a3bfaf7-3db6-4045-837e-88d2495fba61" providerId="ADAL" clId="{E84AB3FB-7542-4660-91D5-A6199CC43CF2}" dt="2022-12-07T08:56:01.706" v="1915" actId="1038"/>
          <ac:grpSpMkLst>
            <pc:docMk/>
            <pc:sldMk cId="3623293592" sldId="818"/>
            <ac:grpSpMk id="12" creationId="{00000000-0000-0000-0000-000000000000}"/>
          </ac:grpSpMkLst>
        </pc:grpChg>
        <pc:grpChg chg="mod">
          <ac:chgData name="ALI TEKIN GUNER" userId="8a3bfaf7-3db6-4045-837e-88d2495fba61" providerId="ADAL" clId="{E84AB3FB-7542-4660-91D5-A6199CC43CF2}" dt="2022-12-07T08:56:01.706" v="1915" actId="1038"/>
          <ac:grpSpMkLst>
            <pc:docMk/>
            <pc:sldMk cId="3623293592" sldId="818"/>
            <ac:grpSpMk id="31" creationId="{00000000-0000-0000-0000-000000000000}"/>
          </ac:grpSpMkLst>
        </pc:grpChg>
        <pc:picChg chg="mod">
          <ac:chgData name="ALI TEKIN GUNER" userId="8a3bfaf7-3db6-4045-837e-88d2495fba61" providerId="ADAL" clId="{E84AB3FB-7542-4660-91D5-A6199CC43CF2}" dt="2022-12-07T08:56:01.706" v="1915" actId="1038"/>
          <ac:picMkLst>
            <pc:docMk/>
            <pc:sldMk cId="3623293592" sldId="818"/>
            <ac:picMk id="13" creationId="{00000000-0000-0000-0000-000000000000}"/>
          </ac:picMkLst>
        </pc:picChg>
        <pc:picChg chg="mod">
          <ac:chgData name="ALI TEKIN GUNER" userId="8a3bfaf7-3db6-4045-837e-88d2495fba61" providerId="ADAL" clId="{E84AB3FB-7542-4660-91D5-A6199CC43CF2}" dt="2022-12-07T08:56:01.706" v="1915" actId="1038"/>
          <ac:picMkLst>
            <pc:docMk/>
            <pc:sldMk cId="3623293592" sldId="818"/>
            <ac:picMk id="14" creationId="{00000000-0000-0000-0000-000000000000}"/>
          </ac:picMkLst>
        </pc:picChg>
        <pc:picChg chg="mod">
          <ac:chgData name="ALI TEKIN GUNER" userId="8a3bfaf7-3db6-4045-837e-88d2495fba61" providerId="ADAL" clId="{E84AB3FB-7542-4660-91D5-A6199CC43CF2}" dt="2022-12-07T08:56:01.706" v="1915" actId="1038"/>
          <ac:picMkLst>
            <pc:docMk/>
            <pc:sldMk cId="3623293592" sldId="818"/>
            <ac:picMk id="15" creationId="{00000000-0000-0000-0000-000000000000}"/>
          </ac:picMkLst>
        </pc:picChg>
      </pc:sldChg>
      <pc:sldChg chg="modSp">
        <pc:chgData name="ALI TEKIN GUNER" userId="8a3bfaf7-3db6-4045-837e-88d2495fba61" providerId="ADAL" clId="{E84AB3FB-7542-4660-91D5-A6199CC43CF2}" dt="2022-12-07T08:56:06.457" v="1917" actId="1035"/>
        <pc:sldMkLst>
          <pc:docMk/>
          <pc:sldMk cId="2997198243" sldId="819"/>
        </pc:sldMkLst>
        <pc:spChg chg="mod">
          <ac:chgData name="ALI TEKIN GUNER" userId="8a3bfaf7-3db6-4045-837e-88d2495fba61" providerId="ADAL" clId="{E84AB3FB-7542-4660-91D5-A6199CC43CF2}" dt="2022-12-07T08:56:06.457" v="1917" actId="1035"/>
          <ac:spMkLst>
            <pc:docMk/>
            <pc:sldMk cId="2997198243" sldId="819"/>
            <ac:spMk id="4" creationId="{00000000-0000-0000-0000-000000000000}"/>
          </ac:spMkLst>
        </pc:spChg>
        <pc:spChg chg="mod">
          <ac:chgData name="ALI TEKIN GUNER" userId="8a3bfaf7-3db6-4045-837e-88d2495fba61" providerId="ADAL" clId="{E84AB3FB-7542-4660-91D5-A6199CC43CF2}" dt="2022-12-07T08:56:06.457" v="1917" actId="1035"/>
          <ac:spMkLst>
            <pc:docMk/>
            <pc:sldMk cId="2997198243" sldId="819"/>
            <ac:spMk id="9" creationId="{00000000-0000-0000-0000-000000000000}"/>
          </ac:spMkLst>
        </pc:spChg>
        <pc:spChg chg="mod">
          <ac:chgData name="ALI TEKIN GUNER" userId="8a3bfaf7-3db6-4045-837e-88d2495fba61" providerId="ADAL" clId="{E84AB3FB-7542-4660-91D5-A6199CC43CF2}" dt="2022-12-07T08:56:06.457" v="1917" actId="1035"/>
          <ac:spMkLst>
            <pc:docMk/>
            <pc:sldMk cId="2997198243" sldId="819"/>
            <ac:spMk id="10" creationId="{00000000-0000-0000-0000-000000000000}"/>
          </ac:spMkLst>
        </pc:spChg>
        <pc:spChg chg="mod">
          <ac:chgData name="ALI TEKIN GUNER" userId="8a3bfaf7-3db6-4045-837e-88d2495fba61" providerId="ADAL" clId="{E84AB3FB-7542-4660-91D5-A6199CC43CF2}" dt="2022-12-07T08:56:06.457" v="1917" actId="1035"/>
          <ac:spMkLst>
            <pc:docMk/>
            <pc:sldMk cId="2997198243" sldId="819"/>
            <ac:spMk id="11" creationId="{00000000-0000-0000-0000-000000000000}"/>
          </ac:spMkLst>
        </pc:spChg>
        <pc:spChg chg="mod">
          <ac:chgData name="ALI TEKIN GUNER" userId="8a3bfaf7-3db6-4045-837e-88d2495fba61" providerId="ADAL" clId="{E84AB3FB-7542-4660-91D5-A6199CC43CF2}" dt="2022-12-07T08:56:06.457" v="1917" actId="1035"/>
          <ac:spMkLst>
            <pc:docMk/>
            <pc:sldMk cId="2997198243" sldId="819"/>
            <ac:spMk id="16" creationId="{00000000-0000-0000-0000-000000000000}"/>
          </ac:spMkLst>
        </pc:spChg>
        <pc:spChg chg="mod">
          <ac:chgData name="ALI TEKIN GUNER" userId="8a3bfaf7-3db6-4045-837e-88d2495fba61" providerId="ADAL" clId="{E84AB3FB-7542-4660-91D5-A6199CC43CF2}" dt="2022-12-07T08:56:06.457" v="1917" actId="1035"/>
          <ac:spMkLst>
            <pc:docMk/>
            <pc:sldMk cId="2997198243" sldId="819"/>
            <ac:spMk id="17" creationId="{00000000-0000-0000-0000-000000000000}"/>
          </ac:spMkLst>
        </pc:spChg>
        <pc:spChg chg="mod">
          <ac:chgData name="ALI TEKIN GUNER" userId="8a3bfaf7-3db6-4045-837e-88d2495fba61" providerId="ADAL" clId="{E84AB3FB-7542-4660-91D5-A6199CC43CF2}" dt="2022-12-07T08:56:06.457" v="1917" actId="1035"/>
          <ac:spMkLst>
            <pc:docMk/>
            <pc:sldMk cId="2997198243" sldId="819"/>
            <ac:spMk id="18" creationId="{00000000-0000-0000-0000-000000000000}"/>
          </ac:spMkLst>
        </pc:spChg>
        <pc:spChg chg="mod">
          <ac:chgData name="ALI TEKIN GUNER" userId="8a3bfaf7-3db6-4045-837e-88d2495fba61" providerId="ADAL" clId="{E84AB3FB-7542-4660-91D5-A6199CC43CF2}" dt="2022-12-07T08:56:06.457" v="1917" actId="1035"/>
          <ac:spMkLst>
            <pc:docMk/>
            <pc:sldMk cId="2997198243" sldId="819"/>
            <ac:spMk id="19" creationId="{00000000-0000-0000-0000-000000000000}"/>
          </ac:spMkLst>
        </pc:spChg>
        <pc:spChg chg="mod">
          <ac:chgData name="ALI TEKIN GUNER" userId="8a3bfaf7-3db6-4045-837e-88d2495fba61" providerId="ADAL" clId="{E84AB3FB-7542-4660-91D5-A6199CC43CF2}" dt="2022-12-07T08:56:06.457" v="1917" actId="1035"/>
          <ac:spMkLst>
            <pc:docMk/>
            <pc:sldMk cId="2997198243" sldId="819"/>
            <ac:spMk id="20" creationId="{00000000-0000-0000-0000-000000000000}"/>
          </ac:spMkLst>
        </pc:spChg>
        <pc:spChg chg="mod">
          <ac:chgData name="ALI TEKIN GUNER" userId="8a3bfaf7-3db6-4045-837e-88d2495fba61" providerId="ADAL" clId="{E84AB3FB-7542-4660-91D5-A6199CC43CF2}" dt="2022-12-07T08:56:06.457" v="1917" actId="1035"/>
          <ac:spMkLst>
            <pc:docMk/>
            <pc:sldMk cId="2997198243" sldId="819"/>
            <ac:spMk id="26" creationId="{00000000-0000-0000-0000-000000000000}"/>
          </ac:spMkLst>
        </pc:spChg>
        <pc:spChg chg="mod">
          <ac:chgData name="ALI TEKIN GUNER" userId="8a3bfaf7-3db6-4045-837e-88d2495fba61" providerId="ADAL" clId="{E84AB3FB-7542-4660-91D5-A6199CC43CF2}" dt="2022-12-07T08:56:06.457" v="1917" actId="1035"/>
          <ac:spMkLst>
            <pc:docMk/>
            <pc:sldMk cId="2997198243" sldId="819"/>
            <ac:spMk id="29" creationId="{00000000-0000-0000-0000-000000000000}"/>
          </ac:spMkLst>
        </pc:spChg>
        <pc:spChg chg="mod">
          <ac:chgData name="ALI TEKIN GUNER" userId="8a3bfaf7-3db6-4045-837e-88d2495fba61" providerId="ADAL" clId="{E84AB3FB-7542-4660-91D5-A6199CC43CF2}" dt="2022-12-07T08:56:06.457" v="1917" actId="1035"/>
          <ac:spMkLst>
            <pc:docMk/>
            <pc:sldMk cId="2997198243" sldId="819"/>
            <ac:spMk id="30" creationId="{00000000-0000-0000-0000-000000000000}"/>
          </ac:spMkLst>
        </pc:spChg>
        <pc:spChg chg="mod">
          <ac:chgData name="ALI TEKIN GUNER" userId="8a3bfaf7-3db6-4045-837e-88d2495fba61" providerId="ADAL" clId="{E84AB3FB-7542-4660-91D5-A6199CC43CF2}" dt="2022-12-07T08:56:06.457" v="1917" actId="1035"/>
          <ac:spMkLst>
            <pc:docMk/>
            <pc:sldMk cId="2997198243" sldId="819"/>
            <ac:spMk id="34" creationId="{00000000-0000-0000-0000-000000000000}"/>
          </ac:spMkLst>
        </pc:spChg>
        <pc:spChg chg="mod">
          <ac:chgData name="ALI TEKIN GUNER" userId="8a3bfaf7-3db6-4045-837e-88d2495fba61" providerId="ADAL" clId="{E84AB3FB-7542-4660-91D5-A6199CC43CF2}" dt="2022-12-07T08:56:06.457" v="1917" actId="1035"/>
          <ac:spMkLst>
            <pc:docMk/>
            <pc:sldMk cId="2997198243" sldId="819"/>
            <ac:spMk id="36" creationId="{00000000-0000-0000-0000-000000000000}"/>
          </ac:spMkLst>
        </pc:spChg>
        <pc:grpChg chg="mod">
          <ac:chgData name="ALI TEKIN GUNER" userId="8a3bfaf7-3db6-4045-837e-88d2495fba61" providerId="ADAL" clId="{E84AB3FB-7542-4660-91D5-A6199CC43CF2}" dt="2022-12-07T08:56:06.457" v="1917" actId="1035"/>
          <ac:grpSpMkLst>
            <pc:docMk/>
            <pc:sldMk cId="2997198243" sldId="819"/>
            <ac:grpSpMk id="12" creationId="{00000000-0000-0000-0000-000000000000}"/>
          </ac:grpSpMkLst>
        </pc:grpChg>
        <pc:grpChg chg="mod">
          <ac:chgData name="ALI TEKIN GUNER" userId="8a3bfaf7-3db6-4045-837e-88d2495fba61" providerId="ADAL" clId="{E84AB3FB-7542-4660-91D5-A6199CC43CF2}" dt="2022-12-07T08:56:06.457" v="1917" actId="1035"/>
          <ac:grpSpMkLst>
            <pc:docMk/>
            <pc:sldMk cId="2997198243" sldId="819"/>
            <ac:grpSpMk id="31" creationId="{00000000-0000-0000-0000-000000000000}"/>
          </ac:grpSpMkLst>
        </pc:grpChg>
        <pc:picChg chg="mod">
          <ac:chgData name="ALI TEKIN GUNER" userId="8a3bfaf7-3db6-4045-837e-88d2495fba61" providerId="ADAL" clId="{E84AB3FB-7542-4660-91D5-A6199CC43CF2}" dt="2022-12-07T08:56:06.457" v="1917" actId="1035"/>
          <ac:picMkLst>
            <pc:docMk/>
            <pc:sldMk cId="2997198243" sldId="819"/>
            <ac:picMk id="13" creationId="{00000000-0000-0000-0000-000000000000}"/>
          </ac:picMkLst>
        </pc:picChg>
        <pc:picChg chg="mod">
          <ac:chgData name="ALI TEKIN GUNER" userId="8a3bfaf7-3db6-4045-837e-88d2495fba61" providerId="ADAL" clId="{E84AB3FB-7542-4660-91D5-A6199CC43CF2}" dt="2022-12-07T08:56:06.457" v="1917" actId="1035"/>
          <ac:picMkLst>
            <pc:docMk/>
            <pc:sldMk cId="2997198243" sldId="819"/>
            <ac:picMk id="14" creationId="{00000000-0000-0000-0000-000000000000}"/>
          </ac:picMkLst>
        </pc:picChg>
        <pc:picChg chg="mod">
          <ac:chgData name="ALI TEKIN GUNER" userId="8a3bfaf7-3db6-4045-837e-88d2495fba61" providerId="ADAL" clId="{E84AB3FB-7542-4660-91D5-A6199CC43CF2}" dt="2022-12-07T08:56:06.457" v="1917" actId="1035"/>
          <ac:picMkLst>
            <pc:docMk/>
            <pc:sldMk cId="2997198243" sldId="819"/>
            <ac:picMk id="15" creationId="{00000000-0000-0000-0000-000000000000}"/>
          </ac:picMkLst>
        </pc:picChg>
        <pc:cxnChg chg="mod">
          <ac:chgData name="ALI TEKIN GUNER" userId="8a3bfaf7-3db6-4045-837e-88d2495fba61" providerId="ADAL" clId="{E84AB3FB-7542-4660-91D5-A6199CC43CF2}" dt="2022-12-07T08:56:06.457" v="1917" actId="1035"/>
          <ac:cxnSpMkLst>
            <pc:docMk/>
            <pc:sldMk cId="2997198243" sldId="819"/>
            <ac:cxnSpMk id="24" creationId="{00000000-0000-0000-0000-000000000000}"/>
          </ac:cxnSpMkLst>
        </pc:cxnChg>
        <pc:cxnChg chg="mod">
          <ac:chgData name="ALI TEKIN GUNER" userId="8a3bfaf7-3db6-4045-837e-88d2495fba61" providerId="ADAL" clId="{E84AB3FB-7542-4660-91D5-A6199CC43CF2}" dt="2022-12-07T08:56:06.457" v="1917" actId="1035"/>
          <ac:cxnSpMkLst>
            <pc:docMk/>
            <pc:sldMk cId="2997198243" sldId="819"/>
            <ac:cxnSpMk id="27" creationId="{00000000-0000-0000-0000-000000000000}"/>
          </ac:cxnSpMkLst>
        </pc:cxnChg>
        <pc:cxnChg chg="mod">
          <ac:chgData name="ALI TEKIN GUNER" userId="8a3bfaf7-3db6-4045-837e-88d2495fba61" providerId="ADAL" clId="{E84AB3FB-7542-4660-91D5-A6199CC43CF2}" dt="2022-12-07T08:56:06.457" v="1917" actId="1035"/>
          <ac:cxnSpMkLst>
            <pc:docMk/>
            <pc:sldMk cId="2997198243" sldId="819"/>
            <ac:cxnSpMk id="28" creationId="{00000000-0000-0000-0000-000000000000}"/>
          </ac:cxnSpMkLst>
        </pc:cxnChg>
      </pc:sldChg>
      <pc:sldChg chg="addSp modSp mod">
        <pc:chgData name="ALI TEKIN GUNER" userId="8a3bfaf7-3db6-4045-837e-88d2495fba61" providerId="ADAL" clId="{E84AB3FB-7542-4660-91D5-A6199CC43CF2}" dt="2022-12-01T07:22:43.674" v="667" actId="14100"/>
        <pc:sldMkLst>
          <pc:docMk/>
          <pc:sldMk cId="527159152" sldId="822"/>
        </pc:sldMkLst>
        <pc:spChg chg="mod">
          <ac:chgData name="ALI TEKIN GUNER" userId="8a3bfaf7-3db6-4045-837e-88d2495fba61" providerId="ADAL" clId="{E84AB3FB-7542-4660-91D5-A6199CC43CF2}" dt="2022-12-01T07:19:32.613" v="603" actId="14100"/>
          <ac:spMkLst>
            <pc:docMk/>
            <pc:sldMk cId="527159152" sldId="822"/>
            <ac:spMk id="6" creationId="{00000000-0000-0000-0000-000000000000}"/>
          </ac:spMkLst>
        </pc:spChg>
        <pc:spChg chg="add mod">
          <ac:chgData name="ALI TEKIN GUNER" userId="8a3bfaf7-3db6-4045-837e-88d2495fba61" providerId="ADAL" clId="{E84AB3FB-7542-4660-91D5-A6199CC43CF2}" dt="2022-12-01T07:20:40.405" v="619" actId="113"/>
          <ac:spMkLst>
            <pc:docMk/>
            <pc:sldMk cId="527159152" sldId="822"/>
            <ac:spMk id="9" creationId="{E2C2A9AE-DBB8-AAFA-7F0C-1989AB49283E}"/>
          </ac:spMkLst>
        </pc:spChg>
        <pc:spChg chg="add mod">
          <ac:chgData name="ALI TEKIN GUNER" userId="8a3bfaf7-3db6-4045-837e-88d2495fba61" providerId="ADAL" clId="{E84AB3FB-7542-4660-91D5-A6199CC43CF2}" dt="2022-12-01T07:20:44.408" v="620" actId="113"/>
          <ac:spMkLst>
            <pc:docMk/>
            <pc:sldMk cId="527159152" sldId="822"/>
            <ac:spMk id="10" creationId="{EB5DC78A-E583-6805-F6D4-244EE43A5E73}"/>
          </ac:spMkLst>
        </pc:spChg>
        <pc:spChg chg="add mod ord">
          <ac:chgData name="ALI TEKIN GUNER" userId="8a3bfaf7-3db6-4045-837e-88d2495fba61" providerId="ADAL" clId="{E84AB3FB-7542-4660-91D5-A6199CC43CF2}" dt="2022-12-01T07:20:20.535" v="609" actId="1076"/>
          <ac:spMkLst>
            <pc:docMk/>
            <pc:sldMk cId="527159152" sldId="822"/>
            <ac:spMk id="11" creationId="{BD17EA25-7A75-F8F2-AD36-95FFCB3873DC}"/>
          </ac:spMkLst>
        </pc:spChg>
        <pc:spChg chg="add mod">
          <ac:chgData name="ALI TEKIN GUNER" userId="8a3bfaf7-3db6-4045-837e-88d2495fba61" providerId="ADAL" clId="{E84AB3FB-7542-4660-91D5-A6199CC43CF2}" dt="2022-12-01T07:22:43.674" v="667" actId="14100"/>
          <ac:spMkLst>
            <pc:docMk/>
            <pc:sldMk cId="527159152" sldId="822"/>
            <ac:spMk id="13" creationId="{9CAEA3B3-5F1E-85D2-386B-4B42CFA195C0}"/>
          </ac:spMkLst>
        </pc:spChg>
        <pc:picChg chg="mod">
          <ac:chgData name="ALI TEKIN GUNER" userId="8a3bfaf7-3db6-4045-837e-88d2495fba61" providerId="ADAL" clId="{E84AB3FB-7542-4660-91D5-A6199CC43CF2}" dt="2022-12-01T07:17:20.311" v="583" actId="1076"/>
          <ac:picMkLst>
            <pc:docMk/>
            <pc:sldMk cId="527159152" sldId="822"/>
            <ac:picMk id="4" creationId="{00000000-0000-0000-0000-000000000000}"/>
          </ac:picMkLst>
        </pc:picChg>
        <pc:picChg chg="mod">
          <ac:chgData name="ALI TEKIN GUNER" userId="8a3bfaf7-3db6-4045-837e-88d2495fba61" providerId="ADAL" clId="{E84AB3FB-7542-4660-91D5-A6199CC43CF2}" dt="2022-12-01T07:21:36.367" v="637" actId="1076"/>
          <ac:picMkLst>
            <pc:docMk/>
            <pc:sldMk cId="527159152" sldId="822"/>
            <ac:picMk id="7" creationId="{00000000-0000-0000-0000-000000000000}"/>
          </ac:picMkLst>
        </pc:picChg>
      </pc:sldChg>
      <pc:sldChg chg="modSp mod ord">
        <pc:chgData name="ALI TEKIN GUNER" userId="8a3bfaf7-3db6-4045-837e-88d2495fba61" providerId="ADAL" clId="{E84AB3FB-7542-4660-91D5-A6199CC43CF2}" dt="2022-12-07T08:56:56.947" v="1927" actId="1038"/>
        <pc:sldMkLst>
          <pc:docMk/>
          <pc:sldMk cId="2826521667" sldId="826"/>
        </pc:sldMkLst>
        <pc:spChg chg="mod">
          <ac:chgData name="ALI TEKIN GUNER" userId="8a3bfaf7-3db6-4045-837e-88d2495fba61" providerId="ADAL" clId="{E84AB3FB-7542-4660-91D5-A6199CC43CF2}" dt="2022-12-07T08:56:56.947" v="1927" actId="1038"/>
          <ac:spMkLst>
            <pc:docMk/>
            <pc:sldMk cId="2826521667" sldId="826"/>
            <ac:spMk id="25" creationId="{00000000-0000-0000-0000-000000000000}"/>
          </ac:spMkLst>
        </pc:spChg>
        <pc:spChg chg="mod">
          <ac:chgData name="ALI TEKIN GUNER" userId="8a3bfaf7-3db6-4045-837e-88d2495fba61" providerId="ADAL" clId="{E84AB3FB-7542-4660-91D5-A6199CC43CF2}" dt="2022-12-07T08:56:37.472" v="1922" actId="1076"/>
          <ac:spMkLst>
            <pc:docMk/>
            <pc:sldMk cId="2826521667" sldId="826"/>
            <ac:spMk id="33" creationId="{00000000-0000-0000-0000-000000000000}"/>
          </ac:spMkLst>
        </pc:spChg>
        <pc:picChg chg="mod">
          <ac:chgData name="ALI TEKIN GUNER" userId="8a3bfaf7-3db6-4045-837e-88d2495fba61" providerId="ADAL" clId="{E84AB3FB-7542-4660-91D5-A6199CC43CF2}" dt="2022-12-07T08:56:56.947" v="1927" actId="1038"/>
          <ac:picMkLst>
            <pc:docMk/>
            <pc:sldMk cId="2826521667" sldId="826"/>
            <ac:picMk id="36" creationId="{00000000-0000-0000-0000-000000000000}"/>
          </ac:picMkLst>
        </pc:picChg>
        <pc:cxnChg chg="mod">
          <ac:chgData name="ALI TEKIN GUNER" userId="8a3bfaf7-3db6-4045-837e-88d2495fba61" providerId="ADAL" clId="{E84AB3FB-7542-4660-91D5-A6199CC43CF2}" dt="2022-12-07T08:56:56.947" v="1927" actId="1038"/>
          <ac:cxnSpMkLst>
            <pc:docMk/>
            <pc:sldMk cId="2826521667" sldId="826"/>
            <ac:cxnSpMk id="14" creationId="{00000000-0000-0000-0000-000000000000}"/>
          </ac:cxnSpMkLst>
        </pc:cxnChg>
        <pc:cxnChg chg="mod">
          <ac:chgData name="ALI TEKIN GUNER" userId="8a3bfaf7-3db6-4045-837e-88d2495fba61" providerId="ADAL" clId="{E84AB3FB-7542-4660-91D5-A6199CC43CF2}" dt="2022-12-07T08:56:51.324" v="1926" actId="1076"/>
          <ac:cxnSpMkLst>
            <pc:docMk/>
            <pc:sldMk cId="2826521667" sldId="826"/>
            <ac:cxnSpMk id="17" creationId="{00000000-0000-0000-0000-000000000000}"/>
          </ac:cxnSpMkLst>
        </pc:cxnChg>
      </pc:sldChg>
      <pc:sldChg chg="addSp delSp modSp new mod modAnim">
        <pc:chgData name="ALI TEKIN GUNER" userId="8a3bfaf7-3db6-4045-837e-88d2495fba61" providerId="ADAL" clId="{E84AB3FB-7542-4660-91D5-A6199CC43CF2}" dt="2022-12-07T08:56:15.450" v="1918" actId="1035"/>
        <pc:sldMkLst>
          <pc:docMk/>
          <pc:sldMk cId="4127518186" sldId="960"/>
        </pc:sldMkLst>
        <pc:spChg chg="add mod">
          <ac:chgData name="ALI TEKIN GUNER" userId="8a3bfaf7-3db6-4045-837e-88d2495fba61" providerId="ADAL" clId="{E84AB3FB-7542-4660-91D5-A6199CC43CF2}" dt="2022-12-07T08:56:15.450" v="1918" actId="1035"/>
          <ac:spMkLst>
            <pc:docMk/>
            <pc:sldMk cId="4127518186" sldId="960"/>
            <ac:spMk id="5" creationId="{848D7BAD-4BC9-4BF8-6A0E-05304D4C42BD}"/>
          </ac:spMkLst>
        </pc:spChg>
        <pc:spChg chg="add mod">
          <ac:chgData name="ALI TEKIN GUNER" userId="8a3bfaf7-3db6-4045-837e-88d2495fba61" providerId="ADAL" clId="{E84AB3FB-7542-4660-91D5-A6199CC43CF2}" dt="2022-12-01T07:41:32.283" v="1039" actId="164"/>
          <ac:spMkLst>
            <pc:docMk/>
            <pc:sldMk cId="4127518186" sldId="960"/>
            <ac:spMk id="6" creationId="{C9B2427A-0376-56EB-E547-347DE581170E}"/>
          </ac:spMkLst>
        </pc:spChg>
        <pc:spChg chg="add mod">
          <ac:chgData name="ALI TEKIN GUNER" userId="8a3bfaf7-3db6-4045-837e-88d2495fba61" providerId="ADAL" clId="{E84AB3FB-7542-4660-91D5-A6199CC43CF2}" dt="2022-12-07T08:56:15.450" v="1918" actId="1035"/>
          <ac:spMkLst>
            <pc:docMk/>
            <pc:sldMk cId="4127518186" sldId="960"/>
            <ac:spMk id="8" creationId="{8454F35A-BE91-1AC9-65AC-817CF304BD71}"/>
          </ac:spMkLst>
        </pc:spChg>
        <pc:spChg chg="add del">
          <ac:chgData name="ALI TEKIN GUNER" userId="8a3bfaf7-3db6-4045-837e-88d2495fba61" providerId="ADAL" clId="{E84AB3FB-7542-4660-91D5-A6199CC43CF2}" dt="2022-12-01T07:28:27.291" v="703" actId="22"/>
          <ac:spMkLst>
            <pc:docMk/>
            <pc:sldMk cId="4127518186" sldId="960"/>
            <ac:spMk id="10" creationId="{FCDCA6E1-9CC4-C19B-84B8-58FF62648570}"/>
          </ac:spMkLst>
        </pc:spChg>
        <pc:spChg chg="add mod">
          <ac:chgData name="ALI TEKIN GUNER" userId="8a3bfaf7-3db6-4045-837e-88d2495fba61" providerId="ADAL" clId="{E84AB3FB-7542-4660-91D5-A6199CC43CF2}" dt="2022-12-01T07:41:32.283" v="1039" actId="164"/>
          <ac:spMkLst>
            <pc:docMk/>
            <pc:sldMk cId="4127518186" sldId="960"/>
            <ac:spMk id="12" creationId="{C7B4E109-68D6-3105-0027-48DCC005B9F8}"/>
          </ac:spMkLst>
        </pc:spChg>
        <pc:spChg chg="add mod">
          <ac:chgData name="ALI TEKIN GUNER" userId="8a3bfaf7-3db6-4045-837e-88d2495fba61" providerId="ADAL" clId="{E84AB3FB-7542-4660-91D5-A6199CC43CF2}" dt="2022-12-01T07:38:13.604" v="996" actId="164"/>
          <ac:spMkLst>
            <pc:docMk/>
            <pc:sldMk cId="4127518186" sldId="960"/>
            <ac:spMk id="13" creationId="{414874D5-68D2-754E-311B-F4A9DE4CD575}"/>
          </ac:spMkLst>
        </pc:spChg>
        <pc:spChg chg="add mod">
          <ac:chgData name="ALI TEKIN GUNER" userId="8a3bfaf7-3db6-4045-837e-88d2495fba61" providerId="ADAL" clId="{E84AB3FB-7542-4660-91D5-A6199CC43CF2}" dt="2022-12-01T07:38:13.604" v="996" actId="164"/>
          <ac:spMkLst>
            <pc:docMk/>
            <pc:sldMk cId="4127518186" sldId="960"/>
            <ac:spMk id="14" creationId="{342C4635-CB5E-20CF-D129-628380EB1B97}"/>
          </ac:spMkLst>
        </pc:spChg>
        <pc:spChg chg="add mod">
          <ac:chgData name="ALI TEKIN GUNER" userId="8a3bfaf7-3db6-4045-837e-88d2495fba61" providerId="ADAL" clId="{E84AB3FB-7542-4660-91D5-A6199CC43CF2}" dt="2022-12-01T07:38:13.604" v="996" actId="164"/>
          <ac:spMkLst>
            <pc:docMk/>
            <pc:sldMk cId="4127518186" sldId="960"/>
            <ac:spMk id="26" creationId="{3BA16FB8-D5DF-7140-AE8E-DF115673C5CD}"/>
          </ac:spMkLst>
        </pc:spChg>
        <pc:spChg chg="add mod">
          <ac:chgData name="ALI TEKIN GUNER" userId="8a3bfaf7-3db6-4045-837e-88d2495fba61" providerId="ADAL" clId="{E84AB3FB-7542-4660-91D5-A6199CC43CF2}" dt="2022-12-01T07:38:13.604" v="996" actId="164"/>
          <ac:spMkLst>
            <pc:docMk/>
            <pc:sldMk cId="4127518186" sldId="960"/>
            <ac:spMk id="27" creationId="{35432A37-6C82-4611-966C-12761DB1223D}"/>
          </ac:spMkLst>
        </pc:spChg>
        <pc:spChg chg="add mod">
          <ac:chgData name="ALI TEKIN GUNER" userId="8a3bfaf7-3db6-4045-837e-88d2495fba61" providerId="ADAL" clId="{E84AB3FB-7542-4660-91D5-A6199CC43CF2}" dt="2022-12-01T07:45:22.032" v="1076" actId="2711"/>
          <ac:spMkLst>
            <pc:docMk/>
            <pc:sldMk cId="4127518186" sldId="960"/>
            <ac:spMk id="28" creationId="{8AEACB50-F185-8BDB-AB3F-1B84FAD7FE7E}"/>
          </ac:spMkLst>
        </pc:spChg>
        <pc:spChg chg="add mod ord">
          <ac:chgData name="ALI TEKIN GUNER" userId="8a3bfaf7-3db6-4045-837e-88d2495fba61" providerId="ADAL" clId="{E84AB3FB-7542-4660-91D5-A6199CC43CF2}" dt="2022-12-07T08:56:15.450" v="1918" actId="1035"/>
          <ac:spMkLst>
            <pc:docMk/>
            <pc:sldMk cId="4127518186" sldId="960"/>
            <ac:spMk id="31" creationId="{4F47BDEF-8B7F-C30B-61EE-C3633711726A}"/>
          </ac:spMkLst>
        </pc:spChg>
        <pc:spChg chg="add mod">
          <ac:chgData name="ALI TEKIN GUNER" userId="8a3bfaf7-3db6-4045-837e-88d2495fba61" providerId="ADAL" clId="{E84AB3FB-7542-4660-91D5-A6199CC43CF2}" dt="2022-12-01T07:41:08.091" v="1035" actId="164"/>
          <ac:spMkLst>
            <pc:docMk/>
            <pc:sldMk cId="4127518186" sldId="960"/>
            <ac:spMk id="33" creationId="{CA364E24-EF6E-6E5C-BF25-640D7E2CDEAC}"/>
          </ac:spMkLst>
        </pc:spChg>
        <pc:spChg chg="add mod ord">
          <ac:chgData name="ALI TEKIN GUNER" userId="8a3bfaf7-3db6-4045-837e-88d2495fba61" providerId="ADAL" clId="{E84AB3FB-7542-4660-91D5-A6199CC43CF2}" dt="2022-12-01T07:41:08.091" v="1035" actId="164"/>
          <ac:spMkLst>
            <pc:docMk/>
            <pc:sldMk cId="4127518186" sldId="960"/>
            <ac:spMk id="34" creationId="{AC4F3B5B-6421-578F-CC8F-6DD428E3EC7D}"/>
          </ac:spMkLst>
        </pc:spChg>
        <pc:spChg chg="add mod">
          <ac:chgData name="ALI TEKIN GUNER" userId="8a3bfaf7-3db6-4045-837e-88d2495fba61" providerId="ADAL" clId="{E84AB3FB-7542-4660-91D5-A6199CC43CF2}" dt="2022-12-01T07:44:24.623" v="1070" actId="164"/>
          <ac:spMkLst>
            <pc:docMk/>
            <pc:sldMk cId="4127518186" sldId="960"/>
            <ac:spMk id="40" creationId="{17B4E02C-0A07-EDA0-2E08-151F32E374B6}"/>
          </ac:spMkLst>
        </pc:spChg>
        <pc:grpChg chg="add mod">
          <ac:chgData name="ALI TEKIN GUNER" userId="8a3bfaf7-3db6-4045-837e-88d2495fba61" providerId="ADAL" clId="{E84AB3FB-7542-4660-91D5-A6199CC43CF2}" dt="2022-12-01T07:44:24.623" v="1070" actId="164"/>
          <ac:grpSpMkLst>
            <pc:docMk/>
            <pc:sldMk cId="4127518186" sldId="960"/>
            <ac:grpSpMk id="29" creationId="{036EA131-AF3B-3D7D-7499-400E5BED65E4}"/>
          </ac:grpSpMkLst>
        </pc:grpChg>
        <pc:grpChg chg="add mod">
          <ac:chgData name="ALI TEKIN GUNER" userId="8a3bfaf7-3db6-4045-837e-88d2495fba61" providerId="ADAL" clId="{E84AB3FB-7542-4660-91D5-A6199CC43CF2}" dt="2022-12-07T08:56:15.450" v="1918" actId="1035"/>
          <ac:grpSpMkLst>
            <pc:docMk/>
            <pc:sldMk cId="4127518186" sldId="960"/>
            <ac:grpSpMk id="35" creationId="{4DB5CCCF-27A9-0883-7DEE-E5C96F38260B}"/>
          </ac:grpSpMkLst>
        </pc:grpChg>
        <pc:grpChg chg="add mod">
          <ac:chgData name="ALI TEKIN GUNER" userId="8a3bfaf7-3db6-4045-837e-88d2495fba61" providerId="ADAL" clId="{E84AB3FB-7542-4660-91D5-A6199CC43CF2}" dt="2022-12-07T08:56:15.450" v="1918" actId="1035"/>
          <ac:grpSpMkLst>
            <pc:docMk/>
            <pc:sldMk cId="4127518186" sldId="960"/>
            <ac:grpSpMk id="36" creationId="{1EC10A9F-6F7C-B2B7-B050-C5DDDE92C32E}"/>
          </ac:grpSpMkLst>
        </pc:grpChg>
        <pc:grpChg chg="add mod">
          <ac:chgData name="ALI TEKIN GUNER" userId="8a3bfaf7-3db6-4045-837e-88d2495fba61" providerId="ADAL" clId="{E84AB3FB-7542-4660-91D5-A6199CC43CF2}" dt="2022-12-07T08:56:15.450" v="1918" actId="1035"/>
          <ac:grpSpMkLst>
            <pc:docMk/>
            <pc:sldMk cId="4127518186" sldId="960"/>
            <ac:grpSpMk id="42" creationId="{1C64276E-D4BE-2F99-157E-9B5288299CE7}"/>
          </ac:grpSpMkLst>
        </pc:grpChg>
        <pc:cxnChg chg="add mod">
          <ac:chgData name="ALI TEKIN GUNER" userId="8a3bfaf7-3db6-4045-837e-88d2495fba61" providerId="ADAL" clId="{E84AB3FB-7542-4660-91D5-A6199CC43CF2}" dt="2022-12-01T07:38:13.604" v="996" actId="164"/>
          <ac:cxnSpMkLst>
            <pc:docMk/>
            <pc:sldMk cId="4127518186" sldId="960"/>
            <ac:cxnSpMk id="16" creationId="{44B30F89-8231-DDBB-8ADC-CDE4744618C2}"/>
          </ac:cxnSpMkLst>
        </pc:cxnChg>
        <pc:cxnChg chg="add mod">
          <ac:chgData name="ALI TEKIN GUNER" userId="8a3bfaf7-3db6-4045-837e-88d2495fba61" providerId="ADAL" clId="{E84AB3FB-7542-4660-91D5-A6199CC43CF2}" dt="2022-12-01T07:44:14.492" v="1069" actId="1036"/>
          <ac:cxnSpMkLst>
            <pc:docMk/>
            <pc:sldMk cId="4127518186" sldId="960"/>
            <ac:cxnSpMk id="17" creationId="{CB7D4811-D156-1EE7-7298-E53332289DA5}"/>
          </ac:cxnSpMkLst>
        </pc:cxnChg>
        <pc:cxnChg chg="add mod">
          <ac:chgData name="ALI TEKIN GUNER" userId="8a3bfaf7-3db6-4045-837e-88d2495fba61" providerId="ADAL" clId="{E84AB3FB-7542-4660-91D5-A6199CC43CF2}" dt="2022-12-01T07:43:45.424" v="1060" actId="1076"/>
          <ac:cxnSpMkLst>
            <pc:docMk/>
            <pc:sldMk cId="4127518186" sldId="960"/>
            <ac:cxnSpMk id="20" creationId="{82DFD9A3-4186-736A-6EFC-98FD15E216CF}"/>
          </ac:cxnSpMkLst>
        </pc:cxnChg>
        <pc:cxnChg chg="add mod">
          <ac:chgData name="ALI TEKIN GUNER" userId="8a3bfaf7-3db6-4045-837e-88d2495fba61" providerId="ADAL" clId="{E84AB3FB-7542-4660-91D5-A6199CC43CF2}" dt="2022-12-01T07:44:24.623" v="1070" actId="164"/>
          <ac:cxnSpMkLst>
            <pc:docMk/>
            <pc:sldMk cId="4127518186" sldId="960"/>
            <ac:cxnSpMk id="37" creationId="{641B9EAA-A9C3-1AE7-86CC-5F3D1D0F5D73}"/>
          </ac:cxnSpMkLst>
        </pc:cxnChg>
      </pc:sldChg>
      <pc:sldChg chg="addSp delSp modSp new mod delAnim modAnim">
        <pc:chgData name="ALI TEKIN GUNER" userId="8a3bfaf7-3db6-4045-837e-88d2495fba61" providerId="ADAL" clId="{E84AB3FB-7542-4660-91D5-A6199CC43CF2}" dt="2022-12-07T08:56:28.122" v="1921" actId="1035"/>
        <pc:sldMkLst>
          <pc:docMk/>
          <pc:sldMk cId="2314638507" sldId="961"/>
        </pc:sldMkLst>
        <pc:spChg chg="add mod">
          <ac:chgData name="ALI TEKIN GUNER" userId="8a3bfaf7-3db6-4045-837e-88d2495fba61" providerId="ADAL" clId="{E84AB3FB-7542-4660-91D5-A6199CC43CF2}" dt="2022-12-07T08:56:20.772" v="1919" actId="1035"/>
          <ac:spMkLst>
            <pc:docMk/>
            <pc:sldMk cId="2314638507" sldId="961"/>
            <ac:spMk id="5" creationId="{45F33A4A-8DD0-6262-60C0-8FFC466F0EFE}"/>
          </ac:spMkLst>
        </pc:spChg>
        <pc:spChg chg="mod topLvl">
          <ac:chgData name="ALI TEKIN GUNER" userId="8a3bfaf7-3db6-4045-837e-88d2495fba61" providerId="ADAL" clId="{E84AB3FB-7542-4660-91D5-A6199CC43CF2}" dt="2022-12-07T08:56:20.772" v="1919" actId="1035"/>
          <ac:spMkLst>
            <pc:docMk/>
            <pc:sldMk cId="2314638507" sldId="961"/>
            <ac:spMk id="7" creationId="{4537E595-AC71-CEDF-7451-BA4D730871C4}"/>
          </ac:spMkLst>
        </pc:spChg>
        <pc:spChg chg="del mod topLvl">
          <ac:chgData name="ALI TEKIN GUNER" userId="8a3bfaf7-3db6-4045-837e-88d2495fba61" providerId="ADAL" clId="{E84AB3FB-7542-4660-91D5-A6199CC43CF2}" dt="2022-12-01T07:53:09.357" v="1375" actId="478"/>
          <ac:spMkLst>
            <pc:docMk/>
            <pc:sldMk cId="2314638507" sldId="961"/>
            <ac:spMk id="8" creationId="{58E0DFE2-AEA2-FECF-894B-448C519C33FE}"/>
          </ac:spMkLst>
        </pc:spChg>
        <pc:spChg chg="add mod">
          <ac:chgData name="ALI TEKIN GUNER" userId="8a3bfaf7-3db6-4045-837e-88d2495fba61" providerId="ADAL" clId="{E84AB3FB-7542-4660-91D5-A6199CC43CF2}" dt="2022-12-01T07:51:08.263" v="1363" actId="164"/>
          <ac:spMkLst>
            <pc:docMk/>
            <pc:sldMk cId="2314638507" sldId="961"/>
            <ac:spMk id="9" creationId="{71C95366-A8EE-E4FA-05AA-BD882759691A}"/>
          </ac:spMkLst>
        </pc:spChg>
        <pc:spChg chg="add mod">
          <ac:chgData name="ALI TEKIN GUNER" userId="8a3bfaf7-3db6-4045-837e-88d2495fba61" providerId="ADAL" clId="{E84AB3FB-7542-4660-91D5-A6199CC43CF2}" dt="2022-12-01T07:51:08.263" v="1363" actId="164"/>
          <ac:spMkLst>
            <pc:docMk/>
            <pc:sldMk cId="2314638507" sldId="961"/>
            <ac:spMk id="10" creationId="{483783BD-6C20-0108-4CF2-FA9624874A18}"/>
          </ac:spMkLst>
        </pc:spChg>
        <pc:spChg chg="mod">
          <ac:chgData name="ALI TEKIN GUNER" userId="8a3bfaf7-3db6-4045-837e-88d2495fba61" providerId="ADAL" clId="{E84AB3FB-7542-4660-91D5-A6199CC43CF2}" dt="2022-12-01T07:50:01.955" v="1249" actId="207"/>
          <ac:spMkLst>
            <pc:docMk/>
            <pc:sldMk cId="2314638507" sldId="961"/>
            <ac:spMk id="12" creationId="{5242F5AC-8F49-CB69-B6CC-7A85BB0EE243}"/>
          </ac:spMkLst>
        </pc:spChg>
        <pc:spChg chg="mod">
          <ac:chgData name="ALI TEKIN GUNER" userId="8a3bfaf7-3db6-4045-837e-88d2495fba61" providerId="ADAL" clId="{E84AB3FB-7542-4660-91D5-A6199CC43CF2}" dt="2022-12-01T07:49:48.108" v="1201" actId="14838"/>
          <ac:spMkLst>
            <pc:docMk/>
            <pc:sldMk cId="2314638507" sldId="961"/>
            <ac:spMk id="13" creationId="{2FC3022E-3A28-3E9A-D829-B6EA84C59948}"/>
          </ac:spMkLst>
        </pc:spChg>
        <pc:spChg chg="add mod">
          <ac:chgData name="ALI TEKIN GUNER" userId="8a3bfaf7-3db6-4045-837e-88d2495fba61" providerId="ADAL" clId="{E84AB3FB-7542-4660-91D5-A6199CC43CF2}" dt="2022-12-07T08:56:20.772" v="1919" actId="1035"/>
          <ac:spMkLst>
            <pc:docMk/>
            <pc:sldMk cId="2314638507" sldId="961"/>
            <ac:spMk id="14" creationId="{CE8C1EC3-02F0-B8D4-688A-5B1395FA6F7A}"/>
          </ac:spMkLst>
        </pc:spChg>
        <pc:spChg chg="add mod">
          <ac:chgData name="ALI TEKIN GUNER" userId="8a3bfaf7-3db6-4045-837e-88d2495fba61" providerId="ADAL" clId="{E84AB3FB-7542-4660-91D5-A6199CC43CF2}" dt="2022-12-01T08:03:00.902" v="1595" actId="164"/>
          <ac:spMkLst>
            <pc:docMk/>
            <pc:sldMk cId="2314638507" sldId="961"/>
            <ac:spMk id="18" creationId="{CB18176A-9CBF-9317-5CA2-0C336F822524}"/>
          </ac:spMkLst>
        </pc:spChg>
        <pc:spChg chg="add mod topLvl">
          <ac:chgData name="ALI TEKIN GUNER" userId="8a3bfaf7-3db6-4045-837e-88d2495fba61" providerId="ADAL" clId="{E84AB3FB-7542-4660-91D5-A6199CC43CF2}" dt="2022-12-01T08:13:11.434" v="1845" actId="164"/>
          <ac:spMkLst>
            <pc:docMk/>
            <pc:sldMk cId="2314638507" sldId="961"/>
            <ac:spMk id="19" creationId="{1E417A9D-F2FF-9827-AFCA-6BB22B2AC975}"/>
          </ac:spMkLst>
        </pc:spChg>
        <pc:spChg chg="add del mod topLvl">
          <ac:chgData name="ALI TEKIN GUNER" userId="8a3bfaf7-3db6-4045-837e-88d2495fba61" providerId="ADAL" clId="{E84AB3FB-7542-4660-91D5-A6199CC43CF2}" dt="2022-12-01T08:13:11.434" v="1845" actId="164"/>
          <ac:spMkLst>
            <pc:docMk/>
            <pc:sldMk cId="2314638507" sldId="961"/>
            <ac:spMk id="34" creationId="{80E2BA76-DD1C-E0B9-9288-BA54F29CCD38}"/>
          </ac:spMkLst>
        </pc:spChg>
        <pc:spChg chg="add mod ord topLvl">
          <ac:chgData name="ALI TEKIN GUNER" userId="8a3bfaf7-3db6-4045-837e-88d2495fba61" providerId="ADAL" clId="{E84AB3FB-7542-4660-91D5-A6199CC43CF2}" dt="2022-12-01T08:13:11.434" v="1845" actId="164"/>
          <ac:spMkLst>
            <pc:docMk/>
            <pc:sldMk cId="2314638507" sldId="961"/>
            <ac:spMk id="35" creationId="{D5556DC1-9EFB-9BDF-38C5-0F267D1F43C1}"/>
          </ac:spMkLst>
        </pc:spChg>
        <pc:spChg chg="add del mod topLvl">
          <ac:chgData name="ALI TEKIN GUNER" userId="8a3bfaf7-3db6-4045-837e-88d2495fba61" providerId="ADAL" clId="{E84AB3FB-7542-4660-91D5-A6199CC43CF2}" dt="2022-12-01T08:13:11.434" v="1845" actId="164"/>
          <ac:spMkLst>
            <pc:docMk/>
            <pc:sldMk cId="2314638507" sldId="961"/>
            <ac:spMk id="37" creationId="{1080D9B5-5AAE-96CE-3E16-C5C78F019FDF}"/>
          </ac:spMkLst>
        </pc:spChg>
        <pc:spChg chg="add mod topLvl">
          <ac:chgData name="ALI TEKIN GUNER" userId="8a3bfaf7-3db6-4045-837e-88d2495fba61" providerId="ADAL" clId="{E84AB3FB-7542-4660-91D5-A6199CC43CF2}" dt="2022-12-01T08:13:11.434" v="1845" actId="164"/>
          <ac:spMkLst>
            <pc:docMk/>
            <pc:sldMk cId="2314638507" sldId="961"/>
            <ac:spMk id="40" creationId="{7757D47B-B91F-B8E6-E52A-586FCC8EBF0D}"/>
          </ac:spMkLst>
        </pc:spChg>
        <pc:spChg chg="add del mod topLvl">
          <ac:chgData name="ALI TEKIN GUNER" userId="8a3bfaf7-3db6-4045-837e-88d2495fba61" providerId="ADAL" clId="{E84AB3FB-7542-4660-91D5-A6199CC43CF2}" dt="2022-12-01T08:13:11.434" v="1845" actId="164"/>
          <ac:spMkLst>
            <pc:docMk/>
            <pc:sldMk cId="2314638507" sldId="961"/>
            <ac:spMk id="41" creationId="{4207A563-13EB-46AA-9D88-E1B2C131B767}"/>
          </ac:spMkLst>
        </pc:spChg>
        <pc:spChg chg="add mod topLvl">
          <ac:chgData name="ALI TEKIN GUNER" userId="8a3bfaf7-3db6-4045-837e-88d2495fba61" providerId="ADAL" clId="{E84AB3FB-7542-4660-91D5-A6199CC43CF2}" dt="2022-12-01T08:13:11.434" v="1845" actId="164"/>
          <ac:spMkLst>
            <pc:docMk/>
            <pc:sldMk cId="2314638507" sldId="961"/>
            <ac:spMk id="42" creationId="{D2EB5C4B-081A-61E5-85B5-B8124A7CC5D5}"/>
          </ac:spMkLst>
        </pc:spChg>
        <pc:spChg chg="add del mod topLvl">
          <ac:chgData name="ALI TEKIN GUNER" userId="8a3bfaf7-3db6-4045-837e-88d2495fba61" providerId="ADAL" clId="{E84AB3FB-7542-4660-91D5-A6199CC43CF2}" dt="2022-12-01T08:09:35.387" v="1792" actId="478"/>
          <ac:spMkLst>
            <pc:docMk/>
            <pc:sldMk cId="2314638507" sldId="961"/>
            <ac:spMk id="44" creationId="{7B6851AF-ADD5-5BF1-5688-7C50E84DF1A1}"/>
          </ac:spMkLst>
        </pc:spChg>
        <pc:spChg chg="add mod">
          <ac:chgData name="ALI TEKIN GUNER" userId="8a3bfaf7-3db6-4045-837e-88d2495fba61" providerId="ADAL" clId="{E84AB3FB-7542-4660-91D5-A6199CC43CF2}" dt="2022-12-07T08:56:20.772" v="1919" actId="1035"/>
          <ac:spMkLst>
            <pc:docMk/>
            <pc:sldMk cId="2314638507" sldId="961"/>
            <ac:spMk id="47" creationId="{EB5ECFA8-5ECE-0843-E852-9FFD406D2DBC}"/>
          </ac:spMkLst>
        </pc:spChg>
        <pc:spChg chg="add mod">
          <ac:chgData name="ALI TEKIN GUNER" userId="8a3bfaf7-3db6-4045-837e-88d2495fba61" providerId="ADAL" clId="{E84AB3FB-7542-4660-91D5-A6199CC43CF2}" dt="2022-12-07T08:56:20.772" v="1919" actId="1035"/>
          <ac:spMkLst>
            <pc:docMk/>
            <pc:sldMk cId="2314638507" sldId="961"/>
            <ac:spMk id="48" creationId="{844D92FB-4C63-0CA1-87C5-857EEF63950B}"/>
          </ac:spMkLst>
        </pc:spChg>
        <pc:spChg chg="add mod">
          <ac:chgData name="ALI TEKIN GUNER" userId="8a3bfaf7-3db6-4045-837e-88d2495fba61" providerId="ADAL" clId="{E84AB3FB-7542-4660-91D5-A6199CC43CF2}" dt="2022-12-01T08:13:11.434" v="1845" actId="164"/>
          <ac:spMkLst>
            <pc:docMk/>
            <pc:sldMk cId="2314638507" sldId="961"/>
            <ac:spMk id="53" creationId="{EB73DC8E-D4FE-E942-F33B-B1A85C3233F3}"/>
          </ac:spMkLst>
        </pc:spChg>
        <pc:spChg chg="add mod ord">
          <ac:chgData name="ALI TEKIN GUNER" userId="8a3bfaf7-3db6-4045-837e-88d2495fba61" providerId="ADAL" clId="{E84AB3FB-7542-4660-91D5-A6199CC43CF2}" dt="2022-12-07T08:56:20.772" v="1919" actId="1035"/>
          <ac:spMkLst>
            <pc:docMk/>
            <pc:sldMk cId="2314638507" sldId="961"/>
            <ac:spMk id="56" creationId="{BDC41603-E5C6-0CE6-AC7C-4B0DE74E99FC}"/>
          </ac:spMkLst>
        </pc:spChg>
        <pc:grpChg chg="add del mod">
          <ac:chgData name="ALI TEKIN GUNER" userId="8a3bfaf7-3db6-4045-837e-88d2495fba61" providerId="ADAL" clId="{E84AB3FB-7542-4660-91D5-A6199CC43CF2}" dt="2022-12-01T07:53:09.357" v="1375" actId="478"/>
          <ac:grpSpMkLst>
            <pc:docMk/>
            <pc:sldMk cId="2314638507" sldId="961"/>
            <ac:grpSpMk id="6" creationId="{3B633AB2-7F24-0A8A-1D7F-8569493CB115}"/>
          </ac:grpSpMkLst>
        </pc:grpChg>
        <pc:grpChg chg="add mod">
          <ac:chgData name="ALI TEKIN GUNER" userId="8a3bfaf7-3db6-4045-837e-88d2495fba61" providerId="ADAL" clId="{E84AB3FB-7542-4660-91D5-A6199CC43CF2}" dt="2022-12-01T07:51:14.725" v="1366" actId="164"/>
          <ac:grpSpMkLst>
            <pc:docMk/>
            <pc:sldMk cId="2314638507" sldId="961"/>
            <ac:grpSpMk id="11" creationId="{B215178D-ABE5-D799-E0C2-64852A607F4E}"/>
          </ac:grpSpMkLst>
        </pc:grpChg>
        <pc:grpChg chg="add mod">
          <ac:chgData name="ALI TEKIN GUNER" userId="8a3bfaf7-3db6-4045-837e-88d2495fba61" providerId="ADAL" clId="{E84AB3FB-7542-4660-91D5-A6199CC43CF2}" dt="2022-12-01T07:51:14.725" v="1366" actId="164"/>
          <ac:grpSpMkLst>
            <pc:docMk/>
            <pc:sldMk cId="2314638507" sldId="961"/>
            <ac:grpSpMk id="15" creationId="{C0349352-B8DD-8266-6906-1D93C547E878}"/>
          </ac:grpSpMkLst>
        </pc:grpChg>
        <pc:grpChg chg="add mod">
          <ac:chgData name="ALI TEKIN GUNER" userId="8a3bfaf7-3db6-4045-837e-88d2495fba61" providerId="ADAL" clId="{E84AB3FB-7542-4660-91D5-A6199CC43CF2}" dt="2022-12-01T08:03:00.902" v="1595" actId="164"/>
          <ac:grpSpMkLst>
            <pc:docMk/>
            <pc:sldMk cId="2314638507" sldId="961"/>
            <ac:grpSpMk id="16" creationId="{89658B2C-4129-9AB2-02AF-D4E9AC05B9C3}"/>
          </ac:grpSpMkLst>
        </pc:grpChg>
        <pc:grpChg chg="add del mod topLvl">
          <ac:chgData name="ALI TEKIN GUNER" userId="8a3bfaf7-3db6-4045-837e-88d2495fba61" providerId="ADAL" clId="{E84AB3FB-7542-4660-91D5-A6199CC43CF2}" dt="2022-12-01T08:04:35.314" v="1644" actId="165"/>
          <ac:grpSpMkLst>
            <pc:docMk/>
            <pc:sldMk cId="2314638507" sldId="961"/>
            <ac:grpSpMk id="38" creationId="{C272463A-C40C-CAB7-0EA3-279990450BC2}"/>
          </ac:grpSpMkLst>
        </pc:grpChg>
        <pc:grpChg chg="add del mod">
          <ac:chgData name="ALI TEKIN GUNER" userId="8a3bfaf7-3db6-4045-837e-88d2495fba61" providerId="ADAL" clId="{E84AB3FB-7542-4660-91D5-A6199CC43CF2}" dt="2022-12-01T08:04:06.916" v="1639" actId="165"/>
          <ac:grpSpMkLst>
            <pc:docMk/>
            <pc:sldMk cId="2314638507" sldId="961"/>
            <ac:grpSpMk id="45" creationId="{CA672545-EC46-833E-F4BD-54FF1105B02E}"/>
          </ac:grpSpMkLst>
        </pc:grpChg>
        <pc:grpChg chg="add mod">
          <ac:chgData name="ALI TEKIN GUNER" userId="8a3bfaf7-3db6-4045-837e-88d2495fba61" providerId="ADAL" clId="{E84AB3FB-7542-4660-91D5-A6199CC43CF2}" dt="2022-12-07T08:56:20.772" v="1919" actId="1035"/>
          <ac:grpSpMkLst>
            <pc:docMk/>
            <pc:sldMk cId="2314638507" sldId="961"/>
            <ac:grpSpMk id="46" creationId="{FCA0DE96-8649-1205-A3E3-DFDD52E83576}"/>
          </ac:grpSpMkLst>
        </pc:grpChg>
        <pc:grpChg chg="add mod">
          <ac:chgData name="ALI TEKIN GUNER" userId="8a3bfaf7-3db6-4045-837e-88d2495fba61" providerId="ADAL" clId="{E84AB3FB-7542-4660-91D5-A6199CC43CF2}" dt="2022-12-07T08:56:28.122" v="1921" actId="1035"/>
          <ac:grpSpMkLst>
            <pc:docMk/>
            <pc:sldMk cId="2314638507" sldId="961"/>
            <ac:grpSpMk id="55" creationId="{3A23C87D-0595-EE8E-705C-19085787A7BB}"/>
          </ac:grpSpMkLst>
        </pc:grpChg>
        <pc:cxnChg chg="add mod topLvl">
          <ac:chgData name="ALI TEKIN GUNER" userId="8a3bfaf7-3db6-4045-837e-88d2495fba61" providerId="ADAL" clId="{E84AB3FB-7542-4660-91D5-A6199CC43CF2}" dt="2022-12-01T08:13:11.434" v="1845" actId="164"/>
          <ac:cxnSpMkLst>
            <pc:docMk/>
            <pc:sldMk cId="2314638507" sldId="961"/>
            <ac:cxnSpMk id="21" creationId="{E13EEDE0-EBF2-C621-EABA-8B9C3E13C36D}"/>
          </ac:cxnSpMkLst>
        </pc:cxnChg>
        <pc:cxnChg chg="add mod ord topLvl">
          <ac:chgData name="ALI TEKIN GUNER" userId="8a3bfaf7-3db6-4045-837e-88d2495fba61" providerId="ADAL" clId="{E84AB3FB-7542-4660-91D5-A6199CC43CF2}" dt="2022-12-01T08:13:11.434" v="1845" actId="164"/>
          <ac:cxnSpMkLst>
            <pc:docMk/>
            <pc:sldMk cId="2314638507" sldId="961"/>
            <ac:cxnSpMk id="22" creationId="{44DF10C3-AC03-EA3A-259A-6746AB942BA0}"/>
          </ac:cxnSpMkLst>
        </pc:cxnChg>
        <pc:cxnChg chg="add mod topLvl">
          <ac:chgData name="ALI TEKIN GUNER" userId="8a3bfaf7-3db6-4045-837e-88d2495fba61" providerId="ADAL" clId="{E84AB3FB-7542-4660-91D5-A6199CC43CF2}" dt="2022-12-01T08:13:11.434" v="1845" actId="164"/>
          <ac:cxnSpMkLst>
            <pc:docMk/>
            <pc:sldMk cId="2314638507" sldId="961"/>
            <ac:cxnSpMk id="26" creationId="{5CD6DA93-1704-B79F-341A-F6FD5FBB00CB}"/>
          </ac:cxnSpMkLst>
        </pc:cxnChg>
        <pc:cxnChg chg="add mod ord topLvl">
          <ac:chgData name="ALI TEKIN GUNER" userId="8a3bfaf7-3db6-4045-837e-88d2495fba61" providerId="ADAL" clId="{E84AB3FB-7542-4660-91D5-A6199CC43CF2}" dt="2022-12-01T08:13:11.434" v="1845" actId="164"/>
          <ac:cxnSpMkLst>
            <pc:docMk/>
            <pc:sldMk cId="2314638507" sldId="961"/>
            <ac:cxnSpMk id="27" creationId="{D9D5986E-4C76-78D5-EDBE-EA73F8685C11}"/>
          </ac:cxnSpMkLst>
        </pc:cxnChg>
        <pc:cxnChg chg="add mod topLvl">
          <ac:chgData name="ALI TEKIN GUNER" userId="8a3bfaf7-3db6-4045-837e-88d2495fba61" providerId="ADAL" clId="{E84AB3FB-7542-4660-91D5-A6199CC43CF2}" dt="2022-12-01T08:13:11.434" v="1845" actId="164"/>
          <ac:cxnSpMkLst>
            <pc:docMk/>
            <pc:sldMk cId="2314638507" sldId="961"/>
            <ac:cxnSpMk id="28" creationId="{945917BA-BC5B-10F9-4C03-5E109ADDB160}"/>
          </ac:cxnSpMkLst>
        </pc:cxnChg>
        <pc:cxnChg chg="add mod topLvl">
          <ac:chgData name="ALI TEKIN GUNER" userId="8a3bfaf7-3db6-4045-837e-88d2495fba61" providerId="ADAL" clId="{E84AB3FB-7542-4660-91D5-A6199CC43CF2}" dt="2022-12-01T08:13:11.434" v="1845" actId="164"/>
          <ac:cxnSpMkLst>
            <pc:docMk/>
            <pc:sldMk cId="2314638507" sldId="961"/>
            <ac:cxnSpMk id="32" creationId="{75B2D299-4A6F-B84D-2EBD-3882D1D42919}"/>
          </ac:cxnSpMkLst>
        </pc:cxnChg>
        <pc:cxnChg chg="add mod">
          <ac:chgData name="ALI TEKIN GUNER" userId="8a3bfaf7-3db6-4045-837e-88d2495fba61" providerId="ADAL" clId="{E84AB3FB-7542-4660-91D5-A6199CC43CF2}" dt="2022-12-01T08:13:11.434" v="1845" actId="164"/>
          <ac:cxnSpMkLst>
            <pc:docMk/>
            <pc:sldMk cId="2314638507" sldId="961"/>
            <ac:cxnSpMk id="49" creationId="{A8737242-B3E2-ADDB-FCA1-6FE62428D004}"/>
          </ac:cxnSpMkLst>
        </pc:cxnChg>
      </pc:sldChg>
      <pc:sldChg chg="addSp delSp modSp new del mod delAnim modAnim">
        <pc:chgData name="ALI TEKIN GUNER" userId="8a3bfaf7-3db6-4045-837e-88d2495fba61" providerId="ADAL" clId="{E84AB3FB-7542-4660-91D5-A6199CC43CF2}" dt="2022-12-07T10:43:03.365" v="2902" actId="47"/>
        <pc:sldMkLst>
          <pc:docMk/>
          <pc:sldMk cId="1255793585" sldId="962"/>
        </pc:sldMkLst>
        <pc:spChg chg="add del mod">
          <ac:chgData name="ALI TEKIN GUNER" userId="8a3bfaf7-3db6-4045-837e-88d2495fba61" providerId="ADAL" clId="{E84AB3FB-7542-4660-91D5-A6199CC43CF2}" dt="2022-12-07T09:54:28.927" v="2263" actId="21"/>
          <ac:spMkLst>
            <pc:docMk/>
            <pc:sldMk cId="1255793585" sldId="962"/>
            <ac:spMk id="6" creationId="{97940369-AE7A-EF2B-5BBE-E6E2D3BD1254}"/>
          </ac:spMkLst>
        </pc:spChg>
        <pc:spChg chg="add del mod">
          <ac:chgData name="ALI TEKIN GUNER" userId="8a3bfaf7-3db6-4045-837e-88d2495fba61" providerId="ADAL" clId="{E84AB3FB-7542-4660-91D5-A6199CC43CF2}" dt="2022-12-07T09:54:28.927" v="2263" actId="21"/>
          <ac:spMkLst>
            <pc:docMk/>
            <pc:sldMk cId="1255793585" sldId="962"/>
            <ac:spMk id="7" creationId="{AEF5ED92-2927-49C8-09BB-E102122C95F8}"/>
          </ac:spMkLst>
        </pc:spChg>
        <pc:spChg chg="add del mod">
          <ac:chgData name="ALI TEKIN GUNER" userId="8a3bfaf7-3db6-4045-837e-88d2495fba61" providerId="ADAL" clId="{E84AB3FB-7542-4660-91D5-A6199CC43CF2}" dt="2022-12-07T09:54:28.927" v="2263" actId="21"/>
          <ac:spMkLst>
            <pc:docMk/>
            <pc:sldMk cId="1255793585" sldId="962"/>
            <ac:spMk id="8" creationId="{D7A21E8F-342C-A61B-82A6-40DA6B31C9FA}"/>
          </ac:spMkLst>
        </pc:spChg>
        <pc:spChg chg="add del mod">
          <ac:chgData name="ALI TEKIN GUNER" userId="8a3bfaf7-3db6-4045-837e-88d2495fba61" providerId="ADAL" clId="{E84AB3FB-7542-4660-91D5-A6199CC43CF2}" dt="2022-12-07T10:36:29.057" v="2808" actId="21"/>
          <ac:spMkLst>
            <pc:docMk/>
            <pc:sldMk cId="1255793585" sldId="962"/>
            <ac:spMk id="9" creationId="{8A328E20-041C-B377-CA8E-AD93CF547041}"/>
          </ac:spMkLst>
        </pc:spChg>
        <pc:spChg chg="add del mod">
          <ac:chgData name="ALI TEKIN GUNER" userId="8a3bfaf7-3db6-4045-837e-88d2495fba61" providerId="ADAL" clId="{E84AB3FB-7542-4660-91D5-A6199CC43CF2}" dt="2022-12-07T10:36:29.057" v="2808" actId="21"/>
          <ac:spMkLst>
            <pc:docMk/>
            <pc:sldMk cId="1255793585" sldId="962"/>
            <ac:spMk id="10" creationId="{6827E19A-A066-66EB-E84F-8764AD07759A}"/>
          </ac:spMkLst>
        </pc:spChg>
        <pc:spChg chg="add del mod">
          <ac:chgData name="ALI TEKIN GUNER" userId="8a3bfaf7-3db6-4045-837e-88d2495fba61" providerId="ADAL" clId="{E84AB3FB-7542-4660-91D5-A6199CC43CF2}" dt="2022-12-07T10:36:29.057" v="2808" actId="21"/>
          <ac:spMkLst>
            <pc:docMk/>
            <pc:sldMk cId="1255793585" sldId="962"/>
            <ac:spMk id="11" creationId="{BF2380D6-D062-739F-DB69-0679565F8936}"/>
          </ac:spMkLst>
        </pc:spChg>
        <pc:spChg chg="mod">
          <ac:chgData name="ALI TEKIN GUNER" userId="8a3bfaf7-3db6-4045-837e-88d2495fba61" providerId="ADAL" clId="{E84AB3FB-7542-4660-91D5-A6199CC43CF2}" dt="2022-12-07T09:55:41.124" v="2279"/>
          <ac:spMkLst>
            <pc:docMk/>
            <pc:sldMk cId="1255793585" sldId="962"/>
            <ac:spMk id="17" creationId="{64D4B9A7-8777-6A48-76B9-AD08B40B535A}"/>
          </ac:spMkLst>
        </pc:spChg>
        <pc:spChg chg="mod">
          <ac:chgData name="ALI TEKIN GUNER" userId="8a3bfaf7-3db6-4045-837e-88d2495fba61" providerId="ADAL" clId="{E84AB3FB-7542-4660-91D5-A6199CC43CF2}" dt="2022-12-07T09:55:41.124" v="2279"/>
          <ac:spMkLst>
            <pc:docMk/>
            <pc:sldMk cId="1255793585" sldId="962"/>
            <ac:spMk id="18" creationId="{04A87C75-1549-A2E8-057D-D2951DEC6AF1}"/>
          </ac:spMkLst>
        </pc:spChg>
        <pc:spChg chg="mod">
          <ac:chgData name="ALI TEKIN GUNER" userId="8a3bfaf7-3db6-4045-837e-88d2495fba61" providerId="ADAL" clId="{E84AB3FB-7542-4660-91D5-A6199CC43CF2}" dt="2022-12-07T10:17:21.043" v="2661"/>
          <ac:spMkLst>
            <pc:docMk/>
            <pc:sldMk cId="1255793585" sldId="962"/>
            <ac:spMk id="21" creationId="{523808A5-38E6-91A4-C460-EBF7A189ABB8}"/>
          </ac:spMkLst>
        </pc:spChg>
        <pc:spChg chg="mod">
          <ac:chgData name="ALI TEKIN GUNER" userId="8a3bfaf7-3db6-4045-837e-88d2495fba61" providerId="ADAL" clId="{E84AB3FB-7542-4660-91D5-A6199CC43CF2}" dt="2022-12-07T10:17:21.043" v="2661"/>
          <ac:spMkLst>
            <pc:docMk/>
            <pc:sldMk cId="1255793585" sldId="962"/>
            <ac:spMk id="23" creationId="{66DC9B8D-9794-B5C1-031E-527BBBC931B7}"/>
          </ac:spMkLst>
        </pc:spChg>
        <pc:spChg chg="mod">
          <ac:chgData name="ALI TEKIN GUNER" userId="8a3bfaf7-3db6-4045-837e-88d2495fba61" providerId="ADAL" clId="{E84AB3FB-7542-4660-91D5-A6199CC43CF2}" dt="2022-12-07T10:17:21.043" v="2661"/>
          <ac:spMkLst>
            <pc:docMk/>
            <pc:sldMk cId="1255793585" sldId="962"/>
            <ac:spMk id="24" creationId="{EE2B0673-D347-615A-1264-A76C31392F9F}"/>
          </ac:spMkLst>
        </pc:spChg>
        <pc:spChg chg="add mod">
          <ac:chgData name="ALI TEKIN GUNER" userId="8a3bfaf7-3db6-4045-837e-88d2495fba61" providerId="ADAL" clId="{E84AB3FB-7542-4660-91D5-A6199CC43CF2}" dt="2022-12-07T10:17:59.232" v="2666" actId="1076"/>
          <ac:spMkLst>
            <pc:docMk/>
            <pc:sldMk cId="1255793585" sldId="962"/>
            <ac:spMk id="25" creationId="{1BC28FBF-B241-BA26-3E43-967165371B5F}"/>
          </ac:spMkLst>
        </pc:spChg>
        <pc:grpChg chg="add mod">
          <ac:chgData name="ALI TEKIN GUNER" userId="8a3bfaf7-3db6-4045-837e-88d2495fba61" providerId="ADAL" clId="{E84AB3FB-7542-4660-91D5-A6199CC43CF2}" dt="2022-12-07T10:18:14.334" v="2670" actId="1076"/>
          <ac:grpSpMkLst>
            <pc:docMk/>
            <pc:sldMk cId="1255793585" sldId="962"/>
            <ac:grpSpMk id="12" creationId="{1AF58398-E287-204D-CB00-93964EA524C8}"/>
          </ac:grpSpMkLst>
        </pc:grpChg>
        <pc:grpChg chg="add del mod">
          <ac:chgData name="ALI TEKIN GUNER" userId="8a3bfaf7-3db6-4045-837e-88d2495fba61" providerId="ADAL" clId="{E84AB3FB-7542-4660-91D5-A6199CC43CF2}" dt="2022-12-07T09:55:48.713" v="2282"/>
          <ac:grpSpMkLst>
            <pc:docMk/>
            <pc:sldMk cId="1255793585" sldId="962"/>
            <ac:grpSpMk id="15" creationId="{B31F8D04-7BF0-7F6D-E739-43092041F173}"/>
          </ac:grpSpMkLst>
        </pc:grpChg>
        <pc:grpChg chg="add del mod">
          <ac:chgData name="ALI TEKIN GUNER" userId="8a3bfaf7-3db6-4045-837e-88d2495fba61" providerId="ADAL" clId="{E84AB3FB-7542-4660-91D5-A6199CC43CF2}" dt="2022-12-07T10:36:05.235" v="2804" actId="21"/>
          <ac:grpSpMkLst>
            <pc:docMk/>
            <pc:sldMk cId="1255793585" sldId="962"/>
            <ac:grpSpMk id="19" creationId="{A0B093DE-4BF8-E297-8D87-0363B8275B0E}"/>
          </ac:grpSpMkLst>
        </pc:grpChg>
        <pc:grpChg chg="mod">
          <ac:chgData name="ALI TEKIN GUNER" userId="8a3bfaf7-3db6-4045-837e-88d2495fba61" providerId="ADAL" clId="{E84AB3FB-7542-4660-91D5-A6199CC43CF2}" dt="2022-12-07T10:17:21.043" v="2661"/>
          <ac:grpSpMkLst>
            <pc:docMk/>
            <pc:sldMk cId="1255793585" sldId="962"/>
            <ac:grpSpMk id="20" creationId="{E38B9E3E-DADE-A410-73D0-367DF00CAAD9}"/>
          </ac:grpSpMkLst>
        </pc:grpChg>
        <pc:picChg chg="add del mod">
          <ac:chgData name="ALI TEKIN GUNER" userId="8a3bfaf7-3db6-4045-837e-88d2495fba61" providerId="ADAL" clId="{E84AB3FB-7542-4660-91D5-A6199CC43CF2}" dt="2022-12-07T09:55:35.536" v="2278" actId="478"/>
          <ac:picMkLst>
            <pc:docMk/>
            <pc:sldMk cId="1255793585" sldId="962"/>
            <ac:picMk id="5" creationId="{1571EA41-A022-BB92-89CA-BCE3A47AE8FB}"/>
          </ac:picMkLst>
        </pc:picChg>
        <pc:picChg chg="mod">
          <ac:chgData name="ALI TEKIN GUNER" userId="8a3bfaf7-3db6-4045-837e-88d2495fba61" providerId="ADAL" clId="{E84AB3FB-7542-4660-91D5-A6199CC43CF2}" dt="2022-12-07T10:18:14.334" v="2670" actId="1076"/>
          <ac:picMkLst>
            <pc:docMk/>
            <pc:sldMk cId="1255793585" sldId="962"/>
            <ac:picMk id="13" creationId="{77CEDFE7-F2A9-571D-EB39-F853E8F0B50C}"/>
          </ac:picMkLst>
        </pc:picChg>
        <pc:picChg chg="mod">
          <ac:chgData name="ALI TEKIN GUNER" userId="8a3bfaf7-3db6-4045-837e-88d2495fba61" providerId="ADAL" clId="{E84AB3FB-7542-4660-91D5-A6199CC43CF2}" dt="2022-12-07T10:18:14.334" v="2670" actId="1076"/>
          <ac:picMkLst>
            <pc:docMk/>
            <pc:sldMk cId="1255793585" sldId="962"/>
            <ac:picMk id="14" creationId="{65436963-193B-B59A-5992-5C422D9CE830}"/>
          </ac:picMkLst>
        </pc:picChg>
        <pc:picChg chg="mod">
          <ac:chgData name="ALI TEKIN GUNER" userId="8a3bfaf7-3db6-4045-837e-88d2495fba61" providerId="ADAL" clId="{E84AB3FB-7542-4660-91D5-A6199CC43CF2}" dt="2022-12-07T09:55:41.124" v="2279"/>
          <ac:picMkLst>
            <pc:docMk/>
            <pc:sldMk cId="1255793585" sldId="962"/>
            <ac:picMk id="16" creationId="{CA252A3E-0273-7711-525C-191786ADAB0A}"/>
          </ac:picMkLst>
        </pc:picChg>
        <pc:picChg chg="mod">
          <ac:chgData name="ALI TEKIN GUNER" userId="8a3bfaf7-3db6-4045-837e-88d2495fba61" providerId="ADAL" clId="{E84AB3FB-7542-4660-91D5-A6199CC43CF2}" dt="2022-12-07T10:17:21.043" v="2661"/>
          <ac:picMkLst>
            <pc:docMk/>
            <pc:sldMk cId="1255793585" sldId="962"/>
            <ac:picMk id="22" creationId="{E787ECF1-B80F-ECE9-7E7A-1315F187A8E6}"/>
          </ac:picMkLst>
        </pc:picChg>
      </pc:sldChg>
      <pc:sldChg chg="addSp delSp modSp new mod modTransition modAnim">
        <pc:chgData name="ALI TEKIN GUNER" userId="8a3bfaf7-3db6-4045-837e-88d2495fba61" providerId="ADAL" clId="{E84AB3FB-7542-4660-91D5-A6199CC43CF2}" dt="2022-12-07T11:20:18.863" v="3575" actId="20577"/>
        <pc:sldMkLst>
          <pc:docMk/>
          <pc:sldMk cId="1747364138" sldId="963"/>
        </pc:sldMkLst>
        <pc:spChg chg="del mod topLvl">
          <ac:chgData name="ALI TEKIN GUNER" userId="8a3bfaf7-3db6-4045-837e-88d2495fba61" providerId="ADAL" clId="{E84AB3FB-7542-4660-91D5-A6199CC43CF2}" dt="2022-12-07T10:51:04.575" v="3018" actId="478"/>
          <ac:spMkLst>
            <pc:docMk/>
            <pc:sldMk cId="1747364138" sldId="963"/>
            <ac:spMk id="7" creationId="{F38D885B-88AA-8C56-40FD-34709E86F6CD}"/>
          </ac:spMkLst>
        </pc:spChg>
        <pc:spChg chg="del mod">
          <ac:chgData name="ALI TEKIN GUNER" userId="8a3bfaf7-3db6-4045-837e-88d2495fba61" providerId="ADAL" clId="{E84AB3FB-7542-4660-91D5-A6199CC43CF2}" dt="2022-12-07T10:51:01.366" v="3017" actId="478"/>
          <ac:spMkLst>
            <pc:docMk/>
            <pc:sldMk cId="1747364138" sldId="963"/>
            <ac:spMk id="8" creationId="{0DE8644B-4DE7-5F6F-7235-1880B246D2A6}"/>
          </ac:spMkLst>
        </pc:spChg>
        <pc:spChg chg="del mod">
          <ac:chgData name="ALI TEKIN GUNER" userId="8a3bfaf7-3db6-4045-837e-88d2495fba61" providerId="ADAL" clId="{E84AB3FB-7542-4660-91D5-A6199CC43CF2}" dt="2022-12-07T10:51:08.235" v="3020" actId="478"/>
          <ac:spMkLst>
            <pc:docMk/>
            <pc:sldMk cId="1747364138" sldId="963"/>
            <ac:spMk id="12" creationId="{5E37B25E-9D9A-E427-0FAE-04721BB62E83}"/>
          </ac:spMkLst>
        </pc:spChg>
        <pc:spChg chg="del mod">
          <ac:chgData name="ALI TEKIN GUNER" userId="8a3bfaf7-3db6-4045-837e-88d2495fba61" providerId="ADAL" clId="{E84AB3FB-7542-4660-91D5-A6199CC43CF2}" dt="2022-12-07T10:51:12.549" v="3022" actId="478"/>
          <ac:spMkLst>
            <pc:docMk/>
            <pc:sldMk cId="1747364138" sldId="963"/>
            <ac:spMk id="14" creationId="{A0577D1B-49FE-1D2C-6F79-32EF073D1919}"/>
          </ac:spMkLst>
        </pc:spChg>
        <pc:spChg chg="mod">
          <ac:chgData name="ALI TEKIN GUNER" userId="8a3bfaf7-3db6-4045-837e-88d2495fba61" providerId="ADAL" clId="{E84AB3FB-7542-4660-91D5-A6199CC43CF2}" dt="2022-12-07T11:19:00.625" v="3552" actId="165"/>
          <ac:spMkLst>
            <pc:docMk/>
            <pc:sldMk cId="1747364138" sldId="963"/>
            <ac:spMk id="16" creationId="{423C2C59-3FA0-1EEC-E15A-5BBF694B712B}"/>
          </ac:spMkLst>
        </pc:spChg>
        <pc:spChg chg="mod">
          <ac:chgData name="ALI TEKIN GUNER" userId="8a3bfaf7-3db6-4045-837e-88d2495fba61" providerId="ADAL" clId="{E84AB3FB-7542-4660-91D5-A6199CC43CF2}" dt="2022-12-07T11:19:00.625" v="3552" actId="165"/>
          <ac:spMkLst>
            <pc:docMk/>
            <pc:sldMk cId="1747364138" sldId="963"/>
            <ac:spMk id="18" creationId="{0B5E3430-5929-E89E-851A-B5CF1BD971CA}"/>
          </ac:spMkLst>
        </pc:spChg>
        <pc:spChg chg="mod">
          <ac:chgData name="ALI TEKIN GUNER" userId="8a3bfaf7-3db6-4045-837e-88d2495fba61" providerId="ADAL" clId="{E84AB3FB-7542-4660-91D5-A6199CC43CF2}" dt="2022-12-07T11:19:00.625" v="3552" actId="165"/>
          <ac:spMkLst>
            <pc:docMk/>
            <pc:sldMk cId="1747364138" sldId="963"/>
            <ac:spMk id="19" creationId="{38B61B47-32D3-1E03-28A4-DDFF534E6CB8}"/>
          </ac:spMkLst>
        </pc:spChg>
        <pc:spChg chg="add mod">
          <ac:chgData name="ALI TEKIN GUNER" userId="8a3bfaf7-3db6-4045-837e-88d2495fba61" providerId="ADAL" clId="{E84AB3FB-7542-4660-91D5-A6199CC43CF2}" dt="2022-12-07T11:15:02.100" v="3401" actId="1036"/>
          <ac:spMkLst>
            <pc:docMk/>
            <pc:sldMk cId="1747364138" sldId="963"/>
            <ac:spMk id="20" creationId="{540A9A7F-8746-60F2-FC9E-C5FADA4F3A47}"/>
          </ac:spMkLst>
        </pc:spChg>
        <pc:spChg chg="add mod">
          <ac:chgData name="ALI TEKIN GUNER" userId="8a3bfaf7-3db6-4045-837e-88d2495fba61" providerId="ADAL" clId="{E84AB3FB-7542-4660-91D5-A6199CC43CF2}" dt="2022-12-07T11:14:57.892" v="3397" actId="1076"/>
          <ac:spMkLst>
            <pc:docMk/>
            <pc:sldMk cId="1747364138" sldId="963"/>
            <ac:spMk id="21" creationId="{E28DFE49-C5D1-31B2-A5F0-36917AC976D2}"/>
          </ac:spMkLst>
        </pc:spChg>
        <pc:spChg chg="mod">
          <ac:chgData name="ALI TEKIN GUNER" userId="8a3bfaf7-3db6-4045-837e-88d2495fba61" providerId="ADAL" clId="{E84AB3FB-7542-4660-91D5-A6199CC43CF2}" dt="2022-12-07T10:36:07.661" v="2805"/>
          <ac:spMkLst>
            <pc:docMk/>
            <pc:sldMk cId="1747364138" sldId="963"/>
            <ac:spMk id="24" creationId="{8BB90A5A-4DFF-D4CD-6AC9-9BC9080F3E9D}"/>
          </ac:spMkLst>
        </pc:spChg>
        <pc:spChg chg="mod">
          <ac:chgData name="ALI TEKIN GUNER" userId="8a3bfaf7-3db6-4045-837e-88d2495fba61" providerId="ADAL" clId="{E84AB3FB-7542-4660-91D5-A6199CC43CF2}" dt="2022-12-07T10:36:07.661" v="2805"/>
          <ac:spMkLst>
            <pc:docMk/>
            <pc:sldMk cId="1747364138" sldId="963"/>
            <ac:spMk id="26" creationId="{E97ADE67-2341-5488-0F1D-25CE7ADD8BF0}"/>
          </ac:spMkLst>
        </pc:spChg>
        <pc:spChg chg="mod">
          <ac:chgData name="ALI TEKIN GUNER" userId="8a3bfaf7-3db6-4045-837e-88d2495fba61" providerId="ADAL" clId="{E84AB3FB-7542-4660-91D5-A6199CC43CF2}" dt="2022-12-07T10:36:07.661" v="2805"/>
          <ac:spMkLst>
            <pc:docMk/>
            <pc:sldMk cId="1747364138" sldId="963"/>
            <ac:spMk id="27" creationId="{CB9F8D68-C6A2-4975-158F-F4414E510DBD}"/>
          </ac:spMkLst>
        </pc:spChg>
        <pc:spChg chg="add mod">
          <ac:chgData name="ALI TEKIN GUNER" userId="8a3bfaf7-3db6-4045-837e-88d2495fba61" providerId="ADAL" clId="{E84AB3FB-7542-4660-91D5-A6199CC43CF2}" dt="2022-12-07T11:15:06.862" v="3404" actId="1035"/>
          <ac:spMkLst>
            <pc:docMk/>
            <pc:sldMk cId="1747364138" sldId="963"/>
            <ac:spMk id="28" creationId="{68F0EBDB-79BC-DC01-EA04-B32A9204A1ED}"/>
          </ac:spMkLst>
        </pc:spChg>
        <pc:spChg chg="add mod topLvl">
          <ac:chgData name="ALI TEKIN GUNER" userId="8a3bfaf7-3db6-4045-837e-88d2495fba61" providerId="ADAL" clId="{E84AB3FB-7542-4660-91D5-A6199CC43CF2}" dt="2022-12-07T11:19:09.739" v="3555" actId="164"/>
          <ac:spMkLst>
            <pc:docMk/>
            <pc:sldMk cId="1747364138" sldId="963"/>
            <ac:spMk id="36" creationId="{10F0C33E-3AAC-0D06-FF13-6C6C067F2825}"/>
          </ac:spMkLst>
        </pc:spChg>
        <pc:spChg chg="add mod">
          <ac:chgData name="ALI TEKIN GUNER" userId="8a3bfaf7-3db6-4045-837e-88d2495fba61" providerId="ADAL" clId="{E84AB3FB-7542-4660-91D5-A6199CC43CF2}" dt="2022-12-07T11:20:18.863" v="3575" actId="20577"/>
          <ac:spMkLst>
            <pc:docMk/>
            <pc:sldMk cId="1747364138" sldId="963"/>
            <ac:spMk id="42" creationId="{24451456-0E07-B50A-7364-7765507FFCD2}"/>
          </ac:spMkLst>
        </pc:spChg>
        <pc:grpChg chg="add del mod">
          <ac:chgData name="ALI TEKIN GUNER" userId="8a3bfaf7-3db6-4045-837e-88d2495fba61" providerId="ADAL" clId="{E84AB3FB-7542-4660-91D5-A6199CC43CF2}" dt="2022-12-07T10:51:04.575" v="3018" actId="478"/>
          <ac:grpSpMkLst>
            <pc:docMk/>
            <pc:sldMk cId="1747364138" sldId="963"/>
            <ac:grpSpMk id="5" creationId="{03687FFD-4783-C824-7B0D-B175AF306123}"/>
          </ac:grpSpMkLst>
        </pc:grpChg>
        <pc:grpChg chg="del mod topLvl">
          <ac:chgData name="ALI TEKIN GUNER" userId="8a3bfaf7-3db6-4045-837e-88d2495fba61" providerId="ADAL" clId="{E84AB3FB-7542-4660-91D5-A6199CC43CF2}" dt="2022-12-07T11:19:00.625" v="3552" actId="165"/>
          <ac:grpSpMkLst>
            <pc:docMk/>
            <pc:sldMk cId="1747364138" sldId="963"/>
            <ac:grpSpMk id="6" creationId="{0E24B828-4551-471A-75C7-C8CD5E07C025}"/>
          </ac:grpSpMkLst>
        </pc:grpChg>
        <pc:grpChg chg="mod topLvl">
          <ac:chgData name="ALI TEKIN GUNER" userId="8a3bfaf7-3db6-4045-837e-88d2495fba61" providerId="ADAL" clId="{E84AB3FB-7542-4660-91D5-A6199CC43CF2}" dt="2022-12-07T11:19:03.111" v="3554" actId="1076"/>
          <ac:grpSpMkLst>
            <pc:docMk/>
            <pc:sldMk cId="1747364138" sldId="963"/>
            <ac:grpSpMk id="9" creationId="{7B355D32-2DC3-6A0B-6934-51290F875157}"/>
          </ac:grpSpMkLst>
        </pc:grpChg>
        <pc:grpChg chg="mod">
          <ac:chgData name="ALI TEKIN GUNER" userId="8a3bfaf7-3db6-4045-837e-88d2495fba61" providerId="ADAL" clId="{E84AB3FB-7542-4660-91D5-A6199CC43CF2}" dt="2022-12-07T11:19:00.625" v="3552" actId="165"/>
          <ac:grpSpMkLst>
            <pc:docMk/>
            <pc:sldMk cId="1747364138" sldId="963"/>
            <ac:grpSpMk id="15" creationId="{5331364C-C168-C347-55E7-FE4B602E68B7}"/>
          </ac:grpSpMkLst>
        </pc:grpChg>
        <pc:grpChg chg="add del mod">
          <ac:chgData name="ALI TEKIN GUNER" userId="8a3bfaf7-3db6-4045-837e-88d2495fba61" providerId="ADAL" clId="{E84AB3FB-7542-4660-91D5-A6199CC43CF2}" dt="2022-12-07T10:36:11.087" v="2806" actId="478"/>
          <ac:grpSpMkLst>
            <pc:docMk/>
            <pc:sldMk cId="1747364138" sldId="963"/>
            <ac:grpSpMk id="22" creationId="{25299A45-F25D-32DE-D205-CACE6414E4B4}"/>
          </ac:grpSpMkLst>
        </pc:grpChg>
        <pc:grpChg chg="mod">
          <ac:chgData name="ALI TEKIN GUNER" userId="8a3bfaf7-3db6-4045-837e-88d2495fba61" providerId="ADAL" clId="{E84AB3FB-7542-4660-91D5-A6199CC43CF2}" dt="2022-12-07T10:36:07.661" v="2805"/>
          <ac:grpSpMkLst>
            <pc:docMk/>
            <pc:sldMk cId="1747364138" sldId="963"/>
            <ac:grpSpMk id="23" creationId="{3E899D39-BE55-E3F3-873C-E2E65EF9DD91}"/>
          </ac:grpSpMkLst>
        </pc:grpChg>
        <pc:grpChg chg="add del mod">
          <ac:chgData name="ALI TEKIN GUNER" userId="8a3bfaf7-3db6-4045-837e-88d2495fba61" providerId="ADAL" clId="{E84AB3FB-7542-4660-91D5-A6199CC43CF2}" dt="2022-12-07T11:18:47.540" v="3549" actId="165"/>
          <ac:grpSpMkLst>
            <pc:docMk/>
            <pc:sldMk cId="1747364138" sldId="963"/>
            <ac:grpSpMk id="41" creationId="{27DCFBE8-EB76-1069-B841-FC9103A9746A}"/>
          </ac:grpSpMkLst>
        </pc:grpChg>
        <pc:grpChg chg="add mod">
          <ac:chgData name="ALI TEKIN GUNER" userId="8a3bfaf7-3db6-4045-837e-88d2495fba61" providerId="ADAL" clId="{E84AB3FB-7542-4660-91D5-A6199CC43CF2}" dt="2022-12-07T11:19:09.739" v="3555" actId="164"/>
          <ac:grpSpMkLst>
            <pc:docMk/>
            <pc:sldMk cId="1747364138" sldId="963"/>
            <ac:grpSpMk id="43" creationId="{C2F79C9E-49C9-A3AE-DE7C-82DE8D309665}"/>
          </ac:grpSpMkLst>
        </pc:grpChg>
        <pc:picChg chg="mod">
          <ac:chgData name="ALI TEKIN GUNER" userId="8a3bfaf7-3db6-4045-837e-88d2495fba61" providerId="ADAL" clId="{E84AB3FB-7542-4660-91D5-A6199CC43CF2}" dt="2022-12-07T11:19:00.625" v="3552" actId="165"/>
          <ac:picMkLst>
            <pc:docMk/>
            <pc:sldMk cId="1747364138" sldId="963"/>
            <ac:picMk id="17" creationId="{F046C423-25E1-00CD-383C-D58710B82476}"/>
          </ac:picMkLst>
        </pc:picChg>
        <pc:picChg chg="mod">
          <ac:chgData name="ALI TEKIN GUNER" userId="8a3bfaf7-3db6-4045-837e-88d2495fba61" providerId="ADAL" clId="{E84AB3FB-7542-4660-91D5-A6199CC43CF2}" dt="2022-12-07T10:36:07.661" v="2805"/>
          <ac:picMkLst>
            <pc:docMk/>
            <pc:sldMk cId="1747364138" sldId="963"/>
            <ac:picMk id="25" creationId="{A740556F-29D8-92FE-065C-CDA603394F4D}"/>
          </ac:picMkLst>
        </pc:picChg>
        <pc:cxnChg chg="del mod ord">
          <ac:chgData name="ALI TEKIN GUNER" userId="8a3bfaf7-3db6-4045-837e-88d2495fba61" providerId="ADAL" clId="{E84AB3FB-7542-4660-91D5-A6199CC43CF2}" dt="2022-12-07T10:51:06.654" v="3019" actId="478"/>
          <ac:cxnSpMkLst>
            <pc:docMk/>
            <pc:sldMk cId="1747364138" sldId="963"/>
            <ac:cxnSpMk id="10" creationId="{210D3488-274B-D28B-5869-B265AAAD30E7}"/>
          </ac:cxnSpMkLst>
        </pc:cxnChg>
        <pc:cxnChg chg="del mod">
          <ac:chgData name="ALI TEKIN GUNER" userId="8a3bfaf7-3db6-4045-837e-88d2495fba61" providerId="ADAL" clId="{E84AB3FB-7542-4660-91D5-A6199CC43CF2}" dt="2022-12-07T10:51:09.734" v="3021" actId="478"/>
          <ac:cxnSpMkLst>
            <pc:docMk/>
            <pc:sldMk cId="1747364138" sldId="963"/>
            <ac:cxnSpMk id="11" creationId="{9971A3A4-9830-A797-6292-630F9C373D9B}"/>
          </ac:cxnSpMkLst>
        </pc:cxnChg>
        <pc:cxnChg chg="mod topLvl">
          <ac:chgData name="ALI TEKIN GUNER" userId="8a3bfaf7-3db6-4045-837e-88d2495fba61" providerId="ADAL" clId="{E84AB3FB-7542-4660-91D5-A6199CC43CF2}" dt="2022-12-07T11:19:09.739" v="3555" actId="164"/>
          <ac:cxnSpMkLst>
            <pc:docMk/>
            <pc:sldMk cId="1747364138" sldId="963"/>
            <ac:cxnSpMk id="13" creationId="{64CF6B24-B8C1-B38D-2268-F60FCE062430}"/>
          </ac:cxnSpMkLst>
        </pc:cxnChg>
        <pc:cxnChg chg="add mod topLvl">
          <ac:chgData name="ALI TEKIN GUNER" userId="8a3bfaf7-3db6-4045-837e-88d2495fba61" providerId="ADAL" clId="{E84AB3FB-7542-4660-91D5-A6199CC43CF2}" dt="2022-12-07T11:19:09.739" v="3555" actId="164"/>
          <ac:cxnSpMkLst>
            <pc:docMk/>
            <pc:sldMk cId="1747364138" sldId="963"/>
            <ac:cxnSpMk id="32" creationId="{43AB36E1-1DB2-F13C-9BD9-E7EA39AA9217}"/>
          </ac:cxnSpMkLst>
        </pc:cxnChg>
      </pc:sldChg>
      <pc:sldChg chg="addSp delSp modSp new mod modAnim">
        <pc:chgData name="ALI TEKIN GUNER" userId="8a3bfaf7-3db6-4045-837e-88d2495fba61" providerId="ADAL" clId="{E84AB3FB-7542-4660-91D5-A6199CC43CF2}" dt="2022-12-07T12:51:21.601" v="3982" actId="1035"/>
        <pc:sldMkLst>
          <pc:docMk/>
          <pc:sldMk cId="1547029286" sldId="964"/>
        </pc:sldMkLst>
        <pc:spChg chg="add mod">
          <ac:chgData name="ALI TEKIN GUNER" userId="8a3bfaf7-3db6-4045-837e-88d2495fba61" providerId="ADAL" clId="{E84AB3FB-7542-4660-91D5-A6199CC43CF2}" dt="2022-12-07T12:44:35.014" v="3920" actId="1076"/>
          <ac:spMkLst>
            <pc:docMk/>
            <pc:sldMk cId="1547029286" sldId="964"/>
            <ac:spMk id="6" creationId="{30164B55-8067-B5AA-B73D-29679816D8BB}"/>
          </ac:spMkLst>
        </pc:spChg>
        <pc:spChg chg="add mod">
          <ac:chgData name="ALI TEKIN GUNER" userId="8a3bfaf7-3db6-4045-837e-88d2495fba61" providerId="ADAL" clId="{E84AB3FB-7542-4660-91D5-A6199CC43CF2}" dt="2022-12-07T12:44:14.942" v="3916" actId="1076"/>
          <ac:spMkLst>
            <pc:docMk/>
            <pc:sldMk cId="1547029286" sldId="964"/>
            <ac:spMk id="32" creationId="{C7A77109-DCD2-5823-39FC-96AF83311448}"/>
          </ac:spMkLst>
        </pc:spChg>
        <pc:picChg chg="add del mod modCrop">
          <ac:chgData name="ALI TEKIN GUNER" userId="8a3bfaf7-3db6-4045-837e-88d2495fba61" providerId="ADAL" clId="{E84AB3FB-7542-4660-91D5-A6199CC43CF2}" dt="2022-12-07T12:47:34.186" v="3923" actId="478"/>
          <ac:picMkLst>
            <pc:docMk/>
            <pc:sldMk cId="1547029286" sldId="964"/>
            <ac:picMk id="5" creationId="{A2C29682-8811-521E-8EA8-57BBF092BA31}"/>
          </ac:picMkLst>
        </pc:picChg>
        <pc:picChg chg="add del mod modCrop">
          <ac:chgData name="ALI TEKIN GUNER" userId="8a3bfaf7-3db6-4045-837e-88d2495fba61" providerId="ADAL" clId="{E84AB3FB-7542-4660-91D5-A6199CC43CF2}" dt="2022-12-07T12:31:56.986" v="3873" actId="478"/>
          <ac:picMkLst>
            <pc:docMk/>
            <pc:sldMk cId="1547029286" sldId="964"/>
            <ac:picMk id="7" creationId="{A64AC2B9-FDB3-D43D-5E13-33790C2E962D}"/>
          </ac:picMkLst>
        </pc:picChg>
        <pc:picChg chg="add del mod">
          <ac:chgData name="ALI TEKIN GUNER" userId="8a3bfaf7-3db6-4045-837e-88d2495fba61" providerId="ADAL" clId="{E84AB3FB-7542-4660-91D5-A6199CC43CF2}" dt="2022-12-07T12:40:44.968" v="3875" actId="478"/>
          <ac:picMkLst>
            <pc:docMk/>
            <pc:sldMk cId="1547029286" sldId="964"/>
            <ac:picMk id="8" creationId="{B71F9C24-30A3-19A7-4202-ECEF141DC0D1}"/>
          </ac:picMkLst>
        </pc:picChg>
        <pc:picChg chg="add mod">
          <ac:chgData name="ALI TEKIN GUNER" userId="8a3bfaf7-3db6-4045-837e-88d2495fba61" providerId="ADAL" clId="{E84AB3FB-7542-4660-91D5-A6199CC43CF2}" dt="2022-12-07T12:44:26.822" v="3919" actId="1076"/>
          <ac:picMkLst>
            <pc:docMk/>
            <pc:sldMk cId="1547029286" sldId="964"/>
            <ac:picMk id="10" creationId="{3D6389F7-4D8B-CF22-9B3C-8F08F567D00C}"/>
          </ac:picMkLst>
        </pc:picChg>
        <pc:picChg chg="add mod">
          <ac:chgData name="ALI TEKIN GUNER" userId="8a3bfaf7-3db6-4045-837e-88d2495fba61" providerId="ADAL" clId="{E84AB3FB-7542-4660-91D5-A6199CC43CF2}" dt="2022-12-07T12:51:06.212" v="3978" actId="14100"/>
          <ac:picMkLst>
            <pc:docMk/>
            <pc:sldMk cId="1547029286" sldId="964"/>
            <ac:picMk id="12" creationId="{B825EF49-4748-F282-F737-CD8AB4316D29}"/>
          </ac:picMkLst>
        </pc:picChg>
        <pc:picChg chg="add del mod">
          <ac:chgData name="ALI TEKIN GUNER" userId="8a3bfaf7-3db6-4045-837e-88d2495fba61" providerId="ADAL" clId="{E84AB3FB-7542-4660-91D5-A6199CC43CF2}" dt="2022-12-07T12:42:11.322" v="3891" actId="478"/>
          <ac:picMkLst>
            <pc:docMk/>
            <pc:sldMk cId="1547029286" sldId="964"/>
            <ac:picMk id="14" creationId="{7A081E71-8FF4-EE1B-9F16-49D92DA46EDC}"/>
          </ac:picMkLst>
        </pc:picChg>
        <pc:picChg chg="add mod">
          <ac:chgData name="ALI TEKIN GUNER" userId="8a3bfaf7-3db6-4045-837e-88d2495fba61" providerId="ADAL" clId="{E84AB3FB-7542-4660-91D5-A6199CC43CF2}" dt="2022-12-07T12:51:17.184" v="3981" actId="1035"/>
          <ac:picMkLst>
            <pc:docMk/>
            <pc:sldMk cId="1547029286" sldId="964"/>
            <ac:picMk id="16" creationId="{40AF9BC3-46DF-7686-1676-9D1960D96AD2}"/>
          </ac:picMkLst>
        </pc:picChg>
        <pc:picChg chg="add del mod">
          <ac:chgData name="ALI TEKIN GUNER" userId="8a3bfaf7-3db6-4045-837e-88d2495fba61" providerId="ADAL" clId="{E84AB3FB-7542-4660-91D5-A6199CC43CF2}" dt="2022-12-07T12:41:46.202" v="3886" actId="478"/>
          <ac:picMkLst>
            <pc:docMk/>
            <pc:sldMk cId="1547029286" sldId="964"/>
            <ac:picMk id="18" creationId="{EDF73659-68A1-7CD9-4950-98F9BE8A3497}"/>
          </ac:picMkLst>
        </pc:picChg>
        <pc:picChg chg="add mod">
          <ac:chgData name="ALI TEKIN GUNER" userId="8a3bfaf7-3db6-4045-837e-88d2495fba61" providerId="ADAL" clId="{E84AB3FB-7542-4660-91D5-A6199CC43CF2}" dt="2022-12-07T12:51:17.184" v="3981" actId="1035"/>
          <ac:picMkLst>
            <pc:docMk/>
            <pc:sldMk cId="1547029286" sldId="964"/>
            <ac:picMk id="20" creationId="{A8BC8B8B-001A-B157-25C4-0F3DE7F1A52A}"/>
          </ac:picMkLst>
        </pc:picChg>
        <pc:picChg chg="add mod">
          <ac:chgData name="ALI TEKIN GUNER" userId="8a3bfaf7-3db6-4045-837e-88d2495fba61" providerId="ADAL" clId="{E84AB3FB-7542-4660-91D5-A6199CC43CF2}" dt="2022-12-07T12:51:17.184" v="3981" actId="1035"/>
          <ac:picMkLst>
            <pc:docMk/>
            <pc:sldMk cId="1547029286" sldId="964"/>
            <ac:picMk id="22" creationId="{7D765BA9-EB35-C7E1-948E-3B0090CCF089}"/>
          </ac:picMkLst>
        </pc:picChg>
        <pc:picChg chg="add mod">
          <ac:chgData name="ALI TEKIN GUNER" userId="8a3bfaf7-3db6-4045-837e-88d2495fba61" providerId="ADAL" clId="{E84AB3FB-7542-4660-91D5-A6199CC43CF2}" dt="2022-12-07T12:51:06.212" v="3978" actId="14100"/>
          <ac:picMkLst>
            <pc:docMk/>
            <pc:sldMk cId="1547029286" sldId="964"/>
            <ac:picMk id="24" creationId="{A49D1A62-446D-8CD3-2F97-214E3C28F572}"/>
          </ac:picMkLst>
        </pc:picChg>
        <pc:picChg chg="add mod">
          <ac:chgData name="ALI TEKIN GUNER" userId="8a3bfaf7-3db6-4045-837e-88d2495fba61" providerId="ADAL" clId="{E84AB3FB-7542-4660-91D5-A6199CC43CF2}" dt="2022-12-07T12:51:06.212" v="3978" actId="14100"/>
          <ac:picMkLst>
            <pc:docMk/>
            <pc:sldMk cId="1547029286" sldId="964"/>
            <ac:picMk id="26" creationId="{6237A4CB-C0E2-8DD1-881B-1D8425AD248A}"/>
          </ac:picMkLst>
        </pc:picChg>
        <pc:picChg chg="add mod">
          <ac:chgData name="ALI TEKIN GUNER" userId="8a3bfaf7-3db6-4045-837e-88d2495fba61" providerId="ADAL" clId="{E84AB3FB-7542-4660-91D5-A6199CC43CF2}" dt="2022-12-07T12:51:21.601" v="3982" actId="1035"/>
          <ac:picMkLst>
            <pc:docMk/>
            <pc:sldMk cId="1547029286" sldId="964"/>
            <ac:picMk id="28" creationId="{987465B5-5DAE-3B4E-72FE-35F7D7F87DBF}"/>
          </ac:picMkLst>
        </pc:picChg>
        <pc:picChg chg="add mod modCrop">
          <ac:chgData name="ALI TEKIN GUNER" userId="8a3bfaf7-3db6-4045-837e-88d2495fba61" providerId="ADAL" clId="{E84AB3FB-7542-4660-91D5-A6199CC43CF2}" dt="2022-12-07T12:51:21.601" v="3982" actId="1035"/>
          <ac:picMkLst>
            <pc:docMk/>
            <pc:sldMk cId="1547029286" sldId="964"/>
            <ac:picMk id="30" creationId="{BEAA700C-C723-476C-7156-546439AD3B64}"/>
          </ac:picMkLst>
        </pc:picChg>
        <pc:picChg chg="add mod">
          <ac:chgData name="ALI TEKIN GUNER" userId="8a3bfaf7-3db6-4045-837e-88d2495fba61" providerId="ADAL" clId="{E84AB3FB-7542-4660-91D5-A6199CC43CF2}" dt="2022-12-07T12:47:38.685" v="3926" actId="1076"/>
          <ac:picMkLst>
            <pc:docMk/>
            <pc:sldMk cId="1547029286" sldId="964"/>
            <ac:picMk id="34" creationId="{ABA979D6-DCB1-F8C6-C43C-3966899A2D93}"/>
          </ac:picMkLst>
        </pc:picChg>
      </pc:sldChg>
    </pc:docChg>
  </pc:docChgLst>
  <pc:docChgLst>
    <pc:chgData name="ALI TEKIN GUNER" userId="8a3bfaf7-3db6-4045-837e-88d2495fba61" providerId="ADAL" clId="{15CF20CC-95DF-4B7A-8339-243F6EF2A2EF}"/>
    <pc:docChg chg="undo redo custSel addSld modSld modSection">
      <pc:chgData name="ALI TEKIN GUNER" userId="8a3bfaf7-3db6-4045-837e-88d2495fba61" providerId="ADAL" clId="{15CF20CC-95DF-4B7A-8339-243F6EF2A2EF}" dt="2024-11-27T14:51:55.890" v="1825" actId="1035"/>
      <pc:docMkLst>
        <pc:docMk/>
      </pc:docMkLst>
      <pc:sldChg chg="modSp mod modAnim">
        <pc:chgData name="ALI TEKIN GUNER" userId="8a3bfaf7-3db6-4045-837e-88d2495fba61" providerId="ADAL" clId="{15CF20CC-95DF-4B7A-8339-243F6EF2A2EF}" dt="2024-11-27T14:01:55.317" v="991" actId="1076"/>
        <pc:sldMkLst>
          <pc:docMk/>
          <pc:sldMk cId="3228461410" sldId="344"/>
        </pc:sldMkLst>
        <pc:spChg chg="mod">
          <ac:chgData name="ALI TEKIN GUNER" userId="8a3bfaf7-3db6-4045-837e-88d2495fba61" providerId="ADAL" clId="{15CF20CC-95DF-4B7A-8339-243F6EF2A2EF}" dt="2024-11-27T14:01:47.971" v="990" actId="6549"/>
          <ac:spMkLst>
            <pc:docMk/>
            <pc:sldMk cId="3228461410" sldId="344"/>
            <ac:spMk id="2" creationId="{00000000-0000-0000-0000-000000000000}"/>
          </ac:spMkLst>
        </pc:spChg>
        <pc:spChg chg="mod">
          <ac:chgData name="ALI TEKIN GUNER" userId="8a3bfaf7-3db6-4045-837e-88d2495fba61" providerId="ADAL" clId="{15CF20CC-95DF-4B7A-8339-243F6EF2A2EF}" dt="2024-11-27T14:01:55.317" v="991" actId="1076"/>
          <ac:spMkLst>
            <pc:docMk/>
            <pc:sldMk cId="3228461410" sldId="344"/>
            <ac:spMk id="4" creationId="{00000000-0000-0000-0000-000000000000}"/>
          </ac:spMkLst>
        </pc:spChg>
        <pc:grpChg chg="mod">
          <ac:chgData name="ALI TEKIN GUNER" userId="8a3bfaf7-3db6-4045-837e-88d2495fba61" providerId="ADAL" clId="{15CF20CC-95DF-4B7A-8339-243F6EF2A2EF}" dt="2024-11-27T14:01:55.317" v="991" actId="1076"/>
          <ac:grpSpMkLst>
            <pc:docMk/>
            <pc:sldMk cId="3228461410" sldId="344"/>
            <ac:grpSpMk id="9" creationId="{3297FBA6-1D3C-6BCD-2FC0-A7CAC46AD429}"/>
          </ac:grpSpMkLst>
        </pc:grpChg>
        <pc:picChg chg="mod">
          <ac:chgData name="ALI TEKIN GUNER" userId="8a3bfaf7-3db6-4045-837e-88d2495fba61" providerId="ADAL" clId="{15CF20CC-95DF-4B7A-8339-243F6EF2A2EF}" dt="2024-11-27T14:01:55.317" v="991" actId="1076"/>
          <ac:picMkLst>
            <pc:docMk/>
            <pc:sldMk cId="3228461410" sldId="344"/>
            <ac:picMk id="53250" creationId="{00000000-0000-0000-0000-000000000000}"/>
          </ac:picMkLst>
        </pc:picChg>
      </pc:sldChg>
      <pc:sldChg chg="addSp delSp modSp mod modAnim">
        <pc:chgData name="ALI TEKIN GUNER" userId="8a3bfaf7-3db6-4045-837e-88d2495fba61" providerId="ADAL" clId="{15CF20CC-95DF-4B7A-8339-243F6EF2A2EF}" dt="2024-11-27T14:04:51.475" v="1058" actId="1076"/>
        <pc:sldMkLst>
          <pc:docMk/>
          <pc:sldMk cId="954573406" sldId="346"/>
        </pc:sldMkLst>
        <pc:spChg chg="mod">
          <ac:chgData name="ALI TEKIN GUNER" userId="8a3bfaf7-3db6-4045-837e-88d2495fba61" providerId="ADAL" clId="{15CF20CC-95DF-4B7A-8339-243F6EF2A2EF}" dt="2024-11-27T14:04:05.153" v="1032" actId="1076"/>
          <ac:spMkLst>
            <pc:docMk/>
            <pc:sldMk cId="954573406" sldId="346"/>
            <ac:spMk id="2" creationId="{00000000-0000-0000-0000-000000000000}"/>
          </ac:spMkLst>
        </pc:spChg>
        <pc:spChg chg="mod">
          <ac:chgData name="ALI TEKIN GUNER" userId="8a3bfaf7-3db6-4045-837e-88d2495fba61" providerId="ADAL" clId="{15CF20CC-95DF-4B7A-8339-243F6EF2A2EF}" dt="2024-11-27T13:00:50.881" v="911" actId="1037"/>
          <ac:spMkLst>
            <pc:docMk/>
            <pc:sldMk cId="954573406" sldId="346"/>
            <ac:spMk id="3" creationId="{00000000-0000-0000-0000-000000000000}"/>
          </ac:spMkLst>
        </pc:spChg>
        <pc:spChg chg="mod">
          <ac:chgData name="ALI TEKIN GUNER" userId="8a3bfaf7-3db6-4045-837e-88d2495fba61" providerId="ADAL" clId="{15CF20CC-95DF-4B7A-8339-243F6EF2A2EF}" dt="2024-11-27T13:00:46.370" v="910" actId="1035"/>
          <ac:spMkLst>
            <pc:docMk/>
            <pc:sldMk cId="954573406" sldId="346"/>
            <ac:spMk id="4" creationId="{00000000-0000-0000-0000-000000000000}"/>
          </ac:spMkLst>
        </pc:spChg>
        <pc:spChg chg="add mod ord topLvl">
          <ac:chgData name="ALI TEKIN GUNER" userId="8a3bfaf7-3db6-4045-837e-88d2495fba61" providerId="ADAL" clId="{15CF20CC-95DF-4B7A-8339-243F6EF2A2EF}" dt="2024-11-27T14:04:05.153" v="1032" actId="1076"/>
          <ac:spMkLst>
            <pc:docMk/>
            <pc:sldMk cId="954573406" sldId="346"/>
            <ac:spMk id="11" creationId="{0ACAF811-496E-A290-E3E3-82F2443BE746}"/>
          </ac:spMkLst>
        </pc:spChg>
        <pc:spChg chg="add mod ord topLvl">
          <ac:chgData name="ALI TEKIN GUNER" userId="8a3bfaf7-3db6-4045-837e-88d2495fba61" providerId="ADAL" clId="{15CF20CC-95DF-4B7A-8339-243F6EF2A2EF}" dt="2024-11-27T14:04:05.153" v="1032" actId="1076"/>
          <ac:spMkLst>
            <pc:docMk/>
            <pc:sldMk cId="954573406" sldId="346"/>
            <ac:spMk id="13" creationId="{1DA0E64F-79CD-829C-BE4C-11F4AFAC75B5}"/>
          </ac:spMkLst>
        </pc:spChg>
        <pc:spChg chg="add mod ord">
          <ac:chgData name="ALI TEKIN GUNER" userId="8a3bfaf7-3db6-4045-837e-88d2495fba61" providerId="ADAL" clId="{15CF20CC-95DF-4B7A-8339-243F6EF2A2EF}" dt="2024-11-27T14:04:51.475" v="1058" actId="1076"/>
          <ac:spMkLst>
            <pc:docMk/>
            <pc:sldMk cId="954573406" sldId="346"/>
            <ac:spMk id="14" creationId="{3A92B700-4765-99D4-0495-98010DBC4447}"/>
          </ac:spMkLst>
        </pc:spChg>
        <pc:spChg chg="mod">
          <ac:chgData name="ALI TEKIN GUNER" userId="8a3bfaf7-3db6-4045-837e-88d2495fba61" providerId="ADAL" clId="{15CF20CC-95DF-4B7A-8339-243F6EF2A2EF}" dt="2024-11-27T14:04:51.475" v="1058" actId="1076"/>
          <ac:spMkLst>
            <pc:docMk/>
            <pc:sldMk cId="954573406" sldId="346"/>
            <ac:spMk id="15" creationId="{00000000-0000-0000-0000-000000000000}"/>
          </ac:spMkLst>
        </pc:spChg>
        <pc:spChg chg="add mod ord">
          <ac:chgData name="ALI TEKIN GUNER" userId="8a3bfaf7-3db6-4045-837e-88d2495fba61" providerId="ADAL" clId="{15CF20CC-95DF-4B7A-8339-243F6EF2A2EF}" dt="2024-11-27T14:04:51.475" v="1058" actId="1076"/>
          <ac:spMkLst>
            <pc:docMk/>
            <pc:sldMk cId="954573406" sldId="346"/>
            <ac:spMk id="16" creationId="{EA7EE6C6-7495-BFFA-030F-F47B762A3D53}"/>
          </ac:spMkLst>
        </pc:spChg>
        <pc:spChg chg="mod topLvl">
          <ac:chgData name="ALI TEKIN GUNER" userId="8a3bfaf7-3db6-4045-837e-88d2495fba61" providerId="ADAL" clId="{15CF20CC-95DF-4B7A-8339-243F6EF2A2EF}" dt="2024-11-27T14:03:49.229" v="1029" actId="165"/>
          <ac:spMkLst>
            <pc:docMk/>
            <pc:sldMk cId="954573406" sldId="346"/>
            <ac:spMk id="18" creationId="{00000000-0000-0000-0000-000000000000}"/>
          </ac:spMkLst>
        </pc:spChg>
        <pc:spChg chg="add mod topLvl">
          <ac:chgData name="ALI TEKIN GUNER" userId="8a3bfaf7-3db6-4045-837e-88d2495fba61" providerId="ADAL" clId="{15CF20CC-95DF-4B7A-8339-243F6EF2A2EF}" dt="2024-11-27T14:04:05.153" v="1032" actId="1076"/>
          <ac:spMkLst>
            <pc:docMk/>
            <pc:sldMk cId="954573406" sldId="346"/>
            <ac:spMk id="20" creationId="{9AEBED2F-C0E5-2772-84C7-EAB061C5A52D}"/>
          </ac:spMkLst>
        </pc:spChg>
        <pc:spChg chg="add mod">
          <ac:chgData name="ALI TEKIN GUNER" userId="8a3bfaf7-3db6-4045-837e-88d2495fba61" providerId="ADAL" clId="{15CF20CC-95DF-4B7A-8339-243F6EF2A2EF}" dt="2024-11-27T14:04:51.475" v="1058" actId="1076"/>
          <ac:spMkLst>
            <pc:docMk/>
            <pc:sldMk cId="954573406" sldId="346"/>
            <ac:spMk id="21" creationId="{4BE9311B-A0C5-0831-BE6A-F0D721CEC0DD}"/>
          </ac:spMkLst>
        </pc:spChg>
        <pc:spChg chg="mod">
          <ac:chgData name="ALI TEKIN GUNER" userId="8a3bfaf7-3db6-4045-837e-88d2495fba61" providerId="ADAL" clId="{15CF20CC-95DF-4B7A-8339-243F6EF2A2EF}" dt="2024-11-27T13:00:50.881" v="911" actId="1037"/>
          <ac:spMkLst>
            <pc:docMk/>
            <pc:sldMk cId="954573406" sldId="346"/>
            <ac:spMk id="25604" creationId="{00000000-0000-0000-0000-000000000000}"/>
          </ac:spMkLst>
        </pc:spChg>
        <pc:spChg chg="mod">
          <ac:chgData name="ALI TEKIN GUNER" userId="8a3bfaf7-3db6-4045-837e-88d2495fba61" providerId="ADAL" clId="{15CF20CC-95DF-4B7A-8339-243F6EF2A2EF}" dt="2024-11-27T14:02:05.143" v="998" actId="1037"/>
          <ac:spMkLst>
            <pc:docMk/>
            <pc:sldMk cId="954573406" sldId="346"/>
            <ac:spMk id="25607" creationId="{00000000-0000-0000-0000-000000000000}"/>
          </ac:spMkLst>
        </pc:spChg>
        <pc:grpChg chg="add del mod topLvl">
          <ac:chgData name="ALI TEKIN GUNER" userId="8a3bfaf7-3db6-4045-837e-88d2495fba61" providerId="ADAL" clId="{15CF20CC-95DF-4B7A-8339-243F6EF2A2EF}" dt="2024-11-27T14:03:49.229" v="1029" actId="165"/>
          <ac:grpSpMkLst>
            <pc:docMk/>
            <pc:sldMk cId="954573406" sldId="346"/>
            <ac:grpSpMk id="8" creationId="{BBB66291-48E3-5792-1A97-ADDBBF803078}"/>
          </ac:grpSpMkLst>
        </pc:grpChg>
        <pc:grpChg chg="add del mod topLvl">
          <ac:chgData name="ALI TEKIN GUNER" userId="8a3bfaf7-3db6-4045-837e-88d2495fba61" providerId="ADAL" clId="{15CF20CC-95DF-4B7A-8339-243F6EF2A2EF}" dt="2024-11-27T14:03:12.075" v="1016" actId="165"/>
          <ac:grpSpMkLst>
            <pc:docMk/>
            <pc:sldMk cId="954573406" sldId="346"/>
            <ac:grpSpMk id="17" creationId="{94908195-1547-1F44-AEE7-B6E63AC245A3}"/>
          </ac:grpSpMkLst>
        </pc:grpChg>
        <pc:grpChg chg="add mod">
          <ac:chgData name="ALI TEKIN GUNER" userId="8a3bfaf7-3db6-4045-837e-88d2495fba61" providerId="ADAL" clId="{15CF20CC-95DF-4B7A-8339-243F6EF2A2EF}" dt="2024-11-27T14:04:51.475" v="1058" actId="1076"/>
          <ac:grpSpMkLst>
            <pc:docMk/>
            <pc:sldMk cId="954573406" sldId="346"/>
            <ac:grpSpMk id="19" creationId="{694CC0A0-8346-3CA3-0E7C-C9E0FA088E66}"/>
          </ac:grpSpMkLst>
        </pc:grpChg>
        <pc:grpChg chg="add del mod">
          <ac:chgData name="ALI TEKIN GUNER" userId="8a3bfaf7-3db6-4045-837e-88d2495fba61" providerId="ADAL" clId="{15CF20CC-95DF-4B7A-8339-243F6EF2A2EF}" dt="2024-11-27T14:03:06.873" v="1015" actId="165"/>
          <ac:grpSpMkLst>
            <pc:docMk/>
            <pc:sldMk cId="954573406" sldId="346"/>
            <ac:grpSpMk id="22" creationId="{05538FDC-C4E6-5A4A-9F48-E3F67E2FDA65}"/>
          </ac:grpSpMkLst>
        </pc:grpChg>
        <pc:grpChg chg="add mod">
          <ac:chgData name="ALI TEKIN GUNER" userId="8a3bfaf7-3db6-4045-837e-88d2495fba61" providerId="ADAL" clId="{15CF20CC-95DF-4B7A-8339-243F6EF2A2EF}" dt="2024-11-27T14:03:39.016" v="1023" actId="164"/>
          <ac:grpSpMkLst>
            <pc:docMk/>
            <pc:sldMk cId="954573406" sldId="346"/>
            <ac:grpSpMk id="23" creationId="{FCCA9DF8-A91B-0266-C615-FC9CD073026F}"/>
          </ac:grpSpMkLst>
        </pc:grpChg>
        <pc:grpChg chg="add mod">
          <ac:chgData name="ALI TEKIN GUNER" userId="8a3bfaf7-3db6-4045-837e-88d2495fba61" providerId="ADAL" clId="{15CF20CC-95DF-4B7A-8339-243F6EF2A2EF}" dt="2024-11-27T14:04:05.153" v="1032" actId="1076"/>
          <ac:grpSpMkLst>
            <pc:docMk/>
            <pc:sldMk cId="954573406" sldId="346"/>
            <ac:grpSpMk id="24" creationId="{21ACE50B-F794-91D0-13FE-B0AD31019F0A}"/>
          </ac:grpSpMkLst>
        </pc:grpChg>
        <pc:grpChg chg="add mod">
          <ac:chgData name="ALI TEKIN GUNER" userId="8a3bfaf7-3db6-4045-837e-88d2495fba61" providerId="ADAL" clId="{15CF20CC-95DF-4B7A-8339-243F6EF2A2EF}" dt="2024-11-27T14:04:05.153" v="1032" actId="1076"/>
          <ac:grpSpMkLst>
            <pc:docMk/>
            <pc:sldMk cId="954573406" sldId="346"/>
            <ac:grpSpMk id="25" creationId="{C66266C2-C464-FD1C-B8A1-BBEFCF45B556}"/>
          </ac:grpSpMkLst>
        </pc:grpChg>
        <pc:grpChg chg="add mod">
          <ac:chgData name="ALI TEKIN GUNER" userId="8a3bfaf7-3db6-4045-837e-88d2495fba61" providerId="ADAL" clId="{15CF20CC-95DF-4B7A-8339-243F6EF2A2EF}" dt="2024-11-27T14:04:51.475" v="1058" actId="1076"/>
          <ac:grpSpMkLst>
            <pc:docMk/>
            <pc:sldMk cId="954573406" sldId="346"/>
            <ac:grpSpMk id="26" creationId="{200D762D-2689-607C-CEBC-7A4FCB465644}"/>
          </ac:grpSpMkLst>
        </pc:grpChg>
        <pc:picChg chg="mod topLvl">
          <ac:chgData name="ALI TEKIN GUNER" userId="8a3bfaf7-3db6-4045-837e-88d2495fba61" providerId="ADAL" clId="{15CF20CC-95DF-4B7A-8339-243F6EF2A2EF}" dt="2024-11-27T14:04:05.153" v="1032" actId="1076"/>
          <ac:picMkLst>
            <pc:docMk/>
            <pc:sldMk cId="954573406" sldId="346"/>
            <ac:picMk id="25602" creationId="{00000000-0000-0000-0000-000000000000}"/>
          </ac:picMkLst>
        </pc:picChg>
        <pc:picChg chg="mod topLvl">
          <ac:chgData name="ALI TEKIN GUNER" userId="8a3bfaf7-3db6-4045-837e-88d2495fba61" providerId="ADAL" clId="{15CF20CC-95DF-4B7A-8339-243F6EF2A2EF}" dt="2024-11-27T14:04:05.153" v="1032" actId="1076"/>
          <ac:picMkLst>
            <pc:docMk/>
            <pc:sldMk cId="954573406" sldId="346"/>
            <ac:picMk id="25603" creationId="{00000000-0000-0000-0000-000000000000}"/>
          </ac:picMkLst>
        </pc:picChg>
        <pc:picChg chg="mod">
          <ac:chgData name="ALI TEKIN GUNER" userId="8a3bfaf7-3db6-4045-837e-88d2495fba61" providerId="ADAL" clId="{15CF20CC-95DF-4B7A-8339-243F6EF2A2EF}" dt="2024-11-27T14:04:51.475" v="1058" actId="1076"/>
          <ac:picMkLst>
            <pc:docMk/>
            <pc:sldMk cId="954573406" sldId="346"/>
            <ac:picMk id="25605" creationId="{00000000-0000-0000-0000-000000000000}"/>
          </ac:picMkLst>
        </pc:picChg>
        <pc:picChg chg="mod">
          <ac:chgData name="ALI TEKIN GUNER" userId="8a3bfaf7-3db6-4045-837e-88d2495fba61" providerId="ADAL" clId="{15CF20CC-95DF-4B7A-8339-243F6EF2A2EF}" dt="2024-11-27T14:04:51.475" v="1058" actId="1076"/>
          <ac:picMkLst>
            <pc:docMk/>
            <pc:sldMk cId="954573406" sldId="346"/>
            <ac:picMk id="25606" creationId="{00000000-0000-0000-0000-000000000000}"/>
          </ac:picMkLst>
        </pc:picChg>
        <pc:cxnChg chg="mod topLvl">
          <ac:chgData name="ALI TEKIN GUNER" userId="8a3bfaf7-3db6-4045-837e-88d2495fba61" providerId="ADAL" clId="{15CF20CC-95DF-4B7A-8339-243F6EF2A2EF}" dt="2024-11-27T14:04:24.297" v="1041" actId="1037"/>
          <ac:cxnSpMkLst>
            <pc:docMk/>
            <pc:sldMk cId="954573406" sldId="346"/>
            <ac:cxnSpMk id="10" creationId="{00000000-0000-0000-0000-000000000000}"/>
          </ac:cxnSpMkLst>
        </pc:cxnChg>
        <pc:cxnChg chg="mod topLvl">
          <ac:chgData name="ALI TEKIN GUNER" userId="8a3bfaf7-3db6-4045-837e-88d2495fba61" providerId="ADAL" clId="{15CF20CC-95DF-4B7A-8339-243F6EF2A2EF}" dt="2024-11-27T14:04:31.775" v="1054" actId="1036"/>
          <ac:cxnSpMkLst>
            <pc:docMk/>
            <pc:sldMk cId="954573406" sldId="346"/>
            <ac:cxnSpMk id="12" creationId="{00000000-0000-0000-0000-000000000000}"/>
          </ac:cxnSpMkLst>
        </pc:cxnChg>
      </pc:sldChg>
      <pc:sldChg chg="addSp delSp modSp mod">
        <pc:chgData name="ALI TEKIN GUNER" userId="8a3bfaf7-3db6-4045-837e-88d2495fba61" providerId="ADAL" clId="{15CF20CC-95DF-4B7A-8339-243F6EF2A2EF}" dt="2024-11-27T14:43:56.112" v="1664" actId="114"/>
        <pc:sldMkLst>
          <pc:docMk/>
          <pc:sldMk cId="510906647" sldId="347"/>
        </pc:sldMkLst>
        <pc:spChg chg="add del mod">
          <ac:chgData name="ALI TEKIN GUNER" userId="8a3bfaf7-3db6-4045-837e-88d2495fba61" providerId="ADAL" clId="{15CF20CC-95DF-4B7A-8339-243F6EF2A2EF}" dt="2024-11-27T12:56:14.520" v="803" actId="478"/>
          <ac:spMkLst>
            <pc:docMk/>
            <pc:sldMk cId="510906647" sldId="347"/>
            <ac:spMk id="2" creationId="{7911D3CB-3D1D-5AA4-EE33-6C68AE8C648C}"/>
          </ac:spMkLst>
        </pc:spChg>
        <pc:spChg chg="add del mod">
          <ac:chgData name="ALI TEKIN GUNER" userId="8a3bfaf7-3db6-4045-837e-88d2495fba61" providerId="ADAL" clId="{15CF20CC-95DF-4B7A-8339-243F6EF2A2EF}" dt="2024-11-27T12:56:13.332" v="802" actId="478"/>
          <ac:spMkLst>
            <pc:docMk/>
            <pc:sldMk cId="510906647" sldId="347"/>
            <ac:spMk id="3" creationId="{663927DF-36AB-16D7-0620-5F9F6DA4C52C}"/>
          </ac:spMkLst>
        </pc:spChg>
        <pc:spChg chg="add mod">
          <ac:chgData name="ALI TEKIN GUNER" userId="8a3bfaf7-3db6-4045-837e-88d2495fba61" providerId="ADAL" clId="{15CF20CC-95DF-4B7A-8339-243F6EF2A2EF}" dt="2024-11-27T12:56:10.582" v="801" actId="1036"/>
          <ac:spMkLst>
            <pc:docMk/>
            <pc:sldMk cId="510906647" sldId="347"/>
            <ac:spMk id="5" creationId="{2C824E48-0BAB-C27C-AAF7-74BCD424E66D}"/>
          </ac:spMkLst>
        </pc:spChg>
        <pc:spChg chg="add mod">
          <ac:chgData name="ALI TEKIN GUNER" userId="8a3bfaf7-3db6-4045-837e-88d2495fba61" providerId="ADAL" clId="{15CF20CC-95DF-4B7A-8339-243F6EF2A2EF}" dt="2024-11-27T12:56:33.242" v="813" actId="6549"/>
          <ac:spMkLst>
            <pc:docMk/>
            <pc:sldMk cId="510906647" sldId="347"/>
            <ac:spMk id="9" creationId="{B1C98D07-C6F4-9F9B-896E-6D3F4C1DC702}"/>
          </ac:spMkLst>
        </pc:spChg>
        <pc:spChg chg="add mod">
          <ac:chgData name="ALI TEKIN GUNER" userId="8a3bfaf7-3db6-4045-837e-88d2495fba61" providerId="ADAL" clId="{15CF20CC-95DF-4B7A-8339-243F6EF2A2EF}" dt="2024-11-27T12:56:46.675" v="817" actId="20577"/>
          <ac:spMkLst>
            <pc:docMk/>
            <pc:sldMk cId="510906647" sldId="347"/>
            <ac:spMk id="10" creationId="{E1A1A8AF-0AFE-F311-302B-CCC3205F4EEB}"/>
          </ac:spMkLst>
        </pc:spChg>
        <pc:spChg chg="add mod">
          <ac:chgData name="ALI TEKIN GUNER" userId="8a3bfaf7-3db6-4045-837e-88d2495fba61" providerId="ADAL" clId="{15CF20CC-95DF-4B7A-8339-243F6EF2A2EF}" dt="2024-11-27T14:43:56.112" v="1664" actId="114"/>
          <ac:spMkLst>
            <pc:docMk/>
            <pc:sldMk cId="510906647" sldId="347"/>
            <ac:spMk id="11" creationId="{2A60081C-4BC3-C1AD-D6F2-58432F92289D}"/>
          </ac:spMkLst>
        </pc:spChg>
        <pc:spChg chg="mod">
          <ac:chgData name="ALI TEKIN GUNER" userId="8a3bfaf7-3db6-4045-837e-88d2495fba61" providerId="ADAL" clId="{15CF20CC-95DF-4B7A-8339-243F6EF2A2EF}" dt="2024-11-27T13:04:53.469" v="962" actId="20577"/>
          <ac:spMkLst>
            <pc:docMk/>
            <pc:sldMk cId="510906647" sldId="347"/>
            <ac:spMk id="26630" creationId="{00000000-0000-0000-0000-000000000000}"/>
          </ac:spMkLst>
        </pc:spChg>
        <pc:picChg chg="mod">
          <ac:chgData name="ALI TEKIN GUNER" userId="8a3bfaf7-3db6-4045-837e-88d2495fba61" providerId="ADAL" clId="{15CF20CC-95DF-4B7A-8339-243F6EF2A2EF}" dt="2024-11-27T12:55:16.413" v="774" actId="1076"/>
          <ac:picMkLst>
            <pc:docMk/>
            <pc:sldMk cId="510906647" sldId="347"/>
            <ac:picMk id="8" creationId="{BFE62678-3901-4812-907E-44590ADE6968}"/>
          </ac:picMkLst>
        </pc:picChg>
      </pc:sldChg>
      <pc:sldChg chg="modSp mod">
        <pc:chgData name="ALI TEKIN GUNER" userId="8a3bfaf7-3db6-4045-837e-88d2495fba61" providerId="ADAL" clId="{15CF20CC-95DF-4B7A-8339-243F6EF2A2EF}" dt="2024-11-27T14:48:00.951" v="1713" actId="14100"/>
        <pc:sldMkLst>
          <pc:docMk/>
          <pc:sldMk cId="1417241286" sldId="350"/>
        </pc:sldMkLst>
        <pc:spChg chg="mod">
          <ac:chgData name="ALI TEKIN GUNER" userId="8a3bfaf7-3db6-4045-837e-88d2495fba61" providerId="ADAL" clId="{15CF20CC-95DF-4B7A-8339-243F6EF2A2EF}" dt="2024-11-27T13:01:37.154" v="923" actId="20577"/>
          <ac:spMkLst>
            <pc:docMk/>
            <pc:sldMk cId="1417241286" sldId="350"/>
            <ac:spMk id="5" creationId="{00000000-0000-0000-0000-000000000000}"/>
          </ac:spMkLst>
        </pc:spChg>
        <pc:spChg chg="mod">
          <ac:chgData name="ALI TEKIN GUNER" userId="8a3bfaf7-3db6-4045-837e-88d2495fba61" providerId="ADAL" clId="{15CF20CC-95DF-4B7A-8339-243F6EF2A2EF}" dt="2024-11-27T14:47:15.235" v="1710" actId="1035"/>
          <ac:spMkLst>
            <pc:docMk/>
            <pc:sldMk cId="1417241286" sldId="350"/>
            <ac:spMk id="21" creationId="{00000000-0000-0000-0000-000000000000}"/>
          </ac:spMkLst>
        </pc:spChg>
        <pc:spChg chg="mod">
          <ac:chgData name="ALI TEKIN GUNER" userId="8a3bfaf7-3db6-4045-837e-88d2495fba61" providerId="ADAL" clId="{15CF20CC-95DF-4B7A-8339-243F6EF2A2EF}" dt="2024-11-27T14:46:22.156" v="1688" actId="6549"/>
          <ac:spMkLst>
            <pc:docMk/>
            <pc:sldMk cId="1417241286" sldId="350"/>
            <ac:spMk id="23" creationId="{00000000-0000-0000-0000-000000000000}"/>
          </ac:spMkLst>
        </pc:spChg>
        <pc:spChg chg="mod">
          <ac:chgData name="ALI TEKIN GUNER" userId="8a3bfaf7-3db6-4045-837e-88d2495fba61" providerId="ADAL" clId="{15CF20CC-95DF-4B7A-8339-243F6EF2A2EF}" dt="2024-11-27T14:47:15.235" v="1710" actId="1035"/>
          <ac:spMkLst>
            <pc:docMk/>
            <pc:sldMk cId="1417241286" sldId="350"/>
            <ac:spMk id="27" creationId="{00000000-0000-0000-0000-000000000000}"/>
          </ac:spMkLst>
        </pc:spChg>
        <pc:spChg chg="mod">
          <ac:chgData name="ALI TEKIN GUNER" userId="8a3bfaf7-3db6-4045-837e-88d2495fba61" providerId="ADAL" clId="{15CF20CC-95DF-4B7A-8339-243F6EF2A2EF}" dt="2024-11-27T14:47:15.235" v="1710" actId="1035"/>
          <ac:spMkLst>
            <pc:docMk/>
            <pc:sldMk cId="1417241286" sldId="350"/>
            <ac:spMk id="28" creationId="{00000000-0000-0000-0000-000000000000}"/>
          </ac:spMkLst>
        </pc:spChg>
        <pc:spChg chg="mod">
          <ac:chgData name="ALI TEKIN GUNER" userId="8a3bfaf7-3db6-4045-837e-88d2495fba61" providerId="ADAL" clId="{15CF20CC-95DF-4B7A-8339-243F6EF2A2EF}" dt="2024-11-27T14:47:15.235" v="1710" actId="1035"/>
          <ac:spMkLst>
            <pc:docMk/>
            <pc:sldMk cId="1417241286" sldId="350"/>
            <ac:spMk id="29" creationId="{00000000-0000-0000-0000-000000000000}"/>
          </ac:spMkLst>
        </pc:spChg>
        <pc:spChg chg="mod">
          <ac:chgData name="ALI TEKIN GUNER" userId="8a3bfaf7-3db6-4045-837e-88d2495fba61" providerId="ADAL" clId="{15CF20CC-95DF-4B7A-8339-243F6EF2A2EF}" dt="2024-11-27T14:46:28.162" v="1689" actId="14100"/>
          <ac:spMkLst>
            <pc:docMk/>
            <pc:sldMk cId="1417241286" sldId="350"/>
            <ac:spMk id="30" creationId="{00000000-0000-0000-0000-000000000000}"/>
          </ac:spMkLst>
        </pc:spChg>
        <pc:spChg chg="mod">
          <ac:chgData name="ALI TEKIN GUNER" userId="8a3bfaf7-3db6-4045-837e-88d2495fba61" providerId="ADAL" clId="{15CF20CC-95DF-4B7A-8339-243F6EF2A2EF}" dt="2024-11-27T14:48:00.951" v="1713" actId="14100"/>
          <ac:spMkLst>
            <pc:docMk/>
            <pc:sldMk cId="1417241286" sldId="350"/>
            <ac:spMk id="32" creationId="{00000000-0000-0000-0000-000000000000}"/>
          </ac:spMkLst>
        </pc:spChg>
        <pc:spChg chg="mod">
          <ac:chgData name="ALI TEKIN GUNER" userId="8a3bfaf7-3db6-4045-837e-88d2495fba61" providerId="ADAL" clId="{15CF20CC-95DF-4B7A-8339-243F6EF2A2EF}" dt="2024-11-27T14:47:15.235" v="1710" actId="1035"/>
          <ac:spMkLst>
            <pc:docMk/>
            <pc:sldMk cId="1417241286" sldId="350"/>
            <ac:spMk id="39" creationId="{00000000-0000-0000-0000-000000000000}"/>
          </ac:spMkLst>
        </pc:spChg>
        <pc:spChg chg="mod">
          <ac:chgData name="ALI TEKIN GUNER" userId="8a3bfaf7-3db6-4045-837e-88d2495fba61" providerId="ADAL" clId="{15CF20CC-95DF-4B7A-8339-243F6EF2A2EF}" dt="2024-11-27T14:47:15.235" v="1710" actId="1035"/>
          <ac:spMkLst>
            <pc:docMk/>
            <pc:sldMk cId="1417241286" sldId="350"/>
            <ac:spMk id="41" creationId="{00000000-0000-0000-0000-000000000000}"/>
          </ac:spMkLst>
        </pc:spChg>
        <pc:spChg chg="mod">
          <ac:chgData name="ALI TEKIN GUNER" userId="8a3bfaf7-3db6-4045-837e-88d2495fba61" providerId="ADAL" clId="{15CF20CC-95DF-4B7A-8339-243F6EF2A2EF}" dt="2024-11-27T14:47:31.268" v="1711" actId="113"/>
          <ac:spMkLst>
            <pc:docMk/>
            <pc:sldMk cId="1417241286" sldId="350"/>
            <ac:spMk id="30723" creationId="{00000000-0000-0000-0000-000000000000}"/>
          </ac:spMkLst>
        </pc:spChg>
        <pc:grpChg chg="mod">
          <ac:chgData name="ALI TEKIN GUNER" userId="8a3bfaf7-3db6-4045-837e-88d2495fba61" providerId="ADAL" clId="{15CF20CC-95DF-4B7A-8339-243F6EF2A2EF}" dt="2024-11-27T14:47:12.722" v="1709" actId="1036"/>
          <ac:grpSpMkLst>
            <pc:docMk/>
            <pc:sldMk cId="1417241286" sldId="350"/>
            <ac:grpSpMk id="13" creationId="{06BD85DC-CFBD-83F5-5478-A72B3111F8ED}"/>
          </ac:grpSpMkLst>
        </pc:grpChg>
      </pc:sldChg>
      <pc:sldChg chg="modSp mod modAnim">
        <pc:chgData name="ALI TEKIN GUNER" userId="8a3bfaf7-3db6-4045-837e-88d2495fba61" providerId="ADAL" clId="{15CF20CC-95DF-4B7A-8339-243F6EF2A2EF}" dt="2024-11-27T14:22:24.253" v="1212" actId="1035"/>
        <pc:sldMkLst>
          <pc:docMk/>
          <pc:sldMk cId="3236261610" sldId="371"/>
        </pc:sldMkLst>
        <pc:spChg chg="mod">
          <ac:chgData name="ALI TEKIN GUNER" userId="8a3bfaf7-3db6-4045-837e-88d2495fba61" providerId="ADAL" clId="{15CF20CC-95DF-4B7A-8339-243F6EF2A2EF}" dt="2024-11-27T14:19:06.282" v="1110" actId="20577"/>
          <ac:spMkLst>
            <pc:docMk/>
            <pc:sldMk cId="3236261610" sldId="371"/>
            <ac:spMk id="2" creationId="{00000000-0000-0000-0000-000000000000}"/>
          </ac:spMkLst>
        </pc:spChg>
        <pc:spChg chg="mod">
          <ac:chgData name="ALI TEKIN GUNER" userId="8a3bfaf7-3db6-4045-837e-88d2495fba61" providerId="ADAL" clId="{15CF20CC-95DF-4B7A-8339-243F6EF2A2EF}" dt="2024-11-27T14:22:21.605" v="1207" actId="1035"/>
          <ac:spMkLst>
            <pc:docMk/>
            <pc:sldMk cId="3236261610" sldId="371"/>
            <ac:spMk id="3" creationId="{00000000-0000-0000-0000-000000000000}"/>
          </ac:spMkLst>
        </pc:spChg>
        <pc:spChg chg="mod">
          <ac:chgData name="ALI TEKIN GUNER" userId="8a3bfaf7-3db6-4045-837e-88d2495fba61" providerId="ADAL" clId="{15CF20CC-95DF-4B7A-8339-243F6EF2A2EF}" dt="2024-11-27T14:22:24.253" v="1212" actId="1035"/>
          <ac:spMkLst>
            <pc:docMk/>
            <pc:sldMk cId="3236261610" sldId="371"/>
            <ac:spMk id="11" creationId="{00000000-0000-0000-0000-000000000000}"/>
          </ac:spMkLst>
        </pc:spChg>
        <pc:spChg chg="mod">
          <ac:chgData name="ALI TEKIN GUNER" userId="8a3bfaf7-3db6-4045-837e-88d2495fba61" providerId="ADAL" clId="{15CF20CC-95DF-4B7A-8339-243F6EF2A2EF}" dt="2024-11-27T14:22:24.253" v="1212" actId="1035"/>
          <ac:spMkLst>
            <pc:docMk/>
            <pc:sldMk cId="3236261610" sldId="371"/>
            <ac:spMk id="12" creationId="{00000000-0000-0000-0000-000000000000}"/>
          </ac:spMkLst>
        </pc:spChg>
        <pc:spChg chg="mod">
          <ac:chgData name="ALI TEKIN GUNER" userId="8a3bfaf7-3db6-4045-837e-88d2495fba61" providerId="ADAL" clId="{15CF20CC-95DF-4B7A-8339-243F6EF2A2EF}" dt="2024-11-27T14:22:24.253" v="1212" actId="1035"/>
          <ac:spMkLst>
            <pc:docMk/>
            <pc:sldMk cId="3236261610" sldId="371"/>
            <ac:spMk id="16" creationId="{F1DA0D9D-FE24-2C56-1316-A2AFC9BCABE4}"/>
          </ac:spMkLst>
        </pc:spChg>
        <pc:spChg chg="mod">
          <ac:chgData name="ALI TEKIN GUNER" userId="8a3bfaf7-3db6-4045-837e-88d2495fba61" providerId="ADAL" clId="{15CF20CC-95DF-4B7A-8339-243F6EF2A2EF}" dt="2024-11-27T14:22:24.253" v="1212" actId="1035"/>
          <ac:spMkLst>
            <pc:docMk/>
            <pc:sldMk cId="3236261610" sldId="371"/>
            <ac:spMk id="17" creationId="{18B39C07-7E3F-8A9F-76C7-88DB44C6678E}"/>
          </ac:spMkLst>
        </pc:spChg>
        <pc:spChg chg="mod">
          <ac:chgData name="ALI TEKIN GUNER" userId="8a3bfaf7-3db6-4045-837e-88d2495fba61" providerId="ADAL" clId="{15CF20CC-95DF-4B7A-8339-243F6EF2A2EF}" dt="2024-11-27T14:22:24.253" v="1212" actId="1035"/>
          <ac:spMkLst>
            <pc:docMk/>
            <pc:sldMk cId="3236261610" sldId="371"/>
            <ac:spMk id="40" creationId="{00000000-0000-0000-0000-000000000000}"/>
          </ac:spMkLst>
        </pc:spChg>
        <pc:spChg chg="mod">
          <ac:chgData name="ALI TEKIN GUNER" userId="8a3bfaf7-3db6-4045-837e-88d2495fba61" providerId="ADAL" clId="{15CF20CC-95DF-4B7A-8339-243F6EF2A2EF}" dt="2024-11-27T14:22:24.253" v="1212" actId="1035"/>
          <ac:spMkLst>
            <pc:docMk/>
            <pc:sldMk cId="3236261610" sldId="371"/>
            <ac:spMk id="41" creationId="{00000000-0000-0000-0000-000000000000}"/>
          </ac:spMkLst>
        </pc:spChg>
        <pc:spChg chg="mod">
          <ac:chgData name="ALI TEKIN GUNER" userId="8a3bfaf7-3db6-4045-837e-88d2495fba61" providerId="ADAL" clId="{15CF20CC-95DF-4B7A-8339-243F6EF2A2EF}" dt="2024-11-27T14:22:24.253" v="1212" actId="1035"/>
          <ac:spMkLst>
            <pc:docMk/>
            <pc:sldMk cId="3236261610" sldId="371"/>
            <ac:spMk id="42" creationId="{00000000-0000-0000-0000-000000000000}"/>
          </ac:spMkLst>
        </pc:spChg>
        <pc:spChg chg="mod">
          <ac:chgData name="ALI TEKIN GUNER" userId="8a3bfaf7-3db6-4045-837e-88d2495fba61" providerId="ADAL" clId="{15CF20CC-95DF-4B7A-8339-243F6EF2A2EF}" dt="2024-11-27T14:22:24.253" v="1212" actId="1035"/>
          <ac:spMkLst>
            <pc:docMk/>
            <pc:sldMk cId="3236261610" sldId="371"/>
            <ac:spMk id="49" creationId="{00000000-0000-0000-0000-000000000000}"/>
          </ac:spMkLst>
        </pc:spChg>
        <pc:spChg chg="mod">
          <ac:chgData name="ALI TEKIN GUNER" userId="8a3bfaf7-3db6-4045-837e-88d2495fba61" providerId="ADAL" clId="{15CF20CC-95DF-4B7A-8339-243F6EF2A2EF}" dt="2024-11-27T14:22:24.253" v="1212" actId="1035"/>
          <ac:spMkLst>
            <pc:docMk/>
            <pc:sldMk cId="3236261610" sldId="371"/>
            <ac:spMk id="50" creationId="{00000000-0000-0000-0000-000000000000}"/>
          </ac:spMkLst>
        </pc:spChg>
        <pc:spChg chg="mod">
          <ac:chgData name="ALI TEKIN GUNER" userId="8a3bfaf7-3db6-4045-837e-88d2495fba61" providerId="ADAL" clId="{15CF20CC-95DF-4B7A-8339-243F6EF2A2EF}" dt="2024-11-27T14:22:24.253" v="1212" actId="1035"/>
          <ac:spMkLst>
            <pc:docMk/>
            <pc:sldMk cId="3236261610" sldId="371"/>
            <ac:spMk id="51" creationId="{00000000-0000-0000-0000-000000000000}"/>
          </ac:spMkLst>
        </pc:spChg>
        <pc:grpChg chg="mod">
          <ac:chgData name="ALI TEKIN GUNER" userId="8a3bfaf7-3db6-4045-837e-88d2495fba61" providerId="ADAL" clId="{15CF20CC-95DF-4B7A-8339-243F6EF2A2EF}" dt="2024-11-27T14:22:24.253" v="1212" actId="1035"/>
          <ac:grpSpMkLst>
            <pc:docMk/>
            <pc:sldMk cId="3236261610" sldId="371"/>
            <ac:grpSpMk id="35" creationId="{00000000-0000-0000-0000-000000000000}"/>
          </ac:grpSpMkLst>
        </pc:grpChg>
        <pc:grpChg chg="mod">
          <ac:chgData name="ALI TEKIN GUNER" userId="8a3bfaf7-3db6-4045-837e-88d2495fba61" providerId="ADAL" clId="{15CF20CC-95DF-4B7A-8339-243F6EF2A2EF}" dt="2024-11-27T14:22:24.253" v="1212" actId="1035"/>
          <ac:grpSpMkLst>
            <pc:docMk/>
            <pc:sldMk cId="3236261610" sldId="371"/>
            <ac:grpSpMk id="44" creationId="{00000000-0000-0000-0000-000000000000}"/>
          </ac:grpSpMkLst>
        </pc:grpChg>
        <pc:picChg chg="mod">
          <ac:chgData name="ALI TEKIN GUNER" userId="8a3bfaf7-3db6-4045-837e-88d2495fba61" providerId="ADAL" clId="{15CF20CC-95DF-4B7A-8339-243F6EF2A2EF}" dt="2024-11-27T14:22:24.253" v="1212" actId="1035"/>
          <ac:picMkLst>
            <pc:docMk/>
            <pc:sldMk cId="3236261610" sldId="371"/>
            <ac:picMk id="36" creationId="{00000000-0000-0000-0000-000000000000}"/>
          </ac:picMkLst>
        </pc:picChg>
        <pc:picChg chg="mod">
          <ac:chgData name="ALI TEKIN GUNER" userId="8a3bfaf7-3db6-4045-837e-88d2495fba61" providerId="ADAL" clId="{15CF20CC-95DF-4B7A-8339-243F6EF2A2EF}" dt="2024-11-27T14:22:24.253" v="1212" actId="1035"/>
          <ac:picMkLst>
            <pc:docMk/>
            <pc:sldMk cId="3236261610" sldId="371"/>
            <ac:picMk id="45" creationId="{00000000-0000-0000-0000-000000000000}"/>
          </ac:picMkLst>
        </pc:picChg>
        <pc:inkChg chg="mod">
          <ac:chgData name="ALI TEKIN GUNER" userId="8a3bfaf7-3db6-4045-837e-88d2495fba61" providerId="ADAL" clId="{15CF20CC-95DF-4B7A-8339-243F6EF2A2EF}" dt="2024-11-27T14:22:24.253" v="1212" actId="1035"/>
          <ac:inkMkLst>
            <pc:docMk/>
            <pc:sldMk cId="3236261610" sldId="371"/>
            <ac:inkMk id="6" creationId="{80A2E1AF-1CF1-089E-69FD-9CA7F18DFA21}"/>
          </ac:inkMkLst>
        </pc:inkChg>
        <pc:cxnChg chg="mod">
          <ac:chgData name="ALI TEKIN GUNER" userId="8a3bfaf7-3db6-4045-837e-88d2495fba61" providerId="ADAL" clId="{15CF20CC-95DF-4B7A-8339-243F6EF2A2EF}" dt="2024-11-27T14:22:24.253" v="1212" actId="1035"/>
          <ac:cxnSpMkLst>
            <pc:docMk/>
            <pc:sldMk cId="3236261610" sldId="371"/>
            <ac:cxnSpMk id="37" creationId="{00000000-0000-0000-0000-000000000000}"/>
          </ac:cxnSpMkLst>
        </pc:cxnChg>
        <pc:cxnChg chg="mod">
          <ac:chgData name="ALI TEKIN GUNER" userId="8a3bfaf7-3db6-4045-837e-88d2495fba61" providerId="ADAL" clId="{15CF20CC-95DF-4B7A-8339-243F6EF2A2EF}" dt="2024-11-27T14:22:24.253" v="1212" actId="1035"/>
          <ac:cxnSpMkLst>
            <pc:docMk/>
            <pc:sldMk cId="3236261610" sldId="371"/>
            <ac:cxnSpMk id="38" creationId="{00000000-0000-0000-0000-000000000000}"/>
          </ac:cxnSpMkLst>
        </pc:cxnChg>
        <pc:cxnChg chg="mod">
          <ac:chgData name="ALI TEKIN GUNER" userId="8a3bfaf7-3db6-4045-837e-88d2495fba61" providerId="ADAL" clId="{15CF20CC-95DF-4B7A-8339-243F6EF2A2EF}" dt="2024-11-27T14:22:24.253" v="1212" actId="1035"/>
          <ac:cxnSpMkLst>
            <pc:docMk/>
            <pc:sldMk cId="3236261610" sldId="371"/>
            <ac:cxnSpMk id="46" creationId="{00000000-0000-0000-0000-000000000000}"/>
          </ac:cxnSpMkLst>
        </pc:cxnChg>
        <pc:cxnChg chg="mod">
          <ac:chgData name="ALI TEKIN GUNER" userId="8a3bfaf7-3db6-4045-837e-88d2495fba61" providerId="ADAL" clId="{15CF20CC-95DF-4B7A-8339-243F6EF2A2EF}" dt="2024-11-27T14:22:24.253" v="1212" actId="1035"/>
          <ac:cxnSpMkLst>
            <pc:docMk/>
            <pc:sldMk cId="3236261610" sldId="371"/>
            <ac:cxnSpMk id="47" creationId="{00000000-0000-0000-0000-000000000000}"/>
          </ac:cxnSpMkLst>
        </pc:cxnChg>
      </pc:sldChg>
      <pc:sldChg chg="addSp delSp modSp mod">
        <pc:chgData name="ALI TEKIN GUNER" userId="8a3bfaf7-3db6-4045-837e-88d2495fba61" providerId="ADAL" clId="{15CF20CC-95DF-4B7A-8339-243F6EF2A2EF}" dt="2024-11-27T14:49:27.600" v="1719" actId="1366"/>
        <pc:sldMkLst>
          <pc:docMk/>
          <pc:sldMk cId="72211782" sldId="372"/>
        </pc:sldMkLst>
        <pc:spChg chg="mod">
          <ac:chgData name="ALI TEKIN GUNER" userId="8a3bfaf7-3db6-4045-837e-88d2495fba61" providerId="ADAL" clId="{15CF20CC-95DF-4B7A-8339-243F6EF2A2EF}" dt="2024-11-27T14:24:41.825" v="1251" actId="1076"/>
          <ac:spMkLst>
            <pc:docMk/>
            <pc:sldMk cId="72211782" sldId="372"/>
            <ac:spMk id="5" creationId="{00000000-0000-0000-0000-000000000000}"/>
          </ac:spMkLst>
        </pc:spChg>
        <pc:spChg chg="mod">
          <ac:chgData name="ALI TEKIN GUNER" userId="8a3bfaf7-3db6-4045-837e-88d2495fba61" providerId="ADAL" clId="{15CF20CC-95DF-4B7A-8339-243F6EF2A2EF}" dt="2024-11-27T14:24:41.825" v="1251" actId="1076"/>
          <ac:spMkLst>
            <pc:docMk/>
            <pc:sldMk cId="72211782" sldId="372"/>
            <ac:spMk id="6" creationId="{00000000-0000-0000-0000-000000000000}"/>
          </ac:spMkLst>
        </pc:spChg>
        <pc:spChg chg="add del mod">
          <ac:chgData name="ALI TEKIN GUNER" userId="8a3bfaf7-3db6-4045-837e-88d2495fba61" providerId="ADAL" clId="{15CF20CC-95DF-4B7A-8339-243F6EF2A2EF}" dt="2024-11-27T14:24:48.557" v="1254" actId="478"/>
          <ac:spMkLst>
            <pc:docMk/>
            <pc:sldMk cId="72211782" sldId="372"/>
            <ac:spMk id="8" creationId="{1CBCECE4-26C9-C9B3-D685-CC134507E3B8}"/>
          </ac:spMkLst>
        </pc:spChg>
        <pc:spChg chg="mod">
          <ac:chgData name="ALI TEKIN GUNER" userId="8a3bfaf7-3db6-4045-837e-88d2495fba61" providerId="ADAL" clId="{15CF20CC-95DF-4B7A-8339-243F6EF2A2EF}" dt="2024-11-27T14:49:03.133" v="1718" actId="114"/>
          <ac:spMkLst>
            <pc:docMk/>
            <pc:sldMk cId="72211782" sldId="372"/>
            <ac:spMk id="10" creationId="{00000000-0000-0000-0000-000000000000}"/>
          </ac:spMkLst>
        </pc:spChg>
        <pc:spChg chg="mod">
          <ac:chgData name="ALI TEKIN GUNER" userId="8a3bfaf7-3db6-4045-837e-88d2495fba61" providerId="ADAL" clId="{15CF20CC-95DF-4B7A-8339-243F6EF2A2EF}" dt="2024-11-27T14:48:37.984" v="1714" actId="1076"/>
          <ac:spMkLst>
            <pc:docMk/>
            <pc:sldMk cId="72211782" sldId="372"/>
            <ac:spMk id="11" creationId="{00000000-0000-0000-0000-000000000000}"/>
          </ac:spMkLst>
        </pc:spChg>
        <pc:spChg chg="add mod ord">
          <ac:chgData name="ALI TEKIN GUNER" userId="8a3bfaf7-3db6-4045-837e-88d2495fba61" providerId="ADAL" clId="{15CF20CC-95DF-4B7A-8339-243F6EF2A2EF}" dt="2024-11-27T14:31:23.577" v="1527" actId="167"/>
          <ac:spMkLst>
            <pc:docMk/>
            <pc:sldMk cId="72211782" sldId="372"/>
            <ac:spMk id="12" creationId="{1EB8E1F8-36A0-4634-2A23-82918F2E7173}"/>
          </ac:spMkLst>
        </pc:spChg>
        <pc:spChg chg="mod">
          <ac:chgData name="ALI TEKIN GUNER" userId="8a3bfaf7-3db6-4045-837e-88d2495fba61" providerId="ADAL" clId="{15CF20CC-95DF-4B7A-8339-243F6EF2A2EF}" dt="2024-11-27T14:24:24.509" v="1244" actId="1035"/>
          <ac:spMkLst>
            <pc:docMk/>
            <pc:sldMk cId="72211782" sldId="372"/>
            <ac:spMk id="15" creationId="{00000000-0000-0000-0000-000000000000}"/>
          </ac:spMkLst>
        </pc:spChg>
        <pc:spChg chg="mod">
          <ac:chgData name="ALI TEKIN GUNER" userId="8a3bfaf7-3db6-4045-837e-88d2495fba61" providerId="ADAL" clId="{15CF20CC-95DF-4B7A-8339-243F6EF2A2EF}" dt="2024-11-27T14:24:24.509" v="1244" actId="1035"/>
          <ac:spMkLst>
            <pc:docMk/>
            <pc:sldMk cId="72211782" sldId="372"/>
            <ac:spMk id="16" creationId="{00000000-0000-0000-0000-000000000000}"/>
          </ac:spMkLst>
        </pc:spChg>
        <pc:spChg chg="mod">
          <ac:chgData name="ALI TEKIN GUNER" userId="8a3bfaf7-3db6-4045-837e-88d2495fba61" providerId="ADAL" clId="{15CF20CC-95DF-4B7A-8339-243F6EF2A2EF}" dt="2024-11-27T14:48:52.621" v="1715" actId="114"/>
          <ac:spMkLst>
            <pc:docMk/>
            <pc:sldMk cId="72211782" sldId="372"/>
            <ac:spMk id="19" creationId="{9A4547F8-0BCC-A480-0D8F-5CABA616E1AB}"/>
          </ac:spMkLst>
        </pc:spChg>
        <pc:spChg chg="mod">
          <ac:chgData name="ALI TEKIN GUNER" userId="8a3bfaf7-3db6-4045-837e-88d2495fba61" providerId="ADAL" clId="{15CF20CC-95DF-4B7A-8339-243F6EF2A2EF}" dt="2024-11-27T14:48:54.534" v="1716" actId="114"/>
          <ac:spMkLst>
            <pc:docMk/>
            <pc:sldMk cId="72211782" sldId="372"/>
            <ac:spMk id="20" creationId="{501885FD-E1C4-EAF5-89C9-B69F7908E9D8}"/>
          </ac:spMkLst>
        </pc:spChg>
        <pc:spChg chg="mod">
          <ac:chgData name="ALI TEKIN GUNER" userId="8a3bfaf7-3db6-4045-837e-88d2495fba61" providerId="ADAL" clId="{15CF20CC-95DF-4B7A-8339-243F6EF2A2EF}" dt="2024-11-27T14:24:24.509" v="1244" actId="1035"/>
          <ac:spMkLst>
            <pc:docMk/>
            <pc:sldMk cId="72211782" sldId="372"/>
            <ac:spMk id="22" creationId="{A5D71D95-B981-C04E-56E1-F757FA4DD1C3}"/>
          </ac:spMkLst>
        </pc:spChg>
        <pc:spChg chg="mod">
          <ac:chgData name="ALI TEKIN GUNER" userId="8a3bfaf7-3db6-4045-837e-88d2495fba61" providerId="ADAL" clId="{15CF20CC-95DF-4B7A-8339-243F6EF2A2EF}" dt="2024-11-27T14:24:24.509" v="1244" actId="1035"/>
          <ac:spMkLst>
            <pc:docMk/>
            <pc:sldMk cId="72211782" sldId="372"/>
            <ac:spMk id="32" creationId="{902E9F5E-6123-AD94-CD8A-4DF6B57DDBBA}"/>
          </ac:spMkLst>
        </pc:spChg>
        <pc:spChg chg="mod">
          <ac:chgData name="ALI TEKIN GUNER" userId="8a3bfaf7-3db6-4045-837e-88d2495fba61" providerId="ADAL" clId="{15CF20CC-95DF-4B7A-8339-243F6EF2A2EF}" dt="2024-11-27T14:24:24.509" v="1244" actId="1035"/>
          <ac:spMkLst>
            <pc:docMk/>
            <pc:sldMk cId="72211782" sldId="372"/>
            <ac:spMk id="33" creationId="{D35F738F-F0AE-2985-E450-BB1EAB3A2381}"/>
          </ac:spMkLst>
        </pc:spChg>
        <pc:spChg chg="mod">
          <ac:chgData name="ALI TEKIN GUNER" userId="8a3bfaf7-3db6-4045-837e-88d2495fba61" providerId="ADAL" clId="{15CF20CC-95DF-4B7A-8339-243F6EF2A2EF}" dt="2024-11-27T14:24:24.509" v="1244" actId="1035"/>
          <ac:spMkLst>
            <pc:docMk/>
            <pc:sldMk cId="72211782" sldId="372"/>
            <ac:spMk id="34" creationId="{EEC86BBA-8D41-A42B-3406-F40CD9EBEA58}"/>
          </ac:spMkLst>
        </pc:spChg>
        <pc:spChg chg="mod">
          <ac:chgData name="ALI TEKIN GUNER" userId="8a3bfaf7-3db6-4045-837e-88d2495fba61" providerId="ADAL" clId="{15CF20CC-95DF-4B7A-8339-243F6EF2A2EF}" dt="2024-11-27T14:24:24.509" v="1244" actId="1035"/>
          <ac:spMkLst>
            <pc:docMk/>
            <pc:sldMk cId="72211782" sldId="372"/>
            <ac:spMk id="35" creationId="{EB4E4CEF-0A71-EFC9-D7E7-6F3B086C0FF1}"/>
          </ac:spMkLst>
        </pc:spChg>
        <pc:spChg chg="mod">
          <ac:chgData name="ALI TEKIN GUNER" userId="8a3bfaf7-3db6-4045-837e-88d2495fba61" providerId="ADAL" clId="{15CF20CC-95DF-4B7A-8339-243F6EF2A2EF}" dt="2024-11-27T14:24:24.509" v="1244" actId="1035"/>
          <ac:spMkLst>
            <pc:docMk/>
            <pc:sldMk cId="72211782" sldId="372"/>
            <ac:spMk id="36" creationId="{21110D08-0D12-1206-0599-58CD65463B08}"/>
          </ac:spMkLst>
        </pc:spChg>
        <pc:spChg chg="mod">
          <ac:chgData name="ALI TEKIN GUNER" userId="8a3bfaf7-3db6-4045-837e-88d2495fba61" providerId="ADAL" clId="{15CF20CC-95DF-4B7A-8339-243F6EF2A2EF}" dt="2024-11-27T14:24:24.509" v="1244" actId="1035"/>
          <ac:spMkLst>
            <pc:docMk/>
            <pc:sldMk cId="72211782" sldId="372"/>
            <ac:spMk id="37" creationId="{573A493B-62E8-9E82-BF08-7D17069C7430}"/>
          </ac:spMkLst>
        </pc:spChg>
        <pc:spChg chg="mod">
          <ac:chgData name="ALI TEKIN GUNER" userId="8a3bfaf7-3db6-4045-837e-88d2495fba61" providerId="ADAL" clId="{15CF20CC-95DF-4B7A-8339-243F6EF2A2EF}" dt="2024-11-27T14:24:24.509" v="1244" actId="1035"/>
          <ac:spMkLst>
            <pc:docMk/>
            <pc:sldMk cId="72211782" sldId="372"/>
            <ac:spMk id="30723" creationId="{00000000-0000-0000-0000-000000000000}"/>
          </ac:spMkLst>
        </pc:spChg>
        <pc:grpChg chg="mod">
          <ac:chgData name="ALI TEKIN GUNER" userId="8a3bfaf7-3db6-4045-837e-88d2495fba61" providerId="ADAL" clId="{15CF20CC-95DF-4B7A-8339-243F6EF2A2EF}" dt="2024-11-27T14:24:24.509" v="1244" actId="1035"/>
          <ac:grpSpMkLst>
            <pc:docMk/>
            <pc:sldMk cId="72211782" sldId="372"/>
            <ac:grpSpMk id="31" creationId="{28AECEA0-1833-7760-3A99-21F2AFF162FC}"/>
          </ac:grpSpMkLst>
        </pc:grpChg>
        <pc:grpChg chg="mod">
          <ac:chgData name="ALI TEKIN GUNER" userId="8a3bfaf7-3db6-4045-837e-88d2495fba61" providerId="ADAL" clId="{15CF20CC-95DF-4B7A-8339-243F6EF2A2EF}" dt="2024-11-27T14:24:24.509" v="1244" actId="1035"/>
          <ac:grpSpMkLst>
            <pc:docMk/>
            <pc:sldMk cId="72211782" sldId="372"/>
            <ac:grpSpMk id="38" creationId="{DC7ED20B-5F16-7A06-5589-BB6F10C2E204}"/>
          </ac:grpSpMkLst>
        </pc:grpChg>
        <pc:picChg chg="mod">
          <ac:chgData name="ALI TEKIN GUNER" userId="8a3bfaf7-3db6-4045-837e-88d2495fba61" providerId="ADAL" clId="{15CF20CC-95DF-4B7A-8339-243F6EF2A2EF}" dt="2024-11-27T14:49:27.600" v="1719" actId="1366"/>
          <ac:picMkLst>
            <pc:docMk/>
            <pc:sldMk cId="72211782" sldId="372"/>
            <ac:picMk id="9" creationId="{64642CE5-9D65-3005-62A5-4CE406DD1716}"/>
          </ac:picMkLst>
        </pc:picChg>
        <pc:picChg chg="mod">
          <ac:chgData name="ALI TEKIN GUNER" userId="8a3bfaf7-3db6-4045-837e-88d2495fba61" providerId="ADAL" clId="{15CF20CC-95DF-4B7A-8339-243F6EF2A2EF}" dt="2024-11-27T14:24:24.509" v="1244" actId="1035"/>
          <ac:picMkLst>
            <pc:docMk/>
            <pc:sldMk cId="72211782" sldId="372"/>
            <ac:picMk id="18" creationId="{E24C7E7E-4ECD-F7E9-F979-6DAE8703D0CF}"/>
          </ac:picMkLst>
        </pc:picChg>
        <pc:cxnChg chg="mod">
          <ac:chgData name="ALI TEKIN GUNER" userId="8a3bfaf7-3db6-4045-837e-88d2495fba61" providerId="ADAL" clId="{15CF20CC-95DF-4B7A-8339-243F6EF2A2EF}" dt="2024-11-27T14:24:24.509" v="1244" actId="1035"/>
          <ac:cxnSpMkLst>
            <pc:docMk/>
            <pc:sldMk cId="72211782" sldId="372"/>
            <ac:cxnSpMk id="24" creationId="{4E27A707-846D-9474-96D9-3558C5DA3EAE}"/>
          </ac:cxnSpMkLst>
        </pc:cxnChg>
        <pc:cxnChg chg="mod">
          <ac:chgData name="ALI TEKIN GUNER" userId="8a3bfaf7-3db6-4045-837e-88d2495fba61" providerId="ADAL" clId="{15CF20CC-95DF-4B7A-8339-243F6EF2A2EF}" dt="2024-11-27T14:24:24.509" v="1244" actId="1035"/>
          <ac:cxnSpMkLst>
            <pc:docMk/>
            <pc:sldMk cId="72211782" sldId="372"/>
            <ac:cxnSpMk id="25" creationId="{089EF611-F000-E12A-35A7-DAD710853017}"/>
          </ac:cxnSpMkLst>
        </pc:cxnChg>
        <pc:cxnChg chg="mod">
          <ac:chgData name="ALI TEKIN GUNER" userId="8a3bfaf7-3db6-4045-837e-88d2495fba61" providerId="ADAL" clId="{15CF20CC-95DF-4B7A-8339-243F6EF2A2EF}" dt="2024-11-27T14:24:24.509" v="1244" actId="1035"/>
          <ac:cxnSpMkLst>
            <pc:docMk/>
            <pc:sldMk cId="72211782" sldId="372"/>
            <ac:cxnSpMk id="26" creationId="{CF5DDDC3-6498-7884-1523-20B8E41D3657}"/>
          </ac:cxnSpMkLst>
        </pc:cxnChg>
        <pc:cxnChg chg="mod">
          <ac:chgData name="ALI TEKIN GUNER" userId="8a3bfaf7-3db6-4045-837e-88d2495fba61" providerId="ADAL" clId="{15CF20CC-95DF-4B7A-8339-243F6EF2A2EF}" dt="2024-11-27T14:24:24.509" v="1244" actId="1035"/>
          <ac:cxnSpMkLst>
            <pc:docMk/>
            <pc:sldMk cId="72211782" sldId="372"/>
            <ac:cxnSpMk id="27" creationId="{7985B534-FC95-DE34-FF0A-A14C1C58AD7C}"/>
          </ac:cxnSpMkLst>
        </pc:cxnChg>
        <pc:cxnChg chg="mod">
          <ac:chgData name="ALI TEKIN GUNER" userId="8a3bfaf7-3db6-4045-837e-88d2495fba61" providerId="ADAL" clId="{15CF20CC-95DF-4B7A-8339-243F6EF2A2EF}" dt="2024-11-27T14:24:24.509" v="1244" actId="1035"/>
          <ac:cxnSpMkLst>
            <pc:docMk/>
            <pc:sldMk cId="72211782" sldId="372"/>
            <ac:cxnSpMk id="28" creationId="{ECAE7893-9F28-AA77-5FC2-405E88FE8B28}"/>
          </ac:cxnSpMkLst>
        </pc:cxnChg>
        <pc:cxnChg chg="mod">
          <ac:chgData name="ALI TEKIN GUNER" userId="8a3bfaf7-3db6-4045-837e-88d2495fba61" providerId="ADAL" clId="{15CF20CC-95DF-4B7A-8339-243F6EF2A2EF}" dt="2024-11-27T14:24:24.509" v="1244" actId="1035"/>
          <ac:cxnSpMkLst>
            <pc:docMk/>
            <pc:sldMk cId="72211782" sldId="372"/>
            <ac:cxnSpMk id="29" creationId="{32057C73-EACF-DAC0-0D81-BAE9E20933D2}"/>
          </ac:cxnSpMkLst>
        </pc:cxnChg>
        <pc:cxnChg chg="mod">
          <ac:chgData name="ALI TEKIN GUNER" userId="8a3bfaf7-3db6-4045-837e-88d2495fba61" providerId="ADAL" clId="{15CF20CC-95DF-4B7A-8339-243F6EF2A2EF}" dt="2024-11-27T14:24:24.509" v="1244" actId="1035"/>
          <ac:cxnSpMkLst>
            <pc:docMk/>
            <pc:sldMk cId="72211782" sldId="372"/>
            <ac:cxnSpMk id="30" creationId="{572717A2-247C-D148-D879-C798B450E348}"/>
          </ac:cxnSpMkLst>
        </pc:cxnChg>
      </pc:sldChg>
      <pc:sldChg chg="modSp mod">
        <pc:chgData name="ALI TEKIN GUNER" userId="8a3bfaf7-3db6-4045-837e-88d2495fba61" providerId="ADAL" clId="{15CF20CC-95DF-4B7A-8339-243F6EF2A2EF}" dt="2024-11-27T14:49:55.486" v="1724" actId="20577"/>
        <pc:sldMkLst>
          <pc:docMk/>
          <pc:sldMk cId="1038214225" sldId="374"/>
        </pc:sldMkLst>
        <pc:spChg chg="mod">
          <ac:chgData name="ALI TEKIN GUNER" userId="8a3bfaf7-3db6-4045-837e-88d2495fba61" providerId="ADAL" clId="{15CF20CC-95DF-4B7A-8339-243F6EF2A2EF}" dt="2024-11-27T14:49:55.486" v="1724" actId="20577"/>
          <ac:spMkLst>
            <pc:docMk/>
            <pc:sldMk cId="1038214225" sldId="374"/>
            <ac:spMk id="21" creationId="{00000000-0000-0000-0000-000000000000}"/>
          </ac:spMkLst>
        </pc:spChg>
        <pc:spChg chg="mod">
          <ac:chgData name="ALI TEKIN GUNER" userId="8a3bfaf7-3db6-4045-837e-88d2495fba61" providerId="ADAL" clId="{15CF20CC-95DF-4B7A-8339-243F6EF2A2EF}" dt="2024-11-27T14:49:53.454" v="1722" actId="20577"/>
          <ac:spMkLst>
            <pc:docMk/>
            <pc:sldMk cId="1038214225" sldId="374"/>
            <ac:spMk id="22" creationId="{00000000-0000-0000-0000-000000000000}"/>
          </ac:spMkLst>
        </pc:spChg>
      </pc:sldChg>
      <pc:sldChg chg="addSp delSp modSp mod">
        <pc:chgData name="ALI TEKIN GUNER" userId="8a3bfaf7-3db6-4045-837e-88d2495fba61" providerId="ADAL" clId="{15CF20CC-95DF-4B7A-8339-243F6EF2A2EF}" dt="2024-11-27T14:51:55.890" v="1825" actId="1035"/>
        <pc:sldMkLst>
          <pc:docMk/>
          <pc:sldMk cId="742775230" sldId="375"/>
        </pc:sldMkLst>
        <pc:spChg chg="mod">
          <ac:chgData name="ALI TEKIN GUNER" userId="8a3bfaf7-3db6-4045-837e-88d2495fba61" providerId="ADAL" clId="{15CF20CC-95DF-4B7A-8339-243F6EF2A2EF}" dt="2024-11-27T14:50:51.451" v="1726"/>
          <ac:spMkLst>
            <pc:docMk/>
            <pc:sldMk cId="742775230" sldId="375"/>
            <ac:spMk id="3" creationId="{675312D2-9874-849C-0D67-14227165B5C8}"/>
          </ac:spMkLst>
        </pc:spChg>
        <pc:spChg chg="mod">
          <ac:chgData name="ALI TEKIN GUNER" userId="8a3bfaf7-3db6-4045-837e-88d2495fba61" providerId="ADAL" clId="{15CF20CC-95DF-4B7A-8339-243F6EF2A2EF}" dt="2024-11-27T14:50:51.451" v="1726"/>
          <ac:spMkLst>
            <pc:docMk/>
            <pc:sldMk cId="742775230" sldId="375"/>
            <ac:spMk id="5" creationId="{783DE986-2353-A686-785C-3E225652B3E7}"/>
          </ac:spMkLst>
        </pc:spChg>
        <pc:spChg chg="mod">
          <ac:chgData name="ALI TEKIN GUNER" userId="8a3bfaf7-3db6-4045-837e-88d2495fba61" providerId="ADAL" clId="{15CF20CC-95DF-4B7A-8339-243F6EF2A2EF}" dt="2024-11-27T14:50:51.451" v="1726"/>
          <ac:spMkLst>
            <pc:docMk/>
            <pc:sldMk cId="742775230" sldId="375"/>
            <ac:spMk id="6" creationId="{67972A16-76C9-A073-E2EC-2A22B53D450C}"/>
          </ac:spMkLst>
        </pc:spChg>
        <pc:spChg chg="mod">
          <ac:chgData name="ALI TEKIN GUNER" userId="8a3bfaf7-3db6-4045-837e-88d2495fba61" providerId="ADAL" clId="{15CF20CC-95DF-4B7A-8339-243F6EF2A2EF}" dt="2024-11-27T14:50:51.451" v="1726"/>
          <ac:spMkLst>
            <pc:docMk/>
            <pc:sldMk cId="742775230" sldId="375"/>
            <ac:spMk id="7" creationId="{36E007D1-137F-00FC-AAE4-4B8A7BE9B802}"/>
          </ac:spMkLst>
        </pc:spChg>
        <pc:spChg chg="mod">
          <ac:chgData name="ALI TEKIN GUNER" userId="8a3bfaf7-3db6-4045-837e-88d2495fba61" providerId="ADAL" clId="{15CF20CC-95DF-4B7A-8339-243F6EF2A2EF}" dt="2024-11-27T14:50:51.451" v="1726"/>
          <ac:spMkLst>
            <pc:docMk/>
            <pc:sldMk cId="742775230" sldId="375"/>
            <ac:spMk id="8" creationId="{020C8AEA-FADD-B6CC-8917-A8C40F3B0683}"/>
          </ac:spMkLst>
        </pc:spChg>
        <pc:spChg chg="mod">
          <ac:chgData name="ALI TEKIN GUNER" userId="8a3bfaf7-3db6-4045-837e-88d2495fba61" providerId="ADAL" clId="{15CF20CC-95DF-4B7A-8339-243F6EF2A2EF}" dt="2024-11-27T14:50:51.451" v="1726"/>
          <ac:spMkLst>
            <pc:docMk/>
            <pc:sldMk cId="742775230" sldId="375"/>
            <ac:spMk id="11" creationId="{34A9E2F3-DB4F-CBE1-3E41-D5F27423B382}"/>
          </ac:spMkLst>
        </pc:spChg>
        <pc:spChg chg="mod">
          <ac:chgData name="ALI TEKIN GUNER" userId="8a3bfaf7-3db6-4045-837e-88d2495fba61" providerId="ADAL" clId="{15CF20CC-95DF-4B7A-8339-243F6EF2A2EF}" dt="2024-11-27T14:50:51.451" v="1726"/>
          <ac:spMkLst>
            <pc:docMk/>
            <pc:sldMk cId="742775230" sldId="375"/>
            <ac:spMk id="28" creationId="{FCD57704-F002-1D17-75A6-74026A612B31}"/>
          </ac:spMkLst>
        </pc:spChg>
        <pc:spChg chg="mod">
          <ac:chgData name="ALI TEKIN GUNER" userId="8a3bfaf7-3db6-4045-837e-88d2495fba61" providerId="ADAL" clId="{15CF20CC-95DF-4B7A-8339-243F6EF2A2EF}" dt="2024-11-27T14:50:51.451" v="1726"/>
          <ac:spMkLst>
            <pc:docMk/>
            <pc:sldMk cId="742775230" sldId="375"/>
            <ac:spMk id="29" creationId="{2686BD12-CC1E-415E-C81B-D8AFF28BC86F}"/>
          </ac:spMkLst>
        </pc:spChg>
        <pc:spChg chg="mod">
          <ac:chgData name="ALI TEKIN GUNER" userId="8a3bfaf7-3db6-4045-837e-88d2495fba61" providerId="ADAL" clId="{15CF20CC-95DF-4B7A-8339-243F6EF2A2EF}" dt="2024-11-27T14:50:51.451" v="1726"/>
          <ac:spMkLst>
            <pc:docMk/>
            <pc:sldMk cId="742775230" sldId="375"/>
            <ac:spMk id="35" creationId="{B812BB14-E7BE-2F5B-2701-05F5D90A8DDD}"/>
          </ac:spMkLst>
        </pc:spChg>
        <pc:spChg chg="mod">
          <ac:chgData name="ALI TEKIN GUNER" userId="8a3bfaf7-3db6-4045-837e-88d2495fba61" providerId="ADAL" clId="{15CF20CC-95DF-4B7A-8339-243F6EF2A2EF}" dt="2024-11-27T14:50:51.451" v="1726"/>
          <ac:spMkLst>
            <pc:docMk/>
            <pc:sldMk cId="742775230" sldId="375"/>
            <ac:spMk id="37" creationId="{A3D3A2B8-54E8-C138-979C-E954A5D3505C}"/>
          </ac:spMkLst>
        </pc:spChg>
        <pc:spChg chg="mod">
          <ac:chgData name="ALI TEKIN GUNER" userId="8a3bfaf7-3db6-4045-837e-88d2495fba61" providerId="ADAL" clId="{15CF20CC-95DF-4B7A-8339-243F6EF2A2EF}" dt="2024-11-27T14:51:46.772" v="1821" actId="1076"/>
          <ac:spMkLst>
            <pc:docMk/>
            <pc:sldMk cId="742775230" sldId="375"/>
            <ac:spMk id="40" creationId="{6F00D39F-9126-85DC-DA08-069D5BC1EAB7}"/>
          </ac:spMkLst>
        </pc:spChg>
        <pc:spChg chg="mod">
          <ac:chgData name="ALI TEKIN GUNER" userId="8a3bfaf7-3db6-4045-837e-88d2495fba61" providerId="ADAL" clId="{15CF20CC-95DF-4B7A-8339-243F6EF2A2EF}" dt="2024-11-27T14:50:51.451" v="1726"/>
          <ac:spMkLst>
            <pc:docMk/>
            <pc:sldMk cId="742775230" sldId="375"/>
            <ac:spMk id="41" creationId="{F514B1A0-73DB-A2AF-74C7-65F147A4E35D}"/>
          </ac:spMkLst>
        </pc:spChg>
        <pc:spChg chg="mod">
          <ac:chgData name="ALI TEKIN GUNER" userId="8a3bfaf7-3db6-4045-837e-88d2495fba61" providerId="ADAL" clId="{15CF20CC-95DF-4B7A-8339-243F6EF2A2EF}" dt="2024-11-27T14:51:55.890" v="1825" actId="1035"/>
          <ac:spMkLst>
            <pc:docMk/>
            <pc:sldMk cId="742775230" sldId="375"/>
            <ac:spMk id="42" creationId="{63973C5B-32D9-60E4-5EA3-9E9C2AA6D523}"/>
          </ac:spMkLst>
        </pc:spChg>
        <pc:spChg chg="mod">
          <ac:chgData name="ALI TEKIN GUNER" userId="8a3bfaf7-3db6-4045-837e-88d2495fba61" providerId="ADAL" clId="{15CF20CC-95DF-4B7A-8339-243F6EF2A2EF}" dt="2024-11-27T14:51:46.772" v="1821" actId="1076"/>
          <ac:spMkLst>
            <pc:docMk/>
            <pc:sldMk cId="742775230" sldId="375"/>
            <ac:spMk id="43" creationId="{F3BC2DB2-3DA9-33D7-2D3A-6A6D4DBF6DF1}"/>
          </ac:spMkLst>
        </pc:spChg>
        <pc:spChg chg="mod">
          <ac:chgData name="ALI TEKIN GUNER" userId="8a3bfaf7-3db6-4045-837e-88d2495fba61" providerId="ADAL" clId="{15CF20CC-95DF-4B7A-8339-243F6EF2A2EF}" dt="2024-11-27T14:50:51.451" v="1726"/>
          <ac:spMkLst>
            <pc:docMk/>
            <pc:sldMk cId="742775230" sldId="375"/>
            <ac:spMk id="44" creationId="{977526F0-6AEA-7349-42C4-722469E51DC8}"/>
          </ac:spMkLst>
        </pc:spChg>
        <pc:spChg chg="mod">
          <ac:chgData name="ALI TEKIN GUNER" userId="8a3bfaf7-3db6-4045-837e-88d2495fba61" providerId="ADAL" clId="{15CF20CC-95DF-4B7A-8339-243F6EF2A2EF}" dt="2024-11-27T14:50:51.451" v="1726"/>
          <ac:spMkLst>
            <pc:docMk/>
            <pc:sldMk cId="742775230" sldId="375"/>
            <ac:spMk id="45" creationId="{88CB1A82-B70A-2AB4-FC00-BFD43276F8B6}"/>
          </ac:spMkLst>
        </pc:spChg>
        <pc:spChg chg="mod">
          <ac:chgData name="ALI TEKIN GUNER" userId="8a3bfaf7-3db6-4045-837e-88d2495fba61" providerId="ADAL" clId="{15CF20CC-95DF-4B7A-8339-243F6EF2A2EF}" dt="2024-11-27T14:50:51.451" v="1726"/>
          <ac:spMkLst>
            <pc:docMk/>
            <pc:sldMk cId="742775230" sldId="375"/>
            <ac:spMk id="46" creationId="{63E3F792-26ED-4ADB-7E1D-C7BBB95D895C}"/>
          </ac:spMkLst>
        </pc:spChg>
        <pc:spChg chg="del mod">
          <ac:chgData name="ALI TEKIN GUNER" userId="8a3bfaf7-3db6-4045-837e-88d2495fba61" providerId="ADAL" clId="{15CF20CC-95DF-4B7A-8339-243F6EF2A2EF}" dt="2024-11-27T14:51:25.258" v="1804" actId="478"/>
          <ac:spMkLst>
            <pc:docMk/>
            <pc:sldMk cId="742775230" sldId="375"/>
            <ac:spMk id="48" creationId="{57BCABC2-D98E-E9F7-59D2-A1E6BBC60B6C}"/>
          </ac:spMkLst>
        </pc:spChg>
        <pc:spChg chg="mod">
          <ac:chgData name="ALI TEKIN GUNER" userId="8a3bfaf7-3db6-4045-837e-88d2495fba61" providerId="ADAL" clId="{15CF20CC-95DF-4B7A-8339-243F6EF2A2EF}" dt="2024-11-27T14:50:56.608" v="1729"/>
          <ac:spMkLst>
            <pc:docMk/>
            <pc:sldMk cId="742775230" sldId="375"/>
            <ac:spMk id="49" creationId="{E14E3C00-FADB-E99C-4CB1-165C45371EA4}"/>
          </ac:spMkLst>
        </pc:spChg>
        <pc:spChg chg="mod">
          <ac:chgData name="ALI TEKIN GUNER" userId="8a3bfaf7-3db6-4045-837e-88d2495fba61" providerId="ADAL" clId="{15CF20CC-95DF-4B7A-8339-243F6EF2A2EF}" dt="2024-11-27T14:50:56.608" v="1729"/>
          <ac:spMkLst>
            <pc:docMk/>
            <pc:sldMk cId="742775230" sldId="375"/>
            <ac:spMk id="50" creationId="{2FC14B0B-6C0D-3B3C-F9CD-832B1313DE19}"/>
          </ac:spMkLst>
        </pc:spChg>
        <pc:spChg chg="mod">
          <ac:chgData name="ALI TEKIN GUNER" userId="8a3bfaf7-3db6-4045-837e-88d2495fba61" providerId="ADAL" clId="{15CF20CC-95DF-4B7A-8339-243F6EF2A2EF}" dt="2024-11-27T14:50:56.608" v="1729"/>
          <ac:spMkLst>
            <pc:docMk/>
            <pc:sldMk cId="742775230" sldId="375"/>
            <ac:spMk id="51" creationId="{509081F3-9ECE-8C87-2690-DCA709BB8B43}"/>
          </ac:spMkLst>
        </pc:spChg>
        <pc:spChg chg="mod">
          <ac:chgData name="ALI TEKIN GUNER" userId="8a3bfaf7-3db6-4045-837e-88d2495fba61" providerId="ADAL" clId="{15CF20CC-95DF-4B7A-8339-243F6EF2A2EF}" dt="2024-11-27T14:50:56.608" v="1729"/>
          <ac:spMkLst>
            <pc:docMk/>
            <pc:sldMk cId="742775230" sldId="375"/>
            <ac:spMk id="52" creationId="{E0E242AC-38BE-1B1E-907B-FFF1B5CC44F0}"/>
          </ac:spMkLst>
        </pc:spChg>
        <pc:spChg chg="mod">
          <ac:chgData name="ALI TEKIN GUNER" userId="8a3bfaf7-3db6-4045-837e-88d2495fba61" providerId="ADAL" clId="{15CF20CC-95DF-4B7A-8339-243F6EF2A2EF}" dt="2024-11-27T14:50:56.608" v="1729"/>
          <ac:spMkLst>
            <pc:docMk/>
            <pc:sldMk cId="742775230" sldId="375"/>
            <ac:spMk id="53" creationId="{1ED5CE29-0D99-9A12-B52D-8C3DF703B5CB}"/>
          </ac:spMkLst>
        </pc:spChg>
        <pc:spChg chg="mod">
          <ac:chgData name="ALI TEKIN GUNER" userId="8a3bfaf7-3db6-4045-837e-88d2495fba61" providerId="ADAL" clId="{15CF20CC-95DF-4B7A-8339-243F6EF2A2EF}" dt="2024-11-27T14:50:56.608" v="1729"/>
          <ac:spMkLst>
            <pc:docMk/>
            <pc:sldMk cId="742775230" sldId="375"/>
            <ac:spMk id="54" creationId="{B806E836-687F-2829-D03E-4AC00A3261AF}"/>
          </ac:spMkLst>
        </pc:spChg>
        <pc:spChg chg="mod">
          <ac:chgData name="ALI TEKIN GUNER" userId="8a3bfaf7-3db6-4045-837e-88d2495fba61" providerId="ADAL" clId="{15CF20CC-95DF-4B7A-8339-243F6EF2A2EF}" dt="2024-11-27T14:50:56.608" v="1729"/>
          <ac:spMkLst>
            <pc:docMk/>
            <pc:sldMk cId="742775230" sldId="375"/>
            <ac:spMk id="55" creationId="{CA8DD878-0D19-406F-92F2-20DF778837F2}"/>
          </ac:spMkLst>
        </pc:spChg>
        <pc:spChg chg="mod">
          <ac:chgData name="ALI TEKIN GUNER" userId="8a3bfaf7-3db6-4045-837e-88d2495fba61" providerId="ADAL" clId="{15CF20CC-95DF-4B7A-8339-243F6EF2A2EF}" dt="2024-11-27T14:50:56.608" v="1729"/>
          <ac:spMkLst>
            <pc:docMk/>
            <pc:sldMk cId="742775230" sldId="375"/>
            <ac:spMk id="56" creationId="{A8BF77A7-3E2A-B93A-BDC9-34D1B69B5B1F}"/>
          </ac:spMkLst>
        </pc:spChg>
        <pc:spChg chg="mod">
          <ac:chgData name="ALI TEKIN GUNER" userId="8a3bfaf7-3db6-4045-837e-88d2495fba61" providerId="ADAL" clId="{15CF20CC-95DF-4B7A-8339-243F6EF2A2EF}" dt="2024-11-27T14:50:56.608" v="1729"/>
          <ac:spMkLst>
            <pc:docMk/>
            <pc:sldMk cId="742775230" sldId="375"/>
            <ac:spMk id="57" creationId="{FF9A2EF1-6DD5-9F03-1648-4ABF8804A738}"/>
          </ac:spMkLst>
        </pc:spChg>
        <pc:spChg chg="mod">
          <ac:chgData name="ALI TEKIN GUNER" userId="8a3bfaf7-3db6-4045-837e-88d2495fba61" providerId="ADAL" clId="{15CF20CC-95DF-4B7A-8339-243F6EF2A2EF}" dt="2024-11-27T14:50:56.608" v="1729"/>
          <ac:spMkLst>
            <pc:docMk/>
            <pc:sldMk cId="742775230" sldId="375"/>
            <ac:spMk id="58" creationId="{87E97E4A-B393-1340-8428-EB079B168A4F}"/>
          </ac:spMkLst>
        </pc:spChg>
        <pc:spChg chg="mod">
          <ac:chgData name="ALI TEKIN GUNER" userId="8a3bfaf7-3db6-4045-837e-88d2495fba61" providerId="ADAL" clId="{15CF20CC-95DF-4B7A-8339-243F6EF2A2EF}" dt="2024-11-27T14:50:56.608" v="1729"/>
          <ac:spMkLst>
            <pc:docMk/>
            <pc:sldMk cId="742775230" sldId="375"/>
            <ac:spMk id="59" creationId="{1C287012-EA3C-6143-D648-00B4FCDD0F70}"/>
          </ac:spMkLst>
        </pc:spChg>
        <pc:spChg chg="mod">
          <ac:chgData name="ALI TEKIN GUNER" userId="8a3bfaf7-3db6-4045-837e-88d2495fba61" providerId="ADAL" clId="{15CF20CC-95DF-4B7A-8339-243F6EF2A2EF}" dt="2024-11-27T14:50:56.608" v="1729"/>
          <ac:spMkLst>
            <pc:docMk/>
            <pc:sldMk cId="742775230" sldId="375"/>
            <ac:spMk id="60" creationId="{3E08302F-183D-65E2-77A5-808271265747}"/>
          </ac:spMkLst>
        </pc:spChg>
        <pc:spChg chg="mod">
          <ac:chgData name="ALI TEKIN GUNER" userId="8a3bfaf7-3db6-4045-837e-88d2495fba61" providerId="ADAL" clId="{15CF20CC-95DF-4B7A-8339-243F6EF2A2EF}" dt="2024-11-27T14:50:56.608" v="1729"/>
          <ac:spMkLst>
            <pc:docMk/>
            <pc:sldMk cId="742775230" sldId="375"/>
            <ac:spMk id="61" creationId="{FF85DF70-AD33-D491-3054-BF263063E18B}"/>
          </ac:spMkLst>
        </pc:spChg>
        <pc:spChg chg="mod">
          <ac:chgData name="ALI TEKIN GUNER" userId="8a3bfaf7-3db6-4045-837e-88d2495fba61" providerId="ADAL" clId="{15CF20CC-95DF-4B7A-8339-243F6EF2A2EF}" dt="2024-11-27T14:51:31.058" v="1805"/>
          <ac:spMkLst>
            <pc:docMk/>
            <pc:sldMk cId="742775230" sldId="375"/>
            <ac:spMk id="63" creationId="{8632159B-E0A5-0C3A-771E-ADFA977CF8E6}"/>
          </ac:spMkLst>
        </pc:spChg>
        <pc:spChg chg="mod">
          <ac:chgData name="ALI TEKIN GUNER" userId="8a3bfaf7-3db6-4045-837e-88d2495fba61" providerId="ADAL" clId="{15CF20CC-95DF-4B7A-8339-243F6EF2A2EF}" dt="2024-11-27T14:51:31.058" v="1805"/>
          <ac:spMkLst>
            <pc:docMk/>
            <pc:sldMk cId="742775230" sldId="375"/>
            <ac:spMk id="64" creationId="{F4750EB0-C519-716E-562B-72B38CBEC581}"/>
          </ac:spMkLst>
        </pc:spChg>
        <pc:spChg chg="mod">
          <ac:chgData name="ALI TEKIN GUNER" userId="8a3bfaf7-3db6-4045-837e-88d2495fba61" providerId="ADAL" clId="{15CF20CC-95DF-4B7A-8339-243F6EF2A2EF}" dt="2024-11-27T14:51:31.058" v="1805"/>
          <ac:spMkLst>
            <pc:docMk/>
            <pc:sldMk cId="742775230" sldId="375"/>
            <ac:spMk id="65" creationId="{F4D671AB-5981-1019-A4D9-0BD6C3D7FA70}"/>
          </ac:spMkLst>
        </pc:spChg>
        <pc:spChg chg="mod">
          <ac:chgData name="ALI TEKIN GUNER" userId="8a3bfaf7-3db6-4045-837e-88d2495fba61" providerId="ADAL" clId="{15CF20CC-95DF-4B7A-8339-243F6EF2A2EF}" dt="2024-11-27T14:51:31.058" v="1805"/>
          <ac:spMkLst>
            <pc:docMk/>
            <pc:sldMk cId="742775230" sldId="375"/>
            <ac:spMk id="66" creationId="{89C44933-8812-6232-7B3F-17AFB250B819}"/>
          </ac:spMkLst>
        </pc:spChg>
        <pc:spChg chg="mod">
          <ac:chgData name="ALI TEKIN GUNER" userId="8a3bfaf7-3db6-4045-837e-88d2495fba61" providerId="ADAL" clId="{15CF20CC-95DF-4B7A-8339-243F6EF2A2EF}" dt="2024-11-27T14:51:31.058" v="1805"/>
          <ac:spMkLst>
            <pc:docMk/>
            <pc:sldMk cId="742775230" sldId="375"/>
            <ac:spMk id="67" creationId="{F4284C08-C26B-667A-11FD-082A8131D68D}"/>
          </ac:spMkLst>
        </pc:spChg>
        <pc:spChg chg="mod">
          <ac:chgData name="ALI TEKIN GUNER" userId="8a3bfaf7-3db6-4045-837e-88d2495fba61" providerId="ADAL" clId="{15CF20CC-95DF-4B7A-8339-243F6EF2A2EF}" dt="2024-11-27T14:51:31.058" v="1805"/>
          <ac:spMkLst>
            <pc:docMk/>
            <pc:sldMk cId="742775230" sldId="375"/>
            <ac:spMk id="68" creationId="{B1FFFFCC-52CD-203B-9C48-8E1245EEDA41}"/>
          </ac:spMkLst>
        </pc:spChg>
        <pc:spChg chg="mod">
          <ac:chgData name="ALI TEKIN GUNER" userId="8a3bfaf7-3db6-4045-837e-88d2495fba61" providerId="ADAL" clId="{15CF20CC-95DF-4B7A-8339-243F6EF2A2EF}" dt="2024-11-27T14:51:31.058" v="1805"/>
          <ac:spMkLst>
            <pc:docMk/>
            <pc:sldMk cId="742775230" sldId="375"/>
            <ac:spMk id="69" creationId="{EB4DE481-7370-A88D-787B-4BEA6C665540}"/>
          </ac:spMkLst>
        </pc:spChg>
        <pc:spChg chg="mod">
          <ac:chgData name="ALI TEKIN GUNER" userId="8a3bfaf7-3db6-4045-837e-88d2495fba61" providerId="ADAL" clId="{15CF20CC-95DF-4B7A-8339-243F6EF2A2EF}" dt="2024-11-27T14:51:31.058" v="1805"/>
          <ac:spMkLst>
            <pc:docMk/>
            <pc:sldMk cId="742775230" sldId="375"/>
            <ac:spMk id="70" creationId="{CDE225DC-355A-B6EC-189A-1315D1352871}"/>
          </ac:spMkLst>
        </pc:spChg>
        <pc:spChg chg="mod">
          <ac:chgData name="ALI TEKIN GUNER" userId="8a3bfaf7-3db6-4045-837e-88d2495fba61" providerId="ADAL" clId="{15CF20CC-95DF-4B7A-8339-243F6EF2A2EF}" dt="2024-11-27T14:51:31.058" v="1805"/>
          <ac:spMkLst>
            <pc:docMk/>
            <pc:sldMk cId="742775230" sldId="375"/>
            <ac:spMk id="71" creationId="{6705BB84-7B22-7F79-FFD9-B9D393F82E66}"/>
          </ac:spMkLst>
        </pc:spChg>
        <pc:spChg chg="mod">
          <ac:chgData name="ALI TEKIN GUNER" userId="8a3bfaf7-3db6-4045-837e-88d2495fba61" providerId="ADAL" clId="{15CF20CC-95DF-4B7A-8339-243F6EF2A2EF}" dt="2024-11-27T14:51:31.058" v="1805"/>
          <ac:spMkLst>
            <pc:docMk/>
            <pc:sldMk cId="742775230" sldId="375"/>
            <ac:spMk id="72" creationId="{002D9EB0-5D6A-3E11-D3C0-2170C27A2657}"/>
          </ac:spMkLst>
        </pc:spChg>
        <pc:spChg chg="mod">
          <ac:chgData name="ALI TEKIN GUNER" userId="8a3bfaf7-3db6-4045-837e-88d2495fba61" providerId="ADAL" clId="{15CF20CC-95DF-4B7A-8339-243F6EF2A2EF}" dt="2024-11-27T14:51:31.058" v="1805"/>
          <ac:spMkLst>
            <pc:docMk/>
            <pc:sldMk cId="742775230" sldId="375"/>
            <ac:spMk id="73" creationId="{82BB6C30-FC2F-5DD3-FA9A-9099C501A9E6}"/>
          </ac:spMkLst>
        </pc:spChg>
        <pc:spChg chg="mod">
          <ac:chgData name="ALI TEKIN GUNER" userId="8a3bfaf7-3db6-4045-837e-88d2495fba61" providerId="ADAL" clId="{15CF20CC-95DF-4B7A-8339-243F6EF2A2EF}" dt="2024-11-27T14:51:31.058" v="1805"/>
          <ac:spMkLst>
            <pc:docMk/>
            <pc:sldMk cId="742775230" sldId="375"/>
            <ac:spMk id="74" creationId="{18519B0B-669E-3014-1AED-12FB8F675F72}"/>
          </ac:spMkLst>
        </pc:spChg>
        <pc:spChg chg="mod">
          <ac:chgData name="ALI TEKIN GUNER" userId="8a3bfaf7-3db6-4045-837e-88d2495fba61" providerId="ADAL" clId="{15CF20CC-95DF-4B7A-8339-243F6EF2A2EF}" dt="2024-11-27T14:51:31.058" v="1805"/>
          <ac:spMkLst>
            <pc:docMk/>
            <pc:sldMk cId="742775230" sldId="375"/>
            <ac:spMk id="75" creationId="{3030A597-448D-27BA-C52F-A6EC2204AE69}"/>
          </ac:spMkLst>
        </pc:spChg>
        <pc:spChg chg="mod">
          <ac:chgData name="ALI TEKIN GUNER" userId="8a3bfaf7-3db6-4045-837e-88d2495fba61" providerId="ADAL" clId="{15CF20CC-95DF-4B7A-8339-243F6EF2A2EF}" dt="2024-11-27T14:51:31.058" v="1805"/>
          <ac:spMkLst>
            <pc:docMk/>
            <pc:sldMk cId="742775230" sldId="375"/>
            <ac:spMk id="76" creationId="{C8341C19-12AA-9C65-AFDC-D60215026A81}"/>
          </ac:spMkLst>
        </pc:spChg>
        <pc:spChg chg="add mod">
          <ac:chgData name="ALI TEKIN GUNER" userId="8a3bfaf7-3db6-4045-837e-88d2495fba61" providerId="ADAL" clId="{15CF20CC-95DF-4B7A-8339-243F6EF2A2EF}" dt="2024-11-27T14:51:40.233" v="1820" actId="20577"/>
          <ac:spMkLst>
            <pc:docMk/>
            <pc:sldMk cId="742775230" sldId="375"/>
            <ac:spMk id="77" creationId="{8DB20B4A-466E-820E-A8D8-94D1E19D928E}"/>
          </ac:spMkLst>
        </pc:spChg>
        <pc:grpChg chg="add mod">
          <ac:chgData name="ALI TEKIN GUNER" userId="8a3bfaf7-3db6-4045-837e-88d2495fba61" providerId="ADAL" clId="{15CF20CC-95DF-4B7A-8339-243F6EF2A2EF}" dt="2024-11-27T14:50:51.451" v="1726"/>
          <ac:grpSpMkLst>
            <pc:docMk/>
            <pc:sldMk cId="742775230" sldId="375"/>
            <ac:grpSpMk id="2" creationId="{638C5B2B-65E5-B564-5610-5CCD99D6F7CF}"/>
          </ac:grpSpMkLst>
        </pc:grpChg>
        <pc:grpChg chg="add del">
          <ac:chgData name="ALI TEKIN GUNER" userId="8a3bfaf7-3db6-4045-837e-88d2495fba61" providerId="ADAL" clId="{15CF20CC-95DF-4B7A-8339-243F6EF2A2EF}" dt="2024-11-27T14:50:55.717" v="1728" actId="478"/>
          <ac:grpSpMkLst>
            <pc:docMk/>
            <pc:sldMk cId="742775230" sldId="375"/>
            <ac:grpSpMk id="16" creationId="{E53138DC-7F9D-4BA0-886D-BAEC811E7B5C}"/>
          </ac:grpSpMkLst>
        </pc:grpChg>
        <pc:grpChg chg="add mod">
          <ac:chgData name="ALI TEKIN GUNER" userId="8a3bfaf7-3db6-4045-837e-88d2495fba61" providerId="ADAL" clId="{15CF20CC-95DF-4B7A-8339-243F6EF2A2EF}" dt="2024-11-27T14:51:01.961" v="1772" actId="1035"/>
          <ac:grpSpMkLst>
            <pc:docMk/>
            <pc:sldMk cId="742775230" sldId="375"/>
            <ac:grpSpMk id="47" creationId="{ED2E50EC-8BD9-26CA-DCA8-04CAEFDC7708}"/>
          </ac:grpSpMkLst>
        </pc:grpChg>
        <pc:grpChg chg="add mod">
          <ac:chgData name="ALI TEKIN GUNER" userId="8a3bfaf7-3db6-4045-837e-88d2495fba61" providerId="ADAL" clId="{15CF20CC-95DF-4B7A-8339-243F6EF2A2EF}" dt="2024-11-27T14:51:31.058" v="1805"/>
          <ac:grpSpMkLst>
            <pc:docMk/>
            <pc:sldMk cId="742775230" sldId="375"/>
            <ac:grpSpMk id="62" creationId="{FFA76B00-F2D7-A54F-6901-ADA015D1D5EE}"/>
          </ac:grpSpMkLst>
        </pc:grpChg>
      </pc:sldChg>
      <pc:sldChg chg="addSp delSp modSp mod delAnim modAnim">
        <pc:chgData name="ALI TEKIN GUNER" userId="8a3bfaf7-3db6-4045-837e-88d2495fba61" providerId="ADAL" clId="{15CF20CC-95DF-4B7A-8339-243F6EF2A2EF}" dt="2024-11-27T14:47:35.824" v="1712" actId="113"/>
        <pc:sldMkLst>
          <pc:docMk/>
          <pc:sldMk cId="1767127692" sldId="376"/>
        </pc:sldMkLst>
        <pc:spChg chg="mod">
          <ac:chgData name="ALI TEKIN GUNER" userId="8a3bfaf7-3db6-4045-837e-88d2495fba61" providerId="ADAL" clId="{15CF20CC-95DF-4B7A-8339-243F6EF2A2EF}" dt="2024-11-27T14:30:59.102" v="1514" actId="1035"/>
          <ac:spMkLst>
            <pc:docMk/>
            <pc:sldMk cId="1767127692" sldId="376"/>
            <ac:spMk id="3" creationId="{00000000-0000-0000-0000-000000000000}"/>
          </ac:spMkLst>
        </pc:spChg>
        <pc:spChg chg="del">
          <ac:chgData name="ALI TEKIN GUNER" userId="8a3bfaf7-3db6-4045-837e-88d2495fba61" providerId="ADAL" clId="{15CF20CC-95DF-4B7A-8339-243F6EF2A2EF}" dt="2024-11-27T14:26:40.758" v="1297" actId="478"/>
          <ac:spMkLst>
            <pc:docMk/>
            <pc:sldMk cId="1767127692" sldId="376"/>
            <ac:spMk id="9" creationId="{00000000-0000-0000-0000-000000000000}"/>
          </ac:spMkLst>
        </pc:spChg>
        <pc:spChg chg="mod">
          <ac:chgData name="ALI TEKIN GUNER" userId="8a3bfaf7-3db6-4045-837e-88d2495fba61" providerId="ADAL" clId="{15CF20CC-95DF-4B7A-8339-243F6EF2A2EF}" dt="2024-11-27T14:29:19.037" v="1477" actId="1036"/>
          <ac:spMkLst>
            <pc:docMk/>
            <pc:sldMk cId="1767127692" sldId="376"/>
            <ac:spMk id="13" creationId="{00000000-0000-0000-0000-000000000000}"/>
          </ac:spMkLst>
        </pc:spChg>
        <pc:spChg chg="mod">
          <ac:chgData name="ALI TEKIN GUNER" userId="8a3bfaf7-3db6-4045-837e-88d2495fba61" providerId="ADAL" clId="{15CF20CC-95DF-4B7A-8339-243F6EF2A2EF}" dt="2024-11-27T14:30:00.461" v="1500" actId="1036"/>
          <ac:spMkLst>
            <pc:docMk/>
            <pc:sldMk cId="1767127692" sldId="376"/>
            <ac:spMk id="15" creationId="{00000000-0000-0000-0000-000000000000}"/>
          </ac:spMkLst>
        </pc:spChg>
        <pc:spChg chg="mod">
          <ac:chgData name="ALI TEKIN GUNER" userId="8a3bfaf7-3db6-4045-837e-88d2495fba61" providerId="ADAL" clId="{15CF20CC-95DF-4B7A-8339-243F6EF2A2EF}" dt="2024-11-27T14:29:30.740" v="1482" actId="20577"/>
          <ac:spMkLst>
            <pc:docMk/>
            <pc:sldMk cId="1767127692" sldId="376"/>
            <ac:spMk id="16" creationId="{00000000-0000-0000-0000-000000000000}"/>
          </ac:spMkLst>
        </pc:spChg>
        <pc:spChg chg="mod">
          <ac:chgData name="ALI TEKIN GUNER" userId="8a3bfaf7-3db6-4045-837e-88d2495fba61" providerId="ADAL" clId="{15CF20CC-95DF-4B7A-8339-243F6EF2A2EF}" dt="2024-11-27T14:30:11.117" v="1505" actId="1036"/>
          <ac:spMkLst>
            <pc:docMk/>
            <pc:sldMk cId="1767127692" sldId="376"/>
            <ac:spMk id="17" creationId="{00000000-0000-0000-0000-000000000000}"/>
          </ac:spMkLst>
        </pc:spChg>
        <pc:spChg chg="add mod">
          <ac:chgData name="ALI TEKIN GUNER" userId="8a3bfaf7-3db6-4045-837e-88d2495fba61" providerId="ADAL" clId="{15CF20CC-95DF-4B7A-8339-243F6EF2A2EF}" dt="2024-11-27T14:47:35.824" v="1712" actId="113"/>
          <ac:spMkLst>
            <pc:docMk/>
            <pc:sldMk cId="1767127692" sldId="376"/>
            <ac:spMk id="23" creationId="{D5701B01-C7AB-3C7F-8FEC-89052840DBB4}"/>
          </ac:spMkLst>
        </pc:spChg>
        <pc:spChg chg="add mod ord">
          <ac:chgData name="ALI TEKIN GUNER" userId="8a3bfaf7-3db6-4045-837e-88d2495fba61" providerId="ADAL" clId="{15CF20CC-95DF-4B7A-8339-243F6EF2A2EF}" dt="2024-11-27T14:30:54.692" v="1512" actId="167"/>
          <ac:spMkLst>
            <pc:docMk/>
            <pc:sldMk cId="1767127692" sldId="376"/>
            <ac:spMk id="27" creationId="{61FD7AEC-4299-B53C-5AE5-086D6608F8EB}"/>
          </ac:spMkLst>
        </pc:spChg>
        <pc:spChg chg="add mod ord">
          <ac:chgData name="ALI TEKIN GUNER" userId="8a3bfaf7-3db6-4045-837e-88d2495fba61" providerId="ADAL" clId="{15CF20CC-95DF-4B7A-8339-243F6EF2A2EF}" dt="2024-11-27T14:31:02.724" v="1523" actId="1036"/>
          <ac:spMkLst>
            <pc:docMk/>
            <pc:sldMk cId="1767127692" sldId="376"/>
            <ac:spMk id="29" creationId="{F54E6F8E-1B06-DFCE-A5CE-1E5429218F36}"/>
          </ac:spMkLst>
        </pc:spChg>
        <pc:grpChg chg="mod">
          <ac:chgData name="ALI TEKIN GUNER" userId="8a3bfaf7-3db6-4045-837e-88d2495fba61" providerId="ADAL" clId="{15CF20CC-95DF-4B7A-8339-243F6EF2A2EF}" dt="2024-11-27T14:26:28.557" v="1293" actId="1037"/>
          <ac:grpSpMkLst>
            <pc:docMk/>
            <pc:sldMk cId="1767127692" sldId="376"/>
            <ac:grpSpMk id="12" creationId="{2976B2A7-FA62-6F6C-977F-3A2D8038FAE8}"/>
          </ac:grpSpMkLst>
        </pc:grpChg>
        <pc:grpChg chg="mod">
          <ac:chgData name="ALI TEKIN GUNER" userId="8a3bfaf7-3db6-4045-837e-88d2495fba61" providerId="ADAL" clId="{15CF20CC-95DF-4B7A-8339-243F6EF2A2EF}" dt="2024-11-27T14:30:12.633" v="1506" actId="1035"/>
          <ac:grpSpMkLst>
            <pc:docMk/>
            <pc:sldMk cId="1767127692" sldId="376"/>
            <ac:grpSpMk id="31" creationId="{4F579836-9A64-CAF6-F0E2-AB353E992D56}"/>
          </ac:grpSpMkLst>
        </pc:grpChg>
      </pc:sldChg>
      <pc:sldChg chg="modSp mod modAnim">
        <pc:chgData name="ALI TEKIN GUNER" userId="8a3bfaf7-3db6-4045-837e-88d2495fba61" providerId="ADAL" clId="{15CF20CC-95DF-4B7A-8339-243F6EF2A2EF}" dt="2024-11-27T12:35:51.404" v="393" actId="20577"/>
        <pc:sldMkLst>
          <pc:docMk/>
          <pc:sldMk cId="3863843440" sldId="831"/>
        </pc:sldMkLst>
        <pc:spChg chg="mod">
          <ac:chgData name="ALI TEKIN GUNER" userId="8a3bfaf7-3db6-4045-837e-88d2495fba61" providerId="ADAL" clId="{15CF20CC-95DF-4B7A-8339-243F6EF2A2EF}" dt="2024-11-27T12:35:51.404" v="393" actId="20577"/>
          <ac:spMkLst>
            <pc:docMk/>
            <pc:sldMk cId="3863843440" sldId="831"/>
            <ac:spMk id="9" creationId="{311AF8D8-6295-AE65-F745-25F70CEC8B99}"/>
          </ac:spMkLst>
        </pc:spChg>
        <pc:graphicFrameChg chg="mod">
          <ac:chgData name="ALI TEKIN GUNER" userId="8a3bfaf7-3db6-4045-837e-88d2495fba61" providerId="ADAL" clId="{15CF20CC-95DF-4B7A-8339-243F6EF2A2EF}" dt="2024-11-27T12:35:37.787" v="392" actId="20577"/>
          <ac:graphicFrameMkLst>
            <pc:docMk/>
            <pc:sldMk cId="3863843440" sldId="831"/>
            <ac:graphicFrameMk id="11" creationId="{2447AD9A-05B8-772C-95EB-08A1A6C742C7}"/>
          </ac:graphicFrameMkLst>
        </pc:graphicFrameChg>
      </pc:sldChg>
      <pc:sldChg chg="modSp">
        <pc:chgData name="ALI TEKIN GUNER" userId="8a3bfaf7-3db6-4045-837e-88d2495fba61" providerId="ADAL" clId="{15CF20CC-95DF-4B7A-8339-243F6EF2A2EF}" dt="2024-11-27T14:45:57.712" v="1687" actId="6549"/>
        <pc:sldMkLst>
          <pc:docMk/>
          <pc:sldMk cId="2549338118" sldId="947"/>
        </pc:sldMkLst>
        <pc:spChg chg="mod">
          <ac:chgData name="ALI TEKIN GUNER" userId="8a3bfaf7-3db6-4045-837e-88d2495fba61" providerId="ADAL" clId="{15CF20CC-95DF-4B7A-8339-243F6EF2A2EF}" dt="2024-11-27T14:45:57.712" v="1687" actId="6549"/>
          <ac:spMkLst>
            <pc:docMk/>
            <pc:sldMk cId="2549338118" sldId="947"/>
            <ac:spMk id="12" creationId="{B148A1B7-1185-485A-1CEB-73BDB5F6EFB7}"/>
          </ac:spMkLst>
        </pc:spChg>
      </pc:sldChg>
      <pc:sldChg chg="addSp modSp mod">
        <pc:chgData name="ALI TEKIN GUNER" userId="8a3bfaf7-3db6-4045-837e-88d2495fba61" providerId="ADAL" clId="{15CF20CC-95DF-4B7A-8339-243F6EF2A2EF}" dt="2024-11-27T14:44:36.514" v="1672" actId="20577"/>
        <pc:sldMkLst>
          <pc:docMk/>
          <pc:sldMk cId="1083425689" sldId="959"/>
        </pc:sldMkLst>
        <pc:spChg chg="mod">
          <ac:chgData name="ALI TEKIN GUNER" userId="8a3bfaf7-3db6-4045-837e-88d2495fba61" providerId="ADAL" clId="{15CF20CC-95DF-4B7A-8339-243F6EF2A2EF}" dt="2024-11-27T12:52:39.900" v="699" actId="1076"/>
          <ac:spMkLst>
            <pc:docMk/>
            <pc:sldMk cId="1083425689" sldId="959"/>
            <ac:spMk id="2" creationId="{00000000-0000-0000-0000-000000000000}"/>
          </ac:spMkLst>
        </pc:spChg>
        <pc:spChg chg="mod">
          <ac:chgData name="ALI TEKIN GUNER" userId="8a3bfaf7-3db6-4045-837e-88d2495fba61" providerId="ADAL" clId="{15CF20CC-95DF-4B7A-8339-243F6EF2A2EF}" dt="2024-11-27T12:48:07.518" v="545" actId="207"/>
          <ac:spMkLst>
            <pc:docMk/>
            <pc:sldMk cId="1083425689" sldId="959"/>
            <ac:spMk id="3" creationId="{00000000-0000-0000-0000-000000000000}"/>
          </ac:spMkLst>
        </pc:spChg>
        <pc:spChg chg="mod">
          <ac:chgData name="ALI TEKIN GUNER" userId="8a3bfaf7-3db6-4045-837e-88d2495fba61" providerId="ADAL" clId="{15CF20CC-95DF-4B7A-8339-243F6EF2A2EF}" dt="2024-11-27T12:48:18.226" v="547" actId="207"/>
          <ac:spMkLst>
            <pc:docMk/>
            <pc:sldMk cId="1083425689" sldId="959"/>
            <ac:spMk id="5" creationId="{00000000-0000-0000-0000-000000000000}"/>
          </ac:spMkLst>
        </pc:spChg>
        <pc:spChg chg="add mod ord">
          <ac:chgData name="ALI TEKIN GUNER" userId="8a3bfaf7-3db6-4045-837e-88d2495fba61" providerId="ADAL" clId="{15CF20CC-95DF-4B7A-8339-243F6EF2A2EF}" dt="2024-11-27T14:02:20.255" v="999" actId="207"/>
          <ac:spMkLst>
            <pc:docMk/>
            <pc:sldMk cId="1083425689" sldId="959"/>
            <ac:spMk id="8" creationId="{D98AB815-D536-2BD0-A041-6E26E4E84171}"/>
          </ac:spMkLst>
        </pc:spChg>
        <pc:spChg chg="mod">
          <ac:chgData name="ALI TEKIN GUNER" userId="8a3bfaf7-3db6-4045-837e-88d2495fba61" providerId="ADAL" clId="{15CF20CC-95DF-4B7A-8339-243F6EF2A2EF}" dt="2024-11-27T12:45:55.887" v="475" actId="2711"/>
          <ac:spMkLst>
            <pc:docMk/>
            <pc:sldMk cId="1083425689" sldId="959"/>
            <ac:spMk id="9" creationId="{5F739DD7-D206-A6CB-EDE6-E05AC6F18BB9}"/>
          </ac:spMkLst>
        </pc:spChg>
        <pc:spChg chg="add mod">
          <ac:chgData name="ALI TEKIN GUNER" userId="8a3bfaf7-3db6-4045-837e-88d2495fba61" providerId="ADAL" clId="{15CF20CC-95DF-4B7A-8339-243F6EF2A2EF}" dt="2024-11-27T12:52:35.096" v="696" actId="164"/>
          <ac:spMkLst>
            <pc:docMk/>
            <pc:sldMk cId="1083425689" sldId="959"/>
            <ac:spMk id="10" creationId="{DD47809F-3476-5ED3-21D2-6740CA67D8FC}"/>
          </ac:spMkLst>
        </pc:spChg>
        <pc:spChg chg="add mod">
          <ac:chgData name="ALI TEKIN GUNER" userId="8a3bfaf7-3db6-4045-837e-88d2495fba61" providerId="ADAL" clId="{15CF20CC-95DF-4B7A-8339-243F6EF2A2EF}" dt="2024-11-27T12:52:35.096" v="696" actId="164"/>
          <ac:spMkLst>
            <pc:docMk/>
            <pc:sldMk cId="1083425689" sldId="959"/>
            <ac:spMk id="11" creationId="{5BF7F3A9-AB85-89A8-E512-69CF0A7017C8}"/>
          </ac:spMkLst>
        </pc:spChg>
        <pc:spChg chg="mod">
          <ac:chgData name="ALI TEKIN GUNER" userId="8a3bfaf7-3db6-4045-837e-88d2495fba61" providerId="ADAL" clId="{15CF20CC-95DF-4B7A-8339-243F6EF2A2EF}" dt="2024-11-27T12:48:10.761" v="546" actId="207"/>
          <ac:spMkLst>
            <pc:docMk/>
            <pc:sldMk cId="1083425689" sldId="959"/>
            <ac:spMk id="15" creationId="{00000000-0000-0000-0000-000000000000}"/>
          </ac:spMkLst>
        </pc:spChg>
        <pc:spChg chg="mod">
          <ac:chgData name="ALI TEKIN GUNER" userId="8a3bfaf7-3db6-4045-837e-88d2495fba61" providerId="ADAL" clId="{15CF20CC-95DF-4B7A-8339-243F6EF2A2EF}" dt="2024-11-27T14:44:36.514" v="1672" actId="20577"/>
          <ac:spMkLst>
            <pc:docMk/>
            <pc:sldMk cId="1083425689" sldId="959"/>
            <ac:spMk id="16" creationId="{00000000-0000-0000-0000-000000000000}"/>
          </ac:spMkLst>
        </pc:spChg>
        <pc:spChg chg="mod">
          <ac:chgData name="ALI TEKIN GUNER" userId="8a3bfaf7-3db6-4045-837e-88d2495fba61" providerId="ADAL" clId="{15CF20CC-95DF-4B7A-8339-243F6EF2A2EF}" dt="2024-11-27T12:51:09.359" v="642" actId="1036"/>
          <ac:spMkLst>
            <pc:docMk/>
            <pc:sldMk cId="1083425689" sldId="959"/>
            <ac:spMk id="26630" creationId="{00000000-0000-0000-0000-000000000000}"/>
          </ac:spMkLst>
        </pc:spChg>
        <pc:grpChg chg="add mod">
          <ac:chgData name="ALI TEKIN GUNER" userId="8a3bfaf7-3db6-4045-837e-88d2495fba61" providerId="ADAL" clId="{15CF20CC-95DF-4B7A-8339-243F6EF2A2EF}" dt="2024-11-27T12:52:37.166" v="698" actId="1036"/>
          <ac:grpSpMkLst>
            <pc:docMk/>
            <pc:sldMk cId="1083425689" sldId="959"/>
            <ac:grpSpMk id="12" creationId="{A2A2D283-30AD-803A-2252-FBE0DD8E3A14}"/>
          </ac:grpSpMkLst>
        </pc:grpChg>
        <pc:picChg chg="mod ord">
          <ac:chgData name="ALI TEKIN GUNER" userId="8a3bfaf7-3db6-4045-837e-88d2495fba61" providerId="ADAL" clId="{15CF20CC-95DF-4B7A-8339-243F6EF2A2EF}" dt="2024-11-27T12:57:34.053" v="819" actId="1076"/>
          <ac:picMkLst>
            <pc:docMk/>
            <pc:sldMk cId="1083425689" sldId="959"/>
            <ac:picMk id="27" creationId="{00000000-0000-0000-0000-000000000000}"/>
          </ac:picMkLst>
        </pc:picChg>
        <pc:picChg chg="mod ord">
          <ac:chgData name="ALI TEKIN GUNER" userId="8a3bfaf7-3db6-4045-837e-88d2495fba61" providerId="ADAL" clId="{15CF20CC-95DF-4B7A-8339-243F6EF2A2EF}" dt="2024-11-27T12:52:35.096" v="696" actId="164"/>
          <ac:picMkLst>
            <pc:docMk/>
            <pc:sldMk cId="1083425689" sldId="959"/>
            <ac:picMk id="28" creationId="{00000000-0000-0000-0000-000000000000}"/>
          </ac:picMkLst>
        </pc:picChg>
      </pc:sldChg>
      <pc:sldChg chg="modSp mod">
        <pc:chgData name="ALI TEKIN GUNER" userId="8a3bfaf7-3db6-4045-837e-88d2495fba61" providerId="ADAL" clId="{15CF20CC-95DF-4B7A-8339-243F6EF2A2EF}" dt="2024-11-27T12:32:16.238" v="326" actId="21"/>
        <pc:sldMkLst>
          <pc:docMk/>
          <pc:sldMk cId="160712727" sldId="970"/>
        </pc:sldMkLst>
        <pc:spChg chg="mod">
          <ac:chgData name="ALI TEKIN GUNER" userId="8a3bfaf7-3db6-4045-837e-88d2495fba61" providerId="ADAL" clId="{15CF20CC-95DF-4B7A-8339-243F6EF2A2EF}" dt="2024-11-27T12:32:16.238" v="326" actId="21"/>
          <ac:spMkLst>
            <pc:docMk/>
            <pc:sldMk cId="160712727" sldId="970"/>
            <ac:spMk id="33" creationId="{436EC930-7F1F-9123-861C-73E8910DCC3B}"/>
          </ac:spMkLst>
        </pc:spChg>
      </pc:sldChg>
      <pc:sldChg chg="modSp">
        <pc:chgData name="ALI TEKIN GUNER" userId="8a3bfaf7-3db6-4045-837e-88d2495fba61" providerId="ADAL" clId="{15CF20CC-95DF-4B7A-8339-243F6EF2A2EF}" dt="2024-11-27T12:32:27.738" v="331" actId="20577"/>
        <pc:sldMkLst>
          <pc:docMk/>
          <pc:sldMk cId="3622606609" sldId="972"/>
        </pc:sldMkLst>
        <pc:spChg chg="mod">
          <ac:chgData name="ALI TEKIN GUNER" userId="8a3bfaf7-3db6-4045-837e-88d2495fba61" providerId="ADAL" clId="{15CF20CC-95DF-4B7A-8339-243F6EF2A2EF}" dt="2024-11-27T12:32:27.738" v="331" actId="20577"/>
          <ac:spMkLst>
            <pc:docMk/>
            <pc:sldMk cId="3622606609" sldId="972"/>
            <ac:spMk id="33" creationId="{26B8E3C6-62E3-24BE-2F8A-5003AF303766}"/>
          </ac:spMkLst>
        </pc:spChg>
      </pc:sldChg>
      <pc:sldChg chg="modSp">
        <pc:chgData name="ALI TEKIN GUNER" userId="8a3bfaf7-3db6-4045-837e-88d2495fba61" providerId="ADAL" clId="{15CF20CC-95DF-4B7A-8339-243F6EF2A2EF}" dt="2024-11-27T14:45:45.182" v="1682" actId="6549"/>
        <pc:sldMkLst>
          <pc:docMk/>
          <pc:sldMk cId="3431481309" sldId="1007"/>
        </pc:sldMkLst>
        <pc:spChg chg="mod">
          <ac:chgData name="ALI TEKIN GUNER" userId="8a3bfaf7-3db6-4045-837e-88d2495fba61" providerId="ADAL" clId="{15CF20CC-95DF-4B7A-8339-243F6EF2A2EF}" dt="2024-11-27T14:45:36.246" v="1677" actId="6549"/>
          <ac:spMkLst>
            <pc:docMk/>
            <pc:sldMk cId="3431481309" sldId="1007"/>
            <ac:spMk id="31" creationId="{00000000-0000-0000-0000-000000000000}"/>
          </ac:spMkLst>
        </pc:spChg>
        <pc:spChg chg="mod">
          <ac:chgData name="ALI TEKIN GUNER" userId="8a3bfaf7-3db6-4045-837e-88d2495fba61" providerId="ADAL" clId="{15CF20CC-95DF-4B7A-8339-243F6EF2A2EF}" dt="2024-11-27T14:45:45.182" v="1682" actId="6549"/>
          <ac:spMkLst>
            <pc:docMk/>
            <pc:sldMk cId="3431481309" sldId="1007"/>
            <ac:spMk id="38" creationId="{00000000-0000-0000-0000-000000000000}"/>
          </ac:spMkLst>
        </pc:spChg>
      </pc:sldChg>
      <pc:sldChg chg="modSp mod">
        <pc:chgData name="ALI TEKIN GUNER" userId="8a3bfaf7-3db6-4045-837e-88d2495fba61" providerId="ADAL" clId="{15CF20CC-95DF-4B7A-8339-243F6EF2A2EF}" dt="2024-11-27T14:39:11.030" v="1650" actId="14100"/>
        <pc:sldMkLst>
          <pc:docMk/>
          <pc:sldMk cId="3707296163" sldId="1012"/>
        </pc:sldMkLst>
        <pc:spChg chg="mod">
          <ac:chgData name="ALI TEKIN GUNER" userId="8a3bfaf7-3db6-4045-837e-88d2495fba61" providerId="ADAL" clId="{15CF20CC-95DF-4B7A-8339-243F6EF2A2EF}" dt="2024-11-27T14:38:40.160" v="1643" actId="16959"/>
          <ac:spMkLst>
            <pc:docMk/>
            <pc:sldMk cId="3707296163" sldId="1012"/>
            <ac:spMk id="7" creationId="{00000000-0000-0000-0000-000000000000}"/>
          </ac:spMkLst>
        </pc:spChg>
        <pc:spChg chg="mod">
          <ac:chgData name="ALI TEKIN GUNER" userId="8a3bfaf7-3db6-4045-837e-88d2495fba61" providerId="ADAL" clId="{15CF20CC-95DF-4B7A-8339-243F6EF2A2EF}" dt="2024-11-27T14:38:30.264" v="1640" actId="16959"/>
          <ac:spMkLst>
            <pc:docMk/>
            <pc:sldMk cId="3707296163" sldId="1012"/>
            <ac:spMk id="8" creationId="{00000000-0000-0000-0000-000000000000}"/>
          </ac:spMkLst>
        </pc:spChg>
        <pc:spChg chg="mod">
          <ac:chgData name="ALI TEKIN GUNER" userId="8a3bfaf7-3db6-4045-837e-88d2495fba61" providerId="ADAL" clId="{15CF20CC-95DF-4B7A-8339-243F6EF2A2EF}" dt="2024-11-27T14:36:32.804" v="1595" actId="1038"/>
          <ac:spMkLst>
            <pc:docMk/>
            <pc:sldMk cId="3707296163" sldId="1012"/>
            <ac:spMk id="11" creationId="{00000000-0000-0000-0000-000000000000}"/>
          </ac:spMkLst>
        </pc:spChg>
        <pc:spChg chg="mod">
          <ac:chgData name="ALI TEKIN GUNER" userId="8a3bfaf7-3db6-4045-837e-88d2495fba61" providerId="ADAL" clId="{15CF20CC-95DF-4B7A-8339-243F6EF2A2EF}" dt="2024-11-27T14:37:09.258" v="1601" actId="20577"/>
          <ac:spMkLst>
            <pc:docMk/>
            <pc:sldMk cId="3707296163" sldId="1012"/>
            <ac:spMk id="17" creationId="{30435C17-35F7-9ABA-1EEA-48763BA0773D}"/>
          </ac:spMkLst>
        </pc:spChg>
        <pc:spChg chg="mod">
          <ac:chgData name="ALI TEKIN GUNER" userId="8a3bfaf7-3db6-4045-837e-88d2495fba61" providerId="ADAL" clId="{15CF20CC-95DF-4B7A-8339-243F6EF2A2EF}" dt="2024-11-27T14:37:49.282" v="1630" actId="14100"/>
          <ac:spMkLst>
            <pc:docMk/>
            <pc:sldMk cId="3707296163" sldId="1012"/>
            <ac:spMk id="19" creationId="{6D502783-E6FC-33A6-EC92-42D64D748418}"/>
          </ac:spMkLst>
        </pc:spChg>
        <pc:spChg chg="mod">
          <ac:chgData name="ALI TEKIN GUNER" userId="8a3bfaf7-3db6-4045-837e-88d2495fba61" providerId="ADAL" clId="{15CF20CC-95DF-4B7A-8339-243F6EF2A2EF}" dt="2024-11-27T14:36:32.804" v="1595" actId="1038"/>
          <ac:spMkLst>
            <pc:docMk/>
            <pc:sldMk cId="3707296163" sldId="1012"/>
            <ac:spMk id="35" creationId="{00000000-0000-0000-0000-000000000000}"/>
          </ac:spMkLst>
        </pc:spChg>
        <pc:spChg chg="mod">
          <ac:chgData name="ALI TEKIN GUNER" userId="8a3bfaf7-3db6-4045-837e-88d2495fba61" providerId="ADAL" clId="{15CF20CC-95DF-4B7A-8339-243F6EF2A2EF}" dt="2024-11-27T14:39:11.030" v="1650" actId="14100"/>
          <ac:spMkLst>
            <pc:docMk/>
            <pc:sldMk cId="3707296163" sldId="1012"/>
            <ac:spMk id="45" creationId="{00000000-0000-0000-0000-000000000000}"/>
          </ac:spMkLst>
        </pc:spChg>
        <pc:spChg chg="mod">
          <ac:chgData name="ALI TEKIN GUNER" userId="8a3bfaf7-3db6-4045-837e-88d2495fba61" providerId="ADAL" clId="{15CF20CC-95DF-4B7A-8339-243F6EF2A2EF}" dt="2024-11-27T14:38:05.371" v="1636" actId="20577"/>
          <ac:spMkLst>
            <pc:docMk/>
            <pc:sldMk cId="3707296163" sldId="1012"/>
            <ac:spMk id="46" creationId="{00000000-0000-0000-0000-000000000000}"/>
          </ac:spMkLst>
        </pc:spChg>
        <pc:spChg chg="mod">
          <ac:chgData name="ALI TEKIN GUNER" userId="8a3bfaf7-3db6-4045-837e-88d2495fba61" providerId="ADAL" clId="{15CF20CC-95DF-4B7A-8339-243F6EF2A2EF}" dt="2024-11-27T14:36:32.804" v="1595" actId="1038"/>
          <ac:spMkLst>
            <pc:docMk/>
            <pc:sldMk cId="3707296163" sldId="1012"/>
            <ac:spMk id="47" creationId="{00000000-0000-0000-0000-000000000000}"/>
          </ac:spMkLst>
        </pc:spChg>
        <pc:spChg chg="mod">
          <ac:chgData name="ALI TEKIN GUNER" userId="8a3bfaf7-3db6-4045-837e-88d2495fba61" providerId="ADAL" clId="{15CF20CC-95DF-4B7A-8339-243F6EF2A2EF}" dt="2024-11-27T14:36:44.948" v="1596" actId="20577"/>
          <ac:spMkLst>
            <pc:docMk/>
            <pc:sldMk cId="3707296163" sldId="1012"/>
            <ac:spMk id="48" creationId="{00000000-0000-0000-0000-000000000000}"/>
          </ac:spMkLst>
        </pc:spChg>
      </pc:sldChg>
      <pc:sldChg chg="addSp delSp modSp new mod">
        <pc:chgData name="ALI TEKIN GUNER" userId="8a3bfaf7-3db6-4045-837e-88d2495fba61" providerId="ADAL" clId="{15CF20CC-95DF-4B7A-8339-243F6EF2A2EF}" dt="2024-11-27T12:29:32.191" v="324" actId="1076"/>
        <pc:sldMkLst>
          <pc:docMk/>
          <pc:sldMk cId="908864414" sldId="1020"/>
        </pc:sldMkLst>
        <pc:spChg chg="add mod">
          <ac:chgData name="ALI TEKIN GUNER" userId="8a3bfaf7-3db6-4045-837e-88d2495fba61" providerId="ADAL" clId="{15CF20CC-95DF-4B7A-8339-243F6EF2A2EF}" dt="2024-11-27T11:44:06.981" v="23" actId="20577"/>
          <ac:spMkLst>
            <pc:docMk/>
            <pc:sldMk cId="908864414" sldId="1020"/>
            <ac:spMk id="5" creationId="{23779051-6E3E-4387-6B84-B86F90D3DDB7}"/>
          </ac:spMkLst>
        </pc:spChg>
        <pc:spChg chg="add mod">
          <ac:chgData name="ALI TEKIN GUNER" userId="8a3bfaf7-3db6-4045-837e-88d2495fba61" providerId="ADAL" clId="{15CF20CC-95DF-4B7A-8339-243F6EF2A2EF}" dt="2024-11-27T12:09:00.080" v="321"/>
          <ac:spMkLst>
            <pc:docMk/>
            <pc:sldMk cId="908864414" sldId="1020"/>
            <ac:spMk id="7" creationId="{249D30A4-0D0E-1AC7-FD40-6C707E4A5130}"/>
          </ac:spMkLst>
        </pc:spChg>
        <pc:spChg chg="add mod">
          <ac:chgData name="ALI TEKIN GUNER" userId="8a3bfaf7-3db6-4045-837e-88d2495fba61" providerId="ADAL" clId="{15CF20CC-95DF-4B7A-8339-243F6EF2A2EF}" dt="2024-11-27T12:06:21.686" v="297" actId="1037"/>
          <ac:spMkLst>
            <pc:docMk/>
            <pc:sldMk cId="908864414" sldId="1020"/>
            <ac:spMk id="9" creationId="{72AC097F-074F-17A4-D989-DC3380EE58D5}"/>
          </ac:spMkLst>
        </pc:spChg>
        <pc:spChg chg="add mod">
          <ac:chgData name="ALI TEKIN GUNER" userId="8a3bfaf7-3db6-4045-837e-88d2495fba61" providerId="ADAL" clId="{15CF20CC-95DF-4B7A-8339-243F6EF2A2EF}" dt="2024-11-27T12:06:14.988" v="285" actId="1036"/>
          <ac:spMkLst>
            <pc:docMk/>
            <pc:sldMk cId="908864414" sldId="1020"/>
            <ac:spMk id="11" creationId="{4ED12107-9695-1257-3687-1679CF42B8B8}"/>
          </ac:spMkLst>
        </pc:spChg>
        <pc:spChg chg="add del mod">
          <ac:chgData name="ALI TEKIN GUNER" userId="8a3bfaf7-3db6-4045-837e-88d2495fba61" providerId="ADAL" clId="{15CF20CC-95DF-4B7A-8339-243F6EF2A2EF}" dt="2024-11-27T12:06:26.330" v="298" actId="478"/>
          <ac:spMkLst>
            <pc:docMk/>
            <pc:sldMk cId="908864414" sldId="1020"/>
            <ac:spMk id="13" creationId="{7F287BA0-7553-6F19-AB9C-2CCCCA8F6F49}"/>
          </ac:spMkLst>
        </pc:spChg>
        <pc:spChg chg="add mod">
          <ac:chgData name="ALI TEKIN GUNER" userId="8a3bfaf7-3db6-4045-837e-88d2495fba61" providerId="ADAL" clId="{15CF20CC-95DF-4B7A-8339-243F6EF2A2EF}" dt="2024-11-27T12:06:30.954" v="309" actId="1036"/>
          <ac:spMkLst>
            <pc:docMk/>
            <pc:sldMk cId="908864414" sldId="1020"/>
            <ac:spMk id="15" creationId="{5600732A-172C-0A92-67A2-476BA5559C0D}"/>
          </ac:spMkLst>
        </pc:spChg>
        <pc:spChg chg="add del">
          <ac:chgData name="ALI TEKIN GUNER" userId="8a3bfaf7-3db6-4045-837e-88d2495fba61" providerId="ADAL" clId="{15CF20CC-95DF-4B7A-8339-243F6EF2A2EF}" dt="2024-11-27T11:49:14.145" v="120" actId="22"/>
          <ac:spMkLst>
            <pc:docMk/>
            <pc:sldMk cId="908864414" sldId="1020"/>
            <ac:spMk id="17" creationId="{EB371176-ACF3-826F-8530-F8FCB1AA4821}"/>
          </ac:spMkLst>
        </pc:spChg>
        <pc:spChg chg="add mod">
          <ac:chgData name="ALI TEKIN GUNER" userId="8a3bfaf7-3db6-4045-837e-88d2495fba61" providerId="ADAL" clId="{15CF20CC-95DF-4B7A-8339-243F6EF2A2EF}" dt="2024-11-27T12:06:14.988" v="285" actId="1036"/>
          <ac:spMkLst>
            <pc:docMk/>
            <pc:sldMk cId="908864414" sldId="1020"/>
            <ac:spMk id="19" creationId="{F80B3442-0A3A-3965-FB7C-2F08A877B520}"/>
          </ac:spMkLst>
        </pc:spChg>
        <pc:spChg chg="add del mod">
          <ac:chgData name="ALI TEKIN GUNER" userId="8a3bfaf7-3db6-4045-837e-88d2495fba61" providerId="ADAL" clId="{15CF20CC-95DF-4B7A-8339-243F6EF2A2EF}" dt="2024-11-27T11:59:37.307" v="207" actId="478"/>
          <ac:spMkLst>
            <pc:docMk/>
            <pc:sldMk cId="908864414" sldId="1020"/>
            <ac:spMk id="28" creationId="{6662B2D5-8316-CF63-6B40-A94816A6A51F}"/>
          </ac:spMkLst>
        </pc:spChg>
        <pc:spChg chg="add del">
          <ac:chgData name="ALI TEKIN GUNER" userId="8a3bfaf7-3db6-4045-837e-88d2495fba61" providerId="ADAL" clId="{15CF20CC-95DF-4B7A-8339-243F6EF2A2EF}" dt="2024-11-27T12:03:02.554" v="242" actId="478"/>
          <ac:spMkLst>
            <pc:docMk/>
            <pc:sldMk cId="908864414" sldId="1020"/>
            <ac:spMk id="30" creationId="{A6142837-69F3-6138-2E65-686934AEF353}"/>
          </ac:spMkLst>
        </pc:spChg>
        <pc:spChg chg="add del">
          <ac:chgData name="ALI TEKIN GUNER" userId="8a3bfaf7-3db6-4045-837e-88d2495fba61" providerId="ADAL" clId="{15CF20CC-95DF-4B7A-8339-243F6EF2A2EF}" dt="2024-11-27T12:05:03.389" v="253" actId="478"/>
          <ac:spMkLst>
            <pc:docMk/>
            <pc:sldMk cId="908864414" sldId="1020"/>
            <ac:spMk id="32" creationId="{CE7E98DF-3137-7A59-4D8B-B0333FD17350}"/>
          </ac:spMkLst>
        </pc:spChg>
        <pc:spChg chg="add del">
          <ac:chgData name="ALI TEKIN GUNER" userId="8a3bfaf7-3db6-4045-837e-88d2495fba61" providerId="ADAL" clId="{15CF20CC-95DF-4B7A-8339-243F6EF2A2EF}" dt="2024-11-27T12:06:40.506" v="311" actId="478"/>
          <ac:spMkLst>
            <pc:docMk/>
            <pc:sldMk cId="908864414" sldId="1020"/>
            <ac:spMk id="34" creationId="{FA9D400E-92BA-9E22-1B25-5F0DF090CB57}"/>
          </ac:spMkLst>
        </pc:spChg>
        <pc:spChg chg="add del">
          <ac:chgData name="ALI TEKIN GUNER" userId="8a3bfaf7-3db6-4045-837e-88d2495fba61" providerId="ADAL" clId="{15CF20CC-95DF-4B7A-8339-243F6EF2A2EF}" dt="2024-11-27T12:07:10.354" v="315" actId="478"/>
          <ac:spMkLst>
            <pc:docMk/>
            <pc:sldMk cId="908864414" sldId="1020"/>
            <ac:spMk id="36" creationId="{F288244F-8BEF-DB32-BBA3-427CAB704EEC}"/>
          </ac:spMkLst>
        </pc:spChg>
        <pc:graphicFrameChg chg="add mod">
          <ac:chgData name="ALI TEKIN GUNER" userId="8a3bfaf7-3db6-4045-837e-88d2495fba61" providerId="ADAL" clId="{15CF20CC-95DF-4B7A-8339-243F6EF2A2EF}" dt="2024-11-27T12:06:30.954" v="309" actId="1036"/>
          <ac:graphicFrameMkLst>
            <pc:docMk/>
            <pc:sldMk cId="908864414" sldId="1020"/>
            <ac:graphicFrameMk id="29" creationId="{6A7D9F5A-FFA9-F5D9-C6C9-2A97EC1B403E}"/>
          </ac:graphicFrameMkLst>
        </pc:graphicFrameChg>
        <pc:graphicFrameChg chg="add del mod">
          <ac:chgData name="ALI TEKIN GUNER" userId="8a3bfaf7-3db6-4045-837e-88d2495fba61" providerId="ADAL" clId="{15CF20CC-95DF-4B7A-8339-243F6EF2A2EF}" dt="2024-11-27T12:04:53.277" v="251" actId="478"/>
          <ac:graphicFrameMkLst>
            <pc:docMk/>
            <pc:sldMk cId="908864414" sldId="1020"/>
            <ac:graphicFrameMk id="31" creationId="{C3BCB751-8AAE-E3C5-CEC9-09FD690195C7}"/>
          </ac:graphicFrameMkLst>
        </pc:graphicFrameChg>
        <pc:graphicFrameChg chg="add mod">
          <ac:chgData name="ALI TEKIN GUNER" userId="8a3bfaf7-3db6-4045-837e-88d2495fba61" providerId="ADAL" clId="{15CF20CC-95DF-4B7A-8339-243F6EF2A2EF}" dt="2024-11-27T12:06:14.988" v="285" actId="1036"/>
          <ac:graphicFrameMkLst>
            <pc:docMk/>
            <pc:sldMk cId="908864414" sldId="1020"/>
            <ac:graphicFrameMk id="33" creationId="{499DD80B-9E50-DF83-E996-C985703927C4}"/>
          </ac:graphicFrameMkLst>
        </pc:graphicFrameChg>
        <pc:graphicFrameChg chg="add mod">
          <ac:chgData name="ALI TEKIN GUNER" userId="8a3bfaf7-3db6-4045-837e-88d2495fba61" providerId="ADAL" clId="{15CF20CC-95DF-4B7A-8339-243F6EF2A2EF}" dt="2024-11-27T12:06:47.971" v="313" actId="1076"/>
          <ac:graphicFrameMkLst>
            <pc:docMk/>
            <pc:sldMk cId="908864414" sldId="1020"/>
            <ac:graphicFrameMk id="35" creationId="{1FBECB7E-FD2F-601E-3312-A885144F7318}"/>
          </ac:graphicFrameMkLst>
        </pc:graphicFrameChg>
        <pc:graphicFrameChg chg="add mod">
          <ac:chgData name="ALI TEKIN GUNER" userId="8a3bfaf7-3db6-4045-837e-88d2495fba61" providerId="ADAL" clId="{15CF20CC-95DF-4B7A-8339-243F6EF2A2EF}" dt="2024-11-27T12:08:37.848" v="320" actId="1035"/>
          <ac:graphicFrameMkLst>
            <pc:docMk/>
            <pc:sldMk cId="908864414" sldId="1020"/>
            <ac:graphicFrameMk id="37" creationId="{5E865DD9-CDCA-B748-3550-8009122E39AC}"/>
          </ac:graphicFrameMkLst>
        </pc:graphicFrameChg>
        <pc:picChg chg="add mod">
          <ac:chgData name="ALI TEKIN GUNER" userId="8a3bfaf7-3db6-4045-837e-88d2495fba61" providerId="ADAL" clId="{15CF20CC-95DF-4B7A-8339-243F6EF2A2EF}" dt="2024-11-27T12:29:32.191" v="324" actId="1076"/>
          <ac:picMkLst>
            <pc:docMk/>
            <pc:sldMk cId="908864414" sldId="1020"/>
            <ac:picMk id="21" creationId="{00755F9E-50C5-4EBE-1B79-0C663BC747C0}"/>
          </ac:picMkLst>
        </pc:picChg>
        <pc:picChg chg="add mod">
          <ac:chgData name="ALI TEKIN GUNER" userId="8a3bfaf7-3db6-4045-837e-88d2495fba61" providerId="ADAL" clId="{15CF20CC-95DF-4B7A-8339-243F6EF2A2EF}" dt="2024-11-27T12:29:29.608" v="323" actId="1076"/>
          <ac:picMkLst>
            <pc:docMk/>
            <pc:sldMk cId="908864414" sldId="1020"/>
            <ac:picMk id="23" creationId="{D061214E-D8D5-E71B-116B-BB8A10FFB228}"/>
          </ac:picMkLst>
        </pc:picChg>
        <pc:picChg chg="add mod">
          <ac:chgData name="ALI TEKIN GUNER" userId="8a3bfaf7-3db6-4045-837e-88d2495fba61" providerId="ADAL" clId="{15CF20CC-95DF-4B7A-8339-243F6EF2A2EF}" dt="2024-11-27T12:06:19.130" v="291" actId="1037"/>
          <ac:picMkLst>
            <pc:docMk/>
            <pc:sldMk cId="908864414" sldId="1020"/>
            <ac:picMk id="25" creationId="{93D6DA68-ED44-195D-6699-55EBA5CFAD73}"/>
          </ac:picMkLst>
        </pc:picChg>
        <pc:picChg chg="add mod">
          <ac:chgData name="ALI TEKIN GUNER" userId="8a3bfaf7-3db6-4045-837e-88d2495fba61" providerId="ADAL" clId="{15CF20CC-95DF-4B7A-8339-243F6EF2A2EF}" dt="2024-11-27T12:06:19.130" v="291" actId="1037"/>
          <ac:picMkLst>
            <pc:docMk/>
            <pc:sldMk cId="908864414" sldId="1020"/>
            <ac:picMk id="27" creationId="{92ADE73F-D486-2058-2EEF-2EDA62A0751A}"/>
          </ac:picMkLst>
        </pc:picChg>
      </pc:sldChg>
      <pc:sldChg chg="addSp modSp new mod">
        <pc:chgData name="ALI TEKIN GUNER" userId="8a3bfaf7-3db6-4045-837e-88d2495fba61" providerId="ADAL" clId="{15CF20CC-95DF-4B7A-8339-243F6EF2A2EF}" dt="2024-11-27T11:56:51.934" v="201" actId="1076"/>
        <pc:sldMkLst>
          <pc:docMk/>
          <pc:sldMk cId="2604335456" sldId="1021"/>
        </pc:sldMkLst>
        <pc:spChg chg="add mod">
          <ac:chgData name="ALI TEKIN GUNER" userId="8a3bfaf7-3db6-4045-837e-88d2495fba61" providerId="ADAL" clId="{15CF20CC-95DF-4B7A-8339-243F6EF2A2EF}" dt="2024-11-27T11:56:49.613" v="200" actId="1076"/>
          <ac:spMkLst>
            <pc:docMk/>
            <pc:sldMk cId="2604335456" sldId="1021"/>
            <ac:spMk id="8" creationId="{8DA42B74-2C79-809E-BC7A-3D68314EF23A}"/>
          </ac:spMkLst>
        </pc:spChg>
        <pc:picChg chg="add mod">
          <ac:chgData name="ALI TEKIN GUNER" userId="8a3bfaf7-3db6-4045-837e-88d2495fba61" providerId="ADAL" clId="{15CF20CC-95DF-4B7A-8339-243F6EF2A2EF}" dt="2024-11-27T11:56:51.934" v="201" actId="1076"/>
          <ac:picMkLst>
            <pc:docMk/>
            <pc:sldMk cId="2604335456" sldId="1021"/>
            <ac:picMk id="6" creationId="{7C34F275-48FC-BDB9-6525-438D567BA111}"/>
          </ac:picMkLst>
        </pc:picChg>
      </pc:sldChg>
    </pc:docChg>
  </pc:docChgLst>
  <pc:docChgLst>
    <pc:chgData name="ALI TEKIN GUNER" userId="8a3bfaf7-3db6-4045-837e-88d2495fba61" providerId="ADAL" clId="{04566935-256F-4593-869E-153AB456EAAB}"/>
    <pc:docChg chg="modSld">
      <pc:chgData name="ALI TEKIN GUNER" userId="8a3bfaf7-3db6-4045-837e-88d2495fba61" providerId="ADAL" clId="{04566935-256F-4593-869E-153AB456EAAB}" dt="2022-12-08T12:39:53.565" v="3"/>
      <pc:docMkLst>
        <pc:docMk/>
      </pc:docMkLst>
      <pc:sldChg chg="modSp">
        <pc:chgData name="ALI TEKIN GUNER" userId="8a3bfaf7-3db6-4045-837e-88d2495fba61" providerId="ADAL" clId="{04566935-256F-4593-869E-153AB456EAAB}" dt="2022-12-08T12:39:53.565" v="3"/>
        <pc:sldMkLst>
          <pc:docMk/>
          <pc:sldMk cId="1747364138" sldId="963"/>
        </pc:sldMkLst>
        <pc:spChg chg="mod">
          <ac:chgData name="ALI TEKIN GUNER" userId="8a3bfaf7-3db6-4045-837e-88d2495fba61" providerId="ADAL" clId="{04566935-256F-4593-869E-153AB456EAAB}" dt="2022-12-08T12:39:53.565" v="3"/>
          <ac:spMkLst>
            <pc:docMk/>
            <pc:sldMk cId="1747364138" sldId="963"/>
            <ac:spMk id="20" creationId="{540A9A7F-8746-60F2-FC9E-C5FADA4F3A47}"/>
          </ac:spMkLst>
        </pc:spChg>
      </pc:sldChg>
    </pc:docChg>
  </pc:docChgLst>
  <pc:docChgLst>
    <pc:chgData name="ALI TEKIN GUNER" userId="8a3bfaf7-3db6-4045-837e-88d2495fba61" providerId="ADAL" clId="{1EE032C4-F898-4879-AE98-C3A8DB1C8CCB}"/>
    <pc:docChg chg="undo custSel addSld delSld modSld sldOrd">
      <pc:chgData name="ALI TEKIN GUNER" userId="8a3bfaf7-3db6-4045-837e-88d2495fba61" providerId="ADAL" clId="{1EE032C4-F898-4879-AE98-C3A8DB1C8CCB}" dt="2022-10-26T14:55:12.221" v="2357" actId="6549"/>
      <pc:docMkLst>
        <pc:docMk/>
      </pc:docMkLst>
      <pc:sldChg chg="modSp">
        <pc:chgData name="ALI TEKIN GUNER" userId="8a3bfaf7-3db6-4045-837e-88d2495fba61" providerId="ADAL" clId="{1EE032C4-F898-4879-AE98-C3A8DB1C8CCB}" dt="2022-10-20T09:36:02.282" v="1296" actId="1036"/>
        <pc:sldMkLst>
          <pc:docMk/>
          <pc:sldMk cId="2646762175" sldId="286"/>
        </pc:sldMkLst>
        <pc:spChg chg="mod">
          <ac:chgData name="ALI TEKIN GUNER" userId="8a3bfaf7-3db6-4045-837e-88d2495fba61" providerId="ADAL" clId="{1EE032C4-F898-4879-AE98-C3A8DB1C8CCB}" dt="2022-10-20T09:36:02.282" v="1296" actId="1036"/>
          <ac:spMkLst>
            <pc:docMk/>
            <pc:sldMk cId="2646762175" sldId="286"/>
            <ac:spMk id="4" creationId="{00000000-0000-0000-0000-000000000000}"/>
          </ac:spMkLst>
        </pc:spChg>
        <pc:spChg chg="mod">
          <ac:chgData name="ALI TEKIN GUNER" userId="8a3bfaf7-3db6-4045-837e-88d2495fba61" providerId="ADAL" clId="{1EE032C4-F898-4879-AE98-C3A8DB1C8CCB}" dt="2022-10-20T09:36:02.282" v="1296" actId="1036"/>
          <ac:spMkLst>
            <pc:docMk/>
            <pc:sldMk cId="2646762175" sldId="286"/>
            <ac:spMk id="5" creationId="{00000000-0000-0000-0000-000000000000}"/>
          </ac:spMkLst>
        </pc:spChg>
        <pc:spChg chg="mod">
          <ac:chgData name="ALI TEKIN GUNER" userId="8a3bfaf7-3db6-4045-837e-88d2495fba61" providerId="ADAL" clId="{1EE032C4-F898-4879-AE98-C3A8DB1C8CCB}" dt="2022-10-20T09:36:02.282" v="1296" actId="1036"/>
          <ac:spMkLst>
            <pc:docMk/>
            <pc:sldMk cId="2646762175" sldId="286"/>
            <ac:spMk id="12" creationId="{00000000-0000-0000-0000-000000000000}"/>
          </ac:spMkLst>
        </pc:spChg>
        <pc:spChg chg="mod">
          <ac:chgData name="ALI TEKIN GUNER" userId="8a3bfaf7-3db6-4045-837e-88d2495fba61" providerId="ADAL" clId="{1EE032C4-F898-4879-AE98-C3A8DB1C8CCB}" dt="2022-10-20T09:36:02.282" v="1296" actId="1036"/>
          <ac:spMkLst>
            <pc:docMk/>
            <pc:sldMk cId="2646762175" sldId="286"/>
            <ac:spMk id="13" creationId="{00000000-0000-0000-0000-000000000000}"/>
          </ac:spMkLst>
        </pc:spChg>
        <pc:spChg chg="mod">
          <ac:chgData name="ALI TEKIN GUNER" userId="8a3bfaf7-3db6-4045-837e-88d2495fba61" providerId="ADAL" clId="{1EE032C4-F898-4879-AE98-C3A8DB1C8CCB}" dt="2022-10-20T09:36:02.282" v="1296" actId="1036"/>
          <ac:spMkLst>
            <pc:docMk/>
            <pc:sldMk cId="2646762175" sldId="286"/>
            <ac:spMk id="17" creationId="{00000000-0000-0000-0000-000000000000}"/>
          </ac:spMkLst>
        </pc:spChg>
        <pc:picChg chg="mod">
          <ac:chgData name="ALI TEKIN GUNER" userId="8a3bfaf7-3db6-4045-837e-88d2495fba61" providerId="ADAL" clId="{1EE032C4-F898-4879-AE98-C3A8DB1C8CCB}" dt="2022-10-20T09:36:02.282" v="1296" actId="1036"/>
          <ac:picMkLst>
            <pc:docMk/>
            <pc:sldMk cId="2646762175" sldId="286"/>
            <ac:picMk id="3" creationId="{00000000-0000-0000-0000-000000000000}"/>
          </ac:picMkLst>
        </pc:picChg>
        <pc:picChg chg="mod">
          <ac:chgData name="ALI TEKIN GUNER" userId="8a3bfaf7-3db6-4045-837e-88d2495fba61" providerId="ADAL" clId="{1EE032C4-F898-4879-AE98-C3A8DB1C8CCB}" dt="2022-10-20T09:36:02.282" v="1296" actId="1036"/>
          <ac:picMkLst>
            <pc:docMk/>
            <pc:sldMk cId="2646762175" sldId="286"/>
            <ac:picMk id="6" creationId="{00000000-0000-0000-0000-000000000000}"/>
          </ac:picMkLst>
        </pc:picChg>
        <pc:picChg chg="mod">
          <ac:chgData name="ALI TEKIN GUNER" userId="8a3bfaf7-3db6-4045-837e-88d2495fba61" providerId="ADAL" clId="{1EE032C4-F898-4879-AE98-C3A8DB1C8CCB}" dt="2022-10-20T09:36:02.282" v="1296" actId="1036"/>
          <ac:picMkLst>
            <pc:docMk/>
            <pc:sldMk cId="2646762175" sldId="286"/>
            <ac:picMk id="2061" creationId="{00000000-0000-0000-0000-000000000000}"/>
          </ac:picMkLst>
        </pc:picChg>
      </pc:sldChg>
      <pc:sldChg chg="modSp">
        <pc:chgData name="ALI TEKIN GUNER" userId="8a3bfaf7-3db6-4045-837e-88d2495fba61" providerId="ADAL" clId="{1EE032C4-F898-4879-AE98-C3A8DB1C8CCB}" dt="2022-10-20T09:36:18.164" v="1298" actId="1035"/>
        <pc:sldMkLst>
          <pc:docMk/>
          <pc:sldMk cId="3906584063" sldId="300"/>
        </pc:sldMkLst>
        <pc:spChg chg="mod">
          <ac:chgData name="ALI TEKIN GUNER" userId="8a3bfaf7-3db6-4045-837e-88d2495fba61" providerId="ADAL" clId="{1EE032C4-F898-4879-AE98-C3A8DB1C8CCB}" dt="2022-10-20T09:36:18.164" v="1298" actId="1035"/>
          <ac:spMkLst>
            <pc:docMk/>
            <pc:sldMk cId="3906584063" sldId="300"/>
            <ac:spMk id="2" creationId="{00000000-0000-0000-0000-000000000000}"/>
          </ac:spMkLst>
        </pc:spChg>
        <pc:spChg chg="mod">
          <ac:chgData name="ALI TEKIN GUNER" userId="8a3bfaf7-3db6-4045-837e-88d2495fba61" providerId="ADAL" clId="{1EE032C4-F898-4879-AE98-C3A8DB1C8CCB}" dt="2022-10-20T09:36:18.164" v="1298" actId="1035"/>
          <ac:spMkLst>
            <pc:docMk/>
            <pc:sldMk cId="3906584063" sldId="300"/>
            <ac:spMk id="3" creationId="{00000000-0000-0000-0000-000000000000}"/>
          </ac:spMkLst>
        </pc:spChg>
        <pc:spChg chg="mod">
          <ac:chgData name="ALI TEKIN GUNER" userId="8a3bfaf7-3db6-4045-837e-88d2495fba61" providerId="ADAL" clId="{1EE032C4-F898-4879-AE98-C3A8DB1C8CCB}" dt="2022-10-20T09:36:18.164" v="1298" actId="1035"/>
          <ac:spMkLst>
            <pc:docMk/>
            <pc:sldMk cId="3906584063" sldId="300"/>
            <ac:spMk id="6" creationId="{00000000-0000-0000-0000-000000000000}"/>
          </ac:spMkLst>
        </pc:spChg>
        <pc:spChg chg="mod">
          <ac:chgData name="ALI TEKIN GUNER" userId="8a3bfaf7-3db6-4045-837e-88d2495fba61" providerId="ADAL" clId="{1EE032C4-F898-4879-AE98-C3A8DB1C8CCB}" dt="2022-10-20T09:36:18.164" v="1298" actId="1035"/>
          <ac:spMkLst>
            <pc:docMk/>
            <pc:sldMk cId="3906584063" sldId="300"/>
            <ac:spMk id="7" creationId="{00000000-0000-0000-0000-000000000000}"/>
          </ac:spMkLst>
        </pc:spChg>
        <pc:spChg chg="mod">
          <ac:chgData name="ALI TEKIN GUNER" userId="8a3bfaf7-3db6-4045-837e-88d2495fba61" providerId="ADAL" clId="{1EE032C4-F898-4879-AE98-C3A8DB1C8CCB}" dt="2022-10-20T09:36:18.164" v="1298" actId="1035"/>
          <ac:spMkLst>
            <pc:docMk/>
            <pc:sldMk cId="3906584063" sldId="300"/>
            <ac:spMk id="8" creationId="{00000000-0000-0000-0000-000000000000}"/>
          </ac:spMkLst>
        </pc:spChg>
        <pc:spChg chg="mod">
          <ac:chgData name="ALI TEKIN GUNER" userId="8a3bfaf7-3db6-4045-837e-88d2495fba61" providerId="ADAL" clId="{1EE032C4-F898-4879-AE98-C3A8DB1C8CCB}" dt="2022-10-20T09:36:18.164" v="1298" actId="1035"/>
          <ac:spMkLst>
            <pc:docMk/>
            <pc:sldMk cId="3906584063" sldId="300"/>
            <ac:spMk id="9" creationId="{00000000-0000-0000-0000-000000000000}"/>
          </ac:spMkLst>
        </pc:spChg>
        <pc:spChg chg="mod">
          <ac:chgData name="ALI TEKIN GUNER" userId="8a3bfaf7-3db6-4045-837e-88d2495fba61" providerId="ADAL" clId="{1EE032C4-F898-4879-AE98-C3A8DB1C8CCB}" dt="2022-10-20T09:36:18.164" v="1298" actId="1035"/>
          <ac:spMkLst>
            <pc:docMk/>
            <pc:sldMk cId="3906584063" sldId="300"/>
            <ac:spMk id="10" creationId="{00000000-0000-0000-0000-000000000000}"/>
          </ac:spMkLst>
        </pc:spChg>
        <pc:spChg chg="mod">
          <ac:chgData name="ALI TEKIN GUNER" userId="8a3bfaf7-3db6-4045-837e-88d2495fba61" providerId="ADAL" clId="{1EE032C4-F898-4879-AE98-C3A8DB1C8CCB}" dt="2022-10-20T09:36:18.164" v="1298" actId="1035"/>
          <ac:spMkLst>
            <pc:docMk/>
            <pc:sldMk cId="3906584063" sldId="300"/>
            <ac:spMk id="11" creationId="{00000000-0000-0000-0000-000000000000}"/>
          </ac:spMkLst>
        </pc:spChg>
        <pc:spChg chg="mod">
          <ac:chgData name="ALI TEKIN GUNER" userId="8a3bfaf7-3db6-4045-837e-88d2495fba61" providerId="ADAL" clId="{1EE032C4-F898-4879-AE98-C3A8DB1C8CCB}" dt="2022-10-20T09:36:18.164" v="1298" actId="1035"/>
          <ac:spMkLst>
            <pc:docMk/>
            <pc:sldMk cId="3906584063" sldId="300"/>
            <ac:spMk id="12" creationId="{00000000-0000-0000-0000-000000000000}"/>
          </ac:spMkLst>
        </pc:spChg>
        <pc:spChg chg="mod">
          <ac:chgData name="ALI TEKIN GUNER" userId="8a3bfaf7-3db6-4045-837e-88d2495fba61" providerId="ADAL" clId="{1EE032C4-F898-4879-AE98-C3A8DB1C8CCB}" dt="2022-10-20T09:36:18.164" v="1298" actId="1035"/>
          <ac:spMkLst>
            <pc:docMk/>
            <pc:sldMk cId="3906584063" sldId="300"/>
            <ac:spMk id="14" creationId="{00000000-0000-0000-0000-000000000000}"/>
          </ac:spMkLst>
        </pc:spChg>
        <pc:picChg chg="mod">
          <ac:chgData name="ALI TEKIN GUNER" userId="8a3bfaf7-3db6-4045-837e-88d2495fba61" providerId="ADAL" clId="{1EE032C4-F898-4879-AE98-C3A8DB1C8CCB}" dt="2022-10-20T09:36:18.164" v="1298" actId="1035"/>
          <ac:picMkLst>
            <pc:docMk/>
            <pc:sldMk cId="3906584063" sldId="300"/>
            <ac:picMk id="5123" creationId="{00000000-0000-0000-0000-000000000000}"/>
          </ac:picMkLst>
        </pc:picChg>
      </pc:sldChg>
      <pc:sldChg chg="modSp mod">
        <pc:chgData name="ALI TEKIN GUNER" userId="8a3bfaf7-3db6-4045-837e-88d2495fba61" providerId="ADAL" clId="{1EE032C4-F898-4879-AE98-C3A8DB1C8CCB}" dt="2022-10-20T08:38:27.229" v="624" actId="14100"/>
        <pc:sldMkLst>
          <pc:docMk/>
          <pc:sldMk cId="297154798" sldId="301"/>
        </pc:sldMkLst>
        <pc:spChg chg="mod">
          <ac:chgData name="ALI TEKIN GUNER" userId="8a3bfaf7-3db6-4045-837e-88d2495fba61" providerId="ADAL" clId="{1EE032C4-F898-4879-AE98-C3A8DB1C8CCB}" dt="2022-10-20T08:38:27.229" v="624" actId="14100"/>
          <ac:spMkLst>
            <pc:docMk/>
            <pc:sldMk cId="297154798" sldId="301"/>
            <ac:spMk id="2" creationId="{00000000-0000-0000-0000-000000000000}"/>
          </ac:spMkLst>
        </pc:spChg>
        <pc:spChg chg="mod">
          <ac:chgData name="ALI TEKIN GUNER" userId="8a3bfaf7-3db6-4045-837e-88d2495fba61" providerId="ADAL" clId="{1EE032C4-F898-4879-AE98-C3A8DB1C8CCB}" dt="2022-10-20T08:38:18.164" v="623" actId="1035"/>
          <ac:spMkLst>
            <pc:docMk/>
            <pc:sldMk cId="297154798" sldId="301"/>
            <ac:spMk id="3" creationId="{00000000-0000-0000-0000-000000000000}"/>
          </ac:spMkLst>
        </pc:spChg>
        <pc:spChg chg="mod">
          <ac:chgData name="ALI TEKIN GUNER" userId="8a3bfaf7-3db6-4045-837e-88d2495fba61" providerId="ADAL" clId="{1EE032C4-F898-4879-AE98-C3A8DB1C8CCB}" dt="2022-10-20T08:38:18.164" v="623" actId="1035"/>
          <ac:spMkLst>
            <pc:docMk/>
            <pc:sldMk cId="297154798" sldId="301"/>
            <ac:spMk id="4" creationId="{00000000-0000-0000-0000-000000000000}"/>
          </ac:spMkLst>
        </pc:spChg>
        <pc:spChg chg="mod">
          <ac:chgData name="ALI TEKIN GUNER" userId="8a3bfaf7-3db6-4045-837e-88d2495fba61" providerId="ADAL" clId="{1EE032C4-F898-4879-AE98-C3A8DB1C8CCB}" dt="2022-10-20T08:38:18.164" v="623" actId="1035"/>
          <ac:spMkLst>
            <pc:docMk/>
            <pc:sldMk cId="297154798" sldId="301"/>
            <ac:spMk id="5" creationId="{B8EC0A39-A61F-E6BE-93B0-162F35D7E005}"/>
          </ac:spMkLst>
        </pc:spChg>
        <pc:spChg chg="mod">
          <ac:chgData name="ALI TEKIN GUNER" userId="8a3bfaf7-3db6-4045-837e-88d2495fba61" providerId="ADAL" clId="{1EE032C4-F898-4879-AE98-C3A8DB1C8CCB}" dt="2022-10-20T08:38:18.164" v="623" actId="1035"/>
          <ac:spMkLst>
            <pc:docMk/>
            <pc:sldMk cId="297154798" sldId="301"/>
            <ac:spMk id="6" creationId="{00000000-0000-0000-0000-000000000000}"/>
          </ac:spMkLst>
        </pc:spChg>
        <pc:spChg chg="mod">
          <ac:chgData name="ALI TEKIN GUNER" userId="8a3bfaf7-3db6-4045-837e-88d2495fba61" providerId="ADAL" clId="{1EE032C4-F898-4879-AE98-C3A8DB1C8CCB}" dt="2022-10-20T08:38:18.164" v="623" actId="1035"/>
          <ac:spMkLst>
            <pc:docMk/>
            <pc:sldMk cId="297154798" sldId="301"/>
            <ac:spMk id="7" creationId="{00000000-0000-0000-0000-000000000000}"/>
          </ac:spMkLst>
        </pc:spChg>
        <pc:spChg chg="mod">
          <ac:chgData name="ALI TEKIN GUNER" userId="8a3bfaf7-3db6-4045-837e-88d2495fba61" providerId="ADAL" clId="{1EE032C4-F898-4879-AE98-C3A8DB1C8CCB}" dt="2022-10-20T08:38:18.164" v="623" actId="1035"/>
          <ac:spMkLst>
            <pc:docMk/>
            <pc:sldMk cId="297154798" sldId="301"/>
            <ac:spMk id="8" creationId="{00000000-0000-0000-0000-000000000000}"/>
          </ac:spMkLst>
        </pc:spChg>
        <pc:spChg chg="mod">
          <ac:chgData name="ALI TEKIN GUNER" userId="8a3bfaf7-3db6-4045-837e-88d2495fba61" providerId="ADAL" clId="{1EE032C4-F898-4879-AE98-C3A8DB1C8CCB}" dt="2022-10-20T08:38:18.164" v="623" actId="1035"/>
          <ac:spMkLst>
            <pc:docMk/>
            <pc:sldMk cId="297154798" sldId="301"/>
            <ac:spMk id="9" creationId="{00000000-0000-0000-0000-000000000000}"/>
          </ac:spMkLst>
        </pc:spChg>
        <pc:spChg chg="mod">
          <ac:chgData name="ALI TEKIN GUNER" userId="8a3bfaf7-3db6-4045-837e-88d2495fba61" providerId="ADAL" clId="{1EE032C4-F898-4879-AE98-C3A8DB1C8CCB}" dt="2022-10-20T08:38:18.164" v="623" actId="1035"/>
          <ac:spMkLst>
            <pc:docMk/>
            <pc:sldMk cId="297154798" sldId="301"/>
            <ac:spMk id="10" creationId="{00000000-0000-0000-0000-000000000000}"/>
          </ac:spMkLst>
        </pc:spChg>
        <pc:spChg chg="mod">
          <ac:chgData name="ALI TEKIN GUNER" userId="8a3bfaf7-3db6-4045-837e-88d2495fba61" providerId="ADAL" clId="{1EE032C4-F898-4879-AE98-C3A8DB1C8CCB}" dt="2022-10-20T08:38:18.164" v="623" actId="1035"/>
          <ac:spMkLst>
            <pc:docMk/>
            <pc:sldMk cId="297154798" sldId="301"/>
            <ac:spMk id="14" creationId="{F7BD4AA3-B512-FF1B-2BA9-8162C759FE3E}"/>
          </ac:spMkLst>
        </pc:spChg>
        <pc:picChg chg="mod">
          <ac:chgData name="ALI TEKIN GUNER" userId="8a3bfaf7-3db6-4045-837e-88d2495fba61" providerId="ADAL" clId="{1EE032C4-F898-4879-AE98-C3A8DB1C8CCB}" dt="2022-10-20T08:38:18.164" v="623" actId="1035"/>
          <ac:picMkLst>
            <pc:docMk/>
            <pc:sldMk cId="297154798" sldId="301"/>
            <ac:picMk id="5125" creationId="{00000000-0000-0000-0000-000000000000}"/>
          </ac:picMkLst>
        </pc:picChg>
      </pc:sldChg>
      <pc:sldChg chg="modSp mod">
        <pc:chgData name="ALI TEKIN GUNER" userId="8a3bfaf7-3db6-4045-837e-88d2495fba61" providerId="ADAL" clId="{1EE032C4-F898-4879-AE98-C3A8DB1C8CCB}" dt="2022-10-20T08:37:04.388" v="604" actId="1076"/>
        <pc:sldMkLst>
          <pc:docMk/>
          <pc:sldMk cId="666074226" sldId="322"/>
        </pc:sldMkLst>
        <pc:spChg chg="mod">
          <ac:chgData name="ALI TEKIN GUNER" userId="8a3bfaf7-3db6-4045-837e-88d2495fba61" providerId="ADAL" clId="{1EE032C4-F898-4879-AE98-C3A8DB1C8CCB}" dt="2022-10-20T08:36:13.863" v="589" actId="1076"/>
          <ac:spMkLst>
            <pc:docMk/>
            <pc:sldMk cId="666074226" sldId="322"/>
            <ac:spMk id="5" creationId="{00000000-0000-0000-0000-000000000000}"/>
          </ac:spMkLst>
        </pc:spChg>
        <pc:spChg chg="mod">
          <ac:chgData name="ALI TEKIN GUNER" userId="8a3bfaf7-3db6-4045-837e-88d2495fba61" providerId="ADAL" clId="{1EE032C4-F898-4879-AE98-C3A8DB1C8CCB}" dt="2022-10-20T08:36:04.574" v="588" actId="14100"/>
          <ac:spMkLst>
            <pc:docMk/>
            <pc:sldMk cId="666074226" sldId="322"/>
            <ac:spMk id="6" creationId="{00000000-0000-0000-0000-000000000000}"/>
          </ac:spMkLst>
        </pc:spChg>
        <pc:spChg chg="mod">
          <ac:chgData name="ALI TEKIN GUNER" userId="8a3bfaf7-3db6-4045-837e-88d2495fba61" providerId="ADAL" clId="{1EE032C4-F898-4879-AE98-C3A8DB1C8CCB}" dt="2022-10-20T08:36:13.863" v="589" actId="1076"/>
          <ac:spMkLst>
            <pc:docMk/>
            <pc:sldMk cId="666074226" sldId="322"/>
            <ac:spMk id="13" creationId="{00000000-0000-0000-0000-000000000000}"/>
          </ac:spMkLst>
        </pc:spChg>
        <pc:spChg chg="mod">
          <ac:chgData name="ALI TEKIN GUNER" userId="8a3bfaf7-3db6-4045-837e-88d2495fba61" providerId="ADAL" clId="{1EE032C4-F898-4879-AE98-C3A8DB1C8CCB}" dt="2022-10-20T08:37:00.277" v="603" actId="1076"/>
          <ac:spMkLst>
            <pc:docMk/>
            <pc:sldMk cId="666074226" sldId="322"/>
            <ac:spMk id="14" creationId="{00000000-0000-0000-0000-000000000000}"/>
          </ac:spMkLst>
        </pc:spChg>
        <pc:spChg chg="mod">
          <ac:chgData name="ALI TEKIN GUNER" userId="8a3bfaf7-3db6-4045-837e-88d2495fba61" providerId="ADAL" clId="{1EE032C4-F898-4879-AE98-C3A8DB1C8CCB}" dt="2022-10-20T08:37:04.388" v="604" actId="1076"/>
          <ac:spMkLst>
            <pc:docMk/>
            <pc:sldMk cId="666074226" sldId="322"/>
            <ac:spMk id="15" creationId="{00000000-0000-0000-0000-000000000000}"/>
          </ac:spMkLst>
        </pc:spChg>
        <pc:spChg chg="mod">
          <ac:chgData name="ALI TEKIN GUNER" userId="8a3bfaf7-3db6-4045-837e-88d2495fba61" providerId="ADAL" clId="{1EE032C4-F898-4879-AE98-C3A8DB1C8CCB}" dt="2022-10-20T08:37:04.388" v="604" actId="1076"/>
          <ac:spMkLst>
            <pc:docMk/>
            <pc:sldMk cId="666074226" sldId="322"/>
            <ac:spMk id="20" creationId="{00000000-0000-0000-0000-000000000000}"/>
          </ac:spMkLst>
        </pc:spChg>
        <pc:spChg chg="mod">
          <ac:chgData name="ALI TEKIN GUNER" userId="8a3bfaf7-3db6-4045-837e-88d2495fba61" providerId="ADAL" clId="{1EE032C4-F898-4879-AE98-C3A8DB1C8CCB}" dt="2022-10-20T08:37:04.388" v="604" actId="1076"/>
          <ac:spMkLst>
            <pc:docMk/>
            <pc:sldMk cId="666074226" sldId="322"/>
            <ac:spMk id="23" creationId="{00000000-0000-0000-0000-000000000000}"/>
          </ac:spMkLst>
        </pc:spChg>
        <pc:spChg chg="mod">
          <ac:chgData name="ALI TEKIN GUNER" userId="8a3bfaf7-3db6-4045-837e-88d2495fba61" providerId="ADAL" clId="{1EE032C4-F898-4879-AE98-C3A8DB1C8CCB}" dt="2022-10-20T08:37:04.388" v="604" actId="1076"/>
          <ac:spMkLst>
            <pc:docMk/>
            <pc:sldMk cId="666074226" sldId="322"/>
            <ac:spMk id="24" creationId="{00000000-0000-0000-0000-000000000000}"/>
          </ac:spMkLst>
        </pc:spChg>
        <pc:spChg chg="mod">
          <ac:chgData name="ALI TEKIN GUNER" userId="8a3bfaf7-3db6-4045-837e-88d2495fba61" providerId="ADAL" clId="{1EE032C4-F898-4879-AE98-C3A8DB1C8CCB}" dt="2022-10-20T08:37:04.388" v="604" actId="1076"/>
          <ac:spMkLst>
            <pc:docMk/>
            <pc:sldMk cId="666074226" sldId="322"/>
            <ac:spMk id="25" creationId="{00000000-0000-0000-0000-000000000000}"/>
          </ac:spMkLst>
        </pc:spChg>
        <pc:spChg chg="mod">
          <ac:chgData name="ALI TEKIN GUNER" userId="8a3bfaf7-3db6-4045-837e-88d2495fba61" providerId="ADAL" clId="{1EE032C4-F898-4879-AE98-C3A8DB1C8CCB}" dt="2022-10-20T08:37:04.388" v="604" actId="1076"/>
          <ac:spMkLst>
            <pc:docMk/>
            <pc:sldMk cId="666074226" sldId="322"/>
            <ac:spMk id="26" creationId="{00000000-0000-0000-0000-000000000000}"/>
          </ac:spMkLst>
        </pc:spChg>
        <pc:picChg chg="mod">
          <ac:chgData name="ALI TEKIN GUNER" userId="8a3bfaf7-3db6-4045-837e-88d2495fba61" providerId="ADAL" clId="{1EE032C4-F898-4879-AE98-C3A8DB1C8CCB}" dt="2022-10-20T08:36:39.906" v="598" actId="1076"/>
          <ac:picMkLst>
            <pc:docMk/>
            <pc:sldMk cId="666074226" sldId="322"/>
            <ac:picMk id="18" creationId="{00000000-0000-0000-0000-000000000000}"/>
          </ac:picMkLst>
        </pc:picChg>
      </pc:sldChg>
      <pc:sldChg chg="addSp delSp modSp mod modAnim">
        <pc:chgData name="ALI TEKIN GUNER" userId="8a3bfaf7-3db6-4045-837e-88d2495fba61" providerId="ADAL" clId="{1EE032C4-F898-4879-AE98-C3A8DB1C8CCB}" dt="2022-10-20T08:20:26.604" v="528" actId="1076"/>
        <pc:sldMkLst>
          <pc:docMk/>
          <pc:sldMk cId="1417241286" sldId="350"/>
        </pc:sldMkLst>
        <pc:spChg chg="add mod">
          <ac:chgData name="ALI TEKIN GUNER" userId="8a3bfaf7-3db6-4045-837e-88d2495fba61" providerId="ADAL" clId="{1EE032C4-F898-4879-AE98-C3A8DB1C8CCB}" dt="2022-10-20T08:18:50.693" v="507"/>
          <ac:spMkLst>
            <pc:docMk/>
            <pc:sldMk cId="1417241286" sldId="350"/>
            <ac:spMk id="4" creationId="{F7C3E0A9-4BA4-3BDF-5249-BD78E8412131}"/>
          </ac:spMkLst>
        </pc:spChg>
        <pc:spChg chg="mod">
          <ac:chgData name="ALI TEKIN GUNER" userId="8a3bfaf7-3db6-4045-837e-88d2495fba61" providerId="ADAL" clId="{1EE032C4-F898-4879-AE98-C3A8DB1C8CCB}" dt="2022-10-20T08:14:44.728" v="411" actId="1035"/>
          <ac:spMkLst>
            <pc:docMk/>
            <pc:sldMk cId="1417241286" sldId="350"/>
            <ac:spMk id="5" creationId="{00000000-0000-0000-0000-000000000000}"/>
          </ac:spMkLst>
        </pc:spChg>
        <pc:spChg chg="add mod">
          <ac:chgData name="ALI TEKIN GUNER" userId="8a3bfaf7-3db6-4045-837e-88d2495fba61" providerId="ADAL" clId="{1EE032C4-F898-4879-AE98-C3A8DB1C8CCB}" dt="2022-10-20T08:19:25.018" v="521" actId="207"/>
          <ac:spMkLst>
            <pc:docMk/>
            <pc:sldMk cId="1417241286" sldId="350"/>
            <ac:spMk id="8" creationId="{465BCF3C-19DD-FEFD-C2D6-CA841C1B75C4}"/>
          </ac:spMkLst>
        </pc:spChg>
        <pc:spChg chg="add mod">
          <ac:chgData name="ALI TEKIN GUNER" userId="8a3bfaf7-3db6-4045-837e-88d2495fba61" providerId="ADAL" clId="{1EE032C4-F898-4879-AE98-C3A8DB1C8CCB}" dt="2022-10-20T08:18:50.693" v="507"/>
          <ac:spMkLst>
            <pc:docMk/>
            <pc:sldMk cId="1417241286" sldId="350"/>
            <ac:spMk id="9" creationId="{33DB9191-0D2A-87F2-C56C-846EF81C1240}"/>
          </ac:spMkLst>
        </pc:spChg>
        <pc:spChg chg="add mod">
          <ac:chgData name="ALI TEKIN GUNER" userId="8a3bfaf7-3db6-4045-837e-88d2495fba61" providerId="ADAL" clId="{1EE032C4-F898-4879-AE98-C3A8DB1C8CCB}" dt="2022-10-20T08:19:31.062" v="523" actId="207"/>
          <ac:spMkLst>
            <pc:docMk/>
            <pc:sldMk cId="1417241286" sldId="350"/>
            <ac:spMk id="10" creationId="{E4134A4E-568D-7EA2-3166-9D2AC6617D1A}"/>
          </ac:spMkLst>
        </pc:spChg>
        <pc:spChg chg="add mod">
          <ac:chgData name="ALI TEKIN GUNER" userId="8a3bfaf7-3db6-4045-837e-88d2495fba61" providerId="ADAL" clId="{1EE032C4-F898-4879-AE98-C3A8DB1C8CCB}" dt="2022-10-20T08:18:50.693" v="507"/>
          <ac:spMkLst>
            <pc:docMk/>
            <pc:sldMk cId="1417241286" sldId="350"/>
            <ac:spMk id="11" creationId="{10F833E2-6573-7859-3422-47FAB1A1732F}"/>
          </ac:spMkLst>
        </pc:spChg>
        <pc:spChg chg="add mod">
          <ac:chgData name="ALI TEKIN GUNER" userId="8a3bfaf7-3db6-4045-837e-88d2495fba61" providerId="ADAL" clId="{1EE032C4-F898-4879-AE98-C3A8DB1C8CCB}" dt="2022-10-20T08:18:50.693" v="507"/>
          <ac:spMkLst>
            <pc:docMk/>
            <pc:sldMk cId="1417241286" sldId="350"/>
            <ac:spMk id="12" creationId="{08F2DDCD-6D19-C372-C8E4-C78A22C3808D}"/>
          </ac:spMkLst>
        </pc:spChg>
        <pc:spChg chg="add del">
          <ac:chgData name="ALI TEKIN GUNER" userId="8a3bfaf7-3db6-4045-837e-88d2495fba61" providerId="ADAL" clId="{1EE032C4-F898-4879-AE98-C3A8DB1C8CCB}" dt="2022-10-20T08:18:45.094" v="502" actId="22"/>
          <ac:spMkLst>
            <pc:docMk/>
            <pc:sldMk cId="1417241286" sldId="350"/>
            <ac:spMk id="16" creationId="{92AA28ED-1A77-47CA-F605-4BDEAE003644}"/>
          </ac:spMkLst>
        </pc:spChg>
        <pc:spChg chg="mod">
          <ac:chgData name="ALI TEKIN GUNER" userId="8a3bfaf7-3db6-4045-837e-88d2495fba61" providerId="ADAL" clId="{1EE032C4-F898-4879-AE98-C3A8DB1C8CCB}" dt="2022-10-20T08:03:02.537" v="10" actId="113"/>
          <ac:spMkLst>
            <pc:docMk/>
            <pc:sldMk cId="1417241286" sldId="350"/>
            <ac:spMk id="21" creationId="{00000000-0000-0000-0000-000000000000}"/>
          </ac:spMkLst>
        </pc:spChg>
        <pc:spChg chg="mod ord topLvl">
          <ac:chgData name="ALI TEKIN GUNER" userId="8a3bfaf7-3db6-4045-837e-88d2495fba61" providerId="ADAL" clId="{1EE032C4-F898-4879-AE98-C3A8DB1C8CCB}" dt="2022-10-20T08:18:50.693" v="507"/>
          <ac:spMkLst>
            <pc:docMk/>
            <pc:sldMk cId="1417241286" sldId="350"/>
            <ac:spMk id="22" creationId="{00000000-0000-0000-0000-000000000000}"/>
          </ac:spMkLst>
        </pc:spChg>
        <pc:spChg chg="mod topLvl">
          <ac:chgData name="ALI TEKIN GUNER" userId="8a3bfaf7-3db6-4045-837e-88d2495fba61" providerId="ADAL" clId="{1EE032C4-F898-4879-AE98-C3A8DB1C8CCB}" dt="2022-10-20T08:20:13.454" v="526" actId="207"/>
          <ac:spMkLst>
            <pc:docMk/>
            <pc:sldMk cId="1417241286" sldId="350"/>
            <ac:spMk id="23" creationId="{00000000-0000-0000-0000-000000000000}"/>
          </ac:spMkLst>
        </pc:spChg>
        <pc:spChg chg="mod">
          <ac:chgData name="ALI TEKIN GUNER" userId="8a3bfaf7-3db6-4045-837e-88d2495fba61" providerId="ADAL" clId="{1EE032C4-F898-4879-AE98-C3A8DB1C8CCB}" dt="2022-10-20T08:14:49.815" v="413" actId="1035"/>
          <ac:spMkLst>
            <pc:docMk/>
            <pc:sldMk cId="1417241286" sldId="350"/>
            <ac:spMk id="27" creationId="{00000000-0000-0000-0000-000000000000}"/>
          </ac:spMkLst>
        </pc:spChg>
        <pc:spChg chg="mod">
          <ac:chgData name="ALI TEKIN GUNER" userId="8a3bfaf7-3db6-4045-837e-88d2495fba61" providerId="ADAL" clId="{1EE032C4-F898-4879-AE98-C3A8DB1C8CCB}" dt="2022-10-20T08:03:05.257" v="11" actId="113"/>
          <ac:spMkLst>
            <pc:docMk/>
            <pc:sldMk cId="1417241286" sldId="350"/>
            <ac:spMk id="28" creationId="{00000000-0000-0000-0000-000000000000}"/>
          </ac:spMkLst>
        </pc:spChg>
        <pc:spChg chg="mod">
          <ac:chgData name="ALI TEKIN GUNER" userId="8a3bfaf7-3db6-4045-837e-88d2495fba61" providerId="ADAL" clId="{1EE032C4-F898-4879-AE98-C3A8DB1C8CCB}" dt="2022-10-20T08:15:00.576" v="426" actId="1037"/>
          <ac:spMkLst>
            <pc:docMk/>
            <pc:sldMk cId="1417241286" sldId="350"/>
            <ac:spMk id="29" creationId="{00000000-0000-0000-0000-000000000000}"/>
          </ac:spMkLst>
        </pc:spChg>
        <pc:spChg chg="add del mod topLvl">
          <ac:chgData name="ALI TEKIN GUNER" userId="8a3bfaf7-3db6-4045-837e-88d2495fba61" providerId="ADAL" clId="{1EE032C4-F898-4879-AE98-C3A8DB1C8CCB}" dt="2022-10-20T08:19:06.126" v="515" actId="1035"/>
          <ac:spMkLst>
            <pc:docMk/>
            <pc:sldMk cId="1417241286" sldId="350"/>
            <ac:spMk id="30" creationId="{00000000-0000-0000-0000-000000000000}"/>
          </ac:spMkLst>
        </pc:spChg>
        <pc:spChg chg="mod topLvl">
          <ac:chgData name="ALI TEKIN GUNER" userId="8a3bfaf7-3db6-4045-837e-88d2495fba61" providerId="ADAL" clId="{1EE032C4-F898-4879-AE98-C3A8DB1C8CCB}" dt="2022-10-20T08:18:50.693" v="507"/>
          <ac:spMkLst>
            <pc:docMk/>
            <pc:sldMk cId="1417241286" sldId="350"/>
            <ac:spMk id="31" creationId="{00000000-0000-0000-0000-000000000000}"/>
          </ac:spMkLst>
        </pc:spChg>
        <pc:spChg chg="mod topLvl">
          <ac:chgData name="ALI TEKIN GUNER" userId="8a3bfaf7-3db6-4045-837e-88d2495fba61" providerId="ADAL" clId="{1EE032C4-F898-4879-AE98-C3A8DB1C8CCB}" dt="2022-10-20T08:19:28.479" v="522" actId="207"/>
          <ac:spMkLst>
            <pc:docMk/>
            <pc:sldMk cId="1417241286" sldId="350"/>
            <ac:spMk id="32" creationId="{00000000-0000-0000-0000-000000000000}"/>
          </ac:spMkLst>
        </pc:spChg>
        <pc:spChg chg="mod topLvl">
          <ac:chgData name="ALI TEKIN GUNER" userId="8a3bfaf7-3db6-4045-837e-88d2495fba61" providerId="ADAL" clId="{1EE032C4-F898-4879-AE98-C3A8DB1C8CCB}" dt="2022-10-20T08:18:50.693" v="507"/>
          <ac:spMkLst>
            <pc:docMk/>
            <pc:sldMk cId="1417241286" sldId="350"/>
            <ac:spMk id="35" creationId="{00000000-0000-0000-0000-000000000000}"/>
          </ac:spMkLst>
        </pc:spChg>
        <pc:spChg chg="mod topLvl">
          <ac:chgData name="ALI TEKIN GUNER" userId="8a3bfaf7-3db6-4045-837e-88d2495fba61" providerId="ADAL" clId="{1EE032C4-F898-4879-AE98-C3A8DB1C8CCB}" dt="2022-10-20T08:18:50.693" v="507"/>
          <ac:spMkLst>
            <pc:docMk/>
            <pc:sldMk cId="1417241286" sldId="350"/>
            <ac:spMk id="36" creationId="{00000000-0000-0000-0000-000000000000}"/>
          </ac:spMkLst>
        </pc:spChg>
        <pc:spChg chg="del">
          <ac:chgData name="ALI TEKIN GUNER" userId="8a3bfaf7-3db6-4045-837e-88d2495fba61" providerId="ADAL" clId="{1EE032C4-F898-4879-AE98-C3A8DB1C8CCB}" dt="2022-10-20T08:03:21.326" v="15" actId="478"/>
          <ac:spMkLst>
            <pc:docMk/>
            <pc:sldMk cId="1417241286" sldId="350"/>
            <ac:spMk id="37" creationId="{00000000-0000-0000-0000-000000000000}"/>
          </ac:spMkLst>
        </pc:spChg>
        <pc:spChg chg="mod topLvl">
          <ac:chgData name="ALI TEKIN GUNER" userId="8a3bfaf7-3db6-4045-837e-88d2495fba61" providerId="ADAL" clId="{1EE032C4-F898-4879-AE98-C3A8DB1C8CCB}" dt="2022-10-20T08:18:50.693" v="507"/>
          <ac:spMkLst>
            <pc:docMk/>
            <pc:sldMk cId="1417241286" sldId="350"/>
            <ac:spMk id="38" creationId="{00000000-0000-0000-0000-000000000000}"/>
          </ac:spMkLst>
        </pc:spChg>
        <pc:spChg chg="mod">
          <ac:chgData name="ALI TEKIN GUNER" userId="8a3bfaf7-3db6-4045-837e-88d2495fba61" providerId="ADAL" clId="{1EE032C4-F898-4879-AE98-C3A8DB1C8CCB}" dt="2022-10-20T08:15:12.070" v="448" actId="14100"/>
          <ac:spMkLst>
            <pc:docMk/>
            <pc:sldMk cId="1417241286" sldId="350"/>
            <ac:spMk id="39" creationId="{00000000-0000-0000-0000-000000000000}"/>
          </ac:spMkLst>
        </pc:spChg>
        <pc:spChg chg="mod">
          <ac:chgData name="ALI TEKIN GUNER" userId="8a3bfaf7-3db6-4045-837e-88d2495fba61" providerId="ADAL" clId="{1EE032C4-F898-4879-AE98-C3A8DB1C8CCB}" dt="2022-10-20T08:20:26.604" v="528" actId="1076"/>
          <ac:spMkLst>
            <pc:docMk/>
            <pc:sldMk cId="1417241286" sldId="350"/>
            <ac:spMk id="41" creationId="{00000000-0000-0000-0000-000000000000}"/>
          </ac:spMkLst>
        </pc:spChg>
        <pc:spChg chg="mod">
          <ac:chgData name="ALI TEKIN GUNER" userId="8a3bfaf7-3db6-4045-837e-88d2495fba61" providerId="ADAL" clId="{1EE032C4-F898-4879-AE98-C3A8DB1C8CCB}" dt="2022-10-20T08:14:44.728" v="411" actId="1035"/>
          <ac:spMkLst>
            <pc:docMk/>
            <pc:sldMk cId="1417241286" sldId="350"/>
            <ac:spMk id="30723" creationId="{00000000-0000-0000-0000-000000000000}"/>
          </ac:spMkLst>
        </pc:spChg>
        <pc:grpChg chg="del mod">
          <ac:chgData name="ALI TEKIN GUNER" userId="8a3bfaf7-3db6-4045-837e-88d2495fba61" providerId="ADAL" clId="{1EE032C4-F898-4879-AE98-C3A8DB1C8CCB}" dt="2022-10-20T08:07:13.971" v="168" actId="165"/>
          <ac:grpSpMkLst>
            <pc:docMk/>
            <pc:sldMk cId="1417241286" sldId="350"/>
            <ac:grpSpMk id="7" creationId="{00000000-0000-0000-0000-000000000000}"/>
          </ac:grpSpMkLst>
        </pc:grpChg>
        <pc:grpChg chg="add mod">
          <ac:chgData name="ALI TEKIN GUNER" userId="8a3bfaf7-3db6-4045-837e-88d2495fba61" providerId="ADAL" clId="{1EE032C4-F898-4879-AE98-C3A8DB1C8CCB}" dt="2022-10-20T08:20:16.772" v="527" actId="1036"/>
          <ac:grpSpMkLst>
            <pc:docMk/>
            <pc:sldMk cId="1417241286" sldId="350"/>
            <ac:grpSpMk id="13" creationId="{06BD85DC-CFBD-83F5-5478-A72B3111F8ED}"/>
          </ac:grpSpMkLst>
        </pc:grpChg>
        <pc:picChg chg="mod">
          <ac:chgData name="ALI TEKIN GUNER" userId="8a3bfaf7-3db6-4045-837e-88d2495fba61" providerId="ADAL" clId="{1EE032C4-F898-4879-AE98-C3A8DB1C8CCB}" dt="2022-10-20T08:14:00.950" v="402" actId="1037"/>
          <ac:picMkLst>
            <pc:docMk/>
            <pc:sldMk cId="1417241286" sldId="350"/>
            <ac:picMk id="14" creationId="{00000000-0000-0000-0000-000000000000}"/>
          </ac:picMkLst>
        </pc:picChg>
      </pc:sldChg>
      <pc:sldChg chg="modSp">
        <pc:chgData name="ALI TEKIN GUNER" userId="8a3bfaf7-3db6-4045-837e-88d2495fba61" providerId="ADAL" clId="{1EE032C4-F898-4879-AE98-C3A8DB1C8CCB}" dt="2022-10-20T08:57:25.514" v="1179" actId="20577"/>
        <pc:sldMkLst>
          <pc:docMk/>
          <pc:sldMk cId="2197050261" sldId="354"/>
        </pc:sldMkLst>
        <pc:spChg chg="mod">
          <ac:chgData name="ALI TEKIN GUNER" userId="8a3bfaf7-3db6-4045-837e-88d2495fba61" providerId="ADAL" clId="{1EE032C4-F898-4879-AE98-C3A8DB1C8CCB}" dt="2022-10-20T08:57:22.972" v="1177" actId="20577"/>
          <ac:spMkLst>
            <pc:docMk/>
            <pc:sldMk cId="2197050261" sldId="354"/>
            <ac:spMk id="2" creationId="{00000000-0000-0000-0000-000000000000}"/>
          </ac:spMkLst>
        </pc:spChg>
        <pc:spChg chg="mod">
          <ac:chgData name="ALI TEKIN GUNER" userId="8a3bfaf7-3db6-4045-837e-88d2495fba61" providerId="ADAL" clId="{1EE032C4-F898-4879-AE98-C3A8DB1C8CCB}" dt="2022-10-20T08:57:25.514" v="1179" actId="20577"/>
          <ac:spMkLst>
            <pc:docMk/>
            <pc:sldMk cId="2197050261" sldId="354"/>
            <ac:spMk id="14" creationId="{00000000-0000-0000-0000-000000000000}"/>
          </ac:spMkLst>
        </pc:spChg>
      </pc:sldChg>
      <pc:sldChg chg="modSp mod">
        <pc:chgData name="ALI TEKIN GUNER" userId="8a3bfaf7-3db6-4045-837e-88d2495fba61" providerId="ADAL" clId="{1EE032C4-F898-4879-AE98-C3A8DB1C8CCB}" dt="2022-10-20T07:50:47.263" v="1" actId="27636"/>
        <pc:sldMkLst>
          <pc:docMk/>
          <pc:sldMk cId="3283545601" sldId="356"/>
        </pc:sldMkLst>
        <pc:spChg chg="mod">
          <ac:chgData name="ALI TEKIN GUNER" userId="8a3bfaf7-3db6-4045-837e-88d2495fba61" providerId="ADAL" clId="{1EE032C4-F898-4879-AE98-C3A8DB1C8CCB}" dt="2022-10-20T07:50:47.263" v="1" actId="27636"/>
          <ac:spMkLst>
            <pc:docMk/>
            <pc:sldMk cId="3283545601" sldId="356"/>
            <ac:spMk id="3" creationId="{00000000-0000-0000-0000-000000000000}"/>
          </ac:spMkLst>
        </pc:spChg>
      </pc:sldChg>
      <pc:sldChg chg="modSp">
        <pc:chgData name="ALI TEKIN GUNER" userId="8a3bfaf7-3db6-4045-837e-88d2495fba61" providerId="ADAL" clId="{1EE032C4-F898-4879-AE98-C3A8DB1C8CCB}" dt="2022-10-20T08:53:48.389" v="1128" actId="20577"/>
        <pc:sldMkLst>
          <pc:docMk/>
          <pc:sldMk cId="1888659557" sldId="370"/>
        </pc:sldMkLst>
        <pc:spChg chg="mod">
          <ac:chgData name="ALI TEKIN GUNER" userId="8a3bfaf7-3db6-4045-837e-88d2495fba61" providerId="ADAL" clId="{1EE032C4-F898-4879-AE98-C3A8DB1C8CCB}" dt="2022-10-20T08:53:48.389" v="1128" actId="20577"/>
          <ac:spMkLst>
            <pc:docMk/>
            <pc:sldMk cId="1888659557" sldId="370"/>
            <ac:spMk id="3" creationId="{00000000-0000-0000-0000-000000000000}"/>
          </ac:spMkLst>
        </pc:spChg>
      </pc:sldChg>
      <pc:sldChg chg="modSp mod">
        <pc:chgData name="ALI TEKIN GUNER" userId="8a3bfaf7-3db6-4045-837e-88d2495fba61" providerId="ADAL" clId="{1EE032C4-F898-4879-AE98-C3A8DB1C8CCB}" dt="2022-10-20T08:22:57.480" v="547" actId="122"/>
        <pc:sldMkLst>
          <pc:docMk/>
          <pc:sldMk cId="3236261610" sldId="371"/>
        </pc:sldMkLst>
        <pc:spChg chg="mod">
          <ac:chgData name="ALI TEKIN GUNER" userId="8a3bfaf7-3db6-4045-837e-88d2495fba61" providerId="ADAL" clId="{1EE032C4-F898-4879-AE98-C3A8DB1C8CCB}" dt="2022-10-20T08:22:28.329" v="540" actId="113"/>
          <ac:spMkLst>
            <pc:docMk/>
            <pc:sldMk cId="3236261610" sldId="371"/>
            <ac:spMk id="2" creationId="{00000000-0000-0000-0000-000000000000}"/>
          </ac:spMkLst>
        </pc:spChg>
        <pc:spChg chg="mod">
          <ac:chgData name="ALI TEKIN GUNER" userId="8a3bfaf7-3db6-4045-837e-88d2495fba61" providerId="ADAL" clId="{1EE032C4-F898-4879-AE98-C3A8DB1C8CCB}" dt="2022-10-20T08:20:52.177" v="531" actId="1035"/>
          <ac:spMkLst>
            <pc:docMk/>
            <pc:sldMk cId="3236261610" sldId="371"/>
            <ac:spMk id="3" creationId="{00000000-0000-0000-0000-000000000000}"/>
          </ac:spMkLst>
        </pc:spChg>
        <pc:spChg chg="mod">
          <ac:chgData name="ALI TEKIN GUNER" userId="8a3bfaf7-3db6-4045-837e-88d2495fba61" providerId="ADAL" clId="{1EE032C4-F898-4879-AE98-C3A8DB1C8CCB}" dt="2022-10-20T08:22:50.572" v="544" actId="122"/>
          <ac:spMkLst>
            <pc:docMk/>
            <pc:sldMk cId="3236261610" sldId="371"/>
            <ac:spMk id="11" creationId="{00000000-0000-0000-0000-000000000000}"/>
          </ac:spMkLst>
        </pc:spChg>
        <pc:spChg chg="mod">
          <ac:chgData name="ALI TEKIN GUNER" userId="8a3bfaf7-3db6-4045-837e-88d2495fba61" providerId="ADAL" clId="{1EE032C4-F898-4879-AE98-C3A8DB1C8CCB}" dt="2022-10-20T08:22:57.480" v="547" actId="122"/>
          <ac:spMkLst>
            <pc:docMk/>
            <pc:sldMk cId="3236261610" sldId="371"/>
            <ac:spMk id="12" creationId="{00000000-0000-0000-0000-000000000000}"/>
          </ac:spMkLst>
        </pc:spChg>
        <pc:spChg chg="mod">
          <ac:chgData name="ALI TEKIN GUNER" userId="8a3bfaf7-3db6-4045-837e-88d2495fba61" providerId="ADAL" clId="{1EE032C4-F898-4879-AE98-C3A8DB1C8CCB}" dt="2022-10-20T08:20:52.177" v="531" actId="1035"/>
          <ac:spMkLst>
            <pc:docMk/>
            <pc:sldMk cId="3236261610" sldId="371"/>
            <ac:spMk id="40" creationId="{00000000-0000-0000-0000-000000000000}"/>
          </ac:spMkLst>
        </pc:spChg>
        <pc:spChg chg="mod">
          <ac:chgData name="ALI TEKIN GUNER" userId="8a3bfaf7-3db6-4045-837e-88d2495fba61" providerId="ADAL" clId="{1EE032C4-F898-4879-AE98-C3A8DB1C8CCB}" dt="2022-10-20T08:20:52.177" v="531" actId="1035"/>
          <ac:spMkLst>
            <pc:docMk/>
            <pc:sldMk cId="3236261610" sldId="371"/>
            <ac:spMk id="41" creationId="{00000000-0000-0000-0000-000000000000}"/>
          </ac:spMkLst>
        </pc:spChg>
        <pc:spChg chg="mod">
          <ac:chgData name="ALI TEKIN GUNER" userId="8a3bfaf7-3db6-4045-837e-88d2495fba61" providerId="ADAL" clId="{1EE032C4-F898-4879-AE98-C3A8DB1C8CCB}" dt="2022-10-20T08:20:52.177" v="531" actId="1035"/>
          <ac:spMkLst>
            <pc:docMk/>
            <pc:sldMk cId="3236261610" sldId="371"/>
            <ac:spMk id="42" creationId="{00000000-0000-0000-0000-000000000000}"/>
          </ac:spMkLst>
        </pc:spChg>
        <pc:spChg chg="mod">
          <ac:chgData name="ALI TEKIN GUNER" userId="8a3bfaf7-3db6-4045-837e-88d2495fba61" providerId="ADAL" clId="{1EE032C4-F898-4879-AE98-C3A8DB1C8CCB}" dt="2022-10-20T08:20:52.177" v="531" actId="1035"/>
          <ac:spMkLst>
            <pc:docMk/>
            <pc:sldMk cId="3236261610" sldId="371"/>
            <ac:spMk id="49" creationId="{00000000-0000-0000-0000-000000000000}"/>
          </ac:spMkLst>
        </pc:spChg>
        <pc:spChg chg="mod">
          <ac:chgData name="ALI TEKIN GUNER" userId="8a3bfaf7-3db6-4045-837e-88d2495fba61" providerId="ADAL" clId="{1EE032C4-F898-4879-AE98-C3A8DB1C8CCB}" dt="2022-10-20T08:20:52.177" v="531" actId="1035"/>
          <ac:spMkLst>
            <pc:docMk/>
            <pc:sldMk cId="3236261610" sldId="371"/>
            <ac:spMk id="50" creationId="{00000000-0000-0000-0000-000000000000}"/>
          </ac:spMkLst>
        </pc:spChg>
        <pc:spChg chg="mod">
          <ac:chgData name="ALI TEKIN GUNER" userId="8a3bfaf7-3db6-4045-837e-88d2495fba61" providerId="ADAL" clId="{1EE032C4-F898-4879-AE98-C3A8DB1C8CCB}" dt="2022-10-20T08:20:52.177" v="531" actId="1035"/>
          <ac:spMkLst>
            <pc:docMk/>
            <pc:sldMk cId="3236261610" sldId="371"/>
            <ac:spMk id="51" creationId="{00000000-0000-0000-0000-000000000000}"/>
          </ac:spMkLst>
        </pc:spChg>
        <pc:spChg chg="mod">
          <ac:chgData name="ALI TEKIN GUNER" userId="8a3bfaf7-3db6-4045-837e-88d2495fba61" providerId="ADAL" clId="{1EE032C4-F898-4879-AE98-C3A8DB1C8CCB}" dt="2022-10-20T08:20:52.177" v="531" actId="1035"/>
          <ac:spMkLst>
            <pc:docMk/>
            <pc:sldMk cId="3236261610" sldId="371"/>
            <ac:spMk id="30723" creationId="{00000000-0000-0000-0000-000000000000}"/>
          </ac:spMkLst>
        </pc:spChg>
        <pc:grpChg chg="mod">
          <ac:chgData name="ALI TEKIN GUNER" userId="8a3bfaf7-3db6-4045-837e-88d2495fba61" providerId="ADAL" clId="{1EE032C4-F898-4879-AE98-C3A8DB1C8CCB}" dt="2022-10-20T08:20:52.177" v="531" actId="1035"/>
          <ac:grpSpMkLst>
            <pc:docMk/>
            <pc:sldMk cId="3236261610" sldId="371"/>
            <ac:grpSpMk id="35" creationId="{00000000-0000-0000-0000-000000000000}"/>
          </ac:grpSpMkLst>
        </pc:grpChg>
        <pc:grpChg chg="mod">
          <ac:chgData name="ALI TEKIN GUNER" userId="8a3bfaf7-3db6-4045-837e-88d2495fba61" providerId="ADAL" clId="{1EE032C4-F898-4879-AE98-C3A8DB1C8CCB}" dt="2022-10-20T08:20:52.177" v="531" actId="1035"/>
          <ac:grpSpMkLst>
            <pc:docMk/>
            <pc:sldMk cId="3236261610" sldId="371"/>
            <ac:grpSpMk id="39" creationId="{00000000-0000-0000-0000-000000000000}"/>
          </ac:grpSpMkLst>
        </pc:grpChg>
        <pc:grpChg chg="mod">
          <ac:chgData name="ALI TEKIN GUNER" userId="8a3bfaf7-3db6-4045-837e-88d2495fba61" providerId="ADAL" clId="{1EE032C4-F898-4879-AE98-C3A8DB1C8CCB}" dt="2022-10-20T08:20:52.177" v="531" actId="1035"/>
          <ac:grpSpMkLst>
            <pc:docMk/>
            <pc:sldMk cId="3236261610" sldId="371"/>
            <ac:grpSpMk id="44" creationId="{00000000-0000-0000-0000-000000000000}"/>
          </ac:grpSpMkLst>
        </pc:grpChg>
        <pc:grpChg chg="mod">
          <ac:chgData name="ALI TEKIN GUNER" userId="8a3bfaf7-3db6-4045-837e-88d2495fba61" providerId="ADAL" clId="{1EE032C4-F898-4879-AE98-C3A8DB1C8CCB}" dt="2022-10-20T08:20:52.177" v="531" actId="1035"/>
          <ac:grpSpMkLst>
            <pc:docMk/>
            <pc:sldMk cId="3236261610" sldId="371"/>
            <ac:grpSpMk id="48" creationId="{00000000-0000-0000-0000-000000000000}"/>
          </ac:grpSpMkLst>
        </pc:grpChg>
        <pc:picChg chg="mod">
          <ac:chgData name="ALI TEKIN GUNER" userId="8a3bfaf7-3db6-4045-837e-88d2495fba61" providerId="ADAL" clId="{1EE032C4-F898-4879-AE98-C3A8DB1C8CCB}" dt="2022-10-20T08:20:52.177" v="531" actId="1035"/>
          <ac:picMkLst>
            <pc:docMk/>
            <pc:sldMk cId="3236261610" sldId="371"/>
            <ac:picMk id="36" creationId="{00000000-0000-0000-0000-000000000000}"/>
          </ac:picMkLst>
        </pc:picChg>
        <pc:picChg chg="mod">
          <ac:chgData name="ALI TEKIN GUNER" userId="8a3bfaf7-3db6-4045-837e-88d2495fba61" providerId="ADAL" clId="{1EE032C4-F898-4879-AE98-C3A8DB1C8CCB}" dt="2022-10-20T08:20:52.177" v="531" actId="1035"/>
          <ac:picMkLst>
            <pc:docMk/>
            <pc:sldMk cId="3236261610" sldId="371"/>
            <ac:picMk id="45" creationId="{00000000-0000-0000-0000-000000000000}"/>
          </ac:picMkLst>
        </pc:picChg>
        <pc:inkChg chg="mod">
          <ac:chgData name="ALI TEKIN GUNER" userId="8a3bfaf7-3db6-4045-837e-88d2495fba61" providerId="ADAL" clId="{1EE032C4-F898-4879-AE98-C3A8DB1C8CCB}" dt="2022-10-20T08:20:52.177" v="531" actId="1035"/>
          <ac:inkMkLst>
            <pc:docMk/>
            <pc:sldMk cId="3236261610" sldId="371"/>
            <ac:inkMk id="6" creationId="{80A2E1AF-1CF1-089E-69FD-9CA7F18DFA21}"/>
          </ac:inkMkLst>
        </pc:inkChg>
        <pc:inkChg chg="mod">
          <ac:chgData name="ALI TEKIN GUNER" userId="8a3bfaf7-3db6-4045-837e-88d2495fba61" providerId="ADAL" clId="{1EE032C4-F898-4879-AE98-C3A8DB1C8CCB}" dt="2022-10-20T08:20:52.177" v="531" actId="1035"/>
          <ac:inkMkLst>
            <pc:docMk/>
            <pc:sldMk cId="3236261610" sldId="371"/>
            <ac:inkMk id="8" creationId="{C35EA7F2-B080-ACDE-E95A-FB189A0650D2}"/>
          </ac:inkMkLst>
        </pc:inkChg>
        <pc:cxnChg chg="mod">
          <ac:chgData name="ALI TEKIN GUNER" userId="8a3bfaf7-3db6-4045-837e-88d2495fba61" providerId="ADAL" clId="{1EE032C4-F898-4879-AE98-C3A8DB1C8CCB}" dt="2022-10-20T08:20:52.177" v="531" actId="1035"/>
          <ac:cxnSpMkLst>
            <pc:docMk/>
            <pc:sldMk cId="3236261610" sldId="371"/>
            <ac:cxnSpMk id="37" creationId="{00000000-0000-0000-0000-000000000000}"/>
          </ac:cxnSpMkLst>
        </pc:cxnChg>
        <pc:cxnChg chg="mod">
          <ac:chgData name="ALI TEKIN GUNER" userId="8a3bfaf7-3db6-4045-837e-88d2495fba61" providerId="ADAL" clId="{1EE032C4-F898-4879-AE98-C3A8DB1C8CCB}" dt="2022-10-20T08:20:52.177" v="531" actId="1035"/>
          <ac:cxnSpMkLst>
            <pc:docMk/>
            <pc:sldMk cId="3236261610" sldId="371"/>
            <ac:cxnSpMk id="38" creationId="{00000000-0000-0000-0000-000000000000}"/>
          </ac:cxnSpMkLst>
        </pc:cxnChg>
        <pc:cxnChg chg="mod">
          <ac:chgData name="ALI TEKIN GUNER" userId="8a3bfaf7-3db6-4045-837e-88d2495fba61" providerId="ADAL" clId="{1EE032C4-F898-4879-AE98-C3A8DB1C8CCB}" dt="2022-10-20T08:20:52.177" v="531" actId="1035"/>
          <ac:cxnSpMkLst>
            <pc:docMk/>
            <pc:sldMk cId="3236261610" sldId="371"/>
            <ac:cxnSpMk id="43" creationId="{00000000-0000-0000-0000-000000000000}"/>
          </ac:cxnSpMkLst>
        </pc:cxnChg>
        <pc:cxnChg chg="mod">
          <ac:chgData name="ALI TEKIN GUNER" userId="8a3bfaf7-3db6-4045-837e-88d2495fba61" providerId="ADAL" clId="{1EE032C4-F898-4879-AE98-C3A8DB1C8CCB}" dt="2022-10-20T08:20:52.177" v="531" actId="1035"/>
          <ac:cxnSpMkLst>
            <pc:docMk/>
            <pc:sldMk cId="3236261610" sldId="371"/>
            <ac:cxnSpMk id="46" creationId="{00000000-0000-0000-0000-000000000000}"/>
          </ac:cxnSpMkLst>
        </pc:cxnChg>
        <pc:cxnChg chg="mod">
          <ac:chgData name="ALI TEKIN GUNER" userId="8a3bfaf7-3db6-4045-837e-88d2495fba61" providerId="ADAL" clId="{1EE032C4-F898-4879-AE98-C3A8DB1C8CCB}" dt="2022-10-20T08:20:52.177" v="531" actId="1035"/>
          <ac:cxnSpMkLst>
            <pc:docMk/>
            <pc:sldMk cId="3236261610" sldId="371"/>
            <ac:cxnSpMk id="47" creationId="{00000000-0000-0000-0000-000000000000}"/>
          </ac:cxnSpMkLst>
        </pc:cxnChg>
        <pc:cxnChg chg="mod">
          <ac:chgData name="ALI TEKIN GUNER" userId="8a3bfaf7-3db6-4045-837e-88d2495fba61" providerId="ADAL" clId="{1EE032C4-F898-4879-AE98-C3A8DB1C8CCB}" dt="2022-10-20T08:20:52.177" v="531" actId="1035"/>
          <ac:cxnSpMkLst>
            <pc:docMk/>
            <pc:sldMk cId="3236261610" sldId="371"/>
            <ac:cxnSpMk id="52" creationId="{00000000-0000-0000-0000-000000000000}"/>
          </ac:cxnSpMkLst>
        </pc:cxnChg>
      </pc:sldChg>
      <pc:sldChg chg="modSp mod">
        <pc:chgData name="ALI TEKIN GUNER" userId="8a3bfaf7-3db6-4045-837e-88d2495fba61" providerId="ADAL" clId="{1EE032C4-F898-4879-AE98-C3A8DB1C8CCB}" dt="2022-10-20T08:20:40.639" v="529" actId="1076"/>
        <pc:sldMkLst>
          <pc:docMk/>
          <pc:sldMk cId="72211782" sldId="372"/>
        </pc:sldMkLst>
        <pc:spChg chg="mod">
          <ac:chgData name="ALI TEKIN GUNER" userId="8a3bfaf7-3db6-4045-837e-88d2495fba61" providerId="ADAL" clId="{1EE032C4-F898-4879-AE98-C3A8DB1C8CCB}" dt="2022-10-20T08:14:20.293" v="405" actId="1076"/>
          <ac:spMkLst>
            <pc:docMk/>
            <pc:sldMk cId="72211782" sldId="372"/>
            <ac:spMk id="5" creationId="{00000000-0000-0000-0000-000000000000}"/>
          </ac:spMkLst>
        </pc:spChg>
        <pc:spChg chg="mod">
          <ac:chgData name="ALI TEKIN GUNER" userId="8a3bfaf7-3db6-4045-837e-88d2495fba61" providerId="ADAL" clId="{1EE032C4-F898-4879-AE98-C3A8DB1C8CCB}" dt="2022-10-20T08:14:20.293" v="405" actId="1076"/>
          <ac:spMkLst>
            <pc:docMk/>
            <pc:sldMk cId="72211782" sldId="372"/>
            <ac:spMk id="6" creationId="{00000000-0000-0000-0000-000000000000}"/>
          </ac:spMkLst>
        </pc:spChg>
        <pc:spChg chg="mod">
          <ac:chgData name="ALI TEKIN GUNER" userId="8a3bfaf7-3db6-4045-837e-88d2495fba61" providerId="ADAL" clId="{1EE032C4-F898-4879-AE98-C3A8DB1C8CCB}" dt="2022-10-20T08:14:34.456" v="409" actId="113"/>
          <ac:spMkLst>
            <pc:docMk/>
            <pc:sldMk cId="72211782" sldId="372"/>
            <ac:spMk id="15" creationId="{00000000-0000-0000-0000-000000000000}"/>
          </ac:spMkLst>
        </pc:spChg>
        <pc:spChg chg="mod">
          <ac:chgData name="ALI TEKIN GUNER" userId="8a3bfaf7-3db6-4045-837e-88d2495fba61" providerId="ADAL" clId="{1EE032C4-F898-4879-AE98-C3A8DB1C8CCB}" dt="2022-10-20T08:14:38.585" v="410" actId="123"/>
          <ac:spMkLst>
            <pc:docMk/>
            <pc:sldMk cId="72211782" sldId="372"/>
            <ac:spMk id="16" creationId="{00000000-0000-0000-0000-000000000000}"/>
          </ac:spMkLst>
        </pc:spChg>
        <pc:spChg chg="mod">
          <ac:chgData name="ALI TEKIN GUNER" userId="8a3bfaf7-3db6-4045-837e-88d2495fba61" providerId="ADAL" clId="{1EE032C4-F898-4879-AE98-C3A8DB1C8CCB}" dt="2022-10-20T08:20:40.639" v="529" actId="1076"/>
          <ac:spMkLst>
            <pc:docMk/>
            <pc:sldMk cId="72211782" sldId="372"/>
            <ac:spMk id="30723" creationId="{00000000-0000-0000-0000-000000000000}"/>
          </ac:spMkLst>
        </pc:spChg>
      </pc:sldChg>
      <pc:sldChg chg="modSp">
        <pc:chgData name="ALI TEKIN GUNER" userId="8a3bfaf7-3db6-4045-837e-88d2495fba61" providerId="ADAL" clId="{1EE032C4-F898-4879-AE98-C3A8DB1C8CCB}" dt="2022-10-20T08:54:00.304" v="1132" actId="20577"/>
        <pc:sldMkLst>
          <pc:docMk/>
          <pc:sldMk cId="1038214225" sldId="374"/>
        </pc:sldMkLst>
        <pc:spChg chg="mod">
          <ac:chgData name="ALI TEKIN GUNER" userId="8a3bfaf7-3db6-4045-837e-88d2495fba61" providerId="ADAL" clId="{1EE032C4-F898-4879-AE98-C3A8DB1C8CCB}" dt="2022-10-20T08:54:00.304" v="1132" actId="20577"/>
          <ac:spMkLst>
            <pc:docMk/>
            <pc:sldMk cId="1038214225" sldId="374"/>
            <ac:spMk id="5" creationId="{00000000-0000-0000-0000-000000000000}"/>
          </ac:spMkLst>
        </pc:spChg>
      </pc:sldChg>
      <pc:sldChg chg="modSp mod">
        <pc:chgData name="ALI TEKIN GUNER" userId="8a3bfaf7-3db6-4045-837e-88d2495fba61" providerId="ADAL" clId="{1EE032C4-F898-4879-AE98-C3A8DB1C8CCB}" dt="2022-10-20T09:28:02.334" v="1291" actId="113"/>
        <pc:sldMkLst>
          <pc:docMk/>
          <pc:sldMk cId="1767127692" sldId="376"/>
        </pc:sldMkLst>
        <pc:spChg chg="mod">
          <ac:chgData name="ALI TEKIN GUNER" userId="8a3bfaf7-3db6-4045-837e-88d2495fba61" providerId="ADAL" clId="{1EE032C4-F898-4879-AE98-C3A8DB1C8CCB}" dt="2022-10-20T09:27:52.056" v="1290" actId="20577"/>
          <ac:spMkLst>
            <pc:docMk/>
            <pc:sldMk cId="1767127692" sldId="376"/>
            <ac:spMk id="9" creationId="{00000000-0000-0000-0000-000000000000}"/>
          </ac:spMkLst>
        </pc:spChg>
        <pc:spChg chg="mod">
          <ac:chgData name="ALI TEKIN GUNER" userId="8a3bfaf7-3db6-4045-837e-88d2495fba61" providerId="ADAL" clId="{1EE032C4-F898-4879-AE98-C3A8DB1C8CCB}" dt="2022-10-20T09:28:02.334" v="1291" actId="113"/>
          <ac:spMkLst>
            <pc:docMk/>
            <pc:sldMk cId="1767127692" sldId="376"/>
            <ac:spMk id="16" creationId="{00000000-0000-0000-0000-000000000000}"/>
          </ac:spMkLst>
        </pc:spChg>
        <pc:spChg chg="mod">
          <ac:chgData name="ALI TEKIN GUNER" userId="8a3bfaf7-3db6-4045-837e-88d2495fba61" providerId="ADAL" clId="{1EE032C4-F898-4879-AE98-C3A8DB1C8CCB}" dt="2022-10-20T09:24:35.675" v="1274" actId="14100"/>
          <ac:spMkLst>
            <pc:docMk/>
            <pc:sldMk cId="1767127692" sldId="376"/>
            <ac:spMk id="17" creationId="{00000000-0000-0000-0000-000000000000}"/>
          </ac:spMkLst>
        </pc:spChg>
      </pc:sldChg>
      <pc:sldChg chg="modSp">
        <pc:chgData name="ALI TEKIN GUNER" userId="8a3bfaf7-3db6-4045-837e-88d2495fba61" providerId="ADAL" clId="{1EE032C4-F898-4879-AE98-C3A8DB1C8CCB}" dt="2022-10-20T08:54:26.679" v="1141" actId="20577"/>
        <pc:sldMkLst>
          <pc:docMk/>
          <pc:sldMk cId="2858841118" sldId="377"/>
        </pc:sldMkLst>
        <pc:spChg chg="mod">
          <ac:chgData name="ALI TEKIN GUNER" userId="8a3bfaf7-3db6-4045-837e-88d2495fba61" providerId="ADAL" clId="{1EE032C4-F898-4879-AE98-C3A8DB1C8CCB}" dt="2022-10-20T08:54:26.679" v="1141" actId="20577"/>
          <ac:spMkLst>
            <pc:docMk/>
            <pc:sldMk cId="2858841118" sldId="377"/>
            <ac:spMk id="4" creationId="{00000000-0000-0000-0000-000000000000}"/>
          </ac:spMkLst>
        </pc:spChg>
      </pc:sldChg>
      <pc:sldChg chg="addSp delSp modSp mod ord delAnim modAnim">
        <pc:chgData name="ALI TEKIN GUNER" userId="8a3bfaf7-3db6-4045-837e-88d2495fba61" providerId="ADAL" clId="{1EE032C4-F898-4879-AE98-C3A8DB1C8CCB}" dt="2022-10-26T11:46:09.823" v="1702" actId="20578"/>
        <pc:sldMkLst>
          <pc:docMk/>
          <pc:sldMk cId="2445857107" sldId="399"/>
        </pc:sldMkLst>
        <pc:spChg chg="del mod">
          <ac:chgData name="ALI TEKIN GUNER" userId="8a3bfaf7-3db6-4045-837e-88d2495fba61" providerId="ADAL" clId="{1EE032C4-F898-4879-AE98-C3A8DB1C8CCB}" dt="2022-10-26T11:20:26.253" v="1411" actId="478"/>
          <ac:spMkLst>
            <pc:docMk/>
            <pc:sldMk cId="2445857107" sldId="399"/>
            <ac:spMk id="4" creationId="{00000000-0000-0000-0000-000000000000}"/>
          </ac:spMkLst>
        </pc:spChg>
        <pc:spChg chg="del mod">
          <ac:chgData name="ALI TEKIN GUNER" userId="8a3bfaf7-3db6-4045-837e-88d2495fba61" providerId="ADAL" clId="{1EE032C4-F898-4879-AE98-C3A8DB1C8CCB}" dt="2022-10-26T11:25:06.722" v="1493" actId="478"/>
          <ac:spMkLst>
            <pc:docMk/>
            <pc:sldMk cId="2445857107" sldId="399"/>
            <ac:spMk id="5" creationId="{00000000-0000-0000-0000-000000000000}"/>
          </ac:spMkLst>
        </pc:spChg>
        <pc:spChg chg="mod">
          <ac:chgData name="ALI TEKIN GUNER" userId="8a3bfaf7-3db6-4045-837e-88d2495fba61" providerId="ADAL" clId="{1EE032C4-F898-4879-AE98-C3A8DB1C8CCB}" dt="2022-10-26T11:29:53.312" v="1572" actId="20577"/>
          <ac:spMkLst>
            <pc:docMk/>
            <pc:sldMk cId="2445857107" sldId="399"/>
            <ac:spMk id="6" creationId="{00000000-0000-0000-0000-000000000000}"/>
          </ac:spMkLst>
        </pc:spChg>
        <pc:spChg chg="mod">
          <ac:chgData name="ALI TEKIN GUNER" userId="8a3bfaf7-3db6-4045-837e-88d2495fba61" providerId="ADAL" clId="{1EE032C4-F898-4879-AE98-C3A8DB1C8CCB}" dt="2022-10-26T11:27:37.832" v="1538" actId="1035"/>
          <ac:spMkLst>
            <pc:docMk/>
            <pc:sldMk cId="2445857107" sldId="399"/>
            <ac:spMk id="7" creationId="{00000000-0000-0000-0000-000000000000}"/>
          </ac:spMkLst>
        </pc:spChg>
        <pc:spChg chg="mod">
          <ac:chgData name="ALI TEKIN GUNER" userId="8a3bfaf7-3db6-4045-837e-88d2495fba61" providerId="ADAL" clId="{1EE032C4-F898-4879-AE98-C3A8DB1C8CCB}" dt="2022-10-26T11:27:37.832" v="1538" actId="1035"/>
          <ac:spMkLst>
            <pc:docMk/>
            <pc:sldMk cId="2445857107" sldId="399"/>
            <ac:spMk id="13" creationId="{00000000-0000-0000-0000-000000000000}"/>
          </ac:spMkLst>
        </pc:spChg>
        <pc:spChg chg="mod">
          <ac:chgData name="ALI TEKIN GUNER" userId="8a3bfaf7-3db6-4045-837e-88d2495fba61" providerId="ADAL" clId="{1EE032C4-F898-4879-AE98-C3A8DB1C8CCB}" dt="2022-10-26T11:06:36.525" v="1323" actId="164"/>
          <ac:spMkLst>
            <pc:docMk/>
            <pc:sldMk cId="2445857107" sldId="399"/>
            <ac:spMk id="14" creationId="{8C1ED1FC-003C-BBDF-2EB0-C446C3E88696}"/>
          </ac:spMkLst>
        </pc:spChg>
        <pc:spChg chg="mod">
          <ac:chgData name="ALI TEKIN GUNER" userId="8a3bfaf7-3db6-4045-837e-88d2495fba61" providerId="ADAL" clId="{1EE032C4-F898-4879-AE98-C3A8DB1C8CCB}" dt="2022-10-26T11:06:36.525" v="1323" actId="164"/>
          <ac:spMkLst>
            <pc:docMk/>
            <pc:sldMk cId="2445857107" sldId="399"/>
            <ac:spMk id="15" creationId="{330BD536-2C19-F3AF-0263-FA9554B5009E}"/>
          </ac:spMkLst>
        </pc:spChg>
        <pc:spChg chg="mod">
          <ac:chgData name="ALI TEKIN GUNER" userId="8a3bfaf7-3db6-4045-837e-88d2495fba61" providerId="ADAL" clId="{1EE032C4-F898-4879-AE98-C3A8DB1C8CCB}" dt="2022-10-26T11:06:36.525" v="1323" actId="164"/>
          <ac:spMkLst>
            <pc:docMk/>
            <pc:sldMk cId="2445857107" sldId="399"/>
            <ac:spMk id="19" creationId="{5655F1DA-9F1E-C087-6E17-0CB4CCF2D53B}"/>
          </ac:spMkLst>
        </pc:spChg>
        <pc:spChg chg="mod">
          <ac:chgData name="ALI TEKIN GUNER" userId="8a3bfaf7-3db6-4045-837e-88d2495fba61" providerId="ADAL" clId="{1EE032C4-F898-4879-AE98-C3A8DB1C8CCB}" dt="2022-10-26T11:29:40.071" v="1562" actId="20577"/>
          <ac:spMkLst>
            <pc:docMk/>
            <pc:sldMk cId="2445857107" sldId="399"/>
            <ac:spMk id="20" creationId="{00000000-0000-0000-0000-000000000000}"/>
          </ac:spMkLst>
        </pc:spChg>
        <pc:spChg chg="mod">
          <ac:chgData name="ALI TEKIN GUNER" userId="8a3bfaf7-3db6-4045-837e-88d2495fba61" providerId="ADAL" clId="{1EE032C4-F898-4879-AE98-C3A8DB1C8CCB}" dt="2022-10-26T11:29:48.211" v="1567" actId="20577"/>
          <ac:spMkLst>
            <pc:docMk/>
            <pc:sldMk cId="2445857107" sldId="399"/>
            <ac:spMk id="21" creationId="{00000000-0000-0000-0000-000000000000}"/>
          </ac:spMkLst>
        </pc:spChg>
        <pc:spChg chg="mod">
          <ac:chgData name="ALI TEKIN GUNER" userId="8a3bfaf7-3db6-4045-837e-88d2495fba61" providerId="ADAL" clId="{1EE032C4-F898-4879-AE98-C3A8DB1C8CCB}" dt="2022-10-26T11:06:36.525" v="1323" actId="164"/>
          <ac:spMkLst>
            <pc:docMk/>
            <pc:sldMk cId="2445857107" sldId="399"/>
            <ac:spMk id="23" creationId="{21E3AAFD-79A1-87E6-A306-48EE88757C00}"/>
          </ac:spMkLst>
        </pc:spChg>
        <pc:spChg chg="del mod">
          <ac:chgData name="ALI TEKIN GUNER" userId="8a3bfaf7-3db6-4045-837e-88d2495fba61" providerId="ADAL" clId="{1EE032C4-F898-4879-AE98-C3A8DB1C8CCB}" dt="2022-10-26T11:25:04.092" v="1492" actId="478"/>
          <ac:spMkLst>
            <pc:docMk/>
            <pc:sldMk cId="2445857107" sldId="399"/>
            <ac:spMk id="25" creationId="{A6F3ED5D-AFA6-D734-AC3E-3BE9F5C10E40}"/>
          </ac:spMkLst>
        </pc:spChg>
        <pc:spChg chg="add mod">
          <ac:chgData name="ALI TEKIN GUNER" userId="8a3bfaf7-3db6-4045-837e-88d2495fba61" providerId="ADAL" clId="{1EE032C4-F898-4879-AE98-C3A8DB1C8CCB}" dt="2022-10-26T11:06:48.886" v="1324" actId="164"/>
          <ac:spMkLst>
            <pc:docMk/>
            <pc:sldMk cId="2445857107" sldId="399"/>
            <ac:spMk id="27" creationId="{390AA014-3720-2C75-8A1E-E6E4785310AD}"/>
          </ac:spMkLst>
        </pc:spChg>
        <pc:spChg chg="mod">
          <ac:chgData name="ALI TEKIN GUNER" userId="8a3bfaf7-3db6-4045-837e-88d2495fba61" providerId="ADAL" clId="{1EE032C4-F898-4879-AE98-C3A8DB1C8CCB}" dt="2022-10-26T11:06:48.886" v="1324" actId="164"/>
          <ac:spMkLst>
            <pc:docMk/>
            <pc:sldMk cId="2445857107" sldId="399"/>
            <ac:spMk id="29" creationId="{00000000-0000-0000-0000-000000000000}"/>
          </ac:spMkLst>
        </pc:spChg>
        <pc:spChg chg="add del">
          <ac:chgData name="ALI TEKIN GUNER" userId="8a3bfaf7-3db6-4045-837e-88d2495fba61" providerId="ADAL" clId="{1EE032C4-F898-4879-AE98-C3A8DB1C8CCB}" dt="2022-10-26T11:23:31.526" v="1483" actId="11529"/>
          <ac:spMkLst>
            <pc:docMk/>
            <pc:sldMk cId="2445857107" sldId="399"/>
            <ac:spMk id="32" creationId="{A34BE0AC-C18C-632B-2BDE-2E6CA5DF8371}"/>
          </ac:spMkLst>
        </pc:spChg>
        <pc:spChg chg="add del mod">
          <ac:chgData name="ALI TEKIN GUNER" userId="8a3bfaf7-3db6-4045-837e-88d2495fba61" providerId="ADAL" clId="{1EE032C4-F898-4879-AE98-C3A8DB1C8CCB}" dt="2022-10-26T11:28:45.022" v="1555" actId="478"/>
          <ac:spMkLst>
            <pc:docMk/>
            <pc:sldMk cId="2445857107" sldId="399"/>
            <ac:spMk id="33" creationId="{A4522EEF-1427-143E-C821-7F526A54BBB1}"/>
          </ac:spMkLst>
        </pc:spChg>
        <pc:spChg chg="add mod">
          <ac:chgData name="ALI TEKIN GUNER" userId="8a3bfaf7-3db6-4045-837e-88d2495fba61" providerId="ADAL" clId="{1EE032C4-F898-4879-AE98-C3A8DB1C8CCB}" dt="2022-10-26T11:27:37.832" v="1538" actId="1035"/>
          <ac:spMkLst>
            <pc:docMk/>
            <pc:sldMk cId="2445857107" sldId="399"/>
            <ac:spMk id="34" creationId="{394112C2-69E9-1AA7-60C8-9F6975E45220}"/>
          </ac:spMkLst>
        </pc:spChg>
        <pc:grpChg chg="mod">
          <ac:chgData name="ALI TEKIN GUNER" userId="8a3bfaf7-3db6-4045-837e-88d2495fba61" providerId="ADAL" clId="{1EE032C4-F898-4879-AE98-C3A8DB1C8CCB}" dt="2022-10-26T11:06:48.886" v="1324" actId="164"/>
          <ac:grpSpMkLst>
            <pc:docMk/>
            <pc:sldMk cId="2445857107" sldId="399"/>
            <ac:grpSpMk id="11" creationId="{D7FE95CD-6617-8850-7AF2-3BD9EDD932D2}"/>
          </ac:grpSpMkLst>
        </pc:grpChg>
        <pc:grpChg chg="mod">
          <ac:chgData name="ALI TEKIN GUNER" userId="8a3bfaf7-3db6-4045-837e-88d2495fba61" providerId="ADAL" clId="{1EE032C4-F898-4879-AE98-C3A8DB1C8CCB}" dt="2022-10-26T11:06:36.525" v="1323" actId="164"/>
          <ac:grpSpMkLst>
            <pc:docMk/>
            <pc:sldMk cId="2445857107" sldId="399"/>
            <ac:grpSpMk id="12" creationId="{7157CF55-2046-E9AB-88F5-EDAEB1F04324}"/>
          </ac:grpSpMkLst>
        </pc:grpChg>
        <pc:grpChg chg="add mod">
          <ac:chgData name="ALI TEKIN GUNER" userId="8a3bfaf7-3db6-4045-837e-88d2495fba61" providerId="ADAL" clId="{1EE032C4-F898-4879-AE98-C3A8DB1C8CCB}" dt="2022-10-26T11:06:36.525" v="1323" actId="164"/>
          <ac:grpSpMkLst>
            <pc:docMk/>
            <pc:sldMk cId="2445857107" sldId="399"/>
            <ac:grpSpMk id="30" creationId="{73E391F1-4683-38BD-F76F-6CFDCB733798}"/>
          </ac:grpSpMkLst>
        </pc:grpChg>
        <pc:grpChg chg="add mod">
          <ac:chgData name="ALI TEKIN GUNER" userId="8a3bfaf7-3db6-4045-837e-88d2495fba61" providerId="ADAL" clId="{1EE032C4-F898-4879-AE98-C3A8DB1C8CCB}" dt="2022-10-26T11:25:44.879" v="1508" actId="1037"/>
          <ac:grpSpMkLst>
            <pc:docMk/>
            <pc:sldMk cId="2445857107" sldId="399"/>
            <ac:grpSpMk id="31" creationId="{E931670D-143E-1BB5-299C-DA47AC434ECE}"/>
          </ac:grpSpMkLst>
        </pc:grpChg>
        <pc:picChg chg="mod modCrop">
          <ac:chgData name="ALI TEKIN GUNER" userId="8a3bfaf7-3db6-4045-837e-88d2495fba61" providerId="ADAL" clId="{1EE032C4-F898-4879-AE98-C3A8DB1C8CCB}" dt="2022-10-26T11:25:52.645" v="1509" actId="732"/>
          <ac:picMkLst>
            <pc:docMk/>
            <pc:sldMk cId="2445857107" sldId="399"/>
            <ac:picMk id="22" creationId="{00000000-0000-0000-0000-000000000000}"/>
          </ac:picMkLst>
        </pc:picChg>
        <pc:cxnChg chg="mod">
          <ac:chgData name="ALI TEKIN GUNER" userId="8a3bfaf7-3db6-4045-837e-88d2495fba61" providerId="ADAL" clId="{1EE032C4-F898-4879-AE98-C3A8DB1C8CCB}" dt="2022-10-26T11:06:36.525" v="1323" actId="164"/>
          <ac:cxnSpMkLst>
            <pc:docMk/>
            <pc:sldMk cId="2445857107" sldId="399"/>
            <ac:cxnSpMk id="17" creationId="{0D1F1AE7-2091-ECB1-3439-CFD52955F936}"/>
          </ac:cxnSpMkLst>
        </pc:cxnChg>
        <pc:cxnChg chg="mod">
          <ac:chgData name="ALI TEKIN GUNER" userId="8a3bfaf7-3db6-4045-837e-88d2495fba61" providerId="ADAL" clId="{1EE032C4-F898-4879-AE98-C3A8DB1C8CCB}" dt="2022-10-26T11:06:36.525" v="1323" actId="164"/>
          <ac:cxnSpMkLst>
            <pc:docMk/>
            <pc:sldMk cId="2445857107" sldId="399"/>
            <ac:cxnSpMk id="18" creationId="{879401C1-D375-EC02-8A5F-6AADA0CB9F5E}"/>
          </ac:cxnSpMkLst>
        </pc:cxnChg>
        <pc:cxnChg chg="mod">
          <ac:chgData name="ALI TEKIN GUNER" userId="8a3bfaf7-3db6-4045-837e-88d2495fba61" providerId="ADAL" clId="{1EE032C4-F898-4879-AE98-C3A8DB1C8CCB}" dt="2022-10-26T11:06:48.886" v="1324" actId="164"/>
          <ac:cxnSpMkLst>
            <pc:docMk/>
            <pc:sldMk cId="2445857107" sldId="399"/>
            <ac:cxnSpMk id="28" creationId="{00000000-0000-0000-0000-000000000000}"/>
          </ac:cxnSpMkLst>
        </pc:cxnChg>
      </pc:sldChg>
      <pc:sldChg chg="delSp modSp mod delAnim modAnim">
        <pc:chgData name="ALI TEKIN GUNER" userId="8a3bfaf7-3db6-4045-837e-88d2495fba61" providerId="ADAL" clId="{1EE032C4-F898-4879-AE98-C3A8DB1C8CCB}" dt="2022-10-26T14:55:04.734" v="2354" actId="20577"/>
        <pc:sldMkLst>
          <pc:docMk/>
          <pc:sldMk cId="3721366386" sldId="401"/>
        </pc:sldMkLst>
        <pc:spChg chg="mod">
          <ac:chgData name="ALI TEKIN GUNER" userId="8a3bfaf7-3db6-4045-837e-88d2495fba61" providerId="ADAL" clId="{1EE032C4-F898-4879-AE98-C3A8DB1C8CCB}" dt="2022-10-26T14:55:04.734" v="2354" actId="20577"/>
          <ac:spMkLst>
            <pc:docMk/>
            <pc:sldMk cId="3721366386" sldId="401"/>
            <ac:spMk id="2" creationId="{00000000-0000-0000-0000-000000000000}"/>
          </ac:spMkLst>
        </pc:spChg>
        <pc:spChg chg="mod">
          <ac:chgData name="ALI TEKIN GUNER" userId="8a3bfaf7-3db6-4045-837e-88d2495fba61" providerId="ADAL" clId="{1EE032C4-F898-4879-AE98-C3A8DB1C8CCB}" dt="2022-10-26T11:50:57.749" v="1778" actId="1036"/>
          <ac:spMkLst>
            <pc:docMk/>
            <pc:sldMk cId="3721366386" sldId="401"/>
            <ac:spMk id="5" creationId="{00000000-0000-0000-0000-000000000000}"/>
          </ac:spMkLst>
        </pc:spChg>
        <pc:spChg chg="mod">
          <ac:chgData name="ALI TEKIN GUNER" userId="8a3bfaf7-3db6-4045-837e-88d2495fba61" providerId="ADAL" clId="{1EE032C4-F898-4879-AE98-C3A8DB1C8CCB}" dt="2022-10-26T11:50:52.998" v="1774" actId="1076"/>
          <ac:spMkLst>
            <pc:docMk/>
            <pc:sldMk cId="3721366386" sldId="401"/>
            <ac:spMk id="6" creationId="{00000000-0000-0000-0000-000000000000}"/>
          </ac:spMkLst>
        </pc:spChg>
        <pc:spChg chg="mod">
          <ac:chgData name="ALI TEKIN GUNER" userId="8a3bfaf7-3db6-4045-837e-88d2495fba61" providerId="ADAL" clId="{1EE032C4-F898-4879-AE98-C3A8DB1C8CCB}" dt="2022-10-26T11:46:53.962" v="1705" actId="115"/>
          <ac:spMkLst>
            <pc:docMk/>
            <pc:sldMk cId="3721366386" sldId="401"/>
            <ac:spMk id="7" creationId="{00000000-0000-0000-0000-000000000000}"/>
          </ac:spMkLst>
        </pc:spChg>
        <pc:spChg chg="del">
          <ac:chgData name="ALI TEKIN GUNER" userId="8a3bfaf7-3db6-4045-837e-88d2495fba61" providerId="ADAL" clId="{1EE032C4-F898-4879-AE98-C3A8DB1C8CCB}" dt="2022-10-26T11:50:15.026" v="1748" actId="478"/>
          <ac:spMkLst>
            <pc:docMk/>
            <pc:sldMk cId="3721366386" sldId="401"/>
            <ac:spMk id="9" creationId="{72283314-4652-1117-F868-C9584B98B96F}"/>
          </ac:spMkLst>
        </pc:spChg>
        <pc:spChg chg="mod">
          <ac:chgData name="ALI TEKIN GUNER" userId="8a3bfaf7-3db6-4045-837e-88d2495fba61" providerId="ADAL" clId="{1EE032C4-F898-4879-AE98-C3A8DB1C8CCB}" dt="2022-10-26T11:47:05.653" v="1709" actId="20577"/>
          <ac:spMkLst>
            <pc:docMk/>
            <pc:sldMk cId="3721366386" sldId="401"/>
            <ac:spMk id="16" creationId="{00000000-0000-0000-0000-000000000000}"/>
          </ac:spMkLst>
        </pc:spChg>
        <pc:spChg chg="mod">
          <ac:chgData name="ALI TEKIN GUNER" userId="8a3bfaf7-3db6-4045-837e-88d2495fba61" providerId="ADAL" clId="{1EE032C4-F898-4879-AE98-C3A8DB1C8CCB}" dt="2022-10-26T11:47:28.965" v="1720" actId="6549"/>
          <ac:spMkLst>
            <pc:docMk/>
            <pc:sldMk cId="3721366386" sldId="401"/>
            <ac:spMk id="17" creationId="{00000000-0000-0000-0000-000000000000}"/>
          </ac:spMkLst>
        </pc:spChg>
        <pc:spChg chg="mod">
          <ac:chgData name="ALI TEKIN GUNER" userId="8a3bfaf7-3db6-4045-837e-88d2495fba61" providerId="ADAL" clId="{1EE032C4-F898-4879-AE98-C3A8DB1C8CCB}" dt="2022-10-26T11:50:55.509" v="1776" actId="1036"/>
          <ac:spMkLst>
            <pc:docMk/>
            <pc:sldMk cId="3721366386" sldId="401"/>
            <ac:spMk id="18" creationId="{00000000-0000-0000-0000-000000000000}"/>
          </ac:spMkLst>
        </pc:spChg>
        <pc:spChg chg="mod">
          <ac:chgData name="ALI TEKIN GUNER" userId="8a3bfaf7-3db6-4045-837e-88d2495fba61" providerId="ADAL" clId="{1EE032C4-F898-4879-AE98-C3A8DB1C8CCB}" dt="2022-10-26T11:47:40.766" v="1729" actId="6549"/>
          <ac:spMkLst>
            <pc:docMk/>
            <pc:sldMk cId="3721366386" sldId="401"/>
            <ac:spMk id="19" creationId="{00000000-0000-0000-0000-000000000000}"/>
          </ac:spMkLst>
        </pc:spChg>
        <pc:spChg chg="mod">
          <ac:chgData name="ALI TEKIN GUNER" userId="8a3bfaf7-3db6-4045-837e-88d2495fba61" providerId="ADAL" clId="{1EE032C4-F898-4879-AE98-C3A8DB1C8CCB}" dt="2022-10-26T11:47:54.256" v="1737" actId="1036"/>
          <ac:spMkLst>
            <pc:docMk/>
            <pc:sldMk cId="3721366386" sldId="401"/>
            <ac:spMk id="20" creationId="{00000000-0000-0000-0000-000000000000}"/>
          </ac:spMkLst>
        </pc:spChg>
        <pc:spChg chg="mod">
          <ac:chgData name="ALI TEKIN GUNER" userId="8a3bfaf7-3db6-4045-837e-88d2495fba61" providerId="ADAL" clId="{1EE032C4-F898-4879-AE98-C3A8DB1C8CCB}" dt="2022-10-26T11:50:46.579" v="1772" actId="1035"/>
          <ac:spMkLst>
            <pc:docMk/>
            <pc:sldMk cId="3721366386" sldId="401"/>
            <ac:spMk id="21" creationId="{00000000-0000-0000-0000-000000000000}"/>
          </ac:spMkLst>
        </pc:spChg>
      </pc:sldChg>
      <pc:sldChg chg="addSp modSp mod modAnim">
        <pc:chgData name="ALI TEKIN GUNER" userId="8a3bfaf7-3db6-4045-837e-88d2495fba61" providerId="ADAL" clId="{1EE032C4-F898-4879-AE98-C3A8DB1C8CCB}" dt="2022-10-26T14:40:38.149" v="2146" actId="20577"/>
        <pc:sldMkLst>
          <pc:docMk/>
          <pc:sldMk cId="2977539456" sldId="429"/>
        </pc:sldMkLst>
        <pc:spChg chg="mod">
          <ac:chgData name="ALI TEKIN GUNER" userId="8a3bfaf7-3db6-4045-837e-88d2495fba61" providerId="ADAL" clId="{1EE032C4-F898-4879-AE98-C3A8DB1C8CCB}" dt="2022-10-26T14:40:38.149" v="2146" actId="20577"/>
          <ac:spMkLst>
            <pc:docMk/>
            <pc:sldMk cId="2977539456" sldId="429"/>
            <ac:spMk id="7" creationId="{00000000-0000-0000-0000-000000000000}"/>
          </ac:spMkLst>
        </pc:spChg>
        <pc:spChg chg="mod">
          <ac:chgData name="ALI TEKIN GUNER" userId="8a3bfaf7-3db6-4045-837e-88d2495fba61" providerId="ADAL" clId="{1EE032C4-F898-4879-AE98-C3A8DB1C8CCB}" dt="2022-10-26T12:59:21.773" v="1982"/>
          <ac:spMkLst>
            <pc:docMk/>
            <pc:sldMk cId="2977539456" sldId="429"/>
            <ac:spMk id="8" creationId="{585D4ABD-E236-1842-7A6C-8AE5316D4BB7}"/>
          </ac:spMkLst>
        </pc:spChg>
        <pc:spChg chg="mod">
          <ac:chgData name="ALI TEKIN GUNER" userId="8a3bfaf7-3db6-4045-837e-88d2495fba61" providerId="ADAL" clId="{1EE032C4-F898-4879-AE98-C3A8DB1C8CCB}" dt="2022-10-26T12:59:21.773" v="1982"/>
          <ac:spMkLst>
            <pc:docMk/>
            <pc:sldMk cId="2977539456" sldId="429"/>
            <ac:spMk id="10" creationId="{5845B57E-D98A-8F28-4CFB-5C9B1F255F06}"/>
          </ac:spMkLst>
        </pc:spChg>
        <pc:spChg chg="mod">
          <ac:chgData name="ALI TEKIN GUNER" userId="8a3bfaf7-3db6-4045-837e-88d2495fba61" providerId="ADAL" clId="{1EE032C4-F898-4879-AE98-C3A8DB1C8CCB}" dt="2022-10-26T12:59:21.773" v="1982"/>
          <ac:spMkLst>
            <pc:docMk/>
            <pc:sldMk cId="2977539456" sldId="429"/>
            <ac:spMk id="13" creationId="{2AF3E99C-FB10-24E1-FCF8-BD758D234261}"/>
          </ac:spMkLst>
        </pc:spChg>
        <pc:spChg chg="mod">
          <ac:chgData name="ALI TEKIN GUNER" userId="8a3bfaf7-3db6-4045-837e-88d2495fba61" providerId="ADAL" clId="{1EE032C4-F898-4879-AE98-C3A8DB1C8CCB}" dt="2022-10-26T12:59:21.773" v="1982"/>
          <ac:spMkLst>
            <pc:docMk/>
            <pc:sldMk cId="2977539456" sldId="429"/>
            <ac:spMk id="15" creationId="{31D73180-5FE2-4FB4-06C2-953C4B816170}"/>
          </ac:spMkLst>
        </pc:spChg>
        <pc:spChg chg="mod">
          <ac:chgData name="ALI TEKIN GUNER" userId="8a3bfaf7-3db6-4045-837e-88d2495fba61" providerId="ADAL" clId="{1EE032C4-F898-4879-AE98-C3A8DB1C8CCB}" dt="2022-10-26T13:15:36.459" v="2135" actId="1035"/>
          <ac:spMkLst>
            <pc:docMk/>
            <pc:sldMk cId="2977539456" sldId="429"/>
            <ac:spMk id="25" creationId="{00000000-0000-0000-0000-000000000000}"/>
          </ac:spMkLst>
        </pc:spChg>
        <pc:spChg chg="mod">
          <ac:chgData name="ALI TEKIN GUNER" userId="8a3bfaf7-3db6-4045-837e-88d2495fba61" providerId="ADAL" clId="{1EE032C4-F898-4879-AE98-C3A8DB1C8CCB}" dt="2022-10-26T13:15:36.459" v="2135" actId="1035"/>
          <ac:spMkLst>
            <pc:docMk/>
            <pc:sldMk cId="2977539456" sldId="429"/>
            <ac:spMk id="26" creationId="{00000000-0000-0000-0000-000000000000}"/>
          </ac:spMkLst>
        </pc:spChg>
        <pc:spChg chg="mod">
          <ac:chgData name="ALI TEKIN GUNER" userId="8a3bfaf7-3db6-4045-837e-88d2495fba61" providerId="ADAL" clId="{1EE032C4-F898-4879-AE98-C3A8DB1C8CCB}" dt="2022-10-26T13:00:32.177" v="2000" actId="20577"/>
          <ac:spMkLst>
            <pc:docMk/>
            <pc:sldMk cId="2977539456" sldId="429"/>
            <ac:spMk id="27" creationId="{00000000-0000-0000-0000-000000000000}"/>
          </ac:spMkLst>
        </pc:spChg>
        <pc:spChg chg="mod">
          <ac:chgData name="ALI TEKIN GUNER" userId="8a3bfaf7-3db6-4045-837e-88d2495fba61" providerId="ADAL" clId="{1EE032C4-F898-4879-AE98-C3A8DB1C8CCB}" dt="2022-10-26T13:15:36.459" v="2135" actId="1035"/>
          <ac:spMkLst>
            <pc:docMk/>
            <pc:sldMk cId="2977539456" sldId="429"/>
            <ac:spMk id="28" creationId="{00000000-0000-0000-0000-000000000000}"/>
          </ac:spMkLst>
        </pc:spChg>
        <pc:spChg chg="mod">
          <ac:chgData name="ALI TEKIN GUNER" userId="8a3bfaf7-3db6-4045-837e-88d2495fba61" providerId="ADAL" clId="{1EE032C4-F898-4879-AE98-C3A8DB1C8CCB}" dt="2022-10-26T13:15:32.670" v="2129" actId="1036"/>
          <ac:spMkLst>
            <pc:docMk/>
            <pc:sldMk cId="2977539456" sldId="429"/>
            <ac:spMk id="29" creationId="{00000000-0000-0000-0000-000000000000}"/>
          </ac:spMkLst>
        </pc:spChg>
        <pc:spChg chg="mod">
          <ac:chgData name="ALI TEKIN GUNER" userId="8a3bfaf7-3db6-4045-837e-88d2495fba61" providerId="ADAL" clId="{1EE032C4-F898-4879-AE98-C3A8DB1C8CCB}" dt="2022-10-26T13:15:28.609" v="2121" actId="1035"/>
          <ac:spMkLst>
            <pc:docMk/>
            <pc:sldMk cId="2977539456" sldId="429"/>
            <ac:spMk id="31" creationId="{00000000-0000-0000-0000-000000000000}"/>
          </ac:spMkLst>
        </pc:spChg>
        <pc:spChg chg="mod">
          <ac:chgData name="ALI TEKIN GUNER" userId="8a3bfaf7-3db6-4045-837e-88d2495fba61" providerId="ADAL" clId="{1EE032C4-F898-4879-AE98-C3A8DB1C8CCB}" dt="2022-10-26T13:15:28.609" v="2121" actId="1035"/>
          <ac:spMkLst>
            <pc:docMk/>
            <pc:sldMk cId="2977539456" sldId="429"/>
            <ac:spMk id="32" creationId="{00000000-0000-0000-0000-000000000000}"/>
          </ac:spMkLst>
        </pc:spChg>
        <pc:grpChg chg="add mod">
          <ac:chgData name="ALI TEKIN GUNER" userId="8a3bfaf7-3db6-4045-837e-88d2495fba61" providerId="ADAL" clId="{1EE032C4-F898-4879-AE98-C3A8DB1C8CCB}" dt="2022-10-26T13:00:02.205" v="1988" actId="164"/>
          <ac:grpSpMkLst>
            <pc:docMk/>
            <pc:sldMk cId="2977539456" sldId="429"/>
            <ac:grpSpMk id="2" creationId="{3246407E-B609-C481-0ACD-0154874942E4}"/>
          </ac:grpSpMkLst>
        </pc:grpChg>
        <pc:grpChg chg="mod">
          <ac:chgData name="ALI TEKIN GUNER" userId="8a3bfaf7-3db6-4045-837e-88d2495fba61" providerId="ADAL" clId="{1EE032C4-F898-4879-AE98-C3A8DB1C8CCB}" dt="2022-10-26T12:59:21.773" v="1982"/>
          <ac:grpSpMkLst>
            <pc:docMk/>
            <pc:sldMk cId="2977539456" sldId="429"/>
            <ac:grpSpMk id="5" creationId="{0962A5BE-04B3-9EF4-EB0B-1340E6E180BC}"/>
          </ac:grpSpMkLst>
        </pc:grpChg>
        <pc:grpChg chg="add mod">
          <ac:chgData name="ALI TEKIN GUNER" userId="8a3bfaf7-3db6-4045-837e-88d2495fba61" providerId="ADAL" clId="{1EE032C4-F898-4879-AE98-C3A8DB1C8CCB}" dt="2022-10-26T13:00:02.205" v="1988" actId="164"/>
          <ac:grpSpMkLst>
            <pc:docMk/>
            <pc:sldMk cId="2977539456" sldId="429"/>
            <ac:grpSpMk id="17" creationId="{FB063975-55F1-18A8-10B3-B947A80B9ADF}"/>
          </ac:grpSpMkLst>
        </pc:grpChg>
        <pc:picChg chg="mod">
          <ac:chgData name="ALI TEKIN GUNER" userId="8a3bfaf7-3db6-4045-837e-88d2495fba61" providerId="ADAL" clId="{1EE032C4-F898-4879-AE98-C3A8DB1C8CCB}" dt="2022-10-26T13:00:02.205" v="1988" actId="164"/>
          <ac:picMkLst>
            <pc:docMk/>
            <pc:sldMk cId="2977539456" sldId="429"/>
            <ac:picMk id="57" creationId="{00000000-0000-0000-0000-000000000000}"/>
          </ac:picMkLst>
        </pc:picChg>
        <pc:cxnChg chg="mod">
          <ac:chgData name="ALI TEKIN GUNER" userId="8a3bfaf7-3db6-4045-837e-88d2495fba61" providerId="ADAL" clId="{1EE032C4-F898-4879-AE98-C3A8DB1C8CCB}" dt="2022-10-26T12:59:21.773" v="1982"/>
          <ac:cxnSpMkLst>
            <pc:docMk/>
            <pc:sldMk cId="2977539456" sldId="429"/>
            <ac:cxnSpMk id="11" creationId="{B1299AAC-3D3D-079F-BE69-98B36A93E007}"/>
          </ac:cxnSpMkLst>
        </pc:cxnChg>
        <pc:cxnChg chg="mod">
          <ac:chgData name="ALI TEKIN GUNER" userId="8a3bfaf7-3db6-4045-837e-88d2495fba61" providerId="ADAL" clId="{1EE032C4-F898-4879-AE98-C3A8DB1C8CCB}" dt="2022-10-26T12:59:21.773" v="1982"/>
          <ac:cxnSpMkLst>
            <pc:docMk/>
            <pc:sldMk cId="2977539456" sldId="429"/>
            <ac:cxnSpMk id="12" creationId="{78D16E80-1599-18B4-8DBE-5EDF1D465D4E}"/>
          </ac:cxnSpMkLst>
        </pc:cxnChg>
        <pc:cxnChg chg="mod">
          <ac:chgData name="ALI TEKIN GUNER" userId="8a3bfaf7-3db6-4045-837e-88d2495fba61" providerId="ADAL" clId="{1EE032C4-F898-4879-AE98-C3A8DB1C8CCB}" dt="2022-10-26T13:15:28.609" v="2121" actId="1035"/>
          <ac:cxnSpMkLst>
            <pc:docMk/>
            <pc:sldMk cId="2977539456" sldId="429"/>
            <ac:cxnSpMk id="24" creationId="{00000000-0000-0000-0000-000000000000}"/>
          </ac:cxnSpMkLst>
        </pc:cxnChg>
        <pc:cxnChg chg="mod">
          <ac:chgData name="ALI TEKIN GUNER" userId="8a3bfaf7-3db6-4045-837e-88d2495fba61" providerId="ADAL" clId="{1EE032C4-F898-4879-AE98-C3A8DB1C8CCB}" dt="2022-10-26T13:15:36.459" v="2135" actId="1035"/>
          <ac:cxnSpMkLst>
            <pc:docMk/>
            <pc:sldMk cId="2977539456" sldId="429"/>
            <ac:cxnSpMk id="33" creationId="{00000000-0000-0000-0000-000000000000}"/>
          </ac:cxnSpMkLst>
        </pc:cxnChg>
      </pc:sldChg>
      <pc:sldChg chg="addSp delSp modSp mod addAnim delAnim modAnim">
        <pc:chgData name="ALI TEKIN GUNER" userId="8a3bfaf7-3db6-4045-837e-88d2495fba61" providerId="ADAL" clId="{1EE032C4-F898-4879-AE98-C3A8DB1C8CCB}" dt="2022-10-26T14:55:12.221" v="2357" actId="6549"/>
        <pc:sldMkLst>
          <pc:docMk/>
          <pc:sldMk cId="1727474223" sldId="430"/>
        </pc:sldMkLst>
        <pc:spChg chg="mod">
          <ac:chgData name="ALI TEKIN GUNER" userId="8a3bfaf7-3db6-4045-837e-88d2495fba61" providerId="ADAL" clId="{1EE032C4-F898-4879-AE98-C3A8DB1C8CCB}" dt="2022-10-26T14:55:12.221" v="2357" actId="6549"/>
          <ac:spMkLst>
            <pc:docMk/>
            <pc:sldMk cId="1727474223" sldId="430"/>
            <ac:spMk id="4" creationId="{00000000-0000-0000-0000-000000000000}"/>
          </ac:spMkLst>
        </pc:spChg>
        <pc:spChg chg="mod">
          <ac:chgData name="ALI TEKIN GUNER" userId="8a3bfaf7-3db6-4045-837e-88d2495fba61" providerId="ADAL" clId="{1EE032C4-F898-4879-AE98-C3A8DB1C8CCB}" dt="2022-10-26T14:54:55.971" v="2351" actId="115"/>
          <ac:spMkLst>
            <pc:docMk/>
            <pc:sldMk cId="1727474223" sldId="430"/>
            <ac:spMk id="5" creationId="{00000000-0000-0000-0000-000000000000}"/>
          </ac:spMkLst>
        </pc:spChg>
        <pc:spChg chg="mod">
          <ac:chgData name="ALI TEKIN GUNER" userId="8a3bfaf7-3db6-4045-837e-88d2495fba61" providerId="ADAL" clId="{1EE032C4-F898-4879-AE98-C3A8DB1C8CCB}" dt="2022-10-26T14:54:12.657" v="2338" actId="1035"/>
          <ac:spMkLst>
            <pc:docMk/>
            <pc:sldMk cId="1727474223" sldId="430"/>
            <ac:spMk id="6" creationId="{00000000-0000-0000-0000-000000000000}"/>
          </ac:spMkLst>
        </pc:spChg>
        <pc:spChg chg="mod">
          <ac:chgData name="ALI TEKIN GUNER" userId="8a3bfaf7-3db6-4045-837e-88d2495fba61" providerId="ADAL" clId="{1EE032C4-F898-4879-AE98-C3A8DB1C8CCB}" dt="2022-10-26T14:54:12.657" v="2338" actId="1035"/>
          <ac:spMkLst>
            <pc:docMk/>
            <pc:sldMk cId="1727474223" sldId="430"/>
            <ac:spMk id="7" creationId="{00000000-0000-0000-0000-000000000000}"/>
          </ac:spMkLst>
        </pc:spChg>
        <pc:spChg chg="mod">
          <ac:chgData name="ALI TEKIN GUNER" userId="8a3bfaf7-3db6-4045-837e-88d2495fba61" providerId="ADAL" clId="{1EE032C4-F898-4879-AE98-C3A8DB1C8CCB}" dt="2022-10-26T14:54:41.320" v="2344" actId="1076"/>
          <ac:spMkLst>
            <pc:docMk/>
            <pc:sldMk cId="1727474223" sldId="430"/>
            <ac:spMk id="8" creationId="{00000000-0000-0000-0000-000000000000}"/>
          </ac:spMkLst>
        </pc:spChg>
        <pc:spChg chg="mod">
          <ac:chgData name="ALI TEKIN GUNER" userId="8a3bfaf7-3db6-4045-837e-88d2495fba61" providerId="ADAL" clId="{1EE032C4-F898-4879-AE98-C3A8DB1C8CCB}" dt="2022-10-26T14:54:12.657" v="2338" actId="1035"/>
          <ac:spMkLst>
            <pc:docMk/>
            <pc:sldMk cId="1727474223" sldId="430"/>
            <ac:spMk id="9" creationId="{00000000-0000-0000-0000-000000000000}"/>
          </ac:spMkLst>
        </pc:spChg>
        <pc:spChg chg="mod">
          <ac:chgData name="ALI TEKIN GUNER" userId="8a3bfaf7-3db6-4045-837e-88d2495fba61" providerId="ADAL" clId="{1EE032C4-F898-4879-AE98-C3A8DB1C8CCB}" dt="2022-10-26T14:54:12.657" v="2338" actId="1035"/>
          <ac:spMkLst>
            <pc:docMk/>
            <pc:sldMk cId="1727474223" sldId="430"/>
            <ac:spMk id="11" creationId="{00000000-0000-0000-0000-000000000000}"/>
          </ac:spMkLst>
        </pc:spChg>
        <pc:spChg chg="mod">
          <ac:chgData name="ALI TEKIN GUNER" userId="8a3bfaf7-3db6-4045-837e-88d2495fba61" providerId="ADAL" clId="{1EE032C4-F898-4879-AE98-C3A8DB1C8CCB}" dt="2022-10-26T14:54:12.657" v="2338" actId="1035"/>
          <ac:spMkLst>
            <pc:docMk/>
            <pc:sldMk cId="1727474223" sldId="430"/>
            <ac:spMk id="13" creationId="{00000000-0000-0000-0000-000000000000}"/>
          </ac:spMkLst>
        </pc:spChg>
        <pc:spChg chg="mod">
          <ac:chgData name="ALI TEKIN GUNER" userId="8a3bfaf7-3db6-4045-837e-88d2495fba61" providerId="ADAL" clId="{1EE032C4-F898-4879-AE98-C3A8DB1C8CCB}" dt="2022-10-26T14:54:12.657" v="2338" actId="1035"/>
          <ac:spMkLst>
            <pc:docMk/>
            <pc:sldMk cId="1727474223" sldId="430"/>
            <ac:spMk id="21" creationId="{00000000-0000-0000-0000-000000000000}"/>
          </ac:spMkLst>
        </pc:spChg>
        <pc:spChg chg="mod">
          <ac:chgData name="ALI TEKIN GUNER" userId="8a3bfaf7-3db6-4045-837e-88d2495fba61" providerId="ADAL" clId="{1EE032C4-F898-4879-AE98-C3A8DB1C8CCB}" dt="2022-10-26T14:54:12.657" v="2338" actId="1035"/>
          <ac:spMkLst>
            <pc:docMk/>
            <pc:sldMk cId="1727474223" sldId="430"/>
            <ac:spMk id="24" creationId="{00000000-0000-0000-0000-000000000000}"/>
          </ac:spMkLst>
        </pc:spChg>
        <pc:spChg chg="mod">
          <ac:chgData name="ALI TEKIN GUNER" userId="8a3bfaf7-3db6-4045-837e-88d2495fba61" providerId="ADAL" clId="{1EE032C4-F898-4879-AE98-C3A8DB1C8CCB}" dt="2022-10-26T14:54:12.657" v="2338" actId="1035"/>
          <ac:spMkLst>
            <pc:docMk/>
            <pc:sldMk cId="1727474223" sldId="430"/>
            <ac:spMk id="30" creationId="{00000000-0000-0000-0000-000000000000}"/>
          </ac:spMkLst>
        </pc:spChg>
        <pc:spChg chg="mod">
          <ac:chgData name="ALI TEKIN GUNER" userId="8a3bfaf7-3db6-4045-837e-88d2495fba61" providerId="ADAL" clId="{1EE032C4-F898-4879-AE98-C3A8DB1C8CCB}" dt="2022-10-26T14:54:12.657" v="2338" actId="1035"/>
          <ac:spMkLst>
            <pc:docMk/>
            <pc:sldMk cId="1727474223" sldId="430"/>
            <ac:spMk id="32" creationId="{00000000-0000-0000-0000-000000000000}"/>
          </ac:spMkLst>
        </pc:spChg>
        <pc:spChg chg="mod">
          <ac:chgData name="ALI TEKIN GUNER" userId="8a3bfaf7-3db6-4045-837e-88d2495fba61" providerId="ADAL" clId="{1EE032C4-F898-4879-AE98-C3A8DB1C8CCB}" dt="2022-10-26T14:54:12.657" v="2338" actId="1035"/>
          <ac:spMkLst>
            <pc:docMk/>
            <pc:sldMk cId="1727474223" sldId="430"/>
            <ac:spMk id="33" creationId="{00000000-0000-0000-0000-000000000000}"/>
          </ac:spMkLst>
        </pc:spChg>
        <pc:picChg chg="mod">
          <ac:chgData name="ALI TEKIN GUNER" userId="8a3bfaf7-3db6-4045-837e-88d2495fba61" providerId="ADAL" clId="{1EE032C4-F898-4879-AE98-C3A8DB1C8CCB}" dt="2022-10-26T14:54:45.700" v="2346" actId="1076"/>
          <ac:picMkLst>
            <pc:docMk/>
            <pc:sldMk cId="1727474223" sldId="430"/>
            <ac:picMk id="3" creationId="{00000000-0000-0000-0000-000000000000}"/>
          </ac:picMkLst>
        </pc:picChg>
        <pc:picChg chg="mod">
          <ac:chgData name="ALI TEKIN GUNER" userId="8a3bfaf7-3db6-4045-837e-88d2495fba61" providerId="ADAL" clId="{1EE032C4-F898-4879-AE98-C3A8DB1C8CCB}" dt="2022-10-26T14:54:44.058" v="2345" actId="1076"/>
          <ac:picMkLst>
            <pc:docMk/>
            <pc:sldMk cId="1727474223" sldId="430"/>
            <ac:picMk id="22" creationId="{00000000-0000-0000-0000-000000000000}"/>
          </ac:picMkLst>
        </pc:picChg>
        <pc:cxnChg chg="mod">
          <ac:chgData name="ALI TEKIN GUNER" userId="8a3bfaf7-3db6-4045-837e-88d2495fba61" providerId="ADAL" clId="{1EE032C4-F898-4879-AE98-C3A8DB1C8CCB}" dt="2022-10-26T14:54:12.657" v="2338" actId="1035"/>
          <ac:cxnSpMkLst>
            <pc:docMk/>
            <pc:sldMk cId="1727474223" sldId="430"/>
            <ac:cxnSpMk id="12" creationId="{00000000-0000-0000-0000-000000000000}"/>
          </ac:cxnSpMkLst>
        </pc:cxnChg>
        <pc:cxnChg chg="mod">
          <ac:chgData name="ALI TEKIN GUNER" userId="8a3bfaf7-3db6-4045-837e-88d2495fba61" providerId="ADAL" clId="{1EE032C4-F898-4879-AE98-C3A8DB1C8CCB}" dt="2022-10-26T14:54:12.657" v="2338" actId="1035"/>
          <ac:cxnSpMkLst>
            <pc:docMk/>
            <pc:sldMk cId="1727474223" sldId="430"/>
            <ac:cxnSpMk id="25" creationId="{00000000-0000-0000-0000-000000000000}"/>
          </ac:cxnSpMkLst>
        </pc:cxnChg>
        <pc:cxnChg chg="add del mod">
          <ac:chgData name="ALI TEKIN GUNER" userId="8a3bfaf7-3db6-4045-837e-88d2495fba61" providerId="ADAL" clId="{1EE032C4-F898-4879-AE98-C3A8DB1C8CCB}" dt="2022-10-26T14:54:12.657" v="2338" actId="1035"/>
          <ac:cxnSpMkLst>
            <pc:docMk/>
            <pc:sldMk cId="1727474223" sldId="430"/>
            <ac:cxnSpMk id="31" creationId="{00000000-0000-0000-0000-000000000000}"/>
          </ac:cxnSpMkLst>
        </pc:cxnChg>
      </pc:sldChg>
      <pc:sldChg chg="delSp modSp mod">
        <pc:chgData name="ALI TEKIN GUNER" userId="8a3bfaf7-3db6-4045-837e-88d2495fba61" providerId="ADAL" clId="{1EE032C4-F898-4879-AE98-C3A8DB1C8CCB}" dt="2022-10-26T14:55:07.424" v="2355" actId="20577"/>
        <pc:sldMkLst>
          <pc:docMk/>
          <pc:sldMk cId="1644442681" sldId="441"/>
        </pc:sldMkLst>
        <pc:spChg chg="mod">
          <ac:chgData name="ALI TEKIN GUNER" userId="8a3bfaf7-3db6-4045-837e-88d2495fba61" providerId="ADAL" clId="{1EE032C4-F898-4879-AE98-C3A8DB1C8CCB}" dt="2022-10-26T14:55:07.424" v="2355" actId="20577"/>
          <ac:spMkLst>
            <pc:docMk/>
            <pc:sldMk cId="1644442681" sldId="441"/>
            <ac:spMk id="3" creationId="{00000000-0000-0000-0000-000000000000}"/>
          </ac:spMkLst>
        </pc:spChg>
        <pc:spChg chg="mod">
          <ac:chgData name="ALI TEKIN GUNER" userId="8a3bfaf7-3db6-4045-837e-88d2495fba61" providerId="ADAL" clId="{1EE032C4-F898-4879-AE98-C3A8DB1C8CCB}" dt="2022-10-26T13:00:27.077" v="1998" actId="20577"/>
          <ac:spMkLst>
            <pc:docMk/>
            <pc:sldMk cId="1644442681" sldId="441"/>
            <ac:spMk id="9" creationId="{00000000-0000-0000-0000-000000000000}"/>
          </ac:spMkLst>
        </pc:spChg>
        <pc:spChg chg="mod">
          <ac:chgData name="ALI TEKIN GUNER" userId="8a3bfaf7-3db6-4045-837e-88d2495fba61" providerId="ADAL" clId="{1EE032C4-F898-4879-AE98-C3A8DB1C8CCB}" dt="2022-10-26T12:01:16.522" v="1979" actId="20577"/>
          <ac:spMkLst>
            <pc:docMk/>
            <pc:sldMk cId="1644442681" sldId="441"/>
            <ac:spMk id="11" creationId="{00000000-0000-0000-0000-000000000000}"/>
          </ac:spMkLst>
        </pc:spChg>
        <pc:grpChg chg="del">
          <ac:chgData name="ALI TEKIN GUNER" userId="8a3bfaf7-3db6-4045-837e-88d2495fba61" providerId="ADAL" clId="{1EE032C4-F898-4879-AE98-C3A8DB1C8CCB}" dt="2022-10-26T11:58:36.321" v="1780" actId="478"/>
          <ac:grpSpMkLst>
            <pc:docMk/>
            <pc:sldMk cId="1644442681" sldId="441"/>
            <ac:grpSpMk id="17" creationId="{BFB857CA-B3BD-5780-B6A4-6893080B8C96}"/>
          </ac:grpSpMkLst>
        </pc:grpChg>
        <pc:picChg chg="topLvl">
          <ac:chgData name="ALI TEKIN GUNER" userId="8a3bfaf7-3db6-4045-837e-88d2495fba61" providerId="ADAL" clId="{1EE032C4-F898-4879-AE98-C3A8DB1C8CCB}" dt="2022-10-26T11:58:36.321" v="1780" actId="478"/>
          <ac:picMkLst>
            <pc:docMk/>
            <pc:sldMk cId="1644442681" sldId="441"/>
            <ac:picMk id="40" creationId="{00000000-0000-0000-0000-000000000000}"/>
          </ac:picMkLst>
        </pc:picChg>
        <pc:cxnChg chg="del topLvl">
          <ac:chgData name="ALI TEKIN GUNER" userId="8a3bfaf7-3db6-4045-837e-88d2495fba61" providerId="ADAL" clId="{1EE032C4-F898-4879-AE98-C3A8DB1C8CCB}" dt="2022-10-26T11:58:36.321" v="1780" actId="478"/>
          <ac:cxnSpMkLst>
            <pc:docMk/>
            <pc:sldMk cId="1644442681" sldId="441"/>
            <ac:cxnSpMk id="7" creationId="{E48B8EC7-C783-FE6B-F4E6-CF7008B1DFAE}"/>
          </ac:cxnSpMkLst>
        </pc:cxnChg>
      </pc:sldChg>
      <pc:sldChg chg="del">
        <pc:chgData name="ALI TEKIN GUNER" userId="8a3bfaf7-3db6-4045-837e-88d2495fba61" providerId="ADAL" clId="{1EE032C4-F898-4879-AE98-C3A8DB1C8CCB}" dt="2022-10-20T07:51:18.169" v="2" actId="2696"/>
        <pc:sldMkLst>
          <pc:docMk/>
          <pc:sldMk cId="329529170" sldId="587"/>
        </pc:sldMkLst>
      </pc:sldChg>
      <pc:sldChg chg="del">
        <pc:chgData name="ALI TEKIN GUNER" userId="8a3bfaf7-3db6-4045-837e-88d2495fba61" providerId="ADAL" clId="{1EE032C4-F898-4879-AE98-C3A8DB1C8CCB}" dt="2022-10-20T07:51:18.169" v="2" actId="2696"/>
        <pc:sldMkLst>
          <pc:docMk/>
          <pc:sldMk cId="1683769777" sldId="588"/>
        </pc:sldMkLst>
      </pc:sldChg>
      <pc:sldChg chg="del">
        <pc:chgData name="ALI TEKIN GUNER" userId="8a3bfaf7-3db6-4045-837e-88d2495fba61" providerId="ADAL" clId="{1EE032C4-F898-4879-AE98-C3A8DB1C8CCB}" dt="2022-10-20T07:51:18.169" v="2" actId="2696"/>
        <pc:sldMkLst>
          <pc:docMk/>
          <pc:sldMk cId="711644216" sldId="589"/>
        </pc:sldMkLst>
      </pc:sldChg>
      <pc:sldChg chg="del">
        <pc:chgData name="ALI TEKIN GUNER" userId="8a3bfaf7-3db6-4045-837e-88d2495fba61" providerId="ADAL" clId="{1EE032C4-F898-4879-AE98-C3A8DB1C8CCB}" dt="2022-10-20T07:51:18.169" v="2" actId="2696"/>
        <pc:sldMkLst>
          <pc:docMk/>
          <pc:sldMk cId="68398948" sldId="590"/>
        </pc:sldMkLst>
      </pc:sldChg>
      <pc:sldChg chg="del">
        <pc:chgData name="ALI TEKIN GUNER" userId="8a3bfaf7-3db6-4045-837e-88d2495fba61" providerId="ADAL" clId="{1EE032C4-F898-4879-AE98-C3A8DB1C8CCB}" dt="2022-10-20T07:51:18.169" v="2" actId="2696"/>
        <pc:sldMkLst>
          <pc:docMk/>
          <pc:sldMk cId="2214777116" sldId="591"/>
        </pc:sldMkLst>
      </pc:sldChg>
      <pc:sldChg chg="del">
        <pc:chgData name="ALI TEKIN GUNER" userId="8a3bfaf7-3db6-4045-837e-88d2495fba61" providerId="ADAL" clId="{1EE032C4-F898-4879-AE98-C3A8DB1C8CCB}" dt="2022-10-20T07:51:18.169" v="2" actId="2696"/>
        <pc:sldMkLst>
          <pc:docMk/>
          <pc:sldMk cId="4089778373" sldId="592"/>
        </pc:sldMkLst>
      </pc:sldChg>
      <pc:sldChg chg="del">
        <pc:chgData name="ALI TEKIN GUNER" userId="8a3bfaf7-3db6-4045-837e-88d2495fba61" providerId="ADAL" clId="{1EE032C4-F898-4879-AE98-C3A8DB1C8CCB}" dt="2022-10-20T07:51:18.169" v="2" actId="2696"/>
        <pc:sldMkLst>
          <pc:docMk/>
          <pc:sldMk cId="4112986385" sldId="594"/>
        </pc:sldMkLst>
      </pc:sldChg>
      <pc:sldChg chg="del">
        <pc:chgData name="ALI TEKIN GUNER" userId="8a3bfaf7-3db6-4045-837e-88d2495fba61" providerId="ADAL" clId="{1EE032C4-F898-4879-AE98-C3A8DB1C8CCB}" dt="2022-10-20T07:51:18.169" v="2" actId="2696"/>
        <pc:sldMkLst>
          <pc:docMk/>
          <pc:sldMk cId="290201010" sldId="604"/>
        </pc:sldMkLst>
      </pc:sldChg>
      <pc:sldChg chg="del">
        <pc:chgData name="ALI TEKIN GUNER" userId="8a3bfaf7-3db6-4045-837e-88d2495fba61" providerId="ADAL" clId="{1EE032C4-F898-4879-AE98-C3A8DB1C8CCB}" dt="2022-10-20T07:51:18.169" v="2" actId="2696"/>
        <pc:sldMkLst>
          <pc:docMk/>
          <pc:sldMk cId="395173794" sldId="605"/>
        </pc:sldMkLst>
      </pc:sldChg>
      <pc:sldChg chg="del">
        <pc:chgData name="ALI TEKIN GUNER" userId="8a3bfaf7-3db6-4045-837e-88d2495fba61" providerId="ADAL" clId="{1EE032C4-F898-4879-AE98-C3A8DB1C8CCB}" dt="2022-10-20T07:51:18.169" v="2" actId="2696"/>
        <pc:sldMkLst>
          <pc:docMk/>
          <pc:sldMk cId="1270960571" sldId="606"/>
        </pc:sldMkLst>
      </pc:sldChg>
      <pc:sldChg chg="del">
        <pc:chgData name="ALI TEKIN GUNER" userId="8a3bfaf7-3db6-4045-837e-88d2495fba61" providerId="ADAL" clId="{1EE032C4-F898-4879-AE98-C3A8DB1C8CCB}" dt="2022-10-20T07:51:18.169" v="2" actId="2696"/>
        <pc:sldMkLst>
          <pc:docMk/>
          <pc:sldMk cId="130670871" sldId="607"/>
        </pc:sldMkLst>
      </pc:sldChg>
      <pc:sldChg chg="del">
        <pc:chgData name="ALI TEKIN GUNER" userId="8a3bfaf7-3db6-4045-837e-88d2495fba61" providerId="ADAL" clId="{1EE032C4-F898-4879-AE98-C3A8DB1C8CCB}" dt="2022-10-20T07:57:30.745" v="3" actId="2696"/>
        <pc:sldMkLst>
          <pc:docMk/>
          <pc:sldMk cId="3349805558" sldId="608"/>
        </pc:sldMkLst>
      </pc:sldChg>
      <pc:sldChg chg="del">
        <pc:chgData name="ALI TEKIN GUNER" userId="8a3bfaf7-3db6-4045-837e-88d2495fba61" providerId="ADAL" clId="{1EE032C4-F898-4879-AE98-C3A8DB1C8CCB}" dt="2022-10-20T07:51:18.169" v="2" actId="2696"/>
        <pc:sldMkLst>
          <pc:docMk/>
          <pc:sldMk cId="2845815988" sldId="609"/>
        </pc:sldMkLst>
      </pc:sldChg>
      <pc:sldChg chg="del">
        <pc:chgData name="ALI TEKIN GUNER" userId="8a3bfaf7-3db6-4045-837e-88d2495fba61" providerId="ADAL" clId="{1EE032C4-F898-4879-AE98-C3A8DB1C8CCB}" dt="2022-10-20T07:51:18.169" v="2" actId="2696"/>
        <pc:sldMkLst>
          <pc:docMk/>
          <pc:sldMk cId="3820009424" sldId="610"/>
        </pc:sldMkLst>
      </pc:sldChg>
      <pc:sldChg chg="del">
        <pc:chgData name="ALI TEKIN GUNER" userId="8a3bfaf7-3db6-4045-837e-88d2495fba61" providerId="ADAL" clId="{1EE032C4-F898-4879-AE98-C3A8DB1C8CCB}" dt="2022-10-20T07:51:18.169" v="2" actId="2696"/>
        <pc:sldMkLst>
          <pc:docMk/>
          <pc:sldMk cId="465236995" sldId="611"/>
        </pc:sldMkLst>
      </pc:sldChg>
      <pc:sldChg chg="del">
        <pc:chgData name="ALI TEKIN GUNER" userId="8a3bfaf7-3db6-4045-837e-88d2495fba61" providerId="ADAL" clId="{1EE032C4-F898-4879-AE98-C3A8DB1C8CCB}" dt="2022-10-20T07:51:18.169" v="2" actId="2696"/>
        <pc:sldMkLst>
          <pc:docMk/>
          <pc:sldMk cId="380845516" sldId="612"/>
        </pc:sldMkLst>
      </pc:sldChg>
      <pc:sldChg chg="del">
        <pc:chgData name="ALI TEKIN GUNER" userId="8a3bfaf7-3db6-4045-837e-88d2495fba61" providerId="ADAL" clId="{1EE032C4-F898-4879-AE98-C3A8DB1C8CCB}" dt="2022-10-20T07:51:18.169" v="2" actId="2696"/>
        <pc:sldMkLst>
          <pc:docMk/>
          <pc:sldMk cId="2127391890" sldId="613"/>
        </pc:sldMkLst>
      </pc:sldChg>
      <pc:sldChg chg="del">
        <pc:chgData name="ALI TEKIN GUNER" userId="8a3bfaf7-3db6-4045-837e-88d2495fba61" providerId="ADAL" clId="{1EE032C4-F898-4879-AE98-C3A8DB1C8CCB}" dt="2022-10-20T07:51:18.169" v="2" actId="2696"/>
        <pc:sldMkLst>
          <pc:docMk/>
          <pc:sldMk cId="1130102725" sldId="614"/>
        </pc:sldMkLst>
      </pc:sldChg>
      <pc:sldChg chg="del">
        <pc:chgData name="ALI TEKIN GUNER" userId="8a3bfaf7-3db6-4045-837e-88d2495fba61" providerId="ADAL" clId="{1EE032C4-F898-4879-AE98-C3A8DB1C8CCB}" dt="2022-10-20T07:51:18.169" v="2" actId="2696"/>
        <pc:sldMkLst>
          <pc:docMk/>
          <pc:sldMk cId="3722694679" sldId="615"/>
        </pc:sldMkLst>
      </pc:sldChg>
      <pc:sldChg chg="del">
        <pc:chgData name="ALI TEKIN GUNER" userId="8a3bfaf7-3db6-4045-837e-88d2495fba61" providerId="ADAL" clId="{1EE032C4-F898-4879-AE98-C3A8DB1C8CCB}" dt="2022-10-20T07:57:30.745" v="3" actId="2696"/>
        <pc:sldMkLst>
          <pc:docMk/>
          <pc:sldMk cId="1661553183" sldId="616"/>
        </pc:sldMkLst>
      </pc:sldChg>
      <pc:sldChg chg="del">
        <pc:chgData name="ALI TEKIN GUNER" userId="8a3bfaf7-3db6-4045-837e-88d2495fba61" providerId="ADAL" clId="{1EE032C4-F898-4879-AE98-C3A8DB1C8CCB}" dt="2022-10-20T07:51:18.169" v="2" actId="2696"/>
        <pc:sldMkLst>
          <pc:docMk/>
          <pc:sldMk cId="3272955290" sldId="618"/>
        </pc:sldMkLst>
      </pc:sldChg>
      <pc:sldChg chg="del">
        <pc:chgData name="ALI TEKIN GUNER" userId="8a3bfaf7-3db6-4045-837e-88d2495fba61" providerId="ADAL" clId="{1EE032C4-F898-4879-AE98-C3A8DB1C8CCB}" dt="2022-10-20T07:51:18.169" v="2" actId="2696"/>
        <pc:sldMkLst>
          <pc:docMk/>
          <pc:sldMk cId="3302733071" sldId="619"/>
        </pc:sldMkLst>
      </pc:sldChg>
      <pc:sldChg chg="del">
        <pc:chgData name="ALI TEKIN GUNER" userId="8a3bfaf7-3db6-4045-837e-88d2495fba61" providerId="ADAL" clId="{1EE032C4-F898-4879-AE98-C3A8DB1C8CCB}" dt="2022-10-20T07:51:18.169" v="2" actId="2696"/>
        <pc:sldMkLst>
          <pc:docMk/>
          <pc:sldMk cId="193509161" sldId="621"/>
        </pc:sldMkLst>
      </pc:sldChg>
      <pc:sldChg chg="del">
        <pc:chgData name="ALI TEKIN GUNER" userId="8a3bfaf7-3db6-4045-837e-88d2495fba61" providerId="ADAL" clId="{1EE032C4-F898-4879-AE98-C3A8DB1C8CCB}" dt="2022-10-20T07:51:18.169" v="2" actId="2696"/>
        <pc:sldMkLst>
          <pc:docMk/>
          <pc:sldMk cId="1204268544" sldId="622"/>
        </pc:sldMkLst>
      </pc:sldChg>
      <pc:sldChg chg="del">
        <pc:chgData name="ALI TEKIN GUNER" userId="8a3bfaf7-3db6-4045-837e-88d2495fba61" providerId="ADAL" clId="{1EE032C4-F898-4879-AE98-C3A8DB1C8CCB}" dt="2022-10-20T07:51:18.169" v="2" actId="2696"/>
        <pc:sldMkLst>
          <pc:docMk/>
          <pc:sldMk cId="955511877" sldId="624"/>
        </pc:sldMkLst>
      </pc:sldChg>
      <pc:sldChg chg="del">
        <pc:chgData name="ALI TEKIN GUNER" userId="8a3bfaf7-3db6-4045-837e-88d2495fba61" providerId="ADAL" clId="{1EE032C4-F898-4879-AE98-C3A8DB1C8CCB}" dt="2022-10-20T07:51:18.169" v="2" actId="2696"/>
        <pc:sldMkLst>
          <pc:docMk/>
          <pc:sldMk cId="3255828887" sldId="625"/>
        </pc:sldMkLst>
      </pc:sldChg>
      <pc:sldChg chg="del">
        <pc:chgData name="ALI TEKIN GUNER" userId="8a3bfaf7-3db6-4045-837e-88d2495fba61" providerId="ADAL" clId="{1EE032C4-F898-4879-AE98-C3A8DB1C8CCB}" dt="2022-10-20T07:51:18.169" v="2" actId="2696"/>
        <pc:sldMkLst>
          <pc:docMk/>
          <pc:sldMk cId="2525647973" sldId="626"/>
        </pc:sldMkLst>
      </pc:sldChg>
      <pc:sldChg chg="del">
        <pc:chgData name="ALI TEKIN GUNER" userId="8a3bfaf7-3db6-4045-837e-88d2495fba61" providerId="ADAL" clId="{1EE032C4-F898-4879-AE98-C3A8DB1C8CCB}" dt="2022-10-20T07:51:18.169" v="2" actId="2696"/>
        <pc:sldMkLst>
          <pc:docMk/>
          <pc:sldMk cId="2958525585" sldId="627"/>
        </pc:sldMkLst>
      </pc:sldChg>
      <pc:sldChg chg="del">
        <pc:chgData name="ALI TEKIN GUNER" userId="8a3bfaf7-3db6-4045-837e-88d2495fba61" providerId="ADAL" clId="{1EE032C4-F898-4879-AE98-C3A8DB1C8CCB}" dt="2022-10-20T07:51:18.169" v="2" actId="2696"/>
        <pc:sldMkLst>
          <pc:docMk/>
          <pc:sldMk cId="1060455349" sldId="629"/>
        </pc:sldMkLst>
      </pc:sldChg>
      <pc:sldChg chg="del">
        <pc:chgData name="ALI TEKIN GUNER" userId="8a3bfaf7-3db6-4045-837e-88d2495fba61" providerId="ADAL" clId="{1EE032C4-F898-4879-AE98-C3A8DB1C8CCB}" dt="2022-10-20T07:57:30.745" v="3" actId="2696"/>
        <pc:sldMkLst>
          <pc:docMk/>
          <pc:sldMk cId="1172270733" sldId="640"/>
        </pc:sldMkLst>
      </pc:sldChg>
      <pc:sldChg chg="del">
        <pc:chgData name="ALI TEKIN GUNER" userId="8a3bfaf7-3db6-4045-837e-88d2495fba61" providerId="ADAL" clId="{1EE032C4-F898-4879-AE98-C3A8DB1C8CCB}" dt="2022-10-20T07:57:30.745" v="3" actId="2696"/>
        <pc:sldMkLst>
          <pc:docMk/>
          <pc:sldMk cId="2268401289" sldId="644"/>
        </pc:sldMkLst>
      </pc:sldChg>
      <pc:sldChg chg="del">
        <pc:chgData name="ALI TEKIN GUNER" userId="8a3bfaf7-3db6-4045-837e-88d2495fba61" providerId="ADAL" clId="{1EE032C4-F898-4879-AE98-C3A8DB1C8CCB}" dt="2022-10-20T07:57:30.745" v="3" actId="2696"/>
        <pc:sldMkLst>
          <pc:docMk/>
          <pc:sldMk cId="284792564" sldId="650"/>
        </pc:sldMkLst>
      </pc:sldChg>
      <pc:sldChg chg="del">
        <pc:chgData name="ALI TEKIN GUNER" userId="8a3bfaf7-3db6-4045-837e-88d2495fba61" providerId="ADAL" clId="{1EE032C4-F898-4879-AE98-C3A8DB1C8CCB}" dt="2022-10-20T07:57:30.745" v="3" actId="2696"/>
        <pc:sldMkLst>
          <pc:docMk/>
          <pc:sldMk cId="746064323" sldId="651"/>
        </pc:sldMkLst>
      </pc:sldChg>
      <pc:sldChg chg="del">
        <pc:chgData name="ALI TEKIN GUNER" userId="8a3bfaf7-3db6-4045-837e-88d2495fba61" providerId="ADAL" clId="{1EE032C4-F898-4879-AE98-C3A8DB1C8CCB}" dt="2022-10-20T07:57:30.745" v="3" actId="2696"/>
        <pc:sldMkLst>
          <pc:docMk/>
          <pc:sldMk cId="859853469" sldId="652"/>
        </pc:sldMkLst>
      </pc:sldChg>
      <pc:sldChg chg="del">
        <pc:chgData name="ALI TEKIN GUNER" userId="8a3bfaf7-3db6-4045-837e-88d2495fba61" providerId="ADAL" clId="{1EE032C4-F898-4879-AE98-C3A8DB1C8CCB}" dt="2022-10-20T07:57:30.745" v="3" actId="2696"/>
        <pc:sldMkLst>
          <pc:docMk/>
          <pc:sldMk cId="3296875736" sldId="653"/>
        </pc:sldMkLst>
      </pc:sldChg>
      <pc:sldChg chg="del">
        <pc:chgData name="ALI TEKIN GUNER" userId="8a3bfaf7-3db6-4045-837e-88d2495fba61" providerId="ADAL" clId="{1EE032C4-F898-4879-AE98-C3A8DB1C8CCB}" dt="2022-10-20T07:57:30.745" v="3" actId="2696"/>
        <pc:sldMkLst>
          <pc:docMk/>
          <pc:sldMk cId="1930417226" sldId="654"/>
        </pc:sldMkLst>
      </pc:sldChg>
      <pc:sldChg chg="modSp">
        <pc:chgData name="ALI TEKIN GUNER" userId="8a3bfaf7-3db6-4045-837e-88d2495fba61" providerId="ADAL" clId="{1EE032C4-F898-4879-AE98-C3A8DB1C8CCB}" dt="2022-10-20T08:53:41.805" v="1126" actId="20577"/>
        <pc:sldMkLst>
          <pc:docMk/>
          <pc:sldMk cId="3548442925" sldId="660"/>
        </pc:sldMkLst>
        <pc:spChg chg="mod">
          <ac:chgData name="ALI TEKIN GUNER" userId="8a3bfaf7-3db6-4045-837e-88d2495fba61" providerId="ADAL" clId="{1EE032C4-F898-4879-AE98-C3A8DB1C8CCB}" dt="2022-10-20T08:53:41.805" v="1126" actId="20577"/>
          <ac:spMkLst>
            <pc:docMk/>
            <pc:sldMk cId="3548442925" sldId="660"/>
            <ac:spMk id="22531" creationId="{00000000-0000-0000-0000-000000000000}"/>
          </ac:spMkLst>
        </pc:spChg>
      </pc:sldChg>
      <pc:sldChg chg="del">
        <pc:chgData name="ALI TEKIN GUNER" userId="8a3bfaf7-3db6-4045-837e-88d2495fba61" providerId="ADAL" clId="{1EE032C4-F898-4879-AE98-C3A8DB1C8CCB}" dt="2022-10-20T07:57:30.745" v="3" actId="2696"/>
        <pc:sldMkLst>
          <pc:docMk/>
          <pc:sldMk cId="2573945082" sldId="674"/>
        </pc:sldMkLst>
      </pc:sldChg>
      <pc:sldChg chg="del">
        <pc:chgData name="ALI TEKIN GUNER" userId="8a3bfaf7-3db6-4045-837e-88d2495fba61" providerId="ADAL" clId="{1EE032C4-F898-4879-AE98-C3A8DB1C8CCB}" dt="2022-10-20T07:57:30.745" v="3" actId="2696"/>
        <pc:sldMkLst>
          <pc:docMk/>
          <pc:sldMk cId="1916062931" sldId="675"/>
        </pc:sldMkLst>
      </pc:sldChg>
      <pc:sldChg chg="del">
        <pc:chgData name="ALI TEKIN GUNER" userId="8a3bfaf7-3db6-4045-837e-88d2495fba61" providerId="ADAL" clId="{1EE032C4-F898-4879-AE98-C3A8DB1C8CCB}" dt="2022-10-20T07:57:30.745" v="3" actId="2696"/>
        <pc:sldMkLst>
          <pc:docMk/>
          <pc:sldMk cId="3653459600" sldId="676"/>
        </pc:sldMkLst>
      </pc:sldChg>
      <pc:sldChg chg="del">
        <pc:chgData name="ALI TEKIN GUNER" userId="8a3bfaf7-3db6-4045-837e-88d2495fba61" providerId="ADAL" clId="{1EE032C4-F898-4879-AE98-C3A8DB1C8CCB}" dt="2022-10-20T07:57:30.745" v="3" actId="2696"/>
        <pc:sldMkLst>
          <pc:docMk/>
          <pc:sldMk cId="430229799" sldId="677"/>
        </pc:sldMkLst>
      </pc:sldChg>
      <pc:sldChg chg="del">
        <pc:chgData name="ALI TEKIN GUNER" userId="8a3bfaf7-3db6-4045-837e-88d2495fba61" providerId="ADAL" clId="{1EE032C4-F898-4879-AE98-C3A8DB1C8CCB}" dt="2022-10-20T07:57:30.745" v="3" actId="2696"/>
        <pc:sldMkLst>
          <pc:docMk/>
          <pc:sldMk cId="2695249341" sldId="693"/>
        </pc:sldMkLst>
      </pc:sldChg>
      <pc:sldChg chg="modSp mod">
        <pc:chgData name="ALI TEKIN GUNER" userId="8a3bfaf7-3db6-4045-837e-88d2495fba61" providerId="ADAL" clId="{1EE032C4-F898-4879-AE98-C3A8DB1C8CCB}" dt="2022-10-20T08:38:01.902" v="621" actId="20577"/>
        <pc:sldMkLst>
          <pc:docMk/>
          <pc:sldMk cId="2761124651" sldId="704"/>
        </pc:sldMkLst>
        <pc:spChg chg="mod">
          <ac:chgData name="ALI TEKIN GUNER" userId="8a3bfaf7-3db6-4045-837e-88d2495fba61" providerId="ADAL" clId="{1EE032C4-F898-4879-AE98-C3A8DB1C8CCB}" dt="2022-10-20T08:37:15.602" v="605" actId="1076"/>
          <ac:spMkLst>
            <pc:docMk/>
            <pc:sldMk cId="2761124651" sldId="704"/>
            <ac:spMk id="5" creationId="{00000000-0000-0000-0000-000000000000}"/>
          </ac:spMkLst>
        </pc:spChg>
        <pc:spChg chg="mod">
          <ac:chgData name="ALI TEKIN GUNER" userId="8a3bfaf7-3db6-4045-837e-88d2495fba61" providerId="ADAL" clId="{1EE032C4-F898-4879-AE98-C3A8DB1C8CCB}" dt="2022-10-20T08:37:29.664" v="610" actId="20577"/>
          <ac:spMkLst>
            <pc:docMk/>
            <pc:sldMk cId="2761124651" sldId="704"/>
            <ac:spMk id="8" creationId="{00000000-0000-0000-0000-000000000000}"/>
          </ac:spMkLst>
        </pc:spChg>
        <pc:spChg chg="mod">
          <ac:chgData name="ALI TEKIN GUNER" userId="8a3bfaf7-3db6-4045-837e-88d2495fba61" providerId="ADAL" clId="{1EE032C4-F898-4879-AE98-C3A8DB1C8CCB}" dt="2022-10-20T08:38:01.902" v="621" actId="20577"/>
          <ac:spMkLst>
            <pc:docMk/>
            <pc:sldMk cId="2761124651" sldId="704"/>
            <ac:spMk id="10" creationId="{00000000-0000-0000-0000-000000000000}"/>
          </ac:spMkLst>
        </pc:spChg>
      </pc:sldChg>
      <pc:sldChg chg="del">
        <pc:chgData name="ALI TEKIN GUNER" userId="8a3bfaf7-3db6-4045-837e-88d2495fba61" providerId="ADAL" clId="{1EE032C4-F898-4879-AE98-C3A8DB1C8CCB}" dt="2022-10-20T07:57:30.745" v="3" actId="2696"/>
        <pc:sldMkLst>
          <pc:docMk/>
          <pc:sldMk cId="3863065038" sldId="705"/>
        </pc:sldMkLst>
      </pc:sldChg>
      <pc:sldChg chg="del">
        <pc:chgData name="ALI TEKIN GUNER" userId="8a3bfaf7-3db6-4045-837e-88d2495fba61" providerId="ADAL" clId="{1EE032C4-F898-4879-AE98-C3A8DB1C8CCB}" dt="2022-10-20T07:57:30.745" v="3" actId="2696"/>
        <pc:sldMkLst>
          <pc:docMk/>
          <pc:sldMk cId="1270081229" sldId="706"/>
        </pc:sldMkLst>
      </pc:sldChg>
      <pc:sldChg chg="del">
        <pc:chgData name="ALI TEKIN GUNER" userId="8a3bfaf7-3db6-4045-837e-88d2495fba61" providerId="ADAL" clId="{1EE032C4-F898-4879-AE98-C3A8DB1C8CCB}" dt="2022-10-20T07:57:30.745" v="3" actId="2696"/>
        <pc:sldMkLst>
          <pc:docMk/>
          <pc:sldMk cId="3165467091" sldId="708"/>
        </pc:sldMkLst>
      </pc:sldChg>
      <pc:sldChg chg="modSp">
        <pc:chgData name="ALI TEKIN GUNER" userId="8a3bfaf7-3db6-4045-837e-88d2495fba61" providerId="ADAL" clId="{1EE032C4-F898-4879-AE98-C3A8DB1C8CCB}" dt="2022-10-20T08:57:30.047" v="1181" actId="20577"/>
        <pc:sldMkLst>
          <pc:docMk/>
          <pc:sldMk cId="4092380730" sldId="711"/>
        </pc:sldMkLst>
        <pc:spChg chg="mod">
          <ac:chgData name="ALI TEKIN GUNER" userId="8a3bfaf7-3db6-4045-837e-88d2495fba61" providerId="ADAL" clId="{1EE032C4-F898-4879-AE98-C3A8DB1C8CCB}" dt="2022-10-20T08:57:30.047" v="1181" actId="20577"/>
          <ac:spMkLst>
            <pc:docMk/>
            <pc:sldMk cId="4092380730" sldId="711"/>
            <ac:spMk id="7" creationId="{00000000-0000-0000-0000-000000000000}"/>
          </ac:spMkLst>
        </pc:spChg>
      </pc:sldChg>
      <pc:sldChg chg="modSp">
        <pc:chgData name="ALI TEKIN GUNER" userId="8a3bfaf7-3db6-4045-837e-88d2495fba61" providerId="ADAL" clId="{1EE032C4-F898-4879-AE98-C3A8DB1C8CCB}" dt="2022-10-20T08:37:47.074" v="613" actId="6549"/>
        <pc:sldMkLst>
          <pc:docMk/>
          <pc:sldMk cId="3783021938" sldId="713"/>
        </pc:sldMkLst>
        <pc:spChg chg="mod">
          <ac:chgData name="ALI TEKIN GUNER" userId="8a3bfaf7-3db6-4045-837e-88d2495fba61" providerId="ADAL" clId="{1EE032C4-F898-4879-AE98-C3A8DB1C8CCB}" dt="2022-10-20T08:37:47.074" v="613" actId="6549"/>
          <ac:spMkLst>
            <pc:docMk/>
            <pc:sldMk cId="3783021938" sldId="713"/>
            <ac:spMk id="5" creationId="{00000000-0000-0000-0000-000000000000}"/>
          </ac:spMkLst>
        </pc:spChg>
      </pc:sldChg>
      <pc:sldChg chg="del">
        <pc:chgData name="ALI TEKIN GUNER" userId="8a3bfaf7-3db6-4045-837e-88d2495fba61" providerId="ADAL" clId="{1EE032C4-F898-4879-AE98-C3A8DB1C8CCB}" dt="2022-10-20T07:57:30.745" v="3" actId="2696"/>
        <pc:sldMkLst>
          <pc:docMk/>
          <pc:sldMk cId="3829083131" sldId="726"/>
        </pc:sldMkLst>
      </pc:sldChg>
      <pc:sldChg chg="addSp delSp modSp mod delAnim modAnim">
        <pc:chgData name="ALI TEKIN GUNER" userId="8a3bfaf7-3db6-4045-837e-88d2495fba61" providerId="ADAL" clId="{1EE032C4-F898-4879-AE98-C3A8DB1C8CCB}" dt="2022-10-20T08:57:12.164" v="1174" actId="1076"/>
        <pc:sldMkLst>
          <pc:docMk/>
          <pc:sldMk cId="3743950944" sldId="728"/>
        </pc:sldMkLst>
        <pc:spChg chg="del">
          <ac:chgData name="ALI TEKIN GUNER" userId="8a3bfaf7-3db6-4045-837e-88d2495fba61" providerId="ADAL" clId="{1EE032C4-F898-4879-AE98-C3A8DB1C8CCB}" dt="2022-10-20T08:55:32.075" v="1143" actId="478"/>
          <ac:spMkLst>
            <pc:docMk/>
            <pc:sldMk cId="3743950944" sldId="728"/>
            <ac:spMk id="2" creationId="{00000000-0000-0000-0000-000000000000}"/>
          </ac:spMkLst>
        </pc:spChg>
        <pc:spChg chg="add mod">
          <ac:chgData name="ALI TEKIN GUNER" userId="8a3bfaf7-3db6-4045-837e-88d2495fba61" providerId="ADAL" clId="{1EE032C4-F898-4879-AE98-C3A8DB1C8CCB}" dt="2022-10-20T08:56:59.220" v="1171" actId="1076"/>
          <ac:spMkLst>
            <pc:docMk/>
            <pc:sldMk cId="3743950944" sldId="728"/>
            <ac:spMk id="8" creationId="{EC36A091-93A9-3744-AA79-D4433F5E89F3}"/>
          </ac:spMkLst>
        </pc:spChg>
        <pc:spChg chg="mod">
          <ac:chgData name="ALI TEKIN GUNER" userId="8a3bfaf7-3db6-4045-837e-88d2495fba61" providerId="ADAL" clId="{1EE032C4-F898-4879-AE98-C3A8DB1C8CCB}" dt="2022-10-20T08:56:16.479" v="1157"/>
          <ac:spMkLst>
            <pc:docMk/>
            <pc:sldMk cId="3743950944" sldId="728"/>
            <ac:spMk id="11" creationId="{6EFD5C70-FF93-DF13-6114-F6FD9184E117}"/>
          </ac:spMkLst>
        </pc:spChg>
        <pc:spChg chg="mod">
          <ac:chgData name="ALI TEKIN GUNER" userId="8a3bfaf7-3db6-4045-837e-88d2495fba61" providerId="ADAL" clId="{1EE032C4-F898-4879-AE98-C3A8DB1C8CCB}" dt="2022-10-20T08:57:05.138" v="1172" actId="1076"/>
          <ac:spMkLst>
            <pc:docMk/>
            <pc:sldMk cId="3743950944" sldId="728"/>
            <ac:spMk id="12" creationId="{D77B6718-C65F-5621-ECD3-B6B43843DB55}"/>
          </ac:spMkLst>
        </pc:spChg>
        <pc:spChg chg="mod ord">
          <ac:chgData name="ALI TEKIN GUNER" userId="8a3bfaf7-3db6-4045-837e-88d2495fba61" providerId="ADAL" clId="{1EE032C4-F898-4879-AE98-C3A8DB1C8CCB}" dt="2022-10-20T08:56:33.916" v="1162" actId="1076"/>
          <ac:spMkLst>
            <pc:docMk/>
            <pc:sldMk cId="3743950944" sldId="728"/>
            <ac:spMk id="13" creationId="{00000000-0000-0000-0000-000000000000}"/>
          </ac:spMkLst>
        </pc:spChg>
        <pc:spChg chg="mod">
          <ac:chgData name="ALI TEKIN GUNER" userId="8a3bfaf7-3db6-4045-837e-88d2495fba61" providerId="ADAL" clId="{1EE032C4-F898-4879-AE98-C3A8DB1C8CCB}" dt="2022-10-20T08:56:16.479" v="1157"/>
          <ac:spMkLst>
            <pc:docMk/>
            <pc:sldMk cId="3743950944" sldId="728"/>
            <ac:spMk id="15" creationId="{E2E731A5-FFD5-B1C3-CDFF-09C10953CDE3}"/>
          </ac:spMkLst>
        </pc:spChg>
        <pc:spChg chg="mod">
          <ac:chgData name="ALI TEKIN GUNER" userId="8a3bfaf7-3db6-4045-837e-88d2495fba61" providerId="ADAL" clId="{1EE032C4-F898-4879-AE98-C3A8DB1C8CCB}" dt="2022-10-20T08:56:16.479" v="1157"/>
          <ac:spMkLst>
            <pc:docMk/>
            <pc:sldMk cId="3743950944" sldId="728"/>
            <ac:spMk id="16" creationId="{F6647E67-FEC8-786F-6667-5902B4537F94}"/>
          </ac:spMkLst>
        </pc:spChg>
        <pc:spChg chg="mod">
          <ac:chgData name="ALI TEKIN GUNER" userId="8a3bfaf7-3db6-4045-837e-88d2495fba61" providerId="ADAL" clId="{1EE032C4-F898-4879-AE98-C3A8DB1C8CCB}" dt="2022-10-20T08:57:09.782" v="1173" actId="1076"/>
          <ac:spMkLst>
            <pc:docMk/>
            <pc:sldMk cId="3743950944" sldId="728"/>
            <ac:spMk id="17" creationId="{EA65075D-6D98-8E1A-305F-2DC128A15B75}"/>
          </ac:spMkLst>
        </pc:spChg>
        <pc:spChg chg="mod">
          <ac:chgData name="ALI TEKIN GUNER" userId="8a3bfaf7-3db6-4045-837e-88d2495fba61" providerId="ADAL" clId="{1EE032C4-F898-4879-AE98-C3A8DB1C8CCB}" dt="2022-10-20T08:56:16.479" v="1157"/>
          <ac:spMkLst>
            <pc:docMk/>
            <pc:sldMk cId="3743950944" sldId="728"/>
            <ac:spMk id="18" creationId="{88311D0A-9337-0000-A196-E4C156D4883B}"/>
          </ac:spMkLst>
        </pc:spChg>
        <pc:spChg chg="del mod">
          <ac:chgData name="ALI TEKIN GUNER" userId="8a3bfaf7-3db6-4045-837e-88d2495fba61" providerId="ADAL" clId="{1EE032C4-F898-4879-AE98-C3A8DB1C8CCB}" dt="2022-10-20T08:55:30.094" v="1142" actId="478"/>
          <ac:spMkLst>
            <pc:docMk/>
            <pc:sldMk cId="3743950944" sldId="728"/>
            <ac:spMk id="20" creationId="{00000000-0000-0000-0000-000000000000}"/>
          </ac:spMkLst>
        </pc:spChg>
        <pc:spChg chg="del">
          <ac:chgData name="ALI TEKIN GUNER" userId="8a3bfaf7-3db6-4045-837e-88d2495fba61" providerId="ADAL" clId="{1EE032C4-F898-4879-AE98-C3A8DB1C8CCB}" dt="2022-10-20T08:55:30.094" v="1142" actId="478"/>
          <ac:spMkLst>
            <pc:docMk/>
            <pc:sldMk cId="3743950944" sldId="728"/>
            <ac:spMk id="21" creationId="{00000000-0000-0000-0000-000000000000}"/>
          </ac:spMkLst>
        </pc:spChg>
        <pc:spChg chg="del">
          <ac:chgData name="ALI TEKIN GUNER" userId="8a3bfaf7-3db6-4045-837e-88d2495fba61" providerId="ADAL" clId="{1EE032C4-F898-4879-AE98-C3A8DB1C8CCB}" dt="2022-10-20T08:55:30.094" v="1142" actId="478"/>
          <ac:spMkLst>
            <pc:docMk/>
            <pc:sldMk cId="3743950944" sldId="728"/>
            <ac:spMk id="23" creationId="{00000000-0000-0000-0000-000000000000}"/>
          </ac:spMkLst>
        </pc:spChg>
        <pc:spChg chg="mod">
          <ac:chgData name="ALI TEKIN GUNER" userId="8a3bfaf7-3db6-4045-837e-88d2495fba61" providerId="ADAL" clId="{1EE032C4-F898-4879-AE98-C3A8DB1C8CCB}" dt="2022-10-20T08:56:50.784" v="1168" actId="1076"/>
          <ac:spMkLst>
            <pc:docMk/>
            <pc:sldMk cId="3743950944" sldId="728"/>
            <ac:spMk id="20482" creationId="{00000000-0000-0000-0000-000000000000}"/>
          </ac:spMkLst>
        </pc:spChg>
        <pc:grpChg chg="add mod">
          <ac:chgData name="ALI TEKIN GUNER" userId="8a3bfaf7-3db6-4045-837e-88d2495fba61" providerId="ADAL" clId="{1EE032C4-F898-4879-AE98-C3A8DB1C8CCB}" dt="2022-10-20T08:57:12.164" v="1174" actId="1076"/>
          <ac:grpSpMkLst>
            <pc:docMk/>
            <pc:sldMk cId="3743950944" sldId="728"/>
            <ac:grpSpMk id="9" creationId="{A095EA4E-A9E0-E719-1692-4B9BE1DB5F6C}"/>
          </ac:grpSpMkLst>
        </pc:grpChg>
        <pc:picChg chg="mod">
          <ac:chgData name="ALI TEKIN GUNER" userId="8a3bfaf7-3db6-4045-837e-88d2495fba61" providerId="ADAL" clId="{1EE032C4-F898-4879-AE98-C3A8DB1C8CCB}" dt="2022-10-20T08:56:56.004" v="1170" actId="1076"/>
          <ac:picMkLst>
            <pc:docMk/>
            <pc:sldMk cId="3743950944" sldId="728"/>
            <ac:picMk id="3" creationId="{00000000-0000-0000-0000-000000000000}"/>
          </ac:picMkLst>
        </pc:picChg>
        <pc:picChg chg="add mod">
          <ac:chgData name="ALI TEKIN GUNER" userId="8a3bfaf7-3db6-4045-837e-88d2495fba61" providerId="ADAL" clId="{1EE032C4-F898-4879-AE98-C3A8DB1C8CCB}" dt="2022-10-20T08:56:44.364" v="1164" actId="1076"/>
          <ac:picMkLst>
            <pc:docMk/>
            <pc:sldMk cId="3743950944" sldId="728"/>
            <ac:picMk id="7" creationId="{6EA1CDBF-0B1E-C5A8-CC64-75452DF1B44E}"/>
          </ac:picMkLst>
        </pc:picChg>
        <pc:picChg chg="del">
          <ac:chgData name="ALI TEKIN GUNER" userId="8a3bfaf7-3db6-4045-837e-88d2495fba61" providerId="ADAL" clId="{1EE032C4-F898-4879-AE98-C3A8DB1C8CCB}" dt="2022-10-20T08:55:30.094" v="1142" actId="478"/>
          <ac:picMkLst>
            <pc:docMk/>
            <pc:sldMk cId="3743950944" sldId="728"/>
            <ac:picMk id="22" creationId="{00000000-0000-0000-0000-000000000000}"/>
          </ac:picMkLst>
        </pc:picChg>
      </pc:sldChg>
      <pc:sldChg chg="addSp delSp modSp del mod delAnim modAnim">
        <pc:chgData name="ALI TEKIN GUNER" userId="8a3bfaf7-3db6-4045-837e-88d2495fba61" providerId="ADAL" clId="{1EE032C4-F898-4879-AE98-C3A8DB1C8CCB}" dt="2022-10-20T08:57:16.405" v="1175" actId="47"/>
        <pc:sldMkLst>
          <pc:docMk/>
          <pc:sldMk cId="3153015558" sldId="729"/>
        </pc:sldMkLst>
        <pc:spChg chg="mod">
          <ac:chgData name="ALI TEKIN GUNER" userId="8a3bfaf7-3db6-4045-837e-88d2495fba61" providerId="ADAL" clId="{1EE032C4-F898-4879-AE98-C3A8DB1C8CCB}" dt="2022-10-20T08:56:06.088" v="1153" actId="164"/>
          <ac:spMkLst>
            <pc:docMk/>
            <pc:sldMk cId="3153015558" sldId="729"/>
            <ac:spMk id="8" creationId="{00000000-0000-0000-0000-000000000000}"/>
          </ac:spMkLst>
        </pc:spChg>
        <pc:spChg chg="del mod ord">
          <ac:chgData name="ALI TEKIN GUNER" userId="8a3bfaf7-3db6-4045-837e-88d2495fba61" providerId="ADAL" clId="{1EE032C4-F898-4879-AE98-C3A8DB1C8CCB}" dt="2022-10-20T08:56:14.823" v="1156" actId="21"/>
          <ac:spMkLst>
            <pc:docMk/>
            <pc:sldMk cId="3153015558" sldId="729"/>
            <ac:spMk id="10" creationId="{00000000-0000-0000-0000-000000000000}"/>
          </ac:spMkLst>
        </pc:spChg>
        <pc:spChg chg="mod">
          <ac:chgData name="ALI TEKIN GUNER" userId="8a3bfaf7-3db6-4045-837e-88d2495fba61" providerId="ADAL" clId="{1EE032C4-F898-4879-AE98-C3A8DB1C8CCB}" dt="2022-10-20T08:56:06.088" v="1153" actId="164"/>
          <ac:spMkLst>
            <pc:docMk/>
            <pc:sldMk cId="3153015558" sldId="729"/>
            <ac:spMk id="11" creationId="{00000000-0000-0000-0000-000000000000}"/>
          </ac:spMkLst>
        </pc:spChg>
        <pc:spChg chg="mod">
          <ac:chgData name="ALI TEKIN GUNER" userId="8a3bfaf7-3db6-4045-837e-88d2495fba61" providerId="ADAL" clId="{1EE032C4-F898-4879-AE98-C3A8DB1C8CCB}" dt="2022-10-20T08:56:06.088" v="1153" actId="164"/>
          <ac:spMkLst>
            <pc:docMk/>
            <pc:sldMk cId="3153015558" sldId="729"/>
            <ac:spMk id="13" creationId="{00000000-0000-0000-0000-000000000000}"/>
          </ac:spMkLst>
        </pc:spChg>
        <pc:spChg chg="mod">
          <ac:chgData name="ALI TEKIN GUNER" userId="8a3bfaf7-3db6-4045-837e-88d2495fba61" providerId="ADAL" clId="{1EE032C4-F898-4879-AE98-C3A8DB1C8CCB}" dt="2022-10-20T08:56:06.088" v="1153" actId="164"/>
          <ac:spMkLst>
            <pc:docMk/>
            <pc:sldMk cId="3153015558" sldId="729"/>
            <ac:spMk id="22" creationId="{00000000-0000-0000-0000-000000000000}"/>
          </ac:spMkLst>
        </pc:spChg>
        <pc:spChg chg="mod">
          <ac:chgData name="ALI TEKIN GUNER" userId="8a3bfaf7-3db6-4045-837e-88d2495fba61" providerId="ADAL" clId="{1EE032C4-F898-4879-AE98-C3A8DB1C8CCB}" dt="2022-10-20T08:56:06.088" v="1153" actId="164"/>
          <ac:spMkLst>
            <pc:docMk/>
            <pc:sldMk cId="3153015558" sldId="729"/>
            <ac:spMk id="23" creationId="{00000000-0000-0000-0000-000000000000}"/>
          </ac:spMkLst>
        </pc:spChg>
        <pc:spChg chg="mod">
          <ac:chgData name="ALI TEKIN GUNER" userId="8a3bfaf7-3db6-4045-837e-88d2495fba61" providerId="ADAL" clId="{1EE032C4-F898-4879-AE98-C3A8DB1C8CCB}" dt="2022-10-20T08:56:06.088" v="1153" actId="164"/>
          <ac:spMkLst>
            <pc:docMk/>
            <pc:sldMk cId="3153015558" sldId="729"/>
            <ac:spMk id="25" creationId="{00000000-0000-0000-0000-000000000000}"/>
          </ac:spMkLst>
        </pc:spChg>
        <pc:grpChg chg="add del mod ord">
          <ac:chgData name="ALI TEKIN GUNER" userId="8a3bfaf7-3db6-4045-837e-88d2495fba61" providerId="ADAL" clId="{1EE032C4-F898-4879-AE98-C3A8DB1C8CCB}" dt="2022-10-20T08:56:14.823" v="1156" actId="21"/>
          <ac:grpSpMkLst>
            <pc:docMk/>
            <pc:sldMk cId="3153015558" sldId="729"/>
            <ac:grpSpMk id="4" creationId="{84A30EFD-DBB5-DD20-72FF-A42B1FD1276E}"/>
          </ac:grpSpMkLst>
        </pc:grpChg>
        <pc:picChg chg="del">
          <ac:chgData name="ALI TEKIN GUNER" userId="8a3bfaf7-3db6-4045-837e-88d2495fba61" providerId="ADAL" clId="{1EE032C4-F898-4879-AE98-C3A8DB1C8CCB}" dt="2022-10-20T08:56:14.823" v="1156" actId="21"/>
          <ac:picMkLst>
            <pc:docMk/>
            <pc:sldMk cId="3153015558" sldId="729"/>
            <ac:picMk id="24" creationId="{00000000-0000-0000-0000-000000000000}"/>
          </ac:picMkLst>
        </pc:picChg>
      </pc:sldChg>
      <pc:sldChg chg="del">
        <pc:chgData name="ALI TEKIN GUNER" userId="8a3bfaf7-3db6-4045-837e-88d2495fba61" providerId="ADAL" clId="{1EE032C4-F898-4879-AE98-C3A8DB1C8CCB}" dt="2022-10-20T07:57:30.745" v="3" actId="2696"/>
        <pc:sldMkLst>
          <pc:docMk/>
          <pc:sldMk cId="755662438" sldId="737"/>
        </pc:sldMkLst>
      </pc:sldChg>
      <pc:sldChg chg="del">
        <pc:chgData name="ALI TEKIN GUNER" userId="8a3bfaf7-3db6-4045-837e-88d2495fba61" providerId="ADAL" clId="{1EE032C4-F898-4879-AE98-C3A8DB1C8CCB}" dt="2022-10-20T07:57:30.745" v="3" actId="2696"/>
        <pc:sldMkLst>
          <pc:docMk/>
          <pc:sldMk cId="4057353948" sldId="744"/>
        </pc:sldMkLst>
      </pc:sldChg>
      <pc:sldChg chg="del">
        <pc:chgData name="ALI TEKIN GUNER" userId="8a3bfaf7-3db6-4045-837e-88d2495fba61" providerId="ADAL" clId="{1EE032C4-F898-4879-AE98-C3A8DB1C8CCB}" dt="2022-10-20T07:57:30.745" v="3" actId="2696"/>
        <pc:sldMkLst>
          <pc:docMk/>
          <pc:sldMk cId="930080085" sldId="750"/>
        </pc:sldMkLst>
      </pc:sldChg>
      <pc:sldChg chg="del">
        <pc:chgData name="ALI TEKIN GUNER" userId="8a3bfaf7-3db6-4045-837e-88d2495fba61" providerId="ADAL" clId="{1EE032C4-F898-4879-AE98-C3A8DB1C8CCB}" dt="2022-10-20T07:57:30.745" v="3" actId="2696"/>
        <pc:sldMkLst>
          <pc:docMk/>
          <pc:sldMk cId="785326129" sldId="751"/>
        </pc:sldMkLst>
      </pc:sldChg>
      <pc:sldChg chg="del">
        <pc:chgData name="ALI TEKIN GUNER" userId="8a3bfaf7-3db6-4045-837e-88d2495fba61" providerId="ADAL" clId="{1EE032C4-F898-4879-AE98-C3A8DB1C8CCB}" dt="2022-10-20T07:57:30.745" v="3" actId="2696"/>
        <pc:sldMkLst>
          <pc:docMk/>
          <pc:sldMk cId="3555704126" sldId="756"/>
        </pc:sldMkLst>
      </pc:sldChg>
      <pc:sldChg chg="del">
        <pc:chgData name="ALI TEKIN GUNER" userId="8a3bfaf7-3db6-4045-837e-88d2495fba61" providerId="ADAL" clId="{1EE032C4-F898-4879-AE98-C3A8DB1C8CCB}" dt="2022-10-20T07:57:30.745" v="3" actId="2696"/>
        <pc:sldMkLst>
          <pc:docMk/>
          <pc:sldMk cId="183542371" sldId="757"/>
        </pc:sldMkLst>
      </pc:sldChg>
      <pc:sldChg chg="del">
        <pc:chgData name="ALI TEKIN GUNER" userId="8a3bfaf7-3db6-4045-837e-88d2495fba61" providerId="ADAL" clId="{1EE032C4-F898-4879-AE98-C3A8DB1C8CCB}" dt="2022-10-20T07:57:30.745" v="3" actId="2696"/>
        <pc:sldMkLst>
          <pc:docMk/>
          <pc:sldMk cId="202728001" sldId="758"/>
        </pc:sldMkLst>
      </pc:sldChg>
      <pc:sldChg chg="del">
        <pc:chgData name="ALI TEKIN GUNER" userId="8a3bfaf7-3db6-4045-837e-88d2495fba61" providerId="ADAL" clId="{1EE032C4-F898-4879-AE98-C3A8DB1C8CCB}" dt="2022-10-20T07:57:30.745" v="3" actId="2696"/>
        <pc:sldMkLst>
          <pc:docMk/>
          <pc:sldMk cId="2108082405" sldId="759"/>
        </pc:sldMkLst>
      </pc:sldChg>
      <pc:sldChg chg="del">
        <pc:chgData name="ALI TEKIN GUNER" userId="8a3bfaf7-3db6-4045-837e-88d2495fba61" providerId="ADAL" clId="{1EE032C4-F898-4879-AE98-C3A8DB1C8CCB}" dt="2022-10-20T07:57:30.745" v="3" actId="2696"/>
        <pc:sldMkLst>
          <pc:docMk/>
          <pc:sldMk cId="3281953548" sldId="760"/>
        </pc:sldMkLst>
      </pc:sldChg>
      <pc:sldChg chg="del">
        <pc:chgData name="ALI TEKIN GUNER" userId="8a3bfaf7-3db6-4045-837e-88d2495fba61" providerId="ADAL" clId="{1EE032C4-F898-4879-AE98-C3A8DB1C8CCB}" dt="2022-10-20T07:57:30.745" v="3" actId="2696"/>
        <pc:sldMkLst>
          <pc:docMk/>
          <pc:sldMk cId="215128247" sldId="762"/>
        </pc:sldMkLst>
      </pc:sldChg>
      <pc:sldChg chg="del">
        <pc:chgData name="ALI TEKIN GUNER" userId="8a3bfaf7-3db6-4045-837e-88d2495fba61" providerId="ADAL" clId="{1EE032C4-F898-4879-AE98-C3A8DB1C8CCB}" dt="2022-10-20T07:57:30.745" v="3" actId="2696"/>
        <pc:sldMkLst>
          <pc:docMk/>
          <pc:sldMk cId="11664812" sldId="763"/>
        </pc:sldMkLst>
      </pc:sldChg>
      <pc:sldChg chg="del">
        <pc:chgData name="ALI TEKIN GUNER" userId="8a3bfaf7-3db6-4045-837e-88d2495fba61" providerId="ADAL" clId="{1EE032C4-F898-4879-AE98-C3A8DB1C8CCB}" dt="2022-10-20T07:57:30.745" v="3" actId="2696"/>
        <pc:sldMkLst>
          <pc:docMk/>
          <pc:sldMk cId="1479768358" sldId="765"/>
        </pc:sldMkLst>
      </pc:sldChg>
      <pc:sldChg chg="modSp">
        <pc:chgData name="ALI TEKIN GUNER" userId="8a3bfaf7-3db6-4045-837e-88d2495fba61" providerId="ADAL" clId="{1EE032C4-F898-4879-AE98-C3A8DB1C8CCB}" dt="2022-10-20T08:54:17.183" v="1136" actId="20577"/>
        <pc:sldMkLst>
          <pc:docMk/>
          <pc:sldMk cId="2945398834" sldId="781"/>
        </pc:sldMkLst>
        <pc:spChg chg="mod">
          <ac:chgData name="ALI TEKIN GUNER" userId="8a3bfaf7-3db6-4045-837e-88d2495fba61" providerId="ADAL" clId="{1EE032C4-F898-4879-AE98-C3A8DB1C8CCB}" dt="2022-10-20T08:54:17.183" v="1136" actId="20577"/>
          <ac:spMkLst>
            <pc:docMk/>
            <pc:sldMk cId="2945398834" sldId="781"/>
            <ac:spMk id="8" creationId="{00000000-0000-0000-0000-000000000000}"/>
          </ac:spMkLst>
        </pc:spChg>
      </pc:sldChg>
      <pc:sldChg chg="del">
        <pc:chgData name="ALI TEKIN GUNER" userId="8a3bfaf7-3db6-4045-837e-88d2495fba61" providerId="ADAL" clId="{1EE032C4-F898-4879-AE98-C3A8DB1C8CCB}" dt="2022-10-20T07:51:18.169" v="2" actId="2696"/>
        <pc:sldMkLst>
          <pc:docMk/>
          <pc:sldMk cId="472526740" sldId="793"/>
        </pc:sldMkLst>
      </pc:sldChg>
      <pc:sldChg chg="modSp del">
        <pc:chgData name="ALI TEKIN GUNER" userId="8a3bfaf7-3db6-4045-837e-88d2495fba61" providerId="ADAL" clId="{1EE032C4-F898-4879-AE98-C3A8DB1C8CCB}" dt="2022-10-20T07:51:18.169" v="2" actId="2696"/>
        <pc:sldMkLst>
          <pc:docMk/>
          <pc:sldMk cId="1299765455" sldId="794"/>
        </pc:sldMkLst>
        <pc:spChg chg="mod">
          <ac:chgData name="ALI TEKIN GUNER" userId="8a3bfaf7-3db6-4045-837e-88d2495fba61" providerId="ADAL" clId="{1EE032C4-F898-4879-AE98-C3A8DB1C8CCB}" dt="2022-10-20T07:50:46.608" v="0" actId="20577"/>
          <ac:spMkLst>
            <pc:docMk/>
            <pc:sldMk cId="1299765455" sldId="794"/>
            <ac:spMk id="18" creationId="{00000000-0000-0000-0000-000000000000}"/>
          </ac:spMkLst>
        </pc:spChg>
      </pc:sldChg>
      <pc:sldChg chg="del">
        <pc:chgData name="ALI TEKIN GUNER" userId="8a3bfaf7-3db6-4045-837e-88d2495fba61" providerId="ADAL" clId="{1EE032C4-F898-4879-AE98-C3A8DB1C8CCB}" dt="2022-10-20T07:51:18.169" v="2" actId="2696"/>
        <pc:sldMkLst>
          <pc:docMk/>
          <pc:sldMk cId="1371595013" sldId="795"/>
        </pc:sldMkLst>
      </pc:sldChg>
      <pc:sldChg chg="del">
        <pc:chgData name="ALI TEKIN GUNER" userId="8a3bfaf7-3db6-4045-837e-88d2495fba61" providerId="ADAL" clId="{1EE032C4-F898-4879-AE98-C3A8DB1C8CCB}" dt="2022-10-20T07:51:18.169" v="2" actId="2696"/>
        <pc:sldMkLst>
          <pc:docMk/>
          <pc:sldMk cId="2575583338" sldId="796"/>
        </pc:sldMkLst>
      </pc:sldChg>
      <pc:sldChg chg="del">
        <pc:chgData name="ALI TEKIN GUNER" userId="8a3bfaf7-3db6-4045-837e-88d2495fba61" providerId="ADAL" clId="{1EE032C4-F898-4879-AE98-C3A8DB1C8CCB}" dt="2022-10-20T07:51:18.169" v="2" actId="2696"/>
        <pc:sldMkLst>
          <pc:docMk/>
          <pc:sldMk cId="264977920" sldId="797"/>
        </pc:sldMkLst>
      </pc:sldChg>
      <pc:sldChg chg="del">
        <pc:chgData name="ALI TEKIN GUNER" userId="8a3bfaf7-3db6-4045-837e-88d2495fba61" providerId="ADAL" clId="{1EE032C4-F898-4879-AE98-C3A8DB1C8CCB}" dt="2022-10-20T07:51:18.169" v="2" actId="2696"/>
        <pc:sldMkLst>
          <pc:docMk/>
          <pc:sldMk cId="3506018037" sldId="798"/>
        </pc:sldMkLst>
      </pc:sldChg>
      <pc:sldChg chg="del">
        <pc:chgData name="ALI TEKIN GUNER" userId="8a3bfaf7-3db6-4045-837e-88d2495fba61" providerId="ADAL" clId="{1EE032C4-F898-4879-AE98-C3A8DB1C8CCB}" dt="2022-10-20T07:51:18.169" v="2" actId="2696"/>
        <pc:sldMkLst>
          <pc:docMk/>
          <pc:sldMk cId="2215535991" sldId="800"/>
        </pc:sldMkLst>
      </pc:sldChg>
      <pc:sldChg chg="del">
        <pc:chgData name="ALI TEKIN GUNER" userId="8a3bfaf7-3db6-4045-837e-88d2495fba61" providerId="ADAL" clId="{1EE032C4-F898-4879-AE98-C3A8DB1C8CCB}" dt="2022-10-20T07:51:18.169" v="2" actId="2696"/>
        <pc:sldMkLst>
          <pc:docMk/>
          <pc:sldMk cId="1746603841" sldId="802"/>
        </pc:sldMkLst>
      </pc:sldChg>
      <pc:sldChg chg="del">
        <pc:chgData name="ALI TEKIN GUNER" userId="8a3bfaf7-3db6-4045-837e-88d2495fba61" providerId="ADAL" clId="{1EE032C4-F898-4879-AE98-C3A8DB1C8CCB}" dt="2022-10-20T07:51:18.169" v="2" actId="2696"/>
        <pc:sldMkLst>
          <pc:docMk/>
          <pc:sldMk cId="2423114104" sldId="803"/>
        </pc:sldMkLst>
      </pc:sldChg>
      <pc:sldChg chg="del">
        <pc:chgData name="ALI TEKIN GUNER" userId="8a3bfaf7-3db6-4045-837e-88d2495fba61" providerId="ADAL" clId="{1EE032C4-F898-4879-AE98-C3A8DB1C8CCB}" dt="2022-10-20T07:51:18.169" v="2" actId="2696"/>
        <pc:sldMkLst>
          <pc:docMk/>
          <pc:sldMk cId="3977728395" sldId="807"/>
        </pc:sldMkLst>
      </pc:sldChg>
      <pc:sldChg chg="del">
        <pc:chgData name="ALI TEKIN GUNER" userId="8a3bfaf7-3db6-4045-837e-88d2495fba61" providerId="ADAL" clId="{1EE032C4-F898-4879-AE98-C3A8DB1C8CCB}" dt="2022-10-20T07:51:18.169" v="2" actId="2696"/>
        <pc:sldMkLst>
          <pc:docMk/>
          <pc:sldMk cId="2810137777" sldId="808"/>
        </pc:sldMkLst>
      </pc:sldChg>
      <pc:sldChg chg="del">
        <pc:chgData name="ALI TEKIN GUNER" userId="8a3bfaf7-3db6-4045-837e-88d2495fba61" providerId="ADAL" clId="{1EE032C4-F898-4879-AE98-C3A8DB1C8CCB}" dt="2022-10-20T07:51:18.169" v="2" actId="2696"/>
        <pc:sldMkLst>
          <pc:docMk/>
          <pc:sldMk cId="1628715423" sldId="809"/>
        </pc:sldMkLst>
      </pc:sldChg>
      <pc:sldChg chg="addSp delSp modSp mod delAnim modAnim">
        <pc:chgData name="ALI TEKIN GUNER" userId="8a3bfaf7-3db6-4045-837e-88d2495fba61" providerId="ADAL" clId="{1EE032C4-F898-4879-AE98-C3A8DB1C8CCB}" dt="2022-10-26T11:45:26.506" v="1699" actId="478"/>
        <pc:sldMkLst>
          <pc:docMk/>
          <pc:sldMk cId="3155475912" sldId="813"/>
        </pc:sldMkLst>
        <pc:spChg chg="add mod">
          <ac:chgData name="ALI TEKIN GUNER" userId="8a3bfaf7-3db6-4045-837e-88d2495fba61" providerId="ADAL" clId="{1EE032C4-F898-4879-AE98-C3A8DB1C8CCB}" dt="2022-10-26T11:35:46.876" v="1622" actId="1076"/>
          <ac:spMkLst>
            <pc:docMk/>
            <pc:sldMk cId="3155475912" sldId="813"/>
            <ac:spMk id="10" creationId="{021989DC-885C-11A5-44F8-70D9D64372D7}"/>
          </ac:spMkLst>
        </pc:spChg>
        <pc:spChg chg="add mod">
          <ac:chgData name="ALI TEKIN GUNER" userId="8a3bfaf7-3db6-4045-837e-88d2495fba61" providerId="ADAL" clId="{1EE032C4-F898-4879-AE98-C3A8DB1C8CCB}" dt="2022-10-26T11:44:46.574" v="1687" actId="1076"/>
          <ac:spMkLst>
            <pc:docMk/>
            <pc:sldMk cId="3155475912" sldId="813"/>
            <ac:spMk id="11" creationId="{7949C76C-CBC2-C759-63B1-5CD17F1CA532}"/>
          </ac:spMkLst>
        </pc:spChg>
        <pc:spChg chg="del">
          <ac:chgData name="ALI TEKIN GUNER" userId="8a3bfaf7-3db6-4045-837e-88d2495fba61" providerId="ADAL" clId="{1EE032C4-F898-4879-AE98-C3A8DB1C8CCB}" dt="2022-10-26T11:37:10.142" v="1639" actId="478"/>
          <ac:spMkLst>
            <pc:docMk/>
            <pc:sldMk cId="3155475912" sldId="813"/>
            <ac:spMk id="19" creationId="{A18601F7-C05F-5BEF-8078-D4D855F210EA}"/>
          </ac:spMkLst>
        </pc:spChg>
        <pc:spChg chg="add mod">
          <ac:chgData name="ALI TEKIN GUNER" userId="8a3bfaf7-3db6-4045-837e-88d2495fba61" providerId="ADAL" clId="{1EE032C4-F898-4879-AE98-C3A8DB1C8CCB}" dt="2022-10-26T11:44:46.574" v="1687" actId="1076"/>
          <ac:spMkLst>
            <pc:docMk/>
            <pc:sldMk cId="3155475912" sldId="813"/>
            <ac:spMk id="20" creationId="{ADA1C452-1E79-9DF0-3E60-AAB3C2E166D8}"/>
          </ac:spMkLst>
        </pc:spChg>
        <pc:spChg chg="mod">
          <ac:chgData name="ALI TEKIN GUNER" userId="8a3bfaf7-3db6-4045-837e-88d2495fba61" providerId="ADAL" clId="{1EE032C4-F898-4879-AE98-C3A8DB1C8CCB}" dt="2022-10-26T11:36:08.897" v="1638" actId="1038"/>
          <ac:spMkLst>
            <pc:docMk/>
            <pc:sldMk cId="3155475912" sldId="813"/>
            <ac:spMk id="23" creationId="{00000000-0000-0000-0000-000000000000}"/>
          </ac:spMkLst>
        </pc:spChg>
        <pc:spChg chg="mod">
          <ac:chgData name="ALI TEKIN GUNER" userId="8a3bfaf7-3db6-4045-837e-88d2495fba61" providerId="ADAL" clId="{1EE032C4-F898-4879-AE98-C3A8DB1C8CCB}" dt="2022-10-26T11:32:21.102" v="1594" actId="20577"/>
          <ac:spMkLst>
            <pc:docMk/>
            <pc:sldMk cId="3155475912" sldId="813"/>
            <ac:spMk id="26" creationId="{00000000-0000-0000-0000-000000000000}"/>
          </ac:spMkLst>
        </pc:spChg>
        <pc:spChg chg="del mod">
          <ac:chgData name="ALI TEKIN GUNER" userId="8a3bfaf7-3db6-4045-837e-88d2495fba61" providerId="ADAL" clId="{1EE032C4-F898-4879-AE98-C3A8DB1C8CCB}" dt="2022-10-26T11:45:26.506" v="1699" actId="478"/>
          <ac:spMkLst>
            <pc:docMk/>
            <pc:sldMk cId="3155475912" sldId="813"/>
            <ac:spMk id="32" creationId="{00000000-0000-0000-0000-000000000000}"/>
          </ac:spMkLst>
        </pc:spChg>
        <pc:spChg chg="del mod">
          <ac:chgData name="ALI TEKIN GUNER" userId="8a3bfaf7-3db6-4045-837e-88d2495fba61" providerId="ADAL" clId="{1EE032C4-F898-4879-AE98-C3A8DB1C8CCB}" dt="2022-10-26T11:45:26.506" v="1699" actId="478"/>
          <ac:spMkLst>
            <pc:docMk/>
            <pc:sldMk cId="3155475912" sldId="813"/>
            <ac:spMk id="34" creationId="{00000000-0000-0000-0000-000000000000}"/>
          </ac:spMkLst>
        </pc:spChg>
        <pc:spChg chg="mod">
          <ac:chgData name="ALI TEKIN GUNER" userId="8a3bfaf7-3db6-4045-837e-88d2495fba61" providerId="ADAL" clId="{1EE032C4-F898-4879-AE98-C3A8DB1C8CCB}" dt="2022-10-26T11:44:59.055" v="1697" actId="1076"/>
          <ac:spMkLst>
            <pc:docMk/>
            <pc:sldMk cId="3155475912" sldId="813"/>
            <ac:spMk id="36" creationId="{00000000-0000-0000-0000-000000000000}"/>
          </ac:spMkLst>
        </pc:spChg>
        <pc:spChg chg="mod">
          <ac:chgData name="ALI TEKIN GUNER" userId="8a3bfaf7-3db6-4045-837e-88d2495fba61" providerId="ADAL" clId="{1EE032C4-F898-4879-AE98-C3A8DB1C8CCB}" dt="2022-10-26T11:44:59.055" v="1697" actId="1076"/>
          <ac:spMkLst>
            <pc:docMk/>
            <pc:sldMk cId="3155475912" sldId="813"/>
            <ac:spMk id="37" creationId="{00000000-0000-0000-0000-000000000000}"/>
          </ac:spMkLst>
        </pc:spChg>
        <pc:cxnChg chg="add mod">
          <ac:chgData name="ALI TEKIN GUNER" userId="8a3bfaf7-3db6-4045-837e-88d2495fba61" providerId="ADAL" clId="{1EE032C4-F898-4879-AE98-C3A8DB1C8CCB}" dt="2022-10-26T11:34:25.821" v="1596" actId="1076"/>
          <ac:cxnSpMkLst>
            <pc:docMk/>
            <pc:sldMk cId="3155475912" sldId="813"/>
            <ac:cxnSpMk id="9" creationId="{0CEF3C3C-AFB0-1F5A-A1F2-41354B03F52E}"/>
          </ac:cxnSpMkLst>
        </pc:cxnChg>
        <pc:cxnChg chg="add mod">
          <ac:chgData name="ALI TEKIN GUNER" userId="8a3bfaf7-3db6-4045-837e-88d2495fba61" providerId="ADAL" clId="{1EE032C4-F898-4879-AE98-C3A8DB1C8CCB}" dt="2022-10-26T11:44:46.574" v="1687" actId="1076"/>
          <ac:cxnSpMkLst>
            <pc:docMk/>
            <pc:sldMk cId="3155475912" sldId="813"/>
            <ac:cxnSpMk id="16" creationId="{BB8B5BA4-1818-6466-9634-1B7B4892E403}"/>
          </ac:cxnSpMkLst>
        </pc:cxnChg>
        <pc:cxnChg chg="del mod">
          <ac:chgData name="ALI TEKIN GUNER" userId="8a3bfaf7-3db6-4045-837e-88d2495fba61" providerId="ADAL" clId="{1EE032C4-F898-4879-AE98-C3A8DB1C8CCB}" dt="2022-10-26T11:45:26.506" v="1699" actId="478"/>
          <ac:cxnSpMkLst>
            <pc:docMk/>
            <pc:sldMk cId="3155475912" sldId="813"/>
            <ac:cxnSpMk id="33" creationId="{00000000-0000-0000-0000-000000000000}"/>
          </ac:cxnSpMkLst>
        </pc:cxnChg>
      </pc:sldChg>
      <pc:sldChg chg="del">
        <pc:chgData name="ALI TEKIN GUNER" userId="8a3bfaf7-3db6-4045-837e-88d2495fba61" providerId="ADAL" clId="{1EE032C4-F898-4879-AE98-C3A8DB1C8CCB}" dt="2022-10-20T07:51:18.169" v="2" actId="2696"/>
        <pc:sldMkLst>
          <pc:docMk/>
          <pc:sldMk cId="3800095304" sldId="815"/>
        </pc:sldMkLst>
      </pc:sldChg>
      <pc:sldChg chg="del">
        <pc:chgData name="ALI TEKIN GUNER" userId="8a3bfaf7-3db6-4045-837e-88d2495fba61" providerId="ADAL" clId="{1EE032C4-F898-4879-AE98-C3A8DB1C8CCB}" dt="2022-10-20T07:51:18.169" v="2" actId="2696"/>
        <pc:sldMkLst>
          <pc:docMk/>
          <pc:sldMk cId="43031676" sldId="825"/>
        </pc:sldMkLst>
      </pc:sldChg>
      <pc:sldChg chg="del">
        <pc:chgData name="ALI TEKIN GUNER" userId="8a3bfaf7-3db6-4045-837e-88d2495fba61" providerId="ADAL" clId="{1EE032C4-F898-4879-AE98-C3A8DB1C8CCB}" dt="2022-10-20T07:51:18.169" v="2" actId="2696"/>
        <pc:sldMkLst>
          <pc:docMk/>
          <pc:sldMk cId="552230107" sldId="827"/>
        </pc:sldMkLst>
      </pc:sldChg>
      <pc:sldChg chg="del">
        <pc:chgData name="ALI TEKIN GUNER" userId="8a3bfaf7-3db6-4045-837e-88d2495fba61" providerId="ADAL" clId="{1EE032C4-F898-4879-AE98-C3A8DB1C8CCB}" dt="2022-10-20T07:57:30.745" v="3" actId="2696"/>
        <pc:sldMkLst>
          <pc:docMk/>
          <pc:sldMk cId="1163523660" sldId="920"/>
        </pc:sldMkLst>
      </pc:sldChg>
      <pc:sldChg chg="del">
        <pc:chgData name="ALI TEKIN GUNER" userId="8a3bfaf7-3db6-4045-837e-88d2495fba61" providerId="ADAL" clId="{1EE032C4-F898-4879-AE98-C3A8DB1C8CCB}" dt="2022-10-20T07:57:30.745" v="3" actId="2696"/>
        <pc:sldMkLst>
          <pc:docMk/>
          <pc:sldMk cId="1367222319" sldId="921"/>
        </pc:sldMkLst>
      </pc:sldChg>
      <pc:sldChg chg="del">
        <pc:chgData name="ALI TEKIN GUNER" userId="8a3bfaf7-3db6-4045-837e-88d2495fba61" providerId="ADAL" clId="{1EE032C4-F898-4879-AE98-C3A8DB1C8CCB}" dt="2022-10-20T07:57:30.745" v="3" actId="2696"/>
        <pc:sldMkLst>
          <pc:docMk/>
          <pc:sldMk cId="1921924630" sldId="922"/>
        </pc:sldMkLst>
      </pc:sldChg>
      <pc:sldChg chg="del">
        <pc:chgData name="ALI TEKIN GUNER" userId="8a3bfaf7-3db6-4045-837e-88d2495fba61" providerId="ADAL" clId="{1EE032C4-F898-4879-AE98-C3A8DB1C8CCB}" dt="2022-10-20T07:57:30.745" v="3" actId="2696"/>
        <pc:sldMkLst>
          <pc:docMk/>
          <pc:sldMk cId="667986309" sldId="923"/>
        </pc:sldMkLst>
      </pc:sldChg>
      <pc:sldChg chg="del">
        <pc:chgData name="ALI TEKIN GUNER" userId="8a3bfaf7-3db6-4045-837e-88d2495fba61" providerId="ADAL" clId="{1EE032C4-F898-4879-AE98-C3A8DB1C8CCB}" dt="2022-10-20T07:57:30.745" v="3" actId="2696"/>
        <pc:sldMkLst>
          <pc:docMk/>
          <pc:sldMk cId="3732249446" sldId="924"/>
        </pc:sldMkLst>
      </pc:sldChg>
      <pc:sldChg chg="del">
        <pc:chgData name="ALI TEKIN GUNER" userId="8a3bfaf7-3db6-4045-837e-88d2495fba61" providerId="ADAL" clId="{1EE032C4-F898-4879-AE98-C3A8DB1C8CCB}" dt="2022-10-20T07:57:30.745" v="3" actId="2696"/>
        <pc:sldMkLst>
          <pc:docMk/>
          <pc:sldMk cId="1951073060" sldId="925"/>
        </pc:sldMkLst>
      </pc:sldChg>
      <pc:sldChg chg="del">
        <pc:chgData name="ALI TEKIN GUNER" userId="8a3bfaf7-3db6-4045-837e-88d2495fba61" providerId="ADAL" clId="{1EE032C4-F898-4879-AE98-C3A8DB1C8CCB}" dt="2022-10-20T07:57:30.745" v="3" actId="2696"/>
        <pc:sldMkLst>
          <pc:docMk/>
          <pc:sldMk cId="29793660" sldId="926"/>
        </pc:sldMkLst>
      </pc:sldChg>
      <pc:sldChg chg="del">
        <pc:chgData name="ALI TEKIN GUNER" userId="8a3bfaf7-3db6-4045-837e-88d2495fba61" providerId="ADAL" clId="{1EE032C4-F898-4879-AE98-C3A8DB1C8CCB}" dt="2022-10-20T07:57:30.745" v="3" actId="2696"/>
        <pc:sldMkLst>
          <pc:docMk/>
          <pc:sldMk cId="3264341518" sldId="927"/>
        </pc:sldMkLst>
      </pc:sldChg>
      <pc:sldChg chg="del">
        <pc:chgData name="ALI TEKIN GUNER" userId="8a3bfaf7-3db6-4045-837e-88d2495fba61" providerId="ADAL" clId="{1EE032C4-F898-4879-AE98-C3A8DB1C8CCB}" dt="2022-10-20T07:57:30.745" v="3" actId="2696"/>
        <pc:sldMkLst>
          <pc:docMk/>
          <pc:sldMk cId="415461095" sldId="928"/>
        </pc:sldMkLst>
      </pc:sldChg>
      <pc:sldChg chg="del">
        <pc:chgData name="ALI TEKIN GUNER" userId="8a3bfaf7-3db6-4045-837e-88d2495fba61" providerId="ADAL" clId="{1EE032C4-F898-4879-AE98-C3A8DB1C8CCB}" dt="2022-10-20T07:57:30.745" v="3" actId="2696"/>
        <pc:sldMkLst>
          <pc:docMk/>
          <pc:sldMk cId="1944432841" sldId="929"/>
        </pc:sldMkLst>
      </pc:sldChg>
      <pc:sldChg chg="del">
        <pc:chgData name="ALI TEKIN GUNER" userId="8a3bfaf7-3db6-4045-837e-88d2495fba61" providerId="ADAL" clId="{1EE032C4-F898-4879-AE98-C3A8DB1C8CCB}" dt="2022-10-20T07:57:30.745" v="3" actId="2696"/>
        <pc:sldMkLst>
          <pc:docMk/>
          <pc:sldMk cId="2709110829" sldId="930"/>
        </pc:sldMkLst>
      </pc:sldChg>
      <pc:sldChg chg="del">
        <pc:chgData name="ALI TEKIN GUNER" userId="8a3bfaf7-3db6-4045-837e-88d2495fba61" providerId="ADAL" clId="{1EE032C4-F898-4879-AE98-C3A8DB1C8CCB}" dt="2022-10-20T07:57:30.745" v="3" actId="2696"/>
        <pc:sldMkLst>
          <pc:docMk/>
          <pc:sldMk cId="3242540557" sldId="931"/>
        </pc:sldMkLst>
      </pc:sldChg>
      <pc:sldChg chg="del">
        <pc:chgData name="ALI TEKIN GUNER" userId="8a3bfaf7-3db6-4045-837e-88d2495fba61" providerId="ADAL" clId="{1EE032C4-F898-4879-AE98-C3A8DB1C8CCB}" dt="2022-10-20T07:57:30.745" v="3" actId="2696"/>
        <pc:sldMkLst>
          <pc:docMk/>
          <pc:sldMk cId="1709215418" sldId="932"/>
        </pc:sldMkLst>
      </pc:sldChg>
      <pc:sldChg chg="del">
        <pc:chgData name="ALI TEKIN GUNER" userId="8a3bfaf7-3db6-4045-837e-88d2495fba61" providerId="ADAL" clId="{1EE032C4-F898-4879-AE98-C3A8DB1C8CCB}" dt="2022-10-20T07:57:30.745" v="3" actId="2696"/>
        <pc:sldMkLst>
          <pc:docMk/>
          <pc:sldMk cId="2461584305" sldId="933"/>
        </pc:sldMkLst>
      </pc:sldChg>
      <pc:sldChg chg="del">
        <pc:chgData name="ALI TEKIN GUNER" userId="8a3bfaf7-3db6-4045-837e-88d2495fba61" providerId="ADAL" clId="{1EE032C4-F898-4879-AE98-C3A8DB1C8CCB}" dt="2022-10-20T07:57:30.745" v="3" actId="2696"/>
        <pc:sldMkLst>
          <pc:docMk/>
          <pc:sldMk cId="3182538750" sldId="934"/>
        </pc:sldMkLst>
      </pc:sldChg>
      <pc:sldChg chg="del">
        <pc:chgData name="ALI TEKIN GUNER" userId="8a3bfaf7-3db6-4045-837e-88d2495fba61" providerId="ADAL" clId="{1EE032C4-F898-4879-AE98-C3A8DB1C8CCB}" dt="2022-10-20T07:57:30.745" v="3" actId="2696"/>
        <pc:sldMkLst>
          <pc:docMk/>
          <pc:sldMk cId="1361658492" sldId="935"/>
        </pc:sldMkLst>
      </pc:sldChg>
      <pc:sldChg chg="del">
        <pc:chgData name="ALI TEKIN GUNER" userId="8a3bfaf7-3db6-4045-837e-88d2495fba61" providerId="ADAL" clId="{1EE032C4-F898-4879-AE98-C3A8DB1C8CCB}" dt="2022-10-20T07:57:30.745" v="3" actId="2696"/>
        <pc:sldMkLst>
          <pc:docMk/>
          <pc:sldMk cId="345303876" sldId="936"/>
        </pc:sldMkLst>
      </pc:sldChg>
      <pc:sldChg chg="del">
        <pc:chgData name="ALI TEKIN GUNER" userId="8a3bfaf7-3db6-4045-837e-88d2495fba61" providerId="ADAL" clId="{1EE032C4-F898-4879-AE98-C3A8DB1C8CCB}" dt="2022-10-20T07:57:30.745" v="3" actId="2696"/>
        <pc:sldMkLst>
          <pc:docMk/>
          <pc:sldMk cId="1872379486" sldId="937"/>
        </pc:sldMkLst>
      </pc:sldChg>
      <pc:sldChg chg="modSp mod">
        <pc:chgData name="ALI TEKIN GUNER" userId="8a3bfaf7-3db6-4045-837e-88d2495fba61" providerId="ADAL" clId="{1EE032C4-F898-4879-AE98-C3A8DB1C8CCB}" dt="2022-10-20T08:53:52.631" v="1130" actId="20577"/>
        <pc:sldMkLst>
          <pc:docMk/>
          <pc:sldMk cId="2549338118" sldId="947"/>
        </pc:sldMkLst>
        <pc:spChg chg="mod">
          <ac:chgData name="ALI TEKIN GUNER" userId="8a3bfaf7-3db6-4045-837e-88d2495fba61" providerId="ADAL" clId="{1EE032C4-F898-4879-AE98-C3A8DB1C8CCB}" dt="2022-10-20T08:53:52.631" v="1130" actId="20577"/>
          <ac:spMkLst>
            <pc:docMk/>
            <pc:sldMk cId="2549338118" sldId="947"/>
            <ac:spMk id="3" creationId="{00000000-0000-0000-0000-000000000000}"/>
          </ac:spMkLst>
        </pc:spChg>
      </pc:sldChg>
      <pc:sldChg chg="addSp modSp mod modAnim">
        <pc:chgData name="ALI TEKIN GUNER" userId="8a3bfaf7-3db6-4045-837e-88d2495fba61" providerId="ADAL" clId="{1EE032C4-F898-4879-AE98-C3A8DB1C8CCB}" dt="2022-10-20T08:34:49.173" v="587"/>
        <pc:sldMkLst>
          <pc:docMk/>
          <pc:sldMk cId="3690636314" sldId="950"/>
        </pc:sldMkLst>
        <pc:spChg chg="add mod">
          <ac:chgData name="ALI TEKIN GUNER" userId="8a3bfaf7-3db6-4045-837e-88d2495fba61" providerId="ADAL" clId="{1EE032C4-F898-4879-AE98-C3A8DB1C8CCB}" dt="2022-10-20T08:34:30.547" v="580" actId="164"/>
          <ac:spMkLst>
            <pc:docMk/>
            <pc:sldMk cId="3690636314" sldId="950"/>
            <ac:spMk id="22" creationId="{4DE89DCB-753C-A500-155D-D21B5790E09A}"/>
          </ac:spMkLst>
        </pc:spChg>
        <pc:grpChg chg="add mod">
          <ac:chgData name="ALI TEKIN GUNER" userId="8a3bfaf7-3db6-4045-837e-88d2495fba61" providerId="ADAL" clId="{1EE032C4-F898-4879-AE98-C3A8DB1C8CCB}" dt="2022-10-20T08:34:30.547" v="580" actId="164"/>
          <ac:grpSpMkLst>
            <pc:docMk/>
            <pc:sldMk cId="3690636314" sldId="950"/>
            <ac:grpSpMk id="24" creationId="{8A4400E8-204E-845E-1F6E-AE5BE6BBB849}"/>
          </ac:grpSpMkLst>
        </pc:grpChg>
        <pc:cxnChg chg="add mod">
          <ac:chgData name="ALI TEKIN GUNER" userId="8a3bfaf7-3db6-4045-837e-88d2495fba61" providerId="ADAL" clId="{1EE032C4-F898-4879-AE98-C3A8DB1C8CCB}" dt="2022-10-20T08:34:30.547" v="580" actId="164"/>
          <ac:cxnSpMkLst>
            <pc:docMk/>
            <pc:sldMk cId="3690636314" sldId="950"/>
            <ac:cxnSpMk id="17" creationId="{6218C5EF-89BB-CFFB-65B5-CD81096C81BA}"/>
          </ac:cxnSpMkLst>
        </pc:cxnChg>
      </pc:sldChg>
      <pc:sldChg chg="addSp modSp new mod modAnim">
        <pc:chgData name="ALI TEKIN GUNER" userId="8a3bfaf7-3db6-4045-837e-88d2495fba61" providerId="ADAL" clId="{1EE032C4-F898-4879-AE98-C3A8DB1C8CCB}" dt="2022-10-20T09:21:52.873" v="1243" actId="20577"/>
        <pc:sldMkLst>
          <pc:docMk/>
          <pc:sldMk cId="2440551923" sldId="951"/>
        </pc:sldMkLst>
        <pc:spChg chg="add mod">
          <ac:chgData name="ALI TEKIN GUNER" userId="8a3bfaf7-3db6-4045-837e-88d2495fba61" providerId="ADAL" clId="{1EE032C4-F898-4879-AE98-C3A8DB1C8CCB}" dt="2022-10-20T08:51:07.865" v="1078" actId="20577"/>
          <ac:spMkLst>
            <pc:docMk/>
            <pc:sldMk cId="2440551923" sldId="951"/>
            <ac:spMk id="5" creationId="{1689CE7A-6242-3E84-7771-B6ED540DE670}"/>
          </ac:spMkLst>
        </pc:spChg>
        <pc:spChg chg="add mod">
          <ac:chgData name="ALI TEKIN GUNER" userId="8a3bfaf7-3db6-4045-837e-88d2495fba61" providerId="ADAL" clId="{1EE032C4-F898-4879-AE98-C3A8DB1C8CCB}" dt="2022-10-20T09:12:29.082" v="1216" actId="208"/>
          <ac:spMkLst>
            <pc:docMk/>
            <pc:sldMk cId="2440551923" sldId="951"/>
            <ac:spMk id="6" creationId="{9FDD3CB8-73B8-F659-8EBB-807A2804862C}"/>
          </ac:spMkLst>
        </pc:spChg>
        <pc:spChg chg="add mod">
          <ac:chgData name="ALI TEKIN GUNER" userId="8a3bfaf7-3db6-4045-837e-88d2495fba61" providerId="ADAL" clId="{1EE032C4-F898-4879-AE98-C3A8DB1C8CCB}" dt="2022-10-20T08:50:52.960" v="1069" actId="1038"/>
          <ac:spMkLst>
            <pc:docMk/>
            <pc:sldMk cId="2440551923" sldId="951"/>
            <ac:spMk id="7" creationId="{66072E93-00B7-4BD3-5D56-E166BBD78FC3}"/>
          </ac:spMkLst>
        </pc:spChg>
        <pc:spChg chg="add mod">
          <ac:chgData name="ALI TEKIN GUNER" userId="8a3bfaf7-3db6-4045-837e-88d2495fba61" providerId="ADAL" clId="{1EE032C4-F898-4879-AE98-C3A8DB1C8CCB}" dt="2022-10-20T09:21:36.099" v="1238" actId="20577"/>
          <ac:spMkLst>
            <pc:docMk/>
            <pc:sldMk cId="2440551923" sldId="951"/>
            <ac:spMk id="8" creationId="{D9CBAD44-2A4D-4F53-C7C0-EC9677D81204}"/>
          </ac:spMkLst>
        </pc:spChg>
        <pc:spChg chg="add mod">
          <ac:chgData name="ALI TEKIN GUNER" userId="8a3bfaf7-3db6-4045-837e-88d2495fba61" providerId="ADAL" clId="{1EE032C4-F898-4879-AE98-C3A8DB1C8CCB}" dt="2022-10-20T09:12:11.112" v="1210" actId="20577"/>
          <ac:spMkLst>
            <pc:docMk/>
            <pc:sldMk cId="2440551923" sldId="951"/>
            <ac:spMk id="9" creationId="{05C41518-FB85-0E80-DDE1-5ACC29B60025}"/>
          </ac:spMkLst>
        </pc:spChg>
        <pc:spChg chg="add mod">
          <ac:chgData name="ALI TEKIN GUNER" userId="8a3bfaf7-3db6-4045-837e-88d2495fba61" providerId="ADAL" clId="{1EE032C4-F898-4879-AE98-C3A8DB1C8CCB}" dt="2022-10-20T09:21:52.873" v="1243" actId="20577"/>
          <ac:spMkLst>
            <pc:docMk/>
            <pc:sldMk cId="2440551923" sldId="951"/>
            <ac:spMk id="10" creationId="{CBC9E764-BD1E-2329-8E9A-05E4B8409D6D}"/>
          </ac:spMkLst>
        </pc:spChg>
        <pc:spChg chg="add mod">
          <ac:chgData name="ALI TEKIN GUNER" userId="8a3bfaf7-3db6-4045-837e-88d2495fba61" providerId="ADAL" clId="{1EE032C4-F898-4879-AE98-C3A8DB1C8CCB}" dt="2022-10-20T09:11:21.907" v="1197" actId="20577"/>
          <ac:spMkLst>
            <pc:docMk/>
            <pc:sldMk cId="2440551923" sldId="951"/>
            <ac:spMk id="11" creationId="{ED8D8B22-8E2C-9487-FB99-A9BE906A9B35}"/>
          </ac:spMkLst>
        </pc:spChg>
        <pc:spChg chg="add mod">
          <ac:chgData name="ALI TEKIN GUNER" userId="8a3bfaf7-3db6-4045-837e-88d2495fba61" providerId="ADAL" clId="{1EE032C4-F898-4879-AE98-C3A8DB1C8CCB}" dt="2022-10-20T08:52:00.175" v="1109" actId="20577"/>
          <ac:spMkLst>
            <pc:docMk/>
            <pc:sldMk cId="2440551923" sldId="951"/>
            <ac:spMk id="12" creationId="{C16A0123-D220-C2D4-1E50-83FB87F51D24}"/>
          </ac:spMkLst>
        </pc:spChg>
        <pc:spChg chg="add mod">
          <ac:chgData name="ALI TEKIN GUNER" userId="8a3bfaf7-3db6-4045-837e-88d2495fba61" providerId="ADAL" clId="{1EE032C4-F898-4879-AE98-C3A8DB1C8CCB}" dt="2022-10-20T09:12:57.904" v="1232" actId="20577"/>
          <ac:spMkLst>
            <pc:docMk/>
            <pc:sldMk cId="2440551923" sldId="951"/>
            <ac:spMk id="14" creationId="{8A533FC8-AFFB-B35E-DB06-B5CDAAC8F15F}"/>
          </ac:spMkLst>
        </pc:spChg>
        <pc:spChg chg="add mod">
          <ac:chgData name="ALI TEKIN GUNER" userId="8a3bfaf7-3db6-4045-837e-88d2495fba61" providerId="ADAL" clId="{1EE032C4-F898-4879-AE98-C3A8DB1C8CCB}" dt="2022-10-20T08:53:32.143" v="1124" actId="1038"/>
          <ac:spMkLst>
            <pc:docMk/>
            <pc:sldMk cId="2440551923" sldId="951"/>
            <ac:spMk id="16" creationId="{B17806EB-9B16-C5C7-58BC-591A65E86603}"/>
          </ac:spMkLst>
        </pc:spChg>
        <pc:picChg chg="add mod modCrop">
          <ac:chgData name="ALI TEKIN GUNER" userId="8a3bfaf7-3db6-4045-837e-88d2495fba61" providerId="ADAL" clId="{1EE032C4-F898-4879-AE98-C3A8DB1C8CCB}" dt="2022-10-20T08:45:03.320" v="693" actId="14100"/>
          <ac:picMkLst>
            <pc:docMk/>
            <pc:sldMk cId="2440551923" sldId="951"/>
            <ac:picMk id="13" creationId="{DEF42FAD-35AD-7535-6545-B43CC85035CF}"/>
          </ac:picMkLst>
        </pc:picChg>
      </pc:sldChg>
      <pc:sldChg chg="new del">
        <pc:chgData name="ALI TEKIN GUNER" userId="8a3bfaf7-3db6-4045-837e-88d2495fba61" providerId="ADAL" clId="{1EE032C4-F898-4879-AE98-C3A8DB1C8CCB}" dt="2022-10-26T11:12:03.248" v="1359" actId="680"/>
        <pc:sldMkLst>
          <pc:docMk/>
          <pc:sldMk cId="1359120211" sldId="952"/>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hyperlink" Target="http://www.mehmetzor.com/" TargetMode="Externa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www.mehmetzor.com/" TargetMode="External"/><Relationship Id="rId7" Type="http://schemas.openxmlformats.org/officeDocument/2006/relationships/image" Target="../media/image10.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6C053F-9506-4F53-811B-8DE577AE800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A47BA21-FD6A-42D3-A1A1-0E5070E4E0DF}">
      <dgm:prSet/>
      <dgm:spPr/>
      <dgm:t>
        <a:bodyPr/>
        <a:lstStyle/>
        <a:p>
          <a:pPr>
            <a:lnSpc>
              <a:spcPct val="100000"/>
            </a:lnSpc>
          </a:pPr>
          <a:r>
            <a:rPr lang="tr-TR" dirty="0"/>
            <a:t>Prof. Dr. Mehmet Zor Statik ve Mukavemet Ders Notları (</a:t>
          </a:r>
          <a:r>
            <a:rPr lang="tr-TR" u="sng" dirty="0">
              <a:hlinkClick xmlns:r="http://schemas.openxmlformats.org/officeDocument/2006/relationships" r:id="rId1"/>
            </a:rPr>
            <a:t>http://www.mehmetzor.com/</a:t>
          </a:r>
          <a:r>
            <a:rPr lang="tr-TR" dirty="0"/>
            <a:t>)</a:t>
          </a:r>
          <a:endParaRPr lang="en-US" dirty="0"/>
        </a:p>
      </dgm:t>
    </dgm:pt>
    <dgm:pt modelId="{5BDD3385-9683-41CF-B4FE-1EA77DE25CD1}" type="parTrans" cxnId="{0A9C8463-A8F7-407F-A3FB-8A76162F956D}">
      <dgm:prSet/>
      <dgm:spPr/>
      <dgm:t>
        <a:bodyPr/>
        <a:lstStyle/>
        <a:p>
          <a:endParaRPr lang="en-US"/>
        </a:p>
      </dgm:t>
    </dgm:pt>
    <dgm:pt modelId="{BFEDB5AE-4D23-4274-8FC7-F9EEA21D9B13}" type="sibTrans" cxnId="{0A9C8463-A8F7-407F-A3FB-8A76162F956D}">
      <dgm:prSet/>
      <dgm:spPr/>
      <dgm:t>
        <a:bodyPr/>
        <a:lstStyle/>
        <a:p>
          <a:endParaRPr lang="en-US"/>
        </a:p>
      </dgm:t>
    </dgm:pt>
    <dgm:pt modelId="{05F23F59-416C-46F3-AE11-501E5C9C11D4}">
      <dgm:prSet/>
      <dgm:spPr/>
      <dgm:t>
        <a:bodyPr/>
        <a:lstStyle/>
        <a:p>
          <a:pPr>
            <a:lnSpc>
              <a:spcPct val="100000"/>
            </a:lnSpc>
          </a:pPr>
          <a:r>
            <a:rPr lang="tr-TR" dirty="0"/>
            <a:t>Mühendislik Mekaniği: Statik, «</a:t>
          </a:r>
          <a:r>
            <a:rPr lang="tr-TR" dirty="0" err="1"/>
            <a:t>Engineering</a:t>
          </a:r>
          <a:r>
            <a:rPr lang="tr-TR" dirty="0"/>
            <a:t> </a:t>
          </a:r>
          <a:r>
            <a:rPr lang="tr-TR" dirty="0" err="1"/>
            <a:t>Mechanics</a:t>
          </a:r>
          <a:r>
            <a:rPr lang="tr-TR" dirty="0"/>
            <a:t>: </a:t>
          </a:r>
          <a:r>
            <a:rPr lang="tr-TR" dirty="0" err="1"/>
            <a:t>Statics</a:t>
          </a:r>
          <a:r>
            <a:rPr lang="tr-TR" dirty="0"/>
            <a:t>», J. L. </a:t>
          </a:r>
          <a:r>
            <a:rPr lang="tr-TR" dirty="0" err="1"/>
            <a:t>Meriam</a:t>
          </a:r>
          <a:r>
            <a:rPr lang="tr-TR" dirty="0"/>
            <a:t>, L. G. </a:t>
          </a:r>
          <a:r>
            <a:rPr lang="tr-TR" dirty="0" err="1"/>
            <a:t>Kraige</a:t>
          </a:r>
          <a:endParaRPr lang="en-US" dirty="0"/>
        </a:p>
      </dgm:t>
    </dgm:pt>
    <dgm:pt modelId="{77351120-BC0C-4FED-AF30-0C13F88A83F9}" type="parTrans" cxnId="{21963534-4F95-440F-9A29-853C2B4B935D}">
      <dgm:prSet/>
      <dgm:spPr/>
      <dgm:t>
        <a:bodyPr/>
        <a:lstStyle/>
        <a:p>
          <a:endParaRPr lang="en-US"/>
        </a:p>
      </dgm:t>
    </dgm:pt>
    <dgm:pt modelId="{DAC4BBED-3762-49EB-8955-ED74A803454A}" type="sibTrans" cxnId="{21963534-4F95-440F-9A29-853C2B4B935D}">
      <dgm:prSet/>
      <dgm:spPr/>
      <dgm:t>
        <a:bodyPr/>
        <a:lstStyle/>
        <a:p>
          <a:endParaRPr lang="en-US"/>
        </a:p>
      </dgm:t>
    </dgm:pt>
    <dgm:pt modelId="{DD6DA0EC-1373-46F1-BDD5-9259804EDCBF}">
      <dgm:prSet/>
      <dgm:spPr/>
      <dgm:t>
        <a:bodyPr/>
        <a:lstStyle/>
        <a:p>
          <a:pPr>
            <a:lnSpc>
              <a:spcPct val="100000"/>
            </a:lnSpc>
          </a:pPr>
          <a:r>
            <a:rPr lang="tr-TR" dirty="0"/>
            <a:t>Cisimlerin Mukavemeti, «</a:t>
          </a:r>
          <a:r>
            <a:rPr lang="tr-TR" dirty="0" err="1"/>
            <a:t>Mechanics</a:t>
          </a:r>
          <a:r>
            <a:rPr lang="tr-TR" dirty="0"/>
            <a:t> of </a:t>
          </a:r>
          <a:r>
            <a:rPr lang="tr-TR" dirty="0" err="1"/>
            <a:t>Materials</a:t>
          </a:r>
          <a:r>
            <a:rPr lang="tr-TR" dirty="0"/>
            <a:t>», F. P. </a:t>
          </a:r>
          <a:r>
            <a:rPr lang="tr-TR" dirty="0" err="1"/>
            <a:t>Beer</a:t>
          </a:r>
          <a:r>
            <a:rPr lang="tr-TR" dirty="0"/>
            <a:t>, E. R. Johnston </a:t>
          </a:r>
          <a:r>
            <a:rPr lang="tr-TR" dirty="0" err="1"/>
            <a:t>Jr</a:t>
          </a:r>
          <a:r>
            <a:rPr lang="tr-TR" dirty="0"/>
            <a:t>., J. T. </a:t>
          </a:r>
          <a:r>
            <a:rPr lang="tr-TR" dirty="0" err="1"/>
            <a:t>DeWolf</a:t>
          </a:r>
          <a:endParaRPr lang="en-US" dirty="0"/>
        </a:p>
      </dgm:t>
    </dgm:pt>
    <dgm:pt modelId="{F81A69EB-D1B6-4438-BFA4-EF8F56D36093}" type="parTrans" cxnId="{B1B1E0A0-8720-416E-9A8E-697AFD535627}">
      <dgm:prSet/>
      <dgm:spPr/>
      <dgm:t>
        <a:bodyPr/>
        <a:lstStyle/>
        <a:p>
          <a:endParaRPr lang="en-US"/>
        </a:p>
      </dgm:t>
    </dgm:pt>
    <dgm:pt modelId="{EE6DEECA-73A3-4C9A-A130-AD62A52DB029}" type="sibTrans" cxnId="{B1B1E0A0-8720-416E-9A8E-697AFD535627}">
      <dgm:prSet/>
      <dgm:spPr/>
      <dgm:t>
        <a:bodyPr/>
        <a:lstStyle/>
        <a:p>
          <a:endParaRPr lang="en-US"/>
        </a:p>
      </dgm:t>
    </dgm:pt>
    <dgm:pt modelId="{36BD89FA-741E-4ECE-ADB1-43E3630AA521}">
      <dgm:prSet/>
      <dgm:spPr/>
      <dgm:t>
        <a:bodyPr/>
        <a:lstStyle/>
        <a:p>
          <a:pPr>
            <a:lnSpc>
              <a:spcPct val="100000"/>
            </a:lnSpc>
          </a:pPr>
          <a:r>
            <a:rPr lang="tr-TR" dirty="0"/>
            <a:t>Diğer web siteleri ve kitaplar</a:t>
          </a:r>
          <a:endParaRPr lang="en-US" dirty="0"/>
        </a:p>
      </dgm:t>
    </dgm:pt>
    <dgm:pt modelId="{9501828D-A7E9-4849-B0FC-8E3CA7DA62A8}" type="parTrans" cxnId="{2736AE71-BF47-4F2B-A4C6-216566860B27}">
      <dgm:prSet/>
      <dgm:spPr/>
      <dgm:t>
        <a:bodyPr/>
        <a:lstStyle/>
        <a:p>
          <a:endParaRPr lang="tr-TR"/>
        </a:p>
      </dgm:t>
    </dgm:pt>
    <dgm:pt modelId="{026FEFE5-3BF7-4CC3-9817-4990C3868DC0}" type="sibTrans" cxnId="{2736AE71-BF47-4F2B-A4C6-216566860B27}">
      <dgm:prSet/>
      <dgm:spPr/>
      <dgm:t>
        <a:bodyPr/>
        <a:lstStyle/>
        <a:p>
          <a:endParaRPr lang="tr-TR"/>
        </a:p>
      </dgm:t>
    </dgm:pt>
    <dgm:pt modelId="{C77A6D3D-F851-4886-9786-7DF42C8692E4}" type="pres">
      <dgm:prSet presAssocID="{EB6C053F-9506-4F53-811B-8DE577AE8002}" presName="root" presStyleCnt="0">
        <dgm:presLayoutVars>
          <dgm:dir/>
          <dgm:resizeHandles val="exact"/>
        </dgm:presLayoutVars>
      </dgm:prSet>
      <dgm:spPr/>
    </dgm:pt>
    <dgm:pt modelId="{E849B250-78B3-46A8-A2D7-0370BFE7F7DD}" type="pres">
      <dgm:prSet presAssocID="{5A47BA21-FD6A-42D3-A1A1-0E5070E4E0DF}" presName="compNode" presStyleCnt="0"/>
      <dgm:spPr/>
    </dgm:pt>
    <dgm:pt modelId="{FF8D1221-F368-4633-85CE-0866B409786D}" type="pres">
      <dgm:prSet presAssocID="{5A47BA21-FD6A-42D3-A1A1-0E5070E4E0DF}" presName="bgRect" presStyleLbl="bgShp" presStyleIdx="0" presStyleCnt="4"/>
      <dgm:spPr/>
    </dgm:pt>
    <dgm:pt modelId="{660AF809-047C-406A-8584-4313873BD2DE}" type="pres">
      <dgm:prSet presAssocID="{5A47BA21-FD6A-42D3-A1A1-0E5070E4E0DF}"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Projeksiyon perdesi düz dolguyla"/>
        </a:ext>
      </dgm:extLst>
    </dgm:pt>
    <dgm:pt modelId="{8638038D-45A5-4B85-A745-E624936700A9}" type="pres">
      <dgm:prSet presAssocID="{5A47BA21-FD6A-42D3-A1A1-0E5070E4E0DF}" presName="spaceRect" presStyleCnt="0"/>
      <dgm:spPr/>
    </dgm:pt>
    <dgm:pt modelId="{91E0E8DB-A171-4709-B967-CDD20C843272}" type="pres">
      <dgm:prSet presAssocID="{5A47BA21-FD6A-42D3-A1A1-0E5070E4E0DF}" presName="parTx" presStyleLbl="revTx" presStyleIdx="0" presStyleCnt="4">
        <dgm:presLayoutVars>
          <dgm:chMax val="0"/>
          <dgm:chPref val="0"/>
        </dgm:presLayoutVars>
      </dgm:prSet>
      <dgm:spPr/>
    </dgm:pt>
    <dgm:pt modelId="{F36CA739-AF97-4A43-B31D-911149252CFE}" type="pres">
      <dgm:prSet presAssocID="{BFEDB5AE-4D23-4274-8FC7-F9EEA21D9B13}" presName="sibTrans" presStyleCnt="0"/>
      <dgm:spPr/>
    </dgm:pt>
    <dgm:pt modelId="{35103270-B158-49FD-8B0C-0EEFD3EA716B}" type="pres">
      <dgm:prSet presAssocID="{05F23F59-416C-46F3-AE11-501E5C9C11D4}" presName="compNode" presStyleCnt="0"/>
      <dgm:spPr/>
    </dgm:pt>
    <dgm:pt modelId="{4BD8B6F5-6E58-48B9-B049-3AF88997C170}" type="pres">
      <dgm:prSet presAssocID="{05F23F59-416C-46F3-AE11-501E5C9C11D4}" presName="bgRect" presStyleLbl="bgShp" presStyleIdx="1" presStyleCnt="4"/>
      <dgm:spPr/>
    </dgm:pt>
    <dgm:pt modelId="{22C6E3C3-C1CD-4F4F-AF36-18109CDA6662}" type="pres">
      <dgm:prSet presAssocID="{05F23F59-416C-46F3-AE11-501E5C9C11D4}"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Kitaplar ana hat"/>
        </a:ext>
      </dgm:extLst>
    </dgm:pt>
    <dgm:pt modelId="{06A44C59-EB7B-46EE-B1C5-72129CCAB832}" type="pres">
      <dgm:prSet presAssocID="{05F23F59-416C-46F3-AE11-501E5C9C11D4}" presName="spaceRect" presStyleCnt="0"/>
      <dgm:spPr/>
    </dgm:pt>
    <dgm:pt modelId="{D144B7E7-E939-4F2C-B82D-AA89555262DD}" type="pres">
      <dgm:prSet presAssocID="{05F23F59-416C-46F3-AE11-501E5C9C11D4}" presName="parTx" presStyleLbl="revTx" presStyleIdx="1" presStyleCnt="4">
        <dgm:presLayoutVars>
          <dgm:chMax val="0"/>
          <dgm:chPref val="0"/>
        </dgm:presLayoutVars>
      </dgm:prSet>
      <dgm:spPr/>
    </dgm:pt>
    <dgm:pt modelId="{921D4381-200E-4B40-98D2-377663F5EAE4}" type="pres">
      <dgm:prSet presAssocID="{DAC4BBED-3762-49EB-8955-ED74A803454A}" presName="sibTrans" presStyleCnt="0"/>
      <dgm:spPr/>
    </dgm:pt>
    <dgm:pt modelId="{BF8DFAA1-545D-49A1-876B-839D7E2C0ADE}" type="pres">
      <dgm:prSet presAssocID="{DD6DA0EC-1373-46F1-BDD5-9259804EDCBF}" presName="compNode" presStyleCnt="0"/>
      <dgm:spPr/>
    </dgm:pt>
    <dgm:pt modelId="{9A27722D-06B9-485F-A126-523E9656B311}" type="pres">
      <dgm:prSet presAssocID="{DD6DA0EC-1373-46F1-BDD5-9259804EDCBF}" presName="bgRect" presStyleLbl="bgShp" presStyleIdx="2" presStyleCnt="4"/>
      <dgm:spPr/>
    </dgm:pt>
    <dgm:pt modelId="{136798A7-7C4A-4016-A49A-905B071AC9D1}" type="pres">
      <dgm:prSet presAssocID="{DD6DA0EC-1373-46F1-BDD5-9259804EDCBF}"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Kitaplar düz dolguyla"/>
        </a:ext>
      </dgm:extLst>
    </dgm:pt>
    <dgm:pt modelId="{44CABCD3-9C5E-4ADF-9640-CA753A4F9A16}" type="pres">
      <dgm:prSet presAssocID="{DD6DA0EC-1373-46F1-BDD5-9259804EDCBF}" presName="spaceRect" presStyleCnt="0"/>
      <dgm:spPr/>
    </dgm:pt>
    <dgm:pt modelId="{0E8AF9B0-64CB-44CA-99E4-CB23C582A90D}" type="pres">
      <dgm:prSet presAssocID="{DD6DA0EC-1373-46F1-BDD5-9259804EDCBF}" presName="parTx" presStyleLbl="revTx" presStyleIdx="2" presStyleCnt="4">
        <dgm:presLayoutVars>
          <dgm:chMax val="0"/>
          <dgm:chPref val="0"/>
        </dgm:presLayoutVars>
      </dgm:prSet>
      <dgm:spPr/>
    </dgm:pt>
    <dgm:pt modelId="{A1853D04-E956-4B9F-8DAE-4D7EE45EE526}" type="pres">
      <dgm:prSet presAssocID="{EE6DEECA-73A3-4C9A-A130-AD62A52DB029}" presName="sibTrans" presStyleCnt="0"/>
      <dgm:spPr/>
    </dgm:pt>
    <dgm:pt modelId="{CA727099-20BF-4AA8-83E6-5454CBD6BDD8}" type="pres">
      <dgm:prSet presAssocID="{36BD89FA-741E-4ECE-ADB1-43E3630AA521}" presName="compNode" presStyleCnt="0"/>
      <dgm:spPr/>
    </dgm:pt>
    <dgm:pt modelId="{E23A5839-1A51-4A3A-9BF7-C66ADEDD5F26}" type="pres">
      <dgm:prSet presAssocID="{36BD89FA-741E-4ECE-ADB1-43E3630AA521}" presName="bgRect" presStyleLbl="bgShp" presStyleIdx="3" presStyleCnt="4"/>
      <dgm:spPr/>
    </dgm:pt>
    <dgm:pt modelId="{CD2B7E5B-7165-44F4-9FBD-CB48FFDAA941}" type="pres">
      <dgm:prSet presAssocID="{36BD89FA-741E-4ECE-ADB1-43E3630AA521}" presName="iconRect" presStyleLbl="node1" presStyleIdx="3" presStyleCnt="4"/>
      <dgm:spPr>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İnternet düz dolguyla"/>
        </a:ext>
      </dgm:extLst>
    </dgm:pt>
    <dgm:pt modelId="{834FEAA6-66C8-48FD-9AF3-83DAFC8D1533}" type="pres">
      <dgm:prSet presAssocID="{36BD89FA-741E-4ECE-ADB1-43E3630AA521}" presName="spaceRect" presStyleCnt="0"/>
      <dgm:spPr/>
    </dgm:pt>
    <dgm:pt modelId="{DE289B6E-5569-4E9A-AFF5-25E0B2948139}" type="pres">
      <dgm:prSet presAssocID="{36BD89FA-741E-4ECE-ADB1-43E3630AA521}" presName="parTx" presStyleLbl="revTx" presStyleIdx="3" presStyleCnt="4">
        <dgm:presLayoutVars>
          <dgm:chMax val="0"/>
          <dgm:chPref val="0"/>
        </dgm:presLayoutVars>
      </dgm:prSet>
      <dgm:spPr/>
    </dgm:pt>
  </dgm:ptLst>
  <dgm:cxnLst>
    <dgm:cxn modelId="{66B0B12C-8DA4-4ED5-BADB-24FB16CBF998}" type="presOf" srcId="{05F23F59-416C-46F3-AE11-501E5C9C11D4}" destId="{D144B7E7-E939-4F2C-B82D-AA89555262DD}" srcOrd="0" destOrd="0" presId="urn:microsoft.com/office/officeart/2018/2/layout/IconVerticalSolidList"/>
    <dgm:cxn modelId="{ADB57733-CE45-4828-90ED-0D0730C338DA}" type="presOf" srcId="{DD6DA0EC-1373-46F1-BDD5-9259804EDCBF}" destId="{0E8AF9B0-64CB-44CA-99E4-CB23C582A90D}" srcOrd="0" destOrd="0" presId="urn:microsoft.com/office/officeart/2018/2/layout/IconVerticalSolidList"/>
    <dgm:cxn modelId="{21963534-4F95-440F-9A29-853C2B4B935D}" srcId="{EB6C053F-9506-4F53-811B-8DE577AE8002}" destId="{05F23F59-416C-46F3-AE11-501E5C9C11D4}" srcOrd="1" destOrd="0" parTransId="{77351120-BC0C-4FED-AF30-0C13F88A83F9}" sibTransId="{DAC4BBED-3762-49EB-8955-ED74A803454A}"/>
    <dgm:cxn modelId="{BCC9A136-F039-4FD2-9273-5316CDE79029}" type="presOf" srcId="{EB6C053F-9506-4F53-811B-8DE577AE8002}" destId="{C77A6D3D-F851-4886-9786-7DF42C8692E4}" srcOrd="0" destOrd="0" presId="urn:microsoft.com/office/officeart/2018/2/layout/IconVerticalSolidList"/>
    <dgm:cxn modelId="{C2A5983D-96B7-4124-86D9-85879C075E2D}" type="presOf" srcId="{36BD89FA-741E-4ECE-ADB1-43E3630AA521}" destId="{DE289B6E-5569-4E9A-AFF5-25E0B2948139}" srcOrd="0" destOrd="0" presId="urn:microsoft.com/office/officeart/2018/2/layout/IconVerticalSolidList"/>
    <dgm:cxn modelId="{0A9C8463-A8F7-407F-A3FB-8A76162F956D}" srcId="{EB6C053F-9506-4F53-811B-8DE577AE8002}" destId="{5A47BA21-FD6A-42D3-A1A1-0E5070E4E0DF}" srcOrd="0" destOrd="0" parTransId="{5BDD3385-9683-41CF-B4FE-1EA77DE25CD1}" sibTransId="{BFEDB5AE-4D23-4274-8FC7-F9EEA21D9B13}"/>
    <dgm:cxn modelId="{2736AE71-BF47-4F2B-A4C6-216566860B27}" srcId="{EB6C053F-9506-4F53-811B-8DE577AE8002}" destId="{36BD89FA-741E-4ECE-ADB1-43E3630AA521}" srcOrd="3" destOrd="0" parTransId="{9501828D-A7E9-4849-B0FC-8E3CA7DA62A8}" sibTransId="{026FEFE5-3BF7-4CC3-9817-4990C3868DC0}"/>
    <dgm:cxn modelId="{B1B1E0A0-8720-416E-9A8E-697AFD535627}" srcId="{EB6C053F-9506-4F53-811B-8DE577AE8002}" destId="{DD6DA0EC-1373-46F1-BDD5-9259804EDCBF}" srcOrd="2" destOrd="0" parTransId="{F81A69EB-D1B6-4438-BFA4-EF8F56D36093}" sibTransId="{EE6DEECA-73A3-4C9A-A130-AD62A52DB029}"/>
    <dgm:cxn modelId="{97DD80A9-9690-4C6B-986B-3E01AD4B44D9}" type="presOf" srcId="{5A47BA21-FD6A-42D3-A1A1-0E5070E4E0DF}" destId="{91E0E8DB-A171-4709-B967-CDD20C843272}" srcOrd="0" destOrd="0" presId="urn:microsoft.com/office/officeart/2018/2/layout/IconVerticalSolidList"/>
    <dgm:cxn modelId="{F9F379CA-87A5-4881-BFB1-2413B66ADFF2}" type="presParOf" srcId="{C77A6D3D-F851-4886-9786-7DF42C8692E4}" destId="{E849B250-78B3-46A8-A2D7-0370BFE7F7DD}" srcOrd="0" destOrd="0" presId="urn:microsoft.com/office/officeart/2018/2/layout/IconVerticalSolidList"/>
    <dgm:cxn modelId="{323AC76D-380D-4A0B-8220-DB716F2FFFEF}" type="presParOf" srcId="{E849B250-78B3-46A8-A2D7-0370BFE7F7DD}" destId="{FF8D1221-F368-4633-85CE-0866B409786D}" srcOrd="0" destOrd="0" presId="urn:microsoft.com/office/officeart/2018/2/layout/IconVerticalSolidList"/>
    <dgm:cxn modelId="{6A689198-2145-4B31-BF97-31368F710719}" type="presParOf" srcId="{E849B250-78B3-46A8-A2D7-0370BFE7F7DD}" destId="{660AF809-047C-406A-8584-4313873BD2DE}" srcOrd="1" destOrd="0" presId="urn:microsoft.com/office/officeart/2018/2/layout/IconVerticalSolidList"/>
    <dgm:cxn modelId="{482BF44F-5697-4E34-A9A7-942979330CA6}" type="presParOf" srcId="{E849B250-78B3-46A8-A2D7-0370BFE7F7DD}" destId="{8638038D-45A5-4B85-A745-E624936700A9}" srcOrd="2" destOrd="0" presId="urn:microsoft.com/office/officeart/2018/2/layout/IconVerticalSolidList"/>
    <dgm:cxn modelId="{0C029F39-521C-45AB-9361-25FF6DB56E05}" type="presParOf" srcId="{E849B250-78B3-46A8-A2D7-0370BFE7F7DD}" destId="{91E0E8DB-A171-4709-B967-CDD20C843272}" srcOrd="3" destOrd="0" presId="urn:microsoft.com/office/officeart/2018/2/layout/IconVerticalSolidList"/>
    <dgm:cxn modelId="{F7A08D1E-59AD-418E-B348-794E543BE563}" type="presParOf" srcId="{C77A6D3D-F851-4886-9786-7DF42C8692E4}" destId="{F36CA739-AF97-4A43-B31D-911149252CFE}" srcOrd="1" destOrd="0" presId="urn:microsoft.com/office/officeart/2018/2/layout/IconVerticalSolidList"/>
    <dgm:cxn modelId="{123FBBDA-904C-4E26-8F9E-C58DFAFA27FF}" type="presParOf" srcId="{C77A6D3D-F851-4886-9786-7DF42C8692E4}" destId="{35103270-B158-49FD-8B0C-0EEFD3EA716B}" srcOrd="2" destOrd="0" presId="urn:microsoft.com/office/officeart/2018/2/layout/IconVerticalSolidList"/>
    <dgm:cxn modelId="{00E4F01B-44EC-4E69-8FB6-7140F85D233B}" type="presParOf" srcId="{35103270-B158-49FD-8B0C-0EEFD3EA716B}" destId="{4BD8B6F5-6E58-48B9-B049-3AF88997C170}" srcOrd="0" destOrd="0" presId="urn:microsoft.com/office/officeart/2018/2/layout/IconVerticalSolidList"/>
    <dgm:cxn modelId="{E3485C9D-183C-4D01-BD7D-C9A48D4E623F}" type="presParOf" srcId="{35103270-B158-49FD-8B0C-0EEFD3EA716B}" destId="{22C6E3C3-C1CD-4F4F-AF36-18109CDA6662}" srcOrd="1" destOrd="0" presId="urn:microsoft.com/office/officeart/2018/2/layout/IconVerticalSolidList"/>
    <dgm:cxn modelId="{148156DF-EDEF-49F2-92FE-852446E092B9}" type="presParOf" srcId="{35103270-B158-49FD-8B0C-0EEFD3EA716B}" destId="{06A44C59-EB7B-46EE-B1C5-72129CCAB832}" srcOrd="2" destOrd="0" presId="urn:microsoft.com/office/officeart/2018/2/layout/IconVerticalSolidList"/>
    <dgm:cxn modelId="{5A886343-34B1-47CB-BFE9-F5E484FBDDBF}" type="presParOf" srcId="{35103270-B158-49FD-8B0C-0EEFD3EA716B}" destId="{D144B7E7-E939-4F2C-B82D-AA89555262DD}" srcOrd="3" destOrd="0" presId="urn:microsoft.com/office/officeart/2018/2/layout/IconVerticalSolidList"/>
    <dgm:cxn modelId="{2B878DB6-35CB-44DA-8B7A-9AC4F6A36CAB}" type="presParOf" srcId="{C77A6D3D-F851-4886-9786-7DF42C8692E4}" destId="{921D4381-200E-4B40-98D2-377663F5EAE4}" srcOrd="3" destOrd="0" presId="urn:microsoft.com/office/officeart/2018/2/layout/IconVerticalSolidList"/>
    <dgm:cxn modelId="{F60CAEDD-0747-4D92-84D1-19AE35C61358}" type="presParOf" srcId="{C77A6D3D-F851-4886-9786-7DF42C8692E4}" destId="{BF8DFAA1-545D-49A1-876B-839D7E2C0ADE}" srcOrd="4" destOrd="0" presId="urn:microsoft.com/office/officeart/2018/2/layout/IconVerticalSolidList"/>
    <dgm:cxn modelId="{A469AAA9-F6DC-4134-A53C-D8F3B0192433}" type="presParOf" srcId="{BF8DFAA1-545D-49A1-876B-839D7E2C0ADE}" destId="{9A27722D-06B9-485F-A126-523E9656B311}" srcOrd="0" destOrd="0" presId="urn:microsoft.com/office/officeart/2018/2/layout/IconVerticalSolidList"/>
    <dgm:cxn modelId="{5427DD72-0368-4F65-ADC0-DBA8948835B0}" type="presParOf" srcId="{BF8DFAA1-545D-49A1-876B-839D7E2C0ADE}" destId="{136798A7-7C4A-4016-A49A-905B071AC9D1}" srcOrd="1" destOrd="0" presId="urn:microsoft.com/office/officeart/2018/2/layout/IconVerticalSolidList"/>
    <dgm:cxn modelId="{EF170865-1F4D-4ECD-901E-AE4E64747154}" type="presParOf" srcId="{BF8DFAA1-545D-49A1-876B-839D7E2C0ADE}" destId="{44CABCD3-9C5E-4ADF-9640-CA753A4F9A16}" srcOrd="2" destOrd="0" presId="urn:microsoft.com/office/officeart/2018/2/layout/IconVerticalSolidList"/>
    <dgm:cxn modelId="{AD4D56B7-55B4-4C13-B733-DB7D4E784295}" type="presParOf" srcId="{BF8DFAA1-545D-49A1-876B-839D7E2C0ADE}" destId="{0E8AF9B0-64CB-44CA-99E4-CB23C582A90D}" srcOrd="3" destOrd="0" presId="urn:microsoft.com/office/officeart/2018/2/layout/IconVerticalSolidList"/>
    <dgm:cxn modelId="{C35AFEFA-5D77-4F47-93D4-0361BD4B16B9}" type="presParOf" srcId="{C77A6D3D-F851-4886-9786-7DF42C8692E4}" destId="{A1853D04-E956-4B9F-8DAE-4D7EE45EE526}" srcOrd="5" destOrd="0" presId="urn:microsoft.com/office/officeart/2018/2/layout/IconVerticalSolidList"/>
    <dgm:cxn modelId="{9BF42D96-BCA4-4257-B45E-8A46901A08DD}" type="presParOf" srcId="{C77A6D3D-F851-4886-9786-7DF42C8692E4}" destId="{CA727099-20BF-4AA8-83E6-5454CBD6BDD8}" srcOrd="6" destOrd="0" presId="urn:microsoft.com/office/officeart/2018/2/layout/IconVerticalSolidList"/>
    <dgm:cxn modelId="{AAC5DF07-B421-49BD-85CF-24132B195267}" type="presParOf" srcId="{CA727099-20BF-4AA8-83E6-5454CBD6BDD8}" destId="{E23A5839-1A51-4A3A-9BF7-C66ADEDD5F26}" srcOrd="0" destOrd="0" presId="urn:microsoft.com/office/officeart/2018/2/layout/IconVerticalSolidList"/>
    <dgm:cxn modelId="{74DC4E77-D9DB-42E4-977D-CF86C055751F}" type="presParOf" srcId="{CA727099-20BF-4AA8-83E6-5454CBD6BDD8}" destId="{CD2B7E5B-7165-44F4-9FBD-CB48FFDAA941}" srcOrd="1" destOrd="0" presId="urn:microsoft.com/office/officeart/2018/2/layout/IconVerticalSolidList"/>
    <dgm:cxn modelId="{6BFC8F08-C62B-4EE9-A888-DD0727E1152D}" type="presParOf" srcId="{CA727099-20BF-4AA8-83E6-5454CBD6BDD8}" destId="{834FEAA6-66C8-48FD-9AF3-83DAFC8D1533}" srcOrd="2" destOrd="0" presId="urn:microsoft.com/office/officeart/2018/2/layout/IconVerticalSolidList"/>
    <dgm:cxn modelId="{06B191E3-29E9-45F1-B2FA-D05AE6C6C810}" type="presParOf" srcId="{CA727099-20BF-4AA8-83E6-5454CBD6BDD8}" destId="{DE289B6E-5569-4E9A-AFF5-25E0B294813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7D7DB8-3BEA-401D-9138-5B2B34E15AE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B9B3E7F-F6DC-4378-B915-663E9F059399}">
      <dgm:prSet/>
      <dgm:spPr/>
      <dgm:t>
        <a:bodyPr/>
        <a:lstStyle/>
        <a:p>
          <a:r>
            <a:rPr lang="tr-TR" dirty="0"/>
            <a:t>1. Vektörler</a:t>
          </a:r>
          <a:endParaRPr lang="en-US" dirty="0"/>
        </a:p>
      </dgm:t>
    </dgm:pt>
    <dgm:pt modelId="{E3E27CA4-DB0C-43D3-AC50-D0F61F0F573E}" type="parTrans" cxnId="{D681A262-795C-45EB-9DCC-AA47A9FE99DD}">
      <dgm:prSet/>
      <dgm:spPr/>
      <dgm:t>
        <a:bodyPr/>
        <a:lstStyle/>
        <a:p>
          <a:endParaRPr lang="en-US"/>
        </a:p>
      </dgm:t>
    </dgm:pt>
    <dgm:pt modelId="{CB078C36-B2D0-4EAA-BCA8-F79E277C862C}" type="sibTrans" cxnId="{D681A262-795C-45EB-9DCC-AA47A9FE99DD}">
      <dgm:prSet/>
      <dgm:spPr/>
      <dgm:t>
        <a:bodyPr/>
        <a:lstStyle/>
        <a:p>
          <a:endParaRPr lang="en-US"/>
        </a:p>
      </dgm:t>
    </dgm:pt>
    <dgm:pt modelId="{FD71E7BA-8618-4ED5-A5C9-F9DA246AEAFB}">
      <dgm:prSet/>
      <dgm:spPr/>
      <dgm:t>
        <a:bodyPr/>
        <a:lstStyle/>
        <a:p>
          <a:r>
            <a:rPr lang="tr-TR" dirty="0"/>
            <a:t>2. Kuvvet Sistemleri</a:t>
          </a:r>
          <a:endParaRPr lang="en-US" dirty="0"/>
        </a:p>
      </dgm:t>
    </dgm:pt>
    <dgm:pt modelId="{789B3573-CFCD-422F-96D5-B438A6CF6B24}" type="parTrans" cxnId="{04DB77F6-A98F-4E34-A3C0-E89E1CE14950}">
      <dgm:prSet/>
      <dgm:spPr/>
      <dgm:t>
        <a:bodyPr/>
        <a:lstStyle/>
        <a:p>
          <a:endParaRPr lang="en-US"/>
        </a:p>
      </dgm:t>
    </dgm:pt>
    <dgm:pt modelId="{056A59ED-C595-44A4-920C-AE37318E39A3}" type="sibTrans" cxnId="{04DB77F6-A98F-4E34-A3C0-E89E1CE14950}">
      <dgm:prSet/>
      <dgm:spPr/>
      <dgm:t>
        <a:bodyPr/>
        <a:lstStyle/>
        <a:p>
          <a:endParaRPr lang="en-US"/>
        </a:p>
      </dgm:t>
    </dgm:pt>
    <dgm:pt modelId="{105DA551-8093-4822-A2DF-5BD23BCCE4CB}">
      <dgm:prSet/>
      <dgm:spPr/>
      <dgm:t>
        <a:bodyPr/>
        <a:lstStyle/>
        <a:p>
          <a:r>
            <a:rPr lang="tr-TR" dirty="0"/>
            <a:t>3. 2 Boyutlu Denge</a:t>
          </a:r>
          <a:endParaRPr lang="en-US" dirty="0"/>
        </a:p>
      </dgm:t>
    </dgm:pt>
    <dgm:pt modelId="{3E4D6EDF-2DAE-49D8-84B8-59D6832F2A7C}" type="parTrans" cxnId="{A3412795-47FC-4292-816B-B904E6E2AA5E}">
      <dgm:prSet/>
      <dgm:spPr/>
      <dgm:t>
        <a:bodyPr/>
        <a:lstStyle/>
        <a:p>
          <a:endParaRPr lang="en-US"/>
        </a:p>
      </dgm:t>
    </dgm:pt>
    <dgm:pt modelId="{4556B283-BA37-452D-87ED-E7BEF0EC61AB}" type="sibTrans" cxnId="{A3412795-47FC-4292-816B-B904E6E2AA5E}">
      <dgm:prSet/>
      <dgm:spPr/>
      <dgm:t>
        <a:bodyPr/>
        <a:lstStyle/>
        <a:p>
          <a:endParaRPr lang="en-US"/>
        </a:p>
      </dgm:t>
    </dgm:pt>
    <dgm:pt modelId="{314F9E59-CA60-4539-8BD2-94ABA858EA87}">
      <dgm:prSet/>
      <dgm:spPr/>
      <dgm:t>
        <a:bodyPr/>
        <a:lstStyle/>
        <a:p>
          <a:r>
            <a:rPr lang="tr-TR" dirty="0"/>
            <a:t>4. 3 Boyutlu Denge</a:t>
          </a:r>
          <a:endParaRPr lang="en-US" dirty="0"/>
        </a:p>
      </dgm:t>
    </dgm:pt>
    <dgm:pt modelId="{226B357F-7B6B-4CFE-A144-9DEA8940919E}" type="parTrans" cxnId="{71813D8F-7743-443C-82A8-A571FD632335}">
      <dgm:prSet/>
      <dgm:spPr/>
      <dgm:t>
        <a:bodyPr/>
        <a:lstStyle/>
        <a:p>
          <a:endParaRPr lang="en-US"/>
        </a:p>
      </dgm:t>
    </dgm:pt>
    <dgm:pt modelId="{E3FCA09D-520A-40E9-AE20-E572B4334197}" type="sibTrans" cxnId="{71813D8F-7743-443C-82A8-A571FD632335}">
      <dgm:prSet/>
      <dgm:spPr/>
      <dgm:t>
        <a:bodyPr/>
        <a:lstStyle/>
        <a:p>
          <a:endParaRPr lang="en-US"/>
        </a:p>
      </dgm:t>
    </dgm:pt>
    <dgm:pt modelId="{FEEE4AE4-BA40-4C2E-B2CF-C1F9954D8268}">
      <dgm:prSet/>
      <dgm:spPr/>
      <dgm:t>
        <a:bodyPr/>
        <a:lstStyle/>
        <a:p>
          <a:r>
            <a:rPr lang="tr-TR" dirty="0"/>
            <a:t>5. Çerçeveler ve Basit Makinalar</a:t>
          </a:r>
          <a:endParaRPr lang="en-US" dirty="0"/>
        </a:p>
      </dgm:t>
    </dgm:pt>
    <dgm:pt modelId="{167BB460-D91B-48D8-951F-832EAFC75E19}" type="parTrans" cxnId="{96997E26-BEE9-40C1-9691-E63611C98B3B}">
      <dgm:prSet/>
      <dgm:spPr/>
      <dgm:t>
        <a:bodyPr/>
        <a:lstStyle/>
        <a:p>
          <a:endParaRPr lang="en-US"/>
        </a:p>
      </dgm:t>
    </dgm:pt>
    <dgm:pt modelId="{1577EF78-6522-4921-89B9-BBAA71AE4A5E}" type="sibTrans" cxnId="{96997E26-BEE9-40C1-9691-E63611C98B3B}">
      <dgm:prSet/>
      <dgm:spPr/>
      <dgm:t>
        <a:bodyPr/>
        <a:lstStyle/>
        <a:p>
          <a:endParaRPr lang="en-US"/>
        </a:p>
      </dgm:t>
    </dgm:pt>
    <dgm:pt modelId="{4EE0BA03-135C-4EA1-861B-80ACCC00E1A2}" type="pres">
      <dgm:prSet presAssocID="{8D7D7DB8-3BEA-401D-9138-5B2B34E15AE3}" presName="vert0" presStyleCnt="0">
        <dgm:presLayoutVars>
          <dgm:dir/>
          <dgm:animOne val="branch"/>
          <dgm:animLvl val="lvl"/>
        </dgm:presLayoutVars>
      </dgm:prSet>
      <dgm:spPr/>
    </dgm:pt>
    <dgm:pt modelId="{0F6EF45E-B9BD-4562-91F9-F1FC726293F7}" type="pres">
      <dgm:prSet presAssocID="{8B9B3E7F-F6DC-4378-B915-663E9F059399}" presName="thickLine" presStyleLbl="alignNode1" presStyleIdx="0" presStyleCnt="5"/>
      <dgm:spPr/>
    </dgm:pt>
    <dgm:pt modelId="{E2C2B4A3-7789-4560-8A5F-E96BAFCD19EC}" type="pres">
      <dgm:prSet presAssocID="{8B9B3E7F-F6DC-4378-B915-663E9F059399}" presName="horz1" presStyleCnt="0"/>
      <dgm:spPr/>
    </dgm:pt>
    <dgm:pt modelId="{A6F779DA-E0FC-47C3-9462-4FD471CBD2AC}" type="pres">
      <dgm:prSet presAssocID="{8B9B3E7F-F6DC-4378-B915-663E9F059399}" presName="tx1" presStyleLbl="revTx" presStyleIdx="0" presStyleCnt="5"/>
      <dgm:spPr/>
    </dgm:pt>
    <dgm:pt modelId="{1F213731-BD45-4AFD-BF1F-5D7A08ECD7A7}" type="pres">
      <dgm:prSet presAssocID="{8B9B3E7F-F6DC-4378-B915-663E9F059399}" presName="vert1" presStyleCnt="0"/>
      <dgm:spPr/>
    </dgm:pt>
    <dgm:pt modelId="{79914CDE-8FCB-4A63-A865-E3E0226077E4}" type="pres">
      <dgm:prSet presAssocID="{FD71E7BA-8618-4ED5-A5C9-F9DA246AEAFB}" presName="thickLine" presStyleLbl="alignNode1" presStyleIdx="1" presStyleCnt="5"/>
      <dgm:spPr/>
    </dgm:pt>
    <dgm:pt modelId="{A8842436-096F-427F-833A-943E4BBF9C8C}" type="pres">
      <dgm:prSet presAssocID="{FD71E7BA-8618-4ED5-A5C9-F9DA246AEAFB}" presName="horz1" presStyleCnt="0"/>
      <dgm:spPr/>
    </dgm:pt>
    <dgm:pt modelId="{CC6E48DD-71F3-4CEE-B8AB-0D9C334474D0}" type="pres">
      <dgm:prSet presAssocID="{FD71E7BA-8618-4ED5-A5C9-F9DA246AEAFB}" presName="tx1" presStyleLbl="revTx" presStyleIdx="1" presStyleCnt="5"/>
      <dgm:spPr/>
    </dgm:pt>
    <dgm:pt modelId="{BC7BEE7C-B999-4AE6-88AA-5DE108B4F281}" type="pres">
      <dgm:prSet presAssocID="{FD71E7BA-8618-4ED5-A5C9-F9DA246AEAFB}" presName="vert1" presStyleCnt="0"/>
      <dgm:spPr/>
    </dgm:pt>
    <dgm:pt modelId="{1654509C-88D9-4EDA-9322-6848DC023F56}" type="pres">
      <dgm:prSet presAssocID="{105DA551-8093-4822-A2DF-5BD23BCCE4CB}" presName="thickLine" presStyleLbl="alignNode1" presStyleIdx="2" presStyleCnt="5"/>
      <dgm:spPr/>
    </dgm:pt>
    <dgm:pt modelId="{863110DC-229F-45CE-B517-9CE84D345D34}" type="pres">
      <dgm:prSet presAssocID="{105DA551-8093-4822-A2DF-5BD23BCCE4CB}" presName="horz1" presStyleCnt="0"/>
      <dgm:spPr/>
    </dgm:pt>
    <dgm:pt modelId="{142EFFA9-4CF4-4A8F-8CD3-098488B3876C}" type="pres">
      <dgm:prSet presAssocID="{105DA551-8093-4822-A2DF-5BD23BCCE4CB}" presName="tx1" presStyleLbl="revTx" presStyleIdx="2" presStyleCnt="5"/>
      <dgm:spPr/>
    </dgm:pt>
    <dgm:pt modelId="{2A0E8709-C709-49ED-A3B7-A16C02C97C89}" type="pres">
      <dgm:prSet presAssocID="{105DA551-8093-4822-A2DF-5BD23BCCE4CB}" presName="vert1" presStyleCnt="0"/>
      <dgm:spPr/>
    </dgm:pt>
    <dgm:pt modelId="{FF94C15C-26BB-4D14-82FA-95AEAC698165}" type="pres">
      <dgm:prSet presAssocID="{314F9E59-CA60-4539-8BD2-94ABA858EA87}" presName="thickLine" presStyleLbl="alignNode1" presStyleIdx="3" presStyleCnt="5"/>
      <dgm:spPr/>
    </dgm:pt>
    <dgm:pt modelId="{67D6AE2F-C7AC-44A0-8CA9-53C8B034F512}" type="pres">
      <dgm:prSet presAssocID="{314F9E59-CA60-4539-8BD2-94ABA858EA87}" presName="horz1" presStyleCnt="0"/>
      <dgm:spPr/>
    </dgm:pt>
    <dgm:pt modelId="{3F3F7696-5B30-4C79-8DC3-749A93B83CB6}" type="pres">
      <dgm:prSet presAssocID="{314F9E59-CA60-4539-8BD2-94ABA858EA87}" presName="tx1" presStyleLbl="revTx" presStyleIdx="3" presStyleCnt="5"/>
      <dgm:spPr/>
    </dgm:pt>
    <dgm:pt modelId="{AA097F43-FAE8-4BBA-A5E7-F47B85AECCD6}" type="pres">
      <dgm:prSet presAssocID="{314F9E59-CA60-4539-8BD2-94ABA858EA87}" presName="vert1" presStyleCnt="0"/>
      <dgm:spPr/>
    </dgm:pt>
    <dgm:pt modelId="{B185B26C-6AD5-49C1-B5DC-C87C0E1204F4}" type="pres">
      <dgm:prSet presAssocID="{FEEE4AE4-BA40-4C2E-B2CF-C1F9954D8268}" presName="thickLine" presStyleLbl="alignNode1" presStyleIdx="4" presStyleCnt="5"/>
      <dgm:spPr/>
    </dgm:pt>
    <dgm:pt modelId="{01BE9F16-2362-451D-A7E5-D4F137B130E2}" type="pres">
      <dgm:prSet presAssocID="{FEEE4AE4-BA40-4C2E-B2CF-C1F9954D8268}" presName="horz1" presStyleCnt="0"/>
      <dgm:spPr/>
    </dgm:pt>
    <dgm:pt modelId="{7868C6AD-D493-423E-8F4E-339582ED1BBA}" type="pres">
      <dgm:prSet presAssocID="{FEEE4AE4-BA40-4C2E-B2CF-C1F9954D8268}" presName="tx1" presStyleLbl="revTx" presStyleIdx="4" presStyleCnt="5"/>
      <dgm:spPr/>
    </dgm:pt>
    <dgm:pt modelId="{75F2296B-D176-421B-B1D0-F0ED2DC475F0}" type="pres">
      <dgm:prSet presAssocID="{FEEE4AE4-BA40-4C2E-B2CF-C1F9954D8268}" presName="vert1" presStyleCnt="0"/>
      <dgm:spPr/>
    </dgm:pt>
  </dgm:ptLst>
  <dgm:cxnLst>
    <dgm:cxn modelId="{D7B83010-74DA-4C72-824D-A7982B669C3D}" type="presOf" srcId="{314F9E59-CA60-4539-8BD2-94ABA858EA87}" destId="{3F3F7696-5B30-4C79-8DC3-749A93B83CB6}" srcOrd="0" destOrd="0" presId="urn:microsoft.com/office/officeart/2008/layout/LinedList"/>
    <dgm:cxn modelId="{96997E26-BEE9-40C1-9691-E63611C98B3B}" srcId="{8D7D7DB8-3BEA-401D-9138-5B2B34E15AE3}" destId="{FEEE4AE4-BA40-4C2E-B2CF-C1F9954D8268}" srcOrd="4" destOrd="0" parTransId="{167BB460-D91B-48D8-951F-832EAFC75E19}" sibTransId="{1577EF78-6522-4921-89B9-BBAA71AE4A5E}"/>
    <dgm:cxn modelId="{2CA09E2C-A2B0-4A00-B52F-4F1BD866FA38}" type="presOf" srcId="{FD71E7BA-8618-4ED5-A5C9-F9DA246AEAFB}" destId="{CC6E48DD-71F3-4CEE-B8AB-0D9C334474D0}" srcOrd="0" destOrd="0" presId="urn:microsoft.com/office/officeart/2008/layout/LinedList"/>
    <dgm:cxn modelId="{43D3AF3B-50F7-4029-898C-0CCF2DD0B45A}" type="presOf" srcId="{FEEE4AE4-BA40-4C2E-B2CF-C1F9954D8268}" destId="{7868C6AD-D493-423E-8F4E-339582ED1BBA}" srcOrd="0" destOrd="0" presId="urn:microsoft.com/office/officeart/2008/layout/LinedList"/>
    <dgm:cxn modelId="{D681A262-795C-45EB-9DCC-AA47A9FE99DD}" srcId="{8D7D7DB8-3BEA-401D-9138-5B2B34E15AE3}" destId="{8B9B3E7F-F6DC-4378-B915-663E9F059399}" srcOrd="0" destOrd="0" parTransId="{E3E27CA4-DB0C-43D3-AC50-D0F61F0F573E}" sibTransId="{CB078C36-B2D0-4EAA-BCA8-F79E277C862C}"/>
    <dgm:cxn modelId="{71813D8F-7743-443C-82A8-A571FD632335}" srcId="{8D7D7DB8-3BEA-401D-9138-5B2B34E15AE3}" destId="{314F9E59-CA60-4539-8BD2-94ABA858EA87}" srcOrd="3" destOrd="0" parTransId="{226B357F-7B6B-4CFE-A144-9DEA8940919E}" sibTransId="{E3FCA09D-520A-40E9-AE20-E572B4334197}"/>
    <dgm:cxn modelId="{A3412795-47FC-4292-816B-B904E6E2AA5E}" srcId="{8D7D7DB8-3BEA-401D-9138-5B2B34E15AE3}" destId="{105DA551-8093-4822-A2DF-5BD23BCCE4CB}" srcOrd="2" destOrd="0" parTransId="{3E4D6EDF-2DAE-49D8-84B8-59D6832F2A7C}" sibTransId="{4556B283-BA37-452D-87ED-E7BEF0EC61AB}"/>
    <dgm:cxn modelId="{A9D4C7A2-96E4-452D-ADD1-0912C13BB930}" type="presOf" srcId="{105DA551-8093-4822-A2DF-5BD23BCCE4CB}" destId="{142EFFA9-4CF4-4A8F-8CD3-098488B3876C}" srcOrd="0" destOrd="0" presId="urn:microsoft.com/office/officeart/2008/layout/LinedList"/>
    <dgm:cxn modelId="{077117C5-E050-43CE-8BEF-296BAA0E9FBA}" type="presOf" srcId="{8D7D7DB8-3BEA-401D-9138-5B2B34E15AE3}" destId="{4EE0BA03-135C-4EA1-861B-80ACCC00E1A2}" srcOrd="0" destOrd="0" presId="urn:microsoft.com/office/officeart/2008/layout/LinedList"/>
    <dgm:cxn modelId="{ADA1B3F1-D7E8-46E8-854C-8007074D9859}" type="presOf" srcId="{8B9B3E7F-F6DC-4378-B915-663E9F059399}" destId="{A6F779DA-E0FC-47C3-9462-4FD471CBD2AC}" srcOrd="0" destOrd="0" presId="urn:microsoft.com/office/officeart/2008/layout/LinedList"/>
    <dgm:cxn modelId="{04DB77F6-A98F-4E34-A3C0-E89E1CE14950}" srcId="{8D7D7DB8-3BEA-401D-9138-5B2B34E15AE3}" destId="{FD71E7BA-8618-4ED5-A5C9-F9DA246AEAFB}" srcOrd="1" destOrd="0" parTransId="{789B3573-CFCD-422F-96D5-B438A6CF6B24}" sibTransId="{056A59ED-C595-44A4-920C-AE37318E39A3}"/>
    <dgm:cxn modelId="{AB2EA860-A6D3-4C77-86ED-5F3273E28C8A}" type="presParOf" srcId="{4EE0BA03-135C-4EA1-861B-80ACCC00E1A2}" destId="{0F6EF45E-B9BD-4562-91F9-F1FC726293F7}" srcOrd="0" destOrd="0" presId="urn:microsoft.com/office/officeart/2008/layout/LinedList"/>
    <dgm:cxn modelId="{4FF64533-E1B9-4807-9344-041064C26DBC}" type="presParOf" srcId="{4EE0BA03-135C-4EA1-861B-80ACCC00E1A2}" destId="{E2C2B4A3-7789-4560-8A5F-E96BAFCD19EC}" srcOrd="1" destOrd="0" presId="urn:microsoft.com/office/officeart/2008/layout/LinedList"/>
    <dgm:cxn modelId="{F3827D48-0BEC-4819-A86D-85401D0FDAB7}" type="presParOf" srcId="{E2C2B4A3-7789-4560-8A5F-E96BAFCD19EC}" destId="{A6F779DA-E0FC-47C3-9462-4FD471CBD2AC}" srcOrd="0" destOrd="0" presId="urn:microsoft.com/office/officeart/2008/layout/LinedList"/>
    <dgm:cxn modelId="{8BC28E61-DF65-4710-BEE2-736D9C774DD3}" type="presParOf" srcId="{E2C2B4A3-7789-4560-8A5F-E96BAFCD19EC}" destId="{1F213731-BD45-4AFD-BF1F-5D7A08ECD7A7}" srcOrd="1" destOrd="0" presId="urn:microsoft.com/office/officeart/2008/layout/LinedList"/>
    <dgm:cxn modelId="{D18E178B-66F4-414F-925A-932E9CC9B1BD}" type="presParOf" srcId="{4EE0BA03-135C-4EA1-861B-80ACCC00E1A2}" destId="{79914CDE-8FCB-4A63-A865-E3E0226077E4}" srcOrd="2" destOrd="0" presId="urn:microsoft.com/office/officeart/2008/layout/LinedList"/>
    <dgm:cxn modelId="{BB8ED1F4-907C-47C6-B20C-908A6035F69E}" type="presParOf" srcId="{4EE0BA03-135C-4EA1-861B-80ACCC00E1A2}" destId="{A8842436-096F-427F-833A-943E4BBF9C8C}" srcOrd="3" destOrd="0" presId="urn:microsoft.com/office/officeart/2008/layout/LinedList"/>
    <dgm:cxn modelId="{58553B49-23EA-4376-95E5-8BBF69CB2A75}" type="presParOf" srcId="{A8842436-096F-427F-833A-943E4BBF9C8C}" destId="{CC6E48DD-71F3-4CEE-B8AB-0D9C334474D0}" srcOrd="0" destOrd="0" presId="urn:microsoft.com/office/officeart/2008/layout/LinedList"/>
    <dgm:cxn modelId="{373B1C37-A228-4A58-B6DB-584D205DDB17}" type="presParOf" srcId="{A8842436-096F-427F-833A-943E4BBF9C8C}" destId="{BC7BEE7C-B999-4AE6-88AA-5DE108B4F281}" srcOrd="1" destOrd="0" presId="urn:microsoft.com/office/officeart/2008/layout/LinedList"/>
    <dgm:cxn modelId="{F5418E5F-CA1F-4411-8A3E-A1D2139FCF24}" type="presParOf" srcId="{4EE0BA03-135C-4EA1-861B-80ACCC00E1A2}" destId="{1654509C-88D9-4EDA-9322-6848DC023F56}" srcOrd="4" destOrd="0" presId="urn:microsoft.com/office/officeart/2008/layout/LinedList"/>
    <dgm:cxn modelId="{12E67A26-37E8-4FAD-9194-86CB608C52B9}" type="presParOf" srcId="{4EE0BA03-135C-4EA1-861B-80ACCC00E1A2}" destId="{863110DC-229F-45CE-B517-9CE84D345D34}" srcOrd="5" destOrd="0" presId="urn:microsoft.com/office/officeart/2008/layout/LinedList"/>
    <dgm:cxn modelId="{8F098981-489C-49D9-A55E-5476AE2047EE}" type="presParOf" srcId="{863110DC-229F-45CE-B517-9CE84D345D34}" destId="{142EFFA9-4CF4-4A8F-8CD3-098488B3876C}" srcOrd="0" destOrd="0" presId="urn:microsoft.com/office/officeart/2008/layout/LinedList"/>
    <dgm:cxn modelId="{56481FAC-CD7A-49AF-9062-1CCEC162A54E}" type="presParOf" srcId="{863110DC-229F-45CE-B517-9CE84D345D34}" destId="{2A0E8709-C709-49ED-A3B7-A16C02C97C89}" srcOrd="1" destOrd="0" presId="urn:microsoft.com/office/officeart/2008/layout/LinedList"/>
    <dgm:cxn modelId="{3DB8531F-F9D2-414A-B344-1FDB4237F424}" type="presParOf" srcId="{4EE0BA03-135C-4EA1-861B-80ACCC00E1A2}" destId="{FF94C15C-26BB-4D14-82FA-95AEAC698165}" srcOrd="6" destOrd="0" presId="urn:microsoft.com/office/officeart/2008/layout/LinedList"/>
    <dgm:cxn modelId="{B36701E9-0266-4852-96A0-24242B1636EF}" type="presParOf" srcId="{4EE0BA03-135C-4EA1-861B-80ACCC00E1A2}" destId="{67D6AE2F-C7AC-44A0-8CA9-53C8B034F512}" srcOrd="7" destOrd="0" presId="urn:microsoft.com/office/officeart/2008/layout/LinedList"/>
    <dgm:cxn modelId="{830BEC46-D4EC-4744-9946-DB471B2A4345}" type="presParOf" srcId="{67D6AE2F-C7AC-44A0-8CA9-53C8B034F512}" destId="{3F3F7696-5B30-4C79-8DC3-749A93B83CB6}" srcOrd="0" destOrd="0" presId="urn:microsoft.com/office/officeart/2008/layout/LinedList"/>
    <dgm:cxn modelId="{2227274B-9243-4360-9B45-2DE7970B0153}" type="presParOf" srcId="{67D6AE2F-C7AC-44A0-8CA9-53C8B034F512}" destId="{AA097F43-FAE8-4BBA-A5E7-F47B85AECCD6}" srcOrd="1" destOrd="0" presId="urn:microsoft.com/office/officeart/2008/layout/LinedList"/>
    <dgm:cxn modelId="{4F0353F1-0870-4A5B-A184-76F2CA286514}" type="presParOf" srcId="{4EE0BA03-135C-4EA1-861B-80ACCC00E1A2}" destId="{B185B26C-6AD5-49C1-B5DC-C87C0E1204F4}" srcOrd="8" destOrd="0" presId="urn:microsoft.com/office/officeart/2008/layout/LinedList"/>
    <dgm:cxn modelId="{12D45EEA-787F-4D65-8CA0-43015D4097E5}" type="presParOf" srcId="{4EE0BA03-135C-4EA1-861B-80ACCC00E1A2}" destId="{01BE9F16-2362-451D-A7E5-D4F137B130E2}" srcOrd="9" destOrd="0" presId="urn:microsoft.com/office/officeart/2008/layout/LinedList"/>
    <dgm:cxn modelId="{649F2FE8-94C9-4367-9618-49CD4C732E8F}" type="presParOf" srcId="{01BE9F16-2362-451D-A7E5-D4F137B130E2}" destId="{7868C6AD-D493-423E-8F4E-339582ED1BBA}" srcOrd="0" destOrd="0" presId="urn:microsoft.com/office/officeart/2008/layout/LinedList"/>
    <dgm:cxn modelId="{8D4AD028-3C7E-459B-BB99-6B5B8C1BF54C}" type="presParOf" srcId="{01BE9F16-2362-451D-A7E5-D4F137B130E2}" destId="{75F2296B-D176-421B-B1D0-F0ED2DC475F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7D7DB8-3BEA-401D-9138-5B2B34E15AE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B9B3E7F-F6DC-4378-B915-663E9F059399}">
      <dgm:prSet/>
      <dgm:spPr/>
      <dgm:t>
        <a:bodyPr/>
        <a:lstStyle/>
        <a:p>
          <a:r>
            <a:rPr lang="tr-TR" dirty="0"/>
            <a:t>1. Gerilme Kavramı</a:t>
          </a:r>
          <a:endParaRPr lang="en-US" dirty="0"/>
        </a:p>
      </dgm:t>
    </dgm:pt>
    <dgm:pt modelId="{E3E27CA4-DB0C-43D3-AC50-D0F61F0F573E}" type="parTrans" cxnId="{D681A262-795C-45EB-9DCC-AA47A9FE99DD}">
      <dgm:prSet/>
      <dgm:spPr/>
      <dgm:t>
        <a:bodyPr/>
        <a:lstStyle/>
        <a:p>
          <a:endParaRPr lang="en-US"/>
        </a:p>
      </dgm:t>
    </dgm:pt>
    <dgm:pt modelId="{CB078C36-B2D0-4EAA-BCA8-F79E277C862C}" type="sibTrans" cxnId="{D681A262-795C-45EB-9DCC-AA47A9FE99DD}">
      <dgm:prSet/>
      <dgm:spPr/>
      <dgm:t>
        <a:bodyPr/>
        <a:lstStyle/>
        <a:p>
          <a:endParaRPr lang="en-US"/>
        </a:p>
      </dgm:t>
    </dgm:pt>
    <dgm:pt modelId="{2299062E-A641-41A7-98F7-8662FEE3A188}">
      <dgm:prSet/>
      <dgm:spPr/>
      <dgm:t>
        <a:bodyPr/>
        <a:lstStyle/>
        <a:p>
          <a:r>
            <a:rPr lang="tr-TR" dirty="0"/>
            <a:t>2. Çekme, Kayma, Burulma, Eğilme</a:t>
          </a:r>
          <a:endParaRPr lang="en-US" dirty="0"/>
        </a:p>
      </dgm:t>
    </dgm:pt>
    <dgm:pt modelId="{163B30B6-AC73-431E-9759-E70A9B3438B1}" type="parTrans" cxnId="{A3170FC3-0FF5-4D7B-A799-EA4C53B4C58A}">
      <dgm:prSet/>
      <dgm:spPr/>
      <dgm:t>
        <a:bodyPr/>
        <a:lstStyle/>
        <a:p>
          <a:endParaRPr lang="tr-TR"/>
        </a:p>
      </dgm:t>
    </dgm:pt>
    <dgm:pt modelId="{A5642DC2-5C8D-460F-ABBC-6A5B717FDF63}" type="sibTrans" cxnId="{A3170FC3-0FF5-4D7B-A799-EA4C53B4C58A}">
      <dgm:prSet/>
      <dgm:spPr/>
      <dgm:t>
        <a:bodyPr/>
        <a:lstStyle/>
        <a:p>
          <a:endParaRPr lang="tr-TR"/>
        </a:p>
      </dgm:t>
    </dgm:pt>
    <dgm:pt modelId="{3CF2A7B0-AD3B-4F4E-981E-73C600F9D7EB}">
      <dgm:prSet/>
      <dgm:spPr/>
      <dgm:t>
        <a:bodyPr/>
        <a:lstStyle/>
        <a:p>
          <a:r>
            <a:rPr lang="tr-TR" dirty="0"/>
            <a:t>5. Emniyet Gerilmesi</a:t>
          </a:r>
        </a:p>
      </dgm:t>
    </dgm:pt>
    <dgm:pt modelId="{09334D21-2876-4037-9EE3-EB212293366F}" type="parTrans" cxnId="{7A1EBE5C-5601-4011-AD79-1DE0AC32DA9F}">
      <dgm:prSet/>
      <dgm:spPr/>
      <dgm:t>
        <a:bodyPr/>
        <a:lstStyle/>
        <a:p>
          <a:endParaRPr lang="tr-TR"/>
        </a:p>
      </dgm:t>
    </dgm:pt>
    <dgm:pt modelId="{ED443292-5765-40E1-82D8-4D338403F0D3}" type="sibTrans" cxnId="{7A1EBE5C-5601-4011-AD79-1DE0AC32DA9F}">
      <dgm:prSet/>
      <dgm:spPr/>
      <dgm:t>
        <a:bodyPr/>
        <a:lstStyle/>
        <a:p>
          <a:endParaRPr lang="tr-TR"/>
        </a:p>
      </dgm:t>
    </dgm:pt>
    <dgm:pt modelId="{A54E4E66-1BDD-49BA-9294-7D8A5B65B712}">
      <dgm:prSet/>
      <dgm:spPr/>
      <dgm:t>
        <a:bodyPr/>
        <a:lstStyle/>
        <a:p>
          <a:r>
            <a:rPr lang="tr-TR" dirty="0"/>
            <a:t>6. Bileşik Gerilme</a:t>
          </a:r>
        </a:p>
      </dgm:t>
    </dgm:pt>
    <dgm:pt modelId="{9677F59C-6601-4EA4-8E56-8F0FD98C39AE}" type="parTrans" cxnId="{50D6C5C8-E506-4713-8CAF-652965D9BCB7}">
      <dgm:prSet/>
      <dgm:spPr/>
      <dgm:t>
        <a:bodyPr/>
        <a:lstStyle/>
        <a:p>
          <a:endParaRPr lang="tr-TR"/>
        </a:p>
      </dgm:t>
    </dgm:pt>
    <dgm:pt modelId="{0C324CF2-A3AA-44FA-8E5F-EAC44DBB0733}" type="sibTrans" cxnId="{50D6C5C8-E506-4713-8CAF-652965D9BCB7}">
      <dgm:prSet/>
      <dgm:spPr/>
      <dgm:t>
        <a:bodyPr/>
        <a:lstStyle/>
        <a:p>
          <a:endParaRPr lang="tr-TR"/>
        </a:p>
      </dgm:t>
    </dgm:pt>
    <dgm:pt modelId="{4EE0BA03-135C-4EA1-861B-80ACCC00E1A2}" type="pres">
      <dgm:prSet presAssocID="{8D7D7DB8-3BEA-401D-9138-5B2B34E15AE3}" presName="vert0" presStyleCnt="0">
        <dgm:presLayoutVars>
          <dgm:dir/>
          <dgm:animOne val="branch"/>
          <dgm:animLvl val="lvl"/>
        </dgm:presLayoutVars>
      </dgm:prSet>
      <dgm:spPr/>
    </dgm:pt>
    <dgm:pt modelId="{0F6EF45E-B9BD-4562-91F9-F1FC726293F7}" type="pres">
      <dgm:prSet presAssocID="{8B9B3E7F-F6DC-4378-B915-663E9F059399}" presName="thickLine" presStyleLbl="alignNode1" presStyleIdx="0" presStyleCnt="4"/>
      <dgm:spPr/>
    </dgm:pt>
    <dgm:pt modelId="{E2C2B4A3-7789-4560-8A5F-E96BAFCD19EC}" type="pres">
      <dgm:prSet presAssocID="{8B9B3E7F-F6DC-4378-B915-663E9F059399}" presName="horz1" presStyleCnt="0"/>
      <dgm:spPr/>
    </dgm:pt>
    <dgm:pt modelId="{A6F779DA-E0FC-47C3-9462-4FD471CBD2AC}" type="pres">
      <dgm:prSet presAssocID="{8B9B3E7F-F6DC-4378-B915-663E9F059399}" presName="tx1" presStyleLbl="revTx" presStyleIdx="0" presStyleCnt="4"/>
      <dgm:spPr/>
    </dgm:pt>
    <dgm:pt modelId="{1F213731-BD45-4AFD-BF1F-5D7A08ECD7A7}" type="pres">
      <dgm:prSet presAssocID="{8B9B3E7F-F6DC-4378-B915-663E9F059399}" presName="vert1" presStyleCnt="0"/>
      <dgm:spPr/>
    </dgm:pt>
    <dgm:pt modelId="{D9AA0867-154B-4CFF-8C31-EAE938286132}" type="pres">
      <dgm:prSet presAssocID="{2299062E-A641-41A7-98F7-8662FEE3A188}" presName="thickLine" presStyleLbl="alignNode1" presStyleIdx="1" presStyleCnt="4"/>
      <dgm:spPr/>
    </dgm:pt>
    <dgm:pt modelId="{B6583646-2419-49E8-A95D-300EFF9609FC}" type="pres">
      <dgm:prSet presAssocID="{2299062E-A641-41A7-98F7-8662FEE3A188}" presName="horz1" presStyleCnt="0"/>
      <dgm:spPr/>
    </dgm:pt>
    <dgm:pt modelId="{CBD1DC49-A4CA-403C-8659-96AE3E3C7BB0}" type="pres">
      <dgm:prSet presAssocID="{2299062E-A641-41A7-98F7-8662FEE3A188}" presName="tx1" presStyleLbl="revTx" presStyleIdx="1" presStyleCnt="4"/>
      <dgm:spPr/>
    </dgm:pt>
    <dgm:pt modelId="{00E45A8F-8E78-4DCB-8DE0-5B51E1218339}" type="pres">
      <dgm:prSet presAssocID="{2299062E-A641-41A7-98F7-8662FEE3A188}" presName="vert1" presStyleCnt="0"/>
      <dgm:spPr/>
    </dgm:pt>
    <dgm:pt modelId="{CF3B5935-5AD5-417F-A0F4-6F15BAD9E897}" type="pres">
      <dgm:prSet presAssocID="{3CF2A7B0-AD3B-4F4E-981E-73C600F9D7EB}" presName="thickLine" presStyleLbl="alignNode1" presStyleIdx="2" presStyleCnt="4"/>
      <dgm:spPr/>
    </dgm:pt>
    <dgm:pt modelId="{CF5BA889-50D4-43B0-BE68-3D33F6CFA08F}" type="pres">
      <dgm:prSet presAssocID="{3CF2A7B0-AD3B-4F4E-981E-73C600F9D7EB}" presName="horz1" presStyleCnt="0"/>
      <dgm:spPr/>
    </dgm:pt>
    <dgm:pt modelId="{785C6775-DFF8-49DF-A8AC-B332A42BADB9}" type="pres">
      <dgm:prSet presAssocID="{3CF2A7B0-AD3B-4F4E-981E-73C600F9D7EB}" presName="tx1" presStyleLbl="revTx" presStyleIdx="2" presStyleCnt="4"/>
      <dgm:spPr/>
    </dgm:pt>
    <dgm:pt modelId="{2E86D9F1-3E45-4D1C-9111-7184C1AD4317}" type="pres">
      <dgm:prSet presAssocID="{3CF2A7B0-AD3B-4F4E-981E-73C600F9D7EB}" presName="vert1" presStyleCnt="0"/>
      <dgm:spPr/>
    </dgm:pt>
    <dgm:pt modelId="{D8A8E644-F252-410D-BF09-5E202B1F6AB7}" type="pres">
      <dgm:prSet presAssocID="{A54E4E66-1BDD-49BA-9294-7D8A5B65B712}" presName="thickLine" presStyleLbl="alignNode1" presStyleIdx="3" presStyleCnt="4"/>
      <dgm:spPr/>
    </dgm:pt>
    <dgm:pt modelId="{6CAED624-3C5B-481A-B0D5-49A47C87F967}" type="pres">
      <dgm:prSet presAssocID="{A54E4E66-1BDD-49BA-9294-7D8A5B65B712}" presName="horz1" presStyleCnt="0"/>
      <dgm:spPr/>
    </dgm:pt>
    <dgm:pt modelId="{BA9E48B4-941B-40FF-AB7A-71AFED1CF2B7}" type="pres">
      <dgm:prSet presAssocID="{A54E4E66-1BDD-49BA-9294-7D8A5B65B712}" presName="tx1" presStyleLbl="revTx" presStyleIdx="3" presStyleCnt="4"/>
      <dgm:spPr/>
    </dgm:pt>
    <dgm:pt modelId="{3584732A-B2A6-41C4-8011-27E966F21678}" type="pres">
      <dgm:prSet presAssocID="{A54E4E66-1BDD-49BA-9294-7D8A5B65B712}" presName="vert1" presStyleCnt="0"/>
      <dgm:spPr/>
    </dgm:pt>
  </dgm:ptLst>
  <dgm:cxnLst>
    <dgm:cxn modelId="{35301510-FC44-4F95-85C4-AC97D2D624BF}" type="presOf" srcId="{2299062E-A641-41A7-98F7-8662FEE3A188}" destId="{CBD1DC49-A4CA-403C-8659-96AE3E3C7BB0}" srcOrd="0" destOrd="0" presId="urn:microsoft.com/office/officeart/2008/layout/LinedList"/>
    <dgm:cxn modelId="{7A1EBE5C-5601-4011-AD79-1DE0AC32DA9F}" srcId="{8D7D7DB8-3BEA-401D-9138-5B2B34E15AE3}" destId="{3CF2A7B0-AD3B-4F4E-981E-73C600F9D7EB}" srcOrd="2" destOrd="0" parTransId="{09334D21-2876-4037-9EE3-EB212293366F}" sibTransId="{ED443292-5765-40E1-82D8-4D338403F0D3}"/>
    <dgm:cxn modelId="{D681A262-795C-45EB-9DCC-AA47A9FE99DD}" srcId="{8D7D7DB8-3BEA-401D-9138-5B2B34E15AE3}" destId="{8B9B3E7F-F6DC-4378-B915-663E9F059399}" srcOrd="0" destOrd="0" parTransId="{E3E27CA4-DB0C-43D3-AC50-D0F61F0F573E}" sibTransId="{CB078C36-B2D0-4EAA-BCA8-F79E277C862C}"/>
    <dgm:cxn modelId="{F9C90954-AF37-4D57-8282-5EE27BC7F188}" type="presOf" srcId="{A54E4E66-1BDD-49BA-9294-7D8A5B65B712}" destId="{BA9E48B4-941B-40FF-AB7A-71AFED1CF2B7}" srcOrd="0" destOrd="0" presId="urn:microsoft.com/office/officeart/2008/layout/LinedList"/>
    <dgm:cxn modelId="{0C4C0695-B2DA-4D64-B3D9-74F9534A84A2}" type="presOf" srcId="{3CF2A7B0-AD3B-4F4E-981E-73C600F9D7EB}" destId="{785C6775-DFF8-49DF-A8AC-B332A42BADB9}" srcOrd="0" destOrd="0" presId="urn:microsoft.com/office/officeart/2008/layout/LinedList"/>
    <dgm:cxn modelId="{A3170FC3-0FF5-4D7B-A799-EA4C53B4C58A}" srcId="{8D7D7DB8-3BEA-401D-9138-5B2B34E15AE3}" destId="{2299062E-A641-41A7-98F7-8662FEE3A188}" srcOrd="1" destOrd="0" parTransId="{163B30B6-AC73-431E-9759-E70A9B3438B1}" sibTransId="{A5642DC2-5C8D-460F-ABBC-6A5B717FDF63}"/>
    <dgm:cxn modelId="{077117C5-E050-43CE-8BEF-296BAA0E9FBA}" type="presOf" srcId="{8D7D7DB8-3BEA-401D-9138-5B2B34E15AE3}" destId="{4EE0BA03-135C-4EA1-861B-80ACCC00E1A2}" srcOrd="0" destOrd="0" presId="urn:microsoft.com/office/officeart/2008/layout/LinedList"/>
    <dgm:cxn modelId="{50D6C5C8-E506-4713-8CAF-652965D9BCB7}" srcId="{8D7D7DB8-3BEA-401D-9138-5B2B34E15AE3}" destId="{A54E4E66-1BDD-49BA-9294-7D8A5B65B712}" srcOrd="3" destOrd="0" parTransId="{9677F59C-6601-4EA4-8E56-8F0FD98C39AE}" sibTransId="{0C324CF2-A3AA-44FA-8E5F-EAC44DBB0733}"/>
    <dgm:cxn modelId="{ADA1B3F1-D7E8-46E8-854C-8007074D9859}" type="presOf" srcId="{8B9B3E7F-F6DC-4378-B915-663E9F059399}" destId="{A6F779DA-E0FC-47C3-9462-4FD471CBD2AC}" srcOrd="0" destOrd="0" presId="urn:microsoft.com/office/officeart/2008/layout/LinedList"/>
    <dgm:cxn modelId="{AB2EA860-A6D3-4C77-86ED-5F3273E28C8A}" type="presParOf" srcId="{4EE0BA03-135C-4EA1-861B-80ACCC00E1A2}" destId="{0F6EF45E-B9BD-4562-91F9-F1FC726293F7}" srcOrd="0" destOrd="0" presId="urn:microsoft.com/office/officeart/2008/layout/LinedList"/>
    <dgm:cxn modelId="{4FF64533-E1B9-4807-9344-041064C26DBC}" type="presParOf" srcId="{4EE0BA03-135C-4EA1-861B-80ACCC00E1A2}" destId="{E2C2B4A3-7789-4560-8A5F-E96BAFCD19EC}" srcOrd="1" destOrd="0" presId="urn:microsoft.com/office/officeart/2008/layout/LinedList"/>
    <dgm:cxn modelId="{F3827D48-0BEC-4819-A86D-85401D0FDAB7}" type="presParOf" srcId="{E2C2B4A3-7789-4560-8A5F-E96BAFCD19EC}" destId="{A6F779DA-E0FC-47C3-9462-4FD471CBD2AC}" srcOrd="0" destOrd="0" presId="urn:microsoft.com/office/officeart/2008/layout/LinedList"/>
    <dgm:cxn modelId="{8BC28E61-DF65-4710-BEE2-736D9C774DD3}" type="presParOf" srcId="{E2C2B4A3-7789-4560-8A5F-E96BAFCD19EC}" destId="{1F213731-BD45-4AFD-BF1F-5D7A08ECD7A7}" srcOrd="1" destOrd="0" presId="urn:microsoft.com/office/officeart/2008/layout/LinedList"/>
    <dgm:cxn modelId="{51450BEE-70A5-4D0E-9917-FE8D6B36A714}" type="presParOf" srcId="{4EE0BA03-135C-4EA1-861B-80ACCC00E1A2}" destId="{D9AA0867-154B-4CFF-8C31-EAE938286132}" srcOrd="2" destOrd="0" presId="urn:microsoft.com/office/officeart/2008/layout/LinedList"/>
    <dgm:cxn modelId="{53251EE3-F9FC-4063-B794-408E51AD4862}" type="presParOf" srcId="{4EE0BA03-135C-4EA1-861B-80ACCC00E1A2}" destId="{B6583646-2419-49E8-A95D-300EFF9609FC}" srcOrd="3" destOrd="0" presId="urn:microsoft.com/office/officeart/2008/layout/LinedList"/>
    <dgm:cxn modelId="{DC4FE87C-D9B1-4E4D-89AF-498C10D1F79C}" type="presParOf" srcId="{B6583646-2419-49E8-A95D-300EFF9609FC}" destId="{CBD1DC49-A4CA-403C-8659-96AE3E3C7BB0}" srcOrd="0" destOrd="0" presId="urn:microsoft.com/office/officeart/2008/layout/LinedList"/>
    <dgm:cxn modelId="{871BD620-F7DB-42AA-97A9-F2A12B915526}" type="presParOf" srcId="{B6583646-2419-49E8-A95D-300EFF9609FC}" destId="{00E45A8F-8E78-4DCB-8DE0-5B51E1218339}" srcOrd="1" destOrd="0" presId="urn:microsoft.com/office/officeart/2008/layout/LinedList"/>
    <dgm:cxn modelId="{EBCC6256-4D0B-4882-888E-31AA3F2671B0}" type="presParOf" srcId="{4EE0BA03-135C-4EA1-861B-80ACCC00E1A2}" destId="{CF3B5935-5AD5-417F-A0F4-6F15BAD9E897}" srcOrd="4" destOrd="0" presId="urn:microsoft.com/office/officeart/2008/layout/LinedList"/>
    <dgm:cxn modelId="{6FDB63DA-CAD2-44C8-AB04-4EF3AB4A1B9E}" type="presParOf" srcId="{4EE0BA03-135C-4EA1-861B-80ACCC00E1A2}" destId="{CF5BA889-50D4-43B0-BE68-3D33F6CFA08F}" srcOrd="5" destOrd="0" presId="urn:microsoft.com/office/officeart/2008/layout/LinedList"/>
    <dgm:cxn modelId="{26BB6352-7FDD-479E-A659-42C0EF280943}" type="presParOf" srcId="{CF5BA889-50D4-43B0-BE68-3D33F6CFA08F}" destId="{785C6775-DFF8-49DF-A8AC-B332A42BADB9}" srcOrd="0" destOrd="0" presId="urn:microsoft.com/office/officeart/2008/layout/LinedList"/>
    <dgm:cxn modelId="{F0C7868D-1E37-4ABA-AB04-E5A044DC0F6B}" type="presParOf" srcId="{CF5BA889-50D4-43B0-BE68-3D33F6CFA08F}" destId="{2E86D9F1-3E45-4D1C-9111-7184C1AD4317}" srcOrd="1" destOrd="0" presId="urn:microsoft.com/office/officeart/2008/layout/LinedList"/>
    <dgm:cxn modelId="{84A4C05C-AE04-44F6-83F9-232034CF819F}" type="presParOf" srcId="{4EE0BA03-135C-4EA1-861B-80ACCC00E1A2}" destId="{D8A8E644-F252-410D-BF09-5E202B1F6AB7}" srcOrd="6" destOrd="0" presId="urn:microsoft.com/office/officeart/2008/layout/LinedList"/>
    <dgm:cxn modelId="{B05FD9BF-B5FE-40E1-97BE-A1D762548A7D}" type="presParOf" srcId="{4EE0BA03-135C-4EA1-861B-80ACCC00E1A2}" destId="{6CAED624-3C5B-481A-B0D5-49A47C87F967}" srcOrd="7" destOrd="0" presId="urn:microsoft.com/office/officeart/2008/layout/LinedList"/>
    <dgm:cxn modelId="{EA49A549-9AAA-4ECE-81ED-A288DD757A0F}" type="presParOf" srcId="{6CAED624-3C5B-481A-B0D5-49A47C87F967}" destId="{BA9E48B4-941B-40FF-AB7A-71AFED1CF2B7}" srcOrd="0" destOrd="0" presId="urn:microsoft.com/office/officeart/2008/layout/LinedList"/>
    <dgm:cxn modelId="{3C063D76-A0FB-429F-B33C-B878D5F2B031}" type="presParOf" srcId="{6CAED624-3C5B-481A-B0D5-49A47C87F967}" destId="{3584732A-B2A6-41C4-8011-27E966F21678}"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8CEC69-D92F-46D1-AFF8-3FD8943F2F75}"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tr-TR"/>
        </a:p>
      </dgm:t>
    </dgm:pt>
    <dgm:pt modelId="{A6EA025A-B6CD-4810-9E30-6B087F076DF9}">
      <dgm:prSet phldrT="[Metin]"/>
      <dgm:spPr/>
      <dgm:t>
        <a:bodyPr/>
        <a:lstStyle/>
        <a:p>
          <a:r>
            <a:rPr lang="tr-TR" b="1" dirty="0"/>
            <a:t>MEKANİK</a:t>
          </a:r>
        </a:p>
      </dgm:t>
    </dgm:pt>
    <dgm:pt modelId="{DF65E116-8EF5-4558-AAAC-B830DAF402F4}" type="parTrans" cxnId="{2BD8F1F8-B8BB-4726-B842-18E72E4D993A}">
      <dgm:prSet/>
      <dgm:spPr/>
      <dgm:t>
        <a:bodyPr/>
        <a:lstStyle/>
        <a:p>
          <a:endParaRPr lang="tr-TR"/>
        </a:p>
      </dgm:t>
    </dgm:pt>
    <dgm:pt modelId="{1651EAD5-818F-4F59-B378-7DD6C2DD42C5}" type="sibTrans" cxnId="{2BD8F1F8-B8BB-4726-B842-18E72E4D993A}">
      <dgm:prSet/>
      <dgm:spPr/>
      <dgm:t>
        <a:bodyPr/>
        <a:lstStyle/>
        <a:p>
          <a:endParaRPr lang="tr-TR"/>
        </a:p>
      </dgm:t>
    </dgm:pt>
    <dgm:pt modelId="{407B67E0-8A49-411B-AEC2-2EA33A866AF6}" type="asst">
      <dgm:prSet phldrT="[Metin]"/>
      <dgm:spPr/>
      <dgm:t>
        <a:bodyPr/>
        <a:lstStyle/>
        <a:p>
          <a:r>
            <a:rPr lang="tr-TR" dirty="0"/>
            <a:t>Statik</a:t>
          </a:r>
        </a:p>
      </dgm:t>
    </dgm:pt>
    <dgm:pt modelId="{8A856F3A-6B6A-4C73-8EC1-C83EF4735EF1}" type="parTrans" cxnId="{C0FBB46D-33C2-4555-9875-0BC682237550}">
      <dgm:prSet/>
      <dgm:spPr/>
      <dgm:t>
        <a:bodyPr/>
        <a:lstStyle/>
        <a:p>
          <a:endParaRPr lang="tr-TR"/>
        </a:p>
      </dgm:t>
    </dgm:pt>
    <dgm:pt modelId="{33D8A840-833A-415C-88EA-03E1882F6868}" type="sibTrans" cxnId="{C0FBB46D-33C2-4555-9875-0BC682237550}">
      <dgm:prSet/>
      <dgm:spPr/>
      <dgm:t>
        <a:bodyPr/>
        <a:lstStyle/>
        <a:p>
          <a:endParaRPr lang="tr-TR"/>
        </a:p>
      </dgm:t>
    </dgm:pt>
    <dgm:pt modelId="{4A568619-46CF-4660-8121-8E74F9EF6ED1}" type="asst">
      <dgm:prSet phldrT="[Metin]"/>
      <dgm:spPr/>
      <dgm:t>
        <a:bodyPr/>
        <a:lstStyle/>
        <a:p>
          <a:r>
            <a:rPr lang="tr-TR" dirty="0"/>
            <a:t>Dinamik</a:t>
          </a:r>
        </a:p>
      </dgm:t>
    </dgm:pt>
    <dgm:pt modelId="{24A299F3-A411-416F-9265-14733BCF4E00}" type="parTrans" cxnId="{1DAC1FF5-D0A0-45C1-BDC8-D9138A5E1563}">
      <dgm:prSet/>
      <dgm:spPr/>
      <dgm:t>
        <a:bodyPr/>
        <a:lstStyle/>
        <a:p>
          <a:endParaRPr lang="tr-TR"/>
        </a:p>
      </dgm:t>
    </dgm:pt>
    <dgm:pt modelId="{2F1968B0-4C05-49A8-B3E1-2A9A59729A6E}" type="sibTrans" cxnId="{1DAC1FF5-D0A0-45C1-BDC8-D9138A5E1563}">
      <dgm:prSet/>
      <dgm:spPr/>
      <dgm:t>
        <a:bodyPr/>
        <a:lstStyle/>
        <a:p>
          <a:endParaRPr lang="tr-TR"/>
        </a:p>
      </dgm:t>
    </dgm:pt>
    <dgm:pt modelId="{C0AA08AA-BED5-4385-8BFE-1E1186A90223}" type="asst">
      <dgm:prSet phldrT="[Metin]"/>
      <dgm:spPr/>
      <dgm:t>
        <a:bodyPr/>
        <a:lstStyle/>
        <a:p>
          <a:r>
            <a:rPr lang="tr-TR" dirty="0"/>
            <a:t>Kinetik</a:t>
          </a:r>
        </a:p>
      </dgm:t>
    </dgm:pt>
    <dgm:pt modelId="{4749A399-89B8-410A-B2F0-304486C065A8}" type="parTrans" cxnId="{72ED6391-54BF-4A8A-9B6B-DE4D2B374229}">
      <dgm:prSet/>
      <dgm:spPr/>
      <dgm:t>
        <a:bodyPr/>
        <a:lstStyle/>
        <a:p>
          <a:endParaRPr lang="tr-TR"/>
        </a:p>
      </dgm:t>
    </dgm:pt>
    <dgm:pt modelId="{DBCDAF86-E9F4-42F6-9532-6595E7742440}" type="sibTrans" cxnId="{72ED6391-54BF-4A8A-9B6B-DE4D2B374229}">
      <dgm:prSet/>
      <dgm:spPr/>
      <dgm:t>
        <a:bodyPr/>
        <a:lstStyle/>
        <a:p>
          <a:endParaRPr lang="tr-TR"/>
        </a:p>
      </dgm:t>
    </dgm:pt>
    <dgm:pt modelId="{307C246F-29BA-4462-AF26-C88B71ADBF85}" type="asst">
      <dgm:prSet phldrT="[Metin]"/>
      <dgm:spPr/>
      <dgm:t>
        <a:bodyPr/>
        <a:lstStyle/>
        <a:p>
          <a:r>
            <a:rPr lang="tr-TR" dirty="0"/>
            <a:t>Kinematik</a:t>
          </a:r>
        </a:p>
      </dgm:t>
    </dgm:pt>
    <dgm:pt modelId="{7620DF7D-D9A4-4E4E-A383-ADE5630C5D1D}" type="parTrans" cxnId="{A1DC0CBB-DFF1-4E2E-81F6-918EEA595E8A}">
      <dgm:prSet/>
      <dgm:spPr/>
      <dgm:t>
        <a:bodyPr/>
        <a:lstStyle/>
        <a:p>
          <a:endParaRPr lang="tr-TR"/>
        </a:p>
      </dgm:t>
    </dgm:pt>
    <dgm:pt modelId="{24469FF6-52F8-44B5-9197-32E1D0AF5CC0}" type="sibTrans" cxnId="{A1DC0CBB-DFF1-4E2E-81F6-918EEA595E8A}">
      <dgm:prSet/>
      <dgm:spPr/>
      <dgm:t>
        <a:bodyPr/>
        <a:lstStyle/>
        <a:p>
          <a:endParaRPr lang="tr-TR"/>
        </a:p>
      </dgm:t>
    </dgm:pt>
    <dgm:pt modelId="{29B4E7E2-E75A-4EFD-B842-CF9BF74FAB76}">
      <dgm:prSet phldrT="[Metin]"/>
      <dgm:spPr/>
      <dgm:t>
        <a:bodyPr/>
        <a:lstStyle/>
        <a:p>
          <a:r>
            <a:rPr lang="tr-TR" dirty="0"/>
            <a:t>Katı Cisimler Mekaniği</a:t>
          </a:r>
        </a:p>
      </dgm:t>
    </dgm:pt>
    <dgm:pt modelId="{75CE164A-DD2C-49EB-ABF5-9934784F1605}" type="parTrans" cxnId="{5435ED90-7640-4539-B5F0-29D99DD98F6A}">
      <dgm:prSet/>
      <dgm:spPr/>
      <dgm:t>
        <a:bodyPr/>
        <a:lstStyle/>
        <a:p>
          <a:endParaRPr lang="tr-TR"/>
        </a:p>
      </dgm:t>
    </dgm:pt>
    <dgm:pt modelId="{B44EDD1F-B1AA-4703-88EF-072AF989120E}" type="sibTrans" cxnId="{5435ED90-7640-4539-B5F0-29D99DD98F6A}">
      <dgm:prSet/>
      <dgm:spPr/>
      <dgm:t>
        <a:bodyPr/>
        <a:lstStyle/>
        <a:p>
          <a:endParaRPr lang="tr-TR"/>
        </a:p>
      </dgm:t>
    </dgm:pt>
    <dgm:pt modelId="{A432CED4-0359-46E4-B4B1-5E7030C5DC39}" type="asst">
      <dgm:prSet phldrT="[Metin]"/>
      <dgm:spPr/>
      <dgm:t>
        <a:bodyPr/>
        <a:lstStyle/>
        <a:p>
          <a:r>
            <a:rPr lang="tr-TR" dirty="0"/>
            <a:t>Akışkanlar Mekaniği</a:t>
          </a:r>
        </a:p>
      </dgm:t>
    </dgm:pt>
    <dgm:pt modelId="{01A70911-4C84-44C9-B458-2BA540905647}" type="parTrans" cxnId="{CD4EB9CE-C10C-4D4D-BE59-3ED8D2CC910F}">
      <dgm:prSet/>
      <dgm:spPr/>
      <dgm:t>
        <a:bodyPr/>
        <a:lstStyle/>
        <a:p>
          <a:endParaRPr lang="tr-TR"/>
        </a:p>
      </dgm:t>
    </dgm:pt>
    <dgm:pt modelId="{7E9679A0-9451-4CF7-A085-C1A9F3153F3A}" type="sibTrans" cxnId="{CD4EB9CE-C10C-4D4D-BE59-3ED8D2CC910F}">
      <dgm:prSet/>
      <dgm:spPr/>
      <dgm:t>
        <a:bodyPr/>
        <a:lstStyle/>
        <a:p>
          <a:endParaRPr lang="tr-TR"/>
        </a:p>
      </dgm:t>
    </dgm:pt>
    <dgm:pt modelId="{FA76BBAE-CAC4-4F53-B4C2-6217818B0C13}" type="asst">
      <dgm:prSet phldrT="[Metin]"/>
      <dgm:spPr/>
      <dgm:t>
        <a:bodyPr/>
        <a:lstStyle/>
        <a:p>
          <a:r>
            <a:rPr lang="tr-TR" dirty="0"/>
            <a:t>Sıkıştırılabilen Akışkanların Mekaniği</a:t>
          </a:r>
        </a:p>
      </dgm:t>
    </dgm:pt>
    <dgm:pt modelId="{1121472C-C1F9-431C-B7D6-211441A3B2FC}" type="parTrans" cxnId="{90D7416D-2317-4CE3-9D56-CB0031893DD4}">
      <dgm:prSet/>
      <dgm:spPr/>
      <dgm:t>
        <a:bodyPr/>
        <a:lstStyle/>
        <a:p>
          <a:endParaRPr lang="tr-TR"/>
        </a:p>
      </dgm:t>
    </dgm:pt>
    <dgm:pt modelId="{8A37FA79-6B54-4438-B8CA-707D2631F3E9}" type="sibTrans" cxnId="{90D7416D-2317-4CE3-9D56-CB0031893DD4}">
      <dgm:prSet/>
      <dgm:spPr/>
      <dgm:t>
        <a:bodyPr/>
        <a:lstStyle/>
        <a:p>
          <a:endParaRPr lang="tr-TR"/>
        </a:p>
      </dgm:t>
    </dgm:pt>
    <dgm:pt modelId="{4BF71082-4B69-4A5E-8EC5-6D1DEB39B066}" type="asst">
      <dgm:prSet phldrT="[Metin]"/>
      <dgm:spPr/>
      <dgm:t>
        <a:bodyPr/>
        <a:lstStyle/>
        <a:p>
          <a:r>
            <a:rPr lang="tr-TR" dirty="0"/>
            <a:t>Sıkıştırılamayan Akışkanların Mekaniği</a:t>
          </a:r>
        </a:p>
      </dgm:t>
    </dgm:pt>
    <dgm:pt modelId="{0F35642C-B630-4095-859C-9948176401B8}" type="parTrans" cxnId="{DF59E176-BBCF-41C6-AC54-872A040BDABA}">
      <dgm:prSet/>
      <dgm:spPr/>
      <dgm:t>
        <a:bodyPr/>
        <a:lstStyle/>
        <a:p>
          <a:endParaRPr lang="tr-TR"/>
        </a:p>
      </dgm:t>
    </dgm:pt>
    <dgm:pt modelId="{9A21AFA8-7B19-4F87-989C-0B18CB66474D}" type="sibTrans" cxnId="{DF59E176-BBCF-41C6-AC54-872A040BDABA}">
      <dgm:prSet/>
      <dgm:spPr/>
      <dgm:t>
        <a:bodyPr/>
        <a:lstStyle/>
        <a:p>
          <a:endParaRPr lang="tr-TR"/>
        </a:p>
      </dgm:t>
    </dgm:pt>
    <dgm:pt modelId="{384ADA0A-DF5D-4A8D-B22D-3B79A7527AF0}">
      <dgm:prSet phldrT="[Metin]"/>
      <dgm:spPr/>
      <dgm:t>
        <a:bodyPr/>
        <a:lstStyle/>
        <a:p>
          <a:r>
            <a:rPr lang="tr-TR" dirty="0"/>
            <a:t>Rijit Cisim Mekaniği</a:t>
          </a:r>
        </a:p>
      </dgm:t>
    </dgm:pt>
    <dgm:pt modelId="{41E22DB3-52B4-4464-9C4E-EB8FD26091BC}" type="parTrans" cxnId="{8C94830D-6F65-4F50-BF9A-BF3E0148E023}">
      <dgm:prSet/>
      <dgm:spPr/>
      <dgm:t>
        <a:bodyPr/>
        <a:lstStyle/>
        <a:p>
          <a:endParaRPr lang="tr-TR"/>
        </a:p>
      </dgm:t>
    </dgm:pt>
    <dgm:pt modelId="{614B15D8-EBF6-4001-A15F-A200CCB34ABB}" type="sibTrans" cxnId="{8C94830D-6F65-4F50-BF9A-BF3E0148E023}">
      <dgm:prSet/>
      <dgm:spPr/>
      <dgm:t>
        <a:bodyPr/>
        <a:lstStyle/>
        <a:p>
          <a:endParaRPr lang="tr-TR"/>
        </a:p>
      </dgm:t>
    </dgm:pt>
    <dgm:pt modelId="{4B585D7F-C598-473F-992E-FBE8E8A9D67A}" type="asst">
      <dgm:prSet phldrT="[Metin]"/>
      <dgm:spPr/>
      <dgm:t>
        <a:bodyPr/>
        <a:lstStyle/>
        <a:p>
          <a:r>
            <a:rPr lang="tr-TR" dirty="0"/>
            <a:t>Elastik Cisim Mekaniği</a:t>
          </a:r>
        </a:p>
      </dgm:t>
    </dgm:pt>
    <dgm:pt modelId="{6C0A5BC8-950D-4BE1-AD1F-95A5EE338118}" type="parTrans" cxnId="{742029FF-36C4-4984-8412-1C32E92C73EF}">
      <dgm:prSet/>
      <dgm:spPr/>
      <dgm:t>
        <a:bodyPr/>
        <a:lstStyle/>
        <a:p>
          <a:endParaRPr lang="tr-TR"/>
        </a:p>
      </dgm:t>
    </dgm:pt>
    <dgm:pt modelId="{B0776F60-E973-4BB7-8E94-FC78EF950ABC}" type="sibTrans" cxnId="{742029FF-36C4-4984-8412-1C32E92C73EF}">
      <dgm:prSet/>
      <dgm:spPr/>
      <dgm:t>
        <a:bodyPr/>
        <a:lstStyle/>
        <a:p>
          <a:endParaRPr lang="tr-TR"/>
        </a:p>
      </dgm:t>
    </dgm:pt>
    <dgm:pt modelId="{1B2838B9-69E0-4312-89E9-BD8AABC342E1}" type="asst">
      <dgm:prSet phldrT="[Metin]"/>
      <dgm:spPr/>
      <dgm:t>
        <a:bodyPr/>
        <a:lstStyle/>
        <a:p>
          <a:r>
            <a:rPr lang="tr-TR" dirty="0"/>
            <a:t>Mukavemet</a:t>
          </a:r>
        </a:p>
      </dgm:t>
    </dgm:pt>
    <dgm:pt modelId="{7E616975-0FD4-4C91-8A76-ECEF42914308}" type="parTrans" cxnId="{6732A2A6-18EF-4047-87E0-D1F0585198CB}">
      <dgm:prSet/>
      <dgm:spPr/>
      <dgm:t>
        <a:bodyPr/>
        <a:lstStyle/>
        <a:p>
          <a:endParaRPr lang="tr-TR"/>
        </a:p>
      </dgm:t>
    </dgm:pt>
    <dgm:pt modelId="{345519BD-2665-454A-A6A7-071578DA8B5C}" type="sibTrans" cxnId="{6732A2A6-18EF-4047-87E0-D1F0585198CB}">
      <dgm:prSet/>
      <dgm:spPr/>
      <dgm:t>
        <a:bodyPr/>
        <a:lstStyle/>
        <a:p>
          <a:endParaRPr lang="tr-TR"/>
        </a:p>
      </dgm:t>
    </dgm:pt>
    <dgm:pt modelId="{F218A27D-DBD8-495A-AA2E-09E23F7BFD59}" type="pres">
      <dgm:prSet presAssocID="{EC8CEC69-D92F-46D1-AFF8-3FD8943F2F75}" presName="hierChild1" presStyleCnt="0">
        <dgm:presLayoutVars>
          <dgm:chPref val="1"/>
          <dgm:dir/>
          <dgm:animOne val="branch"/>
          <dgm:animLvl val="lvl"/>
          <dgm:resizeHandles/>
        </dgm:presLayoutVars>
      </dgm:prSet>
      <dgm:spPr/>
    </dgm:pt>
    <dgm:pt modelId="{CA63DD5B-9C56-434B-A597-0BDF3FCD4972}" type="pres">
      <dgm:prSet presAssocID="{A6EA025A-B6CD-4810-9E30-6B087F076DF9}" presName="hierRoot1" presStyleCnt="0"/>
      <dgm:spPr/>
    </dgm:pt>
    <dgm:pt modelId="{79586DDD-87E8-43A2-8D8A-5820C294696A}" type="pres">
      <dgm:prSet presAssocID="{A6EA025A-B6CD-4810-9E30-6B087F076DF9}" presName="composite" presStyleCnt="0"/>
      <dgm:spPr/>
    </dgm:pt>
    <dgm:pt modelId="{3469510F-6151-4887-9964-62AEBF79F242}" type="pres">
      <dgm:prSet presAssocID="{A6EA025A-B6CD-4810-9E30-6B087F076DF9}" presName="background" presStyleLbl="node0" presStyleIdx="0" presStyleCnt="1"/>
      <dgm:spPr/>
    </dgm:pt>
    <dgm:pt modelId="{0EDB00EE-1A9E-479F-84D1-489FF0986B2D}" type="pres">
      <dgm:prSet presAssocID="{A6EA025A-B6CD-4810-9E30-6B087F076DF9}" presName="text" presStyleLbl="fgAcc0" presStyleIdx="0" presStyleCnt="1">
        <dgm:presLayoutVars>
          <dgm:chPref val="3"/>
        </dgm:presLayoutVars>
      </dgm:prSet>
      <dgm:spPr/>
    </dgm:pt>
    <dgm:pt modelId="{5835E64D-0964-410A-AD75-EBB583E53295}" type="pres">
      <dgm:prSet presAssocID="{A6EA025A-B6CD-4810-9E30-6B087F076DF9}" presName="hierChild2" presStyleCnt="0"/>
      <dgm:spPr/>
    </dgm:pt>
    <dgm:pt modelId="{D7E9B6D4-9E03-4D32-AA0D-FB793198635F}" type="pres">
      <dgm:prSet presAssocID="{75CE164A-DD2C-49EB-ABF5-9934784F1605}" presName="Name10" presStyleLbl="parChTrans1D2" presStyleIdx="0" presStyleCnt="2"/>
      <dgm:spPr/>
    </dgm:pt>
    <dgm:pt modelId="{070F31ED-B363-44C0-BFF4-06616BECF0AB}" type="pres">
      <dgm:prSet presAssocID="{29B4E7E2-E75A-4EFD-B842-CF9BF74FAB76}" presName="hierRoot2" presStyleCnt="0"/>
      <dgm:spPr/>
    </dgm:pt>
    <dgm:pt modelId="{D738F3EC-7EAA-44C6-9972-CA19226728F0}" type="pres">
      <dgm:prSet presAssocID="{29B4E7E2-E75A-4EFD-B842-CF9BF74FAB76}" presName="composite2" presStyleCnt="0"/>
      <dgm:spPr/>
    </dgm:pt>
    <dgm:pt modelId="{B15FEC6C-5200-489C-A844-805E0C87AD05}" type="pres">
      <dgm:prSet presAssocID="{29B4E7E2-E75A-4EFD-B842-CF9BF74FAB76}" presName="background2" presStyleLbl="node2" presStyleIdx="0" presStyleCnt="1"/>
      <dgm:spPr/>
    </dgm:pt>
    <dgm:pt modelId="{4432F449-8BB2-4A4B-9B01-FF4764E84533}" type="pres">
      <dgm:prSet presAssocID="{29B4E7E2-E75A-4EFD-B842-CF9BF74FAB76}" presName="text2" presStyleLbl="fgAcc2" presStyleIdx="0" presStyleCnt="2">
        <dgm:presLayoutVars>
          <dgm:chPref val="3"/>
        </dgm:presLayoutVars>
      </dgm:prSet>
      <dgm:spPr/>
    </dgm:pt>
    <dgm:pt modelId="{43DFD39B-3879-4A44-ADD8-83ED7A3F240D}" type="pres">
      <dgm:prSet presAssocID="{29B4E7E2-E75A-4EFD-B842-CF9BF74FAB76}" presName="hierChild3" presStyleCnt="0"/>
      <dgm:spPr/>
    </dgm:pt>
    <dgm:pt modelId="{8F9E0877-1407-465F-B8C1-38E4D09E2FFA}" type="pres">
      <dgm:prSet presAssocID="{41E22DB3-52B4-4464-9C4E-EB8FD26091BC}" presName="Name17" presStyleLbl="parChTrans1D3" presStyleIdx="0" presStyleCnt="4"/>
      <dgm:spPr/>
    </dgm:pt>
    <dgm:pt modelId="{E7384180-1440-4801-90DE-35A2F95389C5}" type="pres">
      <dgm:prSet presAssocID="{384ADA0A-DF5D-4A8D-B22D-3B79A7527AF0}" presName="hierRoot3" presStyleCnt="0"/>
      <dgm:spPr/>
    </dgm:pt>
    <dgm:pt modelId="{C0D6C75C-3602-4A1D-BB88-26CF34EC5A8A}" type="pres">
      <dgm:prSet presAssocID="{384ADA0A-DF5D-4A8D-B22D-3B79A7527AF0}" presName="composite3" presStyleCnt="0"/>
      <dgm:spPr/>
    </dgm:pt>
    <dgm:pt modelId="{793D2EEA-A728-49D3-8510-DD4366D9F108}" type="pres">
      <dgm:prSet presAssocID="{384ADA0A-DF5D-4A8D-B22D-3B79A7527AF0}" presName="background3" presStyleLbl="node3" presStyleIdx="0" presStyleCnt="1"/>
      <dgm:spPr/>
    </dgm:pt>
    <dgm:pt modelId="{9ED5DE20-5C6F-4F83-B4ED-F3240B9BEBDD}" type="pres">
      <dgm:prSet presAssocID="{384ADA0A-DF5D-4A8D-B22D-3B79A7527AF0}" presName="text3" presStyleLbl="fgAcc3" presStyleIdx="0" presStyleCnt="4">
        <dgm:presLayoutVars>
          <dgm:chPref val="3"/>
        </dgm:presLayoutVars>
      </dgm:prSet>
      <dgm:spPr/>
    </dgm:pt>
    <dgm:pt modelId="{0A1F2408-E6B2-4191-ADEE-CB563679BAB0}" type="pres">
      <dgm:prSet presAssocID="{384ADA0A-DF5D-4A8D-B22D-3B79A7527AF0}" presName="hierChild4" presStyleCnt="0"/>
      <dgm:spPr/>
    </dgm:pt>
    <dgm:pt modelId="{2C724882-FE84-447D-A4A1-3B6B6D6464B7}" type="pres">
      <dgm:prSet presAssocID="{8A856F3A-6B6A-4C73-8EC1-C83EF4735EF1}" presName="Name23" presStyleLbl="parChTrans1D4" presStyleIdx="0" presStyleCnt="5"/>
      <dgm:spPr/>
    </dgm:pt>
    <dgm:pt modelId="{E46DA477-2FCC-4CA2-8FC5-0894D2B6FB98}" type="pres">
      <dgm:prSet presAssocID="{407B67E0-8A49-411B-AEC2-2EA33A866AF6}" presName="hierRoot4" presStyleCnt="0"/>
      <dgm:spPr/>
    </dgm:pt>
    <dgm:pt modelId="{91A42248-1ED0-4944-9CF9-B4E680F6C47B}" type="pres">
      <dgm:prSet presAssocID="{407B67E0-8A49-411B-AEC2-2EA33A866AF6}" presName="composite4" presStyleCnt="0"/>
      <dgm:spPr/>
    </dgm:pt>
    <dgm:pt modelId="{7395A622-480F-4E19-B833-CB42E54F7E96}" type="pres">
      <dgm:prSet presAssocID="{407B67E0-8A49-411B-AEC2-2EA33A866AF6}" presName="background4" presStyleLbl="asst3" presStyleIdx="0" presStyleCnt="4"/>
      <dgm:spPr/>
    </dgm:pt>
    <dgm:pt modelId="{FCBB5CE3-A44F-4C5F-8565-1EF02095C497}" type="pres">
      <dgm:prSet presAssocID="{407B67E0-8A49-411B-AEC2-2EA33A866AF6}" presName="text4" presStyleLbl="fgAcc4" presStyleIdx="0" presStyleCnt="5">
        <dgm:presLayoutVars>
          <dgm:chPref val="3"/>
        </dgm:presLayoutVars>
      </dgm:prSet>
      <dgm:spPr/>
    </dgm:pt>
    <dgm:pt modelId="{CE23AA6B-58FF-4B22-85C3-B99E0ED2A229}" type="pres">
      <dgm:prSet presAssocID="{407B67E0-8A49-411B-AEC2-2EA33A866AF6}" presName="hierChild5" presStyleCnt="0"/>
      <dgm:spPr/>
    </dgm:pt>
    <dgm:pt modelId="{3C1A4462-21E0-480B-B099-3494F7EF90CA}" type="pres">
      <dgm:prSet presAssocID="{24A299F3-A411-416F-9265-14733BCF4E00}" presName="Name23" presStyleLbl="parChTrans1D4" presStyleIdx="1" presStyleCnt="5"/>
      <dgm:spPr/>
    </dgm:pt>
    <dgm:pt modelId="{A094719A-D1EA-40B7-B4C2-6AB98BAAAFCA}" type="pres">
      <dgm:prSet presAssocID="{4A568619-46CF-4660-8121-8E74F9EF6ED1}" presName="hierRoot4" presStyleCnt="0"/>
      <dgm:spPr/>
    </dgm:pt>
    <dgm:pt modelId="{5CB64726-091D-4F42-8C37-E7DB60BADFCA}" type="pres">
      <dgm:prSet presAssocID="{4A568619-46CF-4660-8121-8E74F9EF6ED1}" presName="composite4" presStyleCnt="0"/>
      <dgm:spPr/>
    </dgm:pt>
    <dgm:pt modelId="{E24BE44B-57B1-4456-BECC-7A37C9DD256A}" type="pres">
      <dgm:prSet presAssocID="{4A568619-46CF-4660-8121-8E74F9EF6ED1}" presName="background4" presStyleLbl="asst3" presStyleIdx="1" presStyleCnt="4"/>
      <dgm:spPr/>
    </dgm:pt>
    <dgm:pt modelId="{65710008-62B1-46D9-BD64-5B5A842F4110}" type="pres">
      <dgm:prSet presAssocID="{4A568619-46CF-4660-8121-8E74F9EF6ED1}" presName="text4" presStyleLbl="fgAcc4" presStyleIdx="1" presStyleCnt="5">
        <dgm:presLayoutVars>
          <dgm:chPref val="3"/>
        </dgm:presLayoutVars>
      </dgm:prSet>
      <dgm:spPr/>
    </dgm:pt>
    <dgm:pt modelId="{AAA46FA5-B650-4971-B2D8-30DB47CA04D5}" type="pres">
      <dgm:prSet presAssocID="{4A568619-46CF-4660-8121-8E74F9EF6ED1}" presName="hierChild5" presStyleCnt="0"/>
      <dgm:spPr/>
    </dgm:pt>
    <dgm:pt modelId="{31AA779D-5311-4ACD-B1EB-F4ACB06E803C}" type="pres">
      <dgm:prSet presAssocID="{4749A399-89B8-410A-B2F0-304486C065A8}" presName="Name23" presStyleLbl="parChTrans1D4" presStyleIdx="2" presStyleCnt="5"/>
      <dgm:spPr/>
    </dgm:pt>
    <dgm:pt modelId="{A9EC33BF-E92F-456E-9628-DEC1D6B0D64D}" type="pres">
      <dgm:prSet presAssocID="{C0AA08AA-BED5-4385-8BFE-1E1186A90223}" presName="hierRoot4" presStyleCnt="0"/>
      <dgm:spPr/>
    </dgm:pt>
    <dgm:pt modelId="{2110E494-FCB3-41C0-8E96-254FA45B1461}" type="pres">
      <dgm:prSet presAssocID="{C0AA08AA-BED5-4385-8BFE-1E1186A90223}" presName="composite4" presStyleCnt="0"/>
      <dgm:spPr/>
    </dgm:pt>
    <dgm:pt modelId="{BEF74D59-5725-4E7F-A96F-24EB468B2955}" type="pres">
      <dgm:prSet presAssocID="{C0AA08AA-BED5-4385-8BFE-1E1186A90223}" presName="background4" presStyleLbl="asst3" presStyleIdx="2" presStyleCnt="4"/>
      <dgm:spPr/>
    </dgm:pt>
    <dgm:pt modelId="{CBC89F25-556A-4D12-A1F8-43E96B98272B}" type="pres">
      <dgm:prSet presAssocID="{C0AA08AA-BED5-4385-8BFE-1E1186A90223}" presName="text4" presStyleLbl="fgAcc4" presStyleIdx="2" presStyleCnt="5">
        <dgm:presLayoutVars>
          <dgm:chPref val="3"/>
        </dgm:presLayoutVars>
      </dgm:prSet>
      <dgm:spPr/>
    </dgm:pt>
    <dgm:pt modelId="{BF456805-EA4A-4CBB-909A-5A5A29002BF2}" type="pres">
      <dgm:prSet presAssocID="{C0AA08AA-BED5-4385-8BFE-1E1186A90223}" presName="hierChild5" presStyleCnt="0"/>
      <dgm:spPr/>
    </dgm:pt>
    <dgm:pt modelId="{BAD9C0AE-EB36-43E6-B899-B08923078F17}" type="pres">
      <dgm:prSet presAssocID="{7620DF7D-D9A4-4E4E-A383-ADE5630C5D1D}" presName="Name23" presStyleLbl="parChTrans1D4" presStyleIdx="3" presStyleCnt="5"/>
      <dgm:spPr/>
    </dgm:pt>
    <dgm:pt modelId="{745E4E9A-0BC5-41F0-A42D-71BAF364D4A7}" type="pres">
      <dgm:prSet presAssocID="{307C246F-29BA-4462-AF26-C88B71ADBF85}" presName="hierRoot4" presStyleCnt="0"/>
      <dgm:spPr/>
    </dgm:pt>
    <dgm:pt modelId="{DEB4E7AC-04B6-4AD9-AE6A-9E6E806BF7A8}" type="pres">
      <dgm:prSet presAssocID="{307C246F-29BA-4462-AF26-C88B71ADBF85}" presName="composite4" presStyleCnt="0"/>
      <dgm:spPr/>
    </dgm:pt>
    <dgm:pt modelId="{E5E474DE-F9E7-471F-9FFC-AF8CBE7BC72E}" type="pres">
      <dgm:prSet presAssocID="{307C246F-29BA-4462-AF26-C88B71ADBF85}" presName="background4" presStyleLbl="asst3" presStyleIdx="3" presStyleCnt="4"/>
      <dgm:spPr/>
    </dgm:pt>
    <dgm:pt modelId="{637C6117-D710-431C-AC09-6F89A76A5235}" type="pres">
      <dgm:prSet presAssocID="{307C246F-29BA-4462-AF26-C88B71ADBF85}" presName="text4" presStyleLbl="fgAcc4" presStyleIdx="3" presStyleCnt="5">
        <dgm:presLayoutVars>
          <dgm:chPref val="3"/>
        </dgm:presLayoutVars>
      </dgm:prSet>
      <dgm:spPr/>
    </dgm:pt>
    <dgm:pt modelId="{6D1BC60A-B1C1-405D-BABF-0FBCB33A0C1E}" type="pres">
      <dgm:prSet presAssocID="{307C246F-29BA-4462-AF26-C88B71ADBF85}" presName="hierChild5" presStyleCnt="0"/>
      <dgm:spPr/>
    </dgm:pt>
    <dgm:pt modelId="{7108C32E-CADB-421F-A91F-C4A446106801}" type="pres">
      <dgm:prSet presAssocID="{6C0A5BC8-950D-4BE1-AD1F-95A5EE338118}" presName="Name17" presStyleLbl="parChTrans1D3" presStyleIdx="1" presStyleCnt="4"/>
      <dgm:spPr/>
    </dgm:pt>
    <dgm:pt modelId="{AE801346-E235-41A9-B7D5-9806AD47DD8A}" type="pres">
      <dgm:prSet presAssocID="{4B585D7F-C598-473F-992E-FBE8E8A9D67A}" presName="hierRoot3" presStyleCnt="0"/>
      <dgm:spPr/>
    </dgm:pt>
    <dgm:pt modelId="{46D1FB53-DAC3-4330-8B11-FE3D96B4D3A6}" type="pres">
      <dgm:prSet presAssocID="{4B585D7F-C598-473F-992E-FBE8E8A9D67A}" presName="composite3" presStyleCnt="0"/>
      <dgm:spPr/>
    </dgm:pt>
    <dgm:pt modelId="{6C0B93B3-43BF-4368-9844-FF00E0DBA93E}" type="pres">
      <dgm:prSet presAssocID="{4B585D7F-C598-473F-992E-FBE8E8A9D67A}" presName="background3" presStyleLbl="asst2" presStyleIdx="0" presStyleCnt="2"/>
      <dgm:spPr/>
    </dgm:pt>
    <dgm:pt modelId="{DD16E106-01DA-4DBF-B2C1-085FC87D5900}" type="pres">
      <dgm:prSet presAssocID="{4B585D7F-C598-473F-992E-FBE8E8A9D67A}" presName="text3" presStyleLbl="fgAcc3" presStyleIdx="1" presStyleCnt="4">
        <dgm:presLayoutVars>
          <dgm:chPref val="3"/>
        </dgm:presLayoutVars>
      </dgm:prSet>
      <dgm:spPr/>
    </dgm:pt>
    <dgm:pt modelId="{7F943EEF-D94D-4344-B2CC-0B6B88A9BDFE}" type="pres">
      <dgm:prSet presAssocID="{4B585D7F-C598-473F-992E-FBE8E8A9D67A}" presName="hierChild4" presStyleCnt="0"/>
      <dgm:spPr/>
    </dgm:pt>
    <dgm:pt modelId="{DC1AD45C-F256-41E3-9F03-4659F2324C18}" type="pres">
      <dgm:prSet presAssocID="{7E616975-0FD4-4C91-8A76-ECEF42914308}" presName="Name23" presStyleLbl="parChTrans1D4" presStyleIdx="4" presStyleCnt="5"/>
      <dgm:spPr/>
    </dgm:pt>
    <dgm:pt modelId="{66804E7E-9B85-4EDE-86DD-A4AB6D76D0EF}" type="pres">
      <dgm:prSet presAssocID="{1B2838B9-69E0-4312-89E9-BD8AABC342E1}" presName="hierRoot4" presStyleCnt="0"/>
      <dgm:spPr/>
    </dgm:pt>
    <dgm:pt modelId="{16889E48-84BF-4295-9F92-3C9B8AA12955}" type="pres">
      <dgm:prSet presAssocID="{1B2838B9-69E0-4312-89E9-BD8AABC342E1}" presName="composite4" presStyleCnt="0"/>
      <dgm:spPr/>
    </dgm:pt>
    <dgm:pt modelId="{F6859853-E837-46C1-ACBB-693345F1FAD3}" type="pres">
      <dgm:prSet presAssocID="{1B2838B9-69E0-4312-89E9-BD8AABC342E1}" presName="background4" presStyleLbl="asst2" presStyleIdx="1" presStyleCnt="2"/>
      <dgm:spPr/>
    </dgm:pt>
    <dgm:pt modelId="{B27535E0-FF1A-4325-9AF0-FFEE6AD38DAA}" type="pres">
      <dgm:prSet presAssocID="{1B2838B9-69E0-4312-89E9-BD8AABC342E1}" presName="text4" presStyleLbl="fgAcc4" presStyleIdx="4" presStyleCnt="5">
        <dgm:presLayoutVars>
          <dgm:chPref val="3"/>
        </dgm:presLayoutVars>
      </dgm:prSet>
      <dgm:spPr/>
    </dgm:pt>
    <dgm:pt modelId="{87DEB756-4517-4B92-9E9D-8B6C298073ED}" type="pres">
      <dgm:prSet presAssocID="{1B2838B9-69E0-4312-89E9-BD8AABC342E1}" presName="hierChild5" presStyleCnt="0"/>
      <dgm:spPr/>
    </dgm:pt>
    <dgm:pt modelId="{C37D46C0-8A48-4320-BA59-03E71F6F59F5}" type="pres">
      <dgm:prSet presAssocID="{01A70911-4C84-44C9-B458-2BA540905647}" presName="Name10" presStyleLbl="parChTrans1D2" presStyleIdx="1" presStyleCnt="2"/>
      <dgm:spPr/>
    </dgm:pt>
    <dgm:pt modelId="{4192E326-0B4F-41A1-8506-29D240A56F7A}" type="pres">
      <dgm:prSet presAssocID="{A432CED4-0359-46E4-B4B1-5E7030C5DC39}" presName="hierRoot2" presStyleCnt="0"/>
      <dgm:spPr/>
    </dgm:pt>
    <dgm:pt modelId="{3BFE20BC-2A0D-4E43-B9AE-E0C82AB7F7F5}" type="pres">
      <dgm:prSet presAssocID="{A432CED4-0359-46E4-B4B1-5E7030C5DC39}" presName="composite2" presStyleCnt="0"/>
      <dgm:spPr/>
    </dgm:pt>
    <dgm:pt modelId="{9EDCD592-B0BB-406D-BDF6-032A7DFB3F73}" type="pres">
      <dgm:prSet presAssocID="{A432CED4-0359-46E4-B4B1-5E7030C5DC39}" presName="background2" presStyleLbl="asst1" presStyleIdx="0" presStyleCnt="3"/>
      <dgm:spPr/>
    </dgm:pt>
    <dgm:pt modelId="{AC124B67-DC21-44BF-B79E-2AD8D487E310}" type="pres">
      <dgm:prSet presAssocID="{A432CED4-0359-46E4-B4B1-5E7030C5DC39}" presName="text2" presStyleLbl="fgAcc2" presStyleIdx="1" presStyleCnt="2">
        <dgm:presLayoutVars>
          <dgm:chPref val="3"/>
        </dgm:presLayoutVars>
      </dgm:prSet>
      <dgm:spPr/>
    </dgm:pt>
    <dgm:pt modelId="{9E5DCAB6-6002-4D80-B667-9AD5599DA2DD}" type="pres">
      <dgm:prSet presAssocID="{A432CED4-0359-46E4-B4B1-5E7030C5DC39}" presName="hierChild3" presStyleCnt="0"/>
      <dgm:spPr/>
    </dgm:pt>
    <dgm:pt modelId="{B13DD1C1-075E-4CCC-B3CD-67252BF8D70D}" type="pres">
      <dgm:prSet presAssocID="{1121472C-C1F9-431C-B7D6-211441A3B2FC}" presName="Name17" presStyleLbl="parChTrans1D3" presStyleIdx="2" presStyleCnt="4"/>
      <dgm:spPr/>
    </dgm:pt>
    <dgm:pt modelId="{2E8A7117-D064-4EC2-A028-904ED5F87262}" type="pres">
      <dgm:prSet presAssocID="{FA76BBAE-CAC4-4F53-B4C2-6217818B0C13}" presName="hierRoot3" presStyleCnt="0"/>
      <dgm:spPr/>
    </dgm:pt>
    <dgm:pt modelId="{746C6382-AC1B-47FC-B364-9AD5B8924BF6}" type="pres">
      <dgm:prSet presAssocID="{FA76BBAE-CAC4-4F53-B4C2-6217818B0C13}" presName="composite3" presStyleCnt="0"/>
      <dgm:spPr/>
    </dgm:pt>
    <dgm:pt modelId="{DC54D3AD-46D1-4FCC-A201-D5E685C555BE}" type="pres">
      <dgm:prSet presAssocID="{FA76BBAE-CAC4-4F53-B4C2-6217818B0C13}" presName="background3" presStyleLbl="asst1" presStyleIdx="1" presStyleCnt="3"/>
      <dgm:spPr/>
    </dgm:pt>
    <dgm:pt modelId="{7E69D895-D1B8-45D4-9AAC-D58957E770B3}" type="pres">
      <dgm:prSet presAssocID="{FA76BBAE-CAC4-4F53-B4C2-6217818B0C13}" presName="text3" presStyleLbl="fgAcc3" presStyleIdx="2" presStyleCnt="4">
        <dgm:presLayoutVars>
          <dgm:chPref val="3"/>
        </dgm:presLayoutVars>
      </dgm:prSet>
      <dgm:spPr/>
    </dgm:pt>
    <dgm:pt modelId="{C8BC8916-A39E-4A08-A9D2-EF2A81EBAB6E}" type="pres">
      <dgm:prSet presAssocID="{FA76BBAE-CAC4-4F53-B4C2-6217818B0C13}" presName="hierChild4" presStyleCnt="0"/>
      <dgm:spPr/>
    </dgm:pt>
    <dgm:pt modelId="{1E8A72D6-2586-44B3-8CDE-1FEC1D6EB1B9}" type="pres">
      <dgm:prSet presAssocID="{0F35642C-B630-4095-859C-9948176401B8}" presName="Name17" presStyleLbl="parChTrans1D3" presStyleIdx="3" presStyleCnt="4"/>
      <dgm:spPr/>
    </dgm:pt>
    <dgm:pt modelId="{092042AC-59F0-4503-BFE5-5BD64C5C7FA7}" type="pres">
      <dgm:prSet presAssocID="{4BF71082-4B69-4A5E-8EC5-6D1DEB39B066}" presName="hierRoot3" presStyleCnt="0"/>
      <dgm:spPr/>
    </dgm:pt>
    <dgm:pt modelId="{FEDC9E34-12C2-4123-8085-BF52C4AC36EB}" type="pres">
      <dgm:prSet presAssocID="{4BF71082-4B69-4A5E-8EC5-6D1DEB39B066}" presName="composite3" presStyleCnt="0"/>
      <dgm:spPr/>
    </dgm:pt>
    <dgm:pt modelId="{BEFDD44B-5FE6-481A-970B-B29ACFD46900}" type="pres">
      <dgm:prSet presAssocID="{4BF71082-4B69-4A5E-8EC5-6D1DEB39B066}" presName="background3" presStyleLbl="asst1" presStyleIdx="2" presStyleCnt="3"/>
      <dgm:spPr/>
    </dgm:pt>
    <dgm:pt modelId="{57EF329E-53C7-43F7-B805-8273AB98661B}" type="pres">
      <dgm:prSet presAssocID="{4BF71082-4B69-4A5E-8EC5-6D1DEB39B066}" presName="text3" presStyleLbl="fgAcc3" presStyleIdx="3" presStyleCnt="4">
        <dgm:presLayoutVars>
          <dgm:chPref val="3"/>
        </dgm:presLayoutVars>
      </dgm:prSet>
      <dgm:spPr/>
    </dgm:pt>
    <dgm:pt modelId="{2FBE43F8-0420-44C1-8A12-F1AFF66D5BF0}" type="pres">
      <dgm:prSet presAssocID="{4BF71082-4B69-4A5E-8EC5-6D1DEB39B066}" presName="hierChild4" presStyleCnt="0"/>
      <dgm:spPr/>
    </dgm:pt>
  </dgm:ptLst>
  <dgm:cxnLst>
    <dgm:cxn modelId="{5B294001-82A4-4984-A151-34CAE49310D8}" type="presOf" srcId="{384ADA0A-DF5D-4A8D-B22D-3B79A7527AF0}" destId="{9ED5DE20-5C6F-4F83-B4ED-F3240B9BEBDD}" srcOrd="0" destOrd="0" presId="urn:microsoft.com/office/officeart/2005/8/layout/hierarchy1"/>
    <dgm:cxn modelId="{34707D01-BD8E-4789-A1FE-E63D31AB9F83}" type="presOf" srcId="{1B2838B9-69E0-4312-89E9-BD8AABC342E1}" destId="{B27535E0-FF1A-4325-9AF0-FFEE6AD38DAA}" srcOrd="0" destOrd="0" presId="urn:microsoft.com/office/officeart/2005/8/layout/hierarchy1"/>
    <dgm:cxn modelId="{8C94830D-6F65-4F50-BF9A-BF3E0148E023}" srcId="{29B4E7E2-E75A-4EFD-B842-CF9BF74FAB76}" destId="{384ADA0A-DF5D-4A8D-B22D-3B79A7527AF0}" srcOrd="0" destOrd="0" parTransId="{41E22DB3-52B4-4464-9C4E-EB8FD26091BC}" sibTransId="{614B15D8-EBF6-4001-A15F-A200CCB34ABB}"/>
    <dgm:cxn modelId="{8247B810-0EAC-44CD-A1BC-BBCB95F9F944}" type="presOf" srcId="{A432CED4-0359-46E4-B4B1-5E7030C5DC39}" destId="{AC124B67-DC21-44BF-B79E-2AD8D487E310}" srcOrd="0" destOrd="0" presId="urn:microsoft.com/office/officeart/2005/8/layout/hierarchy1"/>
    <dgm:cxn modelId="{7B862619-0D7B-4C5A-AB7B-EF3C17887E50}" type="presOf" srcId="{41E22DB3-52B4-4464-9C4E-EB8FD26091BC}" destId="{8F9E0877-1407-465F-B8C1-38E4D09E2FFA}" srcOrd="0" destOrd="0" presId="urn:microsoft.com/office/officeart/2005/8/layout/hierarchy1"/>
    <dgm:cxn modelId="{A6E5B41D-3CA4-454B-AC7C-5B5D87C7CDB3}" type="presOf" srcId="{7E616975-0FD4-4C91-8A76-ECEF42914308}" destId="{DC1AD45C-F256-41E3-9F03-4659F2324C18}" srcOrd="0" destOrd="0" presId="urn:microsoft.com/office/officeart/2005/8/layout/hierarchy1"/>
    <dgm:cxn modelId="{C0ED2D24-D0D3-44D6-8470-423B6280BF44}" type="presOf" srcId="{FA76BBAE-CAC4-4F53-B4C2-6217818B0C13}" destId="{7E69D895-D1B8-45D4-9AAC-D58957E770B3}" srcOrd="0" destOrd="0" presId="urn:microsoft.com/office/officeart/2005/8/layout/hierarchy1"/>
    <dgm:cxn modelId="{230D3736-1853-4D24-9E3D-FB1B59087832}" type="presOf" srcId="{C0AA08AA-BED5-4385-8BFE-1E1186A90223}" destId="{CBC89F25-556A-4D12-A1F8-43E96B98272B}" srcOrd="0" destOrd="0" presId="urn:microsoft.com/office/officeart/2005/8/layout/hierarchy1"/>
    <dgm:cxn modelId="{5759E83A-FD17-4F68-9180-35A5AF115AB5}" type="presOf" srcId="{4A568619-46CF-4660-8121-8E74F9EF6ED1}" destId="{65710008-62B1-46D9-BD64-5B5A842F4110}" srcOrd="0" destOrd="0" presId="urn:microsoft.com/office/officeart/2005/8/layout/hierarchy1"/>
    <dgm:cxn modelId="{59481B5E-AC62-425B-94AD-3DCF3ED7DD51}" type="presOf" srcId="{4BF71082-4B69-4A5E-8EC5-6D1DEB39B066}" destId="{57EF329E-53C7-43F7-B805-8273AB98661B}" srcOrd="0" destOrd="0" presId="urn:microsoft.com/office/officeart/2005/8/layout/hierarchy1"/>
    <dgm:cxn modelId="{51FC0361-8BC1-40CE-AE9C-2299E1FBA8D6}" type="presOf" srcId="{29B4E7E2-E75A-4EFD-B842-CF9BF74FAB76}" destId="{4432F449-8BB2-4A4B-9B01-FF4764E84533}" srcOrd="0" destOrd="0" presId="urn:microsoft.com/office/officeart/2005/8/layout/hierarchy1"/>
    <dgm:cxn modelId="{90D7416D-2317-4CE3-9D56-CB0031893DD4}" srcId="{A432CED4-0359-46E4-B4B1-5E7030C5DC39}" destId="{FA76BBAE-CAC4-4F53-B4C2-6217818B0C13}" srcOrd="0" destOrd="0" parTransId="{1121472C-C1F9-431C-B7D6-211441A3B2FC}" sibTransId="{8A37FA79-6B54-4438-B8CA-707D2631F3E9}"/>
    <dgm:cxn modelId="{C0FBB46D-33C2-4555-9875-0BC682237550}" srcId="{384ADA0A-DF5D-4A8D-B22D-3B79A7527AF0}" destId="{407B67E0-8A49-411B-AEC2-2EA33A866AF6}" srcOrd="0" destOrd="0" parTransId="{8A856F3A-6B6A-4C73-8EC1-C83EF4735EF1}" sibTransId="{33D8A840-833A-415C-88EA-03E1882F6868}"/>
    <dgm:cxn modelId="{6A5E0A73-F589-4045-AED1-E580E74F4ADA}" type="presOf" srcId="{A6EA025A-B6CD-4810-9E30-6B087F076DF9}" destId="{0EDB00EE-1A9E-479F-84D1-489FF0986B2D}" srcOrd="0" destOrd="0" presId="urn:microsoft.com/office/officeart/2005/8/layout/hierarchy1"/>
    <dgm:cxn modelId="{7C020075-026B-43F1-872C-1DC8201F4349}" type="presOf" srcId="{4B585D7F-C598-473F-992E-FBE8E8A9D67A}" destId="{DD16E106-01DA-4DBF-B2C1-085FC87D5900}" srcOrd="0" destOrd="0" presId="urn:microsoft.com/office/officeart/2005/8/layout/hierarchy1"/>
    <dgm:cxn modelId="{8A9BA856-BA64-4E8F-B0EB-7779CA9D93D8}" type="presOf" srcId="{6C0A5BC8-950D-4BE1-AD1F-95A5EE338118}" destId="{7108C32E-CADB-421F-A91F-C4A446106801}" srcOrd="0" destOrd="0" presId="urn:microsoft.com/office/officeart/2005/8/layout/hierarchy1"/>
    <dgm:cxn modelId="{DF59E176-BBCF-41C6-AC54-872A040BDABA}" srcId="{A432CED4-0359-46E4-B4B1-5E7030C5DC39}" destId="{4BF71082-4B69-4A5E-8EC5-6D1DEB39B066}" srcOrd="1" destOrd="0" parTransId="{0F35642C-B630-4095-859C-9948176401B8}" sibTransId="{9A21AFA8-7B19-4F87-989C-0B18CB66474D}"/>
    <dgm:cxn modelId="{4CC08680-5792-406C-AD76-BCEBFDE811A8}" type="presOf" srcId="{75CE164A-DD2C-49EB-ABF5-9934784F1605}" destId="{D7E9B6D4-9E03-4D32-AA0D-FB793198635F}" srcOrd="0" destOrd="0" presId="urn:microsoft.com/office/officeart/2005/8/layout/hierarchy1"/>
    <dgm:cxn modelId="{9333FF82-B269-400F-A977-FCFCB102AFF5}" type="presOf" srcId="{407B67E0-8A49-411B-AEC2-2EA33A866AF6}" destId="{FCBB5CE3-A44F-4C5F-8565-1EF02095C497}" srcOrd="0" destOrd="0" presId="urn:microsoft.com/office/officeart/2005/8/layout/hierarchy1"/>
    <dgm:cxn modelId="{A8DF6887-8B96-4CDE-8D74-3F0A82B9415F}" type="presOf" srcId="{EC8CEC69-D92F-46D1-AFF8-3FD8943F2F75}" destId="{F218A27D-DBD8-495A-AA2E-09E23F7BFD59}" srcOrd="0" destOrd="0" presId="urn:microsoft.com/office/officeart/2005/8/layout/hierarchy1"/>
    <dgm:cxn modelId="{5435ED90-7640-4539-B5F0-29D99DD98F6A}" srcId="{A6EA025A-B6CD-4810-9E30-6B087F076DF9}" destId="{29B4E7E2-E75A-4EFD-B842-CF9BF74FAB76}" srcOrd="0" destOrd="0" parTransId="{75CE164A-DD2C-49EB-ABF5-9934784F1605}" sibTransId="{B44EDD1F-B1AA-4703-88EF-072AF989120E}"/>
    <dgm:cxn modelId="{72ED6391-54BF-4A8A-9B6B-DE4D2B374229}" srcId="{4A568619-46CF-4660-8121-8E74F9EF6ED1}" destId="{C0AA08AA-BED5-4385-8BFE-1E1186A90223}" srcOrd="0" destOrd="0" parTransId="{4749A399-89B8-410A-B2F0-304486C065A8}" sibTransId="{DBCDAF86-E9F4-42F6-9532-6595E7742440}"/>
    <dgm:cxn modelId="{BC446196-8ED1-4036-9209-42383C55C0F0}" type="presOf" srcId="{8A856F3A-6B6A-4C73-8EC1-C83EF4735EF1}" destId="{2C724882-FE84-447D-A4A1-3B6B6D6464B7}" srcOrd="0" destOrd="0" presId="urn:microsoft.com/office/officeart/2005/8/layout/hierarchy1"/>
    <dgm:cxn modelId="{7A5B679A-A621-42C7-BE87-9380C0C578CD}" type="presOf" srcId="{307C246F-29BA-4462-AF26-C88B71ADBF85}" destId="{637C6117-D710-431C-AC09-6F89A76A5235}" srcOrd="0" destOrd="0" presId="urn:microsoft.com/office/officeart/2005/8/layout/hierarchy1"/>
    <dgm:cxn modelId="{6732A2A6-18EF-4047-87E0-D1F0585198CB}" srcId="{4B585D7F-C598-473F-992E-FBE8E8A9D67A}" destId="{1B2838B9-69E0-4312-89E9-BD8AABC342E1}" srcOrd="0" destOrd="0" parTransId="{7E616975-0FD4-4C91-8A76-ECEF42914308}" sibTransId="{345519BD-2665-454A-A6A7-071578DA8B5C}"/>
    <dgm:cxn modelId="{85156FAD-094F-4FAD-AE63-24335A6B5ADE}" type="presOf" srcId="{0F35642C-B630-4095-859C-9948176401B8}" destId="{1E8A72D6-2586-44B3-8CDE-1FEC1D6EB1B9}" srcOrd="0" destOrd="0" presId="urn:microsoft.com/office/officeart/2005/8/layout/hierarchy1"/>
    <dgm:cxn modelId="{F01261B5-2FC6-40E4-8954-C49F8218CF9C}" type="presOf" srcId="{01A70911-4C84-44C9-B458-2BA540905647}" destId="{C37D46C0-8A48-4320-BA59-03E71F6F59F5}" srcOrd="0" destOrd="0" presId="urn:microsoft.com/office/officeart/2005/8/layout/hierarchy1"/>
    <dgm:cxn modelId="{A1DC0CBB-DFF1-4E2E-81F6-918EEA595E8A}" srcId="{4A568619-46CF-4660-8121-8E74F9EF6ED1}" destId="{307C246F-29BA-4462-AF26-C88B71ADBF85}" srcOrd="1" destOrd="0" parTransId="{7620DF7D-D9A4-4E4E-A383-ADE5630C5D1D}" sibTransId="{24469FF6-52F8-44B5-9197-32E1D0AF5CC0}"/>
    <dgm:cxn modelId="{6EA46EBF-FCF4-4646-8970-85141C51F788}" type="presOf" srcId="{4749A399-89B8-410A-B2F0-304486C065A8}" destId="{31AA779D-5311-4ACD-B1EB-F4ACB06E803C}" srcOrd="0" destOrd="0" presId="urn:microsoft.com/office/officeart/2005/8/layout/hierarchy1"/>
    <dgm:cxn modelId="{CD4EB9CE-C10C-4D4D-BE59-3ED8D2CC910F}" srcId="{A6EA025A-B6CD-4810-9E30-6B087F076DF9}" destId="{A432CED4-0359-46E4-B4B1-5E7030C5DC39}" srcOrd="1" destOrd="0" parTransId="{01A70911-4C84-44C9-B458-2BA540905647}" sibTransId="{7E9679A0-9451-4CF7-A085-C1A9F3153F3A}"/>
    <dgm:cxn modelId="{617D30DB-23A5-416C-B066-B09AABD1070A}" type="presOf" srcId="{24A299F3-A411-416F-9265-14733BCF4E00}" destId="{3C1A4462-21E0-480B-B099-3494F7EF90CA}" srcOrd="0" destOrd="0" presId="urn:microsoft.com/office/officeart/2005/8/layout/hierarchy1"/>
    <dgm:cxn modelId="{C2E985DF-69C9-4C4C-A3B5-BA4CB4E790F8}" type="presOf" srcId="{1121472C-C1F9-431C-B7D6-211441A3B2FC}" destId="{B13DD1C1-075E-4CCC-B3CD-67252BF8D70D}" srcOrd="0" destOrd="0" presId="urn:microsoft.com/office/officeart/2005/8/layout/hierarchy1"/>
    <dgm:cxn modelId="{857BADF1-B687-4D14-AB10-5A52EB0622D4}" type="presOf" srcId="{7620DF7D-D9A4-4E4E-A383-ADE5630C5D1D}" destId="{BAD9C0AE-EB36-43E6-B899-B08923078F17}" srcOrd="0" destOrd="0" presId="urn:microsoft.com/office/officeart/2005/8/layout/hierarchy1"/>
    <dgm:cxn modelId="{1DAC1FF5-D0A0-45C1-BDC8-D9138A5E1563}" srcId="{384ADA0A-DF5D-4A8D-B22D-3B79A7527AF0}" destId="{4A568619-46CF-4660-8121-8E74F9EF6ED1}" srcOrd="1" destOrd="0" parTransId="{24A299F3-A411-416F-9265-14733BCF4E00}" sibTransId="{2F1968B0-4C05-49A8-B3E1-2A9A59729A6E}"/>
    <dgm:cxn modelId="{2BD8F1F8-B8BB-4726-B842-18E72E4D993A}" srcId="{EC8CEC69-D92F-46D1-AFF8-3FD8943F2F75}" destId="{A6EA025A-B6CD-4810-9E30-6B087F076DF9}" srcOrd="0" destOrd="0" parTransId="{DF65E116-8EF5-4558-AAAC-B830DAF402F4}" sibTransId="{1651EAD5-818F-4F59-B378-7DD6C2DD42C5}"/>
    <dgm:cxn modelId="{742029FF-36C4-4984-8412-1C32E92C73EF}" srcId="{29B4E7E2-E75A-4EFD-B842-CF9BF74FAB76}" destId="{4B585D7F-C598-473F-992E-FBE8E8A9D67A}" srcOrd="1" destOrd="0" parTransId="{6C0A5BC8-950D-4BE1-AD1F-95A5EE338118}" sibTransId="{B0776F60-E973-4BB7-8E94-FC78EF950ABC}"/>
    <dgm:cxn modelId="{579B4CE4-E5EA-4052-964E-C5B4A459F4FE}" type="presParOf" srcId="{F218A27D-DBD8-495A-AA2E-09E23F7BFD59}" destId="{CA63DD5B-9C56-434B-A597-0BDF3FCD4972}" srcOrd="0" destOrd="0" presId="urn:microsoft.com/office/officeart/2005/8/layout/hierarchy1"/>
    <dgm:cxn modelId="{9D0BFCAD-C30F-4EBB-8F89-4804405BE5E4}" type="presParOf" srcId="{CA63DD5B-9C56-434B-A597-0BDF3FCD4972}" destId="{79586DDD-87E8-43A2-8D8A-5820C294696A}" srcOrd="0" destOrd="0" presId="urn:microsoft.com/office/officeart/2005/8/layout/hierarchy1"/>
    <dgm:cxn modelId="{D543FC3C-C6E2-437C-BC86-11EEFBE142E9}" type="presParOf" srcId="{79586DDD-87E8-43A2-8D8A-5820C294696A}" destId="{3469510F-6151-4887-9964-62AEBF79F242}" srcOrd="0" destOrd="0" presId="urn:microsoft.com/office/officeart/2005/8/layout/hierarchy1"/>
    <dgm:cxn modelId="{1FF55D0B-CD2F-4053-883F-DF75E5BE54A9}" type="presParOf" srcId="{79586DDD-87E8-43A2-8D8A-5820C294696A}" destId="{0EDB00EE-1A9E-479F-84D1-489FF0986B2D}" srcOrd="1" destOrd="0" presId="urn:microsoft.com/office/officeart/2005/8/layout/hierarchy1"/>
    <dgm:cxn modelId="{1E391A44-5B48-490D-84C9-09E2F003E3F4}" type="presParOf" srcId="{CA63DD5B-9C56-434B-A597-0BDF3FCD4972}" destId="{5835E64D-0964-410A-AD75-EBB583E53295}" srcOrd="1" destOrd="0" presId="urn:microsoft.com/office/officeart/2005/8/layout/hierarchy1"/>
    <dgm:cxn modelId="{A9E28789-C3F8-4616-B93C-FC1A0B55FC6A}" type="presParOf" srcId="{5835E64D-0964-410A-AD75-EBB583E53295}" destId="{D7E9B6D4-9E03-4D32-AA0D-FB793198635F}" srcOrd="0" destOrd="0" presId="urn:microsoft.com/office/officeart/2005/8/layout/hierarchy1"/>
    <dgm:cxn modelId="{B484C325-9538-4387-B99B-4374EFED57BD}" type="presParOf" srcId="{5835E64D-0964-410A-AD75-EBB583E53295}" destId="{070F31ED-B363-44C0-BFF4-06616BECF0AB}" srcOrd="1" destOrd="0" presId="urn:microsoft.com/office/officeart/2005/8/layout/hierarchy1"/>
    <dgm:cxn modelId="{1BD59DF5-2D76-41A7-A566-862611683C18}" type="presParOf" srcId="{070F31ED-B363-44C0-BFF4-06616BECF0AB}" destId="{D738F3EC-7EAA-44C6-9972-CA19226728F0}" srcOrd="0" destOrd="0" presId="urn:microsoft.com/office/officeart/2005/8/layout/hierarchy1"/>
    <dgm:cxn modelId="{5DBC610C-4167-4C52-A949-B0449DD5C4A9}" type="presParOf" srcId="{D738F3EC-7EAA-44C6-9972-CA19226728F0}" destId="{B15FEC6C-5200-489C-A844-805E0C87AD05}" srcOrd="0" destOrd="0" presId="urn:microsoft.com/office/officeart/2005/8/layout/hierarchy1"/>
    <dgm:cxn modelId="{FF76C303-66DF-4BCC-8CB1-6633E19213D5}" type="presParOf" srcId="{D738F3EC-7EAA-44C6-9972-CA19226728F0}" destId="{4432F449-8BB2-4A4B-9B01-FF4764E84533}" srcOrd="1" destOrd="0" presId="urn:microsoft.com/office/officeart/2005/8/layout/hierarchy1"/>
    <dgm:cxn modelId="{477780B6-9B3E-4A1B-964B-746540BD6A47}" type="presParOf" srcId="{070F31ED-B363-44C0-BFF4-06616BECF0AB}" destId="{43DFD39B-3879-4A44-ADD8-83ED7A3F240D}" srcOrd="1" destOrd="0" presId="urn:microsoft.com/office/officeart/2005/8/layout/hierarchy1"/>
    <dgm:cxn modelId="{1203E085-CEAA-4187-9955-EAFC20EA26EF}" type="presParOf" srcId="{43DFD39B-3879-4A44-ADD8-83ED7A3F240D}" destId="{8F9E0877-1407-465F-B8C1-38E4D09E2FFA}" srcOrd="0" destOrd="0" presId="urn:microsoft.com/office/officeart/2005/8/layout/hierarchy1"/>
    <dgm:cxn modelId="{6295B62F-7199-4B2C-8BFD-B2CFC8C918B7}" type="presParOf" srcId="{43DFD39B-3879-4A44-ADD8-83ED7A3F240D}" destId="{E7384180-1440-4801-90DE-35A2F95389C5}" srcOrd="1" destOrd="0" presId="urn:microsoft.com/office/officeart/2005/8/layout/hierarchy1"/>
    <dgm:cxn modelId="{ADCC4679-E50F-4AB0-8472-3B78E8C926F7}" type="presParOf" srcId="{E7384180-1440-4801-90DE-35A2F95389C5}" destId="{C0D6C75C-3602-4A1D-BB88-26CF34EC5A8A}" srcOrd="0" destOrd="0" presId="urn:microsoft.com/office/officeart/2005/8/layout/hierarchy1"/>
    <dgm:cxn modelId="{B121AD42-F5A1-404F-BAD3-5D068555F239}" type="presParOf" srcId="{C0D6C75C-3602-4A1D-BB88-26CF34EC5A8A}" destId="{793D2EEA-A728-49D3-8510-DD4366D9F108}" srcOrd="0" destOrd="0" presId="urn:microsoft.com/office/officeart/2005/8/layout/hierarchy1"/>
    <dgm:cxn modelId="{D5A89FB3-5027-4438-9EAD-F6A6A81132EE}" type="presParOf" srcId="{C0D6C75C-3602-4A1D-BB88-26CF34EC5A8A}" destId="{9ED5DE20-5C6F-4F83-B4ED-F3240B9BEBDD}" srcOrd="1" destOrd="0" presId="urn:microsoft.com/office/officeart/2005/8/layout/hierarchy1"/>
    <dgm:cxn modelId="{E477F3E1-18F0-4695-B774-8BBBBBC5D70C}" type="presParOf" srcId="{E7384180-1440-4801-90DE-35A2F95389C5}" destId="{0A1F2408-E6B2-4191-ADEE-CB563679BAB0}" srcOrd="1" destOrd="0" presId="urn:microsoft.com/office/officeart/2005/8/layout/hierarchy1"/>
    <dgm:cxn modelId="{E3445757-955E-494F-B62F-ADC8A193C6FD}" type="presParOf" srcId="{0A1F2408-E6B2-4191-ADEE-CB563679BAB0}" destId="{2C724882-FE84-447D-A4A1-3B6B6D6464B7}" srcOrd="0" destOrd="0" presId="urn:microsoft.com/office/officeart/2005/8/layout/hierarchy1"/>
    <dgm:cxn modelId="{814866F3-6B65-484B-96C8-F922D70511EE}" type="presParOf" srcId="{0A1F2408-E6B2-4191-ADEE-CB563679BAB0}" destId="{E46DA477-2FCC-4CA2-8FC5-0894D2B6FB98}" srcOrd="1" destOrd="0" presId="urn:microsoft.com/office/officeart/2005/8/layout/hierarchy1"/>
    <dgm:cxn modelId="{7448A774-ED17-4F13-8609-35B86EACEBE8}" type="presParOf" srcId="{E46DA477-2FCC-4CA2-8FC5-0894D2B6FB98}" destId="{91A42248-1ED0-4944-9CF9-B4E680F6C47B}" srcOrd="0" destOrd="0" presId="urn:microsoft.com/office/officeart/2005/8/layout/hierarchy1"/>
    <dgm:cxn modelId="{3BB40F81-34AB-4123-9F7A-E29442EB6164}" type="presParOf" srcId="{91A42248-1ED0-4944-9CF9-B4E680F6C47B}" destId="{7395A622-480F-4E19-B833-CB42E54F7E96}" srcOrd="0" destOrd="0" presId="urn:microsoft.com/office/officeart/2005/8/layout/hierarchy1"/>
    <dgm:cxn modelId="{1DB474D3-E4C9-402E-9DAC-67755E6E77D0}" type="presParOf" srcId="{91A42248-1ED0-4944-9CF9-B4E680F6C47B}" destId="{FCBB5CE3-A44F-4C5F-8565-1EF02095C497}" srcOrd="1" destOrd="0" presId="urn:microsoft.com/office/officeart/2005/8/layout/hierarchy1"/>
    <dgm:cxn modelId="{EAA4950A-5C20-4125-8828-70EB17DA4070}" type="presParOf" srcId="{E46DA477-2FCC-4CA2-8FC5-0894D2B6FB98}" destId="{CE23AA6B-58FF-4B22-85C3-B99E0ED2A229}" srcOrd="1" destOrd="0" presId="urn:microsoft.com/office/officeart/2005/8/layout/hierarchy1"/>
    <dgm:cxn modelId="{38E6B84D-E9BA-49C7-81C5-FAE2E971C189}" type="presParOf" srcId="{0A1F2408-E6B2-4191-ADEE-CB563679BAB0}" destId="{3C1A4462-21E0-480B-B099-3494F7EF90CA}" srcOrd="2" destOrd="0" presId="urn:microsoft.com/office/officeart/2005/8/layout/hierarchy1"/>
    <dgm:cxn modelId="{E6B8B30A-3836-482F-80F2-D402DCD079B7}" type="presParOf" srcId="{0A1F2408-E6B2-4191-ADEE-CB563679BAB0}" destId="{A094719A-D1EA-40B7-B4C2-6AB98BAAAFCA}" srcOrd="3" destOrd="0" presId="urn:microsoft.com/office/officeart/2005/8/layout/hierarchy1"/>
    <dgm:cxn modelId="{07D70A60-3D8A-4458-9B46-504CB2E808D3}" type="presParOf" srcId="{A094719A-D1EA-40B7-B4C2-6AB98BAAAFCA}" destId="{5CB64726-091D-4F42-8C37-E7DB60BADFCA}" srcOrd="0" destOrd="0" presId="urn:microsoft.com/office/officeart/2005/8/layout/hierarchy1"/>
    <dgm:cxn modelId="{88ACD460-BD96-46B0-BA6C-93AE7E4B2C08}" type="presParOf" srcId="{5CB64726-091D-4F42-8C37-E7DB60BADFCA}" destId="{E24BE44B-57B1-4456-BECC-7A37C9DD256A}" srcOrd="0" destOrd="0" presId="urn:microsoft.com/office/officeart/2005/8/layout/hierarchy1"/>
    <dgm:cxn modelId="{7F000302-DAD3-4120-8385-41BD23252FD3}" type="presParOf" srcId="{5CB64726-091D-4F42-8C37-E7DB60BADFCA}" destId="{65710008-62B1-46D9-BD64-5B5A842F4110}" srcOrd="1" destOrd="0" presId="urn:microsoft.com/office/officeart/2005/8/layout/hierarchy1"/>
    <dgm:cxn modelId="{FF3724DD-0C18-44CE-AE27-325C21C4CB93}" type="presParOf" srcId="{A094719A-D1EA-40B7-B4C2-6AB98BAAAFCA}" destId="{AAA46FA5-B650-4971-B2D8-30DB47CA04D5}" srcOrd="1" destOrd="0" presId="urn:microsoft.com/office/officeart/2005/8/layout/hierarchy1"/>
    <dgm:cxn modelId="{DE844125-96CB-4144-8BF5-E6CBE9FB14AE}" type="presParOf" srcId="{AAA46FA5-B650-4971-B2D8-30DB47CA04D5}" destId="{31AA779D-5311-4ACD-B1EB-F4ACB06E803C}" srcOrd="0" destOrd="0" presId="urn:microsoft.com/office/officeart/2005/8/layout/hierarchy1"/>
    <dgm:cxn modelId="{FDC606CB-C5E2-4504-9720-9AE720F3F861}" type="presParOf" srcId="{AAA46FA5-B650-4971-B2D8-30DB47CA04D5}" destId="{A9EC33BF-E92F-456E-9628-DEC1D6B0D64D}" srcOrd="1" destOrd="0" presId="urn:microsoft.com/office/officeart/2005/8/layout/hierarchy1"/>
    <dgm:cxn modelId="{AB5AE62E-3E7D-48D5-BD4F-3AC6152F196C}" type="presParOf" srcId="{A9EC33BF-E92F-456E-9628-DEC1D6B0D64D}" destId="{2110E494-FCB3-41C0-8E96-254FA45B1461}" srcOrd="0" destOrd="0" presId="urn:microsoft.com/office/officeart/2005/8/layout/hierarchy1"/>
    <dgm:cxn modelId="{20D6755B-6A22-4D9B-9BCC-38E3BCFDBD2F}" type="presParOf" srcId="{2110E494-FCB3-41C0-8E96-254FA45B1461}" destId="{BEF74D59-5725-4E7F-A96F-24EB468B2955}" srcOrd="0" destOrd="0" presId="urn:microsoft.com/office/officeart/2005/8/layout/hierarchy1"/>
    <dgm:cxn modelId="{2AA89612-97DB-48C2-BC64-75381B7D6642}" type="presParOf" srcId="{2110E494-FCB3-41C0-8E96-254FA45B1461}" destId="{CBC89F25-556A-4D12-A1F8-43E96B98272B}" srcOrd="1" destOrd="0" presId="urn:microsoft.com/office/officeart/2005/8/layout/hierarchy1"/>
    <dgm:cxn modelId="{3CFBEE85-60A8-432A-ACE4-7192635D3333}" type="presParOf" srcId="{A9EC33BF-E92F-456E-9628-DEC1D6B0D64D}" destId="{BF456805-EA4A-4CBB-909A-5A5A29002BF2}" srcOrd="1" destOrd="0" presId="urn:microsoft.com/office/officeart/2005/8/layout/hierarchy1"/>
    <dgm:cxn modelId="{4D7E1859-0F32-4990-8580-B03391485EA8}" type="presParOf" srcId="{AAA46FA5-B650-4971-B2D8-30DB47CA04D5}" destId="{BAD9C0AE-EB36-43E6-B899-B08923078F17}" srcOrd="2" destOrd="0" presId="urn:microsoft.com/office/officeart/2005/8/layout/hierarchy1"/>
    <dgm:cxn modelId="{7A7D6473-37D8-47E5-8396-9AA0EF1E0B58}" type="presParOf" srcId="{AAA46FA5-B650-4971-B2D8-30DB47CA04D5}" destId="{745E4E9A-0BC5-41F0-A42D-71BAF364D4A7}" srcOrd="3" destOrd="0" presId="urn:microsoft.com/office/officeart/2005/8/layout/hierarchy1"/>
    <dgm:cxn modelId="{031B2F6A-DF1B-4141-902A-F60E8E353F63}" type="presParOf" srcId="{745E4E9A-0BC5-41F0-A42D-71BAF364D4A7}" destId="{DEB4E7AC-04B6-4AD9-AE6A-9E6E806BF7A8}" srcOrd="0" destOrd="0" presId="urn:microsoft.com/office/officeart/2005/8/layout/hierarchy1"/>
    <dgm:cxn modelId="{9A4E2845-8705-4DB2-9CD9-94B569629500}" type="presParOf" srcId="{DEB4E7AC-04B6-4AD9-AE6A-9E6E806BF7A8}" destId="{E5E474DE-F9E7-471F-9FFC-AF8CBE7BC72E}" srcOrd="0" destOrd="0" presId="urn:microsoft.com/office/officeart/2005/8/layout/hierarchy1"/>
    <dgm:cxn modelId="{4AAB3C96-27C9-4C20-8618-CF3E8C25CC72}" type="presParOf" srcId="{DEB4E7AC-04B6-4AD9-AE6A-9E6E806BF7A8}" destId="{637C6117-D710-431C-AC09-6F89A76A5235}" srcOrd="1" destOrd="0" presId="urn:microsoft.com/office/officeart/2005/8/layout/hierarchy1"/>
    <dgm:cxn modelId="{9B8EAC9B-0FC0-494C-A4B7-6E32A08DA90A}" type="presParOf" srcId="{745E4E9A-0BC5-41F0-A42D-71BAF364D4A7}" destId="{6D1BC60A-B1C1-405D-BABF-0FBCB33A0C1E}" srcOrd="1" destOrd="0" presId="urn:microsoft.com/office/officeart/2005/8/layout/hierarchy1"/>
    <dgm:cxn modelId="{7325CEE9-A680-4A0A-BCB2-74D7DA964C29}" type="presParOf" srcId="{43DFD39B-3879-4A44-ADD8-83ED7A3F240D}" destId="{7108C32E-CADB-421F-A91F-C4A446106801}" srcOrd="2" destOrd="0" presId="urn:microsoft.com/office/officeart/2005/8/layout/hierarchy1"/>
    <dgm:cxn modelId="{848D256E-EA2D-4EE6-8B01-03E7AA95F3A2}" type="presParOf" srcId="{43DFD39B-3879-4A44-ADD8-83ED7A3F240D}" destId="{AE801346-E235-41A9-B7D5-9806AD47DD8A}" srcOrd="3" destOrd="0" presId="urn:microsoft.com/office/officeart/2005/8/layout/hierarchy1"/>
    <dgm:cxn modelId="{9E004520-090A-4999-9225-708155816317}" type="presParOf" srcId="{AE801346-E235-41A9-B7D5-9806AD47DD8A}" destId="{46D1FB53-DAC3-4330-8B11-FE3D96B4D3A6}" srcOrd="0" destOrd="0" presId="urn:microsoft.com/office/officeart/2005/8/layout/hierarchy1"/>
    <dgm:cxn modelId="{CE4B357B-797D-4DB0-8330-7D81EEE113EA}" type="presParOf" srcId="{46D1FB53-DAC3-4330-8B11-FE3D96B4D3A6}" destId="{6C0B93B3-43BF-4368-9844-FF00E0DBA93E}" srcOrd="0" destOrd="0" presId="urn:microsoft.com/office/officeart/2005/8/layout/hierarchy1"/>
    <dgm:cxn modelId="{2F8DFDE0-0EB9-476B-A25A-E23441D279E6}" type="presParOf" srcId="{46D1FB53-DAC3-4330-8B11-FE3D96B4D3A6}" destId="{DD16E106-01DA-4DBF-B2C1-085FC87D5900}" srcOrd="1" destOrd="0" presId="urn:microsoft.com/office/officeart/2005/8/layout/hierarchy1"/>
    <dgm:cxn modelId="{AF30ACAB-06EC-4336-8501-70FD186487CC}" type="presParOf" srcId="{AE801346-E235-41A9-B7D5-9806AD47DD8A}" destId="{7F943EEF-D94D-4344-B2CC-0B6B88A9BDFE}" srcOrd="1" destOrd="0" presId="urn:microsoft.com/office/officeart/2005/8/layout/hierarchy1"/>
    <dgm:cxn modelId="{960DD4B9-4C99-43BE-A07A-33362F2CC40A}" type="presParOf" srcId="{7F943EEF-D94D-4344-B2CC-0B6B88A9BDFE}" destId="{DC1AD45C-F256-41E3-9F03-4659F2324C18}" srcOrd="0" destOrd="0" presId="urn:microsoft.com/office/officeart/2005/8/layout/hierarchy1"/>
    <dgm:cxn modelId="{F7A730FB-413B-4400-AE80-C34E10F69869}" type="presParOf" srcId="{7F943EEF-D94D-4344-B2CC-0B6B88A9BDFE}" destId="{66804E7E-9B85-4EDE-86DD-A4AB6D76D0EF}" srcOrd="1" destOrd="0" presId="urn:microsoft.com/office/officeart/2005/8/layout/hierarchy1"/>
    <dgm:cxn modelId="{6C7BF4A1-FE31-4844-8D7B-7125F2F26E23}" type="presParOf" srcId="{66804E7E-9B85-4EDE-86DD-A4AB6D76D0EF}" destId="{16889E48-84BF-4295-9F92-3C9B8AA12955}" srcOrd="0" destOrd="0" presId="urn:microsoft.com/office/officeart/2005/8/layout/hierarchy1"/>
    <dgm:cxn modelId="{5088D0E1-DA9B-45BC-A36C-F87BE3E9121A}" type="presParOf" srcId="{16889E48-84BF-4295-9F92-3C9B8AA12955}" destId="{F6859853-E837-46C1-ACBB-693345F1FAD3}" srcOrd="0" destOrd="0" presId="urn:microsoft.com/office/officeart/2005/8/layout/hierarchy1"/>
    <dgm:cxn modelId="{7F425181-2A55-481F-A02C-55D1A89D35E5}" type="presParOf" srcId="{16889E48-84BF-4295-9F92-3C9B8AA12955}" destId="{B27535E0-FF1A-4325-9AF0-FFEE6AD38DAA}" srcOrd="1" destOrd="0" presId="urn:microsoft.com/office/officeart/2005/8/layout/hierarchy1"/>
    <dgm:cxn modelId="{046535C9-8A1B-4469-B98E-A01C6797250F}" type="presParOf" srcId="{66804E7E-9B85-4EDE-86DD-A4AB6D76D0EF}" destId="{87DEB756-4517-4B92-9E9D-8B6C298073ED}" srcOrd="1" destOrd="0" presId="urn:microsoft.com/office/officeart/2005/8/layout/hierarchy1"/>
    <dgm:cxn modelId="{D850DF80-884F-44C4-99FC-1F12485FBCA8}" type="presParOf" srcId="{5835E64D-0964-410A-AD75-EBB583E53295}" destId="{C37D46C0-8A48-4320-BA59-03E71F6F59F5}" srcOrd="2" destOrd="0" presId="urn:microsoft.com/office/officeart/2005/8/layout/hierarchy1"/>
    <dgm:cxn modelId="{C9E776D4-B8DA-4506-A0EA-63BD080FC98C}" type="presParOf" srcId="{5835E64D-0964-410A-AD75-EBB583E53295}" destId="{4192E326-0B4F-41A1-8506-29D240A56F7A}" srcOrd="3" destOrd="0" presId="urn:microsoft.com/office/officeart/2005/8/layout/hierarchy1"/>
    <dgm:cxn modelId="{739DA0C9-1A00-442F-9133-C633A449F252}" type="presParOf" srcId="{4192E326-0B4F-41A1-8506-29D240A56F7A}" destId="{3BFE20BC-2A0D-4E43-B9AE-E0C82AB7F7F5}" srcOrd="0" destOrd="0" presId="urn:microsoft.com/office/officeart/2005/8/layout/hierarchy1"/>
    <dgm:cxn modelId="{4F82627B-2328-43B0-BCAD-C2FE355C0C81}" type="presParOf" srcId="{3BFE20BC-2A0D-4E43-B9AE-E0C82AB7F7F5}" destId="{9EDCD592-B0BB-406D-BDF6-032A7DFB3F73}" srcOrd="0" destOrd="0" presId="urn:microsoft.com/office/officeart/2005/8/layout/hierarchy1"/>
    <dgm:cxn modelId="{30070302-44D7-416C-B8A7-095502B8AC49}" type="presParOf" srcId="{3BFE20BC-2A0D-4E43-B9AE-E0C82AB7F7F5}" destId="{AC124B67-DC21-44BF-B79E-2AD8D487E310}" srcOrd="1" destOrd="0" presId="urn:microsoft.com/office/officeart/2005/8/layout/hierarchy1"/>
    <dgm:cxn modelId="{AEE22A3D-3301-4546-8699-F03818FCAB3F}" type="presParOf" srcId="{4192E326-0B4F-41A1-8506-29D240A56F7A}" destId="{9E5DCAB6-6002-4D80-B667-9AD5599DA2DD}" srcOrd="1" destOrd="0" presId="urn:microsoft.com/office/officeart/2005/8/layout/hierarchy1"/>
    <dgm:cxn modelId="{AB522069-B81F-4DDF-BB46-12F5197E33D1}" type="presParOf" srcId="{9E5DCAB6-6002-4D80-B667-9AD5599DA2DD}" destId="{B13DD1C1-075E-4CCC-B3CD-67252BF8D70D}" srcOrd="0" destOrd="0" presId="urn:microsoft.com/office/officeart/2005/8/layout/hierarchy1"/>
    <dgm:cxn modelId="{EE53B0AA-8746-4B53-886D-5877F9962CC0}" type="presParOf" srcId="{9E5DCAB6-6002-4D80-B667-9AD5599DA2DD}" destId="{2E8A7117-D064-4EC2-A028-904ED5F87262}" srcOrd="1" destOrd="0" presId="urn:microsoft.com/office/officeart/2005/8/layout/hierarchy1"/>
    <dgm:cxn modelId="{D73D420E-A5BC-498F-9841-BD5407952167}" type="presParOf" srcId="{2E8A7117-D064-4EC2-A028-904ED5F87262}" destId="{746C6382-AC1B-47FC-B364-9AD5B8924BF6}" srcOrd="0" destOrd="0" presId="urn:microsoft.com/office/officeart/2005/8/layout/hierarchy1"/>
    <dgm:cxn modelId="{B9211DA3-3F1F-4C3F-AC93-BD026F40DBA6}" type="presParOf" srcId="{746C6382-AC1B-47FC-B364-9AD5B8924BF6}" destId="{DC54D3AD-46D1-4FCC-A201-D5E685C555BE}" srcOrd="0" destOrd="0" presId="urn:microsoft.com/office/officeart/2005/8/layout/hierarchy1"/>
    <dgm:cxn modelId="{6D82FE31-29C3-4E28-A939-4930F9BA56B1}" type="presParOf" srcId="{746C6382-AC1B-47FC-B364-9AD5B8924BF6}" destId="{7E69D895-D1B8-45D4-9AAC-D58957E770B3}" srcOrd="1" destOrd="0" presId="urn:microsoft.com/office/officeart/2005/8/layout/hierarchy1"/>
    <dgm:cxn modelId="{5C3F742E-3BE9-422E-917E-EF4A5F23263B}" type="presParOf" srcId="{2E8A7117-D064-4EC2-A028-904ED5F87262}" destId="{C8BC8916-A39E-4A08-A9D2-EF2A81EBAB6E}" srcOrd="1" destOrd="0" presId="urn:microsoft.com/office/officeart/2005/8/layout/hierarchy1"/>
    <dgm:cxn modelId="{48BB3C15-FB40-485E-A3E3-2F2B03480C25}" type="presParOf" srcId="{9E5DCAB6-6002-4D80-B667-9AD5599DA2DD}" destId="{1E8A72D6-2586-44B3-8CDE-1FEC1D6EB1B9}" srcOrd="2" destOrd="0" presId="urn:microsoft.com/office/officeart/2005/8/layout/hierarchy1"/>
    <dgm:cxn modelId="{349AE850-34E3-4490-8D8E-F33B4313C53B}" type="presParOf" srcId="{9E5DCAB6-6002-4D80-B667-9AD5599DA2DD}" destId="{092042AC-59F0-4503-BFE5-5BD64C5C7FA7}" srcOrd="3" destOrd="0" presId="urn:microsoft.com/office/officeart/2005/8/layout/hierarchy1"/>
    <dgm:cxn modelId="{5A25B5C3-6633-4E2E-BAE2-D3F86AC8F684}" type="presParOf" srcId="{092042AC-59F0-4503-BFE5-5BD64C5C7FA7}" destId="{FEDC9E34-12C2-4123-8085-BF52C4AC36EB}" srcOrd="0" destOrd="0" presId="urn:microsoft.com/office/officeart/2005/8/layout/hierarchy1"/>
    <dgm:cxn modelId="{F9207744-3339-44D3-AE41-4748CF89FD14}" type="presParOf" srcId="{FEDC9E34-12C2-4123-8085-BF52C4AC36EB}" destId="{BEFDD44B-5FE6-481A-970B-B29ACFD46900}" srcOrd="0" destOrd="0" presId="urn:microsoft.com/office/officeart/2005/8/layout/hierarchy1"/>
    <dgm:cxn modelId="{CB4B0EBD-ACBE-4B6D-9CD5-DBDB74AD42E2}" type="presParOf" srcId="{FEDC9E34-12C2-4123-8085-BF52C4AC36EB}" destId="{57EF329E-53C7-43F7-B805-8273AB98661B}" srcOrd="1" destOrd="0" presId="urn:microsoft.com/office/officeart/2005/8/layout/hierarchy1"/>
    <dgm:cxn modelId="{763414AA-D75D-4299-B9E2-85FC387E22CE}" type="presParOf" srcId="{092042AC-59F0-4503-BFE5-5BD64C5C7FA7}" destId="{2FBE43F8-0420-44C1-8A12-F1AFF66D5BF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D1221-F368-4633-85CE-0866B409786D}">
      <dsp:nvSpPr>
        <dsp:cNvPr id="0" name=""/>
        <dsp:cNvSpPr/>
      </dsp:nvSpPr>
      <dsp:spPr>
        <a:xfrm>
          <a:off x="0" y="1329"/>
          <a:ext cx="7543800" cy="67369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0AF809-047C-406A-8584-4313873BD2DE}">
      <dsp:nvSpPr>
        <dsp:cNvPr id="0" name=""/>
        <dsp:cNvSpPr/>
      </dsp:nvSpPr>
      <dsp:spPr>
        <a:xfrm>
          <a:off x="203791" y="152909"/>
          <a:ext cx="370530" cy="3705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E0E8DB-A171-4709-B967-CDD20C843272}">
      <dsp:nvSpPr>
        <dsp:cNvPr id="0" name=""/>
        <dsp:cNvSpPr/>
      </dsp:nvSpPr>
      <dsp:spPr>
        <a:xfrm>
          <a:off x="778113" y="1329"/>
          <a:ext cx="6765686" cy="67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299" tIns="71299" rIns="71299" bIns="71299" numCol="1" spcCol="1270" anchor="ctr" anchorCtr="0">
          <a:noAutofit/>
        </a:bodyPr>
        <a:lstStyle/>
        <a:p>
          <a:pPr marL="0" lvl="0" indent="0" algn="l" defTabSz="755650">
            <a:lnSpc>
              <a:spcPct val="100000"/>
            </a:lnSpc>
            <a:spcBef>
              <a:spcPct val="0"/>
            </a:spcBef>
            <a:spcAft>
              <a:spcPct val="35000"/>
            </a:spcAft>
            <a:buNone/>
          </a:pPr>
          <a:r>
            <a:rPr lang="tr-TR" sz="1700" kern="1200" dirty="0"/>
            <a:t>Prof. Dr. Mehmet Zor Statik ve Mukavemet Ders Notları (</a:t>
          </a:r>
          <a:r>
            <a:rPr lang="tr-TR" sz="1700" u="sng" kern="1200" dirty="0">
              <a:hlinkClick xmlns:r="http://schemas.openxmlformats.org/officeDocument/2006/relationships" r:id="rId3"/>
            </a:rPr>
            <a:t>http://www.mehmetzor.com/</a:t>
          </a:r>
          <a:r>
            <a:rPr lang="tr-TR" sz="1700" kern="1200" dirty="0"/>
            <a:t>)</a:t>
          </a:r>
          <a:endParaRPr lang="en-US" sz="1700" kern="1200" dirty="0"/>
        </a:p>
      </dsp:txBody>
      <dsp:txXfrm>
        <a:off x="778113" y="1329"/>
        <a:ext cx="6765686" cy="673691"/>
      </dsp:txXfrm>
    </dsp:sp>
    <dsp:sp modelId="{4BD8B6F5-6E58-48B9-B049-3AF88997C170}">
      <dsp:nvSpPr>
        <dsp:cNvPr id="0" name=""/>
        <dsp:cNvSpPr/>
      </dsp:nvSpPr>
      <dsp:spPr>
        <a:xfrm>
          <a:off x="0" y="843443"/>
          <a:ext cx="7543800" cy="67369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C6E3C3-C1CD-4F4F-AF36-18109CDA6662}">
      <dsp:nvSpPr>
        <dsp:cNvPr id="0" name=""/>
        <dsp:cNvSpPr/>
      </dsp:nvSpPr>
      <dsp:spPr>
        <a:xfrm>
          <a:off x="203791" y="995024"/>
          <a:ext cx="370530" cy="37053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44B7E7-E939-4F2C-B82D-AA89555262DD}">
      <dsp:nvSpPr>
        <dsp:cNvPr id="0" name=""/>
        <dsp:cNvSpPr/>
      </dsp:nvSpPr>
      <dsp:spPr>
        <a:xfrm>
          <a:off x="778113" y="843443"/>
          <a:ext cx="6765686" cy="67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299" tIns="71299" rIns="71299" bIns="71299" numCol="1" spcCol="1270" anchor="ctr" anchorCtr="0">
          <a:noAutofit/>
        </a:bodyPr>
        <a:lstStyle/>
        <a:p>
          <a:pPr marL="0" lvl="0" indent="0" algn="l" defTabSz="755650">
            <a:lnSpc>
              <a:spcPct val="100000"/>
            </a:lnSpc>
            <a:spcBef>
              <a:spcPct val="0"/>
            </a:spcBef>
            <a:spcAft>
              <a:spcPct val="35000"/>
            </a:spcAft>
            <a:buNone/>
          </a:pPr>
          <a:r>
            <a:rPr lang="tr-TR" sz="1700" kern="1200" dirty="0"/>
            <a:t>Mühendislik Mekaniği: Statik, «</a:t>
          </a:r>
          <a:r>
            <a:rPr lang="tr-TR" sz="1700" kern="1200" dirty="0" err="1"/>
            <a:t>Engineering</a:t>
          </a:r>
          <a:r>
            <a:rPr lang="tr-TR" sz="1700" kern="1200" dirty="0"/>
            <a:t> </a:t>
          </a:r>
          <a:r>
            <a:rPr lang="tr-TR" sz="1700" kern="1200" dirty="0" err="1"/>
            <a:t>Mechanics</a:t>
          </a:r>
          <a:r>
            <a:rPr lang="tr-TR" sz="1700" kern="1200" dirty="0"/>
            <a:t>: </a:t>
          </a:r>
          <a:r>
            <a:rPr lang="tr-TR" sz="1700" kern="1200" dirty="0" err="1"/>
            <a:t>Statics</a:t>
          </a:r>
          <a:r>
            <a:rPr lang="tr-TR" sz="1700" kern="1200" dirty="0"/>
            <a:t>», J. L. </a:t>
          </a:r>
          <a:r>
            <a:rPr lang="tr-TR" sz="1700" kern="1200" dirty="0" err="1"/>
            <a:t>Meriam</a:t>
          </a:r>
          <a:r>
            <a:rPr lang="tr-TR" sz="1700" kern="1200" dirty="0"/>
            <a:t>, L. G. </a:t>
          </a:r>
          <a:r>
            <a:rPr lang="tr-TR" sz="1700" kern="1200" dirty="0" err="1"/>
            <a:t>Kraige</a:t>
          </a:r>
          <a:endParaRPr lang="en-US" sz="1700" kern="1200" dirty="0"/>
        </a:p>
      </dsp:txBody>
      <dsp:txXfrm>
        <a:off x="778113" y="843443"/>
        <a:ext cx="6765686" cy="673691"/>
      </dsp:txXfrm>
    </dsp:sp>
    <dsp:sp modelId="{9A27722D-06B9-485F-A126-523E9656B311}">
      <dsp:nvSpPr>
        <dsp:cNvPr id="0" name=""/>
        <dsp:cNvSpPr/>
      </dsp:nvSpPr>
      <dsp:spPr>
        <a:xfrm>
          <a:off x="0" y="1685557"/>
          <a:ext cx="7543800" cy="67369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6798A7-7C4A-4016-A49A-905B071AC9D1}">
      <dsp:nvSpPr>
        <dsp:cNvPr id="0" name=""/>
        <dsp:cNvSpPr/>
      </dsp:nvSpPr>
      <dsp:spPr>
        <a:xfrm>
          <a:off x="203791" y="1837138"/>
          <a:ext cx="370530" cy="370530"/>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8AF9B0-64CB-44CA-99E4-CB23C582A90D}">
      <dsp:nvSpPr>
        <dsp:cNvPr id="0" name=""/>
        <dsp:cNvSpPr/>
      </dsp:nvSpPr>
      <dsp:spPr>
        <a:xfrm>
          <a:off x="778113" y="1685557"/>
          <a:ext cx="6765686" cy="67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299" tIns="71299" rIns="71299" bIns="71299" numCol="1" spcCol="1270" anchor="ctr" anchorCtr="0">
          <a:noAutofit/>
        </a:bodyPr>
        <a:lstStyle/>
        <a:p>
          <a:pPr marL="0" lvl="0" indent="0" algn="l" defTabSz="755650">
            <a:lnSpc>
              <a:spcPct val="100000"/>
            </a:lnSpc>
            <a:spcBef>
              <a:spcPct val="0"/>
            </a:spcBef>
            <a:spcAft>
              <a:spcPct val="35000"/>
            </a:spcAft>
            <a:buNone/>
          </a:pPr>
          <a:r>
            <a:rPr lang="tr-TR" sz="1700" kern="1200" dirty="0"/>
            <a:t>Cisimlerin Mukavemeti, «</a:t>
          </a:r>
          <a:r>
            <a:rPr lang="tr-TR" sz="1700" kern="1200" dirty="0" err="1"/>
            <a:t>Mechanics</a:t>
          </a:r>
          <a:r>
            <a:rPr lang="tr-TR" sz="1700" kern="1200" dirty="0"/>
            <a:t> of </a:t>
          </a:r>
          <a:r>
            <a:rPr lang="tr-TR" sz="1700" kern="1200" dirty="0" err="1"/>
            <a:t>Materials</a:t>
          </a:r>
          <a:r>
            <a:rPr lang="tr-TR" sz="1700" kern="1200" dirty="0"/>
            <a:t>», F. P. </a:t>
          </a:r>
          <a:r>
            <a:rPr lang="tr-TR" sz="1700" kern="1200" dirty="0" err="1"/>
            <a:t>Beer</a:t>
          </a:r>
          <a:r>
            <a:rPr lang="tr-TR" sz="1700" kern="1200" dirty="0"/>
            <a:t>, E. R. Johnston </a:t>
          </a:r>
          <a:r>
            <a:rPr lang="tr-TR" sz="1700" kern="1200" dirty="0" err="1"/>
            <a:t>Jr</a:t>
          </a:r>
          <a:r>
            <a:rPr lang="tr-TR" sz="1700" kern="1200" dirty="0"/>
            <a:t>., J. T. </a:t>
          </a:r>
          <a:r>
            <a:rPr lang="tr-TR" sz="1700" kern="1200" dirty="0" err="1"/>
            <a:t>DeWolf</a:t>
          </a:r>
          <a:endParaRPr lang="en-US" sz="1700" kern="1200" dirty="0"/>
        </a:p>
      </dsp:txBody>
      <dsp:txXfrm>
        <a:off x="778113" y="1685557"/>
        <a:ext cx="6765686" cy="673691"/>
      </dsp:txXfrm>
    </dsp:sp>
    <dsp:sp modelId="{E23A5839-1A51-4A3A-9BF7-C66ADEDD5F26}">
      <dsp:nvSpPr>
        <dsp:cNvPr id="0" name=""/>
        <dsp:cNvSpPr/>
      </dsp:nvSpPr>
      <dsp:spPr>
        <a:xfrm>
          <a:off x="0" y="2527672"/>
          <a:ext cx="7543800" cy="67369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2B7E5B-7165-44F4-9FBD-CB48FFDAA941}">
      <dsp:nvSpPr>
        <dsp:cNvPr id="0" name=""/>
        <dsp:cNvSpPr/>
      </dsp:nvSpPr>
      <dsp:spPr>
        <a:xfrm>
          <a:off x="203791" y="2679252"/>
          <a:ext cx="370530" cy="370530"/>
        </a:xfrm>
        <a:prstGeom prst="rect">
          <a:avLst/>
        </a:prstGeom>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289B6E-5569-4E9A-AFF5-25E0B2948139}">
      <dsp:nvSpPr>
        <dsp:cNvPr id="0" name=""/>
        <dsp:cNvSpPr/>
      </dsp:nvSpPr>
      <dsp:spPr>
        <a:xfrm>
          <a:off x="778113" y="2527672"/>
          <a:ext cx="6765686" cy="67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299" tIns="71299" rIns="71299" bIns="71299" numCol="1" spcCol="1270" anchor="ctr" anchorCtr="0">
          <a:noAutofit/>
        </a:bodyPr>
        <a:lstStyle/>
        <a:p>
          <a:pPr marL="0" lvl="0" indent="0" algn="l" defTabSz="755650">
            <a:lnSpc>
              <a:spcPct val="100000"/>
            </a:lnSpc>
            <a:spcBef>
              <a:spcPct val="0"/>
            </a:spcBef>
            <a:spcAft>
              <a:spcPct val="35000"/>
            </a:spcAft>
            <a:buNone/>
          </a:pPr>
          <a:r>
            <a:rPr lang="tr-TR" sz="1700" kern="1200" dirty="0"/>
            <a:t>Diğer web siteleri ve kitaplar</a:t>
          </a:r>
          <a:endParaRPr lang="en-US" sz="1700" kern="1200" dirty="0"/>
        </a:p>
      </dsp:txBody>
      <dsp:txXfrm>
        <a:off x="778113" y="2527672"/>
        <a:ext cx="6765686" cy="6736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EF45E-B9BD-4562-91F9-F1FC726293F7}">
      <dsp:nvSpPr>
        <dsp:cNvPr id="0" name=""/>
        <dsp:cNvSpPr/>
      </dsp:nvSpPr>
      <dsp:spPr>
        <a:xfrm>
          <a:off x="0" y="359"/>
          <a:ext cx="370363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F779DA-E0FC-47C3-9462-4FD471CBD2AC}">
      <dsp:nvSpPr>
        <dsp:cNvPr id="0" name=""/>
        <dsp:cNvSpPr/>
      </dsp:nvSpPr>
      <dsp:spPr>
        <a:xfrm>
          <a:off x="0" y="359"/>
          <a:ext cx="3703638" cy="589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tr-TR" sz="2100" kern="1200" dirty="0"/>
            <a:t>1. Vektörler</a:t>
          </a:r>
          <a:endParaRPr lang="en-US" sz="2100" kern="1200" dirty="0"/>
        </a:p>
      </dsp:txBody>
      <dsp:txXfrm>
        <a:off x="0" y="359"/>
        <a:ext cx="3703638" cy="589255"/>
      </dsp:txXfrm>
    </dsp:sp>
    <dsp:sp modelId="{79914CDE-8FCB-4A63-A865-E3E0226077E4}">
      <dsp:nvSpPr>
        <dsp:cNvPr id="0" name=""/>
        <dsp:cNvSpPr/>
      </dsp:nvSpPr>
      <dsp:spPr>
        <a:xfrm>
          <a:off x="0" y="589615"/>
          <a:ext cx="370363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6E48DD-71F3-4CEE-B8AB-0D9C334474D0}">
      <dsp:nvSpPr>
        <dsp:cNvPr id="0" name=""/>
        <dsp:cNvSpPr/>
      </dsp:nvSpPr>
      <dsp:spPr>
        <a:xfrm>
          <a:off x="0" y="589615"/>
          <a:ext cx="3703638" cy="589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tr-TR" sz="2100" kern="1200" dirty="0"/>
            <a:t>2. Kuvvet Sistemleri</a:t>
          </a:r>
          <a:endParaRPr lang="en-US" sz="2100" kern="1200" dirty="0"/>
        </a:p>
      </dsp:txBody>
      <dsp:txXfrm>
        <a:off x="0" y="589615"/>
        <a:ext cx="3703638" cy="589255"/>
      </dsp:txXfrm>
    </dsp:sp>
    <dsp:sp modelId="{1654509C-88D9-4EDA-9322-6848DC023F56}">
      <dsp:nvSpPr>
        <dsp:cNvPr id="0" name=""/>
        <dsp:cNvSpPr/>
      </dsp:nvSpPr>
      <dsp:spPr>
        <a:xfrm>
          <a:off x="0" y="1178870"/>
          <a:ext cx="370363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2EFFA9-4CF4-4A8F-8CD3-098488B3876C}">
      <dsp:nvSpPr>
        <dsp:cNvPr id="0" name=""/>
        <dsp:cNvSpPr/>
      </dsp:nvSpPr>
      <dsp:spPr>
        <a:xfrm>
          <a:off x="0" y="1178870"/>
          <a:ext cx="3703638" cy="589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tr-TR" sz="2100" kern="1200" dirty="0"/>
            <a:t>3. 2 Boyutlu Denge</a:t>
          </a:r>
          <a:endParaRPr lang="en-US" sz="2100" kern="1200" dirty="0"/>
        </a:p>
      </dsp:txBody>
      <dsp:txXfrm>
        <a:off x="0" y="1178870"/>
        <a:ext cx="3703638" cy="589255"/>
      </dsp:txXfrm>
    </dsp:sp>
    <dsp:sp modelId="{FF94C15C-26BB-4D14-82FA-95AEAC698165}">
      <dsp:nvSpPr>
        <dsp:cNvPr id="0" name=""/>
        <dsp:cNvSpPr/>
      </dsp:nvSpPr>
      <dsp:spPr>
        <a:xfrm>
          <a:off x="0" y="1768125"/>
          <a:ext cx="370363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3F7696-5B30-4C79-8DC3-749A93B83CB6}">
      <dsp:nvSpPr>
        <dsp:cNvPr id="0" name=""/>
        <dsp:cNvSpPr/>
      </dsp:nvSpPr>
      <dsp:spPr>
        <a:xfrm>
          <a:off x="0" y="1768125"/>
          <a:ext cx="3703638" cy="589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tr-TR" sz="2100" kern="1200" dirty="0"/>
            <a:t>4. 3 Boyutlu Denge</a:t>
          </a:r>
          <a:endParaRPr lang="en-US" sz="2100" kern="1200" dirty="0"/>
        </a:p>
      </dsp:txBody>
      <dsp:txXfrm>
        <a:off x="0" y="1768125"/>
        <a:ext cx="3703638" cy="589255"/>
      </dsp:txXfrm>
    </dsp:sp>
    <dsp:sp modelId="{B185B26C-6AD5-49C1-B5DC-C87C0E1204F4}">
      <dsp:nvSpPr>
        <dsp:cNvPr id="0" name=""/>
        <dsp:cNvSpPr/>
      </dsp:nvSpPr>
      <dsp:spPr>
        <a:xfrm>
          <a:off x="0" y="2357380"/>
          <a:ext cx="370363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68C6AD-D493-423E-8F4E-339582ED1BBA}">
      <dsp:nvSpPr>
        <dsp:cNvPr id="0" name=""/>
        <dsp:cNvSpPr/>
      </dsp:nvSpPr>
      <dsp:spPr>
        <a:xfrm>
          <a:off x="0" y="2357380"/>
          <a:ext cx="3703638" cy="589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tr-TR" sz="2100" kern="1200" dirty="0"/>
            <a:t>5. Çerçeveler ve Basit Makinalar</a:t>
          </a:r>
          <a:endParaRPr lang="en-US" sz="2100" kern="1200" dirty="0"/>
        </a:p>
      </dsp:txBody>
      <dsp:txXfrm>
        <a:off x="0" y="2357380"/>
        <a:ext cx="3703638" cy="5892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EF45E-B9BD-4562-91F9-F1FC726293F7}">
      <dsp:nvSpPr>
        <dsp:cNvPr id="0" name=""/>
        <dsp:cNvSpPr/>
      </dsp:nvSpPr>
      <dsp:spPr>
        <a:xfrm>
          <a:off x="0" y="0"/>
          <a:ext cx="370363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F779DA-E0FC-47C3-9462-4FD471CBD2AC}">
      <dsp:nvSpPr>
        <dsp:cNvPr id="0" name=""/>
        <dsp:cNvSpPr/>
      </dsp:nvSpPr>
      <dsp:spPr>
        <a:xfrm>
          <a:off x="0" y="0"/>
          <a:ext cx="3703638" cy="736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tr-TR" sz="2000" kern="1200" dirty="0"/>
            <a:t>1. Gerilme Kavramı</a:t>
          </a:r>
          <a:endParaRPr lang="en-US" sz="2000" kern="1200" dirty="0"/>
        </a:p>
      </dsp:txBody>
      <dsp:txXfrm>
        <a:off x="0" y="0"/>
        <a:ext cx="3703638" cy="736748"/>
      </dsp:txXfrm>
    </dsp:sp>
    <dsp:sp modelId="{D9AA0867-154B-4CFF-8C31-EAE938286132}">
      <dsp:nvSpPr>
        <dsp:cNvPr id="0" name=""/>
        <dsp:cNvSpPr/>
      </dsp:nvSpPr>
      <dsp:spPr>
        <a:xfrm>
          <a:off x="0" y="736748"/>
          <a:ext cx="370363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D1DC49-A4CA-403C-8659-96AE3E3C7BB0}">
      <dsp:nvSpPr>
        <dsp:cNvPr id="0" name=""/>
        <dsp:cNvSpPr/>
      </dsp:nvSpPr>
      <dsp:spPr>
        <a:xfrm>
          <a:off x="0" y="736748"/>
          <a:ext cx="3703638" cy="736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tr-TR" sz="2000" kern="1200" dirty="0"/>
            <a:t>2. Çekme, Kayma, Burulma, Eğilme</a:t>
          </a:r>
          <a:endParaRPr lang="en-US" sz="2000" kern="1200" dirty="0"/>
        </a:p>
      </dsp:txBody>
      <dsp:txXfrm>
        <a:off x="0" y="736748"/>
        <a:ext cx="3703638" cy="736748"/>
      </dsp:txXfrm>
    </dsp:sp>
    <dsp:sp modelId="{CF3B5935-5AD5-417F-A0F4-6F15BAD9E897}">
      <dsp:nvSpPr>
        <dsp:cNvPr id="0" name=""/>
        <dsp:cNvSpPr/>
      </dsp:nvSpPr>
      <dsp:spPr>
        <a:xfrm>
          <a:off x="0" y="1473497"/>
          <a:ext cx="370363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5C6775-DFF8-49DF-A8AC-B332A42BADB9}">
      <dsp:nvSpPr>
        <dsp:cNvPr id="0" name=""/>
        <dsp:cNvSpPr/>
      </dsp:nvSpPr>
      <dsp:spPr>
        <a:xfrm>
          <a:off x="0" y="1473497"/>
          <a:ext cx="3703638" cy="736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tr-TR" sz="2000" kern="1200" dirty="0"/>
            <a:t>5. Emniyet Gerilmesi</a:t>
          </a:r>
        </a:p>
      </dsp:txBody>
      <dsp:txXfrm>
        <a:off x="0" y="1473497"/>
        <a:ext cx="3703638" cy="736748"/>
      </dsp:txXfrm>
    </dsp:sp>
    <dsp:sp modelId="{D8A8E644-F252-410D-BF09-5E202B1F6AB7}">
      <dsp:nvSpPr>
        <dsp:cNvPr id="0" name=""/>
        <dsp:cNvSpPr/>
      </dsp:nvSpPr>
      <dsp:spPr>
        <a:xfrm>
          <a:off x="0" y="2210246"/>
          <a:ext cx="370363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9E48B4-941B-40FF-AB7A-71AFED1CF2B7}">
      <dsp:nvSpPr>
        <dsp:cNvPr id="0" name=""/>
        <dsp:cNvSpPr/>
      </dsp:nvSpPr>
      <dsp:spPr>
        <a:xfrm>
          <a:off x="0" y="2210246"/>
          <a:ext cx="3703638" cy="736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tr-TR" sz="2000" kern="1200" dirty="0"/>
            <a:t>6. Bileşik Gerilme</a:t>
          </a:r>
        </a:p>
      </dsp:txBody>
      <dsp:txXfrm>
        <a:off x="0" y="2210246"/>
        <a:ext cx="3703638" cy="7367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A72D6-2586-44B3-8CDE-1FEC1D6EB1B9}">
      <dsp:nvSpPr>
        <dsp:cNvPr id="0" name=""/>
        <dsp:cNvSpPr/>
      </dsp:nvSpPr>
      <dsp:spPr>
        <a:xfrm>
          <a:off x="5020466" y="2295798"/>
          <a:ext cx="641876" cy="305475"/>
        </a:xfrm>
        <a:custGeom>
          <a:avLst/>
          <a:gdLst/>
          <a:ahLst/>
          <a:cxnLst/>
          <a:rect l="0" t="0" r="0" b="0"/>
          <a:pathLst>
            <a:path>
              <a:moveTo>
                <a:pt x="0" y="0"/>
              </a:moveTo>
              <a:lnTo>
                <a:pt x="0" y="208172"/>
              </a:lnTo>
              <a:lnTo>
                <a:pt x="641876" y="208172"/>
              </a:lnTo>
              <a:lnTo>
                <a:pt x="641876" y="305475"/>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3DD1C1-075E-4CCC-B3CD-67252BF8D70D}">
      <dsp:nvSpPr>
        <dsp:cNvPr id="0" name=""/>
        <dsp:cNvSpPr/>
      </dsp:nvSpPr>
      <dsp:spPr>
        <a:xfrm>
          <a:off x="4378589" y="2295798"/>
          <a:ext cx="641876" cy="305475"/>
        </a:xfrm>
        <a:custGeom>
          <a:avLst/>
          <a:gdLst/>
          <a:ahLst/>
          <a:cxnLst/>
          <a:rect l="0" t="0" r="0" b="0"/>
          <a:pathLst>
            <a:path>
              <a:moveTo>
                <a:pt x="641876" y="0"/>
              </a:moveTo>
              <a:lnTo>
                <a:pt x="641876" y="208172"/>
              </a:lnTo>
              <a:lnTo>
                <a:pt x="0" y="208172"/>
              </a:lnTo>
              <a:lnTo>
                <a:pt x="0" y="305475"/>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7D46C0-8A48-4320-BA59-03E71F6F59F5}">
      <dsp:nvSpPr>
        <dsp:cNvPr id="0" name=""/>
        <dsp:cNvSpPr/>
      </dsp:nvSpPr>
      <dsp:spPr>
        <a:xfrm>
          <a:off x="3576243" y="1323354"/>
          <a:ext cx="1444223" cy="305475"/>
        </a:xfrm>
        <a:custGeom>
          <a:avLst/>
          <a:gdLst/>
          <a:ahLst/>
          <a:cxnLst/>
          <a:rect l="0" t="0" r="0" b="0"/>
          <a:pathLst>
            <a:path>
              <a:moveTo>
                <a:pt x="0" y="0"/>
              </a:moveTo>
              <a:lnTo>
                <a:pt x="0" y="208172"/>
              </a:lnTo>
              <a:lnTo>
                <a:pt x="1444223" y="208172"/>
              </a:lnTo>
              <a:lnTo>
                <a:pt x="1444223" y="305475"/>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1AD45C-F256-41E3-9F03-4659F2324C18}">
      <dsp:nvSpPr>
        <dsp:cNvPr id="0" name=""/>
        <dsp:cNvSpPr/>
      </dsp:nvSpPr>
      <dsp:spPr>
        <a:xfrm>
          <a:off x="3049115" y="3268241"/>
          <a:ext cx="91440" cy="305475"/>
        </a:xfrm>
        <a:custGeom>
          <a:avLst/>
          <a:gdLst/>
          <a:ahLst/>
          <a:cxnLst/>
          <a:rect l="0" t="0" r="0" b="0"/>
          <a:pathLst>
            <a:path>
              <a:moveTo>
                <a:pt x="45720" y="0"/>
              </a:moveTo>
              <a:lnTo>
                <a:pt x="45720" y="305475"/>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08C32E-CADB-421F-A91F-C4A446106801}">
      <dsp:nvSpPr>
        <dsp:cNvPr id="0" name=""/>
        <dsp:cNvSpPr/>
      </dsp:nvSpPr>
      <dsp:spPr>
        <a:xfrm>
          <a:off x="2132020" y="2295798"/>
          <a:ext cx="962815" cy="305475"/>
        </a:xfrm>
        <a:custGeom>
          <a:avLst/>
          <a:gdLst/>
          <a:ahLst/>
          <a:cxnLst/>
          <a:rect l="0" t="0" r="0" b="0"/>
          <a:pathLst>
            <a:path>
              <a:moveTo>
                <a:pt x="0" y="0"/>
              </a:moveTo>
              <a:lnTo>
                <a:pt x="0" y="208172"/>
              </a:lnTo>
              <a:lnTo>
                <a:pt x="962815" y="208172"/>
              </a:lnTo>
              <a:lnTo>
                <a:pt x="962815" y="305475"/>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D9C0AE-EB36-43E6-B899-B08923078F17}">
      <dsp:nvSpPr>
        <dsp:cNvPr id="0" name=""/>
        <dsp:cNvSpPr/>
      </dsp:nvSpPr>
      <dsp:spPr>
        <a:xfrm>
          <a:off x="1811081" y="4240685"/>
          <a:ext cx="641876" cy="305475"/>
        </a:xfrm>
        <a:custGeom>
          <a:avLst/>
          <a:gdLst/>
          <a:ahLst/>
          <a:cxnLst/>
          <a:rect l="0" t="0" r="0" b="0"/>
          <a:pathLst>
            <a:path>
              <a:moveTo>
                <a:pt x="0" y="0"/>
              </a:moveTo>
              <a:lnTo>
                <a:pt x="0" y="208172"/>
              </a:lnTo>
              <a:lnTo>
                <a:pt x="641876" y="208172"/>
              </a:lnTo>
              <a:lnTo>
                <a:pt x="641876" y="305475"/>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AA779D-5311-4ACD-B1EB-F4ACB06E803C}">
      <dsp:nvSpPr>
        <dsp:cNvPr id="0" name=""/>
        <dsp:cNvSpPr/>
      </dsp:nvSpPr>
      <dsp:spPr>
        <a:xfrm>
          <a:off x="1169204" y="4240685"/>
          <a:ext cx="641876" cy="305475"/>
        </a:xfrm>
        <a:custGeom>
          <a:avLst/>
          <a:gdLst/>
          <a:ahLst/>
          <a:cxnLst/>
          <a:rect l="0" t="0" r="0" b="0"/>
          <a:pathLst>
            <a:path>
              <a:moveTo>
                <a:pt x="641876" y="0"/>
              </a:moveTo>
              <a:lnTo>
                <a:pt x="641876" y="208172"/>
              </a:lnTo>
              <a:lnTo>
                <a:pt x="0" y="208172"/>
              </a:lnTo>
              <a:lnTo>
                <a:pt x="0" y="305475"/>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A4462-21E0-480B-B099-3494F7EF90CA}">
      <dsp:nvSpPr>
        <dsp:cNvPr id="0" name=""/>
        <dsp:cNvSpPr/>
      </dsp:nvSpPr>
      <dsp:spPr>
        <a:xfrm>
          <a:off x="1169204" y="3268241"/>
          <a:ext cx="641876" cy="305475"/>
        </a:xfrm>
        <a:custGeom>
          <a:avLst/>
          <a:gdLst/>
          <a:ahLst/>
          <a:cxnLst/>
          <a:rect l="0" t="0" r="0" b="0"/>
          <a:pathLst>
            <a:path>
              <a:moveTo>
                <a:pt x="0" y="0"/>
              </a:moveTo>
              <a:lnTo>
                <a:pt x="0" y="208172"/>
              </a:lnTo>
              <a:lnTo>
                <a:pt x="641876" y="208172"/>
              </a:lnTo>
              <a:lnTo>
                <a:pt x="641876" y="305475"/>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724882-FE84-447D-A4A1-3B6B6D6464B7}">
      <dsp:nvSpPr>
        <dsp:cNvPr id="0" name=""/>
        <dsp:cNvSpPr/>
      </dsp:nvSpPr>
      <dsp:spPr>
        <a:xfrm>
          <a:off x="527327" y="3268241"/>
          <a:ext cx="641876" cy="305475"/>
        </a:xfrm>
        <a:custGeom>
          <a:avLst/>
          <a:gdLst/>
          <a:ahLst/>
          <a:cxnLst/>
          <a:rect l="0" t="0" r="0" b="0"/>
          <a:pathLst>
            <a:path>
              <a:moveTo>
                <a:pt x="641876" y="0"/>
              </a:moveTo>
              <a:lnTo>
                <a:pt x="641876" y="208172"/>
              </a:lnTo>
              <a:lnTo>
                <a:pt x="0" y="208172"/>
              </a:lnTo>
              <a:lnTo>
                <a:pt x="0" y="305475"/>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9E0877-1407-465F-B8C1-38E4D09E2FFA}">
      <dsp:nvSpPr>
        <dsp:cNvPr id="0" name=""/>
        <dsp:cNvSpPr/>
      </dsp:nvSpPr>
      <dsp:spPr>
        <a:xfrm>
          <a:off x="1169204" y="2295798"/>
          <a:ext cx="962815" cy="305475"/>
        </a:xfrm>
        <a:custGeom>
          <a:avLst/>
          <a:gdLst/>
          <a:ahLst/>
          <a:cxnLst/>
          <a:rect l="0" t="0" r="0" b="0"/>
          <a:pathLst>
            <a:path>
              <a:moveTo>
                <a:pt x="962815" y="0"/>
              </a:moveTo>
              <a:lnTo>
                <a:pt x="962815" y="208172"/>
              </a:lnTo>
              <a:lnTo>
                <a:pt x="0" y="208172"/>
              </a:lnTo>
              <a:lnTo>
                <a:pt x="0" y="305475"/>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E9B6D4-9E03-4D32-AA0D-FB793198635F}">
      <dsp:nvSpPr>
        <dsp:cNvPr id="0" name=""/>
        <dsp:cNvSpPr/>
      </dsp:nvSpPr>
      <dsp:spPr>
        <a:xfrm>
          <a:off x="2132020" y="1323354"/>
          <a:ext cx="1444223" cy="305475"/>
        </a:xfrm>
        <a:custGeom>
          <a:avLst/>
          <a:gdLst/>
          <a:ahLst/>
          <a:cxnLst/>
          <a:rect l="0" t="0" r="0" b="0"/>
          <a:pathLst>
            <a:path>
              <a:moveTo>
                <a:pt x="1444223" y="0"/>
              </a:moveTo>
              <a:lnTo>
                <a:pt x="1444223" y="208172"/>
              </a:lnTo>
              <a:lnTo>
                <a:pt x="0" y="208172"/>
              </a:lnTo>
              <a:lnTo>
                <a:pt x="0" y="305475"/>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69510F-6151-4887-9964-62AEBF79F242}">
      <dsp:nvSpPr>
        <dsp:cNvPr id="0" name=""/>
        <dsp:cNvSpPr/>
      </dsp:nvSpPr>
      <dsp:spPr>
        <a:xfrm>
          <a:off x="3051071" y="656386"/>
          <a:ext cx="1050344" cy="66696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DB00EE-1A9E-479F-84D1-489FF0986B2D}">
      <dsp:nvSpPr>
        <dsp:cNvPr id="0" name=""/>
        <dsp:cNvSpPr/>
      </dsp:nvSpPr>
      <dsp:spPr>
        <a:xfrm>
          <a:off x="3167776" y="767255"/>
          <a:ext cx="1050344" cy="66696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b="1" kern="1200" dirty="0"/>
            <a:t>MEKANİK</a:t>
          </a:r>
        </a:p>
      </dsp:txBody>
      <dsp:txXfrm>
        <a:off x="3187311" y="786790"/>
        <a:ext cx="1011274" cy="627898"/>
      </dsp:txXfrm>
    </dsp:sp>
    <dsp:sp modelId="{B15FEC6C-5200-489C-A844-805E0C87AD05}">
      <dsp:nvSpPr>
        <dsp:cNvPr id="0" name=""/>
        <dsp:cNvSpPr/>
      </dsp:nvSpPr>
      <dsp:spPr>
        <a:xfrm>
          <a:off x="1606847" y="1628829"/>
          <a:ext cx="1050344" cy="66696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32F449-8BB2-4A4B-9B01-FF4764E84533}">
      <dsp:nvSpPr>
        <dsp:cNvPr id="0" name=""/>
        <dsp:cNvSpPr/>
      </dsp:nvSpPr>
      <dsp:spPr>
        <a:xfrm>
          <a:off x="1723552" y="1739699"/>
          <a:ext cx="1050344" cy="666968"/>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dirty="0"/>
            <a:t>Katı Cisimler Mekaniği</a:t>
          </a:r>
        </a:p>
      </dsp:txBody>
      <dsp:txXfrm>
        <a:off x="1743087" y="1759234"/>
        <a:ext cx="1011274" cy="627898"/>
      </dsp:txXfrm>
    </dsp:sp>
    <dsp:sp modelId="{793D2EEA-A728-49D3-8510-DD4366D9F108}">
      <dsp:nvSpPr>
        <dsp:cNvPr id="0" name=""/>
        <dsp:cNvSpPr/>
      </dsp:nvSpPr>
      <dsp:spPr>
        <a:xfrm>
          <a:off x="644032" y="2601273"/>
          <a:ext cx="1050344" cy="666968"/>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D5DE20-5C6F-4F83-B4ED-F3240B9BEBDD}">
      <dsp:nvSpPr>
        <dsp:cNvPr id="0" name=""/>
        <dsp:cNvSpPr/>
      </dsp:nvSpPr>
      <dsp:spPr>
        <a:xfrm>
          <a:off x="760737" y="2712143"/>
          <a:ext cx="1050344" cy="666968"/>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dirty="0"/>
            <a:t>Rijit Cisim Mekaniği</a:t>
          </a:r>
        </a:p>
      </dsp:txBody>
      <dsp:txXfrm>
        <a:off x="780272" y="2731678"/>
        <a:ext cx="1011274" cy="627898"/>
      </dsp:txXfrm>
    </dsp:sp>
    <dsp:sp modelId="{7395A622-480F-4E19-B833-CB42E54F7E96}">
      <dsp:nvSpPr>
        <dsp:cNvPr id="0" name=""/>
        <dsp:cNvSpPr/>
      </dsp:nvSpPr>
      <dsp:spPr>
        <a:xfrm>
          <a:off x="2155" y="3573717"/>
          <a:ext cx="1050344" cy="66696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BB5CE3-A44F-4C5F-8565-1EF02095C497}">
      <dsp:nvSpPr>
        <dsp:cNvPr id="0" name=""/>
        <dsp:cNvSpPr/>
      </dsp:nvSpPr>
      <dsp:spPr>
        <a:xfrm>
          <a:off x="118860" y="3684586"/>
          <a:ext cx="1050344" cy="666968"/>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dirty="0"/>
            <a:t>Statik</a:t>
          </a:r>
        </a:p>
      </dsp:txBody>
      <dsp:txXfrm>
        <a:off x="138395" y="3704121"/>
        <a:ext cx="1011274" cy="627898"/>
      </dsp:txXfrm>
    </dsp:sp>
    <dsp:sp modelId="{E24BE44B-57B1-4456-BECC-7A37C9DD256A}">
      <dsp:nvSpPr>
        <dsp:cNvPr id="0" name=""/>
        <dsp:cNvSpPr/>
      </dsp:nvSpPr>
      <dsp:spPr>
        <a:xfrm>
          <a:off x="1285909" y="3573717"/>
          <a:ext cx="1050344" cy="66696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710008-62B1-46D9-BD64-5B5A842F4110}">
      <dsp:nvSpPr>
        <dsp:cNvPr id="0" name=""/>
        <dsp:cNvSpPr/>
      </dsp:nvSpPr>
      <dsp:spPr>
        <a:xfrm>
          <a:off x="1402614" y="3684586"/>
          <a:ext cx="1050344" cy="666968"/>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dirty="0"/>
            <a:t>Dinamik</a:t>
          </a:r>
        </a:p>
      </dsp:txBody>
      <dsp:txXfrm>
        <a:off x="1422149" y="3704121"/>
        <a:ext cx="1011274" cy="627898"/>
      </dsp:txXfrm>
    </dsp:sp>
    <dsp:sp modelId="{BEF74D59-5725-4E7F-A96F-24EB468B2955}">
      <dsp:nvSpPr>
        <dsp:cNvPr id="0" name=""/>
        <dsp:cNvSpPr/>
      </dsp:nvSpPr>
      <dsp:spPr>
        <a:xfrm>
          <a:off x="644032" y="4546160"/>
          <a:ext cx="1050344" cy="66696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C89F25-556A-4D12-A1F8-43E96B98272B}">
      <dsp:nvSpPr>
        <dsp:cNvPr id="0" name=""/>
        <dsp:cNvSpPr/>
      </dsp:nvSpPr>
      <dsp:spPr>
        <a:xfrm>
          <a:off x="760737" y="4657030"/>
          <a:ext cx="1050344" cy="666968"/>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dirty="0"/>
            <a:t>Kinetik</a:t>
          </a:r>
        </a:p>
      </dsp:txBody>
      <dsp:txXfrm>
        <a:off x="780272" y="4676565"/>
        <a:ext cx="1011274" cy="627898"/>
      </dsp:txXfrm>
    </dsp:sp>
    <dsp:sp modelId="{E5E474DE-F9E7-471F-9FFC-AF8CBE7BC72E}">
      <dsp:nvSpPr>
        <dsp:cNvPr id="0" name=""/>
        <dsp:cNvSpPr/>
      </dsp:nvSpPr>
      <dsp:spPr>
        <a:xfrm>
          <a:off x="1927786" y="4546160"/>
          <a:ext cx="1050344" cy="66696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7C6117-D710-431C-AC09-6F89A76A5235}">
      <dsp:nvSpPr>
        <dsp:cNvPr id="0" name=""/>
        <dsp:cNvSpPr/>
      </dsp:nvSpPr>
      <dsp:spPr>
        <a:xfrm>
          <a:off x="2044491" y="4657030"/>
          <a:ext cx="1050344" cy="666968"/>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dirty="0"/>
            <a:t>Kinematik</a:t>
          </a:r>
        </a:p>
      </dsp:txBody>
      <dsp:txXfrm>
        <a:off x="2064026" y="4676565"/>
        <a:ext cx="1011274" cy="627898"/>
      </dsp:txXfrm>
    </dsp:sp>
    <dsp:sp modelId="{6C0B93B3-43BF-4368-9844-FF00E0DBA93E}">
      <dsp:nvSpPr>
        <dsp:cNvPr id="0" name=""/>
        <dsp:cNvSpPr/>
      </dsp:nvSpPr>
      <dsp:spPr>
        <a:xfrm>
          <a:off x="2569663" y="2601273"/>
          <a:ext cx="1050344" cy="666968"/>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16E106-01DA-4DBF-B2C1-085FC87D5900}">
      <dsp:nvSpPr>
        <dsp:cNvPr id="0" name=""/>
        <dsp:cNvSpPr/>
      </dsp:nvSpPr>
      <dsp:spPr>
        <a:xfrm>
          <a:off x="2686368" y="2712143"/>
          <a:ext cx="1050344" cy="666968"/>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dirty="0"/>
            <a:t>Elastik Cisim Mekaniği</a:t>
          </a:r>
        </a:p>
      </dsp:txBody>
      <dsp:txXfrm>
        <a:off x="2705903" y="2731678"/>
        <a:ext cx="1011274" cy="627898"/>
      </dsp:txXfrm>
    </dsp:sp>
    <dsp:sp modelId="{F6859853-E837-46C1-ACBB-693345F1FAD3}">
      <dsp:nvSpPr>
        <dsp:cNvPr id="0" name=""/>
        <dsp:cNvSpPr/>
      </dsp:nvSpPr>
      <dsp:spPr>
        <a:xfrm>
          <a:off x="2569663" y="3573717"/>
          <a:ext cx="1050344" cy="666968"/>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7535E0-FF1A-4325-9AF0-FFEE6AD38DAA}">
      <dsp:nvSpPr>
        <dsp:cNvPr id="0" name=""/>
        <dsp:cNvSpPr/>
      </dsp:nvSpPr>
      <dsp:spPr>
        <a:xfrm>
          <a:off x="2686368" y="3684586"/>
          <a:ext cx="1050344" cy="666968"/>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dirty="0"/>
            <a:t>Mukavemet</a:t>
          </a:r>
        </a:p>
      </dsp:txBody>
      <dsp:txXfrm>
        <a:off x="2705903" y="3704121"/>
        <a:ext cx="1011274" cy="627898"/>
      </dsp:txXfrm>
    </dsp:sp>
    <dsp:sp modelId="{9EDCD592-B0BB-406D-BDF6-032A7DFB3F73}">
      <dsp:nvSpPr>
        <dsp:cNvPr id="0" name=""/>
        <dsp:cNvSpPr/>
      </dsp:nvSpPr>
      <dsp:spPr>
        <a:xfrm>
          <a:off x="4495294" y="1628829"/>
          <a:ext cx="1050344" cy="66696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124B67-DC21-44BF-B79E-2AD8D487E310}">
      <dsp:nvSpPr>
        <dsp:cNvPr id="0" name=""/>
        <dsp:cNvSpPr/>
      </dsp:nvSpPr>
      <dsp:spPr>
        <a:xfrm>
          <a:off x="4611999" y="1739699"/>
          <a:ext cx="1050344" cy="666968"/>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dirty="0"/>
            <a:t>Akışkanlar Mekaniği</a:t>
          </a:r>
        </a:p>
      </dsp:txBody>
      <dsp:txXfrm>
        <a:off x="4631534" y="1759234"/>
        <a:ext cx="1011274" cy="627898"/>
      </dsp:txXfrm>
    </dsp:sp>
    <dsp:sp modelId="{DC54D3AD-46D1-4FCC-A201-D5E685C555BE}">
      <dsp:nvSpPr>
        <dsp:cNvPr id="0" name=""/>
        <dsp:cNvSpPr/>
      </dsp:nvSpPr>
      <dsp:spPr>
        <a:xfrm>
          <a:off x="3853417" y="2601273"/>
          <a:ext cx="1050344" cy="66696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69D895-D1B8-45D4-9AAC-D58957E770B3}">
      <dsp:nvSpPr>
        <dsp:cNvPr id="0" name=""/>
        <dsp:cNvSpPr/>
      </dsp:nvSpPr>
      <dsp:spPr>
        <a:xfrm>
          <a:off x="3970122" y="2712143"/>
          <a:ext cx="1050344" cy="666968"/>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dirty="0"/>
            <a:t>Sıkıştırılabilen Akışkanların Mekaniği</a:t>
          </a:r>
        </a:p>
      </dsp:txBody>
      <dsp:txXfrm>
        <a:off x="3989657" y="2731678"/>
        <a:ext cx="1011274" cy="627898"/>
      </dsp:txXfrm>
    </dsp:sp>
    <dsp:sp modelId="{BEFDD44B-5FE6-481A-970B-B29ACFD46900}">
      <dsp:nvSpPr>
        <dsp:cNvPr id="0" name=""/>
        <dsp:cNvSpPr/>
      </dsp:nvSpPr>
      <dsp:spPr>
        <a:xfrm>
          <a:off x="5137171" y="2601273"/>
          <a:ext cx="1050344" cy="66696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EF329E-53C7-43F7-B805-8273AB98661B}">
      <dsp:nvSpPr>
        <dsp:cNvPr id="0" name=""/>
        <dsp:cNvSpPr/>
      </dsp:nvSpPr>
      <dsp:spPr>
        <a:xfrm>
          <a:off x="5253876" y="2712143"/>
          <a:ext cx="1050344" cy="666968"/>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dirty="0"/>
            <a:t>Sıkıştırılamayan Akışkanların Mekaniği</a:t>
          </a:r>
        </a:p>
      </dsp:txBody>
      <dsp:txXfrm>
        <a:off x="5273411" y="2731678"/>
        <a:ext cx="1011274" cy="62789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tr-TR"/>
              <a:t>Mühendislik Mekaniği Ders Notları -Prof.Dr. Mehmet Zor</a:t>
            </a: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tr-TR"/>
              <a:t>15 Temmuz 2017</a:t>
            </a: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tr-TR"/>
              <a:t>Statik Ders Notları - Prof.Dr. Mehmet Zor</a:t>
            </a: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051FD6-E4C9-4338-98C7-07D132E3A765}" type="slidenum">
              <a:rPr lang="tr-TR" smtClean="0"/>
              <a:t>‹#›</a:t>
            </a:fld>
            <a:endParaRPr lang="tr-TR"/>
          </a:p>
        </p:txBody>
      </p:sp>
    </p:spTree>
    <p:extLst>
      <p:ext uri="{BB962C8B-B14F-4D97-AF65-F5344CB8AC3E}">
        <p14:creationId xmlns:p14="http://schemas.microsoft.com/office/powerpoint/2010/main" val="2441649781"/>
      </p:ext>
    </p:extLst>
  </p:cSld>
  <p:clrMap bg1="lt1" tx1="dk1" bg2="lt2" tx2="dk2" accent1="accent1" accent2="accent2" accent3="accent3" accent4="accent4" accent5="accent5" accent6="accent6" hlink="hlink" folHlink="folHlink"/>
  <p:hf ft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16:27.533"/>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16:35.754"/>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24:35.017"/>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24:35.472"/>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24:39.955"/>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24:40.400"/>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25:14.910"/>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25:15.384"/>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25:17.131"/>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16:27.533"/>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16:42.207"/>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16:28.366"/>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24:16.782"/>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24:24.781"/>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1 882,'0'3,"3"1,4-6,11-6,11-1,17-4,17-7,9-3,1-2,7 2,5-6,4 2,-4 3,-7 4,-8 7,-1 0,-6 1,-3 4,-4-1,-5-1,1 1,6-1,1 2,4 1,0-3,0 0,13 2,-3 1,5-2,-7-1,-3 1,4-5,2-2,1 0,-3 3,2 0,-1 0,10 1,16 4,-2 2,-2 3,-7 2,-11-5,-2-1,-14 0,-7 2,-1-2,1-5,6 0,2 1,7 4,1-4,2 0,12 2,-2 3,-6 2,-9 2,-6-2,-2-3,-9 0,-8 1,-10 1,-4 0,-1-1,-3 2,2 1,3 1,1 1,-2-6,6-3,0-1,-5 1,1 3,-4 3,-3 1,2-1,-6 0,-9 1,-18 1,-9 0,-11 1,-12 1,-9 0,-9-9,6-2,1-3,-2-1,1-2,-3 3,5 3,4 4,10-3,11-2,10 0,14 3,10 3,8 2,6 2,5 1,2 1,7 0,3 1,2 0,0-1,1 0,8 0,0 0,-3 1,-4-1,-7-1,-9 1,-5 0,-4 0,-3 3,-6 4,-8 15,-7 6,-11 11,-5 4,-9 6,-10 6,-6 6,0 1,-1-2,2-5,4-6,4-3,1-3,6-13,7-13,9-19,5-11,20-22,10-12,11-2,5 1,7 4,4-5,-1 3,-2 6,-8 10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16:43.525"/>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16:43.927"/>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16:29.169"/>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16:30.055"/>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16:30.528"/>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16:31.806"/>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0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16:32.245"/>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16:35.268"/>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08:16:35.603"/>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tr-TR"/>
              <a:t>Mühendislik Mekaniği Ders Notları -Prof.Dr. Mehmet Zor</a:t>
            </a: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tr-TR"/>
              <a:t>15 Temmuz 2017</a:t>
            </a: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tr-TR"/>
              <a:t>Statik Ders Notları - Prof.Dr. Mehmet Zor</a:t>
            </a: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F0ADF7-B50A-4D0C-9693-838BD8FCEA46}" type="slidenum">
              <a:rPr lang="tr-TR" smtClean="0"/>
              <a:pPr/>
              <a:t>‹#›</a:t>
            </a:fld>
            <a:endParaRPr lang="tr-TR"/>
          </a:p>
        </p:txBody>
      </p:sp>
    </p:spTree>
    <p:extLst>
      <p:ext uri="{BB962C8B-B14F-4D97-AF65-F5344CB8AC3E}">
        <p14:creationId xmlns:p14="http://schemas.microsoft.com/office/powerpoint/2010/main" val="153458470"/>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Üst Bilgi Yer Tutucusu 3"/>
          <p:cNvSpPr>
            <a:spLocks noGrp="1"/>
          </p:cNvSpPr>
          <p:nvPr>
            <p:ph type="hdr" sz="quarter"/>
          </p:nvPr>
        </p:nvSpPr>
        <p:spPr/>
        <p:txBody>
          <a:bodyPr/>
          <a:lstStyle/>
          <a:p>
            <a:r>
              <a:rPr lang="tr-TR"/>
              <a:t>Mühendislik Mekaniği Ders Notları -Prof.Dr. Mehmet Zor</a:t>
            </a:r>
          </a:p>
        </p:txBody>
      </p:sp>
      <p:sp>
        <p:nvSpPr>
          <p:cNvPr id="5" name="Veri Yer Tutucusu 4"/>
          <p:cNvSpPr>
            <a:spLocks noGrp="1"/>
          </p:cNvSpPr>
          <p:nvPr>
            <p:ph type="dt" idx="1"/>
          </p:nvPr>
        </p:nvSpPr>
        <p:spPr/>
        <p:txBody>
          <a:bodyPr/>
          <a:lstStyle/>
          <a:p>
            <a:r>
              <a:rPr lang="tr-TR"/>
              <a:t>15 Temmuz 2017</a:t>
            </a:r>
          </a:p>
        </p:txBody>
      </p:sp>
      <p:sp>
        <p:nvSpPr>
          <p:cNvPr id="6" name="Slayt Numarası Yer Tutucusu 5"/>
          <p:cNvSpPr>
            <a:spLocks noGrp="1"/>
          </p:cNvSpPr>
          <p:nvPr>
            <p:ph type="sldNum" sz="quarter" idx="5"/>
          </p:nvPr>
        </p:nvSpPr>
        <p:spPr/>
        <p:txBody>
          <a:bodyPr/>
          <a:lstStyle/>
          <a:p>
            <a:fld id="{F9F0ADF7-B50A-4D0C-9693-838BD8FCEA46}" type="slidenum">
              <a:rPr lang="tr-TR" smtClean="0"/>
              <a:pPr/>
              <a:t>2</a:t>
            </a:fld>
            <a:endParaRPr lang="tr-TR"/>
          </a:p>
        </p:txBody>
      </p:sp>
    </p:spTree>
    <p:extLst>
      <p:ext uri="{BB962C8B-B14F-4D97-AF65-F5344CB8AC3E}">
        <p14:creationId xmlns:p14="http://schemas.microsoft.com/office/powerpoint/2010/main" val="1371641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Üst Bilgi Yer Tutucusu 3"/>
          <p:cNvSpPr>
            <a:spLocks noGrp="1"/>
          </p:cNvSpPr>
          <p:nvPr>
            <p:ph type="hdr" sz="quarter"/>
          </p:nvPr>
        </p:nvSpPr>
        <p:spPr/>
        <p:txBody>
          <a:bodyPr/>
          <a:lstStyle/>
          <a:p>
            <a:r>
              <a:rPr lang="tr-TR"/>
              <a:t>Mühendislik Mekaniği Ders Notları -Prof.Dr. Mehmet Zor</a:t>
            </a:r>
          </a:p>
        </p:txBody>
      </p:sp>
      <p:sp>
        <p:nvSpPr>
          <p:cNvPr id="5" name="Veri Yer Tutucusu 4"/>
          <p:cNvSpPr>
            <a:spLocks noGrp="1"/>
          </p:cNvSpPr>
          <p:nvPr>
            <p:ph type="dt" idx="1"/>
          </p:nvPr>
        </p:nvSpPr>
        <p:spPr/>
        <p:txBody>
          <a:bodyPr/>
          <a:lstStyle/>
          <a:p>
            <a:r>
              <a:rPr lang="tr-TR"/>
              <a:t>15 Temmuz 2017</a:t>
            </a:r>
          </a:p>
        </p:txBody>
      </p:sp>
      <p:sp>
        <p:nvSpPr>
          <p:cNvPr id="6" name="Slayt Numarası Yer Tutucusu 5"/>
          <p:cNvSpPr>
            <a:spLocks noGrp="1"/>
          </p:cNvSpPr>
          <p:nvPr>
            <p:ph type="sldNum" sz="quarter" idx="5"/>
          </p:nvPr>
        </p:nvSpPr>
        <p:spPr/>
        <p:txBody>
          <a:bodyPr/>
          <a:lstStyle/>
          <a:p>
            <a:fld id="{F9F0ADF7-B50A-4D0C-9693-838BD8FCEA46}" type="slidenum">
              <a:rPr lang="tr-TR" smtClean="0"/>
              <a:pPr/>
              <a:t>89</a:t>
            </a:fld>
            <a:endParaRPr lang="tr-TR"/>
          </a:p>
        </p:txBody>
      </p:sp>
    </p:spTree>
    <p:extLst>
      <p:ext uri="{BB962C8B-B14F-4D97-AF65-F5344CB8AC3E}">
        <p14:creationId xmlns:p14="http://schemas.microsoft.com/office/powerpoint/2010/main" val="15640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ayt Görüntüsü Yer Tutucusu 1"/>
          <p:cNvSpPr>
            <a:spLocks noGrp="1" noRot="1" noChangeAspect="1" noTextEdit="1"/>
          </p:cNvSpPr>
          <p:nvPr>
            <p:ph type="sldImg"/>
          </p:nvPr>
        </p:nvSpPr>
        <p:spPr>
          <a:ln/>
        </p:spPr>
      </p:sp>
      <p:sp>
        <p:nvSpPr>
          <p:cNvPr id="13315" name="Not Yer Tutucusu 2"/>
          <p:cNvSpPr>
            <a:spLocks noGrp="1"/>
          </p:cNvSpPr>
          <p:nvPr>
            <p:ph type="body" idx="1"/>
          </p:nvPr>
        </p:nvSpPr>
        <p:spPr>
          <a:noFill/>
        </p:spPr>
        <p:txBody>
          <a:bodyPr/>
          <a:lstStyle/>
          <a:p>
            <a:endParaRPr lang="tr-TR" altLang="tr-TR"/>
          </a:p>
        </p:txBody>
      </p:sp>
      <p:sp>
        <p:nvSpPr>
          <p:cNvPr id="13316" name="Slayt Numarası Yer Tutucusu 3"/>
          <p:cNvSpPr>
            <a:spLocks noGrp="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0DCC1D-B119-4C5D-8B49-D64FF140ACDC}" type="slidenum">
              <a:rPr lang="en-US" altLang="tr-TR" smtClean="0"/>
              <a:pPr>
                <a:spcBef>
                  <a:spcPct val="0"/>
                </a:spcBef>
              </a:pPr>
              <a:t>197</a:t>
            </a:fld>
            <a:endParaRPr lang="en-US" altLang="tr-TR"/>
          </a:p>
        </p:txBody>
      </p:sp>
    </p:spTree>
    <p:extLst>
      <p:ext uri="{BB962C8B-B14F-4D97-AF65-F5344CB8AC3E}">
        <p14:creationId xmlns:p14="http://schemas.microsoft.com/office/powerpoint/2010/main" val="2773455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68633828-FBF8-4A5B-B5E8-AE2A8BBD1B60}" type="slidenum">
              <a:rPr lang="tr-TR" smtClean="0"/>
              <a:t>209</a:t>
            </a:fld>
            <a:endParaRPr lang="tr-TR"/>
          </a:p>
        </p:txBody>
      </p:sp>
    </p:spTree>
    <p:extLst>
      <p:ext uri="{BB962C8B-B14F-4D97-AF65-F5344CB8AC3E}">
        <p14:creationId xmlns:p14="http://schemas.microsoft.com/office/powerpoint/2010/main" val="118359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F8C7281-C974-4C95-A150-60BF94E1F4EA}" type="slidenum">
              <a:rPr lang="tr-TR" smtClean="0"/>
              <a:t>211</a:t>
            </a:fld>
            <a:endParaRPr lang="tr-TR"/>
          </a:p>
        </p:txBody>
      </p:sp>
    </p:spTree>
    <p:extLst>
      <p:ext uri="{BB962C8B-B14F-4D97-AF65-F5344CB8AC3E}">
        <p14:creationId xmlns:p14="http://schemas.microsoft.com/office/powerpoint/2010/main" val="2395297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8DAD0F-A903-4F0B-87AF-6D38B1C1979D}" type="slidenum">
              <a:rPr lang="en-US" altLang="tr-TR" smtClean="0"/>
              <a:pPr>
                <a:spcBef>
                  <a:spcPct val="0"/>
                </a:spcBef>
              </a:pPr>
              <a:t>216</a:t>
            </a:fld>
            <a:endParaRPr lang="en-US" altLang="tr-TR"/>
          </a:p>
        </p:txBody>
      </p:sp>
      <p:sp>
        <p:nvSpPr>
          <p:cNvPr id="16387" name="Rectangle 2050"/>
          <p:cNvSpPr>
            <a:spLocks noGrp="1" noRot="1" noChangeAspect="1" noChangeArrowheads="1" noTextEdit="1"/>
          </p:cNvSpPr>
          <p:nvPr>
            <p:ph type="sldImg"/>
          </p:nvPr>
        </p:nvSpPr>
        <p:spPr>
          <a:ln/>
        </p:spPr>
      </p:sp>
      <p:sp>
        <p:nvSpPr>
          <p:cNvPr id="16388" name="Rectangle 2051"/>
          <p:cNvSpPr>
            <a:spLocks noGrp="1" noChangeArrowheads="1"/>
          </p:cNvSpPr>
          <p:nvPr>
            <p:ph type="body" idx="1"/>
          </p:nvPr>
        </p:nvSpPr>
        <p:spPr>
          <a:noFill/>
        </p:spPr>
        <p:txBody>
          <a:bodyPr/>
          <a:lstStyle/>
          <a:p>
            <a:endParaRPr lang="tr-TR" altLang="tr-TR"/>
          </a:p>
        </p:txBody>
      </p:sp>
    </p:spTree>
    <p:extLst>
      <p:ext uri="{BB962C8B-B14F-4D97-AF65-F5344CB8AC3E}">
        <p14:creationId xmlns:p14="http://schemas.microsoft.com/office/powerpoint/2010/main" val="3605052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C76634-0B29-4BCA-A983-B3F77288688D}" type="slidenum">
              <a:rPr lang="en-US" altLang="tr-TR" smtClean="0"/>
              <a:pPr>
                <a:spcBef>
                  <a:spcPct val="0"/>
                </a:spcBef>
              </a:pPr>
              <a:t>217</a:t>
            </a:fld>
            <a:endParaRPr lang="en-US" altLang="tr-T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tr-TR" altLang="tr-TR"/>
          </a:p>
        </p:txBody>
      </p:sp>
    </p:spTree>
    <p:extLst>
      <p:ext uri="{BB962C8B-B14F-4D97-AF65-F5344CB8AC3E}">
        <p14:creationId xmlns:p14="http://schemas.microsoft.com/office/powerpoint/2010/main" val="2582028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C76634-0B29-4BCA-A983-B3F77288688D}" type="slidenum">
              <a:rPr lang="en-US" altLang="tr-TR" smtClean="0"/>
              <a:pPr>
                <a:spcBef>
                  <a:spcPct val="0"/>
                </a:spcBef>
              </a:pPr>
              <a:t>218</a:t>
            </a:fld>
            <a:endParaRPr lang="en-US" altLang="tr-T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tr-TR" altLang="tr-TR"/>
          </a:p>
        </p:txBody>
      </p:sp>
    </p:spTree>
    <p:extLst>
      <p:ext uri="{BB962C8B-B14F-4D97-AF65-F5344CB8AC3E}">
        <p14:creationId xmlns:p14="http://schemas.microsoft.com/office/powerpoint/2010/main" val="970293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defTabSz="915988" eaLnBrk="0" hangingPunct="0">
              <a:defRPr sz="2000">
                <a:solidFill>
                  <a:schemeClr val="tx1"/>
                </a:solidFill>
                <a:latin typeface="Times New Roman" panose="02020603050405020304" pitchFamily="18" charset="0"/>
              </a:defRPr>
            </a:lvl1pPr>
            <a:lvl2pPr marL="742950" indent="-285750" defTabSz="915988" eaLnBrk="0" hangingPunct="0">
              <a:defRPr sz="2000">
                <a:solidFill>
                  <a:schemeClr val="tx1"/>
                </a:solidFill>
                <a:latin typeface="Times New Roman" panose="02020603050405020304" pitchFamily="18" charset="0"/>
              </a:defRPr>
            </a:lvl2pPr>
            <a:lvl3pPr marL="1143000" indent="-228600" defTabSz="915988" eaLnBrk="0" hangingPunct="0">
              <a:defRPr sz="2000">
                <a:solidFill>
                  <a:schemeClr val="tx1"/>
                </a:solidFill>
                <a:latin typeface="Times New Roman" panose="02020603050405020304" pitchFamily="18" charset="0"/>
              </a:defRPr>
            </a:lvl3pPr>
            <a:lvl4pPr marL="1600200" indent="-228600" defTabSz="915988" eaLnBrk="0" hangingPunct="0">
              <a:defRPr sz="2000">
                <a:solidFill>
                  <a:schemeClr val="tx1"/>
                </a:solidFill>
                <a:latin typeface="Times New Roman" panose="02020603050405020304" pitchFamily="18" charset="0"/>
              </a:defRPr>
            </a:lvl4pPr>
            <a:lvl5pPr marL="2057400" indent="-228600" defTabSz="915988" eaLnBrk="0" hangingPunct="0">
              <a:defRPr sz="2000">
                <a:solidFill>
                  <a:schemeClr val="tx1"/>
                </a:solidFill>
                <a:latin typeface="Times New Roman" panose="02020603050405020304" pitchFamily="18" charset="0"/>
              </a:defRPr>
            </a:lvl5pPr>
            <a:lvl6pPr marL="2514600" indent="-228600" defTabSz="915988" eaLnBrk="0" fontAlgn="base" hangingPunct="0">
              <a:spcBef>
                <a:spcPct val="50000"/>
              </a:spcBef>
              <a:spcAft>
                <a:spcPct val="0"/>
              </a:spcAft>
              <a:buChar char="•"/>
              <a:defRPr sz="2000">
                <a:solidFill>
                  <a:schemeClr val="tx1"/>
                </a:solidFill>
                <a:latin typeface="Times New Roman" panose="02020603050405020304" pitchFamily="18" charset="0"/>
              </a:defRPr>
            </a:lvl6pPr>
            <a:lvl7pPr marL="2971800" indent="-228600" defTabSz="915988" eaLnBrk="0" fontAlgn="base" hangingPunct="0">
              <a:spcBef>
                <a:spcPct val="50000"/>
              </a:spcBef>
              <a:spcAft>
                <a:spcPct val="0"/>
              </a:spcAft>
              <a:buChar char="•"/>
              <a:defRPr sz="2000">
                <a:solidFill>
                  <a:schemeClr val="tx1"/>
                </a:solidFill>
                <a:latin typeface="Times New Roman" panose="02020603050405020304" pitchFamily="18" charset="0"/>
              </a:defRPr>
            </a:lvl7pPr>
            <a:lvl8pPr marL="3429000" indent="-228600" defTabSz="915988" eaLnBrk="0" fontAlgn="base" hangingPunct="0">
              <a:spcBef>
                <a:spcPct val="50000"/>
              </a:spcBef>
              <a:spcAft>
                <a:spcPct val="0"/>
              </a:spcAft>
              <a:buChar char="•"/>
              <a:defRPr sz="2000">
                <a:solidFill>
                  <a:schemeClr val="tx1"/>
                </a:solidFill>
                <a:latin typeface="Times New Roman" panose="02020603050405020304" pitchFamily="18" charset="0"/>
              </a:defRPr>
            </a:lvl8pPr>
            <a:lvl9pPr marL="3886200" indent="-228600" defTabSz="915988" eaLnBrk="0" fontAlgn="base" hangingPunct="0">
              <a:spcBef>
                <a:spcPct val="50000"/>
              </a:spcBef>
              <a:spcAft>
                <a:spcPct val="0"/>
              </a:spcAft>
              <a:buChar char="•"/>
              <a:defRPr sz="2000">
                <a:solidFill>
                  <a:schemeClr val="tx1"/>
                </a:solidFill>
                <a:latin typeface="Times New Roman" panose="02020603050405020304" pitchFamily="18" charset="0"/>
              </a:defRPr>
            </a:lvl9pPr>
          </a:lstStyle>
          <a:p>
            <a:pPr eaLnBrk="1" hangingPunct="1"/>
            <a:fld id="{EBAEFCB7-4D8C-43E3-A2FE-0E57528EEDB8}" type="slidenum">
              <a:rPr lang="en-US" altLang="tr-TR" sz="1200"/>
              <a:pPr eaLnBrk="1" hangingPunct="1"/>
              <a:t>231</a:t>
            </a:fld>
            <a:endParaRPr lang="en-US" altLang="tr-TR"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tr-TR" altLang="tr-TR"/>
          </a:p>
        </p:txBody>
      </p:sp>
    </p:spTree>
    <p:extLst>
      <p:ext uri="{BB962C8B-B14F-4D97-AF65-F5344CB8AC3E}">
        <p14:creationId xmlns:p14="http://schemas.microsoft.com/office/powerpoint/2010/main" val="2137852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defTabSz="915988" eaLnBrk="0" hangingPunct="0">
              <a:defRPr sz="2000">
                <a:solidFill>
                  <a:schemeClr val="tx1"/>
                </a:solidFill>
                <a:latin typeface="Times New Roman" panose="02020603050405020304" pitchFamily="18" charset="0"/>
              </a:defRPr>
            </a:lvl1pPr>
            <a:lvl2pPr marL="742950" indent="-285750" defTabSz="915988" eaLnBrk="0" hangingPunct="0">
              <a:defRPr sz="2000">
                <a:solidFill>
                  <a:schemeClr val="tx1"/>
                </a:solidFill>
                <a:latin typeface="Times New Roman" panose="02020603050405020304" pitchFamily="18" charset="0"/>
              </a:defRPr>
            </a:lvl2pPr>
            <a:lvl3pPr marL="1143000" indent="-228600" defTabSz="915988" eaLnBrk="0" hangingPunct="0">
              <a:defRPr sz="2000">
                <a:solidFill>
                  <a:schemeClr val="tx1"/>
                </a:solidFill>
                <a:latin typeface="Times New Roman" panose="02020603050405020304" pitchFamily="18" charset="0"/>
              </a:defRPr>
            </a:lvl3pPr>
            <a:lvl4pPr marL="1600200" indent="-228600" defTabSz="915988" eaLnBrk="0" hangingPunct="0">
              <a:defRPr sz="2000">
                <a:solidFill>
                  <a:schemeClr val="tx1"/>
                </a:solidFill>
                <a:latin typeface="Times New Roman" panose="02020603050405020304" pitchFamily="18" charset="0"/>
              </a:defRPr>
            </a:lvl4pPr>
            <a:lvl5pPr marL="2057400" indent="-228600" defTabSz="915988" eaLnBrk="0" hangingPunct="0">
              <a:defRPr sz="2000">
                <a:solidFill>
                  <a:schemeClr val="tx1"/>
                </a:solidFill>
                <a:latin typeface="Times New Roman" panose="02020603050405020304" pitchFamily="18" charset="0"/>
              </a:defRPr>
            </a:lvl5pPr>
            <a:lvl6pPr marL="2514600" indent="-228600" defTabSz="915988" eaLnBrk="0" fontAlgn="base" hangingPunct="0">
              <a:spcBef>
                <a:spcPct val="50000"/>
              </a:spcBef>
              <a:spcAft>
                <a:spcPct val="0"/>
              </a:spcAft>
              <a:buChar char="•"/>
              <a:defRPr sz="2000">
                <a:solidFill>
                  <a:schemeClr val="tx1"/>
                </a:solidFill>
                <a:latin typeface="Times New Roman" panose="02020603050405020304" pitchFamily="18" charset="0"/>
              </a:defRPr>
            </a:lvl6pPr>
            <a:lvl7pPr marL="2971800" indent="-228600" defTabSz="915988" eaLnBrk="0" fontAlgn="base" hangingPunct="0">
              <a:spcBef>
                <a:spcPct val="50000"/>
              </a:spcBef>
              <a:spcAft>
                <a:spcPct val="0"/>
              </a:spcAft>
              <a:buChar char="•"/>
              <a:defRPr sz="2000">
                <a:solidFill>
                  <a:schemeClr val="tx1"/>
                </a:solidFill>
                <a:latin typeface="Times New Roman" panose="02020603050405020304" pitchFamily="18" charset="0"/>
              </a:defRPr>
            </a:lvl7pPr>
            <a:lvl8pPr marL="3429000" indent="-228600" defTabSz="915988" eaLnBrk="0" fontAlgn="base" hangingPunct="0">
              <a:spcBef>
                <a:spcPct val="50000"/>
              </a:spcBef>
              <a:spcAft>
                <a:spcPct val="0"/>
              </a:spcAft>
              <a:buChar char="•"/>
              <a:defRPr sz="2000">
                <a:solidFill>
                  <a:schemeClr val="tx1"/>
                </a:solidFill>
                <a:latin typeface="Times New Roman" panose="02020603050405020304" pitchFamily="18" charset="0"/>
              </a:defRPr>
            </a:lvl8pPr>
            <a:lvl9pPr marL="3886200" indent="-228600" defTabSz="915988" eaLnBrk="0" fontAlgn="base" hangingPunct="0">
              <a:spcBef>
                <a:spcPct val="50000"/>
              </a:spcBef>
              <a:spcAft>
                <a:spcPct val="0"/>
              </a:spcAft>
              <a:buChar char="•"/>
              <a:defRPr sz="2000">
                <a:solidFill>
                  <a:schemeClr val="tx1"/>
                </a:solidFill>
                <a:latin typeface="Times New Roman" panose="02020603050405020304" pitchFamily="18" charset="0"/>
              </a:defRPr>
            </a:lvl9pPr>
          </a:lstStyle>
          <a:p>
            <a:pPr eaLnBrk="1" hangingPunct="1"/>
            <a:fld id="{B1A256C9-C0AA-4FDD-B220-6C4D8A1BDDE9}" type="slidenum">
              <a:rPr lang="en-US" altLang="tr-TR" sz="1200"/>
              <a:pPr eaLnBrk="1" hangingPunct="1"/>
              <a:t>232</a:t>
            </a:fld>
            <a:endParaRPr lang="en-US" altLang="tr-TR"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tr-TR" altLang="tr-TR"/>
          </a:p>
        </p:txBody>
      </p:sp>
    </p:spTree>
    <p:extLst>
      <p:ext uri="{BB962C8B-B14F-4D97-AF65-F5344CB8AC3E}">
        <p14:creationId xmlns:p14="http://schemas.microsoft.com/office/powerpoint/2010/main" val="3248989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defTabSz="915988" eaLnBrk="0" hangingPunct="0">
              <a:defRPr sz="2000">
                <a:solidFill>
                  <a:schemeClr val="tx1"/>
                </a:solidFill>
                <a:latin typeface="Times New Roman" panose="02020603050405020304" pitchFamily="18" charset="0"/>
              </a:defRPr>
            </a:lvl1pPr>
            <a:lvl2pPr marL="742950" indent="-285750" defTabSz="915988" eaLnBrk="0" hangingPunct="0">
              <a:defRPr sz="2000">
                <a:solidFill>
                  <a:schemeClr val="tx1"/>
                </a:solidFill>
                <a:latin typeface="Times New Roman" panose="02020603050405020304" pitchFamily="18" charset="0"/>
              </a:defRPr>
            </a:lvl2pPr>
            <a:lvl3pPr marL="1143000" indent="-228600" defTabSz="915988" eaLnBrk="0" hangingPunct="0">
              <a:defRPr sz="2000">
                <a:solidFill>
                  <a:schemeClr val="tx1"/>
                </a:solidFill>
                <a:latin typeface="Times New Roman" panose="02020603050405020304" pitchFamily="18" charset="0"/>
              </a:defRPr>
            </a:lvl3pPr>
            <a:lvl4pPr marL="1600200" indent="-228600" defTabSz="915988" eaLnBrk="0" hangingPunct="0">
              <a:defRPr sz="2000">
                <a:solidFill>
                  <a:schemeClr val="tx1"/>
                </a:solidFill>
                <a:latin typeface="Times New Roman" panose="02020603050405020304" pitchFamily="18" charset="0"/>
              </a:defRPr>
            </a:lvl4pPr>
            <a:lvl5pPr marL="2057400" indent="-228600" defTabSz="915988" eaLnBrk="0" hangingPunct="0">
              <a:defRPr sz="2000">
                <a:solidFill>
                  <a:schemeClr val="tx1"/>
                </a:solidFill>
                <a:latin typeface="Times New Roman" panose="02020603050405020304" pitchFamily="18" charset="0"/>
              </a:defRPr>
            </a:lvl5pPr>
            <a:lvl6pPr marL="2514600" indent="-228600" defTabSz="915988" eaLnBrk="0" fontAlgn="base" hangingPunct="0">
              <a:spcBef>
                <a:spcPct val="50000"/>
              </a:spcBef>
              <a:spcAft>
                <a:spcPct val="0"/>
              </a:spcAft>
              <a:buChar char="•"/>
              <a:defRPr sz="2000">
                <a:solidFill>
                  <a:schemeClr val="tx1"/>
                </a:solidFill>
                <a:latin typeface="Times New Roman" panose="02020603050405020304" pitchFamily="18" charset="0"/>
              </a:defRPr>
            </a:lvl6pPr>
            <a:lvl7pPr marL="2971800" indent="-228600" defTabSz="915988" eaLnBrk="0" fontAlgn="base" hangingPunct="0">
              <a:spcBef>
                <a:spcPct val="50000"/>
              </a:spcBef>
              <a:spcAft>
                <a:spcPct val="0"/>
              </a:spcAft>
              <a:buChar char="•"/>
              <a:defRPr sz="2000">
                <a:solidFill>
                  <a:schemeClr val="tx1"/>
                </a:solidFill>
                <a:latin typeface="Times New Roman" panose="02020603050405020304" pitchFamily="18" charset="0"/>
              </a:defRPr>
            </a:lvl7pPr>
            <a:lvl8pPr marL="3429000" indent="-228600" defTabSz="915988" eaLnBrk="0" fontAlgn="base" hangingPunct="0">
              <a:spcBef>
                <a:spcPct val="50000"/>
              </a:spcBef>
              <a:spcAft>
                <a:spcPct val="0"/>
              </a:spcAft>
              <a:buChar char="•"/>
              <a:defRPr sz="2000">
                <a:solidFill>
                  <a:schemeClr val="tx1"/>
                </a:solidFill>
                <a:latin typeface="Times New Roman" panose="02020603050405020304" pitchFamily="18" charset="0"/>
              </a:defRPr>
            </a:lvl8pPr>
            <a:lvl9pPr marL="3886200" indent="-228600" defTabSz="915988" eaLnBrk="0" fontAlgn="base" hangingPunct="0">
              <a:spcBef>
                <a:spcPct val="50000"/>
              </a:spcBef>
              <a:spcAft>
                <a:spcPct val="0"/>
              </a:spcAft>
              <a:buChar char="•"/>
              <a:defRPr sz="2000">
                <a:solidFill>
                  <a:schemeClr val="tx1"/>
                </a:solidFill>
                <a:latin typeface="Times New Roman" panose="02020603050405020304" pitchFamily="18" charset="0"/>
              </a:defRPr>
            </a:lvl9pPr>
          </a:lstStyle>
          <a:p>
            <a:pPr eaLnBrk="1" hangingPunct="1"/>
            <a:fld id="{B1A256C9-C0AA-4FDD-B220-6C4D8A1BDDE9}" type="slidenum">
              <a:rPr lang="en-US" altLang="tr-TR" sz="1200"/>
              <a:pPr eaLnBrk="1" hangingPunct="1"/>
              <a:t>233</a:t>
            </a:fld>
            <a:endParaRPr lang="en-US" altLang="tr-TR"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tr-TR" altLang="tr-TR"/>
          </a:p>
        </p:txBody>
      </p:sp>
    </p:spTree>
    <p:extLst>
      <p:ext uri="{BB962C8B-B14F-4D97-AF65-F5344CB8AC3E}">
        <p14:creationId xmlns:p14="http://schemas.microsoft.com/office/powerpoint/2010/main" val="3049862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nvPr>
        </p:nvSpPr>
        <p:spPr/>
        <p:txBody>
          <a:bodyPr/>
          <a:lstStyle/>
          <a:p>
            <a:r>
              <a:rPr lang="tr-TR"/>
              <a:t>Mühendislik Mekaniği Ders Notları -Prof.Dr. Mehmet Zor</a:t>
            </a:r>
          </a:p>
        </p:txBody>
      </p:sp>
      <p:sp>
        <p:nvSpPr>
          <p:cNvPr id="5" name="Veri Yer Tutucusu 4"/>
          <p:cNvSpPr>
            <a:spLocks noGrp="1"/>
          </p:cNvSpPr>
          <p:nvPr>
            <p:ph type="dt" idx="1"/>
          </p:nvPr>
        </p:nvSpPr>
        <p:spPr/>
        <p:txBody>
          <a:bodyPr/>
          <a:lstStyle/>
          <a:p>
            <a:r>
              <a:rPr lang="tr-TR"/>
              <a:t>15 Temmuz 2017</a:t>
            </a:r>
          </a:p>
        </p:txBody>
      </p:sp>
      <p:sp>
        <p:nvSpPr>
          <p:cNvPr id="6" name="Slayt Numarası Yer Tutucusu 5"/>
          <p:cNvSpPr>
            <a:spLocks noGrp="1"/>
          </p:cNvSpPr>
          <p:nvPr>
            <p:ph type="sldNum" sz="quarter" idx="5"/>
          </p:nvPr>
        </p:nvSpPr>
        <p:spPr/>
        <p:txBody>
          <a:bodyPr/>
          <a:lstStyle/>
          <a:p>
            <a:fld id="{F9F0ADF7-B50A-4D0C-9693-838BD8FCEA46}" type="slidenum">
              <a:rPr lang="tr-TR" smtClean="0"/>
              <a:pPr/>
              <a:t>15</a:t>
            </a:fld>
            <a:endParaRPr lang="tr-TR"/>
          </a:p>
        </p:txBody>
      </p:sp>
    </p:spTree>
    <p:extLst>
      <p:ext uri="{BB962C8B-B14F-4D97-AF65-F5344CB8AC3E}">
        <p14:creationId xmlns:p14="http://schemas.microsoft.com/office/powerpoint/2010/main" val="3901913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anose="02020603050405020304" pitchFamily="18" charset="0"/>
              </a:defRPr>
            </a:lvl1pPr>
            <a:lvl2pPr marL="742950" indent="-285750" defTabSz="915988" eaLnBrk="0" hangingPunct="0">
              <a:spcBef>
                <a:spcPct val="30000"/>
              </a:spcBef>
              <a:defRPr sz="1200">
                <a:solidFill>
                  <a:schemeClr val="tx1"/>
                </a:solidFill>
                <a:latin typeface="Times New Roman" panose="02020603050405020304" pitchFamily="18" charset="0"/>
              </a:defRPr>
            </a:lvl2pPr>
            <a:lvl3pPr marL="1143000" indent="-228600" defTabSz="915988" eaLnBrk="0" hangingPunct="0">
              <a:spcBef>
                <a:spcPct val="30000"/>
              </a:spcBef>
              <a:defRPr sz="1200">
                <a:solidFill>
                  <a:schemeClr val="tx1"/>
                </a:solidFill>
                <a:latin typeface="Times New Roman" panose="02020603050405020304" pitchFamily="18" charset="0"/>
              </a:defRPr>
            </a:lvl3pPr>
            <a:lvl4pPr marL="1600200" indent="-228600" defTabSz="915988" eaLnBrk="0" hangingPunct="0">
              <a:spcBef>
                <a:spcPct val="30000"/>
              </a:spcBef>
              <a:defRPr sz="1200">
                <a:solidFill>
                  <a:schemeClr val="tx1"/>
                </a:solidFill>
                <a:latin typeface="Times New Roman" panose="02020603050405020304" pitchFamily="18" charset="0"/>
              </a:defRPr>
            </a:lvl4pPr>
            <a:lvl5pPr marL="2057400" indent="-228600" defTabSz="915988" eaLnBrk="0" hangingPunct="0">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DF81B7C-0DB0-412B-ABC3-182B6A77AD8B}" type="slidenum">
              <a:rPr lang="en-US" altLang="tr-TR"/>
              <a:pPr eaLnBrk="1" hangingPunct="1">
                <a:spcBef>
                  <a:spcPct val="0"/>
                </a:spcBef>
              </a:pPr>
              <a:t>234</a:t>
            </a:fld>
            <a:endParaRPr lang="en-US" altLang="tr-T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tr-TR" altLang="tr-TR"/>
          </a:p>
        </p:txBody>
      </p:sp>
    </p:spTree>
    <p:extLst>
      <p:ext uri="{BB962C8B-B14F-4D97-AF65-F5344CB8AC3E}">
        <p14:creationId xmlns:p14="http://schemas.microsoft.com/office/powerpoint/2010/main" val="3459109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anose="02020603050405020304" pitchFamily="18" charset="0"/>
              </a:defRPr>
            </a:lvl1pPr>
            <a:lvl2pPr marL="742950" indent="-285750" defTabSz="915988" eaLnBrk="0" hangingPunct="0">
              <a:spcBef>
                <a:spcPct val="30000"/>
              </a:spcBef>
              <a:defRPr sz="1200">
                <a:solidFill>
                  <a:schemeClr val="tx1"/>
                </a:solidFill>
                <a:latin typeface="Times New Roman" panose="02020603050405020304" pitchFamily="18" charset="0"/>
              </a:defRPr>
            </a:lvl2pPr>
            <a:lvl3pPr marL="1143000" indent="-228600" defTabSz="915988" eaLnBrk="0" hangingPunct="0">
              <a:spcBef>
                <a:spcPct val="30000"/>
              </a:spcBef>
              <a:defRPr sz="1200">
                <a:solidFill>
                  <a:schemeClr val="tx1"/>
                </a:solidFill>
                <a:latin typeface="Times New Roman" panose="02020603050405020304" pitchFamily="18" charset="0"/>
              </a:defRPr>
            </a:lvl3pPr>
            <a:lvl4pPr marL="1600200" indent="-228600" defTabSz="915988" eaLnBrk="0" hangingPunct="0">
              <a:spcBef>
                <a:spcPct val="30000"/>
              </a:spcBef>
              <a:defRPr sz="1200">
                <a:solidFill>
                  <a:schemeClr val="tx1"/>
                </a:solidFill>
                <a:latin typeface="Times New Roman" panose="02020603050405020304" pitchFamily="18" charset="0"/>
              </a:defRPr>
            </a:lvl4pPr>
            <a:lvl5pPr marL="2057400" indent="-228600" defTabSz="915988" eaLnBrk="0" hangingPunct="0">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E30CFF2-5395-4089-93D1-22090A074897}" type="slidenum">
              <a:rPr lang="en-US" altLang="tr-TR"/>
              <a:pPr eaLnBrk="1" hangingPunct="1">
                <a:spcBef>
                  <a:spcPct val="0"/>
                </a:spcBef>
              </a:pPr>
              <a:t>235</a:t>
            </a:fld>
            <a:endParaRPr lang="en-US" altLang="tr-T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tr-TR" altLang="tr-TR"/>
          </a:p>
        </p:txBody>
      </p:sp>
    </p:spTree>
    <p:extLst>
      <p:ext uri="{BB962C8B-B14F-4D97-AF65-F5344CB8AC3E}">
        <p14:creationId xmlns:p14="http://schemas.microsoft.com/office/powerpoint/2010/main" val="1687693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anose="02020603050405020304" pitchFamily="18" charset="0"/>
              </a:defRPr>
            </a:lvl1pPr>
            <a:lvl2pPr marL="742950" indent="-285750" defTabSz="915988" eaLnBrk="0" hangingPunct="0">
              <a:spcBef>
                <a:spcPct val="30000"/>
              </a:spcBef>
              <a:defRPr sz="1200">
                <a:solidFill>
                  <a:schemeClr val="tx1"/>
                </a:solidFill>
                <a:latin typeface="Times New Roman" panose="02020603050405020304" pitchFamily="18" charset="0"/>
              </a:defRPr>
            </a:lvl2pPr>
            <a:lvl3pPr marL="1143000" indent="-228600" defTabSz="915988" eaLnBrk="0" hangingPunct="0">
              <a:spcBef>
                <a:spcPct val="30000"/>
              </a:spcBef>
              <a:defRPr sz="1200">
                <a:solidFill>
                  <a:schemeClr val="tx1"/>
                </a:solidFill>
                <a:latin typeface="Times New Roman" panose="02020603050405020304" pitchFamily="18" charset="0"/>
              </a:defRPr>
            </a:lvl3pPr>
            <a:lvl4pPr marL="1600200" indent="-228600" defTabSz="915988" eaLnBrk="0" hangingPunct="0">
              <a:spcBef>
                <a:spcPct val="30000"/>
              </a:spcBef>
              <a:defRPr sz="1200">
                <a:solidFill>
                  <a:schemeClr val="tx1"/>
                </a:solidFill>
                <a:latin typeface="Times New Roman" panose="02020603050405020304" pitchFamily="18" charset="0"/>
              </a:defRPr>
            </a:lvl4pPr>
            <a:lvl5pPr marL="2057400" indent="-228600" defTabSz="915988" eaLnBrk="0" hangingPunct="0">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6FBC311-BE49-406A-A78C-074490464D9B}" type="slidenum">
              <a:rPr lang="en-US" altLang="tr-TR"/>
              <a:pPr eaLnBrk="1" hangingPunct="1">
                <a:spcBef>
                  <a:spcPct val="0"/>
                </a:spcBef>
              </a:pPr>
              <a:t>237</a:t>
            </a:fld>
            <a:endParaRPr lang="en-US" altLang="tr-T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tr-TR" altLang="tr-TR"/>
          </a:p>
        </p:txBody>
      </p:sp>
    </p:spTree>
    <p:extLst>
      <p:ext uri="{BB962C8B-B14F-4D97-AF65-F5344CB8AC3E}">
        <p14:creationId xmlns:p14="http://schemas.microsoft.com/office/powerpoint/2010/main" val="4195498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anose="02020603050405020304" pitchFamily="18" charset="0"/>
              </a:defRPr>
            </a:lvl1pPr>
            <a:lvl2pPr marL="742950" indent="-285750" defTabSz="915988" eaLnBrk="0" hangingPunct="0">
              <a:spcBef>
                <a:spcPct val="30000"/>
              </a:spcBef>
              <a:defRPr sz="1200">
                <a:solidFill>
                  <a:schemeClr val="tx1"/>
                </a:solidFill>
                <a:latin typeface="Times New Roman" panose="02020603050405020304" pitchFamily="18" charset="0"/>
              </a:defRPr>
            </a:lvl2pPr>
            <a:lvl3pPr marL="1143000" indent="-228600" defTabSz="915988" eaLnBrk="0" hangingPunct="0">
              <a:spcBef>
                <a:spcPct val="30000"/>
              </a:spcBef>
              <a:defRPr sz="1200">
                <a:solidFill>
                  <a:schemeClr val="tx1"/>
                </a:solidFill>
                <a:latin typeface="Times New Roman" panose="02020603050405020304" pitchFamily="18" charset="0"/>
              </a:defRPr>
            </a:lvl3pPr>
            <a:lvl4pPr marL="1600200" indent="-228600" defTabSz="915988" eaLnBrk="0" hangingPunct="0">
              <a:spcBef>
                <a:spcPct val="30000"/>
              </a:spcBef>
              <a:defRPr sz="1200">
                <a:solidFill>
                  <a:schemeClr val="tx1"/>
                </a:solidFill>
                <a:latin typeface="Times New Roman" panose="02020603050405020304" pitchFamily="18" charset="0"/>
              </a:defRPr>
            </a:lvl4pPr>
            <a:lvl5pPr marL="2057400" indent="-228600" defTabSz="915988" eaLnBrk="0" hangingPunct="0">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B56ED93-CFD7-4085-8E70-AFC6D006E6F8}" type="slidenum">
              <a:rPr lang="en-US" altLang="tr-TR"/>
              <a:pPr eaLnBrk="1" hangingPunct="1">
                <a:spcBef>
                  <a:spcPct val="0"/>
                </a:spcBef>
              </a:pPr>
              <a:t>238</a:t>
            </a:fld>
            <a:endParaRPr lang="en-US" altLang="tr-T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tr-TR" altLang="tr-TR"/>
          </a:p>
        </p:txBody>
      </p:sp>
    </p:spTree>
    <p:extLst>
      <p:ext uri="{BB962C8B-B14F-4D97-AF65-F5344CB8AC3E}">
        <p14:creationId xmlns:p14="http://schemas.microsoft.com/office/powerpoint/2010/main" val="180678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dirty="0">
                <a:solidFill>
                  <a:srgbClr val="4D5156"/>
                </a:solidFill>
                <a:effectLst/>
                <a:latin typeface="arial" panose="020B0604020202020204" pitchFamily="34" charset="0"/>
              </a:rPr>
              <a:t>Yerçekimi ivmesinin </a:t>
            </a:r>
            <a:r>
              <a:rPr lang="pl-PL" b="0" i="0" dirty="0">
                <a:solidFill>
                  <a:srgbClr val="4D5156"/>
                </a:solidFill>
                <a:effectLst/>
                <a:latin typeface="arial" panose="020B0604020202020204" pitchFamily="34" charset="0"/>
              </a:rPr>
              <a:t>Paris'teki değeri tam olarak 9,80665 m/s² dir.</a:t>
            </a:r>
            <a:endParaRPr lang="tr-TR" dirty="0"/>
          </a:p>
        </p:txBody>
      </p:sp>
      <p:sp>
        <p:nvSpPr>
          <p:cNvPr id="4" name="Üst Bilgi Yer Tutucusu 3"/>
          <p:cNvSpPr>
            <a:spLocks noGrp="1"/>
          </p:cNvSpPr>
          <p:nvPr>
            <p:ph type="hdr" sz="quarter"/>
          </p:nvPr>
        </p:nvSpPr>
        <p:spPr/>
        <p:txBody>
          <a:bodyPr/>
          <a:lstStyle/>
          <a:p>
            <a:r>
              <a:rPr lang="tr-TR"/>
              <a:t>Mühendislik Mekaniği Ders Notları -Prof.Dr. Mehmet Zor</a:t>
            </a:r>
          </a:p>
        </p:txBody>
      </p:sp>
      <p:sp>
        <p:nvSpPr>
          <p:cNvPr id="5" name="Veri Yer Tutucusu 4"/>
          <p:cNvSpPr>
            <a:spLocks noGrp="1"/>
          </p:cNvSpPr>
          <p:nvPr>
            <p:ph type="dt" idx="1"/>
          </p:nvPr>
        </p:nvSpPr>
        <p:spPr/>
        <p:txBody>
          <a:bodyPr/>
          <a:lstStyle/>
          <a:p>
            <a:r>
              <a:rPr lang="tr-TR"/>
              <a:t>15 Temmuz 2017</a:t>
            </a:r>
          </a:p>
        </p:txBody>
      </p:sp>
      <p:sp>
        <p:nvSpPr>
          <p:cNvPr id="6" name="Slayt Numarası Yer Tutucusu 5"/>
          <p:cNvSpPr>
            <a:spLocks noGrp="1"/>
          </p:cNvSpPr>
          <p:nvPr>
            <p:ph type="sldNum" sz="quarter" idx="5"/>
          </p:nvPr>
        </p:nvSpPr>
        <p:spPr/>
        <p:txBody>
          <a:bodyPr/>
          <a:lstStyle/>
          <a:p>
            <a:fld id="{F9F0ADF7-B50A-4D0C-9693-838BD8FCEA46}" type="slidenum">
              <a:rPr lang="tr-TR" smtClean="0"/>
              <a:pPr/>
              <a:t>21</a:t>
            </a:fld>
            <a:endParaRPr lang="tr-TR"/>
          </a:p>
        </p:txBody>
      </p:sp>
    </p:spTree>
    <p:extLst>
      <p:ext uri="{BB962C8B-B14F-4D97-AF65-F5344CB8AC3E}">
        <p14:creationId xmlns:p14="http://schemas.microsoft.com/office/powerpoint/2010/main" val="994746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9F0ADF7-B50A-4D0C-9693-838BD8FCEA46}" type="slidenum">
              <a:rPr lang="tr-TR" smtClean="0"/>
              <a:pPr/>
              <a:t>43</a:t>
            </a:fld>
            <a:endParaRPr lang="tr-TR"/>
          </a:p>
        </p:txBody>
      </p:sp>
      <p:sp>
        <p:nvSpPr>
          <p:cNvPr id="6" name="Üstbilgi Yer Tutucusu 5"/>
          <p:cNvSpPr>
            <a:spLocks noGrp="1"/>
          </p:cNvSpPr>
          <p:nvPr>
            <p:ph type="hdr" sz="quarter" idx="11"/>
          </p:nvPr>
        </p:nvSpPr>
        <p:spPr/>
        <p:txBody>
          <a:bodyPr/>
          <a:lstStyle/>
          <a:p>
            <a:r>
              <a:rPr lang="tr-TR"/>
              <a:t>Mühendislik Mekaniği Ders Notları -Prof.Dr. Mehmet Zor</a:t>
            </a:r>
          </a:p>
        </p:txBody>
      </p:sp>
      <p:sp>
        <p:nvSpPr>
          <p:cNvPr id="7" name="Veri Yer Tutucusu 6"/>
          <p:cNvSpPr>
            <a:spLocks noGrp="1"/>
          </p:cNvSpPr>
          <p:nvPr>
            <p:ph type="dt" idx="12"/>
          </p:nvPr>
        </p:nvSpPr>
        <p:spPr/>
        <p:txBody>
          <a:bodyPr/>
          <a:lstStyle/>
          <a:p>
            <a:r>
              <a:rPr lang="tr-TR"/>
              <a:t>15 Temmuz 2017</a:t>
            </a:r>
          </a:p>
        </p:txBody>
      </p:sp>
    </p:spTree>
    <p:extLst>
      <p:ext uri="{BB962C8B-B14F-4D97-AF65-F5344CB8AC3E}">
        <p14:creationId xmlns:p14="http://schemas.microsoft.com/office/powerpoint/2010/main" val="2988977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9F0ADF7-B50A-4D0C-9693-838BD8FCEA46}" type="slidenum">
              <a:rPr lang="tr-TR" smtClean="0"/>
              <a:pPr/>
              <a:t>44</a:t>
            </a:fld>
            <a:endParaRPr lang="tr-TR"/>
          </a:p>
        </p:txBody>
      </p:sp>
      <p:sp>
        <p:nvSpPr>
          <p:cNvPr id="6" name="Üstbilgi Yer Tutucusu 5"/>
          <p:cNvSpPr>
            <a:spLocks noGrp="1"/>
          </p:cNvSpPr>
          <p:nvPr>
            <p:ph type="hdr" sz="quarter" idx="11"/>
          </p:nvPr>
        </p:nvSpPr>
        <p:spPr/>
        <p:txBody>
          <a:bodyPr/>
          <a:lstStyle/>
          <a:p>
            <a:r>
              <a:rPr lang="tr-TR"/>
              <a:t>Mühendislik Mekaniği Ders Notları -Prof.Dr. Mehmet Zor</a:t>
            </a:r>
          </a:p>
        </p:txBody>
      </p:sp>
      <p:sp>
        <p:nvSpPr>
          <p:cNvPr id="7" name="Veri Yer Tutucusu 6"/>
          <p:cNvSpPr>
            <a:spLocks noGrp="1"/>
          </p:cNvSpPr>
          <p:nvPr>
            <p:ph type="dt" idx="12"/>
          </p:nvPr>
        </p:nvSpPr>
        <p:spPr/>
        <p:txBody>
          <a:bodyPr/>
          <a:lstStyle/>
          <a:p>
            <a:r>
              <a:rPr lang="tr-TR"/>
              <a:t>15 Temmuz 2017</a:t>
            </a:r>
          </a:p>
        </p:txBody>
      </p:sp>
    </p:spTree>
    <p:extLst>
      <p:ext uri="{BB962C8B-B14F-4D97-AF65-F5344CB8AC3E}">
        <p14:creationId xmlns:p14="http://schemas.microsoft.com/office/powerpoint/2010/main" val="4104907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nvPr>
        </p:nvSpPr>
        <p:spPr/>
        <p:txBody>
          <a:bodyPr/>
          <a:lstStyle/>
          <a:p>
            <a:r>
              <a:rPr lang="tr-TR"/>
              <a:t>Mühendislik Mekaniği Ders Notları -Prof.Dr. Mehmet Zor</a:t>
            </a:r>
          </a:p>
        </p:txBody>
      </p:sp>
      <p:sp>
        <p:nvSpPr>
          <p:cNvPr id="5" name="Veri Yer Tutucusu 4"/>
          <p:cNvSpPr>
            <a:spLocks noGrp="1"/>
          </p:cNvSpPr>
          <p:nvPr>
            <p:ph type="dt" idx="1"/>
          </p:nvPr>
        </p:nvSpPr>
        <p:spPr/>
        <p:txBody>
          <a:bodyPr/>
          <a:lstStyle/>
          <a:p>
            <a:r>
              <a:rPr lang="tr-TR"/>
              <a:t>15 Temmuz 2017</a:t>
            </a:r>
          </a:p>
        </p:txBody>
      </p:sp>
      <p:sp>
        <p:nvSpPr>
          <p:cNvPr id="6" name="Slayt Numarası Yer Tutucusu 5"/>
          <p:cNvSpPr>
            <a:spLocks noGrp="1"/>
          </p:cNvSpPr>
          <p:nvPr>
            <p:ph type="sldNum" sz="quarter" idx="5"/>
          </p:nvPr>
        </p:nvSpPr>
        <p:spPr/>
        <p:txBody>
          <a:bodyPr/>
          <a:lstStyle/>
          <a:p>
            <a:fld id="{F9F0ADF7-B50A-4D0C-9693-838BD8FCEA46}" type="slidenum">
              <a:rPr lang="tr-TR" smtClean="0"/>
              <a:pPr/>
              <a:t>47</a:t>
            </a:fld>
            <a:endParaRPr lang="tr-TR"/>
          </a:p>
        </p:txBody>
      </p:sp>
    </p:spTree>
    <p:extLst>
      <p:ext uri="{BB962C8B-B14F-4D97-AF65-F5344CB8AC3E}">
        <p14:creationId xmlns:p14="http://schemas.microsoft.com/office/powerpoint/2010/main" val="270625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bilgi Yer Tutucusu 3"/>
          <p:cNvSpPr>
            <a:spLocks noGrp="1"/>
          </p:cNvSpPr>
          <p:nvPr>
            <p:ph type="hdr" sz="quarter" idx="10"/>
          </p:nvPr>
        </p:nvSpPr>
        <p:spPr/>
        <p:txBody>
          <a:bodyPr/>
          <a:lstStyle/>
          <a:p>
            <a:r>
              <a:rPr lang="tr-TR"/>
              <a:t>Mühendislik Mekaniği Ders Notları -Prof.Dr. Mehmet Zor</a:t>
            </a:r>
          </a:p>
        </p:txBody>
      </p:sp>
      <p:sp>
        <p:nvSpPr>
          <p:cNvPr id="5" name="Slayt Numarası Yer Tutucusu 4"/>
          <p:cNvSpPr>
            <a:spLocks noGrp="1"/>
          </p:cNvSpPr>
          <p:nvPr>
            <p:ph type="sldNum" sz="quarter" idx="11"/>
          </p:nvPr>
        </p:nvSpPr>
        <p:spPr/>
        <p:txBody>
          <a:bodyPr/>
          <a:lstStyle/>
          <a:p>
            <a:fld id="{F9F0ADF7-B50A-4D0C-9693-838BD8FCEA46}" type="slidenum">
              <a:rPr lang="tr-TR" smtClean="0"/>
              <a:pPr/>
              <a:t>55</a:t>
            </a:fld>
            <a:endParaRPr lang="tr-TR"/>
          </a:p>
        </p:txBody>
      </p:sp>
      <p:sp>
        <p:nvSpPr>
          <p:cNvPr id="6" name="Veri Yer Tutucusu 5"/>
          <p:cNvSpPr>
            <a:spLocks noGrp="1"/>
          </p:cNvSpPr>
          <p:nvPr>
            <p:ph type="dt" idx="12"/>
          </p:nvPr>
        </p:nvSpPr>
        <p:spPr/>
        <p:txBody>
          <a:bodyPr/>
          <a:lstStyle/>
          <a:p>
            <a:r>
              <a:rPr lang="tr-TR"/>
              <a:t>15 Temmuz 2017</a:t>
            </a:r>
          </a:p>
        </p:txBody>
      </p:sp>
    </p:spTree>
    <p:extLst>
      <p:ext uri="{BB962C8B-B14F-4D97-AF65-F5344CB8AC3E}">
        <p14:creationId xmlns:p14="http://schemas.microsoft.com/office/powerpoint/2010/main" val="2468255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Üst Bilgi Yer Tutucusu 3"/>
          <p:cNvSpPr>
            <a:spLocks noGrp="1"/>
          </p:cNvSpPr>
          <p:nvPr>
            <p:ph type="hdr" sz="quarter"/>
          </p:nvPr>
        </p:nvSpPr>
        <p:spPr/>
        <p:txBody>
          <a:bodyPr/>
          <a:lstStyle/>
          <a:p>
            <a:r>
              <a:rPr lang="tr-TR"/>
              <a:t>Mühendislik Mekaniği Ders Notları -Prof.Dr. Mehmet Zor</a:t>
            </a:r>
          </a:p>
        </p:txBody>
      </p:sp>
      <p:sp>
        <p:nvSpPr>
          <p:cNvPr id="5" name="Veri Yer Tutucusu 4"/>
          <p:cNvSpPr>
            <a:spLocks noGrp="1"/>
          </p:cNvSpPr>
          <p:nvPr>
            <p:ph type="dt" idx="1"/>
          </p:nvPr>
        </p:nvSpPr>
        <p:spPr/>
        <p:txBody>
          <a:bodyPr/>
          <a:lstStyle/>
          <a:p>
            <a:r>
              <a:rPr lang="tr-TR"/>
              <a:t>15 Temmuz 2017</a:t>
            </a:r>
          </a:p>
        </p:txBody>
      </p:sp>
      <p:sp>
        <p:nvSpPr>
          <p:cNvPr id="6" name="Slayt Numarası Yer Tutucusu 5"/>
          <p:cNvSpPr>
            <a:spLocks noGrp="1"/>
          </p:cNvSpPr>
          <p:nvPr>
            <p:ph type="sldNum" sz="quarter" idx="5"/>
          </p:nvPr>
        </p:nvSpPr>
        <p:spPr/>
        <p:txBody>
          <a:bodyPr/>
          <a:lstStyle/>
          <a:p>
            <a:fld id="{F9F0ADF7-B50A-4D0C-9693-838BD8FCEA46}" type="slidenum">
              <a:rPr lang="tr-TR" smtClean="0"/>
              <a:pPr/>
              <a:t>58</a:t>
            </a:fld>
            <a:endParaRPr lang="tr-TR"/>
          </a:p>
        </p:txBody>
      </p:sp>
    </p:spTree>
    <p:extLst>
      <p:ext uri="{BB962C8B-B14F-4D97-AF65-F5344CB8AC3E}">
        <p14:creationId xmlns:p14="http://schemas.microsoft.com/office/powerpoint/2010/main" val="243941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F0ADF7-B50A-4D0C-9693-838BD8FCEA46}" type="slidenum">
              <a:rPr lang="tr-TR" smtClean="0"/>
              <a:pPr/>
              <a:t>79</a:t>
            </a:fld>
            <a:endParaRPr lang="tr-TR"/>
          </a:p>
        </p:txBody>
      </p:sp>
      <p:sp>
        <p:nvSpPr>
          <p:cNvPr id="6" name="Üstbilgi Yer Tutucusu 5"/>
          <p:cNvSpPr>
            <a:spLocks noGrp="1"/>
          </p:cNvSpPr>
          <p:nvPr>
            <p:ph type="hdr" sz="quarter" idx="11"/>
          </p:nvPr>
        </p:nvSpPr>
        <p:spPr/>
        <p:txBody>
          <a:bodyPr/>
          <a:lstStyle/>
          <a:p>
            <a:r>
              <a:rPr lang="tr-TR"/>
              <a:t>Mühendislik Mekaniği Ders Notları -Prof.Dr. Mehmet Zor</a:t>
            </a:r>
          </a:p>
        </p:txBody>
      </p:sp>
      <p:sp>
        <p:nvSpPr>
          <p:cNvPr id="7" name="Veri Yer Tutucusu 6"/>
          <p:cNvSpPr>
            <a:spLocks noGrp="1"/>
          </p:cNvSpPr>
          <p:nvPr>
            <p:ph type="dt" idx="12"/>
          </p:nvPr>
        </p:nvSpPr>
        <p:spPr/>
        <p:txBody>
          <a:bodyPr/>
          <a:lstStyle/>
          <a:p>
            <a:r>
              <a:rPr lang="tr-TR"/>
              <a:t>15 Temmuz 2017</a:t>
            </a:r>
          </a:p>
        </p:txBody>
      </p:sp>
    </p:spTree>
    <p:extLst>
      <p:ext uri="{BB962C8B-B14F-4D97-AF65-F5344CB8AC3E}">
        <p14:creationId xmlns:p14="http://schemas.microsoft.com/office/powerpoint/2010/main" val="2473267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143000" y="1122363"/>
            <a:ext cx="6858000" cy="2387600"/>
          </a:xfrm>
        </p:spPr>
        <p:txBody>
          <a:bodyPr anchor="b"/>
          <a:lstStyle>
            <a:lvl1pPr algn="ctr">
              <a:defRPr sz="4500"/>
            </a:lvl1pPr>
          </a:lstStyle>
          <a:p>
            <a:r>
              <a:rPr lang="tr-TR"/>
              <a:t>Asıl başlık stili için tıklatın</a:t>
            </a:r>
          </a:p>
        </p:txBody>
      </p:sp>
      <p:sp>
        <p:nvSpPr>
          <p:cNvPr id="3" name="Alt Başlık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r>
              <a:rPr lang="tr-TR"/>
              <a:t>15.12.2022</a:t>
            </a:r>
          </a:p>
        </p:txBody>
      </p:sp>
      <p:sp>
        <p:nvSpPr>
          <p:cNvPr id="5" name="Altbilgi Yer Tutucusu 4"/>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466185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15.12.2022</a:t>
            </a:r>
          </a:p>
        </p:txBody>
      </p:sp>
      <p:sp>
        <p:nvSpPr>
          <p:cNvPr id="5" name="Altbilgi Yer Tutucusu 4"/>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892605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365125"/>
            <a:ext cx="1971675"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28650" y="365125"/>
            <a:ext cx="5800725"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15.12.2022</a:t>
            </a:r>
          </a:p>
        </p:txBody>
      </p:sp>
      <p:sp>
        <p:nvSpPr>
          <p:cNvPr id="5" name="Altbilgi Yer Tutucusu 4"/>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3245008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Başlık, İçerik ve 2 İçerik">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42900"/>
            <a:ext cx="8686800" cy="457200"/>
          </a:xfrm>
        </p:spPr>
        <p:txBody>
          <a:bodyPr/>
          <a:lstStyle/>
          <a:p>
            <a:r>
              <a:rPr lang="tr-TR"/>
              <a:t>Asıl başlık stili için tıklatın</a:t>
            </a:r>
          </a:p>
        </p:txBody>
      </p:sp>
      <p:sp>
        <p:nvSpPr>
          <p:cNvPr id="3" name="İçerik Yer Tutucusu 2"/>
          <p:cNvSpPr>
            <a:spLocks noGrp="1"/>
          </p:cNvSpPr>
          <p:nvPr>
            <p:ph sz="half" idx="1"/>
          </p:nvPr>
        </p:nvSpPr>
        <p:spPr>
          <a:xfrm>
            <a:off x="685800" y="1143000"/>
            <a:ext cx="3810000" cy="49530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quarter" idx="2"/>
          </p:nvPr>
        </p:nvSpPr>
        <p:spPr>
          <a:xfrm>
            <a:off x="4648200" y="1143000"/>
            <a:ext cx="3810000" cy="24003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İçerik Yer Tutucusu 4"/>
          <p:cNvSpPr>
            <a:spLocks noGrp="1"/>
          </p:cNvSpPr>
          <p:nvPr>
            <p:ph sz="quarter" idx="3"/>
          </p:nvPr>
        </p:nvSpPr>
        <p:spPr>
          <a:xfrm>
            <a:off x="4648200" y="3695700"/>
            <a:ext cx="3810000" cy="24003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Rectangle 15"/>
          <p:cNvSpPr>
            <a:spLocks noGrp="1" noChangeArrowheads="1"/>
          </p:cNvSpPr>
          <p:nvPr>
            <p:ph type="sldNum" sz="quarter" idx="10"/>
          </p:nvPr>
        </p:nvSpPr>
        <p:spPr>
          <a:ln/>
        </p:spPr>
        <p:txBody>
          <a:bodyPr/>
          <a:lstStyle>
            <a:lvl1pPr>
              <a:defRPr/>
            </a:lvl1pPr>
          </a:lstStyle>
          <a:p>
            <a:pPr>
              <a:defRPr/>
            </a:pPr>
            <a:r>
              <a:rPr lang="en-US" altLang="tr-TR"/>
              <a:t>1- </a:t>
            </a:r>
            <a:fld id="{40DD8BAB-2984-4FB0-B903-F2B7CEB04DD8}" type="slidenum">
              <a:rPr lang="en-US" altLang="tr-TR"/>
              <a:pPr>
                <a:defRPr/>
              </a:pPr>
              <a:t>‹#›</a:t>
            </a:fld>
            <a:r>
              <a:rPr lang="en-US" altLang="tr-TR"/>
              <a:t> </a:t>
            </a:r>
          </a:p>
        </p:txBody>
      </p:sp>
    </p:spTree>
    <p:extLst>
      <p:ext uri="{BB962C8B-B14F-4D97-AF65-F5344CB8AC3E}">
        <p14:creationId xmlns:p14="http://schemas.microsoft.com/office/powerpoint/2010/main" val="2364531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342900" y="342900"/>
            <a:ext cx="8686800" cy="57531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3" name="Rectangle 15"/>
          <p:cNvSpPr>
            <a:spLocks noGrp="1" noChangeArrowheads="1"/>
          </p:cNvSpPr>
          <p:nvPr>
            <p:ph type="sldNum" sz="quarter" idx="10"/>
          </p:nvPr>
        </p:nvSpPr>
        <p:spPr>
          <a:ln/>
        </p:spPr>
        <p:txBody>
          <a:bodyPr/>
          <a:lstStyle>
            <a:lvl1pPr>
              <a:defRPr/>
            </a:lvl1pPr>
          </a:lstStyle>
          <a:p>
            <a:pPr>
              <a:defRPr/>
            </a:pPr>
            <a:r>
              <a:rPr lang="en-US" altLang="tr-TR"/>
              <a:t>1- </a:t>
            </a:r>
            <a:fld id="{87359C28-7EEC-4453-8CB5-242CD9F4C4D6}" type="slidenum">
              <a:rPr lang="en-US" altLang="tr-TR"/>
              <a:pPr>
                <a:defRPr/>
              </a:pPr>
              <a:t>‹#›</a:t>
            </a:fld>
            <a:r>
              <a:rPr lang="en-US" altLang="tr-TR"/>
              <a:t> </a:t>
            </a:r>
          </a:p>
        </p:txBody>
      </p:sp>
    </p:spTree>
    <p:extLst>
      <p:ext uri="{BB962C8B-B14F-4D97-AF65-F5344CB8AC3E}">
        <p14:creationId xmlns:p14="http://schemas.microsoft.com/office/powerpoint/2010/main" val="2306646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Başlık, 4 İçerik">
    <p:spTree>
      <p:nvGrpSpPr>
        <p:cNvPr id="1" name=""/>
        <p:cNvGrpSpPr/>
        <p:nvPr/>
      </p:nvGrpSpPr>
      <p:grpSpPr>
        <a:xfrm>
          <a:off x="0" y="0"/>
          <a:ext cx="0" cy="0"/>
          <a:chOff x="0" y="0"/>
          <a:chExt cx="0" cy="0"/>
        </a:xfrm>
      </p:grpSpPr>
      <p:sp>
        <p:nvSpPr>
          <p:cNvPr id="2" name="Başlık 1"/>
          <p:cNvSpPr>
            <a:spLocks noGrp="1"/>
          </p:cNvSpPr>
          <p:nvPr>
            <p:ph type="title" sz="quarter"/>
          </p:nvPr>
        </p:nvSpPr>
        <p:spPr>
          <a:xfrm>
            <a:off x="342900" y="342900"/>
            <a:ext cx="8686800" cy="457200"/>
          </a:xfrm>
        </p:spPr>
        <p:txBody>
          <a:bodyPr/>
          <a:lstStyle/>
          <a:p>
            <a:r>
              <a:rPr lang="tr-TR"/>
              <a:t>Asıl başlık stili için tıklatın</a:t>
            </a:r>
          </a:p>
        </p:txBody>
      </p:sp>
      <p:sp>
        <p:nvSpPr>
          <p:cNvPr id="3" name="İçerik Yer Tutucusu 2"/>
          <p:cNvSpPr>
            <a:spLocks noGrp="1"/>
          </p:cNvSpPr>
          <p:nvPr>
            <p:ph sz="quarter" idx="1"/>
          </p:nvPr>
        </p:nvSpPr>
        <p:spPr>
          <a:xfrm>
            <a:off x="685800" y="1143000"/>
            <a:ext cx="3810000" cy="24003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quarter" idx="2"/>
          </p:nvPr>
        </p:nvSpPr>
        <p:spPr>
          <a:xfrm>
            <a:off x="4648200" y="1143000"/>
            <a:ext cx="3810000" cy="24003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İçerik Yer Tutucusu 4"/>
          <p:cNvSpPr>
            <a:spLocks noGrp="1"/>
          </p:cNvSpPr>
          <p:nvPr>
            <p:ph sz="quarter" idx="3"/>
          </p:nvPr>
        </p:nvSpPr>
        <p:spPr>
          <a:xfrm>
            <a:off x="685800" y="3695700"/>
            <a:ext cx="3810000" cy="24003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İçerik Yer Tutucusu 5"/>
          <p:cNvSpPr>
            <a:spLocks noGrp="1"/>
          </p:cNvSpPr>
          <p:nvPr>
            <p:ph sz="quarter" idx="4"/>
          </p:nvPr>
        </p:nvSpPr>
        <p:spPr>
          <a:xfrm>
            <a:off x="4648200" y="3695700"/>
            <a:ext cx="3810000" cy="24003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1035"/>
          <p:cNvSpPr>
            <a:spLocks noGrp="1" noChangeArrowheads="1"/>
          </p:cNvSpPr>
          <p:nvPr>
            <p:ph type="sldNum" sz="quarter" idx="10"/>
          </p:nvPr>
        </p:nvSpPr>
        <p:spPr>
          <a:ln/>
        </p:spPr>
        <p:txBody>
          <a:bodyPr/>
          <a:lstStyle>
            <a:lvl1pPr>
              <a:defRPr/>
            </a:lvl1pPr>
          </a:lstStyle>
          <a:p>
            <a:r>
              <a:rPr lang="en-US" altLang="tr-TR"/>
              <a:t>3- </a:t>
            </a:r>
            <a:fld id="{58320013-2E48-4E11-ADF2-E6FD5894E8B8}" type="slidenum">
              <a:rPr lang="en-US" altLang="tr-TR"/>
              <a:pPr/>
              <a:t>‹#›</a:t>
            </a:fld>
            <a:r>
              <a:rPr lang="en-US" altLang="tr-TR"/>
              <a:t> </a:t>
            </a:r>
          </a:p>
        </p:txBody>
      </p:sp>
    </p:spTree>
    <p:extLst>
      <p:ext uri="{BB962C8B-B14F-4D97-AF65-F5344CB8AC3E}">
        <p14:creationId xmlns:p14="http://schemas.microsoft.com/office/powerpoint/2010/main" val="2140435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r>
              <a:rPr lang="tr-TR"/>
              <a:t>15.12.2022</a:t>
            </a:r>
          </a:p>
        </p:txBody>
      </p:sp>
      <p:sp>
        <p:nvSpPr>
          <p:cNvPr id="5" name="Footer Placeholder 4"/>
          <p:cNvSpPr>
            <a:spLocks noGrp="1"/>
          </p:cNvSpPr>
          <p:nvPr>
            <p:ph type="ftr" sz="quarter" idx="11"/>
          </p:nvPr>
        </p:nvSpPr>
        <p:spPr/>
        <p:txBody>
          <a:bodyPr/>
          <a:lstStyle/>
          <a:p>
            <a:r>
              <a:rPr lang="tr-TR"/>
              <a:t>Mühendislik Mekaniği</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06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r>
              <a:rPr lang="tr-TR"/>
              <a:t>15.12.2022</a:t>
            </a:r>
          </a:p>
        </p:txBody>
      </p:sp>
      <p:sp>
        <p:nvSpPr>
          <p:cNvPr id="5" name="Footer Placeholder 4"/>
          <p:cNvSpPr>
            <a:spLocks noGrp="1"/>
          </p:cNvSpPr>
          <p:nvPr>
            <p:ph type="ftr" sz="quarter" idx="11"/>
          </p:nvPr>
        </p:nvSpPr>
        <p:spPr/>
        <p:txBody>
          <a:bodyPr/>
          <a:lstStyle/>
          <a:p>
            <a:r>
              <a:rPr lang="tr-TR"/>
              <a:t>Mühendislik Mekaniği</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2997691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r>
              <a:rPr lang="tr-TR"/>
              <a:t>15.12.2022</a:t>
            </a:r>
          </a:p>
        </p:txBody>
      </p:sp>
      <p:sp>
        <p:nvSpPr>
          <p:cNvPr id="5" name="Footer Placeholder 4"/>
          <p:cNvSpPr>
            <a:spLocks noGrp="1"/>
          </p:cNvSpPr>
          <p:nvPr>
            <p:ph type="ftr" sz="quarter" idx="11"/>
          </p:nvPr>
        </p:nvSpPr>
        <p:spPr/>
        <p:txBody>
          <a:bodyPr/>
          <a:lstStyle/>
          <a:p>
            <a:r>
              <a:rPr lang="tr-TR"/>
              <a:t>Mühendislik Mekaniği</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477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r>
              <a:rPr lang="tr-TR"/>
              <a:t>15.12.2022</a:t>
            </a:r>
          </a:p>
        </p:txBody>
      </p:sp>
      <p:sp>
        <p:nvSpPr>
          <p:cNvPr id="6" name="Footer Placeholder 5"/>
          <p:cNvSpPr>
            <a:spLocks noGrp="1"/>
          </p:cNvSpPr>
          <p:nvPr>
            <p:ph type="ftr" sz="quarter" idx="11"/>
          </p:nvPr>
        </p:nvSpPr>
        <p:spPr/>
        <p:txBody>
          <a:bodyPr/>
          <a:lstStyle/>
          <a:p>
            <a:r>
              <a:rPr lang="tr-TR"/>
              <a:t>Mühendislik Mekaniği</a:t>
            </a:r>
          </a:p>
        </p:txBody>
      </p:sp>
      <p:sp>
        <p:nvSpPr>
          <p:cNvPr id="7" name="Slide Number Placeholder 6"/>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3209500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22960" y="2582335"/>
            <a:ext cx="3703320" cy="32867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663440" y="2582334"/>
            <a:ext cx="3703320" cy="32867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r>
              <a:rPr lang="tr-TR"/>
              <a:t>15.12.2022</a:t>
            </a:r>
          </a:p>
        </p:txBody>
      </p:sp>
      <p:sp>
        <p:nvSpPr>
          <p:cNvPr id="8" name="Footer Placeholder 7"/>
          <p:cNvSpPr>
            <a:spLocks noGrp="1"/>
          </p:cNvSpPr>
          <p:nvPr>
            <p:ph type="ftr" sz="quarter" idx="11"/>
          </p:nvPr>
        </p:nvSpPr>
        <p:spPr/>
        <p:txBody>
          <a:bodyPr/>
          <a:lstStyle/>
          <a:p>
            <a:r>
              <a:rPr lang="tr-TR"/>
              <a:t>Mühendislik Mekaniği</a:t>
            </a:r>
          </a:p>
        </p:txBody>
      </p:sp>
      <p:sp>
        <p:nvSpPr>
          <p:cNvPr id="9" name="Slide Number Placeholder 8"/>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1613091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15.12.2022</a:t>
            </a:r>
          </a:p>
        </p:txBody>
      </p:sp>
      <p:sp>
        <p:nvSpPr>
          <p:cNvPr id="5" name="Altbilgi Yer Tutucusu 4"/>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3020869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r>
              <a:rPr lang="tr-TR"/>
              <a:t>15.12.2022</a:t>
            </a:r>
          </a:p>
        </p:txBody>
      </p:sp>
      <p:sp>
        <p:nvSpPr>
          <p:cNvPr id="4" name="Footer Placeholder 3"/>
          <p:cNvSpPr>
            <a:spLocks noGrp="1"/>
          </p:cNvSpPr>
          <p:nvPr>
            <p:ph type="ftr" sz="quarter" idx="11"/>
          </p:nvPr>
        </p:nvSpPr>
        <p:spPr/>
        <p:txBody>
          <a:bodyPr/>
          <a:lstStyle/>
          <a:p>
            <a:r>
              <a:rPr lang="tr-TR"/>
              <a:t>Mühendislik Mekaniği</a:t>
            </a:r>
          </a:p>
        </p:txBody>
      </p:sp>
      <p:sp>
        <p:nvSpPr>
          <p:cNvPr id="5" name="Slide Number Placeholder 4"/>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1844316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tr-TR"/>
              <a:t>15.12.2022</a:t>
            </a:r>
          </a:p>
        </p:txBody>
      </p:sp>
      <p:sp>
        <p:nvSpPr>
          <p:cNvPr id="8" name="Footer Placeholder 7"/>
          <p:cNvSpPr>
            <a:spLocks noGrp="1"/>
          </p:cNvSpPr>
          <p:nvPr>
            <p:ph type="ftr" sz="quarter" idx="11"/>
          </p:nvPr>
        </p:nvSpPr>
        <p:spPr/>
        <p:txBody>
          <a:bodyPr/>
          <a:lstStyle>
            <a:lvl1pPr>
              <a:defRPr>
                <a:solidFill>
                  <a:srgbClr val="FFFFFF"/>
                </a:solidFill>
              </a:defRPr>
            </a:lvl1pPr>
          </a:lstStyle>
          <a:p>
            <a:r>
              <a:rPr lang="tr-TR"/>
              <a:t>Mühendislik Mekaniği</a:t>
            </a:r>
          </a:p>
        </p:txBody>
      </p:sp>
      <p:sp>
        <p:nvSpPr>
          <p:cNvPr id="9" name="Slide Number Placeholder 8"/>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2696539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r>
              <a:rPr lang="tr-TR"/>
              <a:t>15.12.2022</a:t>
            </a: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tr-TR"/>
              <a:t>Mühendislik Mekaniği</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0FF87A7-9A7A-4B3D-9625-8440EC4947F9}" type="slidenum">
              <a:rPr lang="tr-TR" smtClean="0"/>
              <a:pPr/>
              <a:t>‹#›</a:t>
            </a:fld>
            <a:endParaRPr lang="tr-TR"/>
          </a:p>
        </p:txBody>
      </p:sp>
    </p:spTree>
    <p:extLst>
      <p:ext uri="{BB962C8B-B14F-4D97-AF65-F5344CB8AC3E}">
        <p14:creationId xmlns:p14="http://schemas.microsoft.com/office/powerpoint/2010/main" val="11889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r>
              <a:rPr lang="tr-TR"/>
              <a:t>15.12.2022</a:t>
            </a:r>
          </a:p>
        </p:txBody>
      </p:sp>
      <p:sp>
        <p:nvSpPr>
          <p:cNvPr id="6" name="Footer Placeholder 5"/>
          <p:cNvSpPr>
            <a:spLocks noGrp="1"/>
          </p:cNvSpPr>
          <p:nvPr>
            <p:ph type="ftr" sz="quarter" idx="11"/>
          </p:nvPr>
        </p:nvSpPr>
        <p:spPr/>
        <p:txBody>
          <a:bodyPr/>
          <a:lstStyle/>
          <a:p>
            <a:r>
              <a:rPr lang="tr-TR"/>
              <a:t>Mühendislik Mekaniği</a:t>
            </a:r>
          </a:p>
        </p:txBody>
      </p:sp>
      <p:sp>
        <p:nvSpPr>
          <p:cNvPr id="7" name="Slide Number Placeholder 6"/>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3639501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r>
              <a:rPr lang="tr-TR"/>
              <a:t>15.12.2022</a:t>
            </a:r>
          </a:p>
        </p:txBody>
      </p:sp>
      <p:sp>
        <p:nvSpPr>
          <p:cNvPr id="5" name="Footer Placeholder 4"/>
          <p:cNvSpPr>
            <a:spLocks noGrp="1"/>
          </p:cNvSpPr>
          <p:nvPr>
            <p:ph type="ftr" sz="quarter" idx="11"/>
          </p:nvPr>
        </p:nvSpPr>
        <p:spPr/>
        <p:txBody>
          <a:bodyPr/>
          <a:lstStyle/>
          <a:p>
            <a:r>
              <a:rPr lang="tr-TR"/>
              <a:t>Mühendislik Mekaniği</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4132047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r>
              <a:rPr lang="tr-TR"/>
              <a:t>15.12.2022</a:t>
            </a:r>
          </a:p>
        </p:txBody>
      </p:sp>
      <p:sp>
        <p:nvSpPr>
          <p:cNvPr id="5" name="Footer Placeholder 4"/>
          <p:cNvSpPr>
            <a:spLocks noGrp="1"/>
          </p:cNvSpPr>
          <p:nvPr>
            <p:ph type="ftr" sz="quarter" idx="11"/>
          </p:nvPr>
        </p:nvSpPr>
        <p:spPr/>
        <p:txBody>
          <a:bodyPr/>
          <a:lstStyle/>
          <a:p>
            <a:r>
              <a:rPr lang="tr-TR"/>
              <a:t>Mühendislik Mekaniği</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3542604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Başlık, İçerik ve 2 İçerik">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42900"/>
            <a:ext cx="8686800" cy="457200"/>
          </a:xfrm>
        </p:spPr>
        <p:txBody>
          <a:bodyPr/>
          <a:lstStyle/>
          <a:p>
            <a:r>
              <a:rPr lang="tr-TR"/>
              <a:t>Asıl başlık stili için tıklatın</a:t>
            </a:r>
          </a:p>
        </p:txBody>
      </p:sp>
      <p:sp>
        <p:nvSpPr>
          <p:cNvPr id="3" name="İçerik Yer Tutucusu 2"/>
          <p:cNvSpPr>
            <a:spLocks noGrp="1"/>
          </p:cNvSpPr>
          <p:nvPr>
            <p:ph sz="half" idx="1"/>
          </p:nvPr>
        </p:nvSpPr>
        <p:spPr>
          <a:xfrm>
            <a:off x="685800" y="1143000"/>
            <a:ext cx="3810000" cy="49530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quarter" idx="2"/>
          </p:nvPr>
        </p:nvSpPr>
        <p:spPr>
          <a:xfrm>
            <a:off x="4648200" y="1143000"/>
            <a:ext cx="3810000" cy="24003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İçerik Yer Tutucusu 4"/>
          <p:cNvSpPr>
            <a:spLocks noGrp="1"/>
          </p:cNvSpPr>
          <p:nvPr>
            <p:ph sz="quarter" idx="3"/>
          </p:nvPr>
        </p:nvSpPr>
        <p:spPr>
          <a:xfrm>
            <a:off x="4648200" y="3695700"/>
            <a:ext cx="3810000" cy="24003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Rectangle 15"/>
          <p:cNvSpPr>
            <a:spLocks noGrp="1" noChangeArrowheads="1"/>
          </p:cNvSpPr>
          <p:nvPr>
            <p:ph type="sldNum" sz="quarter" idx="10"/>
          </p:nvPr>
        </p:nvSpPr>
        <p:spPr>
          <a:ln/>
        </p:spPr>
        <p:txBody>
          <a:bodyPr/>
          <a:lstStyle>
            <a:lvl1pPr>
              <a:defRPr/>
            </a:lvl1pPr>
          </a:lstStyle>
          <a:p>
            <a:pPr>
              <a:defRPr/>
            </a:pPr>
            <a:r>
              <a:rPr lang="en-US" altLang="tr-TR"/>
              <a:t>1- </a:t>
            </a:r>
            <a:fld id="{40DD8BAB-2984-4FB0-B903-F2B7CEB04DD8}" type="slidenum">
              <a:rPr lang="en-US" altLang="tr-TR"/>
              <a:pPr>
                <a:defRPr/>
              </a:pPr>
              <a:t>‹#›</a:t>
            </a:fld>
            <a:r>
              <a:rPr lang="en-US" altLang="tr-TR"/>
              <a:t> </a:t>
            </a:r>
          </a:p>
        </p:txBody>
      </p:sp>
    </p:spTree>
    <p:extLst>
      <p:ext uri="{BB962C8B-B14F-4D97-AF65-F5344CB8AC3E}">
        <p14:creationId xmlns:p14="http://schemas.microsoft.com/office/powerpoint/2010/main" val="4203409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342900" y="342900"/>
            <a:ext cx="8686800" cy="57531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3" name="Rectangle 15"/>
          <p:cNvSpPr>
            <a:spLocks noGrp="1" noChangeArrowheads="1"/>
          </p:cNvSpPr>
          <p:nvPr>
            <p:ph type="sldNum" sz="quarter" idx="10"/>
          </p:nvPr>
        </p:nvSpPr>
        <p:spPr>
          <a:ln/>
        </p:spPr>
        <p:txBody>
          <a:bodyPr/>
          <a:lstStyle>
            <a:lvl1pPr>
              <a:defRPr/>
            </a:lvl1pPr>
          </a:lstStyle>
          <a:p>
            <a:pPr>
              <a:defRPr/>
            </a:pPr>
            <a:r>
              <a:rPr lang="en-US" altLang="tr-TR"/>
              <a:t>1- </a:t>
            </a:r>
            <a:fld id="{87359C28-7EEC-4453-8CB5-242CD9F4C4D6}" type="slidenum">
              <a:rPr lang="en-US" altLang="tr-TR"/>
              <a:pPr>
                <a:defRPr/>
              </a:pPr>
              <a:t>‹#›</a:t>
            </a:fld>
            <a:r>
              <a:rPr lang="en-US" altLang="tr-TR"/>
              <a:t> </a:t>
            </a:r>
          </a:p>
        </p:txBody>
      </p:sp>
    </p:spTree>
    <p:extLst>
      <p:ext uri="{BB962C8B-B14F-4D97-AF65-F5344CB8AC3E}">
        <p14:creationId xmlns:p14="http://schemas.microsoft.com/office/powerpoint/2010/main" val="2312116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9"/>
            <a:ext cx="7886700" cy="2852737"/>
          </a:xfrm>
        </p:spPr>
        <p:txBody>
          <a:bodyPr anchor="b"/>
          <a:lstStyle>
            <a:lvl1pPr>
              <a:defRPr sz="4500"/>
            </a:lvl1pPr>
          </a:lstStyle>
          <a:p>
            <a:r>
              <a:rPr lang="tr-TR"/>
              <a:t>Asıl başlık stili için tıklatın</a:t>
            </a:r>
          </a:p>
        </p:txBody>
      </p:sp>
      <p:sp>
        <p:nvSpPr>
          <p:cNvPr id="3" name="Metin Yer Tutucusu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r>
              <a:rPr lang="tr-TR"/>
              <a:t>15.12.2022</a:t>
            </a:r>
          </a:p>
        </p:txBody>
      </p:sp>
      <p:sp>
        <p:nvSpPr>
          <p:cNvPr id="5" name="Altbilgi Yer Tutucusu 4"/>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2728612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28650" y="1825625"/>
            <a:ext cx="38862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29150" y="1825625"/>
            <a:ext cx="38862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r>
              <a:rPr lang="tr-TR"/>
              <a:t>15.12.2022</a:t>
            </a:r>
          </a:p>
        </p:txBody>
      </p:sp>
      <p:sp>
        <p:nvSpPr>
          <p:cNvPr id="6" name="Altbilgi Yer Tutucusu 5"/>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687056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29841" y="365126"/>
            <a:ext cx="7886700" cy="1325563"/>
          </a:xfrm>
        </p:spPr>
        <p:txBody>
          <a:bodyPr/>
          <a:lstStyle/>
          <a:p>
            <a:r>
              <a:rPr lang="tr-TR"/>
              <a:t>Asıl başlık stili için tıklatın</a:t>
            </a:r>
          </a:p>
        </p:txBody>
      </p:sp>
      <p:sp>
        <p:nvSpPr>
          <p:cNvPr id="3" name="Metin Yer Tutucusu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tıklatın</a:t>
            </a:r>
          </a:p>
        </p:txBody>
      </p:sp>
      <p:sp>
        <p:nvSpPr>
          <p:cNvPr id="4" name="İçerik Yer Tutucusu 3"/>
          <p:cNvSpPr>
            <a:spLocks noGrp="1"/>
          </p:cNvSpPr>
          <p:nvPr>
            <p:ph sz="half" idx="2"/>
          </p:nvPr>
        </p:nvSpPr>
        <p:spPr>
          <a:xfrm>
            <a:off x="629842" y="2505075"/>
            <a:ext cx="3868340"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tıklatın</a:t>
            </a:r>
          </a:p>
        </p:txBody>
      </p:sp>
      <p:sp>
        <p:nvSpPr>
          <p:cNvPr id="6" name="İçerik Yer Tutucusu 5"/>
          <p:cNvSpPr>
            <a:spLocks noGrp="1"/>
          </p:cNvSpPr>
          <p:nvPr>
            <p:ph sz="quarter" idx="4"/>
          </p:nvPr>
        </p:nvSpPr>
        <p:spPr>
          <a:xfrm>
            <a:off x="4629150" y="2505075"/>
            <a:ext cx="3887391"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r>
              <a:rPr lang="tr-TR"/>
              <a:t>15.12.2022</a:t>
            </a:r>
          </a:p>
        </p:txBody>
      </p:sp>
      <p:sp>
        <p:nvSpPr>
          <p:cNvPr id="8" name="Altbilgi Yer Tutucusu 7"/>
          <p:cNvSpPr>
            <a:spLocks noGrp="1"/>
          </p:cNvSpPr>
          <p:nvPr>
            <p:ph type="ftr" sz="quarter" idx="11"/>
          </p:nvPr>
        </p:nvSpPr>
        <p:spPr/>
        <p:txBody>
          <a:bodyPr/>
          <a:lstStyle/>
          <a:p>
            <a:r>
              <a:rPr lang="tr-TR"/>
              <a:t>Mühendislik Mekaniği</a:t>
            </a:r>
          </a:p>
        </p:txBody>
      </p:sp>
      <p:sp>
        <p:nvSpPr>
          <p:cNvPr id="9" name="Slayt Numarası Yer Tutucusu 8"/>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1278243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r>
              <a:rPr lang="tr-TR"/>
              <a:t>15.12.2022</a:t>
            </a:r>
          </a:p>
        </p:txBody>
      </p:sp>
      <p:sp>
        <p:nvSpPr>
          <p:cNvPr id="4" name="Altbilgi Yer Tutucusu 3"/>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174014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r>
              <a:rPr lang="tr-TR"/>
              <a:t>15.12.2022</a:t>
            </a:r>
          </a:p>
        </p:txBody>
      </p:sp>
      <p:sp>
        <p:nvSpPr>
          <p:cNvPr id="3" name="Altbilgi Yer Tutucusu 2"/>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40870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a:t>Asıl başlık stili için tıklatın</a:t>
            </a:r>
          </a:p>
        </p:txBody>
      </p:sp>
      <p:sp>
        <p:nvSpPr>
          <p:cNvPr id="3" name="İçerik Yer Tutucus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r>
              <a:rPr lang="tr-TR"/>
              <a:t>15.12.2022</a:t>
            </a:r>
          </a:p>
        </p:txBody>
      </p:sp>
      <p:sp>
        <p:nvSpPr>
          <p:cNvPr id="6" name="Altbilgi Yer Tutucusu 5"/>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811945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a:t>Asıl başlık stili için tıklatın</a:t>
            </a:r>
          </a:p>
        </p:txBody>
      </p:sp>
      <p:sp>
        <p:nvSpPr>
          <p:cNvPr id="3" name="Resim Yer Tutucus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r>
              <a:rPr lang="tr-TR"/>
              <a:t>15.12.2022</a:t>
            </a:r>
          </a:p>
        </p:txBody>
      </p:sp>
      <p:sp>
        <p:nvSpPr>
          <p:cNvPr id="6" name="Altbilgi Yer Tutucusu 5"/>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210390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tr-TR"/>
              <a:t>15.12.2022</a:t>
            </a:r>
          </a:p>
        </p:txBody>
      </p:sp>
      <p:sp>
        <p:nvSpPr>
          <p:cNvPr id="5" name="Altbilgi Yer Tutucusu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tr-TR"/>
              <a:t>Mühendislik Mekaniği</a:t>
            </a:r>
          </a:p>
        </p:txBody>
      </p:sp>
      <p:sp>
        <p:nvSpPr>
          <p:cNvPr id="6" name="Slayt Numarası Yer Tutucus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0FF87A7-9A7A-4B3D-9625-8440EC4947F9}" type="slidenum">
              <a:rPr lang="tr-TR" smtClean="0"/>
              <a:pPr/>
              <a:t>‹#›</a:t>
            </a:fld>
            <a:endParaRPr lang="tr-TR"/>
          </a:p>
        </p:txBody>
      </p:sp>
    </p:spTree>
    <p:extLst>
      <p:ext uri="{BB962C8B-B14F-4D97-AF65-F5344CB8AC3E}">
        <p14:creationId xmlns:p14="http://schemas.microsoft.com/office/powerpoint/2010/main" val="2176221495"/>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70" r:id="rId12"/>
    <p:sldLayoutId id="2147483971" r:id="rId13"/>
    <p:sldLayoutId id="2147483972" r:id="rId1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r>
              <a:rPr lang="tr-TR"/>
              <a:t>15.12.2022</a:t>
            </a: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tr-TR"/>
              <a:t>Mühendislik Mekaniği</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60FF87A7-9A7A-4B3D-9625-8440EC4947F9}" type="slidenum">
              <a:rPr lang="tr-TR" smtClean="0"/>
              <a:pPr/>
              <a:t>‹#›</a:t>
            </a:fld>
            <a:endParaRPr lang="tr-T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406037"/>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3" r:id="rId12"/>
    <p:sldLayoutId id="2147483974" r:id="rId13"/>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3" Type="http://schemas.openxmlformats.org/officeDocument/2006/relationships/image" Target="../media/image2452.png"/><Relationship Id="rId1" Type="http://schemas.openxmlformats.org/officeDocument/2006/relationships/slideLayout" Target="../slideLayouts/slideLayout21.xml"/><Relationship Id="rId6" Type="http://schemas.openxmlformats.org/officeDocument/2006/relationships/image" Target="../media/image234.png"/><Relationship Id="rId5" Type="http://schemas.openxmlformats.org/officeDocument/2006/relationships/image" Target="../media/image237.png"/><Relationship Id="rId4" Type="http://schemas.openxmlformats.org/officeDocument/2006/relationships/image" Target="../media/image236.png"/></Relationships>
</file>

<file path=ppt/slides/_rels/slide101.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oleObject" Target="../embeddings/oleObject8.bin"/><Relationship Id="rId7" Type="http://schemas.openxmlformats.org/officeDocument/2006/relationships/image" Target="../media/image238.png"/><Relationship Id="rId2" Type="http://schemas.openxmlformats.org/officeDocument/2006/relationships/image" Target="../media/image247.png"/><Relationship Id="rId1" Type="http://schemas.openxmlformats.org/officeDocument/2006/relationships/slideLayout" Target="../slideLayouts/slideLayout21.xml"/><Relationship Id="rId6" Type="http://schemas.openxmlformats.org/officeDocument/2006/relationships/image" Target="../media/image236.wmf"/><Relationship Id="rId5" Type="http://schemas.openxmlformats.org/officeDocument/2006/relationships/oleObject" Target="../embeddings/oleObject9.bin"/><Relationship Id="rId4" Type="http://schemas.openxmlformats.org/officeDocument/2006/relationships/image" Target="../media/image235.wmf"/></Relationships>
</file>

<file path=ppt/slides/_rels/slide102.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53.png"/><Relationship Id="rId7" Type="http://schemas.openxmlformats.org/officeDocument/2006/relationships/image" Target="../media/image241.wmf"/><Relationship Id="rId2" Type="http://schemas.openxmlformats.org/officeDocument/2006/relationships/image" Target="../media/image239.png"/><Relationship Id="rId1" Type="http://schemas.openxmlformats.org/officeDocument/2006/relationships/slideLayout" Target="../slideLayouts/slideLayout21.xml"/><Relationship Id="rId6" Type="http://schemas.openxmlformats.org/officeDocument/2006/relationships/oleObject" Target="../embeddings/oleObject11.bin"/><Relationship Id="rId11" Type="http://schemas.openxmlformats.org/officeDocument/2006/relationships/image" Target="../media/image259.png"/><Relationship Id="rId5" Type="http://schemas.openxmlformats.org/officeDocument/2006/relationships/image" Target="../media/image240.wmf"/><Relationship Id="rId10" Type="http://schemas.openxmlformats.org/officeDocument/2006/relationships/image" Target="../media/image258.png"/><Relationship Id="rId4" Type="http://schemas.openxmlformats.org/officeDocument/2006/relationships/oleObject" Target="../embeddings/oleObject10.bin"/><Relationship Id="rId9" Type="http://schemas.openxmlformats.org/officeDocument/2006/relationships/image" Target="../media/image257.png"/></Relationships>
</file>

<file path=ppt/slides/_rels/slide103.xml.rels><?xml version="1.0" encoding="UTF-8" standalone="yes"?>
<Relationships xmlns="http://schemas.openxmlformats.org/package/2006/relationships"><Relationship Id="rId3" Type="http://schemas.openxmlformats.org/officeDocument/2006/relationships/image" Target="../media/image243.wmf"/><Relationship Id="rId2" Type="http://schemas.openxmlformats.org/officeDocument/2006/relationships/oleObject" Target="../embeddings/oleObject12.bin"/><Relationship Id="rId1" Type="http://schemas.openxmlformats.org/officeDocument/2006/relationships/slideLayout" Target="../slideLayouts/slideLayout21.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61.png"/></Relationships>
</file>

<file path=ppt/slides/_rels/slide104.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3" Type="http://schemas.openxmlformats.org/officeDocument/2006/relationships/image" Target="../media/image250.png"/><Relationship Id="rId7" Type="http://schemas.openxmlformats.org/officeDocument/2006/relationships/image" Target="../media/image255.png"/><Relationship Id="rId2" Type="http://schemas.openxmlformats.org/officeDocument/2006/relationships/image" Target="../media/image246.png"/><Relationship Id="rId1" Type="http://schemas.openxmlformats.org/officeDocument/2006/relationships/slideLayout" Target="../slideLayouts/slideLayout21.xml"/><Relationship Id="rId6" Type="http://schemas.openxmlformats.org/officeDocument/2006/relationships/image" Target="../media/image254.png"/><Relationship Id="rId5" Type="http://schemas.openxmlformats.org/officeDocument/2006/relationships/image" Target="../media/image248.png"/><Relationship Id="rId4" Type="http://schemas.openxmlformats.org/officeDocument/2006/relationships/image" Target="../media/image251.png"/></Relationships>
</file>

<file path=ppt/slides/_rels/slide106.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1.xml"/></Relationships>
</file>

<file path=ppt/slides/_rels/slide10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2.png"/><Relationship Id="rId1" Type="http://schemas.openxmlformats.org/officeDocument/2006/relationships/slideLayout" Target="../slideLayouts/slideLayout21.xml"/><Relationship Id="rId5" Type="http://schemas.openxmlformats.org/officeDocument/2006/relationships/image" Target="../media/image262.png"/><Relationship Id="rId4" Type="http://schemas.openxmlformats.org/officeDocument/2006/relationships/image" Target="../media/image260.png"/></Relationships>
</file>

<file path=ppt/slides/_rels/slide108.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8" Type="http://schemas.openxmlformats.org/officeDocument/2006/relationships/image" Target="../media/image268.png"/><Relationship Id="rId13" Type="http://schemas.openxmlformats.org/officeDocument/2006/relationships/image" Target="../media/image273.png"/><Relationship Id="rId3" Type="http://schemas.openxmlformats.org/officeDocument/2006/relationships/image" Target="../media/image264.png"/><Relationship Id="rId7" Type="http://schemas.openxmlformats.org/officeDocument/2006/relationships/image" Target="../media/image267.png"/><Relationship Id="rId12" Type="http://schemas.openxmlformats.org/officeDocument/2006/relationships/image" Target="../media/image272.png"/><Relationship Id="rId2" Type="http://schemas.openxmlformats.org/officeDocument/2006/relationships/image" Target="../media/image263.png"/><Relationship Id="rId1" Type="http://schemas.openxmlformats.org/officeDocument/2006/relationships/slideLayout" Target="../slideLayouts/slideLayout21.xml"/><Relationship Id="rId6" Type="http://schemas.openxmlformats.org/officeDocument/2006/relationships/image" Target="../media/image266.png"/><Relationship Id="rId11" Type="http://schemas.openxmlformats.org/officeDocument/2006/relationships/image" Target="../media/image271.png"/><Relationship Id="rId5" Type="http://schemas.openxmlformats.org/officeDocument/2006/relationships/image" Target="../media/image265.png"/><Relationship Id="rId10" Type="http://schemas.openxmlformats.org/officeDocument/2006/relationships/image" Target="../media/image270.png"/><Relationship Id="rId4" Type="http://schemas.openxmlformats.org/officeDocument/2006/relationships/image" Target="../media/image2640.png"/><Relationship Id="rId9" Type="http://schemas.openxmlformats.org/officeDocument/2006/relationships/image" Target="../media/image26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4.png"/><Relationship Id="rId1" Type="http://schemas.openxmlformats.org/officeDocument/2006/relationships/slideLayout" Target="../slideLayouts/slideLayout21.xml"/></Relationships>
</file>

<file path=ppt/slides/_rels/slide111.xml.rels><?xml version="1.0" encoding="UTF-8" standalone="yes"?>
<Relationships xmlns="http://schemas.openxmlformats.org/package/2006/relationships"><Relationship Id="rId8" Type="http://schemas.openxmlformats.org/officeDocument/2006/relationships/image" Target="../media/image2680.png"/><Relationship Id="rId3" Type="http://schemas.openxmlformats.org/officeDocument/2006/relationships/image" Target="../media/image2631.png"/><Relationship Id="rId7" Type="http://schemas.openxmlformats.org/officeDocument/2006/relationships/image" Target="../media/image2670.png"/><Relationship Id="rId2" Type="http://schemas.openxmlformats.org/officeDocument/2006/relationships/image" Target="../media/image275.png"/><Relationship Id="rId1" Type="http://schemas.openxmlformats.org/officeDocument/2006/relationships/slideLayout" Target="../slideLayouts/slideLayout21.xml"/><Relationship Id="rId6" Type="http://schemas.openxmlformats.org/officeDocument/2006/relationships/image" Target="../media/image2660.png"/><Relationship Id="rId5" Type="http://schemas.openxmlformats.org/officeDocument/2006/relationships/image" Target="../media/image277.png"/><Relationship Id="rId4" Type="http://schemas.openxmlformats.org/officeDocument/2006/relationships/image" Target="../media/image276.png"/><Relationship Id="rId9" Type="http://schemas.openxmlformats.org/officeDocument/2006/relationships/image" Target="../media/image2691.png"/></Relationships>
</file>

<file path=ppt/slides/_rels/slide112.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278.png"/><Relationship Id="rId7" Type="http://schemas.openxmlformats.org/officeDocument/2006/relationships/image" Target="../media/image2730.png"/><Relationship Id="rId2" Type="http://schemas.openxmlformats.org/officeDocument/2006/relationships/image" Target="../media/image277.png"/><Relationship Id="rId1" Type="http://schemas.openxmlformats.org/officeDocument/2006/relationships/slideLayout" Target="../slideLayouts/slideLayout21.xml"/><Relationship Id="rId6" Type="http://schemas.openxmlformats.org/officeDocument/2006/relationships/image" Target="../media/image2720.png"/><Relationship Id="rId5" Type="http://schemas.openxmlformats.org/officeDocument/2006/relationships/image" Target="../media/image2711.png"/><Relationship Id="rId10" Type="http://schemas.openxmlformats.org/officeDocument/2006/relationships/image" Target="../media/image280.png"/><Relationship Id="rId4" Type="http://schemas.openxmlformats.org/officeDocument/2006/relationships/image" Target="../media/image2700.png"/><Relationship Id="rId9" Type="http://schemas.openxmlformats.org/officeDocument/2006/relationships/image" Target="../media/image74.png"/></Relationships>
</file>

<file path=ppt/slides/_rels/slide11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761.png"/><Relationship Id="rId7" Type="http://schemas.openxmlformats.org/officeDocument/2006/relationships/image" Target="../media/image282.png"/><Relationship Id="rId2" Type="http://schemas.openxmlformats.org/officeDocument/2006/relationships/image" Target="../media/image2771.png"/><Relationship Id="rId1" Type="http://schemas.openxmlformats.org/officeDocument/2006/relationships/slideLayout" Target="../slideLayouts/slideLayout21.xml"/><Relationship Id="rId6" Type="http://schemas.openxmlformats.org/officeDocument/2006/relationships/image" Target="../media/image2770.png"/><Relationship Id="rId4" Type="http://schemas.openxmlformats.org/officeDocument/2006/relationships/image" Target="../media/image281.png"/><Relationship Id="rId9" Type="http://schemas.openxmlformats.org/officeDocument/2006/relationships/image" Target="../media/image283.png"/></Relationships>
</file>

<file path=ppt/slides/_rels/slide114.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image" Target="../media/image2800.png"/><Relationship Id="rId7" Type="http://schemas.openxmlformats.org/officeDocument/2006/relationships/image" Target="../media/image2840.png"/><Relationship Id="rId2" Type="http://schemas.openxmlformats.org/officeDocument/2006/relationships/image" Target="../media/image284.png"/><Relationship Id="rId1" Type="http://schemas.openxmlformats.org/officeDocument/2006/relationships/slideLayout" Target="../slideLayouts/slideLayout21.xml"/><Relationship Id="rId6" Type="http://schemas.openxmlformats.org/officeDocument/2006/relationships/image" Target="../media/image2830.png"/><Relationship Id="rId5" Type="http://schemas.openxmlformats.org/officeDocument/2006/relationships/image" Target="../media/image2821.png"/><Relationship Id="rId4" Type="http://schemas.openxmlformats.org/officeDocument/2006/relationships/image" Target="../media/image2810.png"/><Relationship Id="rId9" Type="http://schemas.microsoft.com/office/2007/relationships/hdphoto" Target="../media/hdphoto12.wdp"/></Relationships>
</file>

<file path=ppt/slides/_rels/slide115.xml.rels><?xml version="1.0" encoding="UTF-8" standalone="yes"?>
<Relationships xmlns="http://schemas.openxmlformats.org/package/2006/relationships"><Relationship Id="rId8" Type="http://schemas.openxmlformats.org/officeDocument/2006/relationships/image" Target="../media/image292.png"/><Relationship Id="rId13" Type="http://schemas.openxmlformats.org/officeDocument/2006/relationships/image" Target="../media/image295.png"/><Relationship Id="rId3" Type="http://schemas.openxmlformats.org/officeDocument/2006/relationships/image" Target="../media/image287.png"/><Relationship Id="rId7" Type="http://schemas.openxmlformats.org/officeDocument/2006/relationships/image" Target="../media/image291.png"/><Relationship Id="rId12" Type="http://schemas.openxmlformats.org/officeDocument/2006/relationships/image" Target="../media/image2940.png"/><Relationship Id="rId2" Type="http://schemas.openxmlformats.org/officeDocument/2006/relationships/image" Target="../media/image286.png"/><Relationship Id="rId1" Type="http://schemas.openxmlformats.org/officeDocument/2006/relationships/slideLayout" Target="../slideLayouts/slideLayout21.xml"/><Relationship Id="rId6" Type="http://schemas.openxmlformats.org/officeDocument/2006/relationships/image" Target="../media/image290.png"/><Relationship Id="rId11" Type="http://schemas.microsoft.com/office/2007/relationships/hdphoto" Target="../media/hdphoto12.wdp"/><Relationship Id="rId5" Type="http://schemas.openxmlformats.org/officeDocument/2006/relationships/image" Target="../media/image289.png"/><Relationship Id="rId15" Type="http://schemas.microsoft.com/office/2007/relationships/hdphoto" Target="../media/hdphoto13.wdp"/><Relationship Id="rId10" Type="http://schemas.openxmlformats.org/officeDocument/2006/relationships/image" Target="../media/image294.png"/><Relationship Id="rId4" Type="http://schemas.openxmlformats.org/officeDocument/2006/relationships/image" Target="../media/image288.png"/><Relationship Id="rId9" Type="http://schemas.openxmlformats.org/officeDocument/2006/relationships/image" Target="../media/image293.png"/><Relationship Id="rId14" Type="http://schemas.openxmlformats.org/officeDocument/2006/relationships/image" Target="../media/image296.png"/></Relationships>
</file>

<file path=ppt/slides/_rels/slide116.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jpeg"/><Relationship Id="rId1" Type="http://schemas.openxmlformats.org/officeDocument/2006/relationships/slideLayout" Target="../slideLayouts/slideLayout21.xml"/></Relationships>
</file>

<file path=ppt/slides/_rels/slide117.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21.xml"/><Relationship Id="rId5" Type="http://schemas.openxmlformats.org/officeDocument/2006/relationships/image" Target="../media/image302.png"/><Relationship Id="rId4" Type="http://schemas.openxmlformats.org/officeDocument/2006/relationships/image" Target="../media/image301.png"/></Relationships>
</file>

<file path=ppt/slides/_rels/slide118.xml.rels><?xml version="1.0" encoding="UTF-8" standalone="yes"?>
<Relationships xmlns="http://schemas.openxmlformats.org/package/2006/relationships"><Relationship Id="rId3" Type="http://schemas.openxmlformats.org/officeDocument/2006/relationships/image" Target="../media/image304.png"/><Relationship Id="rId7" Type="http://schemas.openxmlformats.org/officeDocument/2006/relationships/image" Target="../media/image308.png"/><Relationship Id="rId2" Type="http://schemas.openxmlformats.org/officeDocument/2006/relationships/image" Target="../media/image303.png"/><Relationship Id="rId1" Type="http://schemas.openxmlformats.org/officeDocument/2006/relationships/slideLayout" Target="../slideLayouts/slideLayout21.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5.png"/></Relationships>
</file>

<file path=ppt/slides/_rels/slide119.xml.rels><?xml version="1.0" encoding="UTF-8" standalone="yes"?>
<Relationships xmlns="http://schemas.openxmlformats.org/package/2006/relationships"><Relationship Id="rId3" Type="http://schemas.openxmlformats.org/officeDocument/2006/relationships/image" Target="../media/image310.png"/><Relationship Id="rId7" Type="http://schemas.openxmlformats.org/officeDocument/2006/relationships/image" Target="../media/image314.png"/><Relationship Id="rId2" Type="http://schemas.openxmlformats.org/officeDocument/2006/relationships/image" Target="../media/image309.png"/><Relationship Id="rId1" Type="http://schemas.openxmlformats.org/officeDocument/2006/relationships/slideLayout" Target="../slideLayouts/slideLayout21.xml"/><Relationship Id="rId6" Type="http://schemas.openxmlformats.org/officeDocument/2006/relationships/image" Target="../media/image313.png"/><Relationship Id="rId5" Type="http://schemas.openxmlformats.org/officeDocument/2006/relationships/image" Target="../media/image312.png"/><Relationship Id="rId4" Type="http://schemas.openxmlformats.org/officeDocument/2006/relationships/image" Target="../media/image311.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120.xml.rels><?xml version="1.0" encoding="UTF-8" standalone="yes"?>
<Relationships xmlns="http://schemas.openxmlformats.org/package/2006/relationships"><Relationship Id="rId13" Type="http://schemas.openxmlformats.org/officeDocument/2006/relationships/image" Target="../media/image3030.png"/><Relationship Id="rId18" Type="http://schemas.openxmlformats.org/officeDocument/2006/relationships/customXml" Target="../ink/ink6.xml"/><Relationship Id="rId26" Type="http://schemas.openxmlformats.org/officeDocument/2006/relationships/customXml" Target="../ink/ink10.xml"/><Relationship Id="rId39" Type="http://schemas.openxmlformats.org/officeDocument/2006/relationships/customXml" Target="../ink/ink17.xml"/><Relationship Id="rId21" Type="http://schemas.openxmlformats.org/officeDocument/2006/relationships/image" Target="../media/image3070.png"/><Relationship Id="rId34" Type="http://schemas.openxmlformats.org/officeDocument/2006/relationships/image" Target="../media/image3130.png"/><Relationship Id="rId42" Type="http://schemas.openxmlformats.org/officeDocument/2006/relationships/image" Target="../media/image318.png"/><Relationship Id="rId7" Type="http://schemas.openxmlformats.org/officeDocument/2006/relationships/image" Target="../media/image3000.png"/><Relationship Id="rId2" Type="http://schemas.openxmlformats.org/officeDocument/2006/relationships/image" Target="../media/image2850.png"/><Relationship Id="rId16" Type="http://schemas.openxmlformats.org/officeDocument/2006/relationships/customXml" Target="../ink/ink5.xml"/><Relationship Id="rId20" Type="http://schemas.openxmlformats.org/officeDocument/2006/relationships/customXml" Target="../ink/ink7.xml"/><Relationship Id="rId29" Type="http://schemas.openxmlformats.org/officeDocument/2006/relationships/customXml" Target="../ink/ink12.xml"/><Relationship Id="rId41" Type="http://schemas.openxmlformats.org/officeDocument/2006/relationships/image" Target="../media/image317.png"/><Relationship Id="rId1" Type="http://schemas.openxmlformats.org/officeDocument/2006/relationships/slideLayout" Target="../slideLayouts/slideLayout21.xml"/><Relationship Id="rId6" Type="http://schemas.openxmlformats.org/officeDocument/2006/relationships/image" Target="../media/image316.png"/><Relationship Id="rId11" Type="http://schemas.openxmlformats.org/officeDocument/2006/relationships/image" Target="../media/image3020.png"/><Relationship Id="rId24" Type="http://schemas.openxmlformats.org/officeDocument/2006/relationships/customXml" Target="../ink/ink9.xml"/><Relationship Id="rId32" Type="http://schemas.openxmlformats.org/officeDocument/2006/relationships/image" Target="../media/image3120.png"/><Relationship Id="rId37" Type="http://schemas.openxmlformats.org/officeDocument/2006/relationships/customXml" Target="../ink/ink16.xml"/><Relationship Id="rId40" Type="http://schemas.openxmlformats.org/officeDocument/2006/relationships/image" Target="../media/image3160.png"/><Relationship Id="rId5" Type="http://schemas.openxmlformats.org/officeDocument/2006/relationships/image" Target="../media/image315.png"/><Relationship Id="rId15" Type="http://schemas.openxmlformats.org/officeDocument/2006/relationships/image" Target="../media/image3040.png"/><Relationship Id="rId23" Type="http://schemas.openxmlformats.org/officeDocument/2006/relationships/image" Target="../media/image3080.png"/><Relationship Id="rId28" Type="http://schemas.openxmlformats.org/officeDocument/2006/relationships/image" Target="../media/image3100.png"/><Relationship Id="rId36" Type="http://schemas.openxmlformats.org/officeDocument/2006/relationships/image" Target="../media/image3140.png"/><Relationship Id="rId10" Type="http://schemas.openxmlformats.org/officeDocument/2006/relationships/customXml" Target="../ink/ink2.xml"/><Relationship Id="rId19" Type="http://schemas.openxmlformats.org/officeDocument/2006/relationships/image" Target="../media/image3060.png"/><Relationship Id="rId31" Type="http://schemas.openxmlformats.org/officeDocument/2006/relationships/customXml" Target="../ink/ink13.xml"/><Relationship Id="rId4" Type="http://schemas.openxmlformats.org/officeDocument/2006/relationships/image" Target="../media/image297.png"/><Relationship Id="rId9" Type="http://schemas.openxmlformats.org/officeDocument/2006/relationships/image" Target="../media/image3011.png"/><Relationship Id="rId14" Type="http://schemas.openxmlformats.org/officeDocument/2006/relationships/customXml" Target="../ink/ink4.xml"/><Relationship Id="rId22" Type="http://schemas.openxmlformats.org/officeDocument/2006/relationships/customXml" Target="../ink/ink8.xml"/><Relationship Id="rId27" Type="http://schemas.openxmlformats.org/officeDocument/2006/relationships/customXml" Target="../ink/ink11.xml"/><Relationship Id="rId30" Type="http://schemas.openxmlformats.org/officeDocument/2006/relationships/image" Target="../media/image3110.png"/><Relationship Id="rId35" Type="http://schemas.openxmlformats.org/officeDocument/2006/relationships/customXml" Target="../ink/ink15.xml"/><Relationship Id="rId8" Type="http://schemas.openxmlformats.org/officeDocument/2006/relationships/customXml" Target="../ink/ink1.xml"/><Relationship Id="rId3" Type="http://schemas.openxmlformats.org/officeDocument/2006/relationships/image" Target="../media/image2960.png"/><Relationship Id="rId12" Type="http://schemas.openxmlformats.org/officeDocument/2006/relationships/customXml" Target="../ink/ink3.xml"/><Relationship Id="rId17" Type="http://schemas.openxmlformats.org/officeDocument/2006/relationships/image" Target="../media/image3050.png"/><Relationship Id="rId25" Type="http://schemas.openxmlformats.org/officeDocument/2006/relationships/image" Target="../media/image3090.png"/><Relationship Id="rId33" Type="http://schemas.openxmlformats.org/officeDocument/2006/relationships/customXml" Target="../ink/ink14.xml"/><Relationship Id="rId38" Type="http://schemas.openxmlformats.org/officeDocument/2006/relationships/image" Target="../media/image3150.png"/></Relationships>
</file>

<file path=ppt/slides/_rels/slide121.xml.rels><?xml version="1.0" encoding="UTF-8" standalone="yes"?>
<Relationships xmlns="http://schemas.openxmlformats.org/package/2006/relationships"><Relationship Id="rId8" Type="http://schemas.openxmlformats.org/officeDocument/2006/relationships/customXml" Target="../ink/ink19.xml"/><Relationship Id="rId13" Type="http://schemas.openxmlformats.org/officeDocument/2006/relationships/image" Target="../media/image326.png"/><Relationship Id="rId3" Type="http://schemas.openxmlformats.org/officeDocument/2006/relationships/image" Target="../media/image319.png"/><Relationship Id="rId7" Type="http://schemas.openxmlformats.org/officeDocument/2006/relationships/image" Target="../media/image322.png"/><Relationship Id="rId12" Type="http://schemas.openxmlformats.org/officeDocument/2006/relationships/customXml" Target="../ink/ink20.xml"/><Relationship Id="rId2" Type="http://schemas.openxmlformats.org/officeDocument/2006/relationships/image" Target="../media/image318.png"/><Relationship Id="rId16" Type="http://schemas.openxmlformats.org/officeDocument/2006/relationships/image" Target="../media/image328.png"/><Relationship Id="rId1" Type="http://schemas.openxmlformats.org/officeDocument/2006/relationships/slideLayout" Target="../slideLayouts/slideLayout21.xml"/><Relationship Id="rId6" Type="http://schemas.openxmlformats.org/officeDocument/2006/relationships/customXml" Target="../ink/ink18.xml"/><Relationship Id="rId11" Type="http://schemas.openxmlformats.org/officeDocument/2006/relationships/image" Target="../media/image325.png"/><Relationship Id="rId5" Type="http://schemas.openxmlformats.org/officeDocument/2006/relationships/image" Target="../media/image321.png"/><Relationship Id="rId15" Type="http://schemas.openxmlformats.org/officeDocument/2006/relationships/image" Target="../media/image327.png"/><Relationship Id="rId10" Type="http://schemas.openxmlformats.org/officeDocument/2006/relationships/image" Target="../media/image324.png"/><Relationship Id="rId4" Type="http://schemas.openxmlformats.org/officeDocument/2006/relationships/image" Target="../media/image320.png"/><Relationship Id="rId9" Type="http://schemas.openxmlformats.org/officeDocument/2006/relationships/image" Target="../media/image323.png"/><Relationship Id="rId14" Type="http://schemas.openxmlformats.org/officeDocument/2006/relationships/customXml" Target="../ink/ink21.xml"/></Relationships>
</file>

<file path=ppt/slides/_rels/slide122.xml.rels><?xml version="1.0" encoding="UTF-8" standalone="yes"?>
<Relationships xmlns="http://schemas.openxmlformats.org/package/2006/relationships"><Relationship Id="rId8" Type="http://schemas.openxmlformats.org/officeDocument/2006/relationships/image" Target="../media/image3330.png"/><Relationship Id="rId3" Type="http://schemas.openxmlformats.org/officeDocument/2006/relationships/image" Target="../media/image330.png"/><Relationship Id="rId7" Type="http://schemas.openxmlformats.org/officeDocument/2006/relationships/image" Target="../media/image3320.png"/><Relationship Id="rId12" Type="http://schemas.openxmlformats.org/officeDocument/2006/relationships/image" Target="../media/image349.png"/><Relationship Id="rId2" Type="http://schemas.openxmlformats.org/officeDocument/2006/relationships/image" Target="../media/image329.png"/><Relationship Id="rId1" Type="http://schemas.openxmlformats.org/officeDocument/2006/relationships/slideLayout" Target="../slideLayouts/slideLayout21.xml"/><Relationship Id="rId6" Type="http://schemas.openxmlformats.org/officeDocument/2006/relationships/image" Target="../media/image333.png"/><Relationship Id="rId11" Type="http://schemas.openxmlformats.org/officeDocument/2006/relationships/customXml" Target="../ink/ink23.xml"/><Relationship Id="rId5" Type="http://schemas.openxmlformats.org/officeDocument/2006/relationships/image" Target="../media/image331.png"/><Relationship Id="rId10" Type="http://schemas.openxmlformats.org/officeDocument/2006/relationships/image" Target="../media/image334.png"/><Relationship Id="rId4" Type="http://schemas.openxmlformats.org/officeDocument/2006/relationships/image" Target="../media/image333.png"/><Relationship Id="rId9" Type="http://schemas.openxmlformats.org/officeDocument/2006/relationships/customXml" Target="../ink/ink22.xml"/></Relationships>
</file>

<file path=ppt/slides/_rels/slide123.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5.png"/><Relationship Id="rId1" Type="http://schemas.openxmlformats.org/officeDocument/2006/relationships/slideLayout" Target="../slideLayouts/slideLayout21.xml"/><Relationship Id="rId6" Type="http://schemas.microsoft.com/office/2007/relationships/hdphoto" Target="../media/hdphoto15.wdp"/><Relationship Id="rId5" Type="http://schemas.openxmlformats.org/officeDocument/2006/relationships/image" Target="../media/image337.png"/><Relationship Id="rId4" Type="http://schemas.microsoft.com/office/2007/relationships/hdphoto" Target="../media/hdphoto14.wdp"/></Relationships>
</file>

<file path=ppt/slides/_rels/slide124.xml.rels><?xml version="1.0" encoding="UTF-8" standalone="yes"?>
<Relationships xmlns="http://schemas.openxmlformats.org/package/2006/relationships"><Relationship Id="rId8" Type="http://schemas.openxmlformats.org/officeDocument/2006/relationships/image" Target="../media/image3412.png"/><Relationship Id="rId3" Type="http://schemas.openxmlformats.org/officeDocument/2006/relationships/image" Target="../media/image340.png"/><Relationship Id="rId7" Type="http://schemas.openxmlformats.org/officeDocument/2006/relationships/image" Target="../media/image3400.png"/><Relationship Id="rId12" Type="http://schemas.openxmlformats.org/officeDocument/2006/relationships/image" Target="../media/image344.png"/><Relationship Id="rId2" Type="http://schemas.openxmlformats.org/officeDocument/2006/relationships/image" Target="../media/image339.png"/><Relationship Id="rId1" Type="http://schemas.openxmlformats.org/officeDocument/2006/relationships/slideLayout" Target="../slideLayouts/slideLayout21.xml"/><Relationship Id="rId6" Type="http://schemas.openxmlformats.org/officeDocument/2006/relationships/image" Target="../media/image3390.png"/><Relationship Id="rId11" Type="http://schemas.openxmlformats.org/officeDocument/2006/relationships/image" Target="../media/image3431.png"/><Relationship Id="rId10" Type="http://schemas.openxmlformats.org/officeDocument/2006/relationships/image" Target="../media/image343.png"/><Relationship Id="rId4" Type="http://schemas.openxmlformats.org/officeDocument/2006/relationships/image" Target="../media/image341.png"/><Relationship Id="rId9" Type="http://schemas.openxmlformats.org/officeDocument/2006/relationships/image" Target="../media/image342.png"/></Relationships>
</file>

<file path=ppt/slides/_rels/slide125.xml.rels><?xml version="1.0" encoding="UTF-8" standalone="yes"?>
<Relationships xmlns="http://schemas.openxmlformats.org/package/2006/relationships"><Relationship Id="rId13" Type="http://schemas.openxmlformats.org/officeDocument/2006/relationships/image" Target="../media/image352.png"/><Relationship Id="rId3" Type="http://schemas.openxmlformats.org/officeDocument/2006/relationships/image" Target="../media/image346.png"/><Relationship Id="rId12" Type="http://schemas.openxmlformats.org/officeDocument/2006/relationships/image" Target="../media/image3471.png"/><Relationship Id="rId17" Type="http://schemas.openxmlformats.org/officeDocument/2006/relationships/image" Target="../media/image357.png"/><Relationship Id="rId2" Type="http://schemas.openxmlformats.org/officeDocument/2006/relationships/image" Target="../media/image345.png"/><Relationship Id="rId16" Type="http://schemas.openxmlformats.org/officeDocument/2006/relationships/image" Target="../media/image356.png"/><Relationship Id="rId1" Type="http://schemas.openxmlformats.org/officeDocument/2006/relationships/slideLayout" Target="../slideLayouts/slideLayout21.xml"/><Relationship Id="rId6" Type="http://schemas.openxmlformats.org/officeDocument/2006/relationships/image" Target="../media/image343.png"/><Relationship Id="rId11" Type="http://schemas.openxmlformats.org/officeDocument/2006/relationships/image" Target="../media/image351.png"/><Relationship Id="rId5" Type="http://schemas.openxmlformats.org/officeDocument/2006/relationships/image" Target="../media/image348.png"/><Relationship Id="rId15" Type="http://schemas.openxmlformats.org/officeDocument/2006/relationships/image" Target="../media/image355.png"/><Relationship Id="rId10" Type="http://schemas.openxmlformats.org/officeDocument/2006/relationships/image" Target="../media/image350.png"/><Relationship Id="rId4" Type="http://schemas.openxmlformats.org/officeDocument/2006/relationships/image" Target="../media/image347.png"/><Relationship Id="rId9" Type="http://schemas.openxmlformats.org/officeDocument/2006/relationships/image" Target="../media/image3472.png"/><Relationship Id="rId14" Type="http://schemas.openxmlformats.org/officeDocument/2006/relationships/image" Target="../media/image354.png"/></Relationships>
</file>

<file path=ppt/slides/_rels/slide126.xml.rels><?xml version="1.0" encoding="UTF-8" standalone="yes"?>
<Relationships xmlns="http://schemas.openxmlformats.org/package/2006/relationships"><Relationship Id="rId8" Type="http://schemas.openxmlformats.org/officeDocument/2006/relationships/image" Target="../media/image3510.png"/><Relationship Id="rId3" Type="http://schemas.openxmlformats.org/officeDocument/2006/relationships/image" Target="../media/image3440.png"/><Relationship Id="rId7" Type="http://schemas.openxmlformats.org/officeDocument/2006/relationships/image" Target="../media/image3500.png"/><Relationship Id="rId2" Type="http://schemas.openxmlformats.org/officeDocument/2006/relationships/image" Target="../media/image3430.png"/><Relationship Id="rId1" Type="http://schemas.openxmlformats.org/officeDocument/2006/relationships/slideLayout" Target="../slideLayouts/slideLayout21.xml"/><Relationship Id="rId6" Type="http://schemas.openxmlformats.org/officeDocument/2006/relationships/image" Target="../media/image3470.png"/><Relationship Id="rId5" Type="http://schemas.openxmlformats.org/officeDocument/2006/relationships/image" Target="../media/image359.png"/><Relationship Id="rId4" Type="http://schemas.openxmlformats.org/officeDocument/2006/relationships/image" Target="../media/image358.png"/><Relationship Id="rId9" Type="http://schemas.openxmlformats.org/officeDocument/2006/relationships/image" Target="../media/image360.png"/></Relationships>
</file>

<file path=ppt/slides/_rels/slide127.xml.rels><?xml version="1.0" encoding="UTF-8" standalone="yes"?>
<Relationships xmlns="http://schemas.openxmlformats.org/package/2006/relationships"><Relationship Id="rId8" Type="http://schemas.openxmlformats.org/officeDocument/2006/relationships/image" Target="../media/image3390.png"/><Relationship Id="rId3" Type="http://schemas.openxmlformats.org/officeDocument/2006/relationships/image" Target="../media/image3550.png"/><Relationship Id="rId7" Type="http://schemas.openxmlformats.org/officeDocument/2006/relationships/image" Target="../media/image362.png"/><Relationship Id="rId2" Type="http://schemas.openxmlformats.org/officeDocument/2006/relationships/image" Target="../media/image3540.png"/><Relationship Id="rId1" Type="http://schemas.openxmlformats.org/officeDocument/2006/relationships/slideLayout" Target="../slideLayouts/slideLayout21.xml"/><Relationship Id="rId6" Type="http://schemas.openxmlformats.org/officeDocument/2006/relationships/image" Target="../media/image361.png"/><Relationship Id="rId11" Type="http://schemas.openxmlformats.org/officeDocument/2006/relationships/image" Target="../media/image342.png"/><Relationship Id="rId5" Type="http://schemas.openxmlformats.org/officeDocument/2006/relationships/image" Target="../media/image3570.png"/><Relationship Id="rId10" Type="http://schemas.openxmlformats.org/officeDocument/2006/relationships/image" Target="../media/image3412.png"/><Relationship Id="rId4" Type="http://schemas.openxmlformats.org/officeDocument/2006/relationships/image" Target="../media/image3560.png"/><Relationship Id="rId9" Type="http://schemas.openxmlformats.org/officeDocument/2006/relationships/image" Target="../media/image3400.png"/></Relationships>
</file>

<file path=ppt/slides/_rels/slide128.xml.rels><?xml version="1.0" encoding="UTF-8" standalone="yes"?>
<Relationships xmlns="http://schemas.openxmlformats.org/package/2006/relationships"><Relationship Id="rId8" Type="http://schemas.openxmlformats.org/officeDocument/2006/relationships/image" Target="../media/image369.png"/><Relationship Id="rId13" Type="http://schemas.openxmlformats.org/officeDocument/2006/relationships/image" Target="../media/image374.png"/><Relationship Id="rId3" Type="http://schemas.openxmlformats.org/officeDocument/2006/relationships/image" Target="../media/image365.png"/><Relationship Id="rId7" Type="http://schemas.openxmlformats.org/officeDocument/2006/relationships/image" Target="../media/image368.png"/><Relationship Id="rId12" Type="http://schemas.openxmlformats.org/officeDocument/2006/relationships/image" Target="../media/image373.png"/><Relationship Id="rId2" Type="http://schemas.openxmlformats.org/officeDocument/2006/relationships/image" Target="../media/image364.png"/><Relationship Id="rId1" Type="http://schemas.openxmlformats.org/officeDocument/2006/relationships/slideLayout" Target="../slideLayouts/slideLayout21.xml"/><Relationship Id="rId6" Type="http://schemas.openxmlformats.org/officeDocument/2006/relationships/image" Target="../media/image367.png"/><Relationship Id="rId11" Type="http://schemas.openxmlformats.org/officeDocument/2006/relationships/image" Target="../media/image370.png"/><Relationship Id="rId5" Type="http://schemas.openxmlformats.org/officeDocument/2006/relationships/image" Target="../media/image366.png"/><Relationship Id="rId10" Type="http://schemas.openxmlformats.org/officeDocument/2006/relationships/image" Target="../media/image372.png"/><Relationship Id="rId4" Type="http://schemas.openxmlformats.org/officeDocument/2006/relationships/image" Target="../media/image363.png"/><Relationship Id="rId9" Type="http://schemas.openxmlformats.org/officeDocument/2006/relationships/image" Target="../media/image371.png"/><Relationship Id="rId14" Type="http://schemas.openxmlformats.org/officeDocument/2006/relationships/image" Target="../media/image375.png"/></Relationships>
</file>

<file path=ppt/slides/_rels/slide129.xml.rels><?xml version="1.0" encoding="UTF-8" standalone="yes"?>
<Relationships xmlns="http://schemas.openxmlformats.org/package/2006/relationships"><Relationship Id="rId2" Type="http://schemas.openxmlformats.org/officeDocument/2006/relationships/image" Target="../media/image376.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30.xml.rels><?xml version="1.0" encoding="UTF-8" standalone="yes"?>
<Relationships xmlns="http://schemas.openxmlformats.org/package/2006/relationships"><Relationship Id="rId8" Type="http://schemas.openxmlformats.org/officeDocument/2006/relationships/image" Target="../media/image389.png"/><Relationship Id="rId3" Type="http://schemas.openxmlformats.org/officeDocument/2006/relationships/image" Target="../media/image3250.png"/><Relationship Id="rId7" Type="http://schemas.openxmlformats.org/officeDocument/2006/relationships/image" Target="../media/image388.png"/><Relationship Id="rId2" Type="http://schemas.openxmlformats.org/officeDocument/2006/relationships/image" Target="../media/image377.png"/><Relationship Id="rId1" Type="http://schemas.openxmlformats.org/officeDocument/2006/relationships/slideLayout" Target="../slideLayouts/slideLayout21.xml"/><Relationship Id="rId6" Type="http://schemas.openxmlformats.org/officeDocument/2006/relationships/image" Target="../media/image3870.png"/><Relationship Id="rId5" Type="http://schemas.openxmlformats.org/officeDocument/2006/relationships/image" Target="../media/image378.png"/><Relationship Id="rId4" Type="http://schemas.openxmlformats.org/officeDocument/2006/relationships/image" Target="../media/image3260.png"/><Relationship Id="rId9" Type="http://schemas.openxmlformats.org/officeDocument/2006/relationships/image" Target="../media/image390.png"/></Relationships>
</file>

<file path=ppt/slides/_rels/slide131.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391.png"/><Relationship Id="rId1" Type="http://schemas.openxmlformats.org/officeDocument/2006/relationships/slideLayout" Target="../slideLayouts/slideLayout21.xml"/><Relationship Id="rId4" Type="http://schemas.openxmlformats.org/officeDocument/2006/relationships/image" Target="../media/image393.png"/></Relationships>
</file>

<file path=ppt/slides/_rels/slide132.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9.png"/><Relationship Id="rId1" Type="http://schemas.openxmlformats.org/officeDocument/2006/relationships/slideLayout" Target="../slideLayouts/slideLayout21.xml"/></Relationships>
</file>

<file path=ppt/slides/_rels/slide133.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image" Target="../media/image381.png"/><Relationship Id="rId1" Type="http://schemas.openxmlformats.org/officeDocument/2006/relationships/slideLayout" Target="../slideLayouts/slideLayout21.xml"/></Relationships>
</file>

<file path=ppt/slides/_rels/slide134.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image" Target="../media/image383.png"/><Relationship Id="rId1" Type="http://schemas.openxmlformats.org/officeDocument/2006/relationships/slideLayout" Target="../slideLayouts/slideLayout21.xml"/><Relationship Id="rId4" Type="http://schemas.openxmlformats.org/officeDocument/2006/relationships/image" Target="../media/image385.png"/></Relationships>
</file>

<file path=ppt/slides/_rels/slide135.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86.jpeg"/><Relationship Id="rId1" Type="http://schemas.openxmlformats.org/officeDocument/2006/relationships/slideLayout" Target="../slideLayouts/slideLayout21.xml"/><Relationship Id="rId4" Type="http://schemas.openxmlformats.org/officeDocument/2006/relationships/image" Target="../media/image394.png"/></Relationships>
</file>

<file path=ppt/slides/_rels/slide136.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image" Target="../media/image395.png"/><Relationship Id="rId1" Type="http://schemas.openxmlformats.org/officeDocument/2006/relationships/slideLayout" Target="../slideLayouts/slideLayout21.xml"/></Relationships>
</file>

<file path=ppt/slides/_rels/slide137.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397.png"/><Relationship Id="rId1" Type="http://schemas.openxmlformats.org/officeDocument/2006/relationships/slideLayout" Target="../slideLayouts/slideLayout21.xml"/><Relationship Id="rId4" Type="http://schemas.openxmlformats.org/officeDocument/2006/relationships/image" Target="../media/image399.png"/></Relationships>
</file>

<file path=ppt/slides/_rels/slide138.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21.xml"/></Relationships>
</file>

<file path=ppt/slides/_rels/slide139.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image" Target="../media/image401.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40.xml.rels><?xml version="1.0" encoding="UTF-8" standalone="yes"?>
<Relationships xmlns="http://schemas.openxmlformats.org/package/2006/relationships"><Relationship Id="rId8" Type="http://schemas.microsoft.com/office/2007/relationships/hdphoto" Target="../media/hdphoto18.wdp"/><Relationship Id="rId3" Type="http://schemas.microsoft.com/office/2007/relationships/hdphoto" Target="../media/hdphoto16.wdp"/><Relationship Id="rId7" Type="http://schemas.openxmlformats.org/officeDocument/2006/relationships/image" Target="../media/image406.png"/><Relationship Id="rId2" Type="http://schemas.openxmlformats.org/officeDocument/2006/relationships/image" Target="../media/image403.png"/><Relationship Id="rId1" Type="http://schemas.openxmlformats.org/officeDocument/2006/relationships/slideLayout" Target="../slideLayouts/slideLayout21.xml"/><Relationship Id="rId6" Type="http://schemas.microsoft.com/office/2007/relationships/hdphoto" Target="../media/hdphoto17.wdp"/><Relationship Id="rId5" Type="http://schemas.openxmlformats.org/officeDocument/2006/relationships/image" Target="../media/image405.png"/><Relationship Id="rId4" Type="http://schemas.openxmlformats.org/officeDocument/2006/relationships/image" Target="../media/image404.png"/></Relationships>
</file>

<file path=ppt/slides/_rels/slide141.xml.rels><?xml version="1.0" encoding="UTF-8" standalone="yes"?>
<Relationships xmlns="http://schemas.openxmlformats.org/package/2006/relationships"><Relationship Id="rId8" Type="http://schemas.openxmlformats.org/officeDocument/2006/relationships/image" Target="../media/image410.png"/><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407.png"/><Relationship Id="rId1" Type="http://schemas.openxmlformats.org/officeDocument/2006/relationships/slideLayout" Target="../slideLayouts/slideLayout21.xml"/><Relationship Id="rId6" Type="http://schemas.openxmlformats.org/officeDocument/2006/relationships/image" Target="../media/image409.png"/><Relationship Id="rId5" Type="http://schemas.microsoft.com/office/2007/relationships/hdphoto" Target="../media/hdphoto20.wdp"/><Relationship Id="rId4" Type="http://schemas.openxmlformats.org/officeDocument/2006/relationships/image" Target="../media/image408.png"/><Relationship Id="rId9" Type="http://schemas.microsoft.com/office/2007/relationships/hdphoto" Target="../media/hdphoto22.wdp"/></Relationships>
</file>

<file path=ppt/slides/_rels/slide14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11.png"/><Relationship Id="rId1" Type="http://schemas.openxmlformats.org/officeDocument/2006/relationships/slideLayout" Target="../slideLayouts/slideLayout21.xml"/><Relationship Id="rId5" Type="http://schemas.microsoft.com/office/2007/relationships/hdphoto" Target="../media/hdphoto24.wdp"/><Relationship Id="rId4" Type="http://schemas.openxmlformats.org/officeDocument/2006/relationships/image" Target="../media/image412.png"/></Relationships>
</file>

<file path=ppt/slides/_rels/slide143.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image" Target="../media/image413.emf"/><Relationship Id="rId1" Type="http://schemas.openxmlformats.org/officeDocument/2006/relationships/slideLayout" Target="../slideLayouts/slideLayout21.xml"/></Relationships>
</file>

<file path=ppt/slides/_rels/slide144.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416.png"/><Relationship Id="rId7" Type="http://schemas.microsoft.com/office/2007/relationships/hdphoto" Target="../media/hdphoto25.wdp"/><Relationship Id="rId2" Type="http://schemas.openxmlformats.org/officeDocument/2006/relationships/image" Target="../media/image415.png"/><Relationship Id="rId1" Type="http://schemas.openxmlformats.org/officeDocument/2006/relationships/slideLayout" Target="../slideLayouts/slideLayout21.xml"/><Relationship Id="rId6" Type="http://schemas.openxmlformats.org/officeDocument/2006/relationships/image" Target="../media/image419.png"/><Relationship Id="rId5" Type="http://schemas.openxmlformats.org/officeDocument/2006/relationships/image" Target="../media/image418.png"/><Relationship Id="rId10" Type="http://schemas.microsoft.com/office/2007/relationships/hdphoto" Target="../media/hdphoto26.wdp"/><Relationship Id="rId4" Type="http://schemas.openxmlformats.org/officeDocument/2006/relationships/image" Target="../media/image417.png"/><Relationship Id="rId9" Type="http://schemas.openxmlformats.org/officeDocument/2006/relationships/image" Target="../media/image421.png"/></Relationships>
</file>

<file path=ppt/slides/_rels/slide145.xml.rels><?xml version="1.0" encoding="UTF-8" standalone="yes"?>
<Relationships xmlns="http://schemas.openxmlformats.org/package/2006/relationships"><Relationship Id="rId2" Type="http://schemas.openxmlformats.org/officeDocument/2006/relationships/image" Target="../media/image422.png"/><Relationship Id="rId1" Type="http://schemas.openxmlformats.org/officeDocument/2006/relationships/slideLayout" Target="../slideLayouts/slideLayout21.xml"/></Relationships>
</file>

<file path=ppt/slides/_rels/slide146.xml.rels><?xml version="1.0" encoding="UTF-8" standalone="yes"?>
<Relationships xmlns="http://schemas.openxmlformats.org/package/2006/relationships"><Relationship Id="rId8" Type="http://schemas.openxmlformats.org/officeDocument/2006/relationships/image" Target="../media/image428.png"/><Relationship Id="rId13" Type="http://schemas.openxmlformats.org/officeDocument/2006/relationships/image" Target="../media/image432.png"/><Relationship Id="rId3" Type="http://schemas.openxmlformats.org/officeDocument/2006/relationships/image" Target="../media/image423.png"/><Relationship Id="rId7" Type="http://schemas.openxmlformats.org/officeDocument/2006/relationships/image" Target="../media/image427.png"/><Relationship Id="rId12" Type="http://schemas.openxmlformats.org/officeDocument/2006/relationships/image" Target="../media/image431.png"/><Relationship Id="rId2" Type="http://schemas.openxmlformats.org/officeDocument/2006/relationships/image" Target="../media/image422.png"/><Relationship Id="rId1" Type="http://schemas.openxmlformats.org/officeDocument/2006/relationships/slideLayout" Target="../slideLayouts/slideLayout21.xml"/><Relationship Id="rId6" Type="http://schemas.openxmlformats.org/officeDocument/2006/relationships/image" Target="../media/image426.png"/><Relationship Id="rId11" Type="http://schemas.microsoft.com/office/2007/relationships/hdphoto" Target="../media/hdphoto27.wdp"/><Relationship Id="rId5" Type="http://schemas.openxmlformats.org/officeDocument/2006/relationships/image" Target="../media/image425.png"/><Relationship Id="rId10" Type="http://schemas.openxmlformats.org/officeDocument/2006/relationships/image" Target="../media/image430.png"/><Relationship Id="rId4" Type="http://schemas.openxmlformats.org/officeDocument/2006/relationships/image" Target="../media/image424.png"/><Relationship Id="rId9" Type="http://schemas.openxmlformats.org/officeDocument/2006/relationships/image" Target="../media/image429.png"/><Relationship Id="rId14" Type="http://schemas.openxmlformats.org/officeDocument/2006/relationships/image" Target="../media/image433.png"/></Relationships>
</file>

<file path=ppt/slides/_rels/slide147.xml.rels><?xml version="1.0" encoding="UTF-8" standalone="yes"?>
<Relationships xmlns="http://schemas.openxmlformats.org/package/2006/relationships"><Relationship Id="rId8" Type="http://schemas.openxmlformats.org/officeDocument/2006/relationships/image" Target="../media/image439.png"/><Relationship Id="rId3" Type="http://schemas.microsoft.com/office/2007/relationships/hdphoto" Target="../media/hdphoto28.wdp"/><Relationship Id="rId7" Type="http://schemas.openxmlformats.org/officeDocument/2006/relationships/image" Target="../media/image438.png"/><Relationship Id="rId2" Type="http://schemas.openxmlformats.org/officeDocument/2006/relationships/image" Target="../media/image434.png"/><Relationship Id="rId1" Type="http://schemas.openxmlformats.org/officeDocument/2006/relationships/slideLayout" Target="../slideLayouts/slideLayout21.xml"/><Relationship Id="rId6" Type="http://schemas.openxmlformats.org/officeDocument/2006/relationships/image" Target="../media/image437.png"/><Relationship Id="rId5" Type="http://schemas.openxmlformats.org/officeDocument/2006/relationships/image" Target="../media/image436.png"/><Relationship Id="rId4" Type="http://schemas.openxmlformats.org/officeDocument/2006/relationships/image" Target="../media/image435.png"/></Relationships>
</file>

<file path=ppt/slides/_rels/slide148.xml.rels><?xml version="1.0" encoding="UTF-8" standalone="yes"?>
<Relationships xmlns="http://schemas.openxmlformats.org/package/2006/relationships"><Relationship Id="rId8" Type="http://schemas.openxmlformats.org/officeDocument/2006/relationships/image" Target="../media/image446.png"/><Relationship Id="rId3" Type="http://schemas.openxmlformats.org/officeDocument/2006/relationships/image" Target="../media/image441.png"/><Relationship Id="rId7" Type="http://schemas.openxmlformats.org/officeDocument/2006/relationships/image" Target="../media/image445.png"/><Relationship Id="rId2" Type="http://schemas.openxmlformats.org/officeDocument/2006/relationships/image" Target="../media/image440.png"/><Relationship Id="rId1" Type="http://schemas.openxmlformats.org/officeDocument/2006/relationships/slideLayout" Target="../slideLayouts/slideLayout21.xml"/><Relationship Id="rId6" Type="http://schemas.openxmlformats.org/officeDocument/2006/relationships/image" Target="../media/image444.png"/><Relationship Id="rId5" Type="http://schemas.openxmlformats.org/officeDocument/2006/relationships/image" Target="../media/image443.png"/><Relationship Id="rId4" Type="http://schemas.openxmlformats.org/officeDocument/2006/relationships/image" Target="../media/image442.png"/></Relationships>
</file>

<file path=ppt/slides/_rels/slide149.xml.rels><?xml version="1.0" encoding="UTF-8" standalone="yes"?>
<Relationships xmlns="http://schemas.openxmlformats.org/package/2006/relationships"><Relationship Id="rId2" Type="http://schemas.openxmlformats.org/officeDocument/2006/relationships/image" Target="../media/image447.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50.xml.rels><?xml version="1.0" encoding="UTF-8" standalone="yes"?>
<Relationships xmlns="http://schemas.openxmlformats.org/package/2006/relationships"><Relationship Id="rId8" Type="http://schemas.openxmlformats.org/officeDocument/2006/relationships/image" Target="../media/image451.png"/><Relationship Id="rId3" Type="http://schemas.openxmlformats.org/officeDocument/2006/relationships/image" Target="../media/image3710.png"/><Relationship Id="rId7" Type="http://schemas.openxmlformats.org/officeDocument/2006/relationships/image" Target="../media/image450.png"/><Relationship Id="rId12" Type="http://schemas.openxmlformats.org/officeDocument/2006/relationships/image" Target="../media/image455.png"/><Relationship Id="rId1" Type="http://schemas.openxmlformats.org/officeDocument/2006/relationships/slideLayout" Target="../slideLayouts/slideLayout21.xml"/><Relationship Id="rId6" Type="http://schemas.openxmlformats.org/officeDocument/2006/relationships/image" Target="../media/image4491.png"/><Relationship Id="rId11" Type="http://schemas.openxmlformats.org/officeDocument/2006/relationships/image" Target="../media/image454.png"/><Relationship Id="rId5" Type="http://schemas.openxmlformats.org/officeDocument/2006/relationships/image" Target="../media/image449.png"/><Relationship Id="rId10" Type="http://schemas.openxmlformats.org/officeDocument/2006/relationships/image" Target="../media/image453.png"/><Relationship Id="rId4" Type="http://schemas.openxmlformats.org/officeDocument/2006/relationships/image" Target="../media/image448.png"/><Relationship Id="rId9" Type="http://schemas.openxmlformats.org/officeDocument/2006/relationships/image" Target="../media/image452.png"/></Relationships>
</file>

<file path=ppt/slides/_rels/slide151.xml.rels><?xml version="1.0" encoding="UTF-8" standalone="yes"?>
<Relationships xmlns="http://schemas.openxmlformats.org/package/2006/relationships"><Relationship Id="rId2" Type="http://schemas.openxmlformats.org/officeDocument/2006/relationships/image" Target="../media/image456.png"/><Relationship Id="rId1" Type="http://schemas.openxmlformats.org/officeDocument/2006/relationships/slideLayout" Target="../slideLayouts/slideLayout21.xml"/></Relationships>
</file>

<file path=ppt/slides/_rels/slide152.xml.rels><?xml version="1.0" encoding="UTF-8" standalone="yes"?>
<Relationships xmlns="http://schemas.openxmlformats.org/package/2006/relationships"><Relationship Id="rId8" Type="http://schemas.openxmlformats.org/officeDocument/2006/relationships/image" Target="../media/image479.png"/><Relationship Id="rId3" Type="http://schemas.openxmlformats.org/officeDocument/2006/relationships/image" Target="../media/image457.png"/><Relationship Id="rId7" Type="http://schemas.openxmlformats.org/officeDocument/2006/relationships/image" Target="../media/image478.png"/><Relationship Id="rId2" Type="http://schemas.openxmlformats.org/officeDocument/2006/relationships/image" Target="../media/image456.png"/><Relationship Id="rId1" Type="http://schemas.openxmlformats.org/officeDocument/2006/relationships/slideLayout" Target="../slideLayouts/slideLayout21.xml"/><Relationship Id="rId6" Type="http://schemas.openxmlformats.org/officeDocument/2006/relationships/image" Target="../media/image477.png"/><Relationship Id="rId5" Type="http://schemas.openxmlformats.org/officeDocument/2006/relationships/image" Target="../media/image476.png"/><Relationship Id="rId4" Type="http://schemas.openxmlformats.org/officeDocument/2006/relationships/image" Target="../media/image458.png"/></Relationships>
</file>

<file path=ppt/slides/_rels/slide153.xml.rels><?xml version="1.0" encoding="UTF-8" standalone="yes"?>
<Relationships xmlns="http://schemas.openxmlformats.org/package/2006/relationships"><Relationship Id="rId3" Type="http://schemas.openxmlformats.org/officeDocument/2006/relationships/image" Target="../media/image4721.png"/><Relationship Id="rId2" Type="http://schemas.openxmlformats.org/officeDocument/2006/relationships/image" Target="../media/image4711.png"/><Relationship Id="rId1" Type="http://schemas.openxmlformats.org/officeDocument/2006/relationships/slideLayout" Target="../slideLayouts/slideLayout2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5.xml.rels><?xml version="1.0" encoding="UTF-8" standalone="yes"?>
<Relationships xmlns="http://schemas.openxmlformats.org/package/2006/relationships"><Relationship Id="rId8" Type="http://schemas.openxmlformats.org/officeDocument/2006/relationships/image" Target="../media/image502.png"/><Relationship Id="rId3" Type="http://schemas.openxmlformats.org/officeDocument/2006/relationships/image" Target="../media/image497.png"/><Relationship Id="rId7" Type="http://schemas.openxmlformats.org/officeDocument/2006/relationships/image" Target="../media/image459.png"/><Relationship Id="rId2" Type="http://schemas.openxmlformats.org/officeDocument/2006/relationships/image" Target="../media/image496.png"/><Relationship Id="rId1" Type="http://schemas.openxmlformats.org/officeDocument/2006/relationships/slideLayout" Target="../slideLayouts/slideLayout21.xml"/><Relationship Id="rId6" Type="http://schemas.openxmlformats.org/officeDocument/2006/relationships/image" Target="../media/image500.png"/><Relationship Id="rId11" Type="http://schemas.openxmlformats.org/officeDocument/2006/relationships/image" Target="../media/image505.png"/><Relationship Id="rId5" Type="http://schemas.openxmlformats.org/officeDocument/2006/relationships/image" Target="../media/image499.png"/><Relationship Id="rId10" Type="http://schemas.openxmlformats.org/officeDocument/2006/relationships/image" Target="../media/image504.png"/><Relationship Id="rId4" Type="http://schemas.openxmlformats.org/officeDocument/2006/relationships/image" Target="../media/image498.png"/><Relationship Id="rId9" Type="http://schemas.openxmlformats.org/officeDocument/2006/relationships/image" Target="../media/image503.png"/></Relationships>
</file>

<file path=ppt/slides/_rels/slide156.xml.rels><?xml version="1.0" encoding="UTF-8" standalone="yes"?>
<Relationships xmlns="http://schemas.openxmlformats.org/package/2006/relationships"><Relationship Id="rId3" Type="http://schemas.openxmlformats.org/officeDocument/2006/relationships/image" Target="../media/image4730.png"/><Relationship Id="rId2" Type="http://schemas.openxmlformats.org/officeDocument/2006/relationships/image" Target="../media/image506.png"/><Relationship Id="rId1" Type="http://schemas.openxmlformats.org/officeDocument/2006/relationships/slideLayout" Target="../slideLayouts/slideLayout21.xml"/><Relationship Id="rId6" Type="http://schemas.openxmlformats.org/officeDocument/2006/relationships/image" Target="../media/image67.png"/><Relationship Id="rId5" Type="http://schemas.openxmlformats.org/officeDocument/2006/relationships/image" Target="../media/image509.png"/><Relationship Id="rId4" Type="http://schemas.openxmlformats.org/officeDocument/2006/relationships/image" Target="../media/image4740.png"/></Relationships>
</file>

<file path=ppt/slides/_rels/slide157.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460.png"/><Relationship Id="rId1" Type="http://schemas.openxmlformats.org/officeDocument/2006/relationships/slideLayout" Target="../slideLayouts/slideLayout21.xml"/></Relationships>
</file>

<file path=ppt/slides/_rels/slide158.xml.rels><?xml version="1.0" encoding="UTF-8" standalone="yes"?>
<Relationships xmlns="http://schemas.openxmlformats.org/package/2006/relationships"><Relationship Id="rId8" Type="http://schemas.openxmlformats.org/officeDocument/2006/relationships/image" Target="../media/image4831.png"/><Relationship Id="rId13" Type="http://schemas.openxmlformats.org/officeDocument/2006/relationships/image" Target="../media/image460.png"/><Relationship Id="rId7" Type="http://schemas.openxmlformats.org/officeDocument/2006/relationships/image" Target="../media/image4821.png"/><Relationship Id="rId12" Type="http://schemas.openxmlformats.org/officeDocument/2006/relationships/image" Target="../media/image487.png"/><Relationship Id="rId17" Type="http://schemas.openxmlformats.org/officeDocument/2006/relationships/image" Target="../media/image462.png"/><Relationship Id="rId16" Type="http://schemas.microsoft.com/office/2007/relationships/hdphoto" Target="../media/hdphoto30.wdp"/><Relationship Id="rId1" Type="http://schemas.openxmlformats.org/officeDocument/2006/relationships/slideLayout" Target="../slideLayouts/slideLayout21.xml"/><Relationship Id="rId6" Type="http://schemas.openxmlformats.org/officeDocument/2006/relationships/image" Target="../media/image4290.png"/><Relationship Id="rId11" Type="http://schemas.openxmlformats.org/officeDocument/2006/relationships/image" Target="../media/image486.png"/><Relationship Id="rId15" Type="http://schemas.openxmlformats.org/officeDocument/2006/relationships/image" Target="../media/image461.png"/><Relationship Id="rId10" Type="http://schemas.openxmlformats.org/officeDocument/2006/relationships/image" Target="../media/image485.png"/><Relationship Id="rId9" Type="http://schemas.openxmlformats.org/officeDocument/2006/relationships/image" Target="../media/image4813.png"/><Relationship Id="rId14" Type="http://schemas.microsoft.com/office/2007/relationships/hdphoto" Target="../media/hdphoto29.wdp"/></Relationships>
</file>

<file path=ppt/slides/_rels/slide159.xml.rels><?xml version="1.0" encoding="UTF-8" standalone="yes"?>
<Relationships xmlns="http://schemas.openxmlformats.org/package/2006/relationships"><Relationship Id="rId8" Type="http://schemas.openxmlformats.org/officeDocument/2006/relationships/image" Target="../media/image493.png"/><Relationship Id="rId13" Type="http://schemas.openxmlformats.org/officeDocument/2006/relationships/image" Target="../media/image4413.png"/><Relationship Id="rId18" Type="http://schemas.openxmlformats.org/officeDocument/2006/relationships/image" Target="../media/image4461.png"/><Relationship Id="rId3" Type="http://schemas.microsoft.com/office/2007/relationships/hdphoto" Target="../media/hdphoto30.wdp"/><Relationship Id="rId7" Type="http://schemas.openxmlformats.org/officeDocument/2006/relationships/image" Target="../media/image492.png"/><Relationship Id="rId12" Type="http://schemas.openxmlformats.org/officeDocument/2006/relationships/image" Target="../media/image4402.png"/><Relationship Id="rId17" Type="http://schemas.openxmlformats.org/officeDocument/2006/relationships/image" Target="../media/image4451.png"/><Relationship Id="rId2" Type="http://schemas.openxmlformats.org/officeDocument/2006/relationships/image" Target="../media/image461.png"/><Relationship Id="rId16" Type="http://schemas.openxmlformats.org/officeDocument/2006/relationships/image" Target="../media/image4441.png"/><Relationship Id="rId20" Type="http://schemas.openxmlformats.org/officeDocument/2006/relationships/image" Target="../media/image508.png"/><Relationship Id="rId1" Type="http://schemas.openxmlformats.org/officeDocument/2006/relationships/slideLayout" Target="../slideLayouts/slideLayout21.xml"/><Relationship Id="rId6" Type="http://schemas.openxmlformats.org/officeDocument/2006/relationships/image" Target="../media/image491.png"/><Relationship Id="rId11" Type="http://schemas.openxmlformats.org/officeDocument/2006/relationships/image" Target="../media/image4392.png"/><Relationship Id="rId5" Type="http://schemas.openxmlformats.org/officeDocument/2006/relationships/image" Target="../media/image490.png"/><Relationship Id="rId15" Type="http://schemas.openxmlformats.org/officeDocument/2006/relationships/image" Target="../media/image4431.png"/><Relationship Id="rId10" Type="http://schemas.openxmlformats.org/officeDocument/2006/relationships/image" Target="../media/image495.png"/><Relationship Id="rId19" Type="http://schemas.openxmlformats.org/officeDocument/2006/relationships/image" Target="../media/image507.png"/><Relationship Id="rId4" Type="http://schemas.openxmlformats.org/officeDocument/2006/relationships/image" Target="../media/image4891.png"/><Relationship Id="rId9" Type="http://schemas.openxmlformats.org/officeDocument/2006/relationships/image" Target="../media/image494.png"/><Relationship Id="rId14" Type="http://schemas.openxmlformats.org/officeDocument/2006/relationships/image" Target="../media/image4421.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8" Type="http://schemas.openxmlformats.org/officeDocument/2006/relationships/image" Target="../media/image516.png"/><Relationship Id="rId13" Type="http://schemas.openxmlformats.org/officeDocument/2006/relationships/image" Target="../media/image521.png"/><Relationship Id="rId18" Type="http://schemas.openxmlformats.org/officeDocument/2006/relationships/image" Target="../media/image527.png"/><Relationship Id="rId3" Type="http://schemas.openxmlformats.org/officeDocument/2006/relationships/image" Target="../media/image511.png"/><Relationship Id="rId7" Type="http://schemas.openxmlformats.org/officeDocument/2006/relationships/image" Target="../media/image515.png"/><Relationship Id="rId12" Type="http://schemas.openxmlformats.org/officeDocument/2006/relationships/image" Target="../media/image520.png"/><Relationship Id="rId17" Type="http://schemas.openxmlformats.org/officeDocument/2006/relationships/image" Target="../media/image526.png"/><Relationship Id="rId2" Type="http://schemas.openxmlformats.org/officeDocument/2006/relationships/image" Target="../media/image510.png"/><Relationship Id="rId16" Type="http://schemas.openxmlformats.org/officeDocument/2006/relationships/image" Target="../media/image525.png"/><Relationship Id="rId20" Type="http://schemas.microsoft.com/office/2007/relationships/hdphoto" Target="../media/hdphoto30.wdp"/><Relationship Id="rId1" Type="http://schemas.openxmlformats.org/officeDocument/2006/relationships/slideLayout" Target="../slideLayouts/slideLayout21.xml"/><Relationship Id="rId6" Type="http://schemas.openxmlformats.org/officeDocument/2006/relationships/image" Target="../media/image514.png"/><Relationship Id="rId11" Type="http://schemas.openxmlformats.org/officeDocument/2006/relationships/image" Target="../media/image519.png"/><Relationship Id="rId5" Type="http://schemas.openxmlformats.org/officeDocument/2006/relationships/image" Target="../media/image513.png"/><Relationship Id="rId15" Type="http://schemas.openxmlformats.org/officeDocument/2006/relationships/image" Target="../media/image524.png"/><Relationship Id="rId10" Type="http://schemas.openxmlformats.org/officeDocument/2006/relationships/image" Target="../media/image518.png"/><Relationship Id="rId19" Type="http://schemas.openxmlformats.org/officeDocument/2006/relationships/image" Target="../media/image461.png"/><Relationship Id="rId4" Type="http://schemas.openxmlformats.org/officeDocument/2006/relationships/image" Target="../media/image512.png"/><Relationship Id="rId9" Type="http://schemas.openxmlformats.org/officeDocument/2006/relationships/image" Target="../media/image517.png"/><Relationship Id="rId14" Type="http://schemas.openxmlformats.org/officeDocument/2006/relationships/image" Target="../media/image523.png"/></Relationships>
</file>

<file path=ppt/slides/_rels/slide161.xml.rels><?xml version="1.0" encoding="UTF-8" standalone="yes"?>
<Relationships xmlns="http://schemas.openxmlformats.org/package/2006/relationships"><Relationship Id="rId8" Type="http://schemas.openxmlformats.org/officeDocument/2006/relationships/image" Target="../media/image533.png"/><Relationship Id="rId13" Type="http://schemas.openxmlformats.org/officeDocument/2006/relationships/image" Target="../media/image538.png"/><Relationship Id="rId3" Type="http://schemas.openxmlformats.org/officeDocument/2006/relationships/image" Target="../media/image528.png"/><Relationship Id="rId7" Type="http://schemas.openxmlformats.org/officeDocument/2006/relationships/image" Target="../media/image532.png"/><Relationship Id="rId12" Type="http://schemas.openxmlformats.org/officeDocument/2006/relationships/image" Target="../media/image537.png"/><Relationship Id="rId2" Type="http://schemas.openxmlformats.org/officeDocument/2006/relationships/image" Target="../media/image5270.png"/><Relationship Id="rId1" Type="http://schemas.openxmlformats.org/officeDocument/2006/relationships/slideLayout" Target="../slideLayouts/slideLayout21.xml"/><Relationship Id="rId6" Type="http://schemas.openxmlformats.org/officeDocument/2006/relationships/image" Target="../media/image531.png"/><Relationship Id="rId11" Type="http://schemas.openxmlformats.org/officeDocument/2006/relationships/image" Target="../media/image536.png"/><Relationship Id="rId5" Type="http://schemas.openxmlformats.org/officeDocument/2006/relationships/image" Target="../media/image530.png"/><Relationship Id="rId15" Type="http://schemas.microsoft.com/office/2007/relationships/hdphoto" Target="../media/hdphoto30.wdp"/><Relationship Id="rId10" Type="http://schemas.openxmlformats.org/officeDocument/2006/relationships/image" Target="../media/image535.png"/><Relationship Id="rId4" Type="http://schemas.openxmlformats.org/officeDocument/2006/relationships/image" Target="../media/image529.png"/><Relationship Id="rId9" Type="http://schemas.openxmlformats.org/officeDocument/2006/relationships/image" Target="../media/image534.png"/><Relationship Id="rId14" Type="http://schemas.openxmlformats.org/officeDocument/2006/relationships/image" Target="../media/image461.png"/></Relationships>
</file>

<file path=ppt/slides/_rels/slide162.xml.rels><?xml version="1.0" encoding="UTF-8" standalone="yes"?>
<Relationships xmlns="http://schemas.openxmlformats.org/package/2006/relationships"><Relationship Id="rId8" Type="http://schemas.openxmlformats.org/officeDocument/2006/relationships/image" Target="../media/image4371.png"/><Relationship Id="rId13" Type="http://schemas.openxmlformats.org/officeDocument/2006/relationships/image" Target="../media/image464.png"/><Relationship Id="rId3" Type="http://schemas.openxmlformats.org/officeDocument/2006/relationships/image" Target="../media/image4281.png"/><Relationship Id="rId7" Type="http://schemas.openxmlformats.org/officeDocument/2006/relationships/image" Target="../media/image4601.png"/><Relationship Id="rId12" Type="http://schemas.openxmlformats.org/officeDocument/2006/relationships/image" Target="../media/image4630.png"/><Relationship Id="rId2" Type="http://schemas.openxmlformats.org/officeDocument/2006/relationships/image" Target="../media/image4271.png"/><Relationship Id="rId1" Type="http://schemas.openxmlformats.org/officeDocument/2006/relationships/slideLayout" Target="../slideLayouts/slideLayout21.xml"/><Relationship Id="rId6" Type="http://schemas.openxmlformats.org/officeDocument/2006/relationships/image" Target="../media/image4312.png"/><Relationship Id="rId11" Type="http://schemas.openxmlformats.org/officeDocument/2006/relationships/image" Target="../media/image4620.png"/><Relationship Id="rId10" Type="http://schemas.openxmlformats.org/officeDocument/2006/relationships/image" Target="../media/image4590.png"/><Relationship Id="rId4" Type="http://schemas.openxmlformats.org/officeDocument/2006/relationships/image" Target="../media/image463.png"/><Relationship Id="rId9" Type="http://schemas.openxmlformats.org/officeDocument/2006/relationships/image" Target="../media/image4613.png"/></Relationships>
</file>

<file path=ppt/slides/_rels/slide163.xml.rels><?xml version="1.0" encoding="UTF-8" standalone="yes"?>
<Relationships xmlns="http://schemas.openxmlformats.org/package/2006/relationships"><Relationship Id="rId8" Type="http://schemas.openxmlformats.org/officeDocument/2006/relationships/image" Target="../media/image4670.png"/><Relationship Id="rId13" Type="http://schemas.openxmlformats.org/officeDocument/2006/relationships/image" Target="../media/image4770.png"/><Relationship Id="rId18" Type="http://schemas.openxmlformats.org/officeDocument/2006/relationships/image" Target="../media/image4820.png"/><Relationship Id="rId26" Type="http://schemas.openxmlformats.org/officeDocument/2006/relationships/image" Target="../media/image4910.png"/><Relationship Id="rId3" Type="http://schemas.openxmlformats.org/officeDocument/2006/relationships/image" Target="../media/image4530.png"/><Relationship Id="rId21" Type="http://schemas.openxmlformats.org/officeDocument/2006/relationships/image" Target="../media/image4860.png"/><Relationship Id="rId7" Type="http://schemas.openxmlformats.org/officeDocument/2006/relationships/image" Target="../media/image4661.png"/><Relationship Id="rId12" Type="http://schemas.openxmlformats.org/officeDocument/2006/relationships/image" Target="../media/image4760.png"/><Relationship Id="rId17" Type="http://schemas.openxmlformats.org/officeDocument/2006/relationships/image" Target="../media/image4812.png"/><Relationship Id="rId25" Type="http://schemas.openxmlformats.org/officeDocument/2006/relationships/image" Target="../media/image4900.png"/><Relationship Id="rId2" Type="http://schemas.openxmlformats.org/officeDocument/2006/relationships/image" Target="../media/image4520.png"/><Relationship Id="rId16" Type="http://schemas.openxmlformats.org/officeDocument/2006/relationships/image" Target="../media/image4800.png"/><Relationship Id="rId20" Type="http://schemas.openxmlformats.org/officeDocument/2006/relationships/image" Target="../media/image4840.png"/><Relationship Id="rId1" Type="http://schemas.openxmlformats.org/officeDocument/2006/relationships/slideLayout" Target="../slideLayouts/slideLayout21.xml"/><Relationship Id="rId6" Type="http://schemas.openxmlformats.org/officeDocument/2006/relationships/image" Target="../media/image4640.png"/><Relationship Id="rId11" Type="http://schemas.openxmlformats.org/officeDocument/2006/relationships/image" Target="../media/image4720.png"/><Relationship Id="rId24" Type="http://schemas.openxmlformats.org/officeDocument/2006/relationships/image" Target="../media/image4890.png"/><Relationship Id="rId5" Type="http://schemas.openxmlformats.org/officeDocument/2006/relationships/image" Target="../media/image4592.png"/><Relationship Id="rId15" Type="http://schemas.openxmlformats.org/officeDocument/2006/relationships/image" Target="../media/image4790.png"/><Relationship Id="rId23" Type="http://schemas.openxmlformats.org/officeDocument/2006/relationships/image" Target="../media/image4880.png"/><Relationship Id="rId10" Type="http://schemas.openxmlformats.org/officeDocument/2006/relationships/image" Target="../media/image4701.png"/><Relationship Id="rId19" Type="http://schemas.openxmlformats.org/officeDocument/2006/relationships/image" Target="../media/image4830.png"/><Relationship Id="rId4" Type="http://schemas.openxmlformats.org/officeDocument/2006/relationships/image" Target="../media/image4550.png"/><Relationship Id="rId9" Type="http://schemas.openxmlformats.org/officeDocument/2006/relationships/image" Target="../media/image4680.png"/><Relationship Id="rId14" Type="http://schemas.openxmlformats.org/officeDocument/2006/relationships/image" Target="../media/image4780.png"/><Relationship Id="rId22" Type="http://schemas.openxmlformats.org/officeDocument/2006/relationships/image" Target="../media/image4870.png"/></Relationships>
</file>

<file path=ppt/slides/_rels/slide164.xml.rels><?xml version="1.0" encoding="UTF-8" standalone="yes"?>
<Relationships xmlns="http://schemas.openxmlformats.org/package/2006/relationships"><Relationship Id="rId2" Type="http://schemas.openxmlformats.org/officeDocument/2006/relationships/image" Target="../media/image465.png"/><Relationship Id="rId1" Type="http://schemas.openxmlformats.org/officeDocument/2006/relationships/slideLayout" Target="../slideLayouts/slideLayout21.xml"/></Relationships>
</file>

<file path=ppt/slides/_rels/slide165.xml.rels><?xml version="1.0" encoding="UTF-8" standalone="yes"?>
<Relationships xmlns="http://schemas.openxmlformats.org/package/2006/relationships"><Relationship Id="rId8" Type="http://schemas.openxmlformats.org/officeDocument/2006/relationships/image" Target="../media/image546.png"/><Relationship Id="rId3" Type="http://schemas.openxmlformats.org/officeDocument/2006/relationships/image" Target="../media/image4940.png"/><Relationship Id="rId7" Type="http://schemas.openxmlformats.org/officeDocument/2006/relationships/image" Target="../media/image545.png"/><Relationship Id="rId2" Type="http://schemas.openxmlformats.org/officeDocument/2006/relationships/image" Target="../media/image542.png"/><Relationship Id="rId1" Type="http://schemas.openxmlformats.org/officeDocument/2006/relationships/slideLayout" Target="../slideLayouts/slideLayout21.xml"/><Relationship Id="rId6" Type="http://schemas.openxmlformats.org/officeDocument/2006/relationships/image" Target="../media/image544.png"/><Relationship Id="rId11" Type="http://schemas.openxmlformats.org/officeDocument/2006/relationships/image" Target="../media/image467.png"/><Relationship Id="rId5" Type="http://schemas.openxmlformats.org/officeDocument/2006/relationships/image" Target="../media/image543.png"/><Relationship Id="rId10" Type="http://schemas.openxmlformats.org/officeDocument/2006/relationships/image" Target="../media/image466.png"/><Relationship Id="rId4" Type="http://schemas.openxmlformats.org/officeDocument/2006/relationships/image" Target="../media/image4950.png"/><Relationship Id="rId9" Type="http://schemas.openxmlformats.org/officeDocument/2006/relationships/image" Target="../media/image5000.png"/></Relationships>
</file>

<file path=ppt/slides/_rels/slide166.xml.rels><?xml version="1.0" encoding="UTF-8" standalone="yes"?>
<Relationships xmlns="http://schemas.openxmlformats.org/package/2006/relationships"><Relationship Id="rId3" Type="http://schemas.openxmlformats.org/officeDocument/2006/relationships/image" Target="../media/image5450.png"/><Relationship Id="rId2" Type="http://schemas.openxmlformats.org/officeDocument/2006/relationships/image" Target="../media/image5440.png"/><Relationship Id="rId1" Type="http://schemas.openxmlformats.org/officeDocument/2006/relationships/slideLayout" Target="../slideLayouts/slideLayout21.xml"/><Relationship Id="rId6" Type="http://schemas.openxmlformats.org/officeDocument/2006/relationships/image" Target="../media/image470.png"/><Relationship Id="rId5" Type="http://schemas.openxmlformats.org/officeDocument/2006/relationships/image" Target="../media/image468.png"/><Relationship Id="rId4" Type="http://schemas.openxmlformats.org/officeDocument/2006/relationships/image" Target="../media/image5460.png"/></Relationships>
</file>

<file path=ppt/slides/_rels/slide167.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71.png"/><Relationship Id="rId1" Type="http://schemas.openxmlformats.org/officeDocument/2006/relationships/slideLayout" Target="../slideLayouts/slideLayout21.xml"/><Relationship Id="rId4" Type="http://schemas.openxmlformats.org/officeDocument/2006/relationships/image" Target="../media/image472.png"/></Relationships>
</file>

<file path=ppt/slides/_rels/slide168.xml.rels><?xml version="1.0" encoding="UTF-8" standalone="yes"?>
<Relationships xmlns="http://schemas.openxmlformats.org/package/2006/relationships"><Relationship Id="rId8" Type="http://schemas.openxmlformats.org/officeDocument/2006/relationships/image" Target="../media/image5311.png"/><Relationship Id="rId13" Type="http://schemas.openxmlformats.org/officeDocument/2006/relationships/image" Target="../media/image5381.png"/><Relationship Id="rId3" Type="http://schemas.openxmlformats.org/officeDocument/2006/relationships/image" Target="../media/image5280.png"/><Relationship Id="rId7" Type="http://schemas.openxmlformats.org/officeDocument/2006/relationships/image" Target="../media/image5320.png"/><Relationship Id="rId12" Type="http://schemas.openxmlformats.org/officeDocument/2006/relationships/image" Target="../media/image5371.png"/><Relationship Id="rId17" Type="http://schemas.openxmlformats.org/officeDocument/2006/relationships/image" Target="../media/image5130.png"/><Relationship Id="rId2" Type="http://schemas.openxmlformats.org/officeDocument/2006/relationships/image" Target="../media/image5062.png"/><Relationship Id="rId16" Type="http://schemas.openxmlformats.org/officeDocument/2006/relationships/image" Target="../media/image5110.png"/><Relationship Id="rId1" Type="http://schemas.openxmlformats.org/officeDocument/2006/relationships/slideLayout" Target="../slideLayouts/slideLayout21.xml"/><Relationship Id="rId6" Type="http://schemas.openxmlformats.org/officeDocument/2006/relationships/image" Target="../media/image5090.png"/><Relationship Id="rId11" Type="http://schemas.openxmlformats.org/officeDocument/2006/relationships/image" Target="../media/image5360.png"/><Relationship Id="rId5" Type="http://schemas.openxmlformats.org/officeDocument/2006/relationships/image" Target="../media/image5081.png"/><Relationship Id="rId15" Type="http://schemas.openxmlformats.org/officeDocument/2006/relationships/image" Target="../media/image5101.png"/><Relationship Id="rId10" Type="http://schemas.openxmlformats.org/officeDocument/2006/relationships/image" Target="../media/image5330.png"/><Relationship Id="rId4" Type="http://schemas.openxmlformats.org/officeDocument/2006/relationships/image" Target="../media/image5072.png"/><Relationship Id="rId9" Type="http://schemas.openxmlformats.org/officeDocument/2006/relationships/image" Target="../media/image5340.png"/><Relationship Id="rId14" Type="http://schemas.openxmlformats.org/officeDocument/2006/relationships/image" Target="../media/image5352.png"/></Relationships>
</file>

<file path=ppt/slides/_rels/slide169.xml.rels><?xml version="1.0" encoding="UTF-8" standalone="yes"?>
<Relationships xmlns="http://schemas.openxmlformats.org/package/2006/relationships"><Relationship Id="rId3" Type="http://schemas.openxmlformats.org/officeDocument/2006/relationships/image" Target="../media/image474.jpeg"/><Relationship Id="rId2" Type="http://schemas.openxmlformats.org/officeDocument/2006/relationships/image" Target="../media/image473.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70.xml.rels><?xml version="1.0" encoding="UTF-8" standalone="yes"?>
<Relationships xmlns="http://schemas.openxmlformats.org/package/2006/relationships"><Relationship Id="rId8" Type="http://schemas.openxmlformats.org/officeDocument/2006/relationships/image" Target="../media/image474.jpeg"/><Relationship Id="rId3" Type="http://schemas.openxmlformats.org/officeDocument/2006/relationships/image" Target="../media/image556.png"/><Relationship Id="rId7" Type="http://schemas.openxmlformats.org/officeDocument/2006/relationships/image" Target="../media/image481.png"/><Relationship Id="rId2" Type="http://schemas.openxmlformats.org/officeDocument/2006/relationships/image" Target="../media/image555.png"/><Relationship Id="rId1" Type="http://schemas.openxmlformats.org/officeDocument/2006/relationships/slideLayout" Target="../slideLayouts/slideLayout21.xml"/><Relationship Id="rId6" Type="http://schemas.microsoft.com/office/2007/relationships/hdphoto" Target="../media/hdphoto32.wdp"/><Relationship Id="rId5" Type="http://schemas.openxmlformats.org/officeDocument/2006/relationships/image" Target="../media/image480.png"/><Relationship Id="rId4" Type="http://schemas.openxmlformats.org/officeDocument/2006/relationships/image" Target="../media/image557.png"/></Relationships>
</file>

<file path=ppt/slides/_rels/slide171.xml.rels><?xml version="1.0" encoding="UTF-8" standalone="yes"?>
<Relationships xmlns="http://schemas.openxmlformats.org/package/2006/relationships"><Relationship Id="rId8" Type="http://schemas.openxmlformats.org/officeDocument/2006/relationships/image" Target="../media/image561.png"/><Relationship Id="rId3" Type="http://schemas.openxmlformats.org/officeDocument/2006/relationships/image" Target="../media/image480.png"/><Relationship Id="rId7" Type="http://schemas.openxmlformats.org/officeDocument/2006/relationships/image" Target="../media/image5061.png"/><Relationship Id="rId2" Type="http://schemas.openxmlformats.org/officeDocument/2006/relationships/image" Target="../media/image560.png"/><Relationship Id="rId1" Type="http://schemas.openxmlformats.org/officeDocument/2006/relationships/slideLayout" Target="../slideLayouts/slideLayout21.xml"/><Relationship Id="rId6" Type="http://schemas.openxmlformats.org/officeDocument/2006/relationships/image" Target="../media/image474.jpeg"/><Relationship Id="rId5" Type="http://schemas.openxmlformats.org/officeDocument/2006/relationships/image" Target="../media/image481.png"/><Relationship Id="rId4" Type="http://schemas.microsoft.com/office/2007/relationships/hdphoto" Target="../media/hdphoto32.wdp"/></Relationships>
</file>

<file path=ppt/slides/_rels/slide172.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image" Target="../media/image482.png"/><Relationship Id="rId1" Type="http://schemas.openxmlformats.org/officeDocument/2006/relationships/slideLayout" Target="../slideLayouts/slideLayout2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5.xml.rels><?xml version="1.0" encoding="UTF-8" standalone="yes"?>
<Relationships xmlns="http://schemas.openxmlformats.org/package/2006/relationships"><Relationship Id="rId3" Type="http://schemas.openxmlformats.org/officeDocument/2006/relationships/image" Target="../media/image485.jpeg"/><Relationship Id="rId2" Type="http://schemas.openxmlformats.org/officeDocument/2006/relationships/image" Target="../media/image484.png"/><Relationship Id="rId1" Type="http://schemas.openxmlformats.org/officeDocument/2006/relationships/slideLayout" Target="../slideLayouts/slideLayout21.xml"/></Relationships>
</file>

<file path=ppt/slides/_rels/slide176.xml.rels><?xml version="1.0" encoding="UTF-8" standalone="yes"?>
<Relationships xmlns="http://schemas.openxmlformats.org/package/2006/relationships"><Relationship Id="rId3" Type="http://schemas.openxmlformats.org/officeDocument/2006/relationships/image" Target="../media/image487.jpeg"/><Relationship Id="rId2" Type="http://schemas.openxmlformats.org/officeDocument/2006/relationships/image" Target="../media/image486.jpeg"/><Relationship Id="rId1" Type="http://schemas.openxmlformats.org/officeDocument/2006/relationships/slideLayout" Target="../slideLayouts/slideLayout20.xml"/></Relationships>
</file>

<file path=ppt/slides/_rels/slide177.xml.rels><?xml version="1.0" encoding="UTF-8" standalone="yes"?>
<Relationships xmlns="http://schemas.openxmlformats.org/package/2006/relationships"><Relationship Id="rId2" Type="http://schemas.openxmlformats.org/officeDocument/2006/relationships/image" Target="../media/image488.png"/><Relationship Id="rId1" Type="http://schemas.openxmlformats.org/officeDocument/2006/relationships/slideLayout" Target="../slideLayouts/slideLayout21.xml"/></Relationships>
</file>

<file path=ppt/slides/_rels/slide178.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image" Target="../media/image489.png"/><Relationship Id="rId1" Type="http://schemas.openxmlformats.org/officeDocument/2006/relationships/slideLayout" Target="../slideLayouts/slideLayout21.xml"/><Relationship Id="rId4" Type="http://schemas.microsoft.com/office/2007/relationships/hdphoto" Target="../media/hdphoto33.wdp"/></Relationships>
</file>

<file path=ppt/slides/_rels/slide179.xml.rels><?xml version="1.0" encoding="UTF-8" standalone="yes"?>
<Relationships xmlns="http://schemas.openxmlformats.org/package/2006/relationships"><Relationship Id="rId2" Type="http://schemas.openxmlformats.org/officeDocument/2006/relationships/image" Target="../media/image539.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0.xml.rels><?xml version="1.0" encoding="UTF-8" standalone="yes"?>
<Relationships xmlns="http://schemas.openxmlformats.org/package/2006/relationships"><Relationship Id="rId8" Type="http://schemas.openxmlformats.org/officeDocument/2006/relationships/image" Target="../media/image5710.png"/><Relationship Id="rId13" Type="http://schemas.openxmlformats.org/officeDocument/2006/relationships/image" Target="../media/image576.png"/><Relationship Id="rId3" Type="http://schemas.openxmlformats.org/officeDocument/2006/relationships/image" Target="../media/image5660.png"/><Relationship Id="rId7" Type="http://schemas.openxmlformats.org/officeDocument/2006/relationships/image" Target="../media/image5700.png"/><Relationship Id="rId12" Type="http://schemas.openxmlformats.org/officeDocument/2006/relationships/image" Target="../media/image575.png"/><Relationship Id="rId17" Type="http://schemas.openxmlformats.org/officeDocument/2006/relationships/image" Target="../media/image580.png"/><Relationship Id="rId2" Type="http://schemas.openxmlformats.org/officeDocument/2006/relationships/image" Target="../media/image540.png"/><Relationship Id="rId16" Type="http://schemas.openxmlformats.org/officeDocument/2006/relationships/image" Target="../media/image579.png"/><Relationship Id="rId1" Type="http://schemas.openxmlformats.org/officeDocument/2006/relationships/slideLayout" Target="../slideLayouts/slideLayout21.xml"/><Relationship Id="rId6" Type="http://schemas.openxmlformats.org/officeDocument/2006/relationships/image" Target="../media/image5690.png"/><Relationship Id="rId11" Type="http://schemas.openxmlformats.org/officeDocument/2006/relationships/image" Target="../media/image574.png"/><Relationship Id="rId5" Type="http://schemas.openxmlformats.org/officeDocument/2006/relationships/image" Target="../media/image5681.png"/><Relationship Id="rId15" Type="http://schemas.openxmlformats.org/officeDocument/2006/relationships/image" Target="../media/image578.png"/><Relationship Id="rId10" Type="http://schemas.openxmlformats.org/officeDocument/2006/relationships/image" Target="../media/image573.png"/><Relationship Id="rId4" Type="http://schemas.openxmlformats.org/officeDocument/2006/relationships/image" Target="../media/image5670.png"/><Relationship Id="rId9" Type="http://schemas.openxmlformats.org/officeDocument/2006/relationships/image" Target="../media/image5720.png"/><Relationship Id="rId14" Type="http://schemas.openxmlformats.org/officeDocument/2006/relationships/image" Target="../media/image577.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2.xml.rels><?xml version="1.0" encoding="UTF-8" standalone="yes"?>
<Relationships xmlns="http://schemas.openxmlformats.org/package/2006/relationships"><Relationship Id="rId8" Type="http://schemas.openxmlformats.org/officeDocument/2006/relationships/image" Target="../media/image553.png"/><Relationship Id="rId3" Type="http://schemas.openxmlformats.org/officeDocument/2006/relationships/image" Target="../media/image547.png"/><Relationship Id="rId7" Type="http://schemas.openxmlformats.org/officeDocument/2006/relationships/image" Target="../media/image552.png"/><Relationship Id="rId2" Type="http://schemas.openxmlformats.org/officeDocument/2006/relationships/image" Target="../media/image541.png"/><Relationship Id="rId1" Type="http://schemas.openxmlformats.org/officeDocument/2006/relationships/slideLayout" Target="../slideLayouts/slideLayout21.xml"/><Relationship Id="rId6" Type="http://schemas.openxmlformats.org/officeDocument/2006/relationships/image" Target="../media/image550.png"/><Relationship Id="rId5" Type="http://schemas.openxmlformats.org/officeDocument/2006/relationships/image" Target="../media/image549.png"/><Relationship Id="rId4" Type="http://schemas.openxmlformats.org/officeDocument/2006/relationships/image" Target="../media/image548.png"/></Relationships>
</file>

<file path=ppt/slides/_rels/slide183.xml.rels><?xml version="1.0" encoding="UTF-8" standalone="yes"?>
<Relationships xmlns="http://schemas.openxmlformats.org/package/2006/relationships"><Relationship Id="rId3" Type="http://schemas.openxmlformats.org/officeDocument/2006/relationships/image" Target="../media/image558.png"/><Relationship Id="rId2" Type="http://schemas.openxmlformats.org/officeDocument/2006/relationships/image" Target="../media/image554.png"/><Relationship Id="rId1" Type="http://schemas.openxmlformats.org/officeDocument/2006/relationships/slideLayout" Target="../slideLayouts/slideLayout21.xml"/><Relationship Id="rId6" Type="http://schemas.openxmlformats.org/officeDocument/2006/relationships/image" Target="../media/image564.png"/><Relationship Id="rId5" Type="http://schemas.openxmlformats.org/officeDocument/2006/relationships/image" Target="../media/image563.png"/><Relationship Id="rId4" Type="http://schemas.openxmlformats.org/officeDocument/2006/relationships/image" Target="../media/image559.png"/></Relationships>
</file>

<file path=ppt/slides/_rels/slide184.xml.rels><?xml version="1.0" encoding="UTF-8" standalone="yes"?>
<Relationships xmlns="http://schemas.openxmlformats.org/package/2006/relationships"><Relationship Id="rId3" Type="http://schemas.openxmlformats.org/officeDocument/2006/relationships/image" Target="../media/image566.jpeg"/><Relationship Id="rId2" Type="http://schemas.openxmlformats.org/officeDocument/2006/relationships/image" Target="../media/image565.jpeg"/><Relationship Id="rId1" Type="http://schemas.openxmlformats.org/officeDocument/2006/relationships/slideLayout" Target="../slideLayouts/slideLayout21.xml"/></Relationships>
</file>

<file path=ppt/slides/_rels/slide185.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596.png"/><Relationship Id="rId7" Type="http://schemas.openxmlformats.org/officeDocument/2006/relationships/image" Target="../media/image569.jpeg"/><Relationship Id="rId2" Type="http://schemas.openxmlformats.org/officeDocument/2006/relationships/image" Target="../media/image567.png"/><Relationship Id="rId1" Type="http://schemas.openxmlformats.org/officeDocument/2006/relationships/slideLayout" Target="../slideLayouts/slideLayout21.xml"/><Relationship Id="rId6" Type="http://schemas.openxmlformats.org/officeDocument/2006/relationships/image" Target="../media/image568.png"/><Relationship Id="rId5" Type="http://schemas.openxmlformats.org/officeDocument/2006/relationships/image" Target="../media/image598.png"/><Relationship Id="rId4" Type="http://schemas.openxmlformats.org/officeDocument/2006/relationships/image" Target="../media/image597.png"/><Relationship Id="rId9" Type="http://schemas.openxmlformats.org/officeDocument/2006/relationships/image" Target="../media/image602.png"/></Relationships>
</file>

<file path=ppt/slides/_rels/slide186.xml.rels><?xml version="1.0" encoding="UTF-8" standalone="yes"?>
<Relationships xmlns="http://schemas.openxmlformats.org/package/2006/relationships"><Relationship Id="rId3" Type="http://schemas.openxmlformats.org/officeDocument/2006/relationships/image" Target="../media/image604.png"/><Relationship Id="rId2" Type="http://schemas.openxmlformats.org/officeDocument/2006/relationships/image" Target="../media/image603.png"/><Relationship Id="rId1" Type="http://schemas.openxmlformats.org/officeDocument/2006/relationships/slideLayout" Target="../slideLayouts/slideLayout21.xml"/><Relationship Id="rId5" Type="http://schemas.openxmlformats.org/officeDocument/2006/relationships/image" Target="../media/image568.png"/><Relationship Id="rId4" Type="http://schemas.openxmlformats.org/officeDocument/2006/relationships/image" Target="../media/image605.png"/></Relationships>
</file>

<file path=ppt/slides/_rels/slide187.xml.rels><?xml version="1.0" encoding="UTF-8" standalone="yes"?>
<Relationships xmlns="http://schemas.openxmlformats.org/package/2006/relationships"><Relationship Id="rId8" Type="http://schemas.openxmlformats.org/officeDocument/2006/relationships/image" Target="../media/image572.png"/><Relationship Id="rId3" Type="http://schemas.openxmlformats.org/officeDocument/2006/relationships/image" Target="../media/image607.png"/><Relationship Id="rId7" Type="http://schemas.microsoft.com/office/2007/relationships/hdphoto" Target="../media/hdphoto34.wdp"/><Relationship Id="rId2" Type="http://schemas.openxmlformats.org/officeDocument/2006/relationships/image" Target="../media/image606.png"/><Relationship Id="rId1" Type="http://schemas.openxmlformats.org/officeDocument/2006/relationships/slideLayout" Target="../slideLayouts/slideLayout21.xml"/><Relationship Id="rId6" Type="http://schemas.openxmlformats.org/officeDocument/2006/relationships/image" Target="../media/image571.png"/><Relationship Id="rId11" Type="http://schemas.microsoft.com/office/2007/relationships/hdphoto" Target="../media/hdphoto36.wdp"/><Relationship Id="rId5" Type="http://schemas.openxmlformats.org/officeDocument/2006/relationships/image" Target="../media/image609.png"/><Relationship Id="rId10" Type="http://schemas.openxmlformats.org/officeDocument/2006/relationships/image" Target="../media/image581.png"/><Relationship Id="rId4" Type="http://schemas.openxmlformats.org/officeDocument/2006/relationships/image" Target="../media/image608.png"/><Relationship Id="rId9" Type="http://schemas.microsoft.com/office/2007/relationships/hdphoto" Target="../media/hdphoto35.wdp"/></Relationships>
</file>

<file path=ppt/slides/_rels/slide188.xml.rels><?xml version="1.0" encoding="UTF-8" standalone="yes"?>
<Relationships xmlns="http://schemas.openxmlformats.org/package/2006/relationships"><Relationship Id="rId8" Type="http://schemas.openxmlformats.org/officeDocument/2006/relationships/image" Target="../media/image619.png"/><Relationship Id="rId13" Type="http://schemas.openxmlformats.org/officeDocument/2006/relationships/image" Target="../media/image624.png"/><Relationship Id="rId3" Type="http://schemas.openxmlformats.org/officeDocument/2006/relationships/image" Target="../media/image583.png"/><Relationship Id="rId7" Type="http://schemas.openxmlformats.org/officeDocument/2006/relationships/image" Target="../media/image618.png"/><Relationship Id="rId12" Type="http://schemas.openxmlformats.org/officeDocument/2006/relationships/image" Target="../media/image623.png"/><Relationship Id="rId2" Type="http://schemas.openxmlformats.org/officeDocument/2006/relationships/image" Target="../media/image582.png"/><Relationship Id="rId1" Type="http://schemas.openxmlformats.org/officeDocument/2006/relationships/slideLayout" Target="../slideLayouts/slideLayout21.xml"/><Relationship Id="rId6" Type="http://schemas.openxmlformats.org/officeDocument/2006/relationships/image" Target="../media/image617.png"/><Relationship Id="rId11" Type="http://schemas.openxmlformats.org/officeDocument/2006/relationships/image" Target="../media/image622.png"/><Relationship Id="rId5" Type="http://schemas.openxmlformats.org/officeDocument/2006/relationships/image" Target="../media/image584.png"/><Relationship Id="rId15" Type="http://schemas.openxmlformats.org/officeDocument/2006/relationships/image" Target="../media/image626.png"/><Relationship Id="rId10" Type="http://schemas.openxmlformats.org/officeDocument/2006/relationships/image" Target="../media/image621.png"/><Relationship Id="rId4" Type="http://schemas.openxmlformats.org/officeDocument/2006/relationships/image" Target="../media/image615.png"/><Relationship Id="rId9" Type="http://schemas.openxmlformats.org/officeDocument/2006/relationships/image" Target="../media/image620.png"/><Relationship Id="rId14" Type="http://schemas.openxmlformats.org/officeDocument/2006/relationships/image" Target="../media/image625.png"/></Relationships>
</file>

<file path=ppt/slides/_rels/slide189.xml.rels><?xml version="1.0" encoding="UTF-8" standalone="yes"?>
<Relationships xmlns="http://schemas.openxmlformats.org/package/2006/relationships"><Relationship Id="rId8" Type="http://schemas.openxmlformats.org/officeDocument/2006/relationships/image" Target="../media/image591.emf"/><Relationship Id="rId3" Type="http://schemas.openxmlformats.org/officeDocument/2006/relationships/image" Target="../media/image586.emf"/><Relationship Id="rId7" Type="http://schemas.openxmlformats.org/officeDocument/2006/relationships/image" Target="../media/image590.emf"/><Relationship Id="rId2" Type="http://schemas.openxmlformats.org/officeDocument/2006/relationships/image" Target="../media/image585.emf"/><Relationship Id="rId1" Type="http://schemas.openxmlformats.org/officeDocument/2006/relationships/slideLayout" Target="../slideLayouts/slideLayout21.xml"/><Relationship Id="rId6" Type="http://schemas.openxmlformats.org/officeDocument/2006/relationships/image" Target="../media/image589.emf"/><Relationship Id="rId11" Type="http://schemas.openxmlformats.org/officeDocument/2006/relationships/image" Target="../media/image594.emf"/><Relationship Id="rId5" Type="http://schemas.openxmlformats.org/officeDocument/2006/relationships/image" Target="../media/image588.emf"/><Relationship Id="rId10" Type="http://schemas.openxmlformats.org/officeDocument/2006/relationships/image" Target="../media/image593.emf"/><Relationship Id="rId4" Type="http://schemas.openxmlformats.org/officeDocument/2006/relationships/image" Target="../media/image587.emf"/><Relationship Id="rId9" Type="http://schemas.openxmlformats.org/officeDocument/2006/relationships/image" Target="../media/image59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0.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595.png"/><Relationship Id="rId1" Type="http://schemas.openxmlformats.org/officeDocument/2006/relationships/slideLayout" Target="../slideLayouts/slideLayout21.xml"/></Relationships>
</file>

<file path=ppt/slides/_rels/slide191.xml.rels><?xml version="1.0" encoding="UTF-8" standalone="yes"?>
<Relationships xmlns="http://schemas.openxmlformats.org/package/2006/relationships"><Relationship Id="rId8" Type="http://schemas.openxmlformats.org/officeDocument/2006/relationships/image" Target="../media/image720.png"/><Relationship Id="rId13" Type="http://schemas.openxmlformats.org/officeDocument/2006/relationships/image" Target="../media/image725.png"/><Relationship Id="rId18" Type="http://schemas.openxmlformats.org/officeDocument/2006/relationships/image" Target="../media/image600.png"/><Relationship Id="rId3" Type="http://schemas.openxmlformats.org/officeDocument/2006/relationships/image" Target="../media/image715.png"/><Relationship Id="rId7" Type="http://schemas.openxmlformats.org/officeDocument/2006/relationships/image" Target="../media/image719.png"/><Relationship Id="rId12" Type="http://schemas.openxmlformats.org/officeDocument/2006/relationships/image" Target="../media/image724.png"/><Relationship Id="rId17" Type="http://schemas.openxmlformats.org/officeDocument/2006/relationships/image" Target="../media/image7190.png"/><Relationship Id="rId2" Type="http://schemas.openxmlformats.org/officeDocument/2006/relationships/image" Target="../media/image599.png"/><Relationship Id="rId16" Type="http://schemas.openxmlformats.org/officeDocument/2006/relationships/image" Target="../media/image7171.png"/><Relationship Id="rId1" Type="http://schemas.openxmlformats.org/officeDocument/2006/relationships/slideLayout" Target="../slideLayouts/slideLayout21.xml"/><Relationship Id="rId6" Type="http://schemas.openxmlformats.org/officeDocument/2006/relationships/image" Target="../media/image718.png"/><Relationship Id="rId11" Type="http://schemas.openxmlformats.org/officeDocument/2006/relationships/image" Target="../media/image723.png"/><Relationship Id="rId5" Type="http://schemas.openxmlformats.org/officeDocument/2006/relationships/image" Target="../media/image717.png"/><Relationship Id="rId15" Type="http://schemas.openxmlformats.org/officeDocument/2006/relationships/image" Target="../media/image7160.png"/><Relationship Id="rId10" Type="http://schemas.openxmlformats.org/officeDocument/2006/relationships/image" Target="../media/image722.png"/><Relationship Id="rId4" Type="http://schemas.openxmlformats.org/officeDocument/2006/relationships/image" Target="../media/image716.png"/><Relationship Id="rId9" Type="http://schemas.openxmlformats.org/officeDocument/2006/relationships/image" Target="../media/image721.png"/><Relationship Id="rId14" Type="http://schemas.openxmlformats.org/officeDocument/2006/relationships/image" Target="../media/image726.png"/></Relationships>
</file>

<file path=ppt/slides/_rels/slide192.xml.rels><?xml version="1.0" encoding="UTF-8" standalone="yes"?>
<Relationships xmlns="http://schemas.openxmlformats.org/package/2006/relationships"><Relationship Id="rId8" Type="http://schemas.openxmlformats.org/officeDocument/2006/relationships/image" Target="../media/image734.png"/><Relationship Id="rId13" Type="http://schemas.openxmlformats.org/officeDocument/2006/relationships/image" Target="../media/image610.png"/><Relationship Id="rId3" Type="http://schemas.openxmlformats.org/officeDocument/2006/relationships/image" Target="../media/image729.png"/><Relationship Id="rId7" Type="http://schemas.openxmlformats.org/officeDocument/2006/relationships/image" Target="../media/image733.png"/><Relationship Id="rId12" Type="http://schemas.openxmlformats.org/officeDocument/2006/relationships/image" Target="../media/image738.png"/><Relationship Id="rId2" Type="http://schemas.openxmlformats.org/officeDocument/2006/relationships/image" Target="../media/image601.png"/><Relationship Id="rId1" Type="http://schemas.openxmlformats.org/officeDocument/2006/relationships/slideLayout" Target="../slideLayouts/slideLayout21.xml"/><Relationship Id="rId6" Type="http://schemas.openxmlformats.org/officeDocument/2006/relationships/image" Target="../media/image732.png"/><Relationship Id="rId11" Type="http://schemas.openxmlformats.org/officeDocument/2006/relationships/image" Target="../media/image737.png"/><Relationship Id="rId5" Type="http://schemas.openxmlformats.org/officeDocument/2006/relationships/image" Target="../media/image731.png"/><Relationship Id="rId15" Type="http://schemas.openxmlformats.org/officeDocument/2006/relationships/image" Target="../media/image741.png"/><Relationship Id="rId10" Type="http://schemas.openxmlformats.org/officeDocument/2006/relationships/image" Target="../media/image736.png"/><Relationship Id="rId4" Type="http://schemas.openxmlformats.org/officeDocument/2006/relationships/image" Target="../media/image730.png"/><Relationship Id="rId9" Type="http://schemas.openxmlformats.org/officeDocument/2006/relationships/image" Target="../media/image735.png"/><Relationship Id="rId14" Type="http://schemas.openxmlformats.org/officeDocument/2006/relationships/image" Target="../media/image740.png"/></Relationships>
</file>

<file path=ppt/slides/_rels/slide193.xml.rels><?xml version="1.0" encoding="UTF-8" standalone="yes"?>
<Relationships xmlns="http://schemas.openxmlformats.org/package/2006/relationships"><Relationship Id="rId8" Type="http://schemas.openxmlformats.org/officeDocument/2006/relationships/image" Target="../media/image747.png"/><Relationship Id="rId13" Type="http://schemas.openxmlformats.org/officeDocument/2006/relationships/image" Target="../media/image752.png"/><Relationship Id="rId3" Type="http://schemas.openxmlformats.org/officeDocument/2006/relationships/image" Target="../media/image613.png"/><Relationship Id="rId7" Type="http://schemas.openxmlformats.org/officeDocument/2006/relationships/image" Target="../media/image746.png"/><Relationship Id="rId12" Type="http://schemas.openxmlformats.org/officeDocument/2006/relationships/image" Target="../media/image751.png"/><Relationship Id="rId2" Type="http://schemas.openxmlformats.org/officeDocument/2006/relationships/image" Target="../media/image612.png"/><Relationship Id="rId1" Type="http://schemas.openxmlformats.org/officeDocument/2006/relationships/slideLayout" Target="../slideLayouts/slideLayout21.xml"/><Relationship Id="rId6" Type="http://schemas.openxmlformats.org/officeDocument/2006/relationships/image" Target="../media/image745.png"/><Relationship Id="rId11" Type="http://schemas.openxmlformats.org/officeDocument/2006/relationships/image" Target="../media/image750.png"/><Relationship Id="rId5" Type="http://schemas.openxmlformats.org/officeDocument/2006/relationships/image" Target="../media/image744.png"/><Relationship Id="rId15" Type="http://schemas.openxmlformats.org/officeDocument/2006/relationships/image" Target="../media/image754.png"/><Relationship Id="rId10" Type="http://schemas.openxmlformats.org/officeDocument/2006/relationships/image" Target="../media/image749.png"/><Relationship Id="rId4" Type="http://schemas.openxmlformats.org/officeDocument/2006/relationships/image" Target="../media/image7430.png"/><Relationship Id="rId9" Type="http://schemas.openxmlformats.org/officeDocument/2006/relationships/image" Target="../media/image7410.png"/><Relationship Id="rId14" Type="http://schemas.openxmlformats.org/officeDocument/2006/relationships/image" Target="../media/image753.png"/></Relationships>
</file>

<file path=ppt/slides/_rels/slide194.xml.rels><?xml version="1.0" encoding="UTF-8" standalone="yes"?>
<Relationships xmlns="http://schemas.openxmlformats.org/package/2006/relationships"><Relationship Id="rId8" Type="http://schemas.openxmlformats.org/officeDocument/2006/relationships/image" Target="../media/image760.png"/><Relationship Id="rId13" Type="http://schemas.openxmlformats.org/officeDocument/2006/relationships/image" Target="../media/image765.png"/><Relationship Id="rId3" Type="http://schemas.openxmlformats.org/officeDocument/2006/relationships/image" Target="../media/image755.png"/><Relationship Id="rId7" Type="http://schemas.openxmlformats.org/officeDocument/2006/relationships/image" Target="../media/image759.png"/><Relationship Id="rId12" Type="http://schemas.openxmlformats.org/officeDocument/2006/relationships/image" Target="../media/image764.png"/><Relationship Id="rId2" Type="http://schemas.openxmlformats.org/officeDocument/2006/relationships/image" Target="../media/image614.png"/><Relationship Id="rId16" Type="http://schemas.openxmlformats.org/officeDocument/2006/relationships/image" Target="../media/image768.png"/><Relationship Id="rId1" Type="http://schemas.openxmlformats.org/officeDocument/2006/relationships/slideLayout" Target="../slideLayouts/slideLayout21.xml"/><Relationship Id="rId6" Type="http://schemas.openxmlformats.org/officeDocument/2006/relationships/image" Target="../media/image758.png"/><Relationship Id="rId11" Type="http://schemas.openxmlformats.org/officeDocument/2006/relationships/image" Target="../media/image763.png"/><Relationship Id="rId5" Type="http://schemas.openxmlformats.org/officeDocument/2006/relationships/image" Target="../media/image757.png"/><Relationship Id="rId15" Type="http://schemas.openxmlformats.org/officeDocument/2006/relationships/image" Target="../media/image767.png"/><Relationship Id="rId10" Type="http://schemas.openxmlformats.org/officeDocument/2006/relationships/image" Target="../media/image762.png"/><Relationship Id="rId4" Type="http://schemas.openxmlformats.org/officeDocument/2006/relationships/image" Target="../media/image756.png"/><Relationship Id="rId9" Type="http://schemas.openxmlformats.org/officeDocument/2006/relationships/image" Target="../media/image761.png"/><Relationship Id="rId14" Type="http://schemas.openxmlformats.org/officeDocument/2006/relationships/image" Target="../media/image766.png"/></Relationships>
</file>

<file path=ppt/slides/_rels/slide195.xml.rels><?xml version="1.0" encoding="UTF-8" standalone="yes"?>
<Relationships xmlns="http://schemas.openxmlformats.org/package/2006/relationships"><Relationship Id="rId3" Type="http://schemas.openxmlformats.org/officeDocument/2006/relationships/image" Target="../media/image615.jpe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7.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notesSlide" Target="../notesSlides/notesSlide11.xml"/><Relationship Id="rId7" Type="http://schemas.openxmlformats.org/officeDocument/2006/relationships/image" Target="../media/image639.png"/><Relationship Id="rId2" Type="http://schemas.openxmlformats.org/officeDocument/2006/relationships/slideLayout" Target="../slideLayouts/slideLayout21.xml"/><Relationship Id="rId1" Type="http://schemas.openxmlformats.org/officeDocument/2006/relationships/themeOverride" Target="../theme/themeOverride4.xml"/><Relationship Id="rId6" Type="http://schemas.openxmlformats.org/officeDocument/2006/relationships/image" Target="../media/image628.png"/><Relationship Id="rId11" Type="http://schemas.openxmlformats.org/officeDocument/2006/relationships/image" Target="../media/image643.png"/><Relationship Id="rId5" Type="http://schemas.openxmlformats.org/officeDocument/2006/relationships/image" Target="../media/image627.png"/><Relationship Id="rId10" Type="http://schemas.openxmlformats.org/officeDocument/2006/relationships/image" Target="../media/image642.png"/><Relationship Id="rId4" Type="http://schemas.openxmlformats.org/officeDocument/2006/relationships/image" Target="../media/image616.png"/><Relationship Id="rId9" Type="http://schemas.openxmlformats.org/officeDocument/2006/relationships/image" Target="../media/image641.png"/></Relationships>
</file>

<file path=ppt/slides/_rels/slide198.xml.rels><?xml version="1.0" encoding="UTF-8" standalone="yes"?>
<Relationships xmlns="http://schemas.openxmlformats.org/package/2006/relationships"><Relationship Id="rId8" Type="http://schemas.openxmlformats.org/officeDocument/2006/relationships/image" Target="../media/image633.png"/><Relationship Id="rId3" Type="http://schemas.openxmlformats.org/officeDocument/2006/relationships/hyperlink" Target="http://www.google.com.tr/url?sa=i&amp;rct=j&amp;q=&amp;esrc=s&amp;frm=1&amp;source=images&amp;cd=&amp;cad=rja&amp;docid=U8sjEPMc7NVuEM&amp;tbnid=pwU_WgaM8exuPM:&amp;ved=0CAUQjRw&amp;url=http://www.klasbilgi.com/2013-ramsey-takim-elbise-modelleri/&amp;ei=D67_UcKeDoG1PLzlgdgL&amp;bvm=bv.50165853,d.Yms&amp;psig=AFQjCNE5ixfRqs3u2ajRwsoChbeFVlanrw&amp;ust=1375797058579184" TargetMode="External"/><Relationship Id="rId7" Type="http://schemas.openxmlformats.org/officeDocument/2006/relationships/image" Target="../media/image632.png"/><Relationship Id="rId2" Type="http://schemas.openxmlformats.org/officeDocument/2006/relationships/slideLayout" Target="../slideLayouts/slideLayout21.xml"/><Relationship Id="rId1" Type="http://schemas.openxmlformats.org/officeDocument/2006/relationships/themeOverride" Target="../theme/themeOverride5.xml"/><Relationship Id="rId6" Type="http://schemas.openxmlformats.org/officeDocument/2006/relationships/image" Target="../media/image631.png"/><Relationship Id="rId11" Type="http://schemas.openxmlformats.org/officeDocument/2006/relationships/image" Target="../media/image637.png"/><Relationship Id="rId5" Type="http://schemas.openxmlformats.org/officeDocument/2006/relationships/image" Target="../media/image630.png"/><Relationship Id="rId10" Type="http://schemas.openxmlformats.org/officeDocument/2006/relationships/image" Target="../media/image636.png"/><Relationship Id="rId4" Type="http://schemas.openxmlformats.org/officeDocument/2006/relationships/image" Target="../media/image629.jpeg"/><Relationship Id="rId9" Type="http://schemas.openxmlformats.org/officeDocument/2006/relationships/image" Target="../media/image634.png"/></Relationships>
</file>

<file path=ppt/slides/_rels/slide199.xml.rels><?xml version="1.0" encoding="UTF-8" standalone="yes"?>
<Relationships xmlns="http://schemas.openxmlformats.org/package/2006/relationships"><Relationship Id="rId2" Type="http://schemas.openxmlformats.org/officeDocument/2006/relationships/image" Target="../media/image638.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channel/UC2cfqfo9kru1aCCp6FgGtEw"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0.xml.rels><?xml version="1.0" encoding="UTF-8" standalone="yes"?>
<Relationships xmlns="http://schemas.openxmlformats.org/package/2006/relationships"><Relationship Id="rId3" Type="http://schemas.openxmlformats.org/officeDocument/2006/relationships/image" Target="../media/image645.png"/><Relationship Id="rId2" Type="http://schemas.openxmlformats.org/officeDocument/2006/relationships/image" Target="../media/image644.png"/><Relationship Id="rId1" Type="http://schemas.openxmlformats.org/officeDocument/2006/relationships/slideLayout" Target="../slideLayouts/slideLayout21.xml"/></Relationships>
</file>

<file path=ppt/slides/_rels/slide201.xml.rels><?xml version="1.0" encoding="UTF-8" standalone="yes"?>
<Relationships xmlns="http://schemas.openxmlformats.org/package/2006/relationships"><Relationship Id="rId3" Type="http://schemas.openxmlformats.org/officeDocument/2006/relationships/image" Target="../media/image647.png"/><Relationship Id="rId2" Type="http://schemas.openxmlformats.org/officeDocument/2006/relationships/image" Target="../media/image646.png"/><Relationship Id="rId1" Type="http://schemas.openxmlformats.org/officeDocument/2006/relationships/slideLayout" Target="../slideLayouts/slideLayout21.xml"/></Relationships>
</file>

<file path=ppt/slides/_rels/slide202.xml.rels><?xml version="1.0" encoding="UTF-8" standalone="yes"?>
<Relationships xmlns="http://schemas.openxmlformats.org/package/2006/relationships"><Relationship Id="rId3" Type="http://schemas.openxmlformats.org/officeDocument/2006/relationships/image" Target="../media/image649.png"/><Relationship Id="rId2" Type="http://schemas.openxmlformats.org/officeDocument/2006/relationships/image" Target="../media/image648.png"/><Relationship Id="rId1" Type="http://schemas.openxmlformats.org/officeDocument/2006/relationships/slideLayout" Target="../slideLayouts/slideLayout21.xml"/></Relationships>
</file>

<file path=ppt/slides/_rels/slide203.xml.rels><?xml version="1.0" encoding="UTF-8" standalone="yes"?>
<Relationships xmlns="http://schemas.openxmlformats.org/package/2006/relationships"><Relationship Id="rId3" Type="http://schemas.openxmlformats.org/officeDocument/2006/relationships/image" Target="../media/image651.png"/><Relationship Id="rId2" Type="http://schemas.openxmlformats.org/officeDocument/2006/relationships/image" Target="../media/image650.png"/><Relationship Id="rId1" Type="http://schemas.openxmlformats.org/officeDocument/2006/relationships/slideLayout" Target="../slideLayouts/slideLayout21.xml"/></Relationships>
</file>

<file path=ppt/slides/_rels/slide204.xml.rels><?xml version="1.0" encoding="UTF-8" standalone="yes"?>
<Relationships xmlns="http://schemas.openxmlformats.org/package/2006/relationships"><Relationship Id="rId3" Type="http://schemas.openxmlformats.org/officeDocument/2006/relationships/image" Target="../media/image653.jpeg"/><Relationship Id="rId2" Type="http://schemas.openxmlformats.org/officeDocument/2006/relationships/image" Target="../media/image652.jpeg"/><Relationship Id="rId1" Type="http://schemas.openxmlformats.org/officeDocument/2006/relationships/slideLayout" Target="../slideLayouts/slideLayout21.xml"/><Relationship Id="rId4" Type="http://schemas.openxmlformats.org/officeDocument/2006/relationships/image" Target="../media/image654.jpeg"/></Relationships>
</file>

<file path=ppt/slides/_rels/slide205.xml.rels><?xml version="1.0" encoding="UTF-8" standalone="yes"?>
<Relationships xmlns="http://schemas.openxmlformats.org/package/2006/relationships"><Relationship Id="rId3" Type="http://schemas.openxmlformats.org/officeDocument/2006/relationships/image" Target="../media/image656.png"/><Relationship Id="rId2" Type="http://schemas.openxmlformats.org/officeDocument/2006/relationships/image" Target="../media/image655.png"/><Relationship Id="rId1" Type="http://schemas.openxmlformats.org/officeDocument/2006/relationships/slideLayout" Target="../slideLayouts/slideLayout21.xml"/><Relationship Id="rId4" Type="http://schemas.openxmlformats.org/officeDocument/2006/relationships/image" Target="../media/image657.png"/></Relationships>
</file>

<file path=ppt/slides/_rels/slide206.xml.rels><?xml version="1.0" encoding="UTF-8" standalone="yes"?>
<Relationships xmlns="http://schemas.openxmlformats.org/package/2006/relationships"><Relationship Id="rId2" Type="http://schemas.openxmlformats.org/officeDocument/2006/relationships/image" Target="../media/image658.jpeg"/><Relationship Id="rId1" Type="http://schemas.openxmlformats.org/officeDocument/2006/relationships/slideLayout" Target="../slideLayouts/slideLayout21.xml"/></Relationships>
</file>

<file path=ppt/slides/_rels/slide207.xml.rels><?xml version="1.0" encoding="UTF-8" standalone="yes"?>
<Relationships xmlns="http://schemas.openxmlformats.org/package/2006/relationships"><Relationship Id="rId2" Type="http://schemas.openxmlformats.org/officeDocument/2006/relationships/image" Target="../media/image659.png"/><Relationship Id="rId1" Type="http://schemas.openxmlformats.org/officeDocument/2006/relationships/slideLayout" Target="../slideLayouts/slideLayout21.xml"/></Relationships>
</file>

<file path=ppt/slides/_rels/slide208.xml.rels><?xml version="1.0" encoding="UTF-8" standalone="yes"?>
<Relationships xmlns="http://schemas.openxmlformats.org/package/2006/relationships"><Relationship Id="rId3" Type="http://schemas.openxmlformats.org/officeDocument/2006/relationships/image" Target="../media/image662.png"/><Relationship Id="rId2" Type="http://schemas.openxmlformats.org/officeDocument/2006/relationships/image" Target="../media/image661.png"/><Relationship Id="rId1" Type="http://schemas.openxmlformats.org/officeDocument/2006/relationships/slideLayout" Target="../slideLayouts/slideLayout21.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1.xml"/><Relationship Id="rId1" Type="http://schemas.openxmlformats.org/officeDocument/2006/relationships/themeOverride" Target="../theme/themeOverride6.xml"/><Relationship Id="rId6" Type="http://schemas.openxmlformats.org/officeDocument/2006/relationships/image" Target="../media/image4410.png"/><Relationship Id="rId5" Type="http://schemas.openxmlformats.org/officeDocument/2006/relationships/image" Target="../media/image664.png"/><Relationship Id="rId4" Type="http://schemas.openxmlformats.org/officeDocument/2006/relationships/image" Target="../media/image66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210.xml.rels><?xml version="1.0" encoding="UTF-8" standalone="yes"?>
<Relationships xmlns="http://schemas.openxmlformats.org/package/2006/relationships"><Relationship Id="rId8" Type="http://schemas.openxmlformats.org/officeDocument/2006/relationships/image" Target="../media/image668.png"/><Relationship Id="rId3" Type="http://schemas.openxmlformats.org/officeDocument/2006/relationships/image" Target="../media/image665.emf"/><Relationship Id="rId7" Type="http://schemas.openxmlformats.org/officeDocument/2006/relationships/image" Target="../media/image667.png"/><Relationship Id="rId2" Type="http://schemas.openxmlformats.org/officeDocument/2006/relationships/slideLayout" Target="../slideLayouts/slideLayout21.xml"/><Relationship Id="rId1" Type="http://schemas.openxmlformats.org/officeDocument/2006/relationships/themeOverride" Target="../theme/themeOverride7.xml"/><Relationship Id="rId6" Type="http://schemas.openxmlformats.org/officeDocument/2006/relationships/image" Target="../media/image666.png"/><Relationship Id="rId5" Type="http://schemas.openxmlformats.org/officeDocument/2006/relationships/image" Target="../media/image674.png"/><Relationship Id="rId4" Type="http://schemas.openxmlformats.org/officeDocument/2006/relationships/image" Target="../media/image673.png"/></Relationships>
</file>

<file path=ppt/slides/_rels/slide211.xml.rels><?xml version="1.0" encoding="UTF-8" standalone="yes"?>
<Relationships xmlns="http://schemas.openxmlformats.org/package/2006/relationships"><Relationship Id="rId8" Type="http://schemas.openxmlformats.org/officeDocument/2006/relationships/image" Target="../media/image683.png"/><Relationship Id="rId13" Type="http://schemas.openxmlformats.org/officeDocument/2006/relationships/image" Target="../media/image687.png"/><Relationship Id="rId18" Type="http://schemas.openxmlformats.org/officeDocument/2006/relationships/image" Target="../media/image692.png"/><Relationship Id="rId3" Type="http://schemas.openxmlformats.org/officeDocument/2006/relationships/image" Target="../media/image669.png"/><Relationship Id="rId7" Type="http://schemas.openxmlformats.org/officeDocument/2006/relationships/image" Target="../media/image676.png"/><Relationship Id="rId12" Type="http://schemas.microsoft.com/office/2007/relationships/hdphoto" Target="../media/hdphoto38.wdp"/><Relationship Id="rId17" Type="http://schemas.openxmlformats.org/officeDocument/2006/relationships/image" Target="../media/image691.png"/><Relationship Id="rId2" Type="http://schemas.openxmlformats.org/officeDocument/2006/relationships/notesSlide" Target="../notesSlides/notesSlide13.xml"/><Relationship Id="rId16" Type="http://schemas.openxmlformats.org/officeDocument/2006/relationships/image" Target="../media/image680.png"/><Relationship Id="rId1" Type="http://schemas.openxmlformats.org/officeDocument/2006/relationships/slideLayout" Target="../slideLayouts/slideLayout21.xml"/><Relationship Id="rId6" Type="http://schemas.openxmlformats.org/officeDocument/2006/relationships/image" Target="../media/image675.png"/><Relationship Id="rId11" Type="http://schemas.openxmlformats.org/officeDocument/2006/relationships/image" Target="../media/image677.png"/><Relationship Id="rId5" Type="http://schemas.openxmlformats.org/officeDocument/2006/relationships/image" Target="../media/image671.png"/><Relationship Id="rId15" Type="http://schemas.openxmlformats.org/officeDocument/2006/relationships/image" Target="../media/image679.png"/><Relationship Id="rId10" Type="http://schemas.openxmlformats.org/officeDocument/2006/relationships/image" Target="../media/image685.png"/><Relationship Id="rId4" Type="http://schemas.openxmlformats.org/officeDocument/2006/relationships/image" Target="../media/image670.png"/><Relationship Id="rId9" Type="http://schemas.openxmlformats.org/officeDocument/2006/relationships/image" Target="../media/image684.png"/><Relationship Id="rId14" Type="http://schemas.openxmlformats.org/officeDocument/2006/relationships/image" Target="../media/image678.png"/></Relationships>
</file>

<file path=ppt/slides/_rels/slide212.xml.rels><?xml version="1.0" encoding="UTF-8" standalone="yes"?>
<Relationships xmlns="http://schemas.openxmlformats.org/package/2006/relationships"><Relationship Id="rId8" Type="http://schemas.openxmlformats.org/officeDocument/2006/relationships/image" Target="../media/image698.png"/><Relationship Id="rId3" Type="http://schemas.openxmlformats.org/officeDocument/2006/relationships/image" Target="../media/image693.png"/><Relationship Id="rId7" Type="http://schemas.openxmlformats.org/officeDocument/2006/relationships/image" Target="../media/image682.png"/><Relationship Id="rId2" Type="http://schemas.openxmlformats.org/officeDocument/2006/relationships/slideLayout" Target="../slideLayouts/slideLayout21.xml"/><Relationship Id="rId1" Type="http://schemas.openxmlformats.org/officeDocument/2006/relationships/themeOverride" Target="../theme/themeOverride8.xml"/><Relationship Id="rId6" Type="http://schemas.openxmlformats.org/officeDocument/2006/relationships/image" Target="../media/image681.png"/><Relationship Id="rId5" Type="http://schemas.openxmlformats.org/officeDocument/2006/relationships/image" Target="../media/image695.png"/><Relationship Id="rId4" Type="http://schemas.openxmlformats.org/officeDocument/2006/relationships/image" Target="../media/image694.png"/><Relationship Id="rId9" Type="http://schemas.openxmlformats.org/officeDocument/2006/relationships/image" Target="../media/image699.png"/></Relationships>
</file>

<file path=ppt/slides/_rels/slide213.xml.rels><?xml version="1.0" encoding="UTF-8" standalone="yes"?>
<Relationships xmlns="http://schemas.openxmlformats.org/package/2006/relationships"><Relationship Id="rId8" Type="http://schemas.openxmlformats.org/officeDocument/2006/relationships/image" Target="../media/image704.png"/><Relationship Id="rId3" Type="http://schemas.openxmlformats.org/officeDocument/2006/relationships/image" Target="../media/image686.png"/><Relationship Id="rId7" Type="http://schemas.openxmlformats.org/officeDocument/2006/relationships/image" Target="../media/image703.png"/><Relationship Id="rId2" Type="http://schemas.openxmlformats.org/officeDocument/2006/relationships/slideLayout" Target="../slideLayouts/slideLayout21.xml"/><Relationship Id="rId1" Type="http://schemas.openxmlformats.org/officeDocument/2006/relationships/themeOverride" Target="../theme/themeOverride9.xml"/><Relationship Id="rId6" Type="http://schemas.openxmlformats.org/officeDocument/2006/relationships/image" Target="../media/image6890.png"/><Relationship Id="rId5" Type="http://schemas.openxmlformats.org/officeDocument/2006/relationships/image" Target="../media/image702.png"/><Relationship Id="rId4" Type="http://schemas.openxmlformats.org/officeDocument/2006/relationships/image" Target="../media/image701.png"/></Relationships>
</file>

<file path=ppt/slides/_rels/slide214.xml.rels><?xml version="1.0" encoding="UTF-8" standalone="yes"?>
<Relationships xmlns="http://schemas.openxmlformats.org/package/2006/relationships"><Relationship Id="rId3" Type="http://schemas.openxmlformats.org/officeDocument/2006/relationships/image" Target="../media/image705.png"/><Relationship Id="rId7" Type="http://schemas.openxmlformats.org/officeDocument/2006/relationships/image" Target="../media/image689.png"/><Relationship Id="rId2" Type="http://schemas.openxmlformats.org/officeDocument/2006/relationships/slideLayout" Target="../slideLayouts/slideLayout21.xml"/><Relationship Id="rId1" Type="http://schemas.openxmlformats.org/officeDocument/2006/relationships/themeOverride" Target="../theme/themeOverride10.xml"/><Relationship Id="rId6" Type="http://schemas.openxmlformats.org/officeDocument/2006/relationships/image" Target="../media/image688.png"/><Relationship Id="rId5" Type="http://schemas.openxmlformats.org/officeDocument/2006/relationships/image" Target="../media/image707.png"/><Relationship Id="rId4" Type="http://schemas.openxmlformats.org/officeDocument/2006/relationships/image" Target="../media/image706.png"/></Relationships>
</file>

<file path=ppt/slides/_rels/slide215.xml.rels><?xml version="1.0" encoding="UTF-8" standalone="yes"?>
<Relationships xmlns="http://schemas.openxmlformats.org/package/2006/relationships"><Relationship Id="rId3" Type="http://schemas.openxmlformats.org/officeDocument/2006/relationships/image" Target="../media/image690.jpeg"/><Relationship Id="rId2" Type="http://schemas.openxmlformats.org/officeDocument/2006/relationships/slideLayout" Target="../slideLayouts/slideLayout21.xml"/><Relationship Id="rId1" Type="http://schemas.openxmlformats.org/officeDocument/2006/relationships/themeOverride" Target="../theme/themeOverride11.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2.xml"/><Relationship Id="rId5" Type="http://schemas.openxmlformats.org/officeDocument/2006/relationships/image" Target="../media/image712.png"/><Relationship Id="rId4" Type="http://schemas.openxmlformats.org/officeDocument/2006/relationships/image" Target="../media/image691.jpeg"/></Relationships>
</file>

<file path=ppt/slides/_rels/slide217.xml.rels><?xml version="1.0" encoding="UTF-8" standalone="yes"?>
<Relationships xmlns="http://schemas.openxmlformats.org/package/2006/relationships"><Relationship Id="rId8" Type="http://schemas.openxmlformats.org/officeDocument/2006/relationships/image" Target="../media/image739.png"/><Relationship Id="rId13" Type="http://schemas.microsoft.com/office/2007/relationships/hdphoto" Target="../media/hdphoto39.wdp"/><Relationship Id="rId18" Type="http://schemas.openxmlformats.org/officeDocument/2006/relationships/image" Target="../media/image774.png"/><Relationship Id="rId3" Type="http://schemas.openxmlformats.org/officeDocument/2006/relationships/notesSlide" Target="../notesSlides/notesSlide15.xml"/><Relationship Id="rId7" Type="http://schemas.openxmlformats.org/officeDocument/2006/relationships/image" Target="../media/image728.png"/><Relationship Id="rId12" Type="http://schemas.openxmlformats.org/officeDocument/2006/relationships/image" Target="../media/image697.png"/><Relationship Id="rId17" Type="http://schemas.openxmlformats.org/officeDocument/2006/relationships/image" Target="../media/image773.png"/><Relationship Id="rId2" Type="http://schemas.openxmlformats.org/officeDocument/2006/relationships/slideLayout" Target="../slideLayouts/slideLayout21.xml"/><Relationship Id="rId16" Type="http://schemas.openxmlformats.org/officeDocument/2006/relationships/image" Target="../media/image772.png"/><Relationship Id="rId1" Type="http://schemas.openxmlformats.org/officeDocument/2006/relationships/themeOverride" Target="../theme/themeOverride13.xml"/><Relationship Id="rId6" Type="http://schemas.openxmlformats.org/officeDocument/2006/relationships/image" Target="../media/image696.png"/><Relationship Id="rId11" Type="http://schemas.openxmlformats.org/officeDocument/2006/relationships/image" Target="../media/image748.png"/><Relationship Id="rId5" Type="http://schemas.openxmlformats.org/officeDocument/2006/relationships/image" Target="../media/image714.png"/><Relationship Id="rId15" Type="http://schemas.openxmlformats.org/officeDocument/2006/relationships/image" Target="../media/image771.png"/><Relationship Id="rId10" Type="http://schemas.openxmlformats.org/officeDocument/2006/relationships/image" Target="../media/image743.png"/><Relationship Id="rId19" Type="http://schemas.openxmlformats.org/officeDocument/2006/relationships/image" Target="../media/image775.png"/><Relationship Id="rId4" Type="http://schemas.openxmlformats.org/officeDocument/2006/relationships/image" Target="../media/image713.png"/><Relationship Id="rId9" Type="http://schemas.openxmlformats.org/officeDocument/2006/relationships/image" Target="../media/image742.png"/><Relationship Id="rId14" Type="http://schemas.openxmlformats.org/officeDocument/2006/relationships/image" Target="../media/image700.png"/></Relationships>
</file>

<file path=ppt/slides/_rels/slide218.xml.rels><?xml version="1.0" encoding="UTF-8" standalone="yes"?>
<Relationships xmlns="http://schemas.openxmlformats.org/package/2006/relationships"><Relationship Id="rId8" Type="http://schemas.openxmlformats.org/officeDocument/2006/relationships/image" Target="../media/image708.png"/><Relationship Id="rId13" Type="http://schemas.openxmlformats.org/officeDocument/2006/relationships/image" Target="../media/image784.png"/><Relationship Id="rId3" Type="http://schemas.openxmlformats.org/officeDocument/2006/relationships/notesSlide" Target="../notesSlides/notesSlide16.xml"/><Relationship Id="rId7" Type="http://schemas.openxmlformats.org/officeDocument/2006/relationships/image" Target="../media/image779.png"/><Relationship Id="rId12" Type="http://schemas.openxmlformats.org/officeDocument/2006/relationships/image" Target="../media/image783.png"/><Relationship Id="rId2" Type="http://schemas.openxmlformats.org/officeDocument/2006/relationships/slideLayout" Target="../slideLayouts/slideLayout21.xml"/><Relationship Id="rId1" Type="http://schemas.openxmlformats.org/officeDocument/2006/relationships/themeOverride" Target="../theme/themeOverride14.xml"/><Relationship Id="rId6" Type="http://schemas.openxmlformats.org/officeDocument/2006/relationships/image" Target="../media/image778.png"/><Relationship Id="rId11" Type="http://schemas.openxmlformats.org/officeDocument/2006/relationships/image" Target="../media/image782.png"/><Relationship Id="rId5" Type="http://schemas.openxmlformats.org/officeDocument/2006/relationships/image" Target="../media/image777.png"/><Relationship Id="rId15" Type="http://schemas.openxmlformats.org/officeDocument/2006/relationships/image" Target="../media/image786.png"/><Relationship Id="rId10" Type="http://schemas.openxmlformats.org/officeDocument/2006/relationships/image" Target="../media/image781.png"/><Relationship Id="rId4" Type="http://schemas.openxmlformats.org/officeDocument/2006/relationships/image" Target="../media/image776.png"/><Relationship Id="rId9" Type="http://schemas.microsoft.com/office/2007/relationships/hdphoto" Target="../media/hdphoto40.wdp"/><Relationship Id="rId14" Type="http://schemas.openxmlformats.org/officeDocument/2006/relationships/image" Target="../media/image709.png"/></Relationships>
</file>

<file path=ppt/slides/_rels/slide219.xml.rels><?xml version="1.0" encoding="UTF-8" standalone="yes"?>
<Relationships xmlns="http://schemas.openxmlformats.org/package/2006/relationships"><Relationship Id="rId8" Type="http://schemas.openxmlformats.org/officeDocument/2006/relationships/image" Target="../media/image791.png"/><Relationship Id="rId3" Type="http://schemas.openxmlformats.org/officeDocument/2006/relationships/image" Target="../media/image710.png"/><Relationship Id="rId7" Type="http://schemas.openxmlformats.org/officeDocument/2006/relationships/image" Target="../media/image790.png"/><Relationship Id="rId2" Type="http://schemas.openxmlformats.org/officeDocument/2006/relationships/slideLayout" Target="../slideLayouts/slideLayout21.xml"/><Relationship Id="rId1" Type="http://schemas.openxmlformats.org/officeDocument/2006/relationships/themeOverride" Target="../theme/themeOverride15.xml"/><Relationship Id="rId6" Type="http://schemas.openxmlformats.org/officeDocument/2006/relationships/image" Target="../media/image789.png"/><Relationship Id="rId5" Type="http://schemas.microsoft.com/office/2007/relationships/hdphoto" Target="../media/hdphoto41.wdp"/><Relationship Id="rId10" Type="http://schemas.openxmlformats.org/officeDocument/2006/relationships/image" Target="../media/image793.png"/><Relationship Id="rId4" Type="http://schemas.openxmlformats.org/officeDocument/2006/relationships/image" Target="../media/image711.png"/><Relationship Id="rId9" Type="http://schemas.openxmlformats.org/officeDocument/2006/relationships/image" Target="../media/image792.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20.xml.rels><?xml version="1.0" encoding="UTF-8" standalone="yes"?>
<Relationships xmlns="http://schemas.openxmlformats.org/package/2006/relationships"><Relationship Id="rId8" Type="http://schemas.openxmlformats.org/officeDocument/2006/relationships/image" Target="../media/image798.png"/><Relationship Id="rId3" Type="http://schemas.openxmlformats.org/officeDocument/2006/relationships/image" Target="../media/image727.png"/><Relationship Id="rId7" Type="http://schemas.openxmlformats.org/officeDocument/2006/relationships/image" Target="../media/image770.png"/><Relationship Id="rId2" Type="http://schemas.openxmlformats.org/officeDocument/2006/relationships/slideLayout" Target="../slideLayouts/slideLayout21.xml"/><Relationship Id="rId1" Type="http://schemas.openxmlformats.org/officeDocument/2006/relationships/themeOverride" Target="../theme/themeOverride16.xml"/><Relationship Id="rId6" Type="http://schemas.openxmlformats.org/officeDocument/2006/relationships/image" Target="../media/image796.png"/><Relationship Id="rId11" Type="http://schemas.openxmlformats.org/officeDocument/2006/relationships/image" Target="../media/image801.png"/><Relationship Id="rId5" Type="http://schemas.openxmlformats.org/officeDocument/2006/relationships/image" Target="../media/image769.png"/><Relationship Id="rId10" Type="http://schemas.openxmlformats.org/officeDocument/2006/relationships/image" Target="../media/image800.png"/><Relationship Id="rId4" Type="http://schemas.microsoft.com/office/2007/relationships/hdphoto" Target="../media/hdphoto42.wdp"/><Relationship Id="rId9" Type="http://schemas.openxmlformats.org/officeDocument/2006/relationships/image" Target="../media/image780.png"/></Relationships>
</file>

<file path=ppt/slides/_rels/slide221.xml.rels><?xml version="1.0" encoding="UTF-8" standalone="yes"?>
<Relationships xmlns="http://schemas.openxmlformats.org/package/2006/relationships"><Relationship Id="rId8" Type="http://schemas.microsoft.com/office/2007/relationships/hdphoto" Target="../media/hdphoto44.wdp"/><Relationship Id="rId3" Type="http://schemas.openxmlformats.org/officeDocument/2006/relationships/image" Target="../media/image785.png"/><Relationship Id="rId7" Type="http://schemas.openxmlformats.org/officeDocument/2006/relationships/image" Target="../media/image788.png"/><Relationship Id="rId2" Type="http://schemas.openxmlformats.org/officeDocument/2006/relationships/slideLayout" Target="../slideLayouts/slideLayout21.xml"/><Relationship Id="rId1" Type="http://schemas.openxmlformats.org/officeDocument/2006/relationships/themeOverride" Target="../theme/themeOverride17.xml"/><Relationship Id="rId6" Type="http://schemas.microsoft.com/office/2007/relationships/hdphoto" Target="../media/hdphoto43.wdp"/><Relationship Id="rId5" Type="http://schemas.openxmlformats.org/officeDocument/2006/relationships/image" Target="../media/image787.png"/><Relationship Id="rId4" Type="http://schemas.openxmlformats.org/officeDocument/2006/relationships/image" Target="../media/image803.png"/></Relationships>
</file>

<file path=ppt/slides/_rels/slide222.xml.rels><?xml version="1.0" encoding="UTF-8" standalone="yes"?>
<Relationships xmlns="http://schemas.openxmlformats.org/package/2006/relationships"><Relationship Id="rId8" Type="http://schemas.openxmlformats.org/officeDocument/2006/relationships/image" Target="../media/image811.png"/><Relationship Id="rId13" Type="http://schemas.openxmlformats.org/officeDocument/2006/relationships/image" Target="../media/image797.png"/><Relationship Id="rId3" Type="http://schemas.openxmlformats.org/officeDocument/2006/relationships/image" Target="../media/image806.png"/><Relationship Id="rId7" Type="http://schemas.openxmlformats.org/officeDocument/2006/relationships/image" Target="../media/image810.png"/><Relationship Id="rId12" Type="http://schemas.openxmlformats.org/officeDocument/2006/relationships/image" Target="../media/image795.png"/><Relationship Id="rId2" Type="http://schemas.openxmlformats.org/officeDocument/2006/relationships/slideLayout" Target="../slideLayouts/slideLayout21.xml"/><Relationship Id="rId1" Type="http://schemas.openxmlformats.org/officeDocument/2006/relationships/themeOverride" Target="../theme/themeOverride18.xml"/><Relationship Id="rId6" Type="http://schemas.openxmlformats.org/officeDocument/2006/relationships/image" Target="../media/image809.png"/><Relationship Id="rId11" Type="http://schemas.openxmlformats.org/officeDocument/2006/relationships/image" Target="../media/image794.png"/><Relationship Id="rId5" Type="http://schemas.openxmlformats.org/officeDocument/2006/relationships/image" Target="../media/image808.png"/><Relationship Id="rId10" Type="http://schemas.openxmlformats.org/officeDocument/2006/relationships/image" Target="../media/image813.png"/><Relationship Id="rId4" Type="http://schemas.openxmlformats.org/officeDocument/2006/relationships/image" Target="../media/image807.png"/><Relationship Id="rId9" Type="http://schemas.openxmlformats.org/officeDocument/2006/relationships/image" Target="../media/image812.png"/></Relationships>
</file>

<file path=ppt/slides/_rels/slide223.xml.rels><?xml version="1.0" encoding="UTF-8" standalone="yes"?>
<Relationships xmlns="http://schemas.openxmlformats.org/package/2006/relationships"><Relationship Id="rId8" Type="http://schemas.openxmlformats.org/officeDocument/2006/relationships/image" Target="../media/image822.png"/><Relationship Id="rId3" Type="http://schemas.openxmlformats.org/officeDocument/2006/relationships/image" Target="../media/image817.png"/><Relationship Id="rId7" Type="http://schemas.openxmlformats.org/officeDocument/2006/relationships/image" Target="../media/image821.png"/><Relationship Id="rId2" Type="http://schemas.openxmlformats.org/officeDocument/2006/relationships/slideLayout" Target="../slideLayouts/slideLayout21.xml"/><Relationship Id="rId1" Type="http://schemas.openxmlformats.org/officeDocument/2006/relationships/themeOverride" Target="../theme/themeOverride19.xml"/><Relationship Id="rId6" Type="http://schemas.openxmlformats.org/officeDocument/2006/relationships/image" Target="../media/image820.png"/><Relationship Id="rId11" Type="http://schemas.openxmlformats.org/officeDocument/2006/relationships/image" Target="../media/image802.png"/><Relationship Id="rId5" Type="http://schemas.openxmlformats.org/officeDocument/2006/relationships/image" Target="../media/image819.png"/><Relationship Id="rId10" Type="http://schemas.openxmlformats.org/officeDocument/2006/relationships/image" Target="../media/image799.png"/><Relationship Id="rId4" Type="http://schemas.openxmlformats.org/officeDocument/2006/relationships/image" Target="../media/image818.png"/><Relationship Id="rId9" Type="http://schemas.openxmlformats.org/officeDocument/2006/relationships/image" Target="../media/image823.png"/></Relationships>
</file>

<file path=ppt/slides/_rels/slide224.xml.rels><?xml version="1.0" encoding="UTF-8" standalone="yes"?>
<Relationships xmlns="http://schemas.openxmlformats.org/package/2006/relationships"><Relationship Id="rId3" Type="http://schemas.openxmlformats.org/officeDocument/2006/relationships/image" Target="../media/image804.png"/><Relationship Id="rId7" Type="http://schemas.openxmlformats.org/officeDocument/2006/relationships/image" Target="../media/image829.png"/><Relationship Id="rId2" Type="http://schemas.openxmlformats.org/officeDocument/2006/relationships/slideLayout" Target="../slideLayouts/slideLayout21.xml"/><Relationship Id="rId1" Type="http://schemas.openxmlformats.org/officeDocument/2006/relationships/themeOverride" Target="../theme/themeOverride20.xml"/><Relationship Id="rId6" Type="http://schemas.openxmlformats.org/officeDocument/2006/relationships/image" Target="../media/image14310.png"/><Relationship Id="rId5" Type="http://schemas.openxmlformats.org/officeDocument/2006/relationships/image" Target="../media/image814.png"/><Relationship Id="rId4" Type="http://schemas.openxmlformats.org/officeDocument/2006/relationships/image" Target="../media/image805.png"/></Relationships>
</file>

<file path=ppt/slides/_rels/slide225.xml.rels><?xml version="1.0" encoding="UTF-8" standalone="yes"?>
<Relationships xmlns="http://schemas.openxmlformats.org/package/2006/relationships"><Relationship Id="rId8" Type="http://schemas.openxmlformats.org/officeDocument/2006/relationships/image" Target="../media/image815.png"/><Relationship Id="rId3" Type="http://schemas.openxmlformats.org/officeDocument/2006/relationships/image" Target="../media/image830.png"/><Relationship Id="rId7" Type="http://schemas.openxmlformats.org/officeDocument/2006/relationships/image" Target="../media/image834.png"/><Relationship Id="rId2" Type="http://schemas.openxmlformats.org/officeDocument/2006/relationships/slideLayout" Target="../slideLayouts/slideLayout21.xml"/><Relationship Id="rId1" Type="http://schemas.openxmlformats.org/officeDocument/2006/relationships/themeOverride" Target="../theme/themeOverride21.xml"/><Relationship Id="rId6" Type="http://schemas.openxmlformats.org/officeDocument/2006/relationships/image" Target="../media/image833.png"/><Relationship Id="rId5" Type="http://schemas.openxmlformats.org/officeDocument/2006/relationships/image" Target="../media/image832.png"/><Relationship Id="rId4" Type="http://schemas.openxmlformats.org/officeDocument/2006/relationships/image" Target="../media/image831.png"/></Relationships>
</file>

<file path=ppt/slides/_rels/slide226.xml.rels><?xml version="1.0" encoding="UTF-8" standalone="yes"?>
<Relationships xmlns="http://schemas.openxmlformats.org/package/2006/relationships"><Relationship Id="rId8" Type="http://schemas.openxmlformats.org/officeDocument/2006/relationships/image" Target="../media/image841.png"/><Relationship Id="rId13" Type="http://schemas.openxmlformats.org/officeDocument/2006/relationships/hyperlink" Target="https://pixabay.com/tr/uyar%C4%B1-%C3%BCnlem-i%C5%9Fareti-dikkat-i%C5%9Faret-34621/" TargetMode="External"/><Relationship Id="rId3" Type="http://schemas.openxmlformats.org/officeDocument/2006/relationships/image" Target="../media/image816.png"/><Relationship Id="rId7" Type="http://schemas.openxmlformats.org/officeDocument/2006/relationships/image" Target="../media/image840.png"/><Relationship Id="rId12" Type="http://schemas.openxmlformats.org/officeDocument/2006/relationships/image" Target="../media/image826.png"/><Relationship Id="rId2" Type="http://schemas.openxmlformats.org/officeDocument/2006/relationships/slideLayout" Target="../slideLayouts/slideLayout21.xml"/><Relationship Id="rId1" Type="http://schemas.openxmlformats.org/officeDocument/2006/relationships/themeOverride" Target="../theme/themeOverride22.xml"/><Relationship Id="rId6" Type="http://schemas.openxmlformats.org/officeDocument/2006/relationships/image" Target="../media/image839.png"/><Relationship Id="rId11" Type="http://schemas.openxmlformats.org/officeDocument/2006/relationships/image" Target="../media/image815.png"/><Relationship Id="rId5" Type="http://schemas.openxmlformats.org/officeDocument/2006/relationships/image" Target="../media/image824.png"/><Relationship Id="rId10" Type="http://schemas.openxmlformats.org/officeDocument/2006/relationships/image" Target="../media/image825.png"/><Relationship Id="rId4" Type="http://schemas.openxmlformats.org/officeDocument/2006/relationships/image" Target="../media/image837.png"/><Relationship Id="rId9" Type="http://schemas.openxmlformats.org/officeDocument/2006/relationships/image" Target="../media/image842.png"/></Relationships>
</file>

<file path=ppt/slides/_rels/slide227.xml.rels><?xml version="1.0" encoding="UTF-8" standalone="yes"?>
<Relationships xmlns="http://schemas.openxmlformats.org/package/2006/relationships"><Relationship Id="rId8" Type="http://schemas.openxmlformats.org/officeDocument/2006/relationships/image" Target="../media/image850.png"/><Relationship Id="rId3" Type="http://schemas.openxmlformats.org/officeDocument/2006/relationships/image" Target="../media/image827.png"/><Relationship Id="rId7" Type="http://schemas.openxmlformats.org/officeDocument/2006/relationships/image" Target="../media/image849.png"/><Relationship Id="rId2" Type="http://schemas.openxmlformats.org/officeDocument/2006/relationships/slideLayout" Target="../slideLayouts/slideLayout21.xml"/><Relationship Id="rId1" Type="http://schemas.openxmlformats.org/officeDocument/2006/relationships/themeOverride" Target="../theme/themeOverride23.xml"/><Relationship Id="rId6" Type="http://schemas.openxmlformats.org/officeDocument/2006/relationships/image" Target="../media/image848.png"/><Relationship Id="rId5" Type="http://schemas.openxmlformats.org/officeDocument/2006/relationships/image" Target="../media/image835.png"/><Relationship Id="rId10" Type="http://schemas.openxmlformats.org/officeDocument/2006/relationships/image" Target="../media/image852.png"/><Relationship Id="rId4" Type="http://schemas.openxmlformats.org/officeDocument/2006/relationships/image" Target="../media/image828.png"/><Relationship Id="rId9" Type="http://schemas.openxmlformats.org/officeDocument/2006/relationships/image" Target="../media/image851.png"/></Relationships>
</file>

<file path=ppt/slides/_rels/slide228.xml.rels><?xml version="1.0" encoding="UTF-8" standalone="yes"?>
<Relationships xmlns="http://schemas.openxmlformats.org/package/2006/relationships"><Relationship Id="rId8" Type="http://schemas.openxmlformats.org/officeDocument/2006/relationships/image" Target="../media/image858.png"/><Relationship Id="rId3" Type="http://schemas.openxmlformats.org/officeDocument/2006/relationships/image" Target="../media/image836.png"/><Relationship Id="rId7" Type="http://schemas.openxmlformats.org/officeDocument/2006/relationships/image" Target="../media/image857.png"/><Relationship Id="rId2" Type="http://schemas.openxmlformats.org/officeDocument/2006/relationships/slideLayout" Target="../slideLayouts/slideLayout21.xml"/><Relationship Id="rId1" Type="http://schemas.openxmlformats.org/officeDocument/2006/relationships/themeOverride" Target="../theme/themeOverride24.xml"/><Relationship Id="rId6" Type="http://schemas.openxmlformats.org/officeDocument/2006/relationships/image" Target="../media/image856.png"/><Relationship Id="rId11" Type="http://schemas.openxmlformats.org/officeDocument/2006/relationships/image" Target="../media/image861.png"/><Relationship Id="rId5" Type="http://schemas.openxmlformats.org/officeDocument/2006/relationships/image" Target="../media/image843.png"/><Relationship Id="rId10" Type="http://schemas.openxmlformats.org/officeDocument/2006/relationships/image" Target="../media/image860.png"/><Relationship Id="rId4" Type="http://schemas.openxmlformats.org/officeDocument/2006/relationships/image" Target="../media/image838.png"/><Relationship Id="rId9" Type="http://schemas.openxmlformats.org/officeDocument/2006/relationships/image" Target="../media/image859.png"/></Relationships>
</file>

<file path=ppt/slides/_rels/slide229.xml.rels><?xml version="1.0" encoding="UTF-8" standalone="yes"?>
<Relationships xmlns="http://schemas.openxmlformats.org/package/2006/relationships"><Relationship Id="rId3" Type="http://schemas.openxmlformats.org/officeDocument/2006/relationships/image" Target="../media/image844.png"/><Relationship Id="rId2" Type="http://schemas.openxmlformats.org/officeDocument/2006/relationships/slideLayout" Target="../slideLayouts/slideLayout21.xml"/><Relationship Id="rId1" Type="http://schemas.openxmlformats.org/officeDocument/2006/relationships/themeOverride" Target="../theme/themeOverride25.xml"/><Relationship Id="rId4" Type="http://schemas.openxmlformats.org/officeDocument/2006/relationships/image" Target="../media/image845.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30.xml.rels><?xml version="1.0" encoding="UTF-8" standalone="yes"?>
<Relationships xmlns="http://schemas.openxmlformats.org/package/2006/relationships"><Relationship Id="rId3" Type="http://schemas.openxmlformats.org/officeDocument/2006/relationships/image" Target="../media/image846.png"/><Relationship Id="rId7" Type="http://schemas.openxmlformats.org/officeDocument/2006/relationships/image" Target="../media/image847.png"/><Relationship Id="rId2" Type="http://schemas.openxmlformats.org/officeDocument/2006/relationships/slideLayout" Target="../slideLayouts/slideLayout21.xml"/><Relationship Id="rId1" Type="http://schemas.openxmlformats.org/officeDocument/2006/relationships/themeOverride" Target="../theme/themeOverride26.xml"/><Relationship Id="rId6" Type="http://schemas.openxmlformats.org/officeDocument/2006/relationships/image" Target="../media/image8130.png"/><Relationship Id="rId5" Type="http://schemas.openxmlformats.org/officeDocument/2006/relationships/image" Target="../media/image8120.png"/><Relationship Id="rId4" Type="http://schemas.openxmlformats.org/officeDocument/2006/relationships/image" Target="../media/image8110.png"/></Relationships>
</file>

<file path=ppt/slides/_rels/slide231.xml.rels><?xml version="1.0" encoding="UTF-8" standalone="yes"?>
<Relationships xmlns="http://schemas.openxmlformats.org/package/2006/relationships"><Relationship Id="rId8" Type="http://schemas.openxmlformats.org/officeDocument/2006/relationships/image" Target="../media/image4031.png"/><Relationship Id="rId13" Type="http://schemas.openxmlformats.org/officeDocument/2006/relationships/image" Target="../media/image8180.png"/><Relationship Id="rId3" Type="http://schemas.openxmlformats.org/officeDocument/2006/relationships/notesSlide" Target="../notesSlides/notesSlide17.xml"/><Relationship Id="rId7" Type="http://schemas.openxmlformats.org/officeDocument/2006/relationships/image" Target="../media/image4021.png"/><Relationship Id="rId12" Type="http://schemas.openxmlformats.org/officeDocument/2006/relationships/image" Target="../media/image4070.png"/><Relationship Id="rId2" Type="http://schemas.openxmlformats.org/officeDocument/2006/relationships/slideLayout" Target="../slideLayouts/slideLayout21.xml"/><Relationship Id="rId16" Type="http://schemas.openxmlformats.org/officeDocument/2006/relationships/image" Target="../media/image8210.png"/><Relationship Id="rId1" Type="http://schemas.openxmlformats.org/officeDocument/2006/relationships/themeOverride" Target="../theme/themeOverride27.xml"/><Relationship Id="rId6" Type="http://schemas.openxmlformats.org/officeDocument/2006/relationships/image" Target="../media/image854.png"/><Relationship Id="rId11" Type="http://schemas.openxmlformats.org/officeDocument/2006/relationships/image" Target="../media/image4061.png"/><Relationship Id="rId5" Type="http://schemas.openxmlformats.org/officeDocument/2006/relationships/image" Target="../media/image8160.png"/><Relationship Id="rId15" Type="http://schemas.openxmlformats.org/officeDocument/2006/relationships/image" Target="../media/image8200.png"/><Relationship Id="rId10" Type="http://schemas.openxmlformats.org/officeDocument/2006/relationships/image" Target="../media/image4050.png"/><Relationship Id="rId4" Type="http://schemas.openxmlformats.org/officeDocument/2006/relationships/image" Target="../media/image853.png"/><Relationship Id="rId9" Type="http://schemas.openxmlformats.org/officeDocument/2006/relationships/image" Target="../media/image4041.png"/><Relationship Id="rId14" Type="http://schemas.openxmlformats.org/officeDocument/2006/relationships/image" Target="../media/image8190.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864.png"/><Relationship Id="rId2" Type="http://schemas.openxmlformats.org/officeDocument/2006/relationships/slideLayout" Target="../slideLayouts/slideLayout21.xml"/><Relationship Id="rId1" Type="http://schemas.openxmlformats.org/officeDocument/2006/relationships/themeOverride" Target="../theme/themeOverride28.xml"/><Relationship Id="rId6" Type="http://schemas.openxmlformats.org/officeDocument/2006/relationships/image" Target="../media/image863.png"/><Relationship Id="rId5" Type="http://schemas.openxmlformats.org/officeDocument/2006/relationships/image" Target="../media/image862.png"/><Relationship Id="rId4" Type="http://schemas.openxmlformats.org/officeDocument/2006/relationships/image" Target="../media/image855.jpeg"/></Relationships>
</file>

<file path=ppt/slides/_rels/slide233.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870.wmf"/><Relationship Id="rId3" Type="http://schemas.openxmlformats.org/officeDocument/2006/relationships/notesSlide" Target="../notesSlides/notesSlide19.xml"/><Relationship Id="rId7" Type="http://schemas.openxmlformats.org/officeDocument/2006/relationships/image" Target="../media/image867.wmf"/><Relationship Id="rId12" Type="http://schemas.openxmlformats.org/officeDocument/2006/relationships/oleObject" Target="../embeddings/oleObject16.bin"/><Relationship Id="rId17" Type="http://schemas.openxmlformats.org/officeDocument/2006/relationships/image" Target="../media/image872.wmf"/><Relationship Id="rId2" Type="http://schemas.openxmlformats.org/officeDocument/2006/relationships/slideLayout" Target="../slideLayouts/slideLayout21.xml"/><Relationship Id="rId16" Type="http://schemas.openxmlformats.org/officeDocument/2006/relationships/oleObject" Target="../embeddings/oleObject18.bin"/><Relationship Id="rId1" Type="http://schemas.openxmlformats.org/officeDocument/2006/relationships/themeOverride" Target="../theme/themeOverride29.xml"/><Relationship Id="rId6" Type="http://schemas.openxmlformats.org/officeDocument/2006/relationships/oleObject" Target="../embeddings/oleObject13.bin"/><Relationship Id="rId11" Type="http://schemas.openxmlformats.org/officeDocument/2006/relationships/image" Target="../media/image869.wmf"/><Relationship Id="rId5" Type="http://schemas.openxmlformats.org/officeDocument/2006/relationships/image" Target="../media/image866.jpeg"/><Relationship Id="rId15" Type="http://schemas.openxmlformats.org/officeDocument/2006/relationships/image" Target="../media/image871.wmf"/><Relationship Id="rId10" Type="http://schemas.openxmlformats.org/officeDocument/2006/relationships/oleObject" Target="../embeddings/oleObject15.bin"/><Relationship Id="rId4" Type="http://schemas.openxmlformats.org/officeDocument/2006/relationships/image" Target="../media/image865.jpeg"/><Relationship Id="rId9" Type="http://schemas.openxmlformats.org/officeDocument/2006/relationships/image" Target="../media/image868.wmf"/><Relationship Id="rId14" Type="http://schemas.openxmlformats.org/officeDocument/2006/relationships/oleObject" Target="../embeddings/oleObject17.bin"/></Relationships>
</file>

<file path=ppt/slides/_rels/slide234.xml.rels><?xml version="1.0" encoding="UTF-8" standalone="yes"?>
<Relationships xmlns="http://schemas.openxmlformats.org/package/2006/relationships"><Relationship Id="rId8" Type="http://schemas.openxmlformats.org/officeDocument/2006/relationships/image" Target="../media/image8380.png"/><Relationship Id="rId3" Type="http://schemas.openxmlformats.org/officeDocument/2006/relationships/notesSlide" Target="../notesSlides/notesSlide20.xml"/><Relationship Id="rId7" Type="http://schemas.openxmlformats.org/officeDocument/2006/relationships/image" Target="../media/image875.png"/><Relationship Id="rId12" Type="http://schemas.openxmlformats.org/officeDocument/2006/relationships/image" Target="../media/image8420.png"/><Relationship Id="rId2" Type="http://schemas.openxmlformats.org/officeDocument/2006/relationships/slideLayout" Target="../slideLayouts/slideLayout21.xml"/><Relationship Id="rId1" Type="http://schemas.openxmlformats.org/officeDocument/2006/relationships/themeOverride" Target="../theme/themeOverride30.xml"/><Relationship Id="rId6" Type="http://schemas.openxmlformats.org/officeDocument/2006/relationships/image" Target="../media/image874.png"/><Relationship Id="rId11" Type="http://schemas.openxmlformats.org/officeDocument/2006/relationships/image" Target="../media/image8410.png"/><Relationship Id="rId5" Type="http://schemas.openxmlformats.org/officeDocument/2006/relationships/image" Target="../media/image873.png"/><Relationship Id="rId10" Type="http://schemas.openxmlformats.org/officeDocument/2006/relationships/image" Target="../media/image8400.png"/><Relationship Id="rId4" Type="http://schemas.openxmlformats.org/officeDocument/2006/relationships/image" Target="../media/image8340.png"/><Relationship Id="rId9" Type="http://schemas.openxmlformats.org/officeDocument/2006/relationships/image" Target="../media/image8390.pn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1.xml"/><Relationship Id="rId1" Type="http://schemas.openxmlformats.org/officeDocument/2006/relationships/themeOverride" Target="../theme/themeOverride31.xml"/><Relationship Id="rId6" Type="http://schemas.openxmlformats.org/officeDocument/2006/relationships/image" Target="../media/image8450.png"/><Relationship Id="rId5" Type="http://schemas.openxmlformats.org/officeDocument/2006/relationships/image" Target="../media/image877.jpeg"/><Relationship Id="rId4" Type="http://schemas.openxmlformats.org/officeDocument/2006/relationships/image" Target="../media/image876.emf"/></Relationships>
</file>

<file path=ppt/slides/_rels/slide236.xml.rels><?xml version="1.0" encoding="UTF-8" standalone="yes"?>
<Relationships xmlns="http://schemas.openxmlformats.org/package/2006/relationships"><Relationship Id="rId8" Type="http://schemas.openxmlformats.org/officeDocument/2006/relationships/image" Target="../media/image8510.png"/><Relationship Id="rId3" Type="http://schemas.openxmlformats.org/officeDocument/2006/relationships/image" Target="../media/image8460.png"/><Relationship Id="rId7" Type="http://schemas.openxmlformats.org/officeDocument/2006/relationships/image" Target="../media/image8500.png"/><Relationship Id="rId2" Type="http://schemas.openxmlformats.org/officeDocument/2006/relationships/slideLayout" Target="../slideLayouts/slideLayout21.xml"/><Relationship Id="rId1" Type="http://schemas.openxmlformats.org/officeDocument/2006/relationships/themeOverride" Target="../theme/themeOverride32.xml"/><Relationship Id="rId6" Type="http://schemas.openxmlformats.org/officeDocument/2006/relationships/image" Target="../media/image8490.png"/><Relationship Id="rId5" Type="http://schemas.openxmlformats.org/officeDocument/2006/relationships/image" Target="../media/image8480.png"/><Relationship Id="rId10" Type="http://schemas.openxmlformats.org/officeDocument/2006/relationships/image" Target="../media/image876.emf"/><Relationship Id="rId4" Type="http://schemas.openxmlformats.org/officeDocument/2006/relationships/image" Target="../media/image8470.png"/><Relationship Id="rId9" Type="http://schemas.openxmlformats.org/officeDocument/2006/relationships/image" Target="../media/image8520.png"/></Relationships>
</file>

<file path=ppt/slides/_rels/slide237.xml.rels><?xml version="1.0" encoding="UTF-8" standalone="yes"?>
<Relationships xmlns="http://schemas.openxmlformats.org/package/2006/relationships"><Relationship Id="rId8" Type="http://schemas.microsoft.com/office/2007/relationships/hdphoto" Target="../media/hdphoto46.wdp"/><Relationship Id="rId3" Type="http://schemas.openxmlformats.org/officeDocument/2006/relationships/notesSlide" Target="../notesSlides/notesSlide22.xml"/><Relationship Id="rId7" Type="http://schemas.openxmlformats.org/officeDocument/2006/relationships/image" Target="../media/image879.png"/><Relationship Id="rId12" Type="http://schemas.openxmlformats.org/officeDocument/2006/relationships/image" Target="../media/image8580.png"/><Relationship Id="rId2" Type="http://schemas.openxmlformats.org/officeDocument/2006/relationships/slideLayout" Target="../slideLayouts/slideLayout21.xml"/><Relationship Id="rId1" Type="http://schemas.openxmlformats.org/officeDocument/2006/relationships/themeOverride" Target="../theme/themeOverride33.xml"/><Relationship Id="rId6" Type="http://schemas.microsoft.com/office/2007/relationships/hdphoto" Target="../media/hdphoto45.wdp"/><Relationship Id="rId11" Type="http://schemas.openxmlformats.org/officeDocument/2006/relationships/image" Target="../media/image8570.png"/><Relationship Id="rId5" Type="http://schemas.openxmlformats.org/officeDocument/2006/relationships/image" Target="../media/image878.png"/><Relationship Id="rId10" Type="http://schemas.microsoft.com/office/2007/relationships/hdphoto" Target="../media/hdphoto47.wdp"/><Relationship Id="rId4" Type="http://schemas.openxmlformats.org/officeDocument/2006/relationships/image" Target="../media/image8530.png"/><Relationship Id="rId9" Type="http://schemas.openxmlformats.org/officeDocument/2006/relationships/image" Target="../media/image880.png"/></Relationships>
</file>

<file path=ppt/slides/_rels/slide238.xml.rels><?xml version="1.0" encoding="UTF-8" standalone="yes"?>
<Relationships xmlns="http://schemas.openxmlformats.org/package/2006/relationships"><Relationship Id="rId8" Type="http://schemas.openxmlformats.org/officeDocument/2006/relationships/image" Target="../media/image8630.png"/><Relationship Id="rId13" Type="http://schemas.openxmlformats.org/officeDocument/2006/relationships/image" Target="../media/image882.png"/><Relationship Id="rId3" Type="http://schemas.openxmlformats.org/officeDocument/2006/relationships/notesSlide" Target="../notesSlides/notesSlide23.xml"/><Relationship Id="rId7" Type="http://schemas.openxmlformats.org/officeDocument/2006/relationships/image" Target="../media/image8620.png"/><Relationship Id="rId12" Type="http://schemas.microsoft.com/office/2007/relationships/hdphoto" Target="../media/hdphoto48.wdp"/><Relationship Id="rId2" Type="http://schemas.openxmlformats.org/officeDocument/2006/relationships/slideLayout" Target="../slideLayouts/slideLayout21.xml"/><Relationship Id="rId16" Type="http://schemas.microsoft.com/office/2007/relationships/hdphoto" Target="../media/hdphoto50.wdp"/><Relationship Id="rId1" Type="http://schemas.openxmlformats.org/officeDocument/2006/relationships/themeOverride" Target="../theme/themeOverride34.xml"/><Relationship Id="rId6" Type="http://schemas.openxmlformats.org/officeDocument/2006/relationships/image" Target="../media/image8610.png"/><Relationship Id="rId11" Type="http://schemas.openxmlformats.org/officeDocument/2006/relationships/image" Target="../media/image881.png"/><Relationship Id="rId5" Type="http://schemas.openxmlformats.org/officeDocument/2006/relationships/image" Target="../media/image8600.png"/><Relationship Id="rId15" Type="http://schemas.openxmlformats.org/officeDocument/2006/relationships/image" Target="../media/image883.png"/><Relationship Id="rId10" Type="http://schemas.openxmlformats.org/officeDocument/2006/relationships/image" Target="../media/image8650.png"/><Relationship Id="rId4" Type="http://schemas.openxmlformats.org/officeDocument/2006/relationships/image" Target="../media/image8590.png"/><Relationship Id="rId9" Type="http://schemas.openxmlformats.org/officeDocument/2006/relationships/image" Target="../media/image8640.png"/><Relationship Id="rId14" Type="http://schemas.microsoft.com/office/2007/relationships/hdphoto" Target="../media/hdphoto49.wdp"/></Relationships>
</file>

<file path=ppt/slides/_rels/slide239.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891.wmf"/><Relationship Id="rId3" Type="http://schemas.openxmlformats.org/officeDocument/2006/relationships/image" Target="../media/image885.png"/><Relationship Id="rId7" Type="http://schemas.openxmlformats.org/officeDocument/2006/relationships/image" Target="../media/image888.wmf"/><Relationship Id="rId12" Type="http://schemas.openxmlformats.org/officeDocument/2006/relationships/oleObject" Target="../embeddings/oleObject22.bin"/><Relationship Id="rId2" Type="http://schemas.openxmlformats.org/officeDocument/2006/relationships/image" Target="../media/image884.png"/><Relationship Id="rId1" Type="http://schemas.openxmlformats.org/officeDocument/2006/relationships/slideLayout" Target="../slideLayouts/slideLayout21.xml"/><Relationship Id="rId6" Type="http://schemas.openxmlformats.org/officeDocument/2006/relationships/oleObject" Target="../embeddings/oleObject19.bin"/><Relationship Id="rId11" Type="http://schemas.openxmlformats.org/officeDocument/2006/relationships/image" Target="../media/image890.wmf"/><Relationship Id="rId5" Type="http://schemas.openxmlformats.org/officeDocument/2006/relationships/image" Target="../media/image887.png"/><Relationship Id="rId10" Type="http://schemas.openxmlformats.org/officeDocument/2006/relationships/oleObject" Target="../embeddings/oleObject21.bin"/><Relationship Id="rId4" Type="http://schemas.openxmlformats.org/officeDocument/2006/relationships/image" Target="../media/image886.png"/><Relationship Id="rId9" Type="http://schemas.openxmlformats.org/officeDocument/2006/relationships/image" Target="../media/image889.wmf"/></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40.xml.rels><?xml version="1.0" encoding="UTF-8" standalone="yes"?>
<Relationships xmlns="http://schemas.openxmlformats.org/package/2006/relationships"><Relationship Id="rId2" Type="http://schemas.openxmlformats.org/officeDocument/2006/relationships/image" Target="../media/image892.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6.xml"/><Relationship Id="rId1" Type="http://schemas.openxmlformats.org/officeDocument/2006/relationships/themeOverride" Target="../theme/themeOverride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1.xml"/><Relationship Id="rId4" Type="http://schemas.openxmlformats.org/officeDocument/2006/relationships/image" Target="../media/image3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1.xml"/><Relationship Id="rId5" Type="http://schemas.openxmlformats.org/officeDocument/2006/relationships/image" Target="../media/image40.jpe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45.svg"/></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3410.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710.png"/><Relationship Id="rId4" Type="http://schemas.openxmlformats.org/officeDocument/2006/relationships/image" Target="../media/image162.png"/></Relationships>
</file>

<file path=ppt/slides/_rels/slide4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21.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8" Type="http://schemas.openxmlformats.org/officeDocument/2006/relationships/image" Target="../media/image3010.png"/><Relationship Id="rId13" Type="http://schemas.openxmlformats.org/officeDocument/2006/relationships/image" Target="../media/image353.png"/><Relationship Id="rId12" Type="http://schemas.openxmlformats.org/officeDocument/2006/relationships/image" Target="../media/image3411.png"/><Relationship Id="rId2" Type="http://schemas.openxmlformats.org/officeDocument/2006/relationships/image" Target="../media/image4310.png"/><Relationship Id="rId16" Type="http://schemas.openxmlformats.org/officeDocument/2006/relationships/image" Target="../media/image475.png"/><Relationship Id="rId1" Type="http://schemas.openxmlformats.org/officeDocument/2006/relationships/slideLayout" Target="../slideLayouts/slideLayout21.xml"/><Relationship Id="rId6" Type="http://schemas.openxmlformats.org/officeDocument/2006/relationships/image" Target="../media/image2811.png"/><Relationship Id="rId11" Type="http://schemas.openxmlformats.org/officeDocument/2006/relationships/image" Target="../media/image338.png"/><Relationship Id="rId5" Type="http://schemas.openxmlformats.org/officeDocument/2006/relationships/image" Target="../media/image2710.png"/><Relationship Id="rId15" Type="http://schemas.openxmlformats.org/officeDocument/2006/relationships/image" Target="../media/image469.png"/><Relationship Id="rId10" Type="http://schemas.openxmlformats.org/officeDocument/2006/relationships/image" Target="../media/image3212.png"/><Relationship Id="rId9" Type="http://schemas.openxmlformats.org/officeDocument/2006/relationships/image" Target="../media/image4412.png"/><Relationship Id="rId14" Type="http://schemas.openxmlformats.org/officeDocument/2006/relationships/image" Target="../media/image4510.png"/></Relationships>
</file>

<file path=ppt/slides/_rels/slide51.xml.rels><?xml version="1.0" encoding="UTF-8" standalone="yes"?>
<Relationships xmlns="http://schemas.openxmlformats.org/package/2006/relationships"><Relationship Id="rId8" Type="http://schemas.openxmlformats.org/officeDocument/2006/relationships/image" Target="../media/image4311.png"/><Relationship Id="rId3" Type="http://schemas.openxmlformats.org/officeDocument/2006/relationships/image" Target="../media/image3810.png"/><Relationship Id="rId7" Type="http://schemas.openxmlformats.org/officeDocument/2006/relationships/image" Target="../media/image4210.png"/><Relationship Id="rId2" Type="http://schemas.openxmlformats.org/officeDocument/2006/relationships/image" Target="../media/image3713.png"/><Relationship Id="rId1" Type="http://schemas.openxmlformats.org/officeDocument/2006/relationships/slideLayout" Target="../slideLayouts/slideLayout21.xml"/><Relationship Id="rId6" Type="http://schemas.openxmlformats.org/officeDocument/2006/relationships/image" Target="../media/image4111.png"/><Relationship Id="rId5" Type="http://schemas.openxmlformats.org/officeDocument/2006/relationships/image" Target="../media/image4610.png"/><Relationship Id="rId10" Type="http://schemas.openxmlformats.org/officeDocument/2006/relationships/image" Target="../media/image4810.png"/><Relationship Id="rId4" Type="http://schemas.openxmlformats.org/officeDocument/2006/relationships/image" Target="../media/image3911.png"/><Relationship Id="rId9" Type="http://schemas.openxmlformats.org/officeDocument/2006/relationships/image" Target="../media/image4411.png"/></Relationships>
</file>

<file path=ppt/slides/_rels/slide5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7.png"/><Relationship Id="rId7" Type="http://schemas.openxmlformats.org/officeDocument/2006/relationships/image" Target="../media/image5712.png"/><Relationship Id="rId12"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21.xml"/><Relationship Id="rId6" Type="http://schemas.openxmlformats.org/officeDocument/2006/relationships/image" Target="../media/image565.png"/><Relationship Id="rId11" Type="http://schemas.openxmlformats.org/officeDocument/2006/relationships/image" Target="../media/image61.png"/><Relationship Id="rId5" Type="http://schemas.openxmlformats.org/officeDocument/2006/relationships/image" Target="../media/image5510.png"/><Relationship Id="rId10" Type="http://schemas.openxmlformats.org/officeDocument/2006/relationships/image" Target="../media/image60.png"/><Relationship Id="rId4" Type="http://schemas.openxmlformats.org/officeDocument/2006/relationships/image" Target="../media/image5412.png"/><Relationship Id="rId9" Type="http://schemas.openxmlformats.org/officeDocument/2006/relationships/image" Target="../media/image59.png"/></Relationships>
</file>

<file path=ppt/slides/_rels/slide5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9.emf"/><Relationship Id="rId7" Type="http://schemas.openxmlformats.org/officeDocument/2006/relationships/image" Target="../media/image66.png"/><Relationship Id="rId2" Type="http://schemas.openxmlformats.org/officeDocument/2006/relationships/image" Target="../media/image58.emf"/><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65.emf"/><Relationship Id="rId4" Type="http://schemas.openxmlformats.org/officeDocument/2006/relationships/image" Target="../media/image64.png"/><Relationship Id="rId9"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58.emf"/><Relationship Id="rId1" Type="http://schemas.openxmlformats.org/officeDocument/2006/relationships/slideLayout" Target="../slideLayouts/slideLayout21.xml"/><Relationship Id="rId4" Type="http://schemas.openxmlformats.org/officeDocument/2006/relationships/image" Target="../media/image69.emf"/></Relationships>
</file>

<file path=ppt/slides/_rels/slide55.xml.rels><?xml version="1.0" encoding="UTF-8" standalone="yes"?>
<Relationships xmlns="http://schemas.openxmlformats.org/package/2006/relationships"><Relationship Id="rId8" Type="http://schemas.openxmlformats.org/officeDocument/2006/relationships/image" Target="../media/image5310.png"/><Relationship Id="rId13" Type="http://schemas.openxmlformats.org/officeDocument/2006/relationships/image" Target="../media/image588.png"/><Relationship Id="rId3" Type="http://schemas.openxmlformats.org/officeDocument/2006/relationships/image" Target="../media/image4811.png"/><Relationship Id="rId7" Type="http://schemas.openxmlformats.org/officeDocument/2006/relationships/image" Target="../media/image5210.png"/><Relationship Id="rId12" Type="http://schemas.openxmlformats.org/officeDocument/2006/relationships/image" Target="../media/image5711.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5111.png"/><Relationship Id="rId11" Type="http://schemas.openxmlformats.org/officeDocument/2006/relationships/image" Target="../media/image562.png"/><Relationship Id="rId5" Type="http://schemas.openxmlformats.org/officeDocument/2006/relationships/image" Target="../media/image5011.png"/><Relationship Id="rId10" Type="http://schemas.openxmlformats.org/officeDocument/2006/relationships/image" Target="../media/image551.png"/><Relationship Id="rId4" Type="http://schemas.openxmlformats.org/officeDocument/2006/relationships/image" Target="../media/image4911.png"/><Relationship Id="rId9" Type="http://schemas.openxmlformats.org/officeDocument/2006/relationships/image" Target="../media/image5411.png"/></Relationships>
</file>

<file path=ppt/slides/_rels/slide56.xml.rels><?xml version="1.0" encoding="UTF-8" standalone="yes"?>
<Relationships xmlns="http://schemas.openxmlformats.org/package/2006/relationships"><Relationship Id="rId3" Type="http://schemas.openxmlformats.org/officeDocument/2006/relationships/image" Target="../media/image6010.png"/><Relationship Id="rId2" Type="http://schemas.openxmlformats.org/officeDocument/2006/relationships/image" Target="../media/image592.png"/><Relationship Id="rId1" Type="http://schemas.openxmlformats.org/officeDocument/2006/relationships/slideLayout" Target="../slideLayouts/slideLayout21.xml"/><Relationship Id="rId4" Type="http://schemas.openxmlformats.org/officeDocument/2006/relationships/image" Target="../media/image611.png"/></Relationships>
</file>

<file path=ppt/slides/_rels/slide57.xml.rels><?xml version="1.0" encoding="UTF-8" standalone="yes"?>
<Relationships xmlns="http://schemas.openxmlformats.org/package/2006/relationships"><Relationship Id="rId3" Type="http://schemas.openxmlformats.org/officeDocument/2006/relationships/image" Target="../media/image635.png"/><Relationship Id="rId2" Type="http://schemas.openxmlformats.org/officeDocument/2006/relationships/image" Target="../media/image70.png"/><Relationship Id="rId1" Type="http://schemas.openxmlformats.org/officeDocument/2006/relationships/slideLayout" Target="../slideLayouts/slideLayout21.xml"/><Relationship Id="rId6" Type="http://schemas.openxmlformats.org/officeDocument/2006/relationships/image" Target="../media/image660.png"/><Relationship Id="rId5" Type="http://schemas.openxmlformats.org/officeDocument/2006/relationships/image" Target="../media/image65.png"/><Relationship Id="rId4" Type="http://schemas.openxmlformats.org/officeDocument/2006/relationships/image" Target="../media/image6410.png"/></Relationships>
</file>

<file path=ppt/slides/_rels/slide58.xml.rels><?xml version="1.0" encoding="UTF-8" standalone="yes"?>
<Relationships xmlns="http://schemas.openxmlformats.org/package/2006/relationships"><Relationship Id="rId8" Type="http://schemas.openxmlformats.org/officeDocument/2006/relationships/image" Target="../media/image672.png"/><Relationship Id="rId13" Type="http://schemas.openxmlformats.org/officeDocument/2006/relationships/image" Target="../media/image71.png"/><Relationship Id="rId3" Type="http://schemas.openxmlformats.org/officeDocument/2006/relationships/image" Target="../media/image4611.png"/><Relationship Id="rId7" Type="http://schemas.openxmlformats.org/officeDocument/2006/relationships/image" Target="../media/image53.emf"/><Relationship Id="rId12" Type="http://schemas.openxmlformats.org/officeDocument/2006/relationships/image" Target="../media/image7010.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5010.png"/><Relationship Id="rId11" Type="http://schemas.openxmlformats.org/officeDocument/2006/relationships/image" Target="../media/image54.png"/><Relationship Id="rId10" Type="http://schemas.openxmlformats.org/officeDocument/2006/relationships/image" Target="../media/image6910.png"/><Relationship Id="rId4" Type="http://schemas.openxmlformats.org/officeDocument/2006/relationships/image" Target="../media/image4710.png"/><Relationship Id="rId9" Type="http://schemas.openxmlformats.org/officeDocument/2006/relationships/image" Target="../media/image6810.png"/><Relationship Id="rId1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522.png"/><Relationship Id="rId2" Type="http://schemas.openxmlformats.org/officeDocument/2006/relationships/image" Target="../media/image73.png"/><Relationship Id="rId1" Type="http://schemas.openxmlformats.org/officeDocument/2006/relationships/slideLayout" Target="../slideLayouts/slideLayout21.xml"/><Relationship Id="rId5" Type="http://schemas.openxmlformats.org/officeDocument/2006/relationships/image" Target="../media/image5410.png"/><Relationship Id="rId4" Type="http://schemas.openxmlformats.org/officeDocument/2006/relationships/image" Target="../media/image74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1.xml"/><Relationship Id="rId6" Type="http://schemas.openxmlformats.org/officeDocument/2006/relationships/image" Target="../media/image78.png"/><Relationship Id="rId5" Type="http://schemas.openxmlformats.org/officeDocument/2006/relationships/image" Target="../media/image74.png"/><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79.png"/><Relationship Id="rId1" Type="http://schemas.openxmlformats.org/officeDocument/2006/relationships/slideLayout" Target="../slideLayouts/slideLayout21.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84.png"/><Relationship Id="rId10" Type="http://schemas.openxmlformats.org/officeDocument/2006/relationships/image" Target="../media/image88.png"/><Relationship Id="rId4" Type="http://schemas.openxmlformats.org/officeDocument/2006/relationships/image" Target="../media/image80.png"/><Relationship Id="rId9" Type="http://schemas.openxmlformats.org/officeDocument/2006/relationships/image" Target="../media/image81.wmf"/></Relationships>
</file>

<file path=ppt/slides/_rels/slide6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1.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7.pn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96.png"/><Relationship Id="rId1" Type="http://schemas.openxmlformats.org/officeDocument/2006/relationships/slideLayout" Target="../slideLayouts/slideLayout21.xml"/><Relationship Id="rId6" Type="http://schemas.openxmlformats.org/officeDocument/2006/relationships/image" Target="../media/image106.png"/><Relationship Id="rId5" Type="http://schemas.openxmlformats.org/officeDocument/2006/relationships/image" Target="../media/image109.png"/><Relationship Id="rId10" Type="http://schemas.openxmlformats.org/officeDocument/2006/relationships/image" Target="../media/image113.png"/><Relationship Id="rId4" Type="http://schemas.openxmlformats.org/officeDocument/2006/relationships/image" Target="../media/image108.png"/><Relationship Id="rId9" Type="http://schemas.openxmlformats.org/officeDocument/2006/relationships/image" Target="../media/image112.png"/></Relationships>
</file>

<file path=ppt/slides/_rels/slide6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4.png"/><Relationship Id="rId1" Type="http://schemas.openxmlformats.org/officeDocument/2006/relationships/slideLayout" Target="../slideLayouts/slideLayout21.xml"/><Relationship Id="rId5" Type="http://schemas.openxmlformats.org/officeDocument/2006/relationships/image" Target="../media/image7511.png"/><Relationship Id="rId4" Type="http://schemas.openxmlformats.org/officeDocument/2006/relationships/image" Target="../media/image1027.png"/></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1.xml"/><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oleObject" Target="../embeddings/oleObject2.bin"/><Relationship Id="rId7" Type="http://schemas.openxmlformats.org/officeDocument/2006/relationships/oleObject" Target="../embeddings/oleObject3.bin"/><Relationship Id="rId2" Type="http://schemas.openxmlformats.org/officeDocument/2006/relationships/image" Target="../media/image10610.png"/><Relationship Id="rId1" Type="http://schemas.openxmlformats.org/officeDocument/2006/relationships/slideLayout" Target="../slideLayouts/slideLayout21.xml"/><Relationship Id="rId6" Type="http://schemas.openxmlformats.org/officeDocument/2006/relationships/image" Target="../media/image1092.png"/><Relationship Id="rId5" Type="http://schemas.openxmlformats.org/officeDocument/2006/relationships/image" Target="../media/image119.png"/><Relationship Id="rId4" Type="http://schemas.openxmlformats.org/officeDocument/2006/relationships/image" Target="../media/image118.wmf"/><Relationship Id="rId9" Type="http://schemas.openxmlformats.org/officeDocument/2006/relationships/image" Target="../media/image1111.png"/><Relationship Id="rId14" Type="http://schemas.openxmlformats.org/officeDocument/2006/relationships/image" Target="../media/image8211.png"/></Relationships>
</file>

<file path=ppt/slides/_rels/slide6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8813.png"/><Relationship Id="rId7" Type="http://schemas.openxmlformats.org/officeDocument/2006/relationships/image" Target="../media/image122.wmf"/><Relationship Id="rId1" Type="http://schemas.openxmlformats.org/officeDocument/2006/relationships/slideLayout" Target="../slideLayouts/slideLayout21.xml"/><Relationship Id="rId6" Type="http://schemas.openxmlformats.org/officeDocument/2006/relationships/oleObject" Target="../embeddings/oleObject5.bin"/><Relationship Id="rId11" Type="http://schemas.openxmlformats.org/officeDocument/2006/relationships/image" Target="../media/image124.wmf"/><Relationship Id="rId5" Type="http://schemas.openxmlformats.org/officeDocument/2006/relationships/image" Target="../media/image121.wmf"/><Relationship Id="rId10" Type="http://schemas.openxmlformats.org/officeDocument/2006/relationships/oleObject" Target="../embeddings/oleObject6.bin"/><Relationship Id="rId4" Type="http://schemas.openxmlformats.org/officeDocument/2006/relationships/oleObject" Target="../embeddings/oleObject4.bin"/><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1" Type="http://schemas.openxmlformats.org/officeDocument/2006/relationships/slideLayout" Target="../slideLayouts/slideLayout21.xml"/><Relationship Id="rId6" Type="http://schemas.openxmlformats.org/officeDocument/2006/relationships/image" Target="../media/image128.png"/><Relationship Id="rId5" Type="http://schemas.openxmlformats.org/officeDocument/2006/relationships/image" Target="../media/image125.png"/><Relationship Id="rId4" Type="http://schemas.openxmlformats.org/officeDocument/2006/relationships/image" Target="../media/image127.png"/></Relationships>
</file>

<file path=ppt/slides/_rels/slide71.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image" Target="../media/image129.png"/><Relationship Id="rId16" Type="http://schemas.openxmlformats.org/officeDocument/2006/relationships/image" Target="../media/image143.png"/><Relationship Id="rId1" Type="http://schemas.openxmlformats.org/officeDocument/2006/relationships/slideLayout" Target="../slideLayouts/slideLayout21.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4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s>
</file>

<file path=ppt/slides/_rels/slide7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21.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7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1.xml"/><Relationship Id="rId5" Type="http://schemas.openxmlformats.org/officeDocument/2006/relationships/image" Target="../media/image153.png"/><Relationship Id="rId4" Type="http://schemas.openxmlformats.org/officeDocument/2006/relationships/image" Target="../media/image147.png"/></Relationships>
</file>

<file path=ppt/slides/_rels/slide74.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21.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7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Layout" Target="../slideLayouts/slideLayout21.xml"/><Relationship Id="rId5" Type="http://schemas.openxmlformats.org/officeDocument/2006/relationships/image" Target="../media/image165.png"/><Relationship Id="rId4" Type="http://schemas.openxmlformats.org/officeDocument/2006/relationships/image" Target="../media/image164.png"/></Relationships>
</file>

<file path=ppt/slides/_rels/slide7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1.xml"/><Relationship Id="rId5" Type="http://schemas.openxmlformats.org/officeDocument/2006/relationships/image" Target="../media/image170.png"/><Relationship Id="rId4" Type="http://schemas.openxmlformats.org/officeDocument/2006/relationships/image" Target="../media/image169.png"/></Relationships>
</file>

<file path=ppt/slides/_rels/slide78.xml.rels><?xml version="1.0" encoding="UTF-8" standalone="yes"?>
<Relationships xmlns="http://schemas.openxmlformats.org/package/2006/relationships"><Relationship Id="rId3" Type="http://schemas.openxmlformats.org/officeDocument/2006/relationships/image" Target="../media/image1550.png"/><Relationship Id="rId2" Type="http://schemas.openxmlformats.org/officeDocument/2006/relationships/image" Target="../media/image171.png"/><Relationship Id="rId1" Type="http://schemas.openxmlformats.org/officeDocument/2006/relationships/slideLayout" Target="../slideLayouts/slideLayout21.xml"/><Relationship Id="rId5" Type="http://schemas.openxmlformats.org/officeDocument/2006/relationships/image" Target="../media/image173.png"/><Relationship Id="rId4" Type="http://schemas.openxmlformats.org/officeDocument/2006/relationships/image" Target="../media/image172.png"/></Relationships>
</file>

<file path=ppt/slides/_rels/slide79.xml.rels><?xml version="1.0" encoding="UTF-8" standalone="yes"?>
<Relationships xmlns="http://schemas.openxmlformats.org/package/2006/relationships"><Relationship Id="rId8" Type="http://schemas.openxmlformats.org/officeDocument/2006/relationships/image" Target="../media/image1750.png"/><Relationship Id="rId13" Type="http://schemas.openxmlformats.org/officeDocument/2006/relationships/image" Target="../media/image180.png"/><Relationship Id="rId3" Type="http://schemas.openxmlformats.org/officeDocument/2006/relationships/image" Target="../media/image174.png"/><Relationship Id="rId7" Type="http://schemas.openxmlformats.org/officeDocument/2006/relationships/image" Target="../media/image1740.png"/><Relationship Id="rId12" Type="http://schemas.openxmlformats.org/officeDocument/2006/relationships/image" Target="../media/image179.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1730.png"/><Relationship Id="rId11" Type="http://schemas.openxmlformats.org/officeDocument/2006/relationships/image" Target="../media/image178.png"/><Relationship Id="rId5" Type="http://schemas.openxmlformats.org/officeDocument/2006/relationships/image" Target="../media/image175.png"/><Relationship Id="rId10" Type="http://schemas.openxmlformats.org/officeDocument/2006/relationships/image" Target="../media/image177.png"/><Relationship Id="rId4" Type="http://schemas.openxmlformats.org/officeDocument/2006/relationships/image" Target="../media/image1711.png"/><Relationship Id="rId9" Type="http://schemas.openxmlformats.org/officeDocument/2006/relationships/image" Target="../media/image176.png"/><Relationship Id="rId14" Type="http://schemas.openxmlformats.org/officeDocument/2006/relationships/image" Target="../media/image181.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21.xml"/><Relationship Id="rId6" Type="http://schemas.openxmlformats.org/officeDocument/2006/relationships/image" Target="../media/image186.png"/><Relationship Id="rId11" Type="http://schemas.openxmlformats.org/officeDocument/2006/relationships/image" Target="../media/image189.png"/><Relationship Id="rId5" Type="http://schemas.openxmlformats.org/officeDocument/2006/relationships/image" Target="../media/image185.png"/><Relationship Id="rId10" Type="http://schemas.openxmlformats.org/officeDocument/2006/relationships/image" Target="../media/image191.png"/><Relationship Id="rId4" Type="http://schemas.openxmlformats.org/officeDocument/2006/relationships/image" Target="../media/image184.png"/><Relationship Id="rId9" Type="http://schemas.openxmlformats.org/officeDocument/2006/relationships/image" Target="../media/image190.png"/></Relationships>
</file>

<file path=ppt/slides/_rels/slide81.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image" Target="../media/image192.png"/><Relationship Id="rId1" Type="http://schemas.openxmlformats.org/officeDocument/2006/relationships/slideLayout" Target="../slideLayouts/slideLayout21.xml"/><Relationship Id="rId6" Type="http://schemas.openxmlformats.org/officeDocument/2006/relationships/image" Target="../media/image196.png"/><Relationship Id="rId5" Type="http://schemas.openxmlformats.org/officeDocument/2006/relationships/image" Target="../media/image195.png"/><Relationship Id="rId10" Type="http://schemas.openxmlformats.org/officeDocument/2006/relationships/image" Target="../media/image201.png"/><Relationship Id="rId4" Type="http://schemas.openxmlformats.org/officeDocument/2006/relationships/image" Target="../media/image194.png"/><Relationship Id="rId9" Type="http://schemas.openxmlformats.org/officeDocument/2006/relationships/image" Target="../media/image200.png"/></Relationships>
</file>

<file path=ppt/slides/_rels/slide8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199.png"/><Relationship Id="rId1" Type="http://schemas.openxmlformats.org/officeDocument/2006/relationships/slideLayout" Target="../slideLayouts/slideLayout21.xml"/><Relationship Id="rId5" Type="http://schemas.openxmlformats.org/officeDocument/2006/relationships/image" Target="../media/image204.png"/><Relationship Id="rId4" Type="http://schemas.openxmlformats.org/officeDocument/2006/relationships/image" Target="../media/image203.png"/></Relationships>
</file>

<file path=ppt/slides/_rels/slide8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199.png"/><Relationship Id="rId1" Type="http://schemas.openxmlformats.org/officeDocument/2006/relationships/slideLayout" Target="../slideLayouts/slideLayout21.xml"/><Relationship Id="rId4" Type="http://schemas.openxmlformats.org/officeDocument/2006/relationships/image" Target="../media/image206.png"/></Relationships>
</file>

<file path=ppt/slides/_rels/slide84.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209.gif"/><Relationship Id="rId2" Type="http://schemas.openxmlformats.org/officeDocument/2006/relationships/image" Target="../media/image208.png"/><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1.xml"/><Relationship Id="rId5" Type="http://schemas.openxmlformats.org/officeDocument/2006/relationships/image" Target="../media/image214.jpeg"/><Relationship Id="rId4" Type="http://schemas.openxmlformats.org/officeDocument/2006/relationships/image" Target="../media/image213.jpeg"/></Relationships>
</file>

<file path=ppt/slides/_rels/slide8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218.png"/><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3" Type="http://schemas.openxmlformats.org/officeDocument/2006/relationships/image" Target="../media/image2290.png"/><Relationship Id="rId2" Type="http://schemas.openxmlformats.org/officeDocument/2006/relationships/image" Target="../media/image222.png"/><Relationship Id="rId1" Type="http://schemas.openxmlformats.org/officeDocument/2006/relationships/slideLayout" Target="../slideLayouts/slideLayout21.xml"/><Relationship Id="rId4" Type="http://schemas.openxmlformats.org/officeDocument/2006/relationships/image" Target="../media/image2301.png"/></Relationships>
</file>

<file path=ppt/slides/_rels/slide93.xml.rels><?xml version="1.0" encoding="UTF-8" standalone="yes"?>
<Relationships xmlns="http://schemas.openxmlformats.org/package/2006/relationships"><Relationship Id="rId3" Type="http://schemas.openxmlformats.org/officeDocument/2006/relationships/image" Target="../media/image2320.png"/><Relationship Id="rId7" Type="http://schemas.openxmlformats.org/officeDocument/2006/relationships/image" Target="../media/image223.png"/><Relationship Id="rId1" Type="http://schemas.openxmlformats.org/officeDocument/2006/relationships/slideLayout" Target="../slideLayouts/slideLayout21.xml"/><Relationship Id="rId6" Type="http://schemas.openxmlformats.org/officeDocument/2006/relationships/image" Target="../media/image235.png"/><Relationship Id="rId5" Type="http://schemas.openxmlformats.org/officeDocument/2006/relationships/image" Target="../media/image2341.png"/><Relationship Id="rId4" Type="http://schemas.openxmlformats.org/officeDocument/2006/relationships/image" Target="../media/image2330.png"/></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24.jpeg"/><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jpeg"/><Relationship Id="rId1" Type="http://schemas.openxmlformats.org/officeDocument/2006/relationships/slideLayout" Target="../slideLayouts/slideLayout21.xml"/><Relationship Id="rId6" Type="http://schemas.openxmlformats.org/officeDocument/2006/relationships/image" Target="../media/image227.wmf"/><Relationship Id="rId5" Type="http://schemas.openxmlformats.org/officeDocument/2006/relationships/oleObject" Target="../embeddings/oleObject7.bin"/><Relationship Id="rId4" Type="http://schemas.openxmlformats.org/officeDocument/2006/relationships/image" Target="../media/image227.png"/></Relationships>
</file>

<file path=ppt/slides/_rels/slide9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jpeg"/><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gif"/><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3.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400" name="Rectangle 100390">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401" name="Freeform: Shape 100392">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051" y="320442"/>
            <a:ext cx="4929369"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402" name="Right Triangle 100394">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403" name="Rectangle 100396">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Başlık 4">
            <a:extLst>
              <a:ext uri="{FF2B5EF4-FFF2-40B4-BE49-F238E27FC236}">
                <a16:creationId xmlns:a16="http://schemas.microsoft.com/office/drawing/2014/main" id="{FF95F618-C7AC-8A6C-76FD-C5F4A4380C89}"/>
              </a:ext>
            </a:extLst>
          </p:cNvPr>
          <p:cNvSpPr>
            <a:spLocks noGrp="1"/>
          </p:cNvSpPr>
          <p:nvPr>
            <p:ph type="ctrTitle"/>
          </p:nvPr>
        </p:nvSpPr>
        <p:spPr>
          <a:xfrm>
            <a:off x="4331970" y="962526"/>
            <a:ext cx="4038600" cy="2680093"/>
          </a:xfrm>
        </p:spPr>
        <p:txBody>
          <a:bodyPr anchor="b">
            <a:normAutofit/>
          </a:bodyPr>
          <a:lstStyle/>
          <a:p>
            <a:pPr algn="l"/>
            <a:r>
              <a:rPr lang="tr-TR" sz="5400" b="1" dirty="0"/>
              <a:t>MÜHENDİSLİK MEKANİĞİ</a:t>
            </a:r>
            <a:br>
              <a:rPr lang="tr-TR" sz="5400" b="1" dirty="0"/>
            </a:br>
            <a:r>
              <a:rPr lang="tr-TR" sz="3200" b="1" dirty="0"/>
              <a:t>Ders Notları</a:t>
            </a:r>
            <a:endParaRPr lang="tr-TR" sz="5400" b="1" dirty="0"/>
          </a:p>
        </p:txBody>
      </p:sp>
      <p:sp>
        <p:nvSpPr>
          <p:cNvPr id="6" name="Alt Başlık 5">
            <a:extLst>
              <a:ext uri="{FF2B5EF4-FFF2-40B4-BE49-F238E27FC236}">
                <a16:creationId xmlns:a16="http://schemas.microsoft.com/office/drawing/2014/main" id="{14A479CD-8A51-6E38-CA84-DD17C74C7BAB}"/>
              </a:ext>
            </a:extLst>
          </p:cNvPr>
          <p:cNvSpPr>
            <a:spLocks noGrp="1"/>
          </p:cNvSpPr>
          <p:nvPr>
            <p:ph type="subTitle" idx="1"/>
          </p:nvPr>
        </p:nvSpPr>
        <p:spPr>
          <a:xfrm>
            <a:off x="4331970" y="4269462"/>
            <a:ext cx="3036570" cy="1403439"/>
          </a:xfrm>
        </p:spPr>
        <p:txBody>
          <a:bodyPr anchor="t">
            <a:normAutofit/>
          </a:bodyPr>
          <a:lstStyle/>
          <a:p>
            <a:pPr algn="l"/>
            <a:r>
              <a:rPr lang="tr-TR" sz="2000" b="1" dirty="0">
                <a:cs typeface="Aparajita" panose="020B0604020202020204" pitchFamily="34" charset="0"/>
              </a:rPr>
              <a:t>Dr. Öğr. Üyesi </a:t>
            </a:r>
            <a:br>
              <a:rPr lang="tr-TR" sz="2000" b="1" dirty="0">
                <a:cs typeface="Aparajita" panose="020B0604020202020204" pitchFamily="34" charset="0"/>
              </a:rPr>
            </a:br>
            <a:r>
              <a:rPr lang="tr-TR" sz="2000" b="1" dirty="0">
                <a:cs typeface="Aparajita" panose="020B0604020202020204" pitchFamily="34" charset="0"/>
              </a:rPr>
              <a:t>Ali Tekin GÜNER</a:t>
            </a:r>
          </a:p>
          <a:p>
            <a:pPr algn="l"/>
            <a:endParaRPr lang="tr-TR" sz="2000" b="1" dirty="0">
              <a:cs typeface="Aparajita" panose="020B0604020202020204" pitchFamily="34" charset="0"/>
            </a:endParaRPr>
          </a:p>
          <a:p>
            <a:pPr algn="l"/>
            <a:r>
              <a:rPr lang="en-US" dirty="0"/>
              <a:t>alitekinguner@pau.edu.tr</a:t>
            </a:r>
            <a:endParaRPr lang="tr-TR" b="1" dirty="0">
              <a:cs typeface="Aparajita" panose="020B0604020202020204" pitchFamily="34" charset="0"/>
            </a:endParaRPr>
          </a:p>
        </p:txBody>
      </p:sp>
      <p:pic>
        <p:nvPicPr>
          <p:cNvPr id="7" name="Resim 6">
            <a:extLst>
              <a:ext uri="{FF2B5EF4-FFF2-40B4-BE49-F238E27FC236}">
                <a16:creationId xmlns:a16="http://schemas.microsoft.com/office/drawing/2014/main" id="{D831B262-57F2-6674-2D23-B2FAFEB254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6"/>
          <a:stretch/>
        </p:blipFill>
        <p:spPr>
          <a:xfrm>
            <a:off x="510310" y="665333"/>
            <a:ext cx="3418923" cy="1971579"/>
          </a:xfrm>
          <a:prstGeom prst="rect">
            <a:avLst/>
          </a:prstGeom>
        </p:spPr>
      </p:pic>
      <p:pic>
        <p:nvPicPr>
          <p:cNvPr id="9" name="Resim 8">
            <a:extLst>
              <a:ext uri="{FF2B5EF4-FFF2-40B4-BE49-F238E27FC236}">
                <a16:creationId xmlns:a16="http://schemas.microsoft.com/office/drawing/2014/main" id="{63A3647F-8D1B-11AE-0A8E-613B3560D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099" y="2658592"/>
            <a:ext cx="3418923" cy="1962462"/>
          </a:xfrm>
          <a:prstGeom prst="rect">
            <a:avLst/>
          </a:prstGeom>
        </p:spPr>
      </p:pic>
      <p:pic>
        <p:nvPicPr>
          <p:cNvPr id="14" name="Picture 2">
            <a:extLst>
              <a:ext uri="{FF2B5EF4-FFF2-40B4-BE49-F238E27FC236}">
                <a16:creationId xmlns:a16="http://schemas.microsoft.com/office/drawing/2014/main" id="{F597D91D-CF45-7CD6-E6F3-9B7A16CB489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12006" y="4269462"/>
            <a:ext cx="1459144" cy="1459144"/>
          </a:xfrm>
          <a:prstGeom prst="rect">
            <a:avLst/>
          </a:prstGeom>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400B934F-A828-8CF0-584F-B03890A37E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6" b="20945"/>
          <a:stretch/>
        </p:blipFill>
        <p:spPr>
          <a:xfrm>
            <a:off x="525098" y="4634026"/>
            <a:ext cx="3418923" cy="1558642"/>
          </a:xfrm>
          <a:prstGeom prst="rect">
            <a:avLst/>
          </a:prstGeom>
        </p:spPr>
      </p:pic>
    </p:spTree>
    <p:extLst>
      <p:ext uri="{BB962C8B-B14F-4D97-AF65-F5344CB8AC3E}">
        <p14:creationId xmlns:p14="http://schemas.microsoft.com/office/powerpoint/2010/main" val="709218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iterate type="lt">
                                    <p:tmPct val="10000"/>
                                  </p:iterate>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400"/>
                                        <p:tgtEl>
                                          <p:spTgt spid="6">
                                            <p:txEl>
                                              <p:pRg st="2" end="2"/>
                                            </p:txEl>
                                          </p:spTgt>
                                        </p:tgtEl>
                                      </p:cBhvr>
                                    </p:animEffect>
                                  </p:childTnLst>
                                </p:cTn>
                              </p:par>
                              <p:par>
                                <p:cTn id="13" presetID="10" presetClass="entr" presetSubtype="0" fill="hold" grpId="0" nodeType="with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Effect transition="in" filter="fade">
                                      <p:cBhvr>
                                        <p:cTn id="15"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14" name="Slayt Numarası Yer Tutucusu 13"/>
          <p:cNvSpPr>
            <a:spLocks noGrp="1"/>
          </p:cNvSpPr>
          <p:nvPr>
            <p:ph type="sldNum" sz="quarter" idx="12"/>
          </p:nvPr>
        </p:nvSpPr>
        <p:spPr/>
        <p:txBody>
          <a:bodyPr/>
          <a:lstStyle/>
          <a:p>
            <a:fld id="{60FF87A7-9A7A-4B3D-9625-8440EC4947F9}" type="slidenum">
              <a:rPr lang="tr-TR" smtClean="0"/>
              <a:pPr/>
              <a:t>10</a:t>
            </a:fld>
            <a:endParaRPr lang="tr-TR"/>
          </a:p>
        </p:txBody>
      </p:sp>
      <p:pic>
        <p:nvPicPr>
          <p:cNvPr id="5" name="Resim 4"/>
          <p:cNvPicPr>
            <a:picLocks noChangeAspect="1"/>
          </p:cNvPicPr>
          <p:nvPr/>
        </p:nvPicPr>
        <p:blipFill>
          <a:blip r:embed="rId2"/>
          <a:stretch>
            <a:fillRect/>
          </a:stretch>
        </p:blipFill>
        <p:spPr>
          <a:xfrm>
            <a:off x="2123728" y="260648"/>
            <a:ext cx="5256584" cy="2245531"/>
          </a:xfrm>
          <a:prstGeom prst="rect">
            <a:avLst/>
          </a:prstGeom>
        </p:spPr>
      </p:pic>
      <p:sp>
        <p:nvSpPr>
          <p:cNvPr id="6" name="Metin kutusu 5"/>
          <p:cNvSpPr txBox="1"/>
          <p:nvPr/>
        </p:nvSpPr>
        <p:spPr>
          <a:xfrm>
            <a:off x="396180" y="3308791"/>
            <a:ext cx="5400600" cy="1200329"/>
          </a:xfrm>
          <a:prstGeom prst="rect">
            <a:avLst/>
          </a:prstGeom>
          <a:noFill/>
        </p:spPr>
        <p:txBody>
          <a:bodyPr wrap="square" rtlCol="0">
            <a:spAutoFit/>
          </a:bodyPr>
          <a:lstStyle/>
          <a:p>
            <a:pPr>
              <a:lnSpc>
                <a:spcPct val="150000"/>
              </a:lnSpc>
            </a:pPr>
            <a:r>
              <a:rPr lang="tr-TR" sz="1600" dirty="0"/>
              <a:t>İlk adım iplere düşen kuvvetleri (T</a:t>
            </a:r>
            <a:r>
              <a:rPr lang="tr-TR" sz="1600" baseline="-25000" dirty="0"/>
              <a:t>1</a:t>
            </a:r>
            <a:r>
              <a:rPr lang="tr-TR" sz="1600" dirty="0"/>
              <a:t>, T</a:t>
            </a:r>
            <a:r>
              <a:rPr lang="tr-TR" sz="1600" baseline="-25000" dirty="0"/>
              <a:t>2</a:t>
            </a:r>
            <a:r>
              <a:rPr lang="tr-TR" sz="1600" dirty="0"/>
              <a:t>) bulmaktır.</a:t>
            </a:r>
          </a:p>
          <a:p>
            <a:pPr>
              <a:lnSpc>
                <a:spcPct val="150000"/>
              </a:lnSpc>
            </a:pPr>
            <a:endParaRPr lang="tr-TR" sz="1600" dirty="0"/>
          </a:p>
          <a:p>
            <a:pPr>
              <a:lnSpc>
                <a:spcPct val="150000"/>
              </a:lnSpc>
            </a:pPr>
            <a:r>
              <a:rPr lang="tr-TR" sz="1600" dirty="0"/>
              <a:t>İkinci adım ise ipin emniyetli çapını (d) hesaplamaktır.  </a:t>
            </a:r>
          </a:p>
        </p:txBody>
      </p:sp>
      <p:sp>
        <p:nvSpPr>
          <p:cNvPr id="7" name="Metin kutusu 6"/>
          <p:cNvSpPr txBox="1"/>
          <p:nvPr/>
        </p:nvSpPr>
        <p:spPr>
          <a:xfrm>
            <a:off x="5884051" y="3354957"/>
            <a:ext cx="2385288" cy="369332"/>
          </a:xfrm>
          <a:prstGeom prst="rect">
            <a:avLst/>
          </a:prstGeom>
          <a:noFill/>
        </p:spPr>
        <p:txBody>
          <a:bodyPr wrap="square" rtlCol="0">
            <a:spAutoFit/>
          </a:bodyPr>
          <a:lstStyle/>
          <a:p>
            <a:r>
              <a:rPr lang="tr-TR" dirty="0"/>
              <a:t>Statik hesaplardan</a:t>
            </a:r>
          </a:p>
        </p:txBody>
      </p:sp>
      <p:sp>
        <p:nvSpPr>
          <p:cNvPr id="8" name="Metin kutusu 7"/>
          <p:cNvSpPr txBox="1"/>
          <p:nvPr/>
        </p:nvSpPr>
        <p:spPr>
          <a:xfrm>
            <a:off x="5884051" y="4097757"/>
            <a:ext cx="2689512" cy="369332"/>
          </a:xfrm>
          <a:prstGeom prst="rect">
            <a:avLst/>
          </a:prstGeom>
          <a:noFill/>
        </p:spPr>
        <p:txBody>
          <a:bodyPr wrap="square" rtlCol="0">
            <a:spAutoFit/>
          </a:bodyPr>
          <a:lstStyle/>
          <a:p>
            <a:r>
              <a:rPr lang="tr-TR" dirty="0"/>
              <a:t>Mukavemet hesaplarından</a:t>
            </a:r>
          </a:p>
        </p:txBody>
      </p:sp>
      <p:sp>
        <p:nvSpPr>
          <p:cNvPr id="9" name="Sağ Ok 8"/>
          <p:cNvSpPr/>
          <p:nvPr/>
        </p:nvSpPr>
        <p:spPr>
          <a:xfrm>
            <a:off x="4716016" y="3500084"/>
            <a:ext cx="1033425" cy="92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Metin kutusu 9"/>
          <p:cNvSpPr txBox="1"/>
          <p:nvPr/>
        </p:nvSpPr>
        <p:spPr>
          <a:xfrm>
            <a:off x="415814" y="4697849"/>
            <a:ext cx="8695961" cy="1323439"/>
          </a:xfrm>
          <a:prstGeom prst="rect">
            <a:avLst/>
          </a:prstGeom>
          <a:noFill/>
        </p:spPr>
        <p:txBody>
          <a:bodyPr wrap="square" rtlCol="0">
            <a:spAutoFit/>
          </a:bodyPr>
          <a:lstStyle/>
          <a:p>
            <a:pPr marL="285750" indent="-285750">
              <a:buFont typeface="Arial" panose="020B0604020202020204" pitchFamily="34" charset="0"/>
              <a:buChar char="•"/>
            </a:pPr>
            <a:r>
              <a:rPr lang="tr-TR" sz="1600" i="1" dirty="0"/>
              <a:t>Görüldüğü gibi statik ve mukavemet birbirlerini tamamlayan iki derstir.</a:t>
            </a:r>
          </a:p>
          <a:p>
            <a:pPr marL="285750" indent="-285750">
              <a:buFont typeface="Arial" panose="020B0604020202020204" pitchFamily="34" charset="0"/>
              <a:buChar char="•"/>
            </a:pPr>
            <a:r>
              <a:rPr lang="tr-TR" sz="1600" i="1" dirty="0"/>
              <a:t>Mukavemet dersinde doğrudan gerçek hayata uygulanabilen boyut hesaplamaları (</a:t>
            </a:r>
            <a:r>
              <a:rPr lang="tr-TR" sz="1600" i="1" dirty="0" err="1"/>
              <a:t>Ød</a:t>
            </a:r>
            <a:r>
              <a:rPr lang="tr-TR" sz="1600" i="1" dirty="0"/>
              <a:t> çapının belirlenmesi gibi) yapılır ki bu hesaplamalar mühendislerden beklenir.</a:t>
            </a:r>
          </a:p>
          <a:p>
            <a:pPr marL="285750" indent="-285750">
              <a:buFont typeface="Arial" panose="020B0604020202020204" pitchFamily="34" charset="0"/>
              <a:buChar char="•"/>
            </a:pPr>
            <a:r>
              <a:rPr lang="tr-TR" sz="1600" i="1" dirty="0"/>
              <a:t>Ancak boyutu hesaplamadan önce kuvvetlerin bilinmesi gerekir. Bu ise Statik dersinin temel konusudur.</a:t>
            </a:r>
          </a:p>
        </p:txBody>
      </p:sp>
      <p:sp>
        <p:nvSpPr>
          <p:cNvPr id="11" name="Metin kutusu 10"/>
          <p:cNvSpPr txBox="1"/>
          <p:nvPr/>
        </p:nvSpPr>
        <p:spPr>
          <a:xfrm>
            <a:off x="361089" y="2838025"/>
            <a:ext cx="7532011" cy="338554"/>
          </a:xfrm>
          <a:prstGeom prst="rect">
            <a:avLst/>
          </a:prstGeom>
          <a:noFill/>
        </p:spPr>
        <p:txBody>
          <a:bodyPr wrap="square" rtlCol="0">
            <a:spAutoFit/>
          </a:bodyPr>
          <a:lstStyle/>
          <a:p>
            <a:r>
              <a:rPr lang="tr-TR" sz="1600" dirty="0"/>
              <a:t>Şunu unutmayın: ip  kuvvetleri (T1, T2 ) bilinmeden minimum çap (d) hesaplanamaz. </a:t>
            </a:r>
          </a:p>
        </p:txBody>
      </p:sp>
      <p:sp>
        <p:nvSpPr>
          <p:cNvPr id="12" name="Dikdörtgen 11"/>
          <p:cNvSpPr/>
          <p:nvPr/>
        </p:nvSpPr>
        <p:spPr>
          <a:xfrm>
            <a:off x="7425344" y="2820002"/>
            <a:ext cx="974947" cy="369332"/>
          </a:xfrm>
          <a:prstGeom prst="rect">
            <a:avLst/>
          </a:prstGeom>
        </p:spPr>
        <p:txBody>
          <a:bodyPr wrap="none">
            <a:spAutoFit/>
          </a:bodyPr>
          <a:lstStyle/>
          <a:p>
            <a:r>
              <a:rPr lang="tr-TR" dirty="0"/>
              <a:t>O halde;</a:t>
            </a:r>
          </a:p>
        </p:txBody>
      </p:sp>
      <p:sp>
        <p:nvSpPr>
          <p:cNvPr id="13" name="Sağ Ok 12"/>
          <p:cNvSpPr/>
          <p:nvPr/>
        </p:nvSpPr>
        <p:spPr>
          <a:xfrm>
            <a:off x="4932040" y="4256135"/>
            <a:ext cx="841433" cy="92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992881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Effect transition="in" filter="wipe(up)">
                                      <p:cBhvr>
                                        <p:cTn id="45" dur="500"/>
                                        <p:tgtEl>
                                          <p:spTgt spid="10">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0">
                                            <p:txEl>
                                              <p:pRg st="1" end="1"/>
                                            </p:txEl>
                                          </p:spTgt>
                                        </p:tgtEl>
                                        <p:attrNameLst>
                                          <p:attrName>style.visibility</p:attrName>
                                        </p:attrNameLst>
                                      </p:cBhvr>
                                      <p:to>
                                        <p:strVal val="visible"/>
                                      </p:to>
                                    </p:set>
                                    <p:animEffect transition="in" filter="wipe(up)">
                                      <p:cBhvr>
                                        <p:cTn id="50" dur="500"/>
                                        <p:tgtEl>
                                          <p:spTgt spid="10">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0">
                                            <p:txEl>
                                              <p:pRg st="2" end="2"/>
                                            </p:txEl>
                                          </p:spTgt>
                                        </p:tgtEl>
                                        <p:attrNameLst>
                                          <p:attrName>style.visibility</p:attrName>
                                        </p:attrNameLst>
                                      </p:cBhvr>
                                      <p:to>
                                        <p:strVal val="visible"/>
                                      </p:to>
                                    </p:set>
                                    <p:animEffect transition="in" filter="wipe(up)">
                                      <p:cBhvr>
                                        <p:cTn id="5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p:bldP spid="9" grpId="0" animBg="1"/>
      <p:bldP spid="10" grpId="0" build="p"/>
      <p:bldP spid="11" grpId="0"/>
      <p:bldP spid="12" grpId="0"/>
      <p:bldP spid="1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a:t>Mühendislik Mekaniği</a:t>
            </a:r>
          </a:p>
        </p:txBody>
      </p:sp>
      <p:sp>
        <p:nvSpPr>
          <p:cNvPr id="3" name="Slayt Numarası Yer Tutucusu 2"/>
          <p:cNvSpPr>
            <a:spLocks noGrp="1"/>
          </p:cNvSpPr>
          <p:nvPr>
            <p:ph type="sldNum" sz="quarter" idx="12"/>
          </p:nvPr>
        </p:nvSpPr>
        <p:spPr/>
        <p:txBody>
          <a:bodyPr/>
          <a:lstStyle/>
          <a:p>
            <a:fld id="{60FF87A7-9A7A-4B3D-9625-8440EC4947F9}" type="slidenum">
              <a:rPr lang="tr-TR" smtClean="0"/>
              <a:pPr/>
              <a:t>100</a:t>
            </a:fld>
            <a:endParaRPr lang="tr-TR"/>
          </a:p>
        </p:txBody>
      </p:sp>
      <p:sp>
        <p:nvSpPr>
          <p:cNvPr id="14" name="Metin kutusu 2"/>
          <p:cNvSpPr txBox="1">
            <a:spLocks noChangeArrowheads="1"/>
          </p:cNvSpPr>
          <p:nvPr/>
        </p:nvSpPr>
        <p:spPr bwMode="auto">
          <a:xfrm>
            <a:off x="158904" y="471597"/>
            <a:ext cx="54655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600" b="1" dirty="0">
                <a:solidFill>
                  <a:srgbClr val="FF0000"/>
                </a:solidFill>
                <a:effectLst>
                  <a:outerShdw blurRad="38100" dist="38100" dir="2700000" algn="tl">
                    <a:srgbClr val="000000">
                      <a:alpha val="43137"/>
                    </a:srgbClr>
                  </a:outerShdw>
                </a:effectLst>
                <a:latin typeface="Arial" panose="020B0604020202020204" pitchFamily="34" charset="0"/>
              </a:rPr>
              <a:t>2.7 Bir kuvvetin bir noktaya göre momenti </a:t>
            </a:r>
            <a:r>
              <a:rPr lang="tr-TR" altLang="tr-TR" sz="1600" dirty="0">
                <a:solidFill>
                  <a:srgbClr val="FF0000"/>
                </a:solidFill>
                <a:effectLst>
                  <a:outerShdw blurRad="38100" dist="38100" dir="2700000" algn="tl">
                    <a:srgbClr val="000000">
                      <a:alpha val="43137"/>
                    </a:srgbClr>
                  </a:outerShdw>
                </a:effectLst>
                <a:latin typeface="Arial" panose="020B0604020202020204" pitchFamily="34" charset="0"/>
              </a:rPr>
              <a:t>(önemli)</a:t>
            </a:r>
          </a:p>
        </p:txBody>
      </p:sp>
      <p:sp>
        <p:nvSpPr>
          <p:cNvPr id="6" name="Metin kutusu 5"/>
          <p:cNvSpPr txBox="1"/>
          <p:nvPr/>
        </p:nvSpPr>
        <p:spPr>
          <a:xfrm>
            <a:off x="181838" y="965661"/>
            <a:ext cx="8566625" cy="584775"/>
          </a:xfrm>
          <a:prstGeom prst="rect">
            <a:avLst/>
          </a:prstGeom>
          <a:solidFill>
            <a:schemeClr val="bg2"/>
          </a:solidFill>
        </p:spPr>
        <p:txBody>
          <a:bodyPr wrap="square" rtlCol="0">
            <a:spAutoFit/>
          </a:bodyPr>
          <a:lstStyle/>
          <a:p>
            <a:pPr algn="just"/>
            <a:r>
              <a:rPr lang="tr-TR" sz="1600" b="1" dirty="0"/>
              <a:t>Bir kuvvetin bir noktaya göre momenti, </a:t>
            </a:r>
            <a:r>
              <a:rPr lang="tr-TR" sz="1600" b="1" u="sng" dirty="0"/>
              <a:t>moment alınan noktadan kuvvetin doğrultusu (kuvvet hattı) üzerindeki herhangi bir noktaya çizilen konum vektörü</a:t>
            </a:r>
            <a:r>
              <a:rPr lang="tr-TR" sz="1600" b="1" dirty="0"/>
              <a:t> ile kuvvetin vektörel çarpımına eşittir.</a:t>
            </a:r>
          </a:p>
        </p:txBody>
      </p:sp>
      <p:sp>
        <p:nvSpPr>
          <p:cNvPr id="21" name="Metin kutusu 20"/>
          <p:cNvSpPr txBox="1"/>
          <p:nvPr/>
        </p:nvSpPr>
        <p:spPr>
          <a:xfrm>
            <a:off x="228600" y="2078828"/>
            <a:ext cx="3888432" cy="646331"/>
          </a:xfrm>
          <a:prstGeom prst="rect">
            <a:avLst/>
          </a:prstGeom>
          <a:noFill/>
        </p:spPr>
        <p:txBody>
          <a:bodyPr wrap="square" rtlCol="0">
            <a:spAutoFit/>
          </a:bodyPr>
          <a:lstStyle/>
          <a:p>
            <a:r>
              <a:rPr lang="tr-TR" dirty="0"/>
              <a:t>Yandaki şekle göre; </a:t>
            </a:r>
          </a:p>
          <a:p>
            <a:r>
              <a:rPr lang="tr-TR" dirty="0"/>
              <a:t>F kuvvetinin A noktasına göre momenti:</a:t>
            </a:r>
          </a:p>
        </p:txBody>
      </p:sp>
      <mc:AlternateContent xmlns:mc="http://schemas.openxmlformats.org/markup-compatibility/2006" xmlns:a14="http://schemas.microsoft.com/office/drawing/2010/main">
        <mc:Choice Requires="a14">
          <p:sp>
            <p:nvSpPr>
              <p:cNvPr id="8" name="Metin kutusu 7"/>
              <p:cNvSpPr txBox="1"/>
              <p:nvPr/>
            </p:nvSpPr>
            <p:spPr>
              <a:xfrm>
                <a:off x="1231749" y="3047435"/>
                <a:ext cx="1944216" cy="41652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sz="2400" i="1" smtClean="0">
                              <a:latin typeface="Cambria Math" panose="02040503050406030204" pitchFamily="18" charset="0"/>
                            </a:rPr>
                          </m:ctrlPr>
                        </m:accPr>
                        <m:e>
                          <m:sSub>
                            <m:sSubPr>
                              <m:ctrlPr>
                                <a:rPr lang="tr-TR" sz="2400" i="1" smtClean="0">
                                  <a:latin typeface="Cambria Math" panose="02040503050406030204" pitchFamily="18" charset="0"/>
                                </a:rPr>
                              </m:ctrlPr>
                            </m:sSubPr>
                            <m:e>
                              <m:r>
                                <a:rPr lang="tr-TR" sz="2400" b="0" i="1" smtClean="0">
                                  <a:latin typeface="Cambria Math" panose="02040503050406030204" pitchFamily="18" charset="0"/>
                                </a:rPr>
                                <m:t>𝑀</m:t>
                              </m:r>
                            </m:e>
                            <m:sub>
                              <m:r>
                                <a:rPr lang="tr-TR" sz="2400" b="0" i="1" smtClean="0">
                                  <a:latin typeface="Cambria Math" panose="02040503050406030204" pitchFamily="18" charset="0"/>
                                </a:rPr>
                                <m:t>𝐴</m:t>
                              </m:r>
                            </m:sub>
                          </m:sSub>
                        </m:e>
                      </m:acc>
                      <m:r>
                        <a:rPr lang="tr-TR" sz="2400" i="1" smtClean="0">
                          <a:latin typeface="Cambria Math" panose="02040503050406030204" pitchFamily="18" charset="0"/>
                        </a:rPr>
                        <m:t>=</m:t>
                      </m:r>
                      <m:acc>
                        <m:accPr>
                          <m:chr m:val="⃗"/>
                          <m:ctrlPr>
                            <a:rPr lang="tr-TR" sz="2400" i="1" smtClean="0">
                              <a:latin typeface="Cambria Math" panose="02040503050406030204" pitchFamily="18" charset="0"/>
                            </a:rPr>
                          </m:ctrlPr>
                        </m:accPr>
                        <m:e>
                          <m:r>
                            <a:rPr lang="tr-TR" sz="2400" b="0" i="1" smtClean="0">
                              <a:latin typeface="Cambria Math" panose="02040503050406030204" pitchFamily="18" charset="0"/>
                            </a:rPr>
                            <m:t>𝐴𝐵</m:t>
                          </m:r>
                        </m:e>
                      </m:acc>
                      <m:r>
                        <a:rPr lang="tr-TR" sz="2400" b="0" i="0" smtClean="0">
                          <a:latin typeface="Cambria Math" panose="02040503050406030204" pitchFamily="18" charset="0"/>
                        </a:rPr>
                        <m:t> </m:t>
                      </m:r>
                      <m:r>
                        <m:rPr>
                          <m:sty m:val="p"/>
                        </m:rPr>
                        <a:rPr lang="tr-TR" sz="2400" b="0" i="0" smtClean="0">
                          <a:latin typeface="Cambria Math" panose="02040503050406030204" pitchFamily="18" charset="0"/>
                        </a:rPr>
                        <m:t>x</m:t>
                      </m:r>
                      <m:acc>
                        <m:accPr>
                          <m:chr m:val="⃗"/>
                          <m:ctrlPr>
                            <a:rPr lang="tr-TR" sz="2400" b="0" i="1" smtClean="0">
                              <a:latin typeface="Cambria Math" panose="02040503050406030204" pitchFamily="18" charset="0"/>
                            </a:rPr>
                          </m:ctrlPr>
                        </m:accPr>
                        <m:e>
                          <m:r>
                            <a:rPr lang="tr-TR" sz="2400" b="0" i="1" smtClean="0">
                              <a:latin typeface="Cambria Math" panose="02040503050406030204" pitchFamily="18" charset="0"/>
                            </a:rPr>
                            <m:t> </m:t>
                          </m:r>
                          <m:r>
                            <a:rPr lang="tr-TR" sz="2400" b="0" i="1" smtClean="0">
                              <a:latin typeface="Cambria Math" panose="02040503050406030204" pitchFamily="18" charset="0"/>
                            </a:rPr>
                            <m:t>𝐹</m:t>
                          </m:r>
                        </m:e>
                      </m:acc>
                    </m:oMath>
                  </m:oMathPara>
                </a14:m>
                <a:endParaRPr lang="tr-TR" sz="2400" dirty="0"/>
              </a:p>
            </p:txBody>
          </p:sp>
        </mc:Choice>
        <mc:Fallback xmlns="">
          <p:sp>
            <p:nvSpPr>
              <p:cNvPr id="8" name="Metin kutusu 7"/>
              <p:cNvSpPr txBox="1">
                <a:spLocks noRot="1" noChangeAspect="1" noMove="1" noResize="1" noEditPoints="1" noAdjustHandles="1" noChangeArrowheads="1" noChangeShapeType="1" noTextEdit="1"/>
              </p:cNvSpPr>
              <p:nvPr/>
            </p:nvSpPr>
            <p:spPr>
              <a:xfrm>
                <a:off x="1231749" y="3047435"/>
                <a:ext cx="1944216" cy="416524"/>
              </a:xfrm>
              <a:prstGeom prst="rect">
                <a:avLst/>
              </a:prstGeom>
              <a:blipFill>
                <a:blip r:embed="rId3"/>
                <a:stretch>
                  <a:fillRect/>
                </a:stretch>
              </a:blipFill>
            </p:spPr>
            <p:txBody>
              <a:bodyPr/>
              <a:lstStyle/>
              <a:p>
                <a:r>
                  <a:rPr lang="tr-TR">
                    <a:noFill/>
                  </a:rPr>
                  <a:t> </a:t>
                </a:r>
              </a:p>
            </p:txBody>
          </p:sp>
        </mc:Fallback>
      </mc:AlternateContent>
      <p:sp>
        <p:nvSpPr>
          <p:cNvPr id="10" name="Metin kutusu 9"/>
          <p:cNvSpPr txBox="1"/>
          <p:nvPr/>
        </p:nvSpPr>
        <p:spPr>
          <a:xfrm>
            <a:off x="685895" y="3641814"/>
            <a:ext cx="1221809" cy="430887"/>
          </a:xfrm>
          <a:prstGeom prst="rect">
            <a:avLst/>
          </a:prstGeom>
          <a:noFill/>
        </p:spPr>
        <p:txBody>
          <a:bodyPr wrap="none" rtlCol="0">
            <a:spAutoFit/>
          </a:bodyPr>
          <a:lstStyle/>
          <a:p>
            <a:r>
              <a:rPr lang="tr-TR" sz="1100" dirty="0"/>
              <a:t>Moment alınan </a:t>
            </a:r>
          </a:p>
          <a:p>
            <a:r>
              <a:rPr lang="tr-TR" sz="1100" dirty="0"/>
              <a:t>nokta</a:t>
            </a:r>
          </a:p>
        </p:txBody>
      </p:sp>
      <p:sp>
        <p:nvSpPr>
          <p:cNvPr id="25" name="Metin kutusu 24"/>
          <p:cNvSpPr txBox="1"/>
          <p:nvPr/>
        </p:nvSpPr>
        <p:spPr>
          <a:xfrm>
            <a:off x="1907704" y="3666606"/>
            <a:ext cx="1789272" cy="430887"/>
          </a:xfrm>
          <a:prstGeom prst="rect">
            <a:avLst/>
          </a:prstGeom>
          <a:noFill/>
        </p:spPr>
        <p:txBody>
          <a:bodyPr wrap="none" rtlCol="0">
            <a:spAutoFit/>
          </a:bodyPr>
          <a:lstStyle/>
          <a:p>
            <a:r>
              <a:rPr lang="tr-TR" sz="1100" dirty="0"/>
              <a:t>Kuvvet hattı üzerindeki </a:t>
            </a:r>
          </a:p>
          <a:p>
            <a:r>
              <a:rPr lang="tr-TR" sz="1100" dirty="0"/>
              <a:t>herhangi bir nokta</a:t>
            </a:r>
          </a:p>
        </p:txBody>
      </p:sp>
      <p:sp>
        <p:nvSpPr>
          <p:cNvPr id="26" name="Metin kutusu 25"/>
          <p:cNvSpPr txBox="1"/>
          <p:nvPr/>
        </p:nvSpPr>
        <p:spPr>
          <a:xfrm>
            <a:off x="3635896" y="3703745"/>
            <a:ext cx="655949" cy="261610"/>
          </a:xfrm>
          <a:prstGeom prst="rect">
            <a:avLst/>
          </a:prstGeom>
          <a:noFill/>
        </p:spPr>
        <p:txBody>
          <a:bodyPr wrap="none" rtlCol="0">
            <a:spAutoFit/>
          </a:bodyPr>
          <a:lstStyle/>
          <a:p>
            <a:r>
              <a:rPr lang="tr-TR" sz="1100" dirty="0"/>
              <a:t>Kuvvet</a:t>
            </a:r>
          </a:p>
        </p:txBody>
      </p:sp>
      <p:cxnSp>
        <p:nvCxnSpPr>
          <p:cNvPr id="12" name="Düz Ok Bağlayıcısı 11"/>
          <p:cNvCxnSpPr>
            <a:cxnSpLocks/>
            <a:endCxn id="10" idx="0"/>
          </p:cNvCxnSpPr>
          <p:nvPr/>
        </p:nvCxnSpPr>
        <p:spPr>
          <a:xfrm flipH="1">
            <a:off x="1296800" y="3463959"/>
            <a:ext cx="394880" cy="177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Düz Ok Bağlayıcısı 29"/>
          <p:cNvCxnSpPr>
            <a:cxnSpLocks/>
          </p:cNvCxnSpPr>
          <p:nvPr/>
        </p:nvCxnSpPr>
        <p:spPr>
          <a:xfrm flipH="1">
            <a:off x="1403648" y="3402028"/>
            <a:ext cx="828734" cy="264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Düz Ok Bağlayıcısı 31"/>
          <p:cNvCxnSpPr/>
          <p:nvPr/>
        </p:nvCxnSpPr>
        <p:spPr>
          <a:xfrm>
            <a:off x="2437310" y="3402028"/>
            <a:ext cx="11096" cy="30171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Düz Ok Bağlayıcısı 37"/>
          <p:cNvCxnSpPr>
            <a:endCxn id="26" idx="0"/>
          </p:cNvCxnSpPr>
          <p:nvPr/>
        </p:nvCxnSpPr>
        <p:spPr>
          <a:xfrm>
            <a:off x="2955777" y="3397655"/>
            <a:ext cx="1008094" cy="30609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up 6"/>
          <p:cNvGrpSpPr/>
          <p:nvPr/>
        </p:nvGrpSpPr>
        <p:grpSpPr>
          <a:xfrm>
            <a:off x="0" y="4660759"/>
            <a:ext cx="9143999" cy="1634509"/>
            <a:chOff x="115609" y="4653706"/>
            <a:chExt cx="8399741" cy="1522672"/>
          </a:xfrm>
        </p:grpSpPr>
        <mc:AlternateContent xmlns:mc="http://schemas.openxmlformats.org/markup-compatibility/2006" xmlns:a14="http://schemas.microsoft.com/office/drawing/2010/main">
          <mc:Choice Requires="a14">
            <p:sp>
              <p:nvSpPr>
                <p:cNvPr id="42" name="Metin kutusu 41"/>
                <p:cNvSpPr txBox="1"/>
                <p:nvPr/>
              </p:nvSpPr>
              <p:spPr>
                <a:xfrm>
                  <a:off x="115609" y="4938623"/>
                  <a:ext cx="8399739" cy="488137"/>
                </a:xfrm>
                <a:prstGeom prst="rect">
                  <a:avLst/>
                </a:prstGeom>
                <a:solidFill>
                  <a:schemeClr val="accent1">
                    <a:lumMod val="20000"/>
                    <a:lumOff val="80000"/>
                  </a:schemeClr>
                </a:solidFill>
              </p:spPr>
              <p:txBody>
                <a:bodyPr wrap="square" lIns="0" tIns="0" rIns="0" bIns="0" rtlCol="0">
                  <a:spAutoFit/>
                </a:bodyPr>
                <a:lstStyle/>
                <a:p>
                  <a14:m>
                    <m:oMath xmlns:m="http://schemas.openxmlformats.org/officeDocument/2006/math">
                      <m:r>
                        <a:rPr lang="tr-TR" sz="1600" b="0" i="1" smtClean="0">
                          <a:solidFill>
                            <a:srgbClr val="002060"/>
                          </a:solidFill>
                          <a:latin typeface="Cambria Math" panose="02040503050406030204" pitchFamily="18" charset="0"/>
                        </a:rPr>
                        <m:t>  </m:t>
                      </m:r>
                      <m:acc>
                        <m:accPr>
                          <m:chr m:val="⃗"/>
                          <m:ctrlPr>
                            <a:rPr lang="tr-TR" sz="1600" i="1" smtClean="0">
                              <a:solidFill>
                                <a:srgbClr val="002060"/>
                              </a:solidFill>
                              <a:latin typeface="Cambria Math" panose="02040503050406030204" pitchFamily="18" charset="0"/>
                            </a:rPr>
                          </m:ctrlPr>
                        </m:accPr>
                        <m:e>
                          <m:sSub>
                            <m:sSubPr>
                              <m:ctrlPr>
                                <a:rPr lang="tr-TR" sz="1600" i="1" smtClean="0">
                                  <a:solidFill>
                                    <a:srgbClr val="002060"/>
                                  </a:solidFill>
                                  <a:latin typeface="Cambria Math" panose="02040503050406030204" pitchFamily="18" charset="0"/>
                                </a:rPr>
                              </m:ctrlPr>
                            </m:sSubPr>
                            <m:e>
                              <m:r>
                                <a:rPr lang="tr-TR" sz="1600" b="0" i="1" smtClean="0">
                                  <a:solidFill>
                                    <a:srgbClr val="002060"/>
                                  </a:solidFill>
                                  <a:latin typeface="Cambria Math" panose="02040503050406030204" pitchFamily="18" charset="0"/>
                                </a:rPr>
                                <m:t>𝑀</m:t>
                              </m:r>
                            </m:e>
                            <m:sub>
                              <m:r>
                                <a:rPr lang="tr-TR" sz="1600" b="0" i="1" smtClean="0">
                                  <a:solidFill>
                                    <a:srgbClr val="002060"/>
                                  </a:solidFill>
                                  <a:latin typeface="Cambria Math" panose="02040503050406030204" pitchFamily="18" charset="0"/>
                                </a:rPr>
                                <m:t>𝐴</m:t>
                              </m:r>
                            </m:sub>
                          </m:sSub>
                        </m:e>
                      </m:acc>
                      <m:r>
                        <a:rPr lang="tr-TR" sz="1600" i="1" smtClean="0">
                          <a:solidFill>
                            <a:srgbClr val="002060"/>
                          </a:solidFill>
                          <a:latin typeface="Cambria Math" panose="02040503050406030204" pitchFamily="18" charset="0"/>
                        </a:rPr>
                        <m:t>=</m:t>
                      </m:r>
                      <m:acc>
                        <m:accPr>
                          <m:chr m:val="⃗"/>
                          <m:ctrlPr>
                            <a:rPr lang="tr-TR" sz="1600" i="1">
                              <a:solidFill>
                                <a:srgbClr val="002060"/>
                              </a:solidFill>
                              <a:latin typeface="Cambria Math" panose="02040503050406030204" pitchFamily="18" charset="0"/>
                            </a:rPr>
                          </m:ctrlPr>
                        </m:accPr>
                        <m:e>
                          <m:r>
                            <a:rPr lang="tr-TR" sz="1600" i="1">
                              <a:solidFill>
                                <a:srgbClr val="002060"/>
                              </a:solidFill>
                              <a:latin typeface="Cambria Math" panose="02040503050406030204" pitchFamily="18" charset="0"/>
                            </a:rPr>
                            <m:t>𝐴𝐶</m:t>
                          </m:r>
                        </m:e>
                      </m:acc>
                      <m:r>
                        <m:rPr>
                          <m:sty m:val="p"/>
                        </m:rPr>
                        <a:rPr lang="tr-TR" sz="1600" b="0" i="0" smtClean="0">
                          <a:solidFill>
                            <a:srgbClr val="002060"/>
                          </a:solidFill>
                          <a:latin typeface="Cambria Math" panose="02040503050406030204" pitchFamily="18" charset="0"/>
                        </a:rPr>
                        <m:t>x</m:t>
                      </m:r>
                      <m:acc>
                        <m:accPr>
                          <m:chr m:val="⃗"/>
                          <m:ctrlPr>
                            <a:rPr lang="tr-TR" sz="1600" b="0" i="1" smtClean="0">
                              <a:solidFill>
                                <a:srgbClr val="002060"/>
                              </a:solidFill>
                              <a:latin typeface="Cambria Math" panose="02040503050406030204" pitchFamily="18" charset="0"/>
                            </a:rPr>
                          </m:ctrlPr>
                        </m:accPr>
                        <m:e>
                          <m:r>
                            <a:rPr lang="tr-TR" sz="1600" b="0" i="1" smtClean="0">
                              <a:solidFill>
                                <a:srgbClr val="002060"/>
                              </a:solidFill>
                              <a:latin typeface="Cambria Math" panose="02040503050406030204" pitchFamily="18" charset="0"/>
                            </a:rPr>
                            <m:t> </m:t>
                          </m:r>
                          <m:r>
                            <a:rPr lang="tr-TR" sz="1600" b="0" i="1" smtClean="0">
                              <a:solidFill>
                                <a:srgbClr val="002060"/>
                              </a:solidFill>
                              <a:latin typeface="Cambria Math" panose="02040503050406030204" pitchFamily="18" charset="0"/>
                            </a:rPr>
                            <m:t>𝐹</m:t>
                          </m:r>
                        </m:e>
                      </m:acc>
                    </m:oMath>
                  </a14:m>
                  <a:r>
                    <a:rPr lang="tr-TR" sz="1600" dirty="0">
                      <a:solidFill>
                        <a:srgbClr val="002060"/>
                      </a:solidFill>
                    </a:rPr>
                    <a:t> </a:t>
                  </a:r>
                  <a14:m>
                    <m:oMath xmlns:m="http://schemas.openxmlformats.org/officeDocument/2006/math">
                      <m:r>
                        <a:rPr lang="tr-TR" sz="1600" i="1">
                          <a:solidFill>
                            <a:srgbClr val="002060"/>
                          </a:solidFill>
                          <a:latin typeface="Cambria Math" panose="02040503050406030204" pitchFamily="18" charset="0"/>
                        </a:rPr>
                        <m:t>=</m:t>
                      </m:r>
                      <m:acc>
                        <m:accPr>
                          <m:chr m:val="⃗"/>
                          <m:ctrlPr>
                            <a:rPr lang="tr-TR" sz="1600" i="1">
                              <a:solidFill>
                                <a:srgbClr val="002060"/>
                              </a:solidFill>
                              <a:latin typeface="Cambria Math" panose="02040503050406030204" pitchFamily="18" charset="0"/>
                            </a:rPr>
                          </m:ctrlPr>
                        </m:accPr>
                        <m:e>
                          <m:r>
                            <a:rPr lang="tr-TR" sz="1600" i="1">
                              <a:solidFill>
                                <a:srgbClr val="002060"/>
                              </a:solidFill>
                              <a:latin typeface="Cambria Math" panose="02040503050406030204" pitchFamily="18" charset="0"/>
                            </a:rPr>
                            <m:t>𝐴</m:t>
                          </m:r>
                          <m:r>
                            <a:rPr lang="tr-TR" sz="1600" b="0" i="1" smtClean="0">
                              <a:solidFill>
                                <a:srgbClr val="002060"/>
                              </a:solidFill>
                              <a:latin typeface="Cambria Math" panose="02040503050406030204" pitchFamily="18" charset="0"/>
                            </a:rPr>
                            <m:t>𝐷</m:t>
                          </m:r>
                        </m:e>
                      </m:acc>
                      <m:r>
                        <a:rPr lang="tr-TR" sz="1600">
                          <a:solidFill>
                            <a:srgbClr val="002060"/>
                          </a:solidFill>
                          <a:latin typeface="Cambria Math" panose="02040503050406030204" pitchFamily="18" charset="0"/>
                        </a:rPr>
                        <m:t> </m:t>
                      </m:r>
                      <m:r>
                        <m:rPr>
                          <m:sty m:val="p"/>
                        </m:rPr>
                        <a:rPr lang="tr-TR" sz="1600">
                          <a:solidFill>
                            <a:srgbClr val="002060"/>
                          </a:solidFill>
                          <a:latin typeface="Cambria Math" panose="02040503050406030204" pitchFamily="18" charset="0"/>
                        </a:rPr>
                        <m:t>x</m:t>
                      </m:r>
                      <m:acc>
                        <m:accPr>
                          <m:chr m:val="⃗"/>
                          <m:ctrlPr>
                            <a:rPr lang="tr-TR" sz="1600" i="1">
                              <a:solidFill>
                                <a:srgbClr val="002060"/>
                              </a:solidFill>
                              <a:latin typeface="Cambria Math" panose="02040503050406030204" pitchFamily="18" charset="0"/>
                            </a:rPr>
                          </m:ctrlPr>
                        </m:accPr>
                        <m:e>
                          <m:r>
                            <a:rPr lang="tr-TR" sz="1600" i="1">
                              <a:solidFill>
                                <a:srgbClr val="002060"/>
                              </a:solidFill>
                              <a:latin typeface="Cambria Math" panose="02040503050406030204" pitchFamily="18" charset="0"/>
                            </a:rPr>
                            <m:t> </m:t>
                          </m:r>
                          <m:r>
                            <a:rPr lang="tr-TR" sz="1600" i="1">
                              <a:solidFill>
                                <a:srgbClr val="002060"/>
                              </a:solidFill>
                              <a:latin typeface="Cambria Math" panose="02040503050406030204" pitchFamily="18" charset="0"/>
                            </a:rPr>
                            <m:t>𝐹</m:t>
                          </m:r>
                        </m:e>
                      </m:acc>
                    </m:oMath>
                  </a14:m>
                  <a:endParaRPr lang="tr-TR" sz="1600" dirty="0">
                    <a:solidFill>
                      <a:srgbClr val="002060"/>
                    </a:solidFill>
                  </a:endParaRPr>
                </a:p>
                <a:p>
                  <a:endParaRPr lang="tr-TR" sz="1600" dirty="0">
                    <a:solidFill>
                      <a:srgbClr val="002060"/>
                    </a:solidFill>
                  </a:endParaRPr>
                </a:p>
              </p:txBody>
            </p:sp>
          </mc:Choice>
          <mc:Fallback xmlns="">
            <p:sp>
              <p:nvSpPr>
                <p:cNvPr id="42" name="Metin kutusu 41"/>
                <p:cNvSpPr txBox="1">
                  <a:spLocks noRot="1" noChangeAspect="1" noMove="1" noResize="1" noEditPoints="1" noAdjustHandles="1" noChangeArrowheads="1" noChangeShapeType="1" noTextEdit="1"/>
                </p:cNvSpPr>
                <p:nvPr/>
              </p:nvSpPr>
              <p:spPr>
                <a:xfrm>
                  <a:off x="115609" y="4938623"/>
                  <a:ext cx="8399739" cy="488137"/>
                </a:xfrm>
                <a:prstGeom prst="rect">
                  <a:avLst/>
                </a:prstGeom>
                <a:blipFill>
                  <a:blip r:embed="rId4"/>
                  <a:stretch>
                    <a:fillRect l="-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3" name="Metin kutusu 42"/>
                <p:cNvSpPr txBox="1"/>
                <p:nvPr/>
              </p:nvSpPr>
              <p:spPr>
                <a:xfrm>
                  <a:off x="115610" y="5297374"/>
                  <a:ext cx="8399740" cy="513106"/>
                </a:xfrm>
                <a:prstGeom prst="rect">
                  <a:avLst/>
                </a:prstGeom>
                <a:solidFill>
                  <a:schemeClr val="accent1">
                    <a:lumMod val="20000"/>
                    <a:lumOff val="80000"/>
                  </a:schemeClr>
                </a:solidFill>
              </p:spPr>
              <p:txBody>
                <a:bodyPr wrap="square" rtlCol="0">
                  <a:spAutoFit/>
                </a:bodyPr>
                <a:lstStyle/>
                <a:p>
                  <a:r>
                    <a:rPr lang="tr-TR" sz="1400" dirty="0">
                      <a:solidFill>
                        <a:srgbClr val="002060"/>
                      </a:solidFill>
                    </a:rPr>
                    <a:t>Vektörel çarpımda sıra önemlidir. </a:t>
                  </a:r>
                  <a14:m>
                    <m:oMath xmlns:m="http://schemas.openxmlformats.org/officeDocument/2006/math">
                      <m:acc>
                        <m:accPr>
                          <m:chr m:val="⃗"/>
                          <m:ctrlPr>
                            <a:rPr lang="tr-TR" sz="1400" i="1">
                              <a:solidFill>
                                <a:srgbClr val="002060"/>
                              </a:solidFill>
                              <a:latin typeface="Cambria Math" panose="02040503050406030204" pitchFamily="18" charset="0"/>
                            </a:rPr>
                          </m:ctrlPr>
                        </m:accPr>
                        <m:e>
                          <m:r>
                            <a:rPr lang="tr-TR" sz="1400" i="1">
                              <a:solidFill>
                                <a:srgbClr val="002060"/>
                              </a:solidFill>
                              <a:latin typeface="Cambria Math" panose="02040503050406030204" pitchFamily="18" charset="0"/>
                            </a:rPr>
                            <m:t>𝐴𝐵</m:t>
                          </m:r>
                        </m:e>
                      </m:acc>
                      <m:r>
                        <a:rPr lang="tr-TR" sz="1400">
                          <a:solidFill>
                            <a:srgbClr val="002060"/>
                          </a:solidFill>
                          <a:latin typeface="Cambria Math" panose="02040503050406030204" pitchFamily="18" charset="0"/>
                        </a:rPr>
                        <m:t> </m:t>
                      </m:r>
                    </m:oMath>
                  </a14:m>
                  <a:r>
                    <a:rPr lang="tr-TR" sz="1400" dirty="0">
                      <a:solidFill>
                        <a:srgbClr val="002060"/>
                      </a:solidFill>
                    </a:rPr>
                    <a:t> yerine </a:t>
                  </a:r>
                  <a14:m>
                    <m:oMath xmlns:m="http://schemas.openxmlformats.org/officeDocument/2006/math">
                      <m:acc>
                        <m:accPr>
                          <m:chr m:val="⃗"/>
                          <m:ctrlPr>
                            <a:rPr lang="tr-TR" sz="1400" i="1">
                              <a:solidFill>
                                <a:srgbClr val="002060"/>
                              </a:solidFill>
                              <a:latin typeface="Cambria Math" panose="02040503050406030204" pitchFamily="18" charset="0"/>
                            </a:rPr>
                          </m:ctrlPr>
                        </m:accPr>
                        <m:e>
                          <m:r>
                            <a:rPr lang="tr-TR" sz="1400" i="1">
                              <a:solidFill>
                                <a:srgbClr val="002060"/>
                              </a:solidFill>
                              <a:latin typeface="Cambria Math" panose="02040503050406030204" pitchFamily="18" charset="0"/>
                            </a:rPr>
                            <m:t>𝐵</m:t>
                          </m:r>
                          <m:r>
                            <a:rPr lang="tr-TR" sz="1400" b="0" i="1" smtClean="0">
                              <a:solidFill>
                                <a:srgbClr val="002060"/>
                              </a:solidFill>
                              <a:latin typeface="Cambria Math" panose="02040503050406030204" pitchFamily="18" charset="0"/>
                            </a:rPr>
                            <m:t>𝐴</m:t>
                          </m:r>
                        </m:e>
                      </m:acc>
                      <m:r>
                        <a:rPr lang="tr-TR" sz="1400">
                          <a:solidFill>
                            <a:srgbClr val="002060"/>
                          </a:solidFill>
                          <a:latin typeface="Cambria Math" panose="02040503050406030204" pitchFamily="18" charset="0"/>
                        </a:rPr>
                        <m:t> </m:t>
                      </m:r>
                    </m:oMath>
                  </a14:m>
                  <a:r>
                    <a:rPr lang="tr-TR" sz="1400" dirty="0">
                      <a:solidFill>
                        <a:srgbClr val="002060"/>
                      </a:solidFill>
                    </a:rPr>
                    <a:t>yazmak veya  </a:t>
                  </a:r>
                  <a14:m>
                    <m:oMath xmlns:m="http://schemas.openxmlformats.org/officeDocument/2006/math">
                      <m:acc>
                        <m:accPr>
                          <m:chr m:val="⃗"/>
                          <m:ctrlPr>
                            <a:rPr lang="tr-TR" sz="1400" i="1">
                              <a:solidFill>
                                <a:srgbClr val="002060"/>
                              </a:solidFill>
                              <a:latin typeface="Cambria Math" panose="02040503050406030204" pitchFamily="18" charset="0"/>
                            </a:rPr>
                          </m:ctrlPr>
                        </m:accPr>
                        <m:e>
                          <m:r>
                            <a:rPr lang="tr-TR" sz="1400" b="0" i="1" smtClean="0">
                              <a:solidFill>
                                <a:srgbClr val="002060"/>
                              </a:solidFill>
                              <a:latin typeface="Cambria Math" panose="02040503050406030204" pitchFamily="18" charset="0"/>
                            </a:rPr>
                            <m:t>𝐹</m:t>
                          </m:r>
                        </m:e>
                      </m:acc>
                    </m:oMath>
                  </a14:m>
                  <a:r>
                    <a:rPr lang="tr-TR" sz="1400" dirty="0">
                      <a:solidFill>
                        <a:srgbClr val="002060"/>
                      </a:solidFill>
                    </a:rPr>
                    <a:t> kuvvetini önce yazmak sonucu etkiler. </a:t>
                  </a:r>
                </a:p>
                <a:p>
                  <a:r>
                    <a:rPr lang="tr-TR" sz="1400" dirty="0">
                      <a:solidFill>
                        <a:srgbClr val="002060"/>
                      </a:solidFill>
                    </a:rPr>
                    <a:t> </a:t>
                  </a:r>
                </a:p>
              </p:txBody>
            </p:sp>
          </mc:Choice>
          <mc:Fallback xmlns="">
            <p:sp>
              <p:nvSpPr>
                <p:cNvPr id="43" name="Metin kutusu 42"/>
                <p:cNvSpPr txBox="1">
                  <a:spLocks noRot="1" noChangeAspect="1" noMove="1" noResize="1" noEditPoints="1" noAdjustHandles="1" noChangeArrowheads="1" noChangeShapeType="1" noTextEdit="1"/>
                </p:cNvSpPr>
                <p:nvPr/>
              </p:nvSpPr>
              <p:spPr>
                <a:xfrm>
                  <a:off x="115610" y="5297374"/>
                  <a:ext cx="8399740" cy="513106"/>
                </a:xfrm>
                <a:prstGeom prst="rect">
                  <a:avLst/>
                </a:prstGeom>
                <a:blipFill>
                  <a:blip r:embed="rId5"/>
                  <a:stretch>
                    <a:fillRect l="-200" t="-6667"/>
                  </a:stretch>
                </a:blipFill>
              </p:spPr>
              <p:txBody>
                <a:bodyPr/>
                <a:lstStyle/>
                <a:p>
                  <a:r>
                    <a:rPr lang="tr-TR">
                      <a:noFill/>
                    </a:rPr>
                    <a:t> </a:t>
                  </a:r>
                </a:p>
              </p:txBody>
            </p:sp>
          </mc:Fallback>
        </mc:AlternateContent>
        <p:sp>
          <p:nvSpPr>
            <p:cNvPr id="52" name="Metin kutusu 51"/>
            <p:cNvSpPr txBox="1"/>
            <p:nvPr/>
          </p:nvSpPr>
          <p:spPr>
            <a:xfrm>
              <a:off x="115609" y="5688958"/>
              <a:ext cx="8399741" cy="487420"/>
            </a:xfrm>
            <a:prstGeom prst="rect">
              <a:avLst/>
            </a:prstGeom>
            <a:solidFill>
              <a:schemeClr val="accent1">
                <a:lumMod val="20000"/>
                <a:lumOff val="80000"/>
              </a:schemeClr>
            </a:solidFill>
          </p:spPr>
          <p:txBody>
            <a:bodyPr wrap="square" rtlCol="0">
              <a:spAutoFit/>
            </a:bodyPr>
            <a:lstStyle/>
            <a:p>
              <a:r>
                <a:rPr lang="tr-TR" sz="1400" dirty="0">
                  <a:solidFill>
                    <a:srgbClr val="002060"/>
                  </a:solidFill>
                </a:rPr>
                <a:t>Dik uzaklık (d) ile F i skaler çarparsak sadece Momentin şiddetini elde ederiz. Ancak </a:t>
              </a:r>
              <a:r>
                <a:rPr lang="tr-TR" sz="1400" dirty="0" err="1">
                  <a:solidFill>
                    <a:srgbClr val="002060"/>
                  </a:solidFill>
                </a:rPr>
                <a:t>vektörel</a:t>
              </a:r>
              <a:r>
                <a:rPr lang="tr-TR" sz="1400" dirty="0">
                  <a:solidFill>
                    <a:srgbClr val="002060"/>
                  </a:solidFill>
                </a:rPr>
                <a:t> çarpım yaparsak bu işleme gerek yoktur. Zira momentin </a:t>
              </a:r>
              <a:r>
                <a:rPr lang="tr-TR" sz="1400" dirty="0" err="1">
                  <a:solidFill>
                    <a:srgbClr val="002060"/>
                  </a:solidFill>
                </a:rPr>
                <a:t>vektörel</a:t>
              </a:r>
              <a:r>
                <a:rPr lang="tr-TR" sz="1400" dirty="0">
                  <a:solidFill>
                    <a:srgbClr val="002060"/>
                  </a:solidFill>
                </a:rPr>
                <a:t> ifadesi belli olunca, şiddeti de hesaplanabilir.  </a:t>
              </a:r>
            </a:p>
          </p:txBody>
        </p:sp>
        <p:sp>
          <p:nvSpPr>
            <p:cNvPr id="35" name="Metin kutusu 34"/>
            <p:cNvSpPr txBox="1"/>
            <p:nvPr/>
          </p:nvSpPr>
          <p:spPr>
            <a:xfrm>
              <a:off x="115611" y="4653706"/>
              <a:ext cx="8399739" cy="286718"/>
            </a:xfrm>
            <a:prstGeom prst="rect">
              <a:avLst/>
            </a:prstGeom>
            <a:solidFill>
              <a:schemeClr val="accent1">
                <a:lumMod val="20000"/>
                <a:lumOff val="80000"/>
              </a:schemeClr>
            </a:solidFill>
          </p:spPr>
          <p:txBody>
            <a:bodyPr wrap="square" rtlCol="0">
              <a:spAutoFit/>
            </a:bodyPr>
            <a:lstStyle/>
            <a:p>
              <a:r>
                <a:rPr lang="tr-TR" sz="1400" i="1" dirty="0">
                  <a:solidFill>
                    <a:srgbClr val="002060"/>
                  </a:solidFill>
                </a:rPr>
                <a:t>P.N: </a:t>
              </a:r>
              <a:r>
                <a:rPr lang="tr-TR" sz="1400" dirty="0">
                  <a:solidFill>
                    <a:srgbClr val="002060"/>
                  </a:solidFill>
                </a:rPr>
                <a:t>Bu tanıma göre kuvvet hattı üzerinde farklı noktalar da alınabilir ve aynı sonuç bulunur.</a:t>
              </a:r>
              <a:r>
                <a:rPr lang="tr-TR" sz="1400" i="1" dirty="0">
                  <a:solidFill>
                    <a:srgbClr val="002060"/>
                  </a:solidFill>
                </a:rPr>
                <a:t> </a:t>
              </a:r>
            </a:p>
          </p:txBody>
        </p:sp>
      </p:grpSp>
      <p:sp>
        <p:nvSpPr>
          <p:cNvPr id="27" name="Metin kutusu 26"/>
          <p:cNvSpPr txBox="1"/>
          <p:nvPr/>
        </p:nvSpPr>
        <p:spPr>
          <a:xfrm>
            <a:off x="107504" y="139666"/>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sp>
        <p:nvSpPr>
          <p:cNvPr id="24" name="Metin kutusu 23"/>
          <p:cNvSpPr txBox="1"/>
          <p:nvPr/>
        </p:nvSpPr>
        <p:spPr>
          <a:xfrm>
            <a:off x="3868763" y="3098478"/>
            <a:ext cx="892720" cy="307777"/>
          </a:xfrm>
          <a:prstGeom prst="rect">
            <a:avLst/>
          </a:prstGeom>
          <a:noFill/>
        </p:spPr>
        <p:txBody>
          <a:bodyPr wrap="square" rtlCol="0">
            <a:spAutoFit/>
          </a:bodyPr>
          <a:lstStyle/>
          <a:p>
            <a:r>
              <a:rPr lang="tr-TR" sz="1400" dirty="0">
                <a:solidFill>
                  <a:srgbClr val="00B0F0"/>
                </a:solidFill>
                <a:latin typeface="+mj-lt"/>
              </a:rPr>
              <a:t>(D2.1)</a:t>
            </a:r>
          </a:p>
        </p:txBody>
      </p:sp>
      <p:pic>
        <p:nvPicPr>
          <p:cNvPr id="15" name="Resim 14">
            <a:extLst>
              <a:ext uri="{FF2B5EF4-FFF2-40B4-BE49-F238E27FC236}">
                <a16:creationId xmlns:a16="http://schemas.microsoft.com/office/drawing/2014/main" id="{E65D0123-6B71-D499-CD51-485DBCD456A9}"/>
              </a:ext>
            </a:extLst>
          </p:cNvPr>
          <p:cNvPicPr>
            <a:picLocks noChangeAspect="1"/>
          </p:cNvPicPr>
          <p:nvPr/>
        </p:nvPicPr>
        <p:blipFill>
          <a:blip r:embed="rId6"/>
          <a:stretch>
            <a:fillRect/>
          </a:stretch>
        </p:blipFill>
        <p:spPr>
          <a:xfrm>
            <a:off x="4852157" y="1825435"/>
            <a:ext cx="4069152" cy="2588964"/>
          </a:xfrm>
          <a:prstGeom prst="rect">
            <a:avLst/>
          </a:prstGeom>
        </p:spPr>
      </p:pic>
    </p:spTree>
    <p:extLst>
      <p:ext uri="{BB962C8B-B14F-4D97-AF65-F5344CB8AC3E}">
        <p14:creationId xmlns:p14="http://schemas.microsoft.com/office/powerpoint/2010/main" val="1980895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anim calcmode="lin" valueType="num">
                                      <p:cBhvr>
                                        <p:cTn id="54" dur="1000" fill="hold"/>
                                        <p:tgtEl>
                                          <p:spTgt spid="25"/>
                                        </p:tgtEl>
                                        <p:attrNameLst>
                                          <p:attrName>ppt_x</p:attrName>
                                        </p:attrNameLst>
                                      </p:cBhvr>
                                      <p:tavLst>
                                        <p:tav tm="0">
                                          <p:val>
                                            <p:strVal val="#ppt_x"/>
                                          </p:val>
                                        </p:tav>
                                        <p:tav tm="100000">
                                          <p:val>
                                            <p:strVal val="#ppt_x"/>
                                          </p:val>
                                        </p:tav>
                                      </p:tavLst>
                                    </p:anim>
                                    <p:anim calcmode="lin" valueType="num">
                                      <p:cBhvr>
                                        <p:cTn id="5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anim calcmode="lin" valueType="num">
                                      <p:cBhvr>
                                        <p:cTn id="61" dur="500" fill="hold"/>
                                        <p:tgtEl>
                                          <p:spTgt spid="38"/>
                                        </p:tgtEl>
                                        <p:attrNameLst>
                                          <p:attrName>ppt_x</p:attrName>
                                        </p:attrNameLst>
                                      </p:cBhvr>
                                      <p:tavLst>
                                        <p:tav tm="0">
                                          <p:val>
                                            <p:strVal val="#ppt_x"/>
                                          </p:val>
                                        </p:tav>
                                        <p:tav tm="100000">
                                          <p:val>
                                            <p:strVal val="#ppt_x"/>
                                          </p:val>
                                        </p:tav>
                                      </p:tavLst>
                                    </p:anim>
                                    <p:anim calcmode="lin" valueType="num">
                                      <p:cBhvr>
                                        <p:cTn id="62" dur="5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anim calcmode="lin" valueType="num">
                                      <p:cBhvr>
                                        <p:cTn id="66" dur="500" fill="hold"/>
                                        <p:tgtEl>
                                          <p:spTgt spid="26"/>
                                        </p:tgtEl>
                                        <p:attrNameLst>
                                          <p:attrName>ppt_x</p:attrName>
                                        </p:attrNameLst>
                                      </p:cBhvr>
                                      <p:tavLst>
                                        <p:tav tm="0">
                                          <p:val>
                                            <p:strVal val="#ppt_x"/>
                                          </p:val>
                                        </p:tav>
                                        <p:tav tm="100000">
                                          <p:val>
                                            <p:strVal val="#ppt_x"/>
                                          </p:val>
                                        </p:tav>
                                      </p:tavLst>
                                    </p:anim>
                                    <p:anim calcmode="lin" valueType="num">
                                      <p:cBhvr>
                                        <p:cTn id="6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anim calcmode="lin" valueType="num">
                                      <p:cBhvr>
                                        <p:cTn id="73" dur="500" fill="hold"/>
                                        <p:tgtEl>
                                          <p:spTgt spid="7"/>
                                        </p:tgtEl>
                                        <p:attrNameLst>
                                          <p:attrName>ppt_x</p:attrName>
                                        </p:attrNameLst>
                                      </p:cBhvr>
                                      <p:tavLst>
                                        <p:tav tm="0">
                                          <p:val>
                                            <p:strVal val="#ppt_x"/>
                                          </p:val>
                                        </p:tav>
                                        <p:tav tm="100000">
                                          <p:val>
                                            <p:strVal val="#ppt_x"/>
                                          </p:val>
                                        </p:tav>
                                      </p:tavLst>
                                    </p:anim>
                                    <p:anim calcmode="lin" valueType="num">
                                      <p:cBhvr>
                                        <p:cTn id="74" dur="500" fill="hold"/>
                                        <p:tgtEl>
                                          <p:spTgt spid="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anim calcmode="lin" valueType="num">
                                      <p:cBhvr>
                                        <p:cTn id="78" dur="500" fill="hold"/>
                                        <p:tgtEl>
                                          <p:spTgt spid="24"/>
                                        </p:tgtEl>
                                        <p:attrNameLst>
                                          <p:attrName>ppt_x</p:attrName>
                                        </p:attrNameLst>
                                      </p:cBhvr>
                                      <p:tavLst>
                                        <p:tav tm="0">
                                          <p:val>
                                            <p:strVal val="#ppt_x"/>
                                          </p:val>
                                        </p:tav>
                                        <p:tav tm="100000">
                                          <p:val>
                                            <p:strVal val="#ppt_x"/>
                                          </p:val>
                                        </p:tav>
                                      </p:tavLst>
                                    </p:anim>
                                    <p:anim calcmode="lin" valueType="num">
                                      <p:cBhvr>
                                        <p:cTn id="7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21" grpId="0"/>
      <p:bldP spid="8" grpId="0"/>
      <p:bldP spid="10" grpId="0"/>
      <p:bldP spid="25" grpId="0"/>
      <p:bldP spid="26" grpId="0"/>
      <p:bldP spid="2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a:t>Mühendislik Mekaniği</a:t>
            </a:r>
          </a:p>
        </p:txBody>
      </p:sp>
      <p:sp>
        <p:nvSpPr>
          <p:cNvPr id="3" name="Slayt Numarası Yer Tutucusu 2"/>
          <p:cNvSpPr>
            <a:spLocks noGrp="1"/>
          </p:cNvSpPr>
          <p:nvPr>
            <p:ph type="sldNum" sz="quarter" idx="12"/>
          </p:nvPr>
        </p:nvSpPr>
        <p:spPr/>
        <p:txBody>
          <a:bodyPr/>
          <a:lstStyle/>
          <a:p>
            <a:fld id="{60FF87A7-9A7A-4B3D-9625-8440EC4947F9}" type="slidenum">
              <a:rPr lang="tr-TR" smtClean="0"/>
              <a:pPr/>
              <a:t>101</a:t>
            </a:fld>
            <a:endParaRPr lang="tr-TR"/>
          </a:p>
        </p:txBody>
      </p:sp>
      <mc:AlternateContent xmlns:mc="http://schemas.openxmlformats.org/markup-compatibility/2006" xmlns:a14="http://schemas.microsoft.com/office/drawing/2010/main">
        <mc:Choice Requires="a14">
          <p:sp>
            <p:nvSpPr>
              <p:cNvPr id="4" name="Metin kutusu 3"/>
              <p:cNvSpPr txBox="1"/>
              <p:nvPr/>
            </p:nvSpPr>
            <p:spPr>
              <a:xfrm>
                <a:off x="107504" y="476672"/>
                <a:ext cx="5940660" cy="5736827"/>
              </a:xfrm>
              <a:prstGeom prst="rect">
                <a:avLst/>
              </a:prstGeom>
              <a:noFill/>
            </p:spPr>
            <p:txBody>
              <a:bodyPr wrap="square" rtlCol="0">
                <a:spAutoFit/>
              </a:bodyPr>
              <a:lstStyle/>
              <a:p>
                <a:pPr algn="just"/>
                <a:r>
                  <a:rPr lang="tr-TR" dirty="0"/>
                  <a:t>Momentin </a:t>
                </a:r>
                <a:r>
                  <a:rPr lang="tr-TR" dirty="0" err="1"/>
                  <a:t>vektörel</a:t>
                </a:r>
                <a:r>
                  <a:rPr lang="tr-TR" dirty="0"/>
                  <a:t> ifadesi bize hem yönünü gösterir,  hem şiddetini hesaplamamızı sağlar. Çünkü biliyoruz ki bir vektörün bileşenleri belli iken şiddeti bulunabilir. (</a:t>
                </a:r>
                <a:r>
                  <a:rPr lang="tr-TR" dirty="0" err="1"/>
                  <a:t>Bknz</a:t>
                </a:r>
                <a:r>
                  <a:rPr lang="tr-TR" dirty="0"/>
                  <a:t>: 1.21) </a:t>
                </a:r>
              </a:p>
              <a:p>
                <a:pPr algn="just"/>
                <a:endParaRPr lang="tr-TR" dirty="0"/>
              </a:p>
              <a:p>
                <a:pPr algn="just"/>
                <a:endParaRPr lang="tr-TR" dirty="0"/>
              </a:p>
              <a:p>
                <a:pPr algn="just"/>
                <a:endParaRPr lang="tr-TR" dirty="0"/>
              </a:p>
              <a:p>
                <a:pPr algn="just"/>
                <a:endParaRPr lang="tr-TR" dirty="0"/>
              </a:p>
              <a:p>
                <a:pPr algn="just"/>
                <a:endParaRPr lang="tr-TR" dirty="0"/>
              </a:p>
              <a:p>
                <a:pPr algn="just"/>
                <a:r>
                  <a:rPr lang="tr-TR" dirty="0"/>
                  <a:t>Bununla birlikte momentin yönü ayrıca </a:t>
                </a:r>
                <a:r>
                  <a:rPr lang="tr-TR" b="1" dirty="0">
                    <a:solidFill>
                      <a:srgbClr val="FF0000"/>
                    </a:solidFill>
                  </a:rPr>
                  <a:t>sağ el kaidesinden </a:t>
                </a:r>
                <a:r>
                  <a:rPr lang="tr-TR" dirty="0"/>
                  <a:t>de bulunabilir.</a:t>
                </a:r>
              </a:p>
              <a:p>
                <a:pPr algn="just"/>
                <a:endParaRPr lang="tr-TR" dirty="0"/>
              </a:p>
              <a:p>
                <a:pPr algn="just"/>
                <a14:m>
                  <m:oMath xmlns:m="http://schemas.openxmlformats.org/officeDocument/2006/math">
                    <m:acc>
                      <m:accPr>
                        <m:chr m:val="⃗"/>
                        <m:ctrlPr>
                          <a:rPr lang="tr-TR" i="1">
                            <a:solidFill>
                              <a:srgbClr val="002060"/>
                            </a:solidFill>
                            <a:latin typeface="Cambria Math" panose="02040503050406030204" pitchFamily="18" charset="0"/>
                          </a:rPr>
                        </m:ctrlPr>
                      </m:accPr>
                      <m:e>
                        <m:r>
                          <a:rPr lang="tr-TR" i="1">
                            <a:solidFill>
                              <a:srgbClr val="002060"/>
                            </a:solidFill>
                            <a:latin typeface="Cambria Math" panose="02040503050406030204" pitchFamily="18" charset="0"/>
                          </a:rPr>
                          <m:t> </m:t>
                        </m:r>
                        <m:r>
                          <a:rPr lang="tr-TR" b="0" i="1" smtClean="0">
                            <a:solidFill>
                              <a:srgbClr val="002060"/>
                            </a:solidFill>
                            <a:latin typeface="Cambria Math" panose="02040503050406030204" pitchFamily="18" charset="0"/>
                          </a:rPr>
                          <m:t>𝐴𝐵</m:t>
                        </m:r>
                      </m:e>
                    </m:acc>
                  </m:oMath>
                </a14:m>
                <a:r>
                  <a:rPr lang="tr-TR" dirty="0"/>
                  <a:t> ve </a:t>
                </a:r>
                <a14:m>
                  <m:oMath xmlns:m="http://schemas.openxmlformats.org/officeDocument/2006/math">
                    <m:acc>
                      <m:accPr>
                        <m:chr m:val="⃗"/>
                        <m:ctrlPr>
                          <a:rPr lang="tr-TR" i="1">
                            <a:solidFill>
                              <a:srgbClr val="002060"/>
                            </a:solidFill>
                            <a:latin typeface="Cambria Math" panose="02040503050406030204" pitchFamily="18" charset="0"/>
                          </a:rPr>
                        </m:ctrlPr>
                      </m:accPr>
                      <m:e>
                        <m:r>
                          <a:rPr lang="tr-TR" i="1">
                            <a:solidFill>
                              <a:srgbClr val="002060"/>
                            </a:solidFill>
                            <a:latin typeface="Cambria Math" panose="02040503050406030204" pitchFamily="18" charset="0"/>
                          </a:rPr>
                          <m:t> </m:t>
                        </m:r>
                        <m:r>
                          <a:rPr lang="tr-TR" i="1">
                            <a:solidFill>
                              <a:srgbClr val="002060"/>
                            </a:solidFill>
                            <a:latin typeface="Cambria Math" panose="02040503050406030204" pitchFamily="18" charset="0"/>
                          </a:rPr>
                          <m:t>𝐹</m:t>
                        </m:r>
                      </m:e>
                    </m:acc>
                  </m:oMath>
                </a14:m>
                <a:r>
                  <a:rPr lang="tr-TR" dirty="0"/>
                  <a:t> vektörlerinin uçları birleştirilir.</a:t>
                </a:r>
              </a:p>
              <a:p>
                <a:pPr algn="just"/>
                <a:endParaRPr lang="tr-TR" dirty="0"/>
              </a:p>
              <a:p>
                <a:pPr algn="just"/>
                <a:r>
                  <a:rPr lang="tr-TR" dirty="0"/>
                  <a:t>İlk çarpılan vektör (</a:t>
                </a:r>
                <a14:m>
                  <m:oMath xmlns:m="http://schemas.openxmlformats.org/officeDocument/2006/math">
                    <m:acc>
                      <m:accPr>
                        <m:chr m:val="⃗"/>
                        <m:ctrlPr>
                          <a:rPr lang="tr-TR" i="1">
                            <a:solidFill>
                              <a:srgbClr val="002060"/>
                            </a:solidFill>
                            <a:latin typeface="Cambria Math" panose="02040503050406030204" pitchFamily="18" charset="0"/>
                          </a:rPr>
                        </m:ctrlPr>
                      </m:accPr>
                      <m:e>
                        <m:r>
                          <a:rPr lang="tr-TR" i="1">
                            <a:solidFill>
                              <a:srgbClr val="002060"/>
                            </a:solidFill>
                            <a:latin typeface="Cambria Math" panose="02040503050406030204" pitchFamily="18" charset="0"/>
                          </a:rPr>
                          <m:t> </m:t>
                        </m:r>
                        <m:r>
                          <a:rPr lang="tr-TR" i="1">
                            <a:solidFill>
                              <a:srgbClr val="002060"/>
                            </a:solidFill>
                            <a:latin typeface="Cambria Math" panose="02040503050406030204" pitchFamily="18" charset="0"/>
                          </a:rPr>
                          <m:t>𝐴𝐵</m:t>
                        </m:r>
                      </m:e>
                    </m:acc>
                  </m:oMath>
                </a14:m>
                <a:r>
                  <a:rPr lang="tr-TR" dirty="0"/>
                  <a:t> ) 2nci vektörün üzerine sağ elimizin 4 parmağıyla kapatılır.</a:t>
                </a:r>
              </a:p>
              <a:p>
                <a:pPr algn="just"/>
                <a:endParaRPr lang="tr-TR" dirty="0"/>
              </a:p>
              <a:p>
                <a:pPr algn="just"/>
                <a:r>
                  <a:rPr lang="tr-TR" dirty="0"/>
                  <a:t>Başparmağımızın yönü sonuç vektörü (</a:t>
                </a:r>
                <a14:m>
                  <m:oMath xmlns:m="http://schemas.openxmlformats.org/officeDocument/2006/math">
                    <m:acc>
                      <m:accPr>
                        <m:chr m:val="⃗"/>
                        <m:ctrlPr>
                          <a:rPr lang="tr-TR" i="1">
                            <a:solidFill>
                              <a:srgbClr val="002060"/>
                            </a:solidFill>
                            <a:latin typeface="Cambria Math" panose="02040503050406030204" pitchFamily="18" charset="0"/>
                          </a:rPr>
                        </m:ctrlPr>
                      </m:accPr>
                      <m:e>
                        <m:r>
                          <a:rPr lang="tr-TR" i="1">
                            <a:solidFill>
                              <a:srgbClr val="002060"/>
                            </a:solidFill>
                            <a:latin typeface="Cambria Math" panose="02040503050406030204" pitchFamily="18" charset="0"/>
                          </a:rPr>
                          <m:t> </m:t>
                        </m:r>
                        <m:r>
                          <a:rPr lang="tr-TR" b="0" i="1" smtClean="0">
                            <a:solidFill>
                              <a:srgbClr val="002060"/>
                            </a:solidFill>
                            <a:latin typeface="Cambria Math" panose="02040503050406030204" pitchFamily="18" charset="0"/>
                          </a:rPr>
                          <m:t>𝑀</m:t>
                        </m:r>
                      </m:e>
                    </m:acc>
                  </m:oMath>
                </a14:m>
                <a:r>
                  <a:rPr lang="tr-TR" dirty="0"/>
                  <a:t> ) in yönünü gösterir.</a:t>
                </a:r>
              </a:p>
              <a:p>
                <a:pPr algn="just"/>
                <a:endParaRPr lang="tr-TR" dirty="0"/>
              </a:p>
              <a:p>
                <a:pPr algn="just"/>
                <a:r>
                  <a:rPr lang="tr-TR" dirty="0"/>
                  <a:t>Moment vektörü,  çarpılan vektörlerin bulunduğu düzleme daima diktir.</a:t>
                </a:r>
              </a:p>
            </p:txBody>
          </p:sp>
        </mc:Choice>
        <mc:Fallback xmlns="">
          <p:sp>
            <p:nvSpPr>
              <p:cNvPr id="4" name="Metin kutusu 3"/>
              <p:cNvSpPr txBox="1">
                <a:spLocks noRot="1" noChangeAspect="1" noMove="1" noResize="1" noEditPoints="1" noAdjustHandles="1" noChangeArrowheads="1" noChangeShapeType="1" noTextEdit="1"/>
              </p:cNvSpPr>
              <p:nvPr/>
            </p:nvSpPr>
            <p:spPr>
              <a:xfrm>
                <a:off x="107504" y="476672"/>
                <a:ext cx="5940660" cy="5736827"/>
              </a:xfrm>
              <a:prstGeom prst="rect">
                <a:avLst/>
              </a:prstGeom>
              <a:blipFill>
                <a:blip r:embed="rId2"/>
                <a:stretch>
                  <a:fillRect l="-924" t="-531" r="-821" b="-744"/>
                </a:stretch>
              </a:blipFill>
            </p:spPr>
            <p:txBody>
              <a:bodyPr/>
              <a:lstStyle/>
              <a:p>
                <a:r>
                  <a:rPr lang="tr-TR">
                    <a:noFill/>
                  </a:rPr>
                  <a:t> </a:t>
                </a:r>
              </a:p>
            </p:txBody>
          </p:sp>
        </mc:Fallback>
      </mc:AlternateContent>
      <p:graphicFrame>
        <p:nvGraphicFramePr>
          <p:cNvPr id="20" name="Object 3"/>
          <p:cNvGraphicFramePr>
            <a:graphicFrameLocks noChangeAspect="1"/>
          </p:cNvGraphicFramePr>
          <p:nvPr>
            <p:extLst>
              <p:ext uri="{D42A27DB-BD31-4B8C-83A1-F6EECF244321}">
                <p14:modId xmlns:p14="http://schemas.microsoft.com/office/powerpoint/2010/main" val="3604174700"/>
              </p:ext>
            </p:extLst>
          </p:nvPr>
        </p:nvGraphicFramePr>
        <p:xfrm>
          <a:off x="1601795" y="2063557"/>
          <a:ext cx="2325687" cy="500062"/>
        </p:xfrm>
        <a:graphic>
          <a:graphicData uri="http://schemas.openxmlformats.org/presentationml/2006/ole">
            <mc:AlternateContent xmlns:mc="http://schemas.openxmlformats.org/markup-compatibility/2006">
              <mc:Choice xmlns:v="urn:schemas-microsoft-com:vml" Requires="v">
                <p:oleObj name="Denklem" r:id="rId3" imgW="1498320" imgH="304560" progId="Equation.3">
                  <p:embed/>
                </p:oleObj>
              </mc:Choice>
              <mc:Fallback>
                <p:oleObj name="Denklem" r:id="rId3" imgW="1498320" imgH="304560" progId="Equation.3">
                  <p:embed/>
                  <p:pic>
                    <p:nvPicPr>
                      <p:cNvPr id="20" name="Object 3"/>
                      <p:cNvPicPr>
                        <a:picLocks noChangeAspect="1" noChangeArrowheads="1"/>
                      </p:cNvPicPr>
                      <p:nvPr/>
                    </p:nvPicPr>
                    <p:blipFill>
                      <a:blip r:embed="rId4"/>
                      <a:srcRect/>
                      <a:stretch>
                        <a:fillRect/>
                      </a:stretch>
                    </p:blipFill>
                    <p:spPr bwMode="auto">
                      <a:xfrm>
                        <a:off x="1601795" y="2063557"/>
                        <a:ext cx="2325687" cy="500062"/>
                      </a:xfrm>
                      <a:prstGeom prst="rect">
                        <a:avLst/>
                      </a:prstGeom>
                      <a:noFill/>
                    </p:spPr>
                  </p:pic>
                </p:oleObj>
              </mc:Fallback>
            </mc:AlternateContent>
          </a:graphicData>
        </a:graphic>
      </p:graphicFrame>
      <p:graphicFrame>
        <p:nvGraphicFramePr>
          <p:cNvPr id="21" name="Nesne 20"/>
          <p:cNvGraphicFramePr>
            <a:graphicFrameLocks noChangeAspect="1"/>
          </p:cNvGraphicFramePr>
          <p:nvPr>
            <p:extLst>
              <p:ext uri="{D42A27DB-BD31-4B8C-83A1-F6EECF244321}">
                <p14:modId xmlns:p14="http://schemas.microsoft.com/office/powerpoint/2010/main" val="3881622760"/>
              </p:ext>
            </p:extLst>
          </p:nvPr>
        </p:nvGraphicFramePr>
        <p:xfrm>
          <a:off x="1604970" y="1504478"/>
          <a:ext cx="2319337" cy="444500"/>
        </p:xfrm>
        <a:graphic>
          <a:graphicData uri="http://schemas.openxmlformats.org/presentationml/2006/ole">
            <mc:AlternateContent xmlns:mc="http://schemas.openxmlformats.org/markup-compatibility/2006">
              <mc:Choice xmlns:v="urn:schemas-microsoft-com:vml" Requires="v">
                <p:oleObj name="Denklem" r:id="rId5" imgW="1562040" imgH="266400" progId="Equation.3">
                  <p:embed/>
                </p:oleObj>
              </mc:Choice>
              <mc:Fallback>
                <p:oleObj name="Denklem" r:id="rId5" imgW="1562040" imgH="266400" progId="Equation.3">
                  <p:embed/>
                  <p:pic>
                    <p:nvPicPr>
                      <p:cNvPr id="21" name="Nesne 20"/>
                      <p:cNvPicPr/>
                      <p:nvPr/>
                    </p:nvPicPr>
                    <p:blipFill>
                      <a:blip r:embed="rId6"/>
                      <a:stretch>
                        <a:fillRect/>
                      </a:stretch>
                    </p:blipFill>
                    <p:spPr>
                      <a:xfrm>
                        <a:off x="1604970" y="1504478"/>
                        <a:ext cx="2319337" cy="444500"/>
                      </a:xfrm>
                      <a:prstGeom prst="rect">
                        <a:avLst/>
                      </a:prstGeom>
                    </p:spPr>
                  </p:pic>
                </p:oleObj>
              </mc:Fallback>
            </mc:AlternateContent>
          </a:graphicData>
        </a:graphic>
      </p:graphicFrame>
      <p:sp>
        <p:nvSpPr>
          <p:cNvPr id="13" name="Metin kutusu 12"/>
          <p:cNvSpPr txBox="1"/>
          <p:nvPr/>
        </p:nvSpPr>
        <p:spPr>
          <a:xfrm>
            <a:off x="107504" y="139666"/>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pic>
        <p:nvPicPr>
          <p:cNvPr id="11" name="Picture 3">
            <a:extLst>
              <a:ext uri="{FF2B5EF4-FFF2-40B4-BE49-F238E27FC236}">
                <a16:creationId xmlns:a16="http://schemas.microsoft.com/office/drawing/2014/main" id="{CCAA2D63-4AEE-1D49-6ED3-45034DB8E24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8908" y="153660"/>
            <a:ext cx="2381564" cy="3737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a:extLst>
              <a:ext uri="{FF2B5EF4-FFF2-40B4-BE49-F238E27FC236}">
                <a16:creationId xmlns:a16="http://schemas.microsoft.com/office/drawing/2014/main" id="{4950712D-DF1F-269C-3497-8E50E64CFC3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51189"/>
          <a:stretch/>
        </p:blipFill>
        <p:spPr bwMode="auto">
          <a:xfrm>
            <a:off x="6475404" y="4293096"/>
            <a:ext cx="240393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a:extLst>
              <a:ext uri="{FF2B5EF4-FFF2-40B4-BE49-F238E27FC236}">
                <a16:creationId xmlns:a16="http://schemas.microsoft.com/office/drawing/2014/main" id="{8E7FCD72-1404-EB15-65C7-CF1AE6DAE271}"/>
              </a:ext>
            </a:extLst>
          </p:cNvPr>
          <p:cNvSpPr txBox="1"/>
          <p:nvPr/>
        </p:nvSpPr>
        <p:spPr>
          <a:xfrm>
            <a:off x="7683877" y="3212976"/>
            <a:ext cx="478639" cy="261610"/>
          </a:xfrm>
          <a:prstGeom prst="rect">
            <a:avLst/>
          </a:prstGeom>
          <a:noFill/>
        </p:spPr>
        <p:txBody>
          <a:bodyPr wrap="square">
            <a:spAutoFit/>
          </a:bodyPr>
          <a:lstStyle/>
          <a:p>
            <a:r>
              <a:rPr lang="tr-TR" sz="1100" i="1" dirty="0">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4015135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wipe(left)">
                                      <p:cBhvr>
                                        <p:cTn id="29" dur="500"/>
                                        <p:tgtEl>
                                          <p:spTgt spid="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wipe(left)">
                                      <p:cBhvr>
                                        <p:cTn id="34" dur="500"/>
                                        <p:tgtEl>
                                          <p:spTgt spid="4">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wipe(down)">
                                      <p:cBhvr>
                                        <p:cTn id="42" dur="500"/>
                                        <p:tgtEl>
                                          <p:spTgt spid="4">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animEffect transition="in" filter="wipe(down)">
                                      <p:cBhvr>
                                        <p:cTn id="47" dur="500"/>
                                        <p:tgtEl>
                                          <p:spTgt spid="4">
                                            <p:txEl>
                                              <p:pRg st="12" end="12"/>
                                            </p:txEl>
                                          </p:spTgt>
                                        </p:tgtEl>
                                      </p:cBhvr>
                                    </p:animEffect>
                                  </p:childTnLst>
                                </p:cTn>
                              </p:par>
                              <p:par>
                                <p:cTn id="48" presetID="22" presetClass="entr" presetSubtype="4" fill="hold" nodeType="withEffect">
                                  <p:stCondLst>
                                    <p:cond delay="0"/>
                                  </p:stCondLst>
                                  <p:childTnLst>
                                    <p:set>
                                      <p:cBhvr>
                                        <p:cTn id="49" dur="1" fill="hold">
                                          <p:stCondLst>
                                            <p:cond delay="0"/>
                                          </p:stCondLst>
                                        </p:cTn>
                                        <p:tgtEl>
                                          <p:spTgt spid="4">
                                            <p:txEl>
                                              <p:pRg st="14" end="14"/>
                                            </p:txEl>
                                          </p:spTgt>
                                        </p:tgtEl>
                                        <p:attrNameLst>
                                          <p:attrName>style.visibility</p:attrName>
                                        </p:attrNameLst>
                                      </p:cBhvr>
                                      <p:to>
                                        <p:strVal val="visible"/>
                                      </p:to>
                                    </p:set>
                                    <p:animEffect transition="in" filter="wipe(down)">
                                      <p:cBhvr>
                                        <p:cTn id="50" dur="500"/>
                                        <p:tgtEl>
                                          <p:spTgt spid="4">
                                            <p:txEl>
                                              <p:pRg st="14" end="14"/>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025" y="748405"/>
            <a:ext cx="4370452" cy="2899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4" name="Metin kutusu 3"/>
          <p:cNvSpPr txBox="1">
            <a:spLocks noChangeArrowheads="1"/>
          </p:cNvSpPr>
          <p:nvPr/>
        </p:nvSpPr>
        <p:spPr bwMode="auto">
          <a:xfrm>
            <a:off x="309585" y="548680"/>
            <a:ext cx="7718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600" b="1" dirty="0">
                <a:solidFill>
                  <a:schemeClr val="tx1"/>
                </a:solidFill>
                <a:latin typeface="Arial" panose="020B0604020202020204" pitchFamily="34" charset="0"/>
              </a:rPr>
              <a:t>Tekrar ediyoruz</a:t>
            </a:r>
            <a:r>
              <a:rPr lang="tr-TR" altLang="tr-TR" sz="1600" dirty="0">
                <a:solidFill>
                  <a:schemeClr val="tx1"/>
                </a:solidFill>
                <a:latin typeface="Arial" panose="020B0604020202020204" pitchFamily="34" charset="0"/>
              </a:rPr>
              <a:t>: F kuvvetinin O noktasına göre momenti, Moment alınan noktadan (O) , kuvvet hattı üzerindeki herhangi bir noktaya çizilen vektör ile kuvvetin </a:t>
            </a:r>
            <a:r>
              <a:rPr lang="tr-TR" altLang="tr-TR" sz="1600" dirty="0" err="1">
                <a:solidFill>
                  <a:schemeClr val="tx1"/>
                </a:solidFill>
                <a:latin typeface="Arial" panose="020B0604020202020204" pitchFamily="34" charset="0"/>
              </a:rPr>
              <a:t>vektörel</a:t>
            </a:r>
            <a:r>
              <a:rPr lang="tr-TR" altLang="tr-TR" sz="1600" dirty="0">
                <a:solidFill>
                  <a:schemeClr val="tx1"/>
                </a:solidFill>
                <a:latin typeface="Arial" panose="020B0604020202020204" pitchFamily="34" charset="0"/>
              </a:rPr>
              <a:t> çarpımına eşittir.</a:t>
            </a:r>
          </a:p>
        </p:txBody>
      </p:sp>
      <p:sp>
        <p:nvSpPr>
          <p:cNvPr id="17418" name="Metin kutusu 5"/>
          <p:cNvSpPr txBox="1">
            <a:spLocks noChangeArrowheads="1"/>
          </p:cNvSpPr>
          <p:nvPr/>
        </p:nvSpPr>
        <p:spPr bwMode="auto">
          <a:xfrm>
            <a:off x="308522" y="3620674"/>
            <a:ext cx="26793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800" b="1" dirty="0">
                <a:solidFill>
                  <a:schemeClr val="tx1"/>
                </a:solidFill>
                <a:latin typeface="Arial" panose="020B0604020202020204" pitchFamily="34" charset="0"/>
              </a:rPr>
              <a:t>Momentin Şiddeti: </a:t>
            </a:r>
          </a:p>
        </p:txBody>
      </p:sp>
      <p:sp>
        <p:nvSpPr>
          <p:cNvPr id="17419" name="Metin kutusu 6"/>
          <p:cNvSpPr txBox="1">
            <a:spLocks noChangeArrowheads="1"/>
          </p:cNvSpPr>
          <p:nvPr/>
        </p:nvSpPr>
        <p:spPr bwMode="auto">
          <a:xfrm>
            <a:off x="389997" y="5124339"/>
            <a:ext cx="1225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800" dirty="0">
                <a:solidFill>
                  <a:schemeClr val="tx1"/>
                </a:solidFill>
                <a:latin typeface="Arial" panose="020B0604020202020204" pitchFamily="34" charset="0"/>
              </a:rPr>
              <a:t>veya </a:t>
            </a:r>
          </a:p>
        </p:txBody>
      </p:sp>
      <p:sp>
        <p:nvSpPr>
          <p:cNvPr id="17421" name="Metin kutusu 8"/>
          <p:cNvSpPr txBox="1">
            <a:spLocks noChangeArrowheads="1"/>
          </p:cNvSpPr>
          <p:nvPr/>
        </p:nvSpPr>
        <p:spPr bwMode="auto">
          <a:xfrm>
            <a:off x="4038373" y="5187700"/>
            <a:ext cx="4562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800" dirty="0">
                <a:solidFill>
                  <a:schemeClr val="tx1"/>
                </a:solidFill>
                <a:latin typeface="Arial" panose="020B0604020202020204" pitchFamily="34" charset="0"/>
              </a:rPr>
              <a:t>şeklinde bulunduktan sonra,</a:t>
            </a:r>
          </a:p>
        </p:txBody>
      </p:sp>
      <mc:AlternateContent xmlns:mc="http://schemas.openxmlformats.org/markup-compatibility/2006" xmlns:a14="http://schemas.microsoft.com/office/drawing/2010/main">
        <mc:Choice Requires="a14">
          <p:sp>
            <p:nvSpPr>
              <p:cNvPr id="17424" name="Metin kutusu 9"/>
              <p:cNvSpPr txBox="1">
                <a:spLocks noChangeArrowheads="1"/>
              </p:cNvSpPr>
              <p:nvPr/>
            </p:nvSpPr>
            <p:spPr bwMode="auto">
              <a:xfrm>
                <a:off x="308523" y="2686284"/>
                <a:ext cx="4316927" cy="63754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just" eaLnBrk="1" hangingPunct="1">
                  <a:spcBef>
                    <a:spcPct val="0"/>
                  </a:spcBef>
                  <a:buFontTx/>
                  <a:buNone/>
                </a:pPr>
                <a:r>
                  <a:rPr lang="tr-TR" altLang="tr-TR" sz="1600" i="1" dirty="0">
                    <a:solidFill>
                      <a:schemeClr val="tx1"/>
                    </a:solidFill>
                    <a:latin typeface="Arial" panose="020B0604020202020204" pitchFamily="34" charset="0"/>
                  </a:rPr>
                  <a:t>OA ve F vektörleri   k düzlemi üzerindedir. </a:t>
                </a:r>
                <a14:m>
                  <m:oMath xmlns:m="http://schemas.openxmlformats.org/officeDocument/2006/math">
                    <m:acc>
                      <m:accPr>
                        <m:chr m:val="⃗"/>
                        <m:ctrlPr>
                          <a:rPr lang="tr-TR" altLang="tr-TR" sz="1600" i="1" smtClean="0">
                            <a:solidFill>
                              <a:schemeClr val="tx1"/>
                            </a:solidFill>
                            <a:latin typeface="Cambria Math" panose="02040503050406030204" pitchFamily="18" charset="0"/>
                          </a:rPr>
                        </m:ctrlPr>
                      </m:accPr>
                      <m:e>
                        <m:sSub>
                          <m:sSubPr>
                            <m:ctrlPr>
                              <a:rPr lang="tr-TR" altLang="tr-TR" sz="1600" i="1" smtClean="0">
                                <a:solidFill>
                                  <a:schemeClr val="tx1"/>
                                </a:solidFill>
                                <a:latin typeface="Cambria Math" panose="02040503050406030204" pitchFamily="18" charset="0"/>
                              </a:rPr>
                            </m:ctrlPr>
                          </m:sSubPr>
                          <m:e>
                            <m:r>
                              <a:rPr lang="tr-TR" altLang="tr-TR" sz="1600" b="0" i="1" smtClean="0">
                                <a:solidFill>
                                  <a:schemeClr val="tx1"/>
                                </a:solidFill>
                                <a:latin typeface="Cambria Math" panose="02040503050406030204" pitchFamily="18" charset="0"/>
                              </a:rPr>
                              <m:t>𝑀</m:t>
                            </m:r>
                          </m:e>
                          <m:sub>
                            <m:r>
                              <a:rPr lang="tr-TR" altLang="tr-TR" sz="1600" b="0" i="1" smtClean="0">
                                <a:solidFill>
                                  <a:schemeClr val="tx1"/>
                                </a:solidFill>
                                <a:latin typeface="Cambria Math" panose="02040503050406030204" pitchFamily="18" charset="0"/>
                              </a:rPr>
                              <m:t>𝑜</m:t>
                            </m:r>
                          </m:sub>
                        </m:sSub>
                      </m:e>
                    </m:acc>
                  </m:oMath>
                </a14:m>
                <a:r>
                  <a:rPr lang="tr-TR" altLang="tr-TR" sz="1600" i="1" dirty="0">
                    <a:solidFill>
                      <a:schemeClr val="tx1"/>
                    </a:solidFill>
                    <a:latin typeface="Arial" panose="020B0604020202020204" pitchFamily="34" charset="0"/>
                  </a:rPr>
                  <a:t> vektörü k düzlemine diktir. </a:t>
                </a:r>
              </a:p>
            </p:txBody>
          </p:sp>
        </mc:Choice>
        <mc:Fallback xmlns="">
          <p:sp>
            <p:nvSpPr>
              <p:cNvPr id="17424" name="Metin kutusu 9"/>
              <p:cNvSpPr txBox="1">
                <a:spLocks noRot="1" noChangeAspect="1" noMove="1" noResize="1" noEditPoints="1" noAdjustHandles="1" noChangeArrowheads="1" noChangeShapeType="1" noTextEdit="1"/>
              </p:cNvSpPr>
              <p:nvPr/>
            </p:nvSpPr>
            <p:spPr bwMode="auto">
              <a:xfrm>
                <a:off x="308523" y="2686284"/>
                <a:ext cx="4316927" cy="637547"/>
              </a:xfrm>
              <a:prstGeom prst="rect">
                <a:avLst/>
              </a:prstGeom>
              <a:blipFill>
                <a:blip r:embed="rId3"/>
                <a:stretch>
                  <a:fillRect l="-847" b="-86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noFill/>
                  </a:rPr>
                  <a:t> </a:t>
                </a:r>
              </a:p>
            </p:txBody>
          </p:sp>
        </mc:Fallback>
      </mc:AlternateContent>
      <p:sp>
        <p:nvSpPr>
          <p:cNvPr id="8" name="Altbilgi Yer Tutucusu 7"/>
          <p:cNvSpPr>
            <a:spLocks noGrp="1"/>
          </p:cNvSpPr>
          <p:nvPr>
            <p:ph type="ftr" sz="quarter" idx="11"/>
          </p:nvPr>
        </p:nvSpPr>
        <p:spPr/>
        <p:txBody>
          <a:bodyPr/>
          <a:lstStyle/>
          <a:p>
            <a:r>
              <a:rPr lang="tr-TR"/>
              <a:t>Mühendislik Mekaniği</a:t>
            </a:r>
          </a:p>
        </p:txBody>
      </p:sp>
      <p:sp>
        <p:nvSpPr>
          <p:cNvPr id="9" name="Slayt Numarası Yer Tutucusu 8"/>
          <p:cNvSpPr>
            <a:spLocks noGrp="1"/>
          </p:cNvSpPr>
          <p:nvPr>
            <p:ph type="sldNum" sz="quarter" idx="12"/>
          </p:nvPr>
        </p:nvSpPr>
        <p:spPr/>
        <p:txBody>
          <a:bodyPr/>
          <a:lstStyle/>
          <a:p>
            <a:fld id="{60FF87A7-9A7A-4B3D-9625-8440EC4947F9}" type="slidenum">
              <a:rPr lang="tr-TR" smtClean="0"/>
              <a:pPr/>
              <a:t>102</a:t>
            </a:fld>
            <a:endParaRPr lang="tr-TR"/>
          </a:p>
        </p:txBody>
      </p:sp>
      <p:sp>
        <p:nvSpPr>
          <p:cNvPr id="17" name="Metin kutusu 6"/>
          <p:cNvSpPr txBox="1">
            <a:spLocks noChangeArrowheads="1"/>
          </p:cNvSpPr>
          <p:nvPr/>
        </p:nvSpPr>
        <p:spPr bwMode="auto">
          <a:xfrm>
            <a:off x="324539" y="4321430"/>
            <a:ext cx="26212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800" dirty="0">
                <a:solidFill>
                  <a:schemeClr val="tx1"/>
                </a:solidFill>
                <a:latin typeface="Arial" panose="020B0604020202020204" pitchFamily="34" charset="0"/>
              </a:rPr>
              <a:t>Dik uzaklık biliniyorsa: </a:t>
            </a:r>
          </a:p>
        </p:txBody>
      </p:sp>
      <p:graphicFrame>
        <p:nvGraphicFramePr>
          <p:cNvPr id="18" name="Nesne 17"/>
          <p:cNvGraphicFramePr>
            <a:graphicFrameLocks noChangeAspect="1"/>
          </p:cNvGraphicFramePr>
          <p:nvPr>
            <p:extLst>
              <p:ext uri="{D42A27DB-BD31-4B8C-83A1-F6EECF244321}">
                <p14:modId xmlns:p14="http://schemas.microsoft.com/office/powerpoint/2010/main" val="713083624"/>
              </p:ext>
            </p:extLst>
          </p:nvPr>
        </p:nvGraphicFramePr>
        <p:xfrm>
          <a:off x="1547813" y="5132387"/>
          <a:ext cx="2320925" cy="444500"/>
        </p:xfrm>
        <a:graphic>
          <a:graphicData uri="http://schemas.openxmlformats.org/presentationml/2006/ole">
            <mc:AlternateContent xmlns:mc="http://schemas.openxmlformats.org/markup-compatibility/2006">
              <mc:Choice xmlns:v="urn:schemas-microsoft-com:vml" Requires="v">
                <p:oleObj name="Denklem" r:id="rId4" imgW="1562040" imgH="266400" progId="Equation.3">
                  <p:embed/>
                </p:oleObj>
              </mc:Choice>
              <mc:Fallback>
                <p:oleObj name="Denklem" r:id="rId4" imgW="1562040" imgH="266400" progId="Equation.3">
                  <p:embed/>
                  <p:pic>
                    <p:nvPicPr>
                      <p:cNvPr id="18" name="Nesne 17"/>
                      <p:cNvPicPr/>
                      <p:nvPr/>
                    </p:nvPicPr>
                    <p:blipFill>
                      <a:blip r:embed="rId5"/>
                      <a:stretch>
                        <a:fillRect/>
                      </a:stretch>
                    </p:blipFill>
                    <p:spPr>
                      <a:xfrm>
                        <a:off x="1547813" y="5132387"/>
                        <a:ext cx="2320925" cy="444500"/>
                      </a:xfrm>
                      <a:prstGeom prst="rect">
                        <a:avLst/>
                      </a:prstGeom>
                    </p:spPr>
                  </p:pic>
                </p:oleObj>
              </mc:Fallback>
            </mc:AlternateContent>
          </a:graphicData>
        </a:graphic>
      </p:graphicFrame>
      <p:graphicFrame>
        <p:nvGraphicFramePr>
          <p:cNvPr id="20" name="Object 3"/>
          <p:cNvGraphicFramePr>
            <a:graphicFrameLocks noChangeAspect="1"/>
          </p:cNvGraphicFramePr>
          <p:nvPr>
            <p:extLst>
              <p:ext uri="{D42A27DB-BD31-4B8C-83A1-F6EECF244321}">
                <p14:modId xmlns:p14="http://schemas.microsoft.com/office/powerpoint/2010/main" val="926401395"/>
              </p:ext>
            </p:extLst>
          </p:nvPr>
        </p:nvGraphicFramePr>
        <p:xfrm>
          <a:off x="1514320" y="5600039"/>
          <a:ext cx="2325688" cy="500062"/>
        </p:xfrm>
        <a:graphic>
          <a:graphicData uri="http://schemas.openxmlformats.org/presentationml/2006/ole">
            <mc:AlternateContent xmlns:mc="http://schemas.openxmlformats.org/markup-compatibility/2006">
              <mc:Choice xmlns:v="urn:schemas-microsoft-com:vml" Requires="v">
                <p:oleObj name="Denklem" r:id="rId6" imgW="1498320" imgH="304560" progId="Equation.3">
                  <p:embed/>
                </p:oleObj>
              </mc:Choice>
              <mc:Fallback>
                <p:oleObj name="Denklem" r:id="rId6" imgW="1498320" imgH="304560" progId="Equation.3">
                  <p:embed/>
                  <p:pic>
                    <p:nvPicPr>
                      <p:cNvPr id="20" name="Object 3"/>
                      <p:cNvPicPr>
                        <a:picLocks noChangeAspect="1" noChangeArrowheads="1"/>
                      </p:cNvPicPr>
                      <p:nvPr/>
                    </p:nvPicPr>
                    <p:blipFill>
                      <a:blip r:embed="rId7"/>
                      <a:srcRect/>
                      <a:stretch>
                        <a:fillRect/>
                      </a:stretch>
                    </p:blipFill>
                    <p:spPr bwMode="auto">
                      <a:xfrm>
                        <a:off x="1514320" y="5600039"/>
                        <a:ext cx="2325688" cy="500062"/>
                      </a:xfrm>
                      <a:prstGeom prst="rect">
                        <a:avLst/>
                      </a:prstGeom>
                      <a:noFill/>
                    </p:spPr>
                  </p:pic>
                </p:oleObj>
              </mc:Fallback>
            </mc:AlternateContent>
          </a:graphicData>
        </a:graphic>
      </p:graphicFrame>
      <p:sp>
        <p:nvSpPr>
          <p:cNvPr id="21" name="Metin kutusu 20"/>
          <p:cNvSpPr txBox="1"/>
          <p:nvPr/>
        </p:nvSpPr>
        <p:spPr>
          <a:xfrm>
            <a:off x="107504" y="139666"/>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sp>
        <p:nvSpPr>
          <p:cNvPr id="6" name="Dikdörtgen 5"/>
          <p:cNvSpPr/>
          <p:nvPr/>
        </p:nvSpPr>
        <p:spPr>
          <a:xfrm>
            <a:off x="371900" y="5698993"/>
            <a:ext cx="915635" cy="369332"/>
          </a:xfrm>
          <a:prstGeom prst="rect">
            <a:avLst/>
          </a:prstGeom>
        </p:spPr>
        <p:txBody>
          <a:bodyPr wrap="none">
            <a:spAutoFit/>
          </a:bodyPr>
          <a:lstStyle/>
          <a:p>
            <a:pPr>
              <a:spcBef>
                <a:spcPct val="0"/>
              </a:spcBef>
            </a:pPr>
            <a:r>
              <a:rPr lang="tr-TR" altLang="tr-TR" dirty="0">
                <a:latin typeface="Arial" panose="020B0604020202020204" pitchFamily="34" charset="0"/>
              </a:rPr>
              <a:t>şiddeti;</a:t>
            </a:r>
          </a:p>
        </p:txBody>
      </p:sp>
      <p:pic>
        <p:nvPicPr>
          <p:cNvPr id="2" name="Resim 1"/>
          <p:cNvPicPr>
            <a:picLocks noChangeAspect="1"/>
          </p:cNvPicPr>
          <p:nvPr/>
        </p:nvPicPr>
        <p:blipFill>
          <a:blip r:embed="rId8">
            <a:clrChange>
              <a:clrFrom>
                <a:srgbClr val="FFFFFF"/>
              </a:clrFrom>
              <a:clrTo>
                <a:srgbClr val="FFFFFF">
                  <a:alpha val="0"/>
                </a:srgbClr>
              </a:clrTo>
            </a:clrChange>
          </a:blip>
          <a:stretch>
            <a:fillRect/>
          </a:stretch>
        </p:blipFill>
        <p:spPr>
          <a:xfrm>
            <a:off x="6790824" y="3157203"/>
            <a:ext cx="2253057" cy="1967136"/>
          </a:xfrm>
          <a:prstGeom prst="rect">
            <a:avLst/>
          </a:prstGeom>
        </p:spPr>
      </p:pic>
      <mc:AlternateContent xmlns:mc="http://schemas.openxmlformats.org/markup-compatibility/2006" xmlns:a14="http://schemas.microsoft.com/office/drawing/2010/main">
        <mc:Choice Requires="a14">
          <p:sp>
            <p:nvSpPr>
              <p:cNvPr id="3" name="Dikdörtgen 2"/>
              <p:cNvSpPr/>
              <p:nvPr/>
            </p:nvSpPr>
            <p:spPr>
              <a:xfrm>
                <a:off x="360804" y="1767631"/>
                <a:ext cx="1419363" cy="404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ea typeface="Cambria Math"/>
                            </a:rPr>
                          </m:ctrlPr>
                        </m:accPr>
                        <m:e>
                          <m:sSub>
                            <m:sSubPr>
                              <m:ctrlPr>
                                <a:rPr lang="tr-TR" i="1" smtClean="0">
                                  <a:latin typeface="Cambria Math" panose="02040503050406030204" pitchFamily="18" charset="0"/>
                                  <a:ea typeface="Cambria Math"/>
                                </a:rPr>
                              </m:ctrlPr>
                            </m:sSubPr>
                            <m:e>
                              <m:r>
                                <m:rPr>
                                  <m:sty m:val="p"/>
                                </m:rPr>
                                <a:rPr lang="tr-TR" b="0" i="0" smtClean="0">
                                  <a:latin typeface="Cambria Math" panose="02040503050406030204" pitchFamily="18" charset="0"/>
                                  <a:ea typeface="Cambria Math"/>
                                </a:rPr>
                                <m:t>M</m:t>
                              </m:r>
                            </m:e>
                            <m:sub>
                              <m:r>
                                <m:rPr>
                                  <m:sty m:val="p"/>
                                </m:rPr>
                                <a:rPr lang="tr-TR" b="0" i="0" smtClean="0">
                                  <a:latin typeface="Cambria Math" panose="02040503050406030204" pitchFamily="18" charset="0"/>
                                  <a:ea typeface="Cambria Math"/>
                                </a:rPr>
                                <m:t>o</m:t>
                              </m:r>
                            </m:sub>
                          </m:sSub>
                        </m:e>
                      </m:acc>
                      <m:r>
                        <a:rPr lang="tr-TR" i="0">
                          <a:latin typeface="Cambria Math"/>
                          <a:ea typeface="Cambria Math"/>
                        </a:rPr>
                        <m:t>=</m:t>
                      </m:r>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OA</m:t>
                          </m:r>
                        </m:e>
                      </m:acc>
                      <m:r>
                        <m:rPr>
                          <m:sty m:val="p"/>
                        </m:rPr>
                        <a:rPr lang="tr-TR" b="0" i="0" smtClean="0">
                          <a:latin typeface="Cambria Math" panose="02040503050406030204" pitchFamily="18" charset="0"/>
                        </a:rPr>
                        <m:t>x</m:t>
                      </m:r>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F</m:t>
                          </m:r>
                        </m:e>
                      </m:acc>
                    </m:oMath>
                  </m:oMathPara>
                </a14:m>
                <a:endParaRPr lang="tr-TR" dirty="0"/>
              </a:p>
            </p:txBody>
          </p:sp>
        </mc:Choice>
        <mc:Fallback xmlns="">
          <p:sp>
            <p:nvSpPr>
              <p:cNvPr id="3" name="Dikdörtgen 2"/>
              <p:cNvSpPr>
                <a:spLocks noRot="1" noChangeAspect="1" noMove="1" noResize="1" noEditPoints="1" noAdjustHandles="1" noChangeArrowheads="1" noChangeShapeType="1" noTextEdit="1"/>
              </p:cNvSpPr>
              <p:nvPr/>
            </p:nvSpPr>
            <p:spPr>
              <a:xfrm>
                <a:off x="360804" y="1767631"/>
                <a:ext cx="1419363" cy="404791"/>
              </a:xfrm>
              <a:prstGeom prst="rect">
                <a:avLst/>
              </a:prstGeom>
              <a:blipFill>
                <a:blip r:embed="rId9"/>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 name="Dikdörtgen 3"/>
              <p:cNvSpPr/>
              <p:nvPr/>
            </p:nvSpPr>
            <p:spPr>
              <a:xfrm>
                <a:off x="1683443" y="1764666"/>
                <a:ext cx="2651688" cy="404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i="0">
                          <a:latin typeface="Cambria Math" panose="02040503050406030204" pitchFamily="18" charset="0"/>
                        </a:rPr>
                        <m:t>=</m:t>
                      </m:r>
                      <m:acc>
                        <m:accPr>
                          <m:chr m:val="⃗"/>
                          <m:ctrlPr>
                            <a:rPr lang="tr-TR" i="1">
                              <a:latin typeface="Cambria Math" panose="02040503050406030204" pitchFamily="18" charset="0"/>
                            </a:rPr>
                          </m:ctrlPr>
                        </m:accPr>
                        <m:e>
                          <m:r>
                            <m:rPr>
                              <m:sty m:val="p"/>
                            </m:rPr>
                            <a:rPr lang="tr-TR" i="0">
                              <a:latin typeface="Cambria Math" panose="02040503050406030204" pitchFamily="18" charset="0"/>
                            </a:rPr>
                            <m:t>OC</m:t>
                          </m:r>
                        </m:e>
                      </m:acc>
                      <m:r>
                        <m:rPr>
                          <m:sty m:val="p"/>
                        </m:rPr>
                        <a:rPr lang="tr-TR" i="0">
                          <a:latin typeface="Cambria Math" panose="02040503050406030204" pitchFamily="18" charset="0"/>
                        </a:rPr>
                        <m:t>x</m:t>
                      </m:r>
                      <m:acc>
                        <m:accPr>
                          <m:chr m:val="⃗"/>
                          <m:ctrlPr>
                            <a:rPr lang="tr-TR" i="1">
                              <a:latin typeface="Cambria Math" panose="02040503050406030204" pitchFamily="18" charset="0"/>
                            </a:rPr>
                          </m:ctrlPr>
                        </m:accPr>
                        <m:e>
                          <m:r>
                            <m:rPr>
                              <m:sty m:val="p"/>
                            </m:rPr>
                            <a:rPr lang="tr-TR" i="0">
                              <a:latin typeface="Cambria Math" panose="02040503050406030204" pitchFamily="18" charset="0"/>
                            </a:rPr>
                            <m:t>F</m:t>
                          </m:r>
                        </m:e>
                      </m:acc>
                      <m:r>
                        <a:rPr lang="tr-TR" i="0">
                          <a:latin typeface="Cambria Math" panose="02040503050406030204" pitchFamily="18" charset="0"/>
                        </a:rPr>
                        <m:t>=</m:t>
                      </m:r>
                      <m:acc>
                        <m:accPr>
                          <m:chr m:val="⃗"/>
                          <m:ctrlPr>
                            <a:rPr lang="tr-TR" i="1">
                              <a:latin typeface="Cambria Math" panose="02040503050406030204" pitchFamily="18" charset="0"/>
                            </a:rPr>
                          </m:ctrlPr>
                        </m:accPr>
                        <m:e>
                          <m:r>
                            <m:rPr>
                              <m:sty m:val="p"/>
                            </m:rPr>
                            <a:rPr lang="tr-TR" i="0">
                              <a:latin typeface="Cambria Math" panose="02040503050406030204" pitchFamily="18" charset="0"/>
                            </a:rPr>
                            <m:t>OD</m:t>
                          </m:r>
                        </m:e>
                      </m:acc>
                      <m:r>
                        <m:rPr>
                          <m:sty m:val="p"/>
                        </m:rPr>
                        <a:rPr lang="tr-TR" i="0">
                          <a:latin typeface="Cambria Math" panose="02040503050406030204" pitchFamily="18" charset="0"/>
                        </a:rPr>
                        <m:t>x</m:t>
                      </m:r>
                      <m:acc>
                        <m:accPr>
                          <m:chr m:val="⃗"/>
                          <m:ctrlPr>
                            <a:rPr lang="tr-TR" i="1">
                              <a:latin typeface="Cambria Math" panose="02040503050406030204" pitchFamily="18" charset="0"/>
                            </a:rPr>
                          </m:ctrlPr>
                        </m:accPr>
                        <m:e>
                          <m:r>
                            <m:rPr>
                              <m:sty m:val="p"/>
                            </m:rPr>
                            <a:rPr lang="tr-TR" i="0">
                              <a:latin typeface="Cambria Math" panose="02040503050406030204" pitchFamily="18" charset="0"/>
                            </a:rPr>
                            <m:t>F</m:t>
                          </m:r>
                        </m:e>
                      </m:acc>
                      <m:r>
                        <a:rPr lang="tr-TR" i="0">
                          <a:latin typeface="Cambria Math" panose="02040503050406030204" pitchFamily="18" charset="0"/>
                        </a:rPr>
                        <m:t>=</m:t>
                      </m:r>
                      <m:acc>
                        <m:accPr>
                          <m:chr m:val="⃗"/>
                          <m:ctrlPr>
                            <a:rPr lang="tr-TR" i="1">
                              <a:latin typeface="Cambria Math" panose="02040503050406030204" pitchFamily="18" charset="0"/>
                            </a:rPr>
                          </m:ctrlPr>
                        </m:accPr>
                        <m:e>
                          <m:r>
                            <m:rPr>
                              <m:sty m:val="p"/>
                            </m:rPr>
                            <a:rPr lang="tr-TR" i="0">
                              <a:latin typeface="Cambria Math" panose="02040503050406030204" pitchFamily="18" charset="0"/>
                            </a:rPr>
                            <m:t>OE</m:t>
                          </m:r>
                        </m:e>
                      </m:acc>
                      <m:r>
                        <m:rPr>
                          <m:sty m:val="p"/>
                        </m:rPr>
                        <a:rPr lang="tr-TR" i="0">
                          <a:latin typeface="Cambria Math" panose="02040503050406030204" pitchFamily="18" charset="0"/>
                        </a:rPr>
                        <m:t>x</m:t>
                      </m:r>
                      <m:acc>
                        <m:accPr>
                          <m:chr m:val="⃗"/>
                          <m:ctrlPr>
                            <a:rPr lang="tr-TR" i="1">
                              <a:latin typeface="Cambria Math" panose="02040503050406030204" pitchFamily="18" charset="0"/>
                            </a:rPr>
                          </m:ctrlPr>
                        </m:accPr>
                        <m:e>
                          <m:r>
                            <m:rPr>
                              <m:sty m:val="p"/>
                            </m:rPr>
                            <a:rPr lang="tr-TR" i="0">
                              <a:latin typeface="Cambria Math" panose="02040503050406030204" pitchFamily="18" charset="0"/>
                            </a:rPr>
                            <m:t>F</m:t>
                          </m:r>
                        </m:e>
                      </m:acc>
                    </m:oMath>
                  </m:oMathPara>
                </a14:m>
                <a:endParaRPr lang="tr-TR" dirty="0"/>
              </a:p>
            </p:txBody>
          </p:sp>
        </mc:Choice>
        <mc:Fallback xmlns="">
          <p:sp>
            <p:nvSpPr>
              <p:cNvPr id="4" name="Dikdörtgen 3"/>
              <p:cNvSpPr>
                <a:spLocks noRot="1" noChangeAspect="1" noMove="1" noResize="1" noEditPoints="1" noAdjustHandles="1" noChangeArrowheads="1" noChangeShapeType="1" noTextEdit="1"/>
              </p:cNvSpPr>
              <p:nvPr/>
            </p:nvSpPr>
            <p:spPr>
              <a:xfrm>
                <a:off x="1683443" y="1764666"/>
                <a:ext cx="2651688" cy="404791"/>
              </a:xfrm>
              <a:prstGeom prst="rect">
                <a:avLst/>
              </a:prstGeom>
              <a:blipFill>
                <a:blip r:embed="rId10"/>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7" name="Metin kutusu 6"/>
              <p:cNvSpPr txBox="1"/>
              <p:nvPr/>
            </p:nvSpPr>
            <p:spPr>
              <a:xfrm>
                <a:off x="2753069" y="4321430"/>
                <a:ext cx="1281120" cy="3328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tr-TR" i="1" smtClean="0">
                              <a:latin typeface="Cambria Math" panose="02040503050406030204" pitchFamily="18" charset="0"/>
                            </a:rPr>
                          </m:ctrlPr>
                        </m:dPr>
                        <m:e>
                          <m:acc>
                            <m:accPr>
                              <m:chr m:val="⃗"/>
                              <m:ctrlPr>
                                <a:rPr lang="tr-TR" i="1">
                                  <a:latin typeface="Cambria Math" panose="02040503050406030204" pitchFamily="18" charset="0"/>
                                  <a:ea typeface="Cambria Math"/>
                                </a:rPr>
                              </m:ctrlPr>
                            </m:accPr>
                            <m:e>
                              <m:sSub>
                                <m:sSubPr>
                                  <m:ctrlPr>
                                    <a:rPr lang="tr-TR" i="1">
                                      <a:latin typeface="Cambria Math" panose="02040503050406030204" pitchFamily="18" charset="0"/>
                                      <a:ea typeface="Cambria Math"/>
                                    </a:rPr>
                                  </m:ctrlPr>
                                </m:sSubPr>
                                <m:e>
                                  <m:r>
                                    <m:rPr>
                                      <m:sty m:val="p"/>
                                    </m:rPr>
                                    <a:rPr lang="tr-TR" i="0">
                                      <a:latin typeface="Cambria Math" panose="02040503050406030204" pitchFamily="18" charset="0"/>
                                      <a:ea typeface="Cambria Math"/>
                                    </a:rPr>
                                    <m:t>M</m:t>
                                  </m:r>
                                </m:e>
                                <m:sub>
                                  <m:r>
                                    <m:rPr>
                                      <m:sty m:val="p"/>
                                    </m:rPr>
                                    <a:rPr lang="tr-TR" i="0">
                                      <a:latin typeface="Cambria Math" panose="02040503050406030204" pitchFamily="18" charset="0"/>
                                      <a:ea typeface="Cambria Math"/>
                                    </a:rPr>
                                    <m:t>o</m:t>
                                  </m:r>
                                </m:sub>
                              </m:sSub>
                            </m:e>
                          </m:acc>
                        </m:e>
                      </m:d>
                      <m:r>
                        <a:rPr lang="tr-TR" b="0" i="0" smtClean="0">
                          <a:latin typeface="Cambria Math" panose="02040503050406030204" pitchFamily="18" charset="0"/>
                        </a:rPr>
                        <m:t>=</m:t>
                      </m:r>
                      <m:d>
                        <m:dPr>
                          <m:begChr m:val="|"/>
                          <m:endChr m:val="|"/>
                          <m:ctrlPr>
                            <a:rPr lang="tr-TR" i="1">
                              <a:latin typeface="Cambria Math" panose="02040503050406030204" pitchFamily="18" charset="0"/>
                            </a:rPr>
                          </m:ctrlPr>
                        </m:dPr>
                        <m:e>
                          <m:acc>
                            <m:accPr>
                              <m:chr m:val="⃗"/>
                              <m:ctrlPr>
                                <a:rPr lang="tr-TR" i="1">
                                  <a:latin typeface="Cambria Math" panose="02040503050406030204" pitchFamily="18" charset="0"/>
                                  <a:ea typeface="Cambria Math"/>
                                </a:rPr>
                              </m:ctrlPr>
                            </m:accPr>
                            <m:e>
                              <m:r>
                                <m:rPr>
                                  <m:sty m:val="p"/>
                                </m:rPr>
                                <a:rPr lang="tr-TR" b="0" i="0" smtClean="0">
                                  <a:latin typeface="Cambria Math" panose="02040503050406030204" pitchFamily="18" charset="0"/>
                                  <a:ea typeface="Cambria Math"/>
                                </a:rPr>
                                <m:t>F</m:t>
                              </m:r>
                            </m:e>
                          </m:acc>
                        </m:e>
                      </m:d>
                      <m:r>
                        <a:rPr lang="tr-TR" b="0" i="0" smtClean="0">
                          <a:latin typeface="Cambria Math" panose="02040503050406030204" pitchFamily="18" charset="0"/>
                          <a:ea typeface="Cambria Math"/>
                        </a:rPr>
                        <m:t>.</m:t>
                      </m:r>
                      <m:r>
                        <m:rPr>
                          <m:sty m:val="p"/>
                        </m:rPr>
                        <a:rPr lang="tr-TR" b="0" i="0" smtClean="0">
                          <a:latin typeface="Cambria Math" panose="02040503050406030204" pitchFamily="18" charset="0"/>
                          <a:ea typeface="Cambria Math"/>
                        </a:rPr>
                        <m:t>h</m:t>
                      </m:r>
                    </m:oMath>
                  </m:oMathPara>
                </a14:m>
                <a:endParaRPr lang="tr-TR" dirty="0"/>
              </a:p>
            </p:txBody>
          </p:sp>
        </mc:Choice>
        <mc:Fallback xmlns="">
          <p:sp>
            <p:nvSpPr>
              <p:cNvPr id="7" name="Metin kutusu 6"/>
              <p:cNvSpPr txBox="1">
                <a:spLocks noRot="1" noChangeAspect="1" noMove="1" noResize="1" noEditPoints="1" noAdjustHandles="1" noChangeArrowheads="1" noChangeShapeType="1" noTextEdit="1"/>
              </p:cNvSpPr>
              <p:nvPr/>
            </p:nvSpPr>
            <p:spPr>
              <a:xfrm>
                <a:off x="2753069" y="4321430"/>
                <a:ext cx="1281120" cy="332848"/>
              </a:xfrm>
              <a:prstGeom prst="rect">
                <a:avLst/>
              </a:prstGeom>
              <a:blipFill>
                <a:blip r:embed="rId11"/>
                <a:stretch>
                  <a:fillRect r="-4286" b="-5556"/>
                </a:stretch>
              </a:blipFill>
            </p:spPr>
            <p:txBody>
              <a:bodyPr/>
              <a:lstStyle/>
              <a:p>
                <a:r>
                  <a:rPr lang="tr-TR">
                    <a:noFill/>
                  </a:rPr>
                  <a:t> </a:t>
                </a:r>
              </a:p>
            </p:txBody>
          </p:sp>
        </mc:Fallback>
      </mc:AlternateContent>
      <p:sp>
        <p:nvSpPr>
          <p:cNvPr id="10" name="Metin kutusu 8">
            <a:extLst>
              <a:ext uri="{FF2B5EF4-FFF2-40B4-BE49-F238E27FC236}">
                <a16:creationId xmlns:a16="http://schemas.microsoft.com/office/drawing/2014/main" id="{B4C7CB89-FFB7-52C0-1D26-5AD1427805B4}"/>
              </a:ext>
            </a:extLst>
          </p:cNvPr>
          <p:cNvSpPr txBox="1">
            <a:spLocks noChangeArrowheads="1"/>
          </p:cNvSpPr>
          <p:nvPr/>
        </p:nvSpPr>
        <p:spPr bwMode="auto">
          <a:xfrm>
            <a:off x="4064147" y="5591423"/>
            <a:ext cx="4562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800" dirty="0">
                <a:solidFill>
                  <a:schemeClr val="tx1"/>
                </a:solidFill>
                <a:latin typeface="Arial" panose="020B0604020202020204" pitchFamily="34" charset="0"/>
              </a:rPr>
              <a:t>şeklinde hesaplanır.</a:t>
            </a:r>
          </a:p>
        </p:txBody>
      </p:sp>
    </p:spTree>
    <p:extLst>
      <p:ext uri="{BB962C8B-B14F-4D97-AF65-F5344CB8AC3E}">
        <p14:creationId xmlns:p14="http://schemas.microsoft.com/office/powerpoint/2010/main" val="3122243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500" fill="hold"/>
                                        <p:tgtEl>
                                          <p:spTgt spid="17410"/>
                                        </p:tgtEl>
                                        <p:attrNameLst>
                                          <p:attrName>ppt_w</p:attrName>
                                        </p:attrNameLst>
                                      </p:cBhvr>
                                      <p:tavLst>
                                        <p:tav tm="0">
                                          <p:val>
                                            <p:fltVal val="0"/>
                                          </p:val>
                                        </p:tav>
                                        <p:tav tm="100000">
                                          <p:val>
                                            <p:strVal val="#ppt_w"/>
                                          </p:val>
                                        </p:tav>
                                      </p:tavLst>
                                    </p:anim>
                                    <p:anim calcmode="lin" valueType="num">
                                      <p:cBhvr>
                                        <p:cTn id="8" dur="500" fill="hold"/>
                                        <p:tgtEl>
                                          <p:spTgt spid="17410"/>
                                        </p:tgtEl>
                                        <p:attrNameLst>
                                          <p:attrName>ppt_h</p:attrName>
                                        </p:attrNameLst>
                                      </p:cBhvr>
                                      <p:tavLst>
                                        <p:tav tm="0">
                                          <p:val>
                                            <p:fltVal val="0"/>
                                          </p:val>
                                        </p:tav>
                                        <p:tav tm="100000">
                                          <p:val>
                                            <p:strVal val="#ppt_h"/>
                                          </p:val>
                                        </p:tav>
                                      </p:tavLst>
                                    </p:anim>
                                    <p:animEffect transition="in" filter="fade">
                                      <p:cBhvr>
                                        <p:cTn id="9" dur="500"/>
                                        <p:tgtEl>
                                          <p:spTgt spid="17410"/>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414"/>
                                        </p:tgtEl>
                                        <p:attrNameLst>
                                          <p:attrName>style.visibility</p:attrName>
                                        </p:attrNameLst>
                                      </p:cBhvr>
                                      <p:to>
                                        <p:strVal val="visible"/>
                                      </p:to>
                                    </p:set>
                                    <p:anim calcmode="lin" valueType="num">
                                      <p:cBhvr>
                                        <p:cTn id="17" dur="500" fill="hold"/>
                                        <p:tgtEl>
                                          <p:spTgt spid="17414"/>
                                        </p:tgtEl>
                                        <p:attrNameLst>
                                          <p:attrName>ppt_w</p:attrName>
                                        </p:attrNameLst>
                                      </p:cBhvr>
                                      <p:tavLst>
                                        <p:tav tm="0">
                                          <p:val>
                                            <p:fltVal val="0"/>
                                          </p:val>
                                        </p:tav>
                                        <p:tav tm="100000">
                                          <p:val>
                                            <p:strVal val="#ppt_w"/>
                                          </p:val>
                                        </p:tav>
                                      </p:tavLst>
                                    </p:anim>
                                    <p:anim calcmode="lin" valueType="num">
                                      <p:cBhvr>
                                        <p:cTn id="18" dur="500" fill="hold"/>
                                        <p:tgtEl>
                                          <p:spTgt spid="17414"/>
                                        </p:tgtEl>
                                        <p:attrNameLst>
                                          <p:attrName>ppt_h</p:attrName>
                                        </p:attrNameLst>
                                      </p:cBhvr>
                                      <p:tavLst>
                                        <p:tav tm="0">
                                          <p:val>
                                            <p:fltVal val="0"/>
                                          </p:val>
                                        </p:tav>
                                        <p:tav tm="100000">
                                          <p:val>
                                            <p:strVal val="#ppt_h"/>
                                          </p:val>
                                        </p:tav>
                                      </p:tavLst>
                                    </p:anim>
                                    <p:animEffect transition="in" filter="fade">
                                      <p:cBhvr>
                                        <p:cTn id="19" dur="500"/>
                                        <p:tgtEl>
                                          <p:spTgt spid="1741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anim calcmode="lin" valueType="num">
                                      <p:cBhvr>
                                        <p:cTn id="32" dur="500" fill="hold"/>
                                        <p:tgtEl>
                                          <p:spTgt spid="4"/>
                                        </p:tgtEl>
                                        <p:attrNameLst>
                                          <p:attrName>ppt_x</p:attrName>
                                        </p:attrNameLst>
                                      </p:cBhvr>
                                      <p:tavLst>
                                        <p:tav tm="0">
                                          <p:val>
                                            <p:strVal val="#ppt_x"/>
                                          </p:val>
                                        </p:tav>
                                        <p:tav tm="100000">
                                          <p:val>
                                            <p:strVal val="#ppt_x"/>
                                          </p:val>
                                        </p:tav>
                                      </p:tavLst>
                                    </p:anim>
                                    <p:anim calcmode="lin" valueType="num">
                                      <p:cBhvr>
                                        <p:cTn id="3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424"/>
                                        </p:tgtEl>
                                        <p:attrNameLst>
                                          <p:attrName>style.visibility</p:attrName>
                                        </p:attrNameLst>
                                      </p:cBhvr>
                                      <p:to>
                                        <p:strVal val="visible"/>
                                      </p:to>
                                    </p:set>
                                    <p:animEffect transition="in" filter="wipe(down)">
                                      <p:cBhvr>
                                        <p:cTn id="38" dur="500"/>
                                        <p:tgtEl>
                                          <p:spTgt spid="174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7418"/>
                                        </p:tgtEl>
                                        <p:attrNameLst>
                                          <p:attrName>style.visibility</p:attrName>
                                        </p:attrNameLst>
                                      </p:cBhvr>
                                      <p:to>
                                        <p:strVal val="visible"/>
                                      </p:to>
                                    </p:set>
                                    <p:animEffect transition="in" filter="wipe(left)">
                                      <p:cBhvr>
                                        <p:cTn id="43" dur="500"/>
                                        <p:tgtEl>
                                          <p:spTgt spid="174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7">
                                            <p:txEl>
                                              <p:pRg st="0" end="0"/>
                                            </p:txEl>
                                          </p:spTgt>
                                        </p:tgtEl>
                                        <p:attrNameLst>
                                          <p:attrName>style.visibility</p:attrName>
                                        </p:attrNameLst>
                                      </p:cBhvr>
                                      <p:to>
                                        <p:strVal val="visible"/>
                                      </p:to>
                                    </p:set>
                                    <p:animEffect transition="in" filter="wipe(left)">
                                      <p:cBhvr>
                                        <p:cTn id="48" dur="500"/>
                                        <p:tgtEl>
                                          <p:spTgt spid="17">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anim calcmode="lin" valueType="num">
                                      <p:cBhvr>
                                        <p:cTn id="54" dur="500" fill="hold"/>
                                        <p:tgtEl>
                                          <p:spTgt spid="7"/>
                                        </p:tgtEl>
                                        <p:attrNameLst>
                                          <p:attrName>ppt_x</p:attrName>
                                        </p:attrNameLst>
                                      </p:cBhvr>
                                      <p:tavLst>
                                        <p:tav tm="0">
                                          <p:val>
                                            <p:strVal val="#ppt_x"/>
                                          </p:val>
                                        </p:tav>
                                        <p:tav tm="100000">
                                          <p:val>
                                            <p:strVal val="#ppt_x"/>
                                          </p:val>
                                        </p:tav>
                                      </p:tavLst>
                                    </p:anim>
                                    <p:anim calcmode="lin" valueType="num">
                                      <p:cBhvr>
                                        <p:cTn id="5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7419"/>
                                        </p:tgtEl>
                                        <p:attrNameLst>
                                          <p:attrName>style.visibility</p:attrName>
                                        </p:attrNameLst>
                                      </p:cBhvr>
                                      <p:to>
                                        <p:strVal val="visible"/>
                                      </p:to>
                                    </p:set>
                                    <p:animEffect transition="in" filter="wipe(down)">
                                      <p:cBhvr>
                                        <p:cTn id="60" dur="500"/>
                                        <p:tgtEl>
                                          <p:spTgt spid="17419"/>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anim calcmode="lin" valueType="num">
                                      <p:cBhvr>
                                        <p:cTn id="66" dur="500" fill="hold"/>
                                        <p:tgtEl>
                                          <p:spTgt spid="18"/>
                                        </p:tgtEl>
                                        <p:attrNameLst>
                                          <p:attrName>ppt_x</p:attrName>
                                        </p:attrNameLst>
                                      </p:cBhvr>
                                      <p:tavLst>
                                        <p:tav tm="0">
                                          <p:val>
                                            <p:strVal val="#ppt_x"/>
                                          </p:val>
                                        </p:tav>
                                        <p:tav tm="100000">
                                          <p:val>
                                            <p:strVal val="#ppt_x"/>
                                          </p:val>
                                        </p:tav>
                                      </p:tavLst>
                                    </p:anim>
                                    <p:anim calcmode="lin" valueType="num">
                                      <p:cBhvr>
                                        <p:cTn id="67" dur="500" fill="hold"/>
                                        <p:tgtEl>
                                          <p:spTgt spid="1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7421"/>
                                        </p:tgtEl>
                                        <p:attrNameLst>
                                          <p:attrName>style.visibility</p:attrName>
                                        </p:attrNameLst>
                                      </p:cBhvr>
                                      <p:to>
                                        <p:strVal val="visible"/>
                                      </p:to>
                                    </p:set>
                                    <p:animEffect transition="in" filter="fade">
                                      <p:cBhvr>
                                        <p:cTn id="70" dur="500"/>
                                        <p:tgtEl>
                                          <p:spTgt spid="17421"/>
                                        </p:tgtEl>
                                      </p:cBhvr>
                                    </p:animEffect>
                                    <p:anim calcmode="lin" valueType="num">
                                      <p:cBhvr>
                                        <p:cTn id="71" dur="500" fill="hold"/>
                                        <p:tgtEl>
                                          <p:spTgt spid="17421"/>
                                        </p:tgtEl>
                                        <p:attrNameLst>
                                          <p:attrName>ppt_x</p:attrName>
                                        </p:attrNameLst>
                                      </p:cBhvr>
                                      <p:tavLst>
                                        <p:tav tm="0">
                                          <p:val>
                                            <p:strVal val="#ppt_x"/>
                                          </p:val>
                                        </p:tav>
                                        <p:tav tm="100000">
                                          <p:val>
                                            <p:strVal val="#ppt_x"/>
                                          </p:val>
                                        </p:tav>
                                      </p:tavLst>
                                    </p:anim>
                                    <p:anim calcmode="lin" valueType="num">
                                      <p:cBhvr>
                                        <p:cTn id="72" dur="500" fill="hold"/>
                                        <p:tgtEl>
                                          <p:spTgt spid="17421"/>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anim calcmode="lin" valueType="num">
                                      <p:cBhvr>
                                        <p:cTn id="76" dur="500" fill="hold"/>
                                        <p:tgtEl>
                                          <p:spTgt spid="6"/>
                                        </p:tgtEl>
                                        <p:attrNameLst>
                                          <p:attrName>ppt_x</p:attrName>
                                        </p:attrNameLst>
                                      </p:cBhvr>
                                      <p:tavLst>
                                        <p:tav tm="0">
                                          <p:val>
                                            <p:strVal val="#ppt_x"/>
                                          </p:val>
                                        </p:tav>
                                        <p:tav tm="100000">
                                          <p:val>
                                            <p:strVal val="#ppt_x"/>
                                          </p:val>
                                        </p:tav>
                                      </p:tavLst>
                                    </p:anim>
                                    <p:anim calcmode="lin" valueType="num">
                                      <p:cBhvr>
                                        <p:cTn id="7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500"/>
                                        <p:tgtEl>
                                          <p:spTgt spid="20"/>
                                        </p:tgtEl>
                                      </p:cBhvr>
                                    </p:animEffect>
                                    <p:anim calcmode="lin" valueType="num">
                                      <p:cBhvr>
                                        <p:cTn id="83" dur="500" fill="hold"/>
                                        <p:tgtEl>
                                          <p:spTgt spid="20"/>
                                        </p:tgtEl>
                                        <p:attrNameLst>
                                          <p:attrName>ppt_x</p:attrName>
                                        </p:attrNameLst>
                                      </p:cBhvr>
                                      <p:tavLst>
                                        <p:tav tm="0">
                                          <p:val>
                                            <p:strVal val="#ppt_x"/>
                                          </p:val>
                                        </p:tav>
                                        <p:tav tm="100000">
                                          <p:val>
                                            <p:strVal val="#ppt_x"/>
                                          </p:val>
                                        </p:tav>
                                      </p:tavLst>
                                    </p:anim>
                                    <p:anim calcmode="lin" valueType="num">
                                      <p:cBhvr>
                                        <p:cTn id="84" dur="500" fill="hold"/>
                                        <p:tgtEl>
                                          <p:spTgt spid="2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500"/>
                                        <p:tgtEl>
                                          <p:spTgt spid="10"/>
                                        </p:tgtEl>
                                      </p:cBhvr>
                                    </p:animEffect>
                                    <p:anim calcmode="lin" valueType="num">
                                      <p:cBhvr>
                                        <p:cTn id="88" dur="500" fill="hold"/>
                                        <p:tgtEl>
                                          <p:spTgt spid="10"/>
                                        </p:tgtEl>
                                        <p:attrNameLst>
                                          <p:attrName>ppt_x</p:attrName>
                                        </p:attrNameLst>
                                      </p:cBhvr>
                                      <p:tavLst>
                                        <p:tav tm="0">
                                          <p:val>
                                            <p:strVal val="#ppt_x"/>
                                          </p:val>
                                        </p:tav>
                                        <p:tav tm="100000">
                                          <p:val>
                                            <p:strVal val="#ppt_x"/>
                                          </p:val>
                                        </p:tav>
                                      </p:tavLst>
                                    </p:anim>
                                    <p:anim calcmode="lin" valueType="num">
                                      <p:cBhvr>
                                        <p:cTn id="8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8" grpId="0"/>
      <p:bldP spid="17419" grpId="0"/>
      <p:bldP spid="17421" grpId="0"/>
      <p:bldP spid="17424" grpId="0"/>
      <p:bldP spid="6" grpId="0"/>
      <p:bldP spid="3" grpId="0"/>
      <p:bldP spid="4" grpId="0"/>
      <p:bldP spid="7" grpId="0"/>
      <p:bldP spid="1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ikdörtgen 1"/>
          <p:cNvSpPr>
            <a:spLocks noChangeArrowheads="1"/>
          </p:cNvSpPr>
          <p:nvPr/>
        </p:nvSpPr>
        <p:spPr bwMode="auto">
          <a:xfrm>
            <a:off x="323528" y="467380"/>
            <a:ext cx="2145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800" b="1" i="1" dirty="0">
                <a:solidFill>
                  <a:srgbClr val="FF0000"/>
                </a:solidFill>
                <a:latin typeface="Arial Narrow" panose="020B0606020202030204" pitchFamily="34" charset="0"/>
              </a:rPr>
              <a:t>2.8- </a:t>
            </a:r>
            <a:r>
              <a:rPr lang="tr-TR" altLang="tr-TR" sz="1800" b="1" i="1" dirty="0" err="1">
                <a:solidFill>
                  <a:srgbClr val="FF0000"/>
                </a:solidFill>
                <a:latin typeface="Arial Narrow" panose="020B0606020202030204" pitchFamily="34" charset="0"/>
              </a:rPr>
              <a:t>Varignon</a:t>
            </a:r>
            <a:r>
              <a:rPr lang="tr-TR" altLang="tr-TR" sz="1800" b="1" i="1" dirty="0">
                <a:solidFill>
                  <a:srgbClr val="FF0000"/>
                </a:solidFill>
                <a:latin typeface="Arial Narrow" panose="020B0606020202030204" pitchFamily="34" charset="0"/>
              </a:rPr>
              <a:t> Teoremi</a:t>
            </a:r>
            <a:endParaRPr lang="tr-TR" altLang="tr-TR" sz="1800" i="1" dirty="0">
              <a:solidFill>
                <a:srgbClr val="FF0000"/>
              </a:solidFill>
              <a:latin typeface="Arial Narrow" panose="020B0606020202030204" pitchFamily="34" charset="0"/>
            </a:endParaRPr>
          </a:p>
        </p:txBody>
      </p:sp>
      <p:sp>
        <p:nvSpPr>
          <p:cNvPr id="18435" name="Dikdörtgen 2"/>
          <p:cNvSpPr>
            <a:spLocks noChangeArrowheads="1"/>
          </p:cNvSpPr>
          <p:nvPr/>
        </p:nvSpPr>
        <p:spPr bwMode="auto">
          <a:xfrm>
            <a:off x="323528" y="980728"/>
            <a:ext cx="8280920" cy="646113"/>
          </a:xfrm>
          <a:prstGeom prst="rect">
            <a:avLst/>
          </a:prstGeom>
          <a:solidFill>
            <a:schemeClr val="bg2">
              <a:lumMod val="90000"/>
            </a:schemeClr>
          </a:solidFill>
          <a:ln>
            <a:noFill/>
          </a:ln>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800" dirty="0">
                <a:solidFill>
                  <a:schemeClr val="tx1"/>
                </a:solidFill>
                <a:latin typeface="+mj-lt"/>
              </a:rPr>
              <a:t>Bir kuvvetin bir noktaya göre momenti, o kuvvetin bileşenlerinin aynı noktaya göre momentlerinin toplamına eşittir.</a:t>
            </a:r>
          </a:p>
        </p:txBody>
      </p:sp>
      <p:sp>
        <p:nvSpPr>
          <p:cNvPr id="1843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endParaRPr lang="tr-TR" altLang="tr-TR" sz="1800">
              <a:solidFill>
                <a:schemeClr val="tx1"/>
              </a:solidFill>
              <a:latin typeface="Arial" panose="020B0604020202020204" pitchFamily="34" charset="0"/>
            </a:endParaRPr>
          </a:p>
        </p:txBody>
      </p:sp>
      <p:graphicFrame>
        <p:nvGraphicFramePr>
          <p:cNvPr id="18437" name="Nesne 4"/>
          <p:cNvGraphicFramePr>
            <a:graphicFrameLocks noChangeAspect="1"/>
          </p:cNvGraphicFramePr>
          <p:nvPr>
            <p:extLst>
              <p:ext uri="{D42A27DB-BD31-4B8C-83A1-F6EECF244321}">
                <p14:modId xmlns:p14="http://schemas.microsoft.com/office/powerpoint/2010/main" val="3617966718"/>
              </p:ext>
            </p:extLst>
          </p:nvPr>
        </p:nvGraphicFramePr>
        <p:xfrm>
          <a:off x="1187624" y="1916832"/>
          <a:ext cx="5492750" cy="360362"/>
        </p:xfrm>
        <a:graphic>
          <a:graphicData uri="http://schemas.openxmlformats.org/presentationml/2006/ole">
            <mc:AlternateContent xmlns:mc="http://schemas.openxmlformats.org/markup-compatibility/2006">
              <mc:Choice xmlns:v="urn:schemas-microsoft-com:vml" Requires="v">
                <p:oleObj name="Denklem" r:id="rId2" imgW="3924000" imgH="253800" progId="Equation.3">
                  <p:embed/>
                </p:oleObj>
              </mc:Choice>
              <mc:Fallback>
                <p:oleObj name="Denklem" r:id="rId2" imgW="3924000" imgH="253800" progId="Equation.3">
                  <p:embed/>
                  <p:pic>
                    <p:nvPicPr>
                      <p:cNvPr id="18437" name="Nesne 4"/>
                      <p:cNvPicPr>
                        <a:picLocks noChangeAspect="1" noChangeArrowheads="1"/>
                      </p:cNvPicPr>
                      <p:nvPr/>
                    </p:nvPicPr>
                    <p:blipFill>
                      <a:blip r:embed="rId3"/>
                      <a:srcRect/>
                      <a:stretch>
                        <a:fillRect/>
                      </a:stretch>
                    </p:blipFill>
                    <p:spPr bwMode="auto">
                      <a:xfrm>
                        <a:off x="1187624" y="1916832"/>
                        <a:ext cx="5492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endParaRPr lang="tr-TR" altLang="tr-TR" sz="1800">
              <a:solidFill>
                <a:schemeClr val="tx1"/>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18439" name="Nesne 6"/>
              <p:cNvSpPr txBox="1"/>
              <p:nvPr/>
            </p:nvSpPr>
            <p:spPr bwMode="auto">
              <a:xfrm>
                <a:off x="430400" y="5599113"/>
                <a:ext cx="2917463" cy="433387"/>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tr-TR" i="1" smtClean="0">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𝑀</m:t>
                          </m:r>
                        </m:e>
                        <m:sub>
                          <m:r>
                            <a:rPr lang="tr-TR" i="1">
                              <a:solidFill>
                                <a:srgbClr val="000000"/>
                              </a:solidFill>
                              <a:latin typeface="Cambria Math" panose="02040503050406030204" pitchFamily="18" charset="0"/>
                            </a:rPr>
                            <m:t>𝑜</m:t>
                          </m:r>
                        </m:sub>
                      </m:sSub>
                      <m:r>
                        <a:rPr lang="tr-TR" i="1">
                          <a:solidFill>
                            <a:srgbClr val="000000"/>
                          </a:solidFill>
                          <a:latin typeface="Cambria Math" panose="02040503050406030204" pitchFamily="18" charset="0"/>
                        </a:rPr>
                        <m:t>=</m:t>
                      </m:r>
                      <m:r>
                        <a:rPr lang="tr-TR" i="1">
                          <a:solidFill>
                            <a:srgbClr val="000000"/>
                          </a:solidFill>
                          <a:latin typeface="Cambria Math" panose="02040503050406030204" pitchFamily="18" charset="0"/>
                        </a:rPr>
                        <m:t>𝑅</m:t>
                      </m:r>
                      <m:r>
                        <a:rPr lang="tr-TR" b="0" i="1" smtClean="0">
                          <a:solidFill>
                            <a:srgbClr val="000000"/>
                          </a:solidFill>
                          <a:latin typeface="Cambria Math" panose="02040503050406030204" pitchFamily="18" charset="0"/>
                        </a:rPr>
                        <m:t>.</m:t>
                      </m:r>
                      <m:r>
                        <a:rPr lang="tr-TR" i="1">
                          <a:solidFill>
                            <a:srgbClr val="000000"/>
                          </a:solidFill>
                          <a:latin typeface="Cambria Math" panose="02040503050406030204" pitchFamily="18" charset="0"/>
                        </a:rPr>
                        <m:t>𝑑</m:t>
                      </m:r>
                      <m:r>
                        <a:rPr lang="tr-TR" i="1">
                          <a:solidFill>
                            <a:srgbClr val="000000"/>
                          </a:solidFill>
                          <a:latin typeface="Cambria Math" panose="02040503050406030204" pitchFamily="18" charset="0"/>
                        </a:rPr>
                        <m:t>=</m:t>
                      </m:r>
                      <m:r>
                        <a:rPr lang="tr-TR" i="1">
                          <a:solidFill>
                            <a:srgbClr val="000000"/>
                          </a:solidFill>
                          <a:latin typeface="Cambria Math" panose="02040503050406030204" pitchFamily="18" charset="0"/>
                        </a:rPr>
                        <m:t>𝑄</m:t>
                      </m:r>
                      <m:r>
                        <a:rPr lang="tr-TR" b="0" i="1" smtClean="0">
                          <a:solidFill>
                            <a:srgbClr val="000000"/>
                          </a:solidFill>
                          <a:latin typeface="Cambria Math" panose="02040503050406030204" pitchFamily="18" charset="0"/>
                        </a:rPr>
                        <m:t>.</m:t>
                      </m:r>
                      <m:r>
                        <a:rPr lang="tr-TR" i="1">
                          <a:solidFill>
                            <a:srgbClr val="000000"/>
                          </a:solidFill>
                          <a:latin typeface="Cambria Math" panose="02040503050406030204" pitchFamily="18" charset="0"/>
                        </a:rPr>
                        <m:t>𝑞</m:t>
                      </m:r>
                      <m:r>
                        <a:rPr lang="tr-TR" i="1">
                          <a:solidFill>
                            <a:srgbClr val="000000"/>
                          </a:solidFill>
                          <a:latin typeface="Cambria Math" panose="02040503050406030204" pitchFamily="18" charset="0"/>
                        </a:rPr>
                        <m:t>−</m:t>
                      </m:r>
                      <m:r>
                        <a:rPr lang="tr-TR" i="1">
                          <a:solidFill>
                            <a:srgbClr val="000000"/>
                          </a:solidFill>
                          <a:latin typeface="Cambria Math" panose="02040503050406030204" pitchFamily="18" charset="0"/>
                        </a:rPr>
                        <m:t>𝑃</m:t>
                      </m:r>
                      <m:r>
                        <a:rPr lang="tr-TR" b="0" i="1" smtClean="0">
                          <a:solidFill>
                            <a:srgbClr val="000000"/>
                          </a:solidFill>
                          <a:latin typeface="Cambria Math" panose="02040503050406030204" pitchFamily="18" charset="0"/>
                        </a:rPr>
                        <m:t>.</m:t>
                      </m:r>
                      <m:r>
                        <a:rPr lang="tr-TR" i="1">
                          <a:solidFill>
                            <a:srgbClr val="000000"/>
                          </a:solidFill>
                          <a:latin typeface="Cambria Math" panose="02040503050406030204" pitchFamily="18" charset="0"/>
                        </a:rPr>
                        <m:t>𝑝</m:t>
                      </m:r>
                    </m:oMath>
                  </m:oMathPara>
                </a14:m>
                <a:endParaRPr lang="tr-TR" dirty="0"/>
              </a:p>
            </p:txBody>
          </p:sp>
        </mc:Choice>
        <mc:Fallback xmlns="">
          <p:sp>
            <p:nvSpPr>
              <p:cNvPr id="18439" name="Nesne 6"/>
              <p:cNvSpPr txBox="1">
                <a:spLocks noRot="1" noChangeAspect="1" noMove="1" noResize="1" noEditPoints="1" noAdjustHandles="1" noChangeArrowheads="1" noChangeShapeType="1" noTextEdit="1"/>
              </p:cNvSpPr>
              <p:nvPr/>
            </p:nvSpPr>
            <p:spPr bwMode="auto">
              <a:xfrm>
                <a:off x="430400" y="5599113"/>
                <a:ext cx="2917463" cy="433387"/>
              </a:xfrm>
              <a:prstGeom prst="rect">
                <a:avLst/>
              </a:prstGeom>
              <a:blipFill>
                <a:blip r:embed="rId4"/>
                <a:stretch>
                  <a:fillRect/>
                </a:stretch>
              </a:blipFill>
              <a:ln>
                <a:noFill/>
              </a:ln>
            </p:spPr>
            <p:txBody>
              <a:bodyPr/>
              <a:lstStyle/>
              <a:p>
                <a:r>
                  <a:rPr lang="tr-TR">
                    <a:noFill/>
                  </a:rPr>
                  <a:t> </a:t>
                </a:r>
              </a:p>
            </p:txBody>
          </p:sp>
        </mc:Fallback>
      </mc:AlternateContent>
      <p:pic>
        <p:nvPicPr>
          <p:cNvPr id="18440" name="Picture 5" descr="F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7384" y="2891595"/>
            <a:ext cx="524827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Metin kutusu 1"/>
          <p:cNvSpPr txBox="1">
            <a:spLocks noChangeArrowheads="1"/>
          </p:cNvSpPr>
          <p:nvPr/>
        </p:nvSpPr>
        <p:spPr bwMode="auto">
          <a:xfrm>
            <a:off x="323528" y="5147345"/>
            <a:ext cx="6861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800" i="1" dirty="0">
                <a:solidFill>
                  <a:schemeClr val="tx1"/>
                </a:solidFill>
                <a:latin typeface="Arial Narrow" panose="020B0606020202030204" pitchFamily="34" charset="0"/>
              </a:rPr>
              <a:t>Dik uzaklıklar biliniyorsa, momentin şiddeti :</a:t>
            </a:r>
          </a:p>
        </p:txBody>
      </p:sp>
      <p:sp>
        <p:nvSpPr>
          <p:cNvPr id="2" name="Altbilgi Yer Tutucusu 1"/>
          <p:cNvSpPr>
            <a:spLocks noGrp="1"/>
          </p:cNvSpPr>
          <p:nvPr>
            <p:ph type="ftr" sz="quarter" idx="11"/>
          </p:nvPr>
        </p:nvSpPr>
        <p:spPr/>
        <p:txBody>
          <a:bodyPr/>
          <a:lstStyle/>
          <a:p>
            <a:r>
              <a:rPr lang="tr-TR"/>
              <a:t>Mühendislik Mekaniği</a:t>
            </a:r>
          </a:p>
        </p:txBody>
      </p:sp>
      <p:sp>
        <p:nvSpPr>
          <p:cNvPr id="3" name="Slayt Numarası Yer Tutucusu 2"/>
          <p:cNvSpPr>
            <a:spLocks noGrp="1"/>
          </p:cNvSpPr>
          <p:nvPr>
            <p:ph type="sldNum" sz="quarter" idx="12"/>
          </p:nvPr>
        </p:nvSpPr>
        <p:spPr/>
        <p:txBody>
          <a:bodyPr/>
          <a:lstStyle/>
          <a:p>
            <a:fld id="{60FF87A7-9A7A-4B3D-9625-8440EC4947F9}" type="slidenum">
              <a:rPr lang="tr-TR" smtClean="0"/>
              <a:pPr/>
              <a:t>103</a:t>
            </a:fld>
            <a:endParaRPr lang="tr-TR"/>
          </a:p>
        </p:txBody>
      </p:sp>
      <p:sp>
        <p:nvSpPr>
          <p:cNvPr id="15" name="Metin kutusu 14"/>
          <p:cNvSpPr txBox="1"/>
          <p:nvPr/>
        </p:nvSpPr>
        <p:spPr>
          <a:xfrm>
            <a:off x="107504" y="139666"/>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sp>
        <p:nvSpPr>
          <p:cNvPr id="14" name="Metin kutusu 1"/>
          <p:cNvSpPr txBox="1">
            <a:spLocks noChangeArrowheads="1"/>
          </p:cNvSpPr>
          <p:nvPr/>
        </p:nvSpPr>
        <p:spPr bwMode="auto">
          <a:xfrm>
            <a:off x="3187384" y="5553834"/>
            <a:ext cx="55640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400" i="1" dirty="0">
                <a:solidFill>
                  <a:schemeClr val="tx1"/>
                </a:solidFill>
                <a:latin typeface="Arial Narrow" panose="020B0606020202030204" pitchFamily="34" charset="0"/>
              </a:rPr>
              <a:t>(P’nin döndürme yönü, </a:t>
            </a:r>
            <a:r>
              <a:rPr lang="tr-TR" altLang="tr-TR" sz="1400" i="1" dirty="0" err="1">
                <a:solidFill>
                  <a:schemeClr val="tx1"/>
                </a:solidFill>
                <a:latin typeface="Arial Narrow" panose="020B0606020202030204" pitchFamily="34" charset="0"/>
              </a:rPr>
              <a:t>Q’nun</a:t>
            </a:r>
            <a:r>
              <a:rPr lang="tr-TR" altLang="tr-TR" sz="1400" i="1" dirty="0">
                <a:solidFill>
                  <a:schemeClr val="tx1"/>
                </a:solidFill>
                <a:latin typeface="Arial Narrow" panose="020B0606020202030204" pitchFamily="34" charset="0"/>
              </a:rPr>
              <a:t> döndürme yönüne göre ters olduğundan momenti negatif alındığına dikkat ediniz)</a:t>
            </a:r>
          </a:p>
        </p:txBody>
      </p:sp>
      <p:sp>
        <p:nvSpPr>
          <p:cNvPr id="16" name="Metin kutusu 15"/>
          <p:cNvSpPr txBox="1"/>
          <p:nvPr/>
        </p:nvSpPr>
        <p:spPr>
          <a:xfrm>
            <a:off x="7172227" y="1963737"/>
            <a:ext cx="892720" cy="307777"/>
          </a:xfrm>
          <a:prstGeom prst="rect">
            <a:avLst/>
          </a:prstGeom>
          <a:noFill/>
        </p:spPr>
        <p:txBody>
          <a:bodyPr wrap="square" rtlCol="0">
            <a:spAutoFit/>
          </a:bodyPr>
          <a:lstStyle/>
          <a:p>
            <a:r>
              <a:rPr lang="tr-TR" sz="1400" dirty="0">
                <a:solidFill>
                  <a:srgbClr val="00B0F0"/>
                </a:solidFill>
                <a:latin typeface="+mj-lt"/>
              </a:rPr>
              <a:t>(D2.2)</a:t>
            </a:r>
          </a:p>
        </p:txBody>
      </p:sp>
      <p:sp>
        <p:nvSpPr>
          <p:cNvPr id="6" name="Metin kutusu 5">
            <a:extLst>
              <a:ext uri="{FF2B5EF4-FFF2-40B4-BE49-F238E27FC236}">
                <a16:creationId xmlns:a16="http://schemas.microsoft.com/office/drawing/2014/main" id="{2C90A9B7-D598-82BD-C1D3-605B3F131028}"/>
              </a:ext>
            </a:extLst>
          </p:cNvPr>
          <p:cNvSpPr txBox="1"/>
          <p:nvPr/>
        </p:nvSpPr>
        <p:spPr>
          <a:xfrm>
            <a:off x="2677164" y="375047"/>
            <a:ext cx="5927284" cy="461665"/>
          </a:xfrm>
          <a:prstGeom prst="rect">
            <a:avLst/>
          </a:prstGeom>
          <a:noFill/>
        </p:spPr>
        <p:txBody>
          <a:bodyPr wrap="square">
            <a:spAutoFit/>
          </a:bodyPr>
          <a:lstStyle/>
          <a:p>
            <a:r>
              <a:rPr lang="tr-TR" sz="1200" b="0" i="1" dirty="0">
                <a:solidFill>
                  <a:srgbClr val="4D5156"/>
                </a:solidFill>
                <a:effectLst/>
                <a:latin typeface="arial" panose="020B0604020202020204" pitchFamily="34" charset="0"/>
              </a:rPr>
              <a:t>«</a:t>
            </a:r>
            <a:r>
              <a:rPr lang="tr-TR" sz="1200" b="0" i="1" dirty="0" err="1">
                <a:solidFill>
                  <a:srgbClr val="4D5156"/>
                </a:solidFill>
                <a:effectLst/>
                <a:latin typeface="arial" panose="020B0604020202020204" pitchFamily="34" charset="0"/>
              </a:rPr>
              <a:t>Varignon</a:t>
            </a:r>
            <a:r>
              <a:rPr lang="tr-TR" sz="1200" b="0" i="1" dirty="0">
                <a:solidFill>
                  <a:srgbClr val="4D5156"/>
                </a:solidFill>
                <a:effectLst/>
                <a:latin typeface="arial" panose="020B0604020202020204" pitchFamily="34" charset="0"/>
              </a:rPr>
              <a:t> teoremi, Fransız matematikçi Pierre </a:t>
            </a:r>
            <a:r>
              <a:rPr lang="tr-TR" sz="1200" b="0" i="1" dirty="0" err="1">
                <a:solidFill>
                  <a:srgbClr val="4D5156"/>
                </a:solidFill>
                <a:effectLst/>
                <a:latin typeface="arial" panose="020B0604020202020204" pitchFamily="34" charset="0"/>
              </a:rPr>
              <a:t>Varignon'un</a:t>
            </a:r>
            <a:r>
              <a:rPr lang="tr-TR" sz="1200" b="0" i="1" dirty="0">
                <a:solidFill>
                  <a:srgbClr val="4D5156"/>
                </a:solidFill>
                <a:effectLst/>
                <a:latin typeface="arial" panose="020B0604020202020204" pitchFamily="34" charset="0"/>
              </a:rPr>
              <a:t> 1687'de </a:t>
            </a:r>
            <a:r>
              <a:rPr lang="tr-TR" sz="1200" b="0" i="1" dirty="0" err="1">
                <a:solidFill>
                  <a:srgbClr val="4D5156"/>
                </a:solidFill>
                <a:effectLst/>
                <a:latin typeface="arial" panose="020B0604020202020204" pitchFamily="34" charset="0"/>
              </a:rPr>
              <a:t>Projet</a:t>
            </a:r>
            <a:r>
              <a:rPr lang="tr-TR" sz="1200" b="0" i="1" dirty="0">
                <a:solidFill>
                  <a:srgbClr val="4D5156"/>
                </a:solidFill>
                <a:effectLst/>
                <a:latin typeface="arial" panose="020B0604020202020204" pitchFamily="34" charset="0"/>
              </a:rPr>
              <a:t> </a:t>
            </a:r>
            <a:r>
              <a:rPr lang="tr-TR" sz="1200" b="0" i="1" dirty="0" err="1">
                <a:solidFill>
                  <a:srgbClr val="4D5156"/>
                </a:solidFill>
                <a:effectLst/>
                <a:latin typeface="arial" panose="020B0604020202020204" pitchFamily="34" charset="0"/>
              </a:rPr>
              <a:t>d'une</a:t>
            </a:r>
            <a:r>
              <a:rPr lang="tr-TR" sz="1200" b="0" i="1" dirty="0">
                <a:solidFill>
                  <a:srgbClr val="4D5156"/>
                </a:solidFill>
                <a:effectLst/>
                <a:latin typeface="arial" panose="020B0604020202020204" pitchFamily="34" charset="0"/>
              </a:rPr>
              <a:t> </a:t>
            </a:r>
            <a:r>
              <a:rPr lang="tr-TR" sz="1200" b="0" i="1" dirty="0" err="1">
                <a:solidFill>
                  <a:srgbClr val="4D5156"/>
                </a:solidFill>
                <a:effectLst/>
                <a:latin typeface="arial" panose="020B0604020202020204" pitchFamily="34" charset="0"/>
              </a:rPr>
              <a:t>nouvelle</a:t>
            </a:r>
            <a:r>
              <a:rPr lang="tr-TR" sz="1200" b="0" i="1" dirty="0">
                <a:solidFill>
                  <a:srgbClr val="4D5156"/>
                </a:solidFill>
                <a:effectLst/>
                <a:latin typeface="arial" panose="020B0604020202020204" pitchFamily="34" charset="0"/>
              </a:rPr>
              <a:t> </a:t>
            </a:r>
            <a:r>
              <a:rPr lang="tr-TR" sz="1200" b="0" i="1" dirty="0" err="1">
                <a:solidFill>
                  <a:srgbClr val="4D5156"/>
                </a:solidFill>
                <a:effectLst/>
                <a:latin typeface="arial" panose="020B0604020202020204" pitchFamily="34" charset="0"/>
              </a:rPr>
              <a:t>mécanique</a:t>
            </a:r>
            <a:r>
              <a:rPr lang="tr-TR" sz="1200" b="0" i="1" dirty="0">
                <a:solidFill>
                  <a:srgbClr val="4D5156"/>
                </a:solidFill>
                <a:effectLst/>
                <a:latin typeface="arial" panose="020B0604020202020204" pitchFamily="34" charset="0"/>
              </a:rPr>
              <a:t> adlı kitabında yayınlanan bir teoremidir.»</a:t>
            </a:r>
            <a:endParaRPr lang="tr-TR" sz="1200" i="1" dirty="0"/>
          </a:p>
        </p:txBody>
      </p:sp>
      <p:pic>
        <p:nvPicPr>
          <p:cNvPr id="1026" name="Picture 2" descr="Poster of Pierre Varignon">
            <a:extLst>
              <a:ext uri="{FF2B5EF4-FFF2-40B4-BE49-F238E27FC236}">
                <a16:creationId xmlns:a16="http://schemas.microsoft.com/office/drawing/2014/main" id="{9ED9FB98-0386-0BF1-4D2A-F4A019751C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400" y="2553960"/>
            <a:ext cx="1931971" cy="229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878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animEffect transition="in" filter="fade">
                                      <p:cBhvr>
                                        <p:cTn id="9" dur="500"/>
                                        <p:tgtEl>
                                          <p:spTgt spid="18434"/>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53" presetClass="entr" presetSubtype="16" fill="hold" nodeType="withEffect">
                                  <p:stCondLst>
                                    <p:cond delay="0"/>
                                  </p:stCondLst>
                                  <p:childTnLst>
                                    <p:set>
                                      <p:cBhvr>
                                        <p:cTn id="14" dur="1" fill="hold">
                                          <p:stCondLst>
                                            <p:cond delay="0"/>
                                          </p:stCondLst>
                                        </p:cTn>
                                        <p:tgtEl>
                                          <p:spTgt spid="18440"/>
                                        </p:tgtEl>
                                        <p:attrNameLst>
                                          <p:attrName>style.visibility</p:attrName>
                                        </p:attrNameLst>
                                      </p:cBhvr>
                                      <p:to>
                                        <p:strVal val="visible"/>
                                      </p:to>
                                    </p:set>
                                    <p:anim calcmode="lin" valueType="num">
                                      <p:cBhvr>
                                        <p:cTn id="15" dur="500" fill="hold"/>
                                        <p:tgtEl>
                                          <p:spTgt spid="18440"/>
                                        </p:tgtEl>
                                        <p:attrNameLst>
                                          <p:attrName>ppt_w</p:attrName>
                                        </p:attrNameLst>
                                      </p:cBhvr>
                                      <p:tavLst>
                                        <p:tav tm="0">
                                          <p:val>
                                            <p:fltVal val="0"/>
                                          </p:val>
                                        </p:tav>
                                        <p:tav tm="100000">
                                          <p:val>
                                            <p:strVal val="#ppt_w"/>
                                          </p:val>
                                        </p:tav>
                                      </p:tavLst>
                                    </p:anim>
                                    <p:anim calcmode="lin" valueType="num">
                                      <p:cBhvr>
                                        <p:cTn id="16" dur="500" fill="hold"/>
                                        <p:tgtEl>
                                          <p:spTgt spid="18440"/>
                                        </p:tgtEl>
                                        <p:attrNameLst>
                                          <p:attrName>ppt_h</p:attrName>
                                        </p:attrNameLst>
                                      </p:cBhvr>
                                      <p:tavLst>
                                        <p:tav tm="0">
                                          <p:val>
                                            <p:fltVal val="0"/>
                                          </p:val>
                                        </p:tav>
                                        <p:tav tm="100000">
                                          <p:val>
                                            <p:strVal val="#ppt_h"/>
                                          </p:val>
                                        </p:tav>
                                      </p:tavLst>
                                    </p:anim>
                                    <p:animEffect transition="in" filter="fade">
                                      <p:cBhvr>
                                        <p:cTn id="17" dur="500"/>
                                        <p:tgtEl>
                                          <p:spTgt spid="184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435"/>
                                        </p:tgtEl>
                                        <p:attrNameLst>
                                          <p:attrName>style.visibility</p:attrName>
                                        </p:attrNameLst>
                                      </p:cBhvr>
                                      <p:to>
                                        <p:strVal val="visible"/>
                                      </p:to>
                                    </p:set>
                                    <p:animEffect transition="in" filter="wipe(left)">
                                      <p:cBhvr>
                                        <p:cTn id="22" dur="500"/>
                                        <p:tgtEl>
                                          <p:spTgt spid="18435"/>
                                        </p:tgtEl>
                                      </p:cBhvr>
                                    </p:animEffect>
                                  </p:childTnLst>
                                </p:cTn>
                              </p:par>
                              <p:par>
                                <p:cTn id="23" presetID="45"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2000"/>
                                        <p:tgtEl>
                                          <p:spTgt spid="1026"/>
                                        </p:tgtEl>
                                      </p:cBhvr>
                                    </p:animEffect>
                                    <p:anim calcmode="lin" valueType="num">
                                      <p:cBhvr>
                                        <p:cTn id="26" dur="2000" fill="hold"/>
                                        <p:tgtEl>
                                          <p:spTgt spid="1026"/>
                                        </p:tgtEl>
                                        <p:attrNameLst>
                                          <p:attrName>ppt_w</p:attrName>
                                        </p:attrNameLst>
                                      </p:cBhvr>
                                      <p:tavLst>
                                        <p:tav tm="0" fmla="#ppt_w*sin(2.5*pi*$)">
                                          <p:val>
                                            <p:fltVal val="0"/>
                                          </p:val>
                                        </p:tav>
                                        <p:tav tm="100000">
                                          <p:val>
                                            <p:fltVal val="1"/>
                                          </p:val>
                                        </p:tav>
                                      </p:tavLst>
                                    </p:anim>
                                    <p:anim calcmode="lin" valueType="num">
                                      <p:cBhvr>
                                        <p:cTn id="27"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8437"/>
                                        </p:tgtEl>
                                        <p:attrNameLst>
                                          <p:attrName>style.visibility</p:attrName>
                                        </p:attrNameLst>
                                      </p:cBhvr>
                                      <p:to>
                                        <p:strVal val="visible"/>
                                      </p:to>
                                    </p:set>
                                    <p:animEffect transition="in" filter="fade">
                                      <p:cBhvr>
                                        <p:cTn id="32" dur="500"/>
                                        <p:tgtEl>
                                          <p:spTgt spid="18437"/>
                                        </p:tgtEl>
                                      </p:cBhvr>
                                    </p:animEffect>
                                    <p:anim calcmode="lin" valueType="num">
                                      <p:cBhvr>
                                        <p:cTn id="33" dur="500" fill="hold"/>
                                        <p:tgtEl>
                                          <p:spTgt spid="18437"/>
                                        </p:tgtEl>
                                        <p:attrNameLst>
                                          <p:attrName>ppt_x</p:attrName>
                                        </p:attrNameLst>
                                      </p:cBhvr>
                                      <p:tavLst>
                                        <p:tav tm="0">
                                          <p:val>
                                            <p:strVal val="#ppt_x"/>
                                          </p:val>
                                        </p:tav>
                                        <p:tav tm="100000">
                                          <p:val>
                                            <p:strVal val="#ppt_x"/>
                                          </p:val>
                                        </p:tav>
                                      </p:tavLst>
                                    </p:anim>
                                    <p:anim calcmode="lin" valueType="num">
                                      <p:cBhvr>
                                        <p:cTn id="34" dur="500" fill="hold"/>
                                        <p:tgtEl>
                                          <p:spTgt spid="1843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441"/>
                                        </p:tgtEl>
                                        <p:attrNameLst>
                                          <p:attrName>style.visibility</p:attrName>
                                        </p:attrNameLst>
                                      </p:cBhvr>
                                      <p:to>
                                        <p:strVal val="visible"/>
                                      </p:to>
                                    </p:set>
                                    <p:animEffect transition="in" filter="wipe(left)">
                                      <p:cBhvr>
                                        <p:cTn id="39" dur="500"/>
                                        <p:tgtEl>
                                          <p:spTgt spid="184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8439"/>
                                        </p:tgtEl>
                                        <p:attrNameLst>
                                          <p:attrName>style.visibility</p:attrName>
                                        </p:attrNameLst>
                                      </p:cBhvr>
                                      <p:to>
                                        <p:strVal val="visible"/>
                                      </p:to>
                                    </p:set>
                                    <p:animEffect transition="in" filter="wipe(down)">
                                      <p:cBhvr>
                                        <p:cTn id="44" dur="500"/>
                                        <p:tgtEl>
                                          <p:spTgt spid="1843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anim calcmode="lin" valueType="num">
                                      <p:cBhvr>
                                        <p:cTn id="53" dur="500" fill="hold"/>
                                        <p:tgtEl>
                                          <p:spTgt spid="16"/>
                                        </p:tgtEl>
                                        <p:attrNameLst>
                                          <p:attrName>ppt_x</p:attrName>
                                        </p:attrNameLst>
                                      </p:cBhvr>
                                      <p:tavLst>
                                        <p:tav tm="0">
                                          <p:val>
                                            <p:strVal val="#ppt_x"/>
                                          </p:val>
                                        </p:tav>
                                        <p:tav tm="100000">
                                          <p:val>
                                            <p:strVal val="#ppt_x"/>
                                          </p:val>
                                        </p:tav>
                                      </p:tavLst>
                                    </p:anim>
                                    <p:anim calcmode="lin" valueType="num">
                                      <p:cBhvr>
                                        <p:cTn id="5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animBg="1"/>
      <p:bldP spid="18439" grpId="0"/>
      <p:bldP spid="18441" grpId="0"/>
      <p:bldP spid="14" grpId="0"/>
      <p:bldP spid="16" grpId="0"/>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ltbilgi Yer Tutucusu 9"/>
          <p:cNvSpPr>
            <a:spLocks noGrp="1"/>
          </p:cNvSpPr>
          <p:nvPr>
            <p:ph type="ftr" sz="quarter" idx="11"/>
          </p:nvPr>
        </p:nvSpPr>
        <p:spPr/>
        <p:txBody>
          <a:bodyPr/>
          <a:lstStyle/>
          <a:p>
            <a:r>
              <a:rPr lang="tr-TR"/>
              <a:t>Mühendislik Mekaniği</a:t>
            </a:r>
          </a:p>
        </p:txBody>
      </p:sp>
      <p:sp>
        <p:nvSpPr>
          <p:cNvPr id="11" name="Slayt Numarası Yer Tutucusu 10"/>
          <p:cNvSpPr>
            <a:spLocks noGrp="1"/>
          </p:cNvSpPr>
          <p:nvPr>
            <p:ph type="sldNum" sz="quarter" idx="12"/>
          </p:nvPr>
        </p:nvSpPr>
        <p:spPr/>
        <p:txBody>
          <a:bodyPr/>
          <a:lstStyle/>
          <a:p>
            <a:fld id="{60FF87A7-9A7A-4B3D-9625-8440EC4947F9}" type="slidenum">
              <a:rPr lang="tr-TR" smtClean="0"/>
              <a:pPr/>
              <a:t>104</a:t>
            </a:fld>
            <a:endParaRPr lang="tr-TR"/>
          </a:p>
        </p:txBody>
      </p:sp>
      <p:sp>
        <p:nvSpPr>
          <p:cNvPr id="18" name="Metin kutusu 17"/>
          <p:cNvSpPr txBox="1"/>
          <p:nvPr/>
        </p:nvSpPr>
        <p:spPr>
          <a:xfrm>
            <a:off x="-4846" y="62240"/>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pic>
        <p:nvPicPr>
          <p:cNvPr id="37" name="Resim 36">
            <a:extLst>
              <a:ext uri="{FF2B5EF4-FFF2-40B4-BE49-F238E27FC236}">
                <a16:creationId xmlns:a16="http://schemas.microsoft.com/office/drawing/2014/main" id="{E9F5B34E-59FC-E710-6A54-593B29673243}"/>
              </a:ext>
            </a:extLst>
          </p:cNvPr>
          <p:cNvPicPr>
            <a:picLocks noChangeAspect="1"/>
          </p:cNvPicPr>
          <p:nvPr/>
        </p:nvPicPr>
        <p:blipFill>
          <a:blip r:embed="rId2"/>
          <a:stretch>
            <a:fillRect/>
          </a:stretch>
        </p:blipFill>
        <p:spPr>
          <a:xfrm>
            <a:off x="2411760" y="620688"/>
            <a:ext cx="6632756" cy="5209636"/>
          </a:xfrm>
          <a:prstGeom prst="rect">
            <a:avLst/>
          </a:prstGeom>
        </p:spPr>
      </p:pic>
      <p:sp>
        <p:nvSpPr>
          <p:cNvPr id="38" name="Metin kutusu 2">
            <a:extLst>
              <a:ext uri="{FF2B5EF4-FFF2-40B4-BE49-F238E27FC236}">
                <a16:creationId xmlns:a16="http://schemas.microsoft.com/office/drawing/2014/main" id="{4DB4CF4D-305F-04C4-90F6-BD7189489C5D}"/>
              </a:ext>
            </a:extLst>
          </p:cNvPr>
          <p:cNvSpPr txBox="1">
            <a:spLocks noChangeArrowheads="1"/>
          </p:cNvSpPr>
          <p:nvPr/>
        </p:nvSpPr>
        <p:spPr bwMode="auto">
          <a:xfrm>
            <a:off x="249477" y="321914"/>
            <a:ext cx="125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800" b="1" dirty="0">
                <a:solidFill>
                  <a:srgbClr val="FF0000"/>
                </a:solidFill>
                <a:latin typeface="Calibri" panose="020F0502020204030204" pitchFamily="34" charset="0"/>
              </a:rPr>
              <a:t>Örnek 2.1:</a:t>
            </a:r>
          </a:p>
        </p:txBody>
      </p:sp>
      <p:sp>
        <p:nvSpPr>
          <p:cNvPr id="39" name="Dikdörtgen 3">
            <a:extLst>
              <a:ext uri="{FF2B5EF4-FFF2-40B4-BE49-F238E27FC236}">
                <a16:creationId xmlns:a16="http://schemas.microsoft.com/office/drawing/2014/main" id="{42EEA5C2-56B5-34BF-5D72-2FCC2E6F4C2C}"/>
              </a:ext>
            </a:extLst>
          </p:cNvPr>
          <p:cNvSpPr>
            <a:spLocks noChangeArrowheads="1"/>
          </p:cNvSpPr>
          <p:nvPr/>
        </p:nvSpPr>
        <p:spPr bwMode="auto">
          <a:xfrm>
            <a:off x="249477" y="691802"/>
            <a:ext cx="4034491" cy="153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150000"/>
              </a:lnSpc>
              <a:spcBef>
                <a:spcPct val="0"/>
              </a:spcBef>
              <a:buFontTx/>
              <a:buNone/>
            </a:pPr>
            <a:r>
              <a:rPr lang="tr-TR" altLang="tr-TR" sz="1600" dirty="0">
                <a:solidFill>
                  <a:schemeClr val="tx1"/>
                </a:solidFill>
                <a:latin typeface="Calibri" panose="020F0502020204030204" pitchFamily="34" charset="0"/>
              </a:rPr>
              <a:t>Doğrultusu </a:t>
            </a:r>
            <a:r>
              <a:rPr lang="es-ES" altLang="tr-TR" sz="1600" dirty="0">
                <a:solidFill>
                  <a:schemeClr val="tx1"/>
                </a:solidFill>
                <a:latin typeface="Calibri" panose="020F0502020204030204" pitchFamily="34" charset="0"/>
              </a:rPr>
              <a:t>A</a:t>
            </a:r>
            <a:r>
              <a:rPr lang="tr-TR" altLang="tr-TR" sz="1600" dirty="0">
                <a:solidFill>
                  <a:schemeClr val="tx1"/>
                </a:solidFill>
                <a:latin typeface="Calibri" panose="020F0502020204030204" pitchFamily="34" charset="0"/>
              </a:rPr>
              <a:t> </a:t>
            </a:r>
            <a:r>
              <a:rPr lang="es-ES" altLang="tr-TR" sz="1600" dirty="0">
                <a:solidFill>
                  <a:schemeClr val="tx1"/>
                </a:solidFill>
                <a:latin typeface="Calibri" panose="020F0502020204030204" pitchFamily="34" charset="0"/>
              </a:rPr>
              <a:t>(3,</a:t>
            </a:r>
            <a:r>
              <a:rPr lang="tr-TR" altLang="tr-TR" sz="1600" dirty="0">
                <a:solidFill>
                  <a:schemeClr val="tx1"/>
                </a:solidFill>
                <a:latin typeface="Calibri" panose="020F0502020204030204" pitchFamily="34" charset="0"/>
              </a:rPr>
              <a:t> </a:t>
            </a:r>
            <a:r>
              <a:rPr lang="es-ES" altLang="tr-TR" sz="1600" dirty="0">
                <a:solidFill>
                  <a:schemeClr val="tx1"/>
                </a:solidFill>
                <a:latin typeface="Calibri" panose="020F0502020204030204" pitchFamily="34" charset="0"/>
              </a:rPr>
              <a:t>8,</a:t>
            </a:r>
            <a:r>
              <a:rPr lang="tr-TR" altLang="tr-TR" sz="1600" dirty="0">
                <a:solidFill>
                  <a:schemeClr val="tx1"/>
                </a:solidFill>
                <a:latin typeface="Calibri" panose="020F0502020204030204" pitchFamily="34" charset="0"/>
              </a:rPr>
              <a:t> </a:t>
            </a:r>
            <a:r>
              <a:rPr lang="es-ES" altLang="tr-TR" sz="1600" dirty="0">
                <a:solidFill>
                  <a:schemeClr val="tx1"/>
                </a:solidFill>
                <a:latin typeface="Calibri" panose="020F0502020204030204" pitchFamily="34" charset="0"/>
              </a:rPr>
              <a:t>1) ve B</a:t>
            </a:r>
            <a:r>
              <a:rPr lang="tr-TR" altLang="tr-TR" sz="1600" dirty="0">
                <a:solidFill>
                  <a:schemeClr val="tx1"/>
                </a:solidFill>
                <a:latin typeface="Calibri" panose="020F0502020204030204" pitchFamily="34" charset="0"/>
              </a:rPr>
              <a:t> </a:t>
            </a:r>
            <a:r>
              <a:rPr lang="es-ES" altLang="tr-TR" sz="1600" dirty="0">
                <a:solidFill>
                  <a:schemeClr val="tx1"/>
                </a:solidFill>
                <a:latin typeface="Calibri" panose="020F0502020204030204" pitchFamily="34" charset="0"/>
              </a:rPr>
              <a:t>(7,</a:t>
            </a:r>
            <a:r>
              <a:rPr lang="tr-TR" altLang="tr-TR" sz="1600" dirty="0">
                <a:solidFill>
                  <a:schemeClr val="tx1"/>
                </a:solidFill>
                <a:latin typeface="Calibri" panose="020F0502020204030204" pitchFamily="34" charset="0"/>
              </a:rPr>
              <a:t> </a:t>
            </a:r>
            <a:r>
              <a:rPr lang="es-ES" altLang="tr-TR" sz="1600" dirty="0">
                <a:solidFill>
                  <a:schemeClr val="tx1"/>
                </a:solidFill>
                <a:latin typeface="Calibri" panose="020F0502020204030204" pitchFamily="34" charset="0"/>
              </a:rPr>
              <a:t>–4,</a:t>
            </a:r>
            <a:r>
              <a:rPr lang="tr-TR" altLang="tr-TR" sz="1600" dirty="0">
                <a:solidFill>
                  <a:schemeClr val="tx1"/>
                </a:solidFill>
                <a:latin typeface="Calibri" panose="020F0502020204030204" pitchFamily="34" charset="0"/>
              </a:rPr>
              <a:t> </a:t>
            </a:r>
            <a:r>
              <a:rPr lang="es-ES" altLang="tr-TR" sz="1600" dirty="0">
                <a:solidFill>
                  <a:schemeClr val="tx1"/>
                </a:solidFill>
                <a:latin typeface="Calibri" panose="020F0502020204030204" pitchFamily="34" charset="0"/>
              </a:rPr>
              <a:t>4)</a:t>
            </a:r>
            <a:r>
              <a:rPr lang="tr-TR" altLang="tr-TR" sz="1600" dirty="0">
                <a:solidFill>
                  <a:schemeClr val="tx1"/>
                </a:solidFill>
                <a:latin typeface="Calibri" panose="020F0502020204030204" pitchFamily="34" charset="0"/>
              </a:rPr>
              <a:t> (metre) </a:t>
            </a:r>
            <a:r>
              <a:rPr lang="es-ES" altLang="tr-TR" sz="1600" dirty="0">
                <a:solidFill>
                  <a:schemeClr val="tx1"/>
                </a:solidFill>
                <a:latin typeface="Calibri" panose="020F0502020204030204" pitchFamily="34" charset="0"/>
              </a:rPr>
              <a:t>noktalarından geçen 130 N</a:t>
            </a:r>
            <a:r>
              <a:rPr lang="tr-TR" altLang="tr-TR" sz="1600" dirty="0">
                <a:solidFill>
                  <a:schemeClr val="tx1"/>
                </a:solidFill>
                <a:latin typeface="Calibri" panose="020F0502020204030204" pitchFamily="34" charset="0"/>
              </a:rPr>
              <a:t> </a:t>
            </a:r>
            <a:r>
              <a:rPr lang="es-ES" altLang="tr-TR" sz="1600" dirty="0">
                <a:solidFill>
                  <a:schemeClr val="tx1"/>
                </a:solidFill>
                <a:latin typeface="Calibri" panose="020F0502020204030204" pitchFamily="34" charset="0"/>
              </a:rPr>
              <a:t> şiddetinde olan ve A</a:t>
            </a:r>
            <a:r>
              <a:rPr lang="tr-TR" altLang="tr-TR" sz="1600" dirty="0">
                <a:solidFill>
                  <a:schemeClr val="tx1"/>
                </a:solidFill>
                <a:latin typeface="Calibri" panose="020F0502020204030204" pitchFamily="34" charset="0"/>
              </a:rPr>
              <a:t>’</a:t>
            </a:r>
            <a:r>
              <a:rPr lang="es-ES" altLang="tr-TR" sz="1600" dirty="0">
                <a:solidFill>
                  <a:schemeClr val="tx1"/>
                </a:solidFill>
                <a:latin typeface="Calibri" panose="020F0502020204030204" pitchFamily="34" charset="0"/>
              </a:rPr>
              <a:t>dan B</a:t>
            </a:r>
            <a:r>
              <a:rPr lang="tr-TR" altLang="tr-TR" sz="1600" dirty="0">
                <a:solidFill>
                  <a:schemeClr val="tx1"/>
                </a:solidFill>
                <a:latin typeface="Calibri" panose="020F0502020204030204" pitchFamily="34" charset="0"/>
              </a:rPr>
              <a:t>’ye doğru yönlendirilmiş </a:t>
            </a:r>
            <a:r>
              <a:rPr lang="tr-TR" altLang="tr-TR" sz="1600" b="1" dirty="0">
                <a:solidFill>
                  <a:schemeClr val="tx1"/>
                </a:solidFill>
                <a:latin typeface="Calibri" panose="020F0502020204030204" pitchFamily="34" charset="0"/>
              </a:rPr>
              <a:t>F </a:t>
            </a:r>
            <a:r>
              <a:rPr lang="tr-TR" altLang="tr-TR" sz="1600" dirty="0">
                <a:solidFill>
                  <a:schemeClr val="tx1"/>
                </a:solidFill>
                <a:latin typeface="Calibri" panose="020F0502020204030204" pitchFamily="34" charset="0"/>
              </a:rPr>
              <a:t>kuvvetinin</a:t>
            </a:r>
            <a:br>
              <a:rPr lang="tr-TR" altLang="tr-TR" sz="1600" dirty="0">
                <a:solidFill>
                  <a:schemeClr val="tx1"/>
                </a:solidFill>
                <a:latin typeface="Calibri" panose="020F0502020204030204" pitchFamily="34" charset="0"/>
              </a:rPr>
            </a:br>
            <a:r>
              <a:rPr lang="tr-TR" altLang="tr-TR" sz="1600" dirty="0">
                <a:solidFill>
                  <a:schemeClr val="tx1"/>
                </a:solidFill>
                <a:latin typeface="Calibri" panose="020F0502020204030204" pitchFamily="34" charset="0"/>
              </a:rPr>
              <a:t> O (0, 0, 0) noktasına göre momentini bulunuz.</a:t>
            </a:r>
          </a:p>
        </p:txBody>
      </p:sp>
    </p:spTree>
    <p:extLst>
      <p:ext uri="{BB962C8B-B14F-4D97-AF65-F5344CB8AC3E}">
        <p14:creationId xmlns:p14="http://schemas.microsoft.com/office/powerpoint/2010/main" val="3742717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Resim 16">
            <a:extLst>
              <a:ext uri="{FF2B5EF4-FFF2-40B4-BE49-F238E27FC236}">
                <a16:creationId xmlns:a16="http://schemas.microsoft.com/office/drawing/2014/main" id="{C1607C97-C229-EF6A-F091-E64CA573D390}"/>
              </a:ext>
            </a:extLst>
          </p:cNvPr>
          <p:cNvPicPr>
            <a:picLocks noChangeAspect="1"/>
          </p:cNvPicPr>
          <p:nvPr/>
        </p:nvPicPr>
        <p:blipFill>
          <a:blip r:embed="rId2"/>
          <a:stretch>
            <a:fillRect/>
          </a:stretch>
        </p:blipFill>
        <p:spPr>
          <a:xfrm>
            <a:off x="4388482" y="1923259"/>
            <a:ext cx="4755518" cy="3735177"/>
          </a:xfrm>
          <a:prstGeom prst="rect">
            <a:avLst/>
          </a:prstGeom>
        </p:spPr>
      </p:pic>
      <p:sp>
        <p:nvSpPr>
          <p:cNvPr id="10" name="Altbilgi Yer Tutucusu 9"/>
          <p:cNvSpPr>
            <a:spLocks noGrp="1"/>
          </p:cNvSpPr>
          <p:nvPr>
            <p:ph type="ftr" sz="quarter" idx="11"/>
          </p:nvPr>
        </p:nvSpPr>
        <p:spPr/>
        <p:txBody>
          <a:bodyPr/>
          <a:lstStyle/>
          <a:p>
            <a:r>
              <a:rPr lang="tr-TR"/>
              <a:t>Mühendislik Mekaniği</a:t>
            </a:r>
          </a:p>
        </p:txBody>
      </p:sp>
      <p:sp>
        <p:nvSpPr>
          <p:cNvPr id="11" name="Slayt Numarası Yer Tutucusu 10"/>
          <p:cNvSpPr>
            <a:spLocks noGrp="1"/>
          </p:cNvSpPr>
          <p:nvPr>
            <p:ph type="sldNum" sz="quarter" idx="12"/>
          </p:nvPr>
        </p:nvSpPr>
        <p:spPr/>
        <p:txBody>
          <a:bodyPr/>
          <a:lstStyle/>
          <a:p>
            <a:fld id="{60FF87A7-9A7A-4B3D-9625-8440EC4947F9}" type="slidenum">
              <a:rPr lang="tr-TR" smtClean="0"/>
              <a:pPr/>
              <a:t>105</a:t>
            </a:fld>
            <a:endParaRPr lang="tr-TR"/>
          </a:p>
        </p:txBody>
      </p:sp>
      <p:sp>
        <p:nvSpPr>
          <p:cNvPr id="18" name="Metin kutusu 17"/>
          <p:cNvSpPr txBox="1"/>
          <p:nvPr/>
        </p:nvSpPr>
        <p:spPr>
          <a:xfrm>
            <a:off x="-4846" y="62240"/>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mc:AlternateContent xmlns:mc="http://schemas.openxmlformats.org/markup-compatibility/2006" xmlns:a14="http://schemas.microsoft.com/office/drawing/2010/main">
        <mc:Choice Requires="a14">
          <p:sp>
            <p:nvSpPr>
              <p:cNvPr id="16" name="Dikdörtgen 15"/>
              <p:cNvSpPr/>
              <p:nvPr/>
            </p:nvSpPr>
            <p:spPr>
              <a:xfrm>
                <a:off x="237484" y="623800"/>
                <a:ext cx="7563224" cy="879664"/>
              </a:xfrm>
              <a:prstGeom prst="rect">
                <a:avLst/>
              </a:prstGeom>
            </p:spPr>
            <p:txBody>
              <a:bodyPr wrap="none">
                <a:spAutoFit/>
              </a:bodyPr>
              <a:lstStyle/>
              <a:p>
                <a:pPr>
                  <a:lnSpc>
                    <a:spcPct val="150000"/>
                  </a:lnSpc>
                </a:pPr>
                <a14:m>
                  <m:oMath xmlns:m="http://schemas.openxmlformats.org/officeDocument/2006/math">
                    <m:sSub>
                      <m:sSubPr>
                        <m:ctrlPr>
                          <a:rPr lang="tr-TR" sz="1600" b="1" i="1" smtClean="0">
                            <a:solidFill>
                              <a:srgbClr val="FF0000"/>
                            </a:solidFill>
                            <a:latin typeface="Cambria Math" panose="02040503050406030204" pitchFamily="18" charset="0"/>
                            <a:ea typeface="Cambria Math"/>
                          </a:rPr>
                        </m:ctrlPr>
                      </m:sSubPr>
                      <m:e>
                        <m:acc>
                          <m:accPr>
                            <m:chr m:val="⃗"/>
                            <m:ctrlPr>
                              <a:rPr lang="tr-TR" sz="1600" b="1" i="1">
                                <a:solidFill>
                                  <a:srgbClr val="FF0000"/>
                                </a:solidFill>
                                <a:latin typeface="Cambria Math" panose="02040503050406030204" pitchFamily="18" charset="0"/>
                                <a:ea typeface="Cambria Math"/>
                              </a:rPr>
                            </m:ctrlPr>
                          </m:accPr>
                          <m:e>
                            <m:r>
                              <a:rPr lang="tr-TR" sz="1600" b="1" i="0">
                                <a:solidFill>
                                  <a:srgbClr val="FF0000"/>
                                </a:solidFill>
                                <a:latin typeface="Cambria Math" panose="02040503050406030204" pitchFamily="18" charset="0"/>
                                <a:ea typeface="Cambria Math"/>
                              </a:rPr>
                              <m:t>𝐌</m:t>
                            </m:r>
                          </m:e>
                        </m:acc>
                      </m:e>
                      <m:sub>
                        <m:r>
                          <a:rPr lang="tr-TR" sz="1600" b="1" i="0">
                            <a:solidFill>
                              <a:srgbClr val="FF0000"/>
                            </a:solidFill>
                            <a:latin typeface="Cambria Math" panose="02040503050406030204" pitchFamily="18" charset="0"/>
                            <a:ea typeface="Cambria Math"/>
                          </a:rPr>
                          <m:t>𝐨</m:t>
                        </m:r>
                      </m:sub>
                    </m:sSub>
                    <m:r>
                      <a:rPr lang="tr-TR" sz="1600" b="1" i="0">
                        <a:solidFill>
                          <a:srgbClr val="FF0000"/>
                        </a:solidFill>
                        <a:latin typeface="Cambria Math"/>
                        <a:ea typeface="Cambria Math"/>
                      </a:rPr>
                      <m:t>=</m:t>
                    </m:r>
                    <m:acc>
                      <m:accPr>
                        <m:chr m:val="⃗"/>
                        <m:ctrlPr>
                          <a:rPr lang="tr-TR" sz="1600" b="1" i="1">
                            <a:solidFill>
                              <a:srgbClr val="FF0000"/>
                            </a:solidFill>
                            <a:latin typeface="Cambria Math" panose="02040503050406030204" pitchFamily="18" charset="0"/>
                          </a:rPr>
                        </m:ctrlPr>
                      </m:accPr>
                      <m:e>
                        <m:r>
                          <a:rPr lang="tr-TR" sz="1600" b="1" i="0" smtClean="0">
                            <a:solidFill>
                              <a:srgbClr val="FF0000"/>
                            </a:solidFill>
                            <a:latin typeface="Cambria Math" panose="02040503050406030204" pitchFamily="18" charset="0"/>
                          </a:rPr>
                          <m:t>𝐎𝐀</m:t>
                        </m:r>
                      </m:e>
                    </m:acc>
                    <m:r>
                      <a:rPr lang="tr-TR" sz="1600" b="1" i="0">
                        <a:solidFill>
                          <a:srgbClr val="FF0000"/>
                        </a:solidFill>
                        <a:latin typeface="Cambria Math" panose="02040503050406030204" pitchFamily="18" charset="0"/>
                        <a:ea typeface="Cambria Math" panose="02040503050406030204" pitchFamily="18" charset="0"/>
                      </a:rPr>
                      <m:t>×</m:t>
                    </m:r>
                    <m:acc>
                      <m:accPr>
                        <m:chr m:val="⃗"/>
                        <m:ctrlPr>
                          <a:rPr lang="tr-TR" sz="1600" b="1" i="1">
                            <a:solidFill>
                              <a:srgbClr val="FF0000"/>
                            </a:solidFill>
                            <a:latin typeface="Cambria Math" panose="02040503050406030204" pitchFamily="18" charset="0"/>
                          </a:rPr>
                        </m:ctrlPr>
                      </m:accPr>
                      <m:e>
                        <m:r>
                          <a:rPr lang="tr-TR" sz="1600" b="1" i="0" smtClean="0">
                            <a:solidFill>
                              <a:srgbClr val="FF0000"/>
                            </a:solidFill>
                            <a:latin typeface="Cambria Math" panose="02040503050406030204" pitchFamily="18" charset="0"/>
                          </a:rPr>
                          <m:t>𝐅</m:t>
                        </m:r>
                      </m:e>
                    </m:acc>
                    <m:r>
                      <a:rPr lang="tr-TR" sz="1600" b="1" i="0" smtClean="0">
                        <a:solidFill>
                          <a:srgbClr val="FF0000"/>
                        </a:solidFill>
                        <a:latin typeface="Cambria Math" panose="02040503050406030204" pitchFamily="18" charset="0"/>
                      </a:rPr>
                      <m:t> </m:t>
                    </m:r>
                    <m:r>
                      <m:rPr>
                        <m:sty m:val="p"/>
                      </m:rPr>
                      <a:rPr lang="tr-TR" sz="1600" b="0" i="0" smtClean="0">
                        <a:latin typeface="Cambria Math" panose="02040503050406030204" pitchFamily="18" charset="0"/>
                        <a:ea typeface="Cambria Math" panose="02040503050406030204" pitchFamily="18" charset="0"/>
                      </a:rPr>
                      <m:t>oldu</m:t>
                    </m:r>
                    <m:r>
                      <a:rPr lang="tr-TR" sz="1600" b="0" i="0" smtClean="0">
                        <a:latin typeface="Cambria Math" panose="02040503050406030204" pitchFamily="18" charset="0"/>
                        <a:ea typeface="Cambria Math" panose="02040503050406030204" pitchFamily="18" charset="0"/>
                      </a:rPr>
                      <m:t>ğ</m:t>
                    </m:r>
                    <m:r>
                      <m:rPr>
                        <m:sty m:val="p"/>
                      </m:rPr>
                      <a:rPr lang="tr-TR" sz="1600" b="0" i="0" smtClean="0">
                        <a:latin typeface="Cambria Math" panose="02040503050406030204" pitchFamily="18" charset="0"/>
                        <a:ea typeface="Cambria Math" panose="02040503050406030204" pitchFamily="18" charset="0"/>
                      </a:rPr>
                      <m:t>una</m:t>
                    </m:r>
                    <m:r>
                      <a:rPr lang="tr-TR" sz="1600" b="0" i="0" smtClean="0">
                        <a:latin typeface="Cambria Math" panose="02040503050406030204" pitchFamily="18" charset="0"/>
                        <a:ea typeface="Cambria Math" panose="02040503050406030204" pitchFamily="18" charset="0"/>
                      </a:rPr>
                      <m:t> </m:t>
                    </m:r>
                    <m:r>
                      <m:rPr>
                        <m:sty m:val="p"/>
                      </m:rPr>
                      <a:rPr lang="tr-TR" sz="1600" b="0" i="0" smtClean="0">
                        <a:latin typeface="Cambria Math" panose="02040503050406030204" pitchFamily="18" charset="0"/>
                        <a:ea typeface="Cambria Math" panose="02040503050406030204" pitchFamily="18" charset="0"/>
                      </a:rPr>
                      <m:t>g</m:t>
                    </m:r>
                    <m:r>
                      <a:rPr lang="tr-TR" sz="1600" b="0" i="0" smtClean="0">
                        <a:latin typeface="Cambria Math" panose="02040503050406030204" pitchFamily="18" charset="0"/>
                        <a:ea typeface="Cambria Math" panose="02040503050406030204" pitchFamily="18" charset="0"/>
                      </a:rPr>
                      <m:t>ö</m:t>
                    </m:r>
                    <m:r>
                      <m:rPr>
                        <m:sty m:val="p"/>
                      </m:rPr>
                      <a:rPr lang="tr-TR" sz="1600" b="0" i="0" smtClean="0">
                        <a:latin typeface="Cambria Math" panose="02040503050406030204" pitchFamily="18" charset="0"/>
                        <a:ea typeface="Cambria Math" panose="02040503050406030204" pitchFamily="18" charset="0"/>
                      </a:rPr>
                      <m:t>re</m:t>
                    </m:r>
                    <m:r>
                      <a:rPr lang="tr-TR" sz="1600" b="0" i="0" smtClean="0">
                        <a:latin typeface="Cambria Math" panose="02040503050406030204" pitchFamily="18" charset="0"/>
                        <a:ea typeface="Cambria Math" panose="02040503050406030204" pitchFamily="18" charset="0"/>
                      </a:rPr>
                      <m:t> </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OA</m:t>
                        </m:r>
                      </m:e>
                    </m:acc>
                  </m:oMath>
                </a14:m>
                <a:r>
                  <a:rPr lang="tr-TR" sz="1600" b="0" dirty="0">
                    <a:latin typeface="Cambria Math" panose="02040503050406030204" pitchFamily="18" charset="0"/>
                  </a:rPr>
                  <a:t> konum vektörünü ve </a:t>
                </a:r>
                <a14:m>
                  <m:oMath xmlns:m="http://schemas.openxmlformats.org/officeDocument/2006/math">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F</m:t>
                        </m:r>
                      </m:e>
                    </m:acc>
                    <m:r>
                      <a:rPr lang="tr-TR" sz="1600" b="0" i="0" smtClean="0">
                        <a:latin typeface="Cambria Math" panose="02040503050406030204" pitchFamily="18" charset="0"/>
                      </a:rPr>
                      <m:t> </m:t>
                    </m:r>
                    <m:r>
                      <m:rPr>
                        <m:sty m:val="p"/>
                      </m:rPr>
                      <a:rPr lang="tr-TR" sz="1600" b="0" i="0" smtClean="0">
                        <a:latin typeface="Cambria Math" panose="02040503050406030204" pitchFamily="18" charset="0"/>
                      </a:rPr>
                      <m:t>vekt</m:t>
                    </m:r>
                    <m:r>
                      <a:rPr lang="tr-TR" sz="1600" b="0" i="0" smtClean="0">
                        <a:latin typeface="Cambria Math" panose="02040503050406030204" pitchFamily="18" charset="0"/>
                      </a:rPr>
                      <m:t>ö</m:t>
                    </m:r>
                    <m:r>
                      <m:rPr>
                        <m:sty m:val="p"/>
                      </m:rPr>
                      <a:rPr lang="tr-TR" sz="1600" b="0" i="0" smtClean="0">
                        <a:latin typeface="Cambria Math" panose="02040503050406030204" pitchFamily="18" charset="0"/>
                      </a:rPr>
                      <m:t>r</m:t>
                    </m:r>
                    <m:r>
                      <a:rPr lang="tr-TR" sz="1600" b="0" i="0" smtClean="0">
                        <a:latin typeface="Cambria Math" panose="02040503050406030204" pitchFamily="18" charset="0"/>
                      </a:rPr>
                      <m:t>ü</m:t>
                    </m:r>
                    <m:r>
                      <m:rPr>
                        <m:sty m:val="p"/>
                      </m:rPr>
                      <a:rPr lang="tr-TR" sz="1600" b="0" i="0" smtClean="0">
                        <a:latin typeface="Cambria Math" panose="02040503050406030204" pitchFamily="18" charset="0"/>
                      </a:rPr>
                      <m:t>n</m:t>
                    </m:r>
                    <m:r>
                      <a:rPr lang="tr-TR" sz="1600" b="0" i="0" smtClean="0">
                        <a:latin typeface="Cambria Math" panose="02040503050406030204" pitchFamily="18" charset="0"/>
                      </a:rPr>
                      <m:t>ü </m:t>
                    </m:r>
                    <m:r>
                      <m:rPr>
                        <m:sty m:val="p"/>
                      </m:rPr>
                      <a:rPr lang="tr-TR" sz="1600" b="0" i="0" smtClean="0">
                        <a:latin typeface="Cambria Math" panose="02040503050406030204" pitchFamily="18" charset="0"/>
                      </a:rPr>
                      <m:t>bulmam</m:t>
                    </m:r>
                    <m:r>
                      <a:rPr lang="tr-TR" sz="1600" b="0" i="0" smtClean="0">
                        <a:latin typeface="Cambria Math" panose="02040503050406030204" pitchFamily="18" charset="0"/>
                      </a:rPr>
                      <m:t>ı</m:t>
                    </m:r>
                    <m:r>
                      <m:rPr>
                        <m:sty m:val="p"/>
                      </m:rPr>
                      <a:rPr lang="tr-TR" sz="1600" b="0" i="0" smtClean="0">
                        <a:latin typeface="Cambria Math" panose="02040503050406030204" pitchFamily="18" charset="0"/>
                      </a:rPr>
                      <m:t>z</m:t>
                    </m:r>
                    <m:r>
                      <a:rPr lang="tr-TR" sz="1600" b="0" i="0" smtClean="0">
                        <a:latin typeface="Cambria Math" panose="02040503050406030204" pitchFamily="18" charset="0"/>
                      </a:rPr>
                      <m:t> </m:t>
                    </m:r>
                    <m:r>
                      <m:rPr>
                        <m:sty m:val="p"/>
                      </m:rPr>
                      <a:rPr lang="tr-TR" sz="1600" b="0" i="0" smtClean="0">
                        <a:latin typeface="Cambria Math" panose="02040503050406030204" pitchFamily="18" charset="0"/>
                      </a:rPr>
                      <m:t>gerekli</m:t>
                    </m:r>
                    <m:r>
                      <a:rPr lang="tr-TR" sz="1600" b="0" i="0" smtClean="0">
                        <a:latin typeface="Cambria Math" panose="02040503050406030204" pitchFamily="18" charset="0"/>
                      </a:rPr>
                      <m:t>.</m:t>
                    </m:r>
                  </m:oMath>
                </a14:m>
                <a:endParaRPr lang="tr-TR" sz="1600" dirty="0">
                  <a:latin typeface="Cambria Math" panose="02040503050406030204" pitchFamily="18" charset="0"/>
                </a:endParaRPr>
              </a:p>
              <a:p>
                <a:pPr>
                  <a:lnSpc>
                    <a:spcPct val="150000"/>
                  </a:lnSpc>
                </a:pPr>
                <a14:m>
                  <m:oMath xmlns:m="http://schemas.openxmlformats.org/officeDocument/2006/math">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OA</m:t>
                        </m:r>
                      </m:e>
                    </m:acc>
                    <m:r>
                      <a:rPr lang="tr-TR" sz="1600" i="0">
                        <a:latin typeface="Cambria Math" panose="02040503050406030204" pitchFamily="18" charset="0"/>
                      </a:rPr>
                      <m:t>=</m:t>
                    </m:r>
                    <m:d>
                      <m:dPr>
                        <m:ctrlPr>
                          <a:rPr lang="tr-TR" sz="1600" b="0" i="1" smtClean="0">
                            <a:latin typeface="Cambria Math" panose="02040503050406030204" pitchFamily="18" charset="0"/>
                          </a:rPr>
                        </m:ctrlPr>
                      </m:dPr>
                      <m:e>
                        <m:r>
                          <a:rPr lang="tr-TR" sz="1600" i="0">
                            <a:latin typeface="Cambria Math" panose="02040503050406030204" pitchFamily="18" charset="0"/>
                          </a:rPr>
                          <m:t>3</m:t>
                        </m:r>
                        <m:r>
                          <a:rPr lang="tr-TR" sz="1600" b="0" i="0" smtClean="0">
                            <a:latin typeface="Cambria Math" panose="02040503050406030204" pitchFamily="18" charset="0"/>
                          </a:rPr>
                          <m:t>−0</m:t>
                        </m:r>
                      </m:e>
                    </m:d>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i="0">
                        <a:latin typeface="Cambria Math" panose="02040503050406030204" pitchFamily="18" charset="0"/>
                      </a:rPr>
                      <m:t>+</m:t>
                    </m:r>
                    <m:d>
                      <m:dPr>
                        <m:ctrlPr>
                          <a:rPr lang="tr-TR" sz="1600" b="0" i="1" smtClean="0">
                            <a:latin typeface="Cambria Math" panose="02040503050406030204" pitchFamily="18" charset="0"/>
                          </a:rPr>
                        </m:ctrlPr>
                      </m:dPr>
                      <m:e>
                        <m:r>
                          <a:rPr lang="tr-TR" sz="1600" i="0">
                            <a:latin typeface="Cambria Math" panose="02040503050406030204" pitchFamily="18" charset="0"/>
                          </a:rPr>
                          <m:t>8</m:t>
                        </m:r>
                        <m:r>
                          <a:rPr lang="tr-TR" sz="1600" b="0" i="0" smtClean="0">
                            <a:latin typeface="Cambria Math" panose="02040503050406030204" pitchFamily="18" charset="0"/>
                          </a:rPr>
                          <m:t>−0</m:t>
                        </m:r>
                      </m:e>
                    </m:d>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r>
                      <a:rPr lang="tr-TR" sz="1600" i="0">
                        <a:latin typeface="Cambria Math" panose="02040503050406030204" pitchFamily="18" charset="0"/>
                      </a:rPr>
                      <m:t>+</m:t>
                    </m:r>
                    <m:d>
                      <m:dPr>
                        <m:ctrlPr>
                          <a:rPr lang="tr-TR" sz="1600" b="0" i="1" smtClean="0">
                            <a:latin typeface="Cambria Math" panose="02040503050406030204" pitchFamily="18" charset="0"/>
                          </a:rPr>
                        </m:ctrlPr>
                      </m:dPr>
                      <m:e>
                        <m:r>
                          <a:rPr lang="tr-TR" sz="1600" b="0" i="0" smtClean="0">
                            <a:latin typeface="Cambria Math" panose="02040503050406030204" pitchFamily="18" charset="0"/>
                          </a:rPr>
                          <m:t>1−0</m:t>
                        </m:r>
                      </m:e>
                    </m:d>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r>
                      <a:rPr lang="tr-TR" sz="1600" b="0" i="0" smtClean="0">
                        <a:latin typeface="Cambria Math" panose="02040503050406030204" pitchFamily="18" charset="0"/>
                      </a:rPr>
                      <m:t>=</m:t>
                    </m:r>
                  </m:oMath>
                </a14:m>
                <a:r>
                  <a:rPr lang="tr-TR" sz="1600" dirty="0"/>
                  <a:t> </a:t>
                </a:r>
                <a14:m>
                  <m:oMath xmlns:m="http://schemas.openxmlformats.org/officeDocument/2006/math">
                    <m:r>
                      <a:rPr lang="tr-TR" sz="1600" i="0">
                        <a:latin typeface="Cambria Math" panose="02040503050406030204" pitchFamily="18" charset="0"/>
                      </a:rPr>
                      <m:t>3</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i="0">
                        <a:latin typeface="Cambria Math" panose="02040503050406030204" pitchFamily="18" charset="0"/>
                      </a:rPr>
                      <m:t>+8</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r>
                      <a:rPr lang="tr-TR" sz="1600" i="0">
                        <a:latin typeface="Cambria Math" panose="02040503050406030204" pitchFamily="18" charset="0"/>
                      </a:rPr>
                      <m:t>+</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oMath>
                </a14:m>
                <a:r>
                  <a:rPr lang="tr-TR" sz="1600" dirty="0"/>
                  <a:t>    (m)</a:t>
                </a:r>
              </a:p>
            </p:txBody>
          </p:sp>
        </mc:Choice>
        <mc:Fallback xmlns="">
          <p:sp>
            <p:nvSpPr>
              <p:cNvPr id="16" name="Dikdörtgen 15"/>
              <p:cNvSpPr>
                <a:spLocks noRot="1" noChangeAspect="1" noMove="1" noResize="1" noEditPoints="1" noAdjustHandles="1" noChangeArrowheads="1" noChangeShapeType="1" noTextEdit="1"/>
              </p:cNvSpPr>
              <p:nvPr/>
            </p:nvSpPr>
            <p:spPr>
              <a:xfrm>
                <a:off x="237484" y="623800"/>
                <a:ext cx="7563224" cy="879664"/>
              </a:xfrm>
              <a:prstGeom prst="rect">
                <a:avLst/>
              </a:prstGeom>
              <a:blipFill>
                <a:blip r:embed="rId3"/>
                <a:stretch>
                  <a:fillRect b="-758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 name="Dikdörtgen 7"/>
              <p:cNvSpPr/>
              <p:nvPr/>
            </p:nvSpPr>
            <p:spPr>
              <a:xfrm>
                <a:off x="237484" y="5055490"/>
                <a:ext cx="4608762" cy="394852"/>
              </a:xfrm>
              <a:prstGeom prst="rect">
                <a:avLst/>
              </a:prstGeom>
            </p:spPr>
            <p:txBody>
              <a:bodyPr wrap="none">
                <a:spAutoFit/>
              </a:bodyPr>
              <a:lstStyle/>
              <a:p>
                <a14:m>
                  <m:oMath xmlns:m="http://schemas.openxmlformats.org/officeDocument/2006/math">
                    <m:sSub>
                      <m:sSubPr>
                        <m:ctrlPr>
                          <a:rPr lang="tr-TR" sz="1600" b="0" i="1" smtClean="0">
                            <a:latin typeface="Cambria Math" panose="02040503050406030204" pitchFamily="18" charset="0"/>
                            <a:ea typeface="Cambria Math"/>
                          </a:rPr>
                        </m:ctrlPr>
                      </m:sSubPr>
                      <m:e>
                        <m:acc>
                          <m:accPr>
                            <m:chr m:val="⃗"/>
                            <m:ctrlPr>
                              <a:rPr lang="tr-TR" sz="1600" i="1">
                                <a:latin typeface="Cambria Math" panose="02040503050406030204" pitchFamily="18" charset="0"/>
                                <a:ea typeface="Cambria Math"/>
                              </a:rPr>
                            </m:ctrlPr>
                          </m:accPr>
                          <m:e>
                            <m:r>
                              <m:rPr>
                                <m:sty m:val="p"/>
                              </m:rPr>
                              <a:rPr lang="tr-TR" sz="1600" i="0">
                                <a:latin typeface="Cambria Math" panose="02040503050406030204" pitchFamily="18" charset="0"/>
                                <a:ea typeface="Cambria Math"/>
                              </a:rPr>
                              <m:t>M</m:t>
                            </m:r>
                          </m:e>
                        </m:acc>
                      </m:e>
                      <m:sub>
                        <m:r>
                          <m:rPr>
                            <m:sty m:val="p"/>
                          </m:rPr>
                          <a:rPr lang="tr-TR" sz="1600" b="0" i="0" smtClean="0">
                            <a:latin typeface="Cambria Math" panose="02040503050406030204" pitchFamily="18" charset="0"/>
                            <a:ea typeface="Cambria Math"/>
                          </a:rPr>
                          <m:t>o</m:t>
                        </m:r>
                      </m:sub>
                    </m:sSub>
                    <m:r>
                      <a:rPr lang="tr-TR" sz="1600" b="0" i="0" smtClean="0">
                        <a:latin typeface="Cambria Math" panose="02040503050406030204" pitchFamily="18" charset="0"/>
                        <a:ea typeface="Cambria Math"/>
                      </a:rPr>
                      <m:t>=</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OA</m:t>
                        </m:r>
                      </m:e>
                    </m:acc>
                    <m:r>
                      <a:rPr lang="tr-TR" sz="1600">
                        <a:latin typeface="Cambria Math" panose="02040503050406030204" pitchFamily="18" charset="0"/>
                        <a:ea typeface="Cambria Math" panose="02040503050406030204" pitchFamily="18" charset="0"/>
                      </a:rPr>
                      <m:t>×</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F</m:t>
                        </m:r>
                      </m:e>
                    </m:acc>
                    <m:r>
                      <a:rPr lang="tr-TR" sz="1600" b="0" i="1" smtClean="0">
                        <a:latin typeface="Cambria Math" panose="02040503050406030204" pitchFamily="18" charset="0"/>
                      </a:rPr>
                      <m:t>=</m:t>
                    </m:r>
                    <m:d>
                      <m:dPr>
                        <m:ctrlPr>
                          <a:rPr lang="tr-TR" sz="1600" b="0" i="1" smtClean="0">
                            <a:latin typeface="Cambria Math" panose="02040503050406030204" pitchFamily="18" charset="0"/>
                            <a:ea typeface="Cambria Math"/>
                          </a:rPr>
                        </m:ctrlPr>
                      </m:dPr>
                      <m:e>
                        <m:r>
                          <a:rPr lang="tr-TR" sz="1600" i="0">
                            <a:latin typeface="Cambria Math" panose="02040503050406030204" pitchFamily="18" charset="0"/>
                          </a:rPr>
                          <m:t>3</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i="0">
                            <a:latin typeface="Cambria Math" panose="02040503050406030204" pitchFamily="18" charset="0"/>
                          </a:rPr>
                          <m:t>+8</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r>
                          <a:rPr lang="tr-TR" sz="1600" i="0">
                            <a:latin typeface="Cambria Math" panose="02040503050406030204" pitchFamily="18" charset="0"/>
                          </a:rPr>
                          <m:t>+</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e>
                    </m:d>
                    <m:r>
                      <a:rPr lang="tr-TR" sz="160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m:t>
                    </m:r>
                    <m:r>
                      <a:rPr lang="tr-TR" sz="1600" i="0">
                        <a:latin typeface="Cambria Math" panose="02040503050406030204" pitchFamily="18" charset="0"/>
                      </a:rPr>
                      <m:t>40</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i="0">
                        <a:latin typeface="Cambria Math" panose="02040503050406030204" pitchFamily="18" charset="0"/>
                      </a:rPr>
                      <m:t>−120</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r>
                      <a:rPr lang="tr-TR" sz="1600" i="0">
                        <a:latin typeface="Cambria Math" panose="02040503050406030204" pitchFamily="18" charset="0"/>
                      </a:rPr>
                      <m:t>+3</m:t>
                    </m:r>
                    <m:r>
                      <a:rPr lang="tr-TR" sz="1600" b="0" i="0" smtClean="0">
                        <a:latin typeface="Cambria Math" panose="02040503050406030204" pitchFamily="18" charset="0"/>
                      </a:rPr>
                      <m:t>0</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oMath>
                </a14:m>
                <a:r>
                  <a:rPr lang="tr-TR" sz="1600" dirty="0"/>
                  <a:t>)</a:t>
                </a:r>
              </a:p>
            </p:txBody>
          </p:sp>
        </mc:Choice>
        <mc:Fallback xmlns="">
          <p:sp>
            <p:nvSpPr>
              <p:cNvPr id="8" name="Dikdörtgen 7"/>
              <p:cNvSpPr>
                <a:spLocks noRot="1" noChangeAspect="1" noMove="1" noResize="1" noEditPoints="1" noAdjustHandles="1" noChangeArrowheads="1" noChangeShapeType="1" noTextEdit="1"/>
              </p:cNvSpPr>
              <p:nvPr/>
            </p:nvSpPr>
            <p:spPr>
              <a:xfrm>
                <a:off x="237484" y="5055490"/>
                <a:ext cx="4608762" cy="394852"/>
              </a:xfrm>
              <a:prstGeom prst="rect">
                <a:avLst/>
              </a:prstGeom>
              <a:blipFill>
                <a:blip r:embed="rId4"/>
                <a:stretch>
                  <a:fillRect b="-1692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5" name="Metin kutusu 24"/>
              <p:cNvSpPr txBox="1"/>
              <p:nvPr/>
            </p:nvSpPr>
            <p:spPr>
              <a:xfrm>
                <a:off x="370033" y="5450342"/>
                <a:ext cx="6368271" cy="782587"/>
              </a:xfrm>
              <a:prstGeom prst="rect">
                <a:avLst/>
              </a:prstGeom>
              <a:noFill/>
            </p:spPr>
            <p:txBody>
              <a:bodyPr wrap="square" lIns="0" tIns="0" rIns="0" bIns="0" rtlCol="0">
                <a:spAutoFit/>
              </a:bodyPr>
              <a:lstStyle/>
              <a:p>
                <a14:m>
                  <m:oMath xmlns:m="http://schemas.openxmlformats.org/officeDocument/2006/math">
                    <m:sSub>
                      <m:sSubPr>
                        <m:ctrlPr>
                          <a:rPr lang="tr-TR" sz="1600" i="1" smtClean="0">
                            <a:latin typeface="Cambria Math" panose="02040503050406030204" pitchFamily="18" charset="0"/>
                            <a:ea typeface="Cambria Math"/>
                          </a:rPr>
                        </m:ctrlPr>
                      </m:sSubPr>
                      <m:e>
                        <m:acc>
                          <m:accPr>
                            <m:chr m:val="⃗"/>
                            <m:ctrlPr>
                              <a:rPr lang="tr-TR" sz="1600" i="1">
                                <a:latin typeface="Cambria Math" panose="02040503050406030204" pitchFamily="18" charset="0"/>
                                <a:ea typeface="Cambria Math"/>
                              </a:rPr>
                            </m:ctrlPr>
                          </m:accPr>
                          <m:e>
                            <m:r>
                              <m:rPr>
                                <m:sty m:val="p"/>
                              </m:rPr>
                              <a:rPr lang="tr-TR" sz="1600">
                                <a:latin typeface="Cambria Math" panose="02040503050406030204" pitchFamily="18" charset="0"/>
                                <a:ea typeface="Cambria Math"/>
                              </a:rPr>
                              <m:t>M</m:t>
                            </m:r>
                          </m:e>
                        </m:acc>
                      </m:e>
                      <m:sub>
                        <m:r>
                          <m:rPr>
                            <m:sty m:val="p"/>
                          </m:rPr>
                          <a:rPr lang="tr-TR" sz="1600">
                            <a:latin typeface="Cambria Math" panose="02040503050406030204" pitchFamily="18" charset="0"/>
                            <a:ea typeface="Cambria Math"/>
                          </a:rPr>
                          <m:t>o</m:t>
                        </m:r>
                      </m:sub>
                    </m:sSub>
                    <m:r>
                      <a:rPr lang="tr-TR" sz="1600" b="0" i="0" smtClean="0">
                        <a:latin typeface="Cambria Math" panose="02040503050406030204" pitchFamily="18" charset="0"/>
                      </a:rPr>
                      <m:t>=</m:t>
                    </m:r>
                    <m:d>
                      <m:dPr>
                        <m:begChr m:val="|"/>
                        <m:endChr m:val="|"/>
                        <m:ctrlPr>
                          <a:rPr lang="tr-TR" sz="1600" i="1" smtClean="0">
                            <a:latin typeface="Cambria Math" panose="02040503050406030204" pitchFamily="18" charset="0"/>
                          </a:rPr>
                        </m:ctrlPr>
                      </m:dPr>
                      <m:e>
                        <m:m>
                          <m:mPr>
                            <m:mcs>
                              <m:mc>
                                <m:mcPr>
                                  <m:count m:val="3"/>
                                  <m:mcJc m:val="center"/>
                                </m:mcPr>
                              </m:mc>
                            </m:mcs>
                            <m:ctrlPr>
                              <a:rPr lang="tr-TR" sz="1600" i="1" smtClean="0">
                                <a:latin typeface="Cambria Math" panose="02040503050406030204" pitchFamily="18" charset="0"/>
                              </a:rPr>
                            </m:ctrlPr>
                          </m:mPr>
                          <m:mr>
                            <m:e>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e>
                            <m:e>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e>
                            <m:e>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e>
                          </m:mr>
                          <m:mr>
                            <m:e>
                              <m:r>
                                <a:rPr lang="tr-TR" sz="1600" b="0" i="1" smtClean="0">
                                  <a:latin typeface="Cambria Math" panose="02040503050406030204" pitchFamily="18" charset="0"/>
                                </a:rPr>
                                <m:t>3</m:t>
                              </m:r>
                            </m:e>
                            <m:e>
                              <m:r>
                                <a:rPr lang="tr-TR" sz="1600" i="1" smtClean="0">
                                  <a:latin typeface="Cambria Math" panose="02040503050406030204" pitchFamily="18" charset="0"/>
                                </a:rPr>
                                <m:t>8</m:t>
                              </m:r>
                            </m:e>
                            <m:e>
                              <m:r>
                                <a:rPr lang="tr-TR" sz="1600" i="1" smtClean="0">
                                  <a:latin typeface="Cambria Math" panose="02040503050406030204" pitchFamily="18" charset="0"/>
                                </a:rPr>
                                <m:t>1</m:t>
                              </m:r>
                            </m:e>
                          </m:mr>
                          <m:mr>
                            <m:e>
                              <m:r>
                                <a:rPr lang="tr-TR" sz="1600" b="0" i="1" smtClean="0">
                                  <a:latin typeface="Cambria Math" panose="02040503050406030204" pitchFamily="18" charset="0"/>
                                </a:rPr>
                                <m:t>40</m:t>
                              </m:r>
                            </m:e>
                            <m:e>
                              <m:r>
                                <a:rPr lang="tr-TR" sz="1600" i="1" smtClean="0">
                                  <a:latin typeface="Cambria Math" panose="02040503050406030204" pitchFamily="18" charset="0"/>
                                </a:rPr>
                                <m:t>−</m:t>
                              </m:r>
                              <m:r>
                                <a:rPr lang="tr-TR" sz="1600" b="0" i="1" smtClean="0">
                                  <a:latin typeface="Cambria Math" panose="02040503050406030204" pitchFamily="18" charset="0"/>
                                </a:rPr>
                                <m:t>120</m:t>
                              </m:r>
                            </m:e>
                            <m:e>
                              <m:r>
                                <a:rPr lang="tr-TR" sz="1600" i="1" smtClean="0">
                                  <a:latin typeface="Cambria Math" panose="02040503050406030204" pitchFamily="18" charset="0"/>
                                </a:rPr>
                                <m:t>3</m:t>
                              </m:r>
                              <m:r>
                                <a:rPr lang="tr-TR" sz="1600" b="0" i="1" smtClean="0">
                                  <a:latin typeface="Cambria Math" panose="02040503050406030204" pitchFamily="18" charset="0"/>
                                </a:rPr>
                                <m:t>0</m:t>
                              </m:r>
                            </m:e>
                          </m:mr>
                        </m:m>
                      </m:e>
                    </m:d>
                  </m:oMath>
                </a14:m>
                <a:r>
                  <a:rPr lang="tr-TR" sz="1600" dirty="0"/>
                  <a:t>     </a:t>
                </a:r>
                <a14:m>
                  <m:oMath xmlns:m="http://schemas.openxmlformats.org/officeDocument/2006/math">
                    <m:r>
                      <a:rPr lang="tr-TR" sz="160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   </m:t>
                    </m:r>
                  </m:oMath>
                </a14:m>
                <a:r>
                  <a:rPr lang="tr-TR" sz="1600" dirty="0"/>
                  <a:t> </a:t>
                </a:r>
                <a14:m>
                  <m:oMath xmlns:m="http://schemas.openxmlformats.org/officeDocument/2006/math">
                    <m:sSub>
                      <m:sSubPr>
                        <m:ctrlPr>
                          <a:rPr lang="tr-TR" sz="1600" i="1">
                            <a:latin typeface="Cambria Math" panose="02040503050406030204" pitchFamily="18" charset="0"/>
                            <a:ea typeface="Cambria Math"/>
                          </a:rPr>
                        </m:ctrlPr>
                      </m:sSubPr>
                      <m:e>
                        <m:acc>
                          <m:accPr>
                            <m:chr m:val="⃗"/>
                            <m:ctrlPr>
                              <a:rPr lang="tr-TR" sz="1600" i="1">
                                <a:latin typeface="Cambria Math" panose="02040503050406030204" pitchFamily="18" charset="0"/>
                                <a:ea typeface="Cambria Math"/>
                              </a:rPr>
                            </m:ctrlPr>
                          </m:accPr>
                          <m:e>
                            <m:r>
                              <m:rPr>
                                <m:sty m:val="p"/>
                              </m:rPr>
                              <a:rPr lang="tr-TR" sz="1600">
                                <a:latin typeface="Cambria Math" panose="02040503050406030204" pitchFamily="18" charset="0"/>
                                <a:ea typeface="Cambria Math"/>
                              </a:rPr>
                              <m:t>M</m:t>
                            </m:r>
                          </m:e>
                        </m:acc>
                      </m:e>
                      <m:sub>
                        <m:r>
                          <m:rPr>
                            <m:sty m:val="p"/>
                          </m:rPr>
                          <a:rPr lang="tr-TR" sz="1600">
                            <a:latin typeface="Cambria Math" panose="02040503050406030204" pitchFamily="18" charset="0"/>
                            <a:ea typeface="Cambria Math"/>
                          </a:rPr>
                          <m:t>o</m:t>
                        </m:r>
                      </m:sub>
                    </m:sSub>
                    <m:r>
                      <a:rPr lang="tr-TR" sz="1600">
                        <a:latin typeface="Cambria Math" panose="02040503050406030204" pitchFamily="18" charset="0"/>
                      </a:rPr>
                      <m:t>=</m:t>
                    </m:r>
                  </m:oMath>
                </a14:m>
                <a:r>
                  <a:rPr lang="tr-TR" sz="1600" dirty="0"/>
                  <a:t> (</a:t>
                </a:r>
                <a14:m>
                  <m:oMath xmlns:m="http://schemas.openxmlformats.org/officeDocument/2006/math">
                    <m:r>
                      <a:rPr lang="tr-TR" sz="1600" dirty="0">
                        <a:latin typeface="Cambria Math" panose="02040503050406030204" pitchFamily="18" charset="0"/>
                      </a:rPr>
                      <m:t>3</m:t>
                    </m:r>
                    <m:r>
                      <a:rPr lang="tr-TR" sz="1600" b="0" i="0" dirty="0" smtClean="0">
                        <a:latin typeface="Cambria Math" panose="02040503050406030204" pitchFamily="18" charset="0"/>
                      </a:rPr>
                      <m:t>6</m:t>
                    </m:r>
                    <m:r>
                      <a:rPr lang="tr-TR" sz="1600">
                        <a:latin typeface="Cambria Math" panose="02040503050406030204" pitchFamily="18" charset="0"/>
                      </a:rPr>
                      <m:t>0</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i</m:t>
                        </m:r>
                      </m:e>
                    </m:acc>
                    <m:r>
                      <a:rPr lang="tr-TR" sz="1600">
                        <a:latin typeface="Cambria Math" panose="02040503050406030204" pitchFamily="18" charset="0"/>
                      </a:rPr>
                      <m:t>−</m:t>
                    </m:r>
                    <m:r>
                      <a:rPr lang="tr-TR" sz="1600" b="0" i="0" smtClean="0">
                        <a:latin typeface="Cambria Math" panose="02040503050406030204" pitchFamily="18" charset="0"/>
                      </a:rPr>
                      <m:t>5</m:t>
                    </m:r>
                    <m:r>
                      <a:rPr lang="tr-TR" sz="1600">
                        <a:latin typeface="Cambria Math" panose="02040503050406030204" pitchFamily="18" charset="0"/>
                      </a:rPr>
                      <m:t>0</m:t>
                    </m:r>
                    <m:acc>
                      <m:accPr>
                        <m:chr m:val="⃗"/>
                        <m:ctrlPr>
                          <a:rPr lang="tr-TR" sz="1600" i="1" smtClean="0">
                            <a:latin typeface="Cambria Math" panose="02040503050406030204" pitchFamily="18" charset="0"/>
                          </a:rPr>
                        </m:ctrlPr>
                      </m:accPr>
                      <m:e>
                        <m:r>
                          <m:rPr>
                            <m:sty m:val="p"/>
                          </m:rPr>
                          <a:rPr lang="tr-TR" sz="1600">
                            <a:latin typeface="Cambria Math" panose="02040503050406030204" pitchFamily="18" charset="0"/>
                          </a:rPr>
                          <m:t>j</m:t>
                        </m:r>
                      </m:e>
                    </m:acc>
                    <m:r>
                      <a:rPr lang="tr-TR" sz="1600" b="0" i="0" smtClean="0">
                        <a:latin typeface="Cambria Math" panose="02040503050406030204" pitchFamily="18" charset="0"/>
                      </a:rPr>
                      <m:t>−680</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k</m:t>
                        </m:r>
                      </m:e>
                    </m:acc>
                    <m:r>
                      <a:rPr lang="tr-TR" sz="1600" b="0" i="1" smtClean="0">
                        <a:latin typeface="Cambria Math" panose="02040503050406030204" pitchFamily="18" charset="0"/>
                      </a:rPr>
                      <m:t>)</m:t>
                    </m:r>
                  </m:oMath>
                </a14:m>
                <a:r>
                  <a:rPr lang="tr-TR" sz="1600" dirty="0"/>
                  <a:t> (</a:t>
                </a:r>
                <a:r>
                  <a:rPr lang="tr-TR" sz="1600" dirty="0" err="1"/>
                  <a:t>N.m</a:t>
                </a:r>
                <a:r>
                  <a:rPr lang="tr-TR" sz="1600" dirty="0"/>
                  <a:t>)</a:t>
                </a:r>
              </a:p>
            </p:txBody>
          </p:sp>
        </mc:Choice>
        <mc:Fallback xmlns="">
          <p:sp>
            <p:nvSpPr>
              <p:cNvPr id="25" name="Metin kutusu 24"/>
              <p:cNvSpPr txBox="1">
                <a:spLocks noRot="1" noChangeAspect="1" noMove="1" noResize="1" noEditPoints="1" noAdjustHandles="1" noChangeArrowheads="1" noChangeShapeType="1" noTextEdit="1"/>
              </p:cNvSpPr>
              <p:nvPr/>
            </p:nvSpPr>
            <p:spPr>
              <a:xfrm>
                <a:off x="370033" y="5450342"/>
                <a:ext cx="6368271" cy="782587"/>
              </a:xfrm>
              <a:prstGeom prst="rect">
                <a:avLst/>
              </a:prstGeom>
              <a:blipFill>
                <a:blip r:embed="rId5"/>
                <a:stretch>
                  <a:fillRect l="-96" b="-781"/>
                </a:stretch>
              </a:blipFill>
            </p:spPr>
            <p:txBody>
              <a:bodyPr/>
              <a:lstStyle/>
              <a:p>
                <a:r>
                  <a:rPr lang="tr-TR">
                    <a:noFill/>
                  </a:rPr>
                  <a:t> </a:t>
                </a:r>
              </a:p>
            </p:txBody>
          </p:sp>
        </mc:Fallback>
      </mc:AlternateContent>
      <p:sp>
        <p:nvSpPr>
          <p:cNvPr id="13" name="Metin kutusu 12">
            <a:extLst>
              <a:ext uri="{FF2B5EF4-FFF2-40B4-BE49-F238E27FC236}">
                <a16:creationId xmlns:a16="http://schemas.microsoft.com/office/drawing/2014/main" id="{2375701D-84E0-EF2D-E25A-804FD1E95F26}"/>
              </a:ext>
            </a:extLst>
          </p:cNvPr>
          <p:cNvSpPr txBox="1"/>
          <p:nvPr/>
        </p:nvSpPr>
        <p:spPr>
          <a:xfrm>
            <a:off x="242797" y="332656"/>
            <a:ext cx="8433660" cy="261610"/>
          </a:xfrm>
          <a:prstGeom prst="rect">
            <a:avLst/>
          </a:prstGeom>
          <a:solidFill>
            <a:schemeClr val="bg2"/>
          </a:solidFill>
        </p:spPr>
        <p:txBody>
          <a:bodyPr wrap="square" rtlCol="0">
            <a:spAutoFit/>
          </a:bodyPr>
          <a:lstStyle/>
          <a:p>
            <a:pPr algn="just"/>
            <a:r>
              <a:rPr lang="tr-TR" sz="1100" b="1" dirty="0">
                <a:solidFill>
                  <a:srgbClr val="FF0000"/>
                </a:solidFill>
              </a:rPr>
              <a:t>Moment</a:t>
            </a:r>
            <a:r>
              <a:rPr lang="tr-TR" sz="1100" b="1" dirty="0"/>
              <a:t>, moment alınan noktadan kuvvet hattı üzerindeki herhangi bir noktaya çizilen konum vektörü ile kuvvetin vektörel çarpımına eşittir.</a:t>
            </a:r>
          </a:p>
        </p:txBody>
      </p:sp>
      <mc:AlternateContent xmlns:mc="http://schemas.openxmlformats.org/markup-compatibility/2006" xmlns:a14="http://schemas.microsoft.com/office/drawing/2010/main">
        <mc:Choice Requires="a14">
          <p:sp>
            <p:nvSpPr>
              <p:cNvPr id="22" name="Metin kutusu 21">
                <a:extLst>
                  <a:ext uri="{FF2B5EF4-FFF2-40B4-BE49-F238E27FC236}">
                    <a16:creationId xmlns:a16="http://schemas.microsoft.com/office/drawing/2014/main" id="{831A7633-A5D1-2EF5-671B-4D40C5304873}"/>
                  </a:ext>
                </a:extLst>
              </p:cNvPr>
              <p:cNvSpPr txBox="1"/>
              <p:nvPr/>
            </p:nvSpPr>
            <p:spPr>
              <a:xfrm>
                <a:off x="237484" y="1923259"/>
                <a:ext cx="8058683" cy="2819426"/>
              </a:xfrm>
              <a:prstGeom prst="rect">
                <a:avLst/>
              </a:prstGeom>
              <a:noFill/>
            </p:spPr>
            <p:txBody>
              <a:bodyPr wrap="square">
                <a:spAutoFit/>
              </a:bodyPr>
              <a:lstStyle/>
              <a:p>
                <a:pPr>
                  <a:lnSpc>
                    <a:spcPct val="150000"/>
                  </a:lnSpc>
                </a:pPr>
                <a14:m>
                  <m:oMath xmlns:m="http://schemas.openxmlformats.org/officeDocument/2006/math">
                    <m:acc>
                      <m:accPr>
                        <m:chr m:val="⃗"/>
                        <m:ctrlPr>
                          <a:rPr lang="tr-TR" sz="1600" b="1" i="1" smtClean="0">
                            <a:solidFill>
                              <a:srgbClr val="FF0000"/>
                            </a:solidFill>
                            <a:latin typeface="Cambria Math" panose="02040503050406030204" pitchFamily="18" charset="0"/>
                          </a:rPr>
                        </m:ctrlPr>
                      </m:accPr>
                      <m:e>
                        <m:r>
                          <a:rPr lang="tr-TR" sz="1600" b="1" i="0">
                            <a:solidFill>
                              <a:srgbClr val="FF0000"/>
                            </a:solidFill>
                            <a:latin typeface="Cambria Math" panose="02040503050406030204" pitchFamily="18" charset="0"/>
                          </a:rPr>
                          <m:t>𝐅</m:t>
                        </m:r>
                      </m:e>
                    </m:acc>
                    <m:r>
                      <a:rPr lang="tr-TR" sz="1600" b="1">
                        <a:solidFill>
                          <a:srgbClr val="FF0000"/>
                        </a:solidFill>
                        <a:latin typeface="Cambria Math" panose="02040503050406030204" pitchFamily="18" charset="0"/>
                      </a:rPr>
                      <m:t>=</m:t>
                    </m:r>
                    <m:r>
                      <a:rPr lang="tr-TR" sz="1600" b="1" i="1">
                        <a:solidFill>
                          <a:srgbClr val="FF0000"/>
                        </a:solidFill>
                        <a:latin typeface="Cambria Math" panose="02040503050406030204" pitchFamily="18" charset="0"/>
                      </a:rPr>
                      <m:t>𝐅</m:t>
                    </m:r>
                    <m:r>
                      <a:rPr lang="tr-TR" sz="1600" b="1">
                        <a:solidFill>
                          <a:srgbClr val="FF0000"/>
                        </a:solidFill>
                        <a:latin typeface="Cambria Math" panose="02040503050406030204" pitchFamily="18" charset="0"/>
                        <a:ea typeface="Cambria Math" panose="02040503050406030204" pitchFamily="18" charset="0"/>
                      </a:rPr>
                      <m:t>∙</m:t>
                    </m:r>
                    <m:sSub>
                      <m:sSubPr>
                        <m:ctrlPr>
                          <a:rPr lang="tr-TR" sz="1600" b="1" i="1">
                            <a:solidFill>
                              <a:srgbClr val="FF0000"/>
                            </a:solidFill>
                            <a:latin typeface="Cambria Math" panose="02040503050406030204" pitchFamily="18" charset="0"/>
                            <a:ea typeface="Cambria Math"/>
                          </a:rPr>
                        </m:ctrlPr>
                      </m:sSubPr>
                      <m:e>
                        <m:acc>
                          <m:accPr>
                            <m:chr m:val="⃗"/>
                            <m:ctrlPr>
                              <a:rPr lang="tr-TR" sz="1600" b="1" i="1">
                                <a:solidFill>
                                  <a:srgbClr val="FF0000"/>
                                </a:solidFill>
                                <a:latin typeface="Cambria Math" panose="02040503050406030204" pitchFamily="18" charset="0"/>
                              </a:rPr>
                            </m:ctrlPr>
                          </m:accPr>
                          <m:e>
                            <m:r>
                              <a:rPr lang="tr-TR" sz="1600" b="1" i="1">
                                <a:solidFill>
                                  <a:srgbClr val="FF0000"/>
                                </a:solidFill>
                                <a:latin typeface="Cambria Math" panose="02040503050406030204" pitchFamily="18" charset="0"/>
                              </a:rPr>
                              <m:t>𝒖</m:t>
                            </m:r>
                          </m:e>
                        </m:acc>
                      </m:e>
                      <m:sub>
                        <m:r>
                          <a:rPr lang="tr-TR" sz="1600" b="1" i="1">
                            <a:solidFill>
                              <a:srgbClr val="FF0000"/>
                            </a:solidFill>
                            <a:latin typeface="Cambria Math" panose="02040503050406030204" pitchFamily="18" charset="0"/>
                            <a:ea typeface="Cambria Math"/>
                          </a:rPr>
                          <m:t>𝑨𝑩</m:t>
                        </m:r>
                      </m:sub>
                    </m:sSub>
                  </m:oMath>
                </a14:m>
                <a:r>
                  <a:rPr lang="tr-TR" sz="1600" b="1" dirty="0">
                    <a:solidFill>
                      <a:srgbClr val="FF0000"/>
                    </a:solidFill>
                    <a:ea typeface="Cambria Math" panose="02040503050406030204" pitchFamily="18" charset="0"/>
                  </a:rPr>
                  <a:t> </a:t>
                </a:r>
                <a14:m>
                  <m:oMath xmlns:m="http://schemas.openxmlformats.org/officeDocument/2006/math">
                    <m:r>
                      <m:rPr>
                        <m:sty m:val="p"/>
                      </m:rPr>
                      <a:rPr lang="tr-TR" sz="1600">
                        <a:latin typeface="Cambria Math" panose="02040503050406030204" pitchFamily="18" charset="0"/>
                        <a:ea typeface="Cambria Math" panose="02040503050406030204" pitchFamily="18" charset="0"/>
                      </a:rPr>
                      <m:t>oldu</m:t>
                    </m:r>
                    <m:r>
                      <a:rPr lang="tr-TR" sz="1600">
                        <a:latin typeface="Cambria Math" panose="02040503050406030204" pitchFamily="18" charset="0"/>
                        <a:ea typeface="Cambria Math" panose="02040503050406030204" pitchFamily="18" charset="0"/>
                      </a:rPr>
                      <m:t>ğ</m:t>
                    </m:r>
                    <m:r>
                      <m:rPr>
                        <m:sty m:val="p"/>
                      </m:rPr>
                      <a:rPr lang="tr-TR" sz="1600">
                        <a:latin typeface="Cambria Math" panose="02040503050406030204" pitchFamily="18" charset="0"/>
                        <a:ea typeface="Cambria Math" panose="02040503050406030204" pitchFamily="18" charset="0"/>
                      </a:rPr>
                      <m:t>una</m:t>
                    </m:r>
                    <m:r>
                      <a:rPr lang="tr-TR" sz="1600">
                        <a:latin typeface="Cambria Math" panose="02040503050406030204" pitchFamily="18" charset="0"/>
                        <a:ea typeface="Cambria Math" panose="02040503050406030204" pitchFamily="18" charset="0"/>
                      </a:rPr>
                      <m:t> </m:t>
                    </m:r>
                    <m:r>
                      <m:rPr>
                        <m:sty m:val="p"/>
                      </m:rPr>
                      <a:rPr lang="tr-TR" sz="1600">
                        <a:latin typeface="Cambria Math" panose="02040503050406030204" pitchFamily="18" charset="0"/>
                        <a:ea typeface="Cambria Math" panose="02040503050406030204" pitchFamily="18" charset="0"/>
                      </a:rPr>
                      <m:t>g</m:t>
                    </m:r>
                    <m:r>
                      <a:rPr lang="tr-TR" sz="1600">
                        <a:latin typeface="Cambria Math" panose="02040503050406030204" pitchFamily="18" charset="0"/>
                        <a:ea typeface="Cambria Math" panose="02040503050406030204" pitchFamily="18" charset="0"/>
                      </a:rPr>
                      <m:t>ö</m:t>
                    </m:r>
                    <m:r>
                      <m:rPr>
                        <m:sty m:val="p"/>
                      </m:rPr>
                      <a:rPr lang="tr-TR" sz="1600">
                        <a:latin typeface="Cambria Math" panose="02040503050406030204" pitchFamily="18" charset="0"/>
                        <a:ea typeface="Cambria Math" panose="02040503050406030204" pitchFamily="18" charset="0"/>
                      </a:rPr>
                      <m:t>re</m:t>
                    </m:r>
                    <m:r>
                      <a:rPr lang="tr-TR" sz="1600">
                        <a:latin typeface="Cambria Math" panose="02040503050406030204" pitchFamily="18" charset="0"/>
                        <a:ea typeface="Cambria Math" panose="02040503050406030204" pitchFamily="18" charset="0"/>
                      </a:rPr>
                      <m:t> </m:t>
                    </m:r>
                    <m:sSub>
                      <m:sSubPr>
                        <m:ctrlPr>
                          <a:rPr lang="tr-TR" sz="1600" i="1">
                            <a:latin typeface="Cambria Math" panose="02040503050406030204" pitchFamily="18" charset="0"/>
                            <a:ea typeface="Cambria Math"/>
                          </a:rPr>
                        </m:ctrlPr>
                      </m:sSubPr>
                      <m:e>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u</m:t>
                            </m:r>
                          </m:e>
                        </m:acc>
                      </m:e>
                      <m:sub>
                        <m:r>
                          <m:rPr>
                            <m:sty m:val="p"/>
                          </m:rPr>
                          <a:rPr lang="tr-TR" sz="1600">
                            <a:latin typeface="Cambria Math" panose="02040503050406030204" pitchFamily="18" charset="0"/>
                            <a:ea typeface="Cambria Math"/>
                          </a:rPr>
                          <m:t>AB</m:t>
                        </m:r>
                      </m:sub>
                    </m:sSub>
                  </m:oMath>
                </a14:m>
                <a:r>
                  <a:rPr lang="tr-TR" sz="1600" i="1" dirty="0">
                    <a:latin typeface="Cambria Math" panose="02040503050406030204" pitchFamily="18" charset="0"/>
                  </a:rPr>
                  <a:t> birim vektörünü bulmamız gerekli.</a:t>
                </a:r>
              </a:p>
              <a:p>
                <a:pPr>
                  <a:lnSpc>
                    <a:spcPct val="150000"/>
                  </a:lnSpc>
                </a:pPr>
                <a14:m>
                  <m:oMath xmlns:m="http://schemas.openxmlformats.org/officeDocument/2006/math">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AB</m:t>
                        </m:r>
                      </m:e>
                    </m:acc>
                    <m:r>
                      <a:rPr lang="tr-TR" sz="1600">
                        <a:latin typeface="Cambria Math" panose="02040503050406030204" pitchFamily="18" charset="0"/>
                      </a:rPr>
                      <m:t>=</m:t>
                    </m:r>
                    <m:d>
                      <m:dPr>
                        <m:ctrlPr>
                          <a:rPr lang="tr-TR" sz="1600" i="1">
                            <a:latin typeface="Cambria Math" panose="02040503050406030204" pitchFamily="18" charset="0"/>
                          </a:rPr>
                        </m:ctrlPr>
                      </m:dPr>
                      <m:e>
                        <m:r>
                          <a:rPr lang="tr-TR" sz="1600">
                            <a:latin typeface="Cambria Math" panose="02040503050406030204" pitchFamily="18" charset="0"/>
                          </a:rPr>
                          <m:t>7−3</m:t>
                        </m:r>
                      </m:e>
                    </m:d>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i</m:t>
                        </m:r>
                      </m:e>
                    </m:acc>
                    <m:r>
                      <a:rPr lang="tr-TR" sz="1600">
                        <a:latin typeface="Cambria Math" panose="02040503050406030204" pitchFamily="18" charset="0"/>
                      </a:rPr>
                      <m:t>+</m:t>
                    </m:r>
                    <m:d>
                      <m:dPr>
                        <m:ctrlPr>
                          <a:rPr lang="tr-TR" sz="1600" i="1">
                            <a:latin typeface="Cambria Math" panose="02040503050406030204" pitchFamily="18" charset="0"/>
                          </a:rPr>
                        </m:ctrlPr>
                      </m:dPr>
                      <m:e>
                        <m:r>
                          <a:rPr lang="tr-TR" sz="1600">
                            <a:latin typeface="Cambria Math" panose="02040503050406030204" pitchFamily="18" charset="0"/>
                          </a:rPr>
                          <m:t>−4−8</m:t>
                        </m:r>
                      </m:e>
                    </m:d>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j</m:t>
                        </m:r>
                      </m:e>
                    </m:acc>
                    <m:r>
                      <a:rPr lang="tr-TR" sz="1600">
                        <a:latin typeface="Cambria Math" panose="02040503050406030204" pitchFamily="18" charset="0"/>
                      </a:rPr>
                      <m:t>+</m:t>
                    </m:r>
                    <m:d>
                      <m:dPr>
                        <m:ctrlPr>
                          <a:rPr lang="tr-TR" sz="1600" i="1">
                            <a:latin typeface="Cambria Math" panose="02040503050406030204" pitchFamily="18" charset="0"/>
                          </a:rPr>
                        </m:ctrlPr>
                      </m:dPr>
                      <m:e>
                        <m:r>
                          <a:rPr lang="tr-TR" sz="1600">
                            <a:latin typeface="Cambria Math" panose="02040503050406030204" pitchFamily="18" charset="0"/>
                          </a:rPr>
                          <m:t>4−1</m:t>
                        </m:r>
                      </m:e>
                    </m:d>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k</m:t>
                        </m:r>
                      </m:e>
                    </m:acc>
                    <m:r>
                      <a:rPr lang="tr-TR" sz="1600">
                        <a:latin typeface="Cambria Math" panose="02040503050406030204" pitchFamily="18" charset="0"/>
                      </a:rPr>
                      <m:t>=4</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i</m:t>
                        </m:r>
                      </m:e>
                    </m:acc>
                    <m:r>
                      <a:rPr lang="tr-TR" sz="1600">
                        <a:latin typeface="Cambria Math" panose="02040503050406030204" pitchFamily="18" charset="0"/>
                      </a:rPr>
                      <m:t>−12</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j</m:t>
                        </m:r>
                      </m:e>
                    </m:acc>
                    <m:r>
                      <a:rPr lang="tr-TR" sz="1600">
                        <a:latin typeface="Cambria Math" panose="02040503050406030204" pitchFamily="18" charset="0"/>
                      </a:rPr>
                      <m:t>+3</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k</m:t>
                        </m:r>
                      </m:e>
                    </m:acc>
                  </m:oMath>
                </a14:m>
                <a:r>
                  <a:rPr lang="tr-TR" sz="1600" dirty="0"/>
                  <a:t>      (m)</a:t>
                </a:r>
              </a:p>
              <a:p>
                <a:pPr/>
                <a14:m>
                  <m:oMathPara xmlns:m="http://schemas.openxmlformats.org/officeDocument/2006/math">
                    <m:oMathParaPr>
                      <m:jc m:val="left"/>
                    </m:oMathParaPr>
                    <m:oMath xmlns:m="http://schemas.openxmlformats.org/officeDocument/2006/math">
                      <m:sSub>
                        <m:sSubPr>
                          <m:ctrlPr>
                            <a:rPr lang="tr-TR" sz="1600" i="1">
                              <a:latin typeface="Cambria Math" panose="02040503050406030204" pitchFamily="18" charset="0"/>
                              <a:ea typeface="Cambria Math"/>
                            </a:rPr>
                          </m:ctrlPr>
                        </m:sSubPr>
                        <m:e>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u</m:t>
                              </m:r>
                            </m:e>
                          </m:acc>
                        </m:e>
                        <m:sub>
                          <m:r>
                            <m:rPr>
                              <m:sty m:val="p"/>
                            </m:rPr>
                            <a:rPr lang="tr-TR" sz="1600">
                              <a:latin typeface="Cambria Math" panose="02040503050406030204" pitchFamily="18" charset="0"/>
                              <a:ea typeface="Cambria Math"/>
                            </a:rPr>
                            <m:t>AB</m:t>
                          </m:r>
                        </m:sub>
                      </m:sSub>
                      <m:r>
                        <a:rPr lang="tr-TR" sz="1600">
                          <a:latin typeface="Cambria Math" panose="02040503050406030204" pitchFamily="18" charset="0"/>
                          <a:ea typeface="Cambria Math"/>
                        </a:rPr>
                        <m:t>=</m:t>
                      </m:r>
                      <m:f>
                        <m:fPr>
                          <m:ctrlPr>
                            <a:rPr lang="tr-TR" sz="1600" i="1">
                              <a:latin typeface="Cambria Math" panose="02040503050406030204" pitchFamily="18" charset="0"/>
                              <a:ea typeface="Cambria Math"/>
                            </a:rPr>
                          </m:ctrlPr>
                        </m:fPr>
                        <m:num>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AB</m:t>
                              </m:r>
                            </m:e>
                          </m:acc>
                        </m:num>
                        <m:den>
                          <m:r>
                            <a:rPr lang="tr-TR" sz="1600" b="0" i="1" smtClean="0">
                              <a:latin typeface="Cambria Math" panose="02040503050406030204" pitchFamily="18" charset="0"/>
                            </a:rPr>
                            <m:t>|</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AB</m:t>
                              </m:r>
                            </m:e>
                          </m:acc>
                          <m:r>
                            <a:rPr lang="tr-TR" sz="1600" b="0" i="1" smtClean="0">
                              <a:latin typeface="Cambria Math" panose="02040503050406030204" pitchFamily="18" charset="0"/>
                            </a:rPr>
                            <m:t>|</m:t>
                          </m:r>
                        </m:den>
                      </m:f>
                      <m:r>
                        <a:rPr lang="tr-TR" sz="1600" b="0" i="1" smtClean="0">
                          <a:latin typeface="Cambria Math" panose="02040503050406030204" pitchFamily="18" charset="0"/>
                          <a:ea typeface="Cambria Math"/>
                        </a:rPr>
                        <m:t>=</m:t>
                      </m:r>
                      <m:f>
                        <m:fPr>
                          <m:ctrlPr>
                            <a:rPr lang="tr-TR" sz="1600" i="1">
                              <a:latin typeface="Cambria Math" panose="02040503050406030204" pitchFamily="18" charset="0"/>
                              <a:ea typeface="Cambria Math"/>
                            </a:rPr>
                          </m:ctrlPr>
                        </m:fPr>
                        <m:num>
                          <m:r>
                            <a:rPr lang="tr-TR" sz="1600">
                              <a:latin typeface="Cambria Math" panose="02040503050406030204" pitchFamily="18" charset="0"/>
                            </a:rPr>
                            <m:t>4</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i</m:t>
                              </m:r>
                            </m:e>
                          </m:acc>
                          <m:r>
                            <a:rPr lang="tr-TR" sz="1600">
                              <a:latin typeface="Cambria Math" panose="02040503050406030204" pitchFamily="18" charset="0"/>
                            </a:rPr>
                            <m:t>−12</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j</m:t>
                              </m:r>
                            </m:e>
                          </m:acc>
                          <m:r>
                            <a:rPr lang="tr-TR" sz="1600">
                              <a:latin typeface="Cambria Math" panose="02040503050406030204" pitchFamily="18" charset="0"/>
                            </a:rPr>
                            <m:t>+3</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k</m:t>
                              </m:r>
                            </m:e>
                          </m:acc>
                        </m:num>
                        <m:den>
                          <m:rad>
                            <m:radPr>
                              <m:degHide m:val="on"/>
                              <m:ctrlPr>
                                <a:rPr lang="tr-TR" sz="1600" i="1">
                                  <a:latin typeface="Cambria Math" panose="02040503050406030204" pitchFamily="18" charset="0"/>
                                  <a:ea typeface="Cambria Math"/>
                                </a:rPr>
                              </m:ctrlPr>
                            </m:radPr>
                            <m:deg/>
                            <m:e>
                              <m:sSup>
                                <m:sSupPr>
                                  <m:ctrlPr>
                                    <a:rPr lang="tr-TR" sz="1600" i="1">
                                      <a:latin typeface="Cambria Math" panose="02040503050406030204" pitchFamily="18" charset="0"/>
                                      <a:ea typeface="Cambria Math"/>
                                    </a:rPr>
                                  </m:ctrlPr>
                                </m:sSupPr>
                                <m:e>
                                  <m:r>
                                    <a:rPr lang="tr-TR" sz="1600">
                                      <a:latin typeface="Cambria Math" panose="02040503050406030204" pitchFamily="18" charset="0"/>
                                      <a:ea typeface="Cambria Math"/>
                                    </a:rPr>
                                    <m:t>4</m:t>
                                  </m:r>
                                </m:e>
                                <m:sup>
                                  <m:r>
                                    <a:rPr lang="tr-TR" sz="1600">
                                      <a:latin typeface="Cambria Math" panose="02040503050406030204" pitchFamily="18" charset="0"/>
                                      <a:ea typeface="Cambria Math"/>
                                    </a:rPr>
                                    <m:t>2</m:t>
                                  </m:r>
                                </m:sup>
                              </m:sSup>
                              <m:r>
                                <a:rPr lang="tr-TR" sz="1600">
                                  <a:latin typeface="Cambria Math" panose="02040503050406030204" pitchFamily="18" charset="0"/>
                                  <a:ea typeface="Cambria Math"/>
                                </a:rPr>
                                <m:t>+</m:t>
                              </m:r>
                              <m:sSup>
                                <m:sSupPr>
                                  <m:ctrlPr>
                                    <a:rPr lang="tr-TR" sz="1600" i="1">
                                      <a:latin typeface="Cambria Math" panose="02040503050406030204" pitchFamily="18" charset="0"/>
                                      <a:ea typeface="Cambria Math"/>
                                    </a:rPr>
                                  </m:ctrlPr>
                                </m:sSupPr>
                                <m:e>
                                  <m:r>
                                    <a:rPr lang="tr-TR" sz="1600">
                                      <a:latin typeface="Cambria Math" panose="02040503050406030204" pitchFamily="18" charset="0"/>
                                      <a:ea typeface="Cambria Math"/>
                                    </a:rPr>
                                    <m:t>(−12)</m:t>
                                  </m:r>
                                </m:e>
                                <m:sup>
                                  <m:r>
                                    <a:rPr lang="tr-TR" sz="1600">
                                      <a:latin typeface="Cambria Math" panose="02040503050406030204" pitchFamily="18" charset="0"/>
                                      <a:ea typeface="Cambria Math"/>
                                    </a:rPr>
                                    <m:t>2</m:t>
                                  </m:r>
                                </m:sup>
                              </m:sSup>
                              <m:r>
                                <a:rPr lang="tr-TR" sz="1600">
                                  <a:latin typeface="Cambria Math" panose="02040503050406030204" pitchFamily="18" charset="0"/>
                                  <a:ea typeface="Cambria Math"/>
                                </a:rPr>
                                <m:t>+</m:t>
                              </m:r>
                              <m:sSup>
                                <m:sSupPr>
                                  <m:ctrlPr>
                                    <a:rPr lang="tr-TR" sz="1600" i="1">
                                      <a:latin typeface="Cambria Math" panose="02040503050406030204" pitchFamily="18" charset="0"/>
                                      <a:ea typeface="Cambria Math"/>
                                    </a:rPr>
                                  </m:ctrlPr>
                                </m:sSupPr>
                                <m:e>
                                  <m:r>
                                    <a:rPr lang="tr-TR" sz="1600">
                                      <a:latin typeface="Cambria Math" panose="02040503050406030204" pitchFamily="18" charset="0"/>
                                      <a:ea typeface="Cambria Math"/>
                                    </a:rPr>
                                    <m:t>3</m:t>
                                  </m:r>
                                </m:e>
                                <m:sup>
                                  <m:r>
                                    <a:rPr lang="tr-TR" sz="1600">
                                      <a:latin typeface="Cambria Math" panose="02040503050406030204" pitchFamily="18" charset="0"/>
                                      <a:ea typeface="Cambria Math"/>
                                    </a:rPr>
                                    <m:t>2</m:t>
                                  </m:r>
                                </m:sup>
                              </m:sSup>
                            </m:e>
                          </m:rad>
                        </m:den>
                      </m:f>
                      <m:r>
                        <a:rPr lang="tr-TR" sz="1600">
                          <a:latin typeface="Cambria Math" panose="02040503050406030204" pitchFamily="18" charset="0"/>
                          <a:ea typeface="Cambria Math"/>
                        </a:rPr>
                        <m:t>=</m:t>
                      </m:r>
                      <m:f>
                        <m:fPr>
                          <m:ctrlPr>
                            <a:rPr lang="tr-TR" sz="1600" i="1">
                              <a:latin typeface="Cambria Math" panose="02040503050406030204" pitchFamily="18" charset="0"/>
                              <a:ea typeface="Cambria Math"/>
                            </a:rPr>
                          </m:ctrlPr>
                        </m:fPr>
                        <m:num>
                          <m:r>
                            <a:rPr lang="tr-TR" sz="1600">
                              <a:latin typeface="Cambria Math" panose="02040503050406030204" pitchFamily="18" charset="0"/>
                            </a:rPr>
                            <m:t>4</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i</m:t>
                              </m:r>
                            </m:e>
                          </m:acc>
                          <m:r>
                            <a:rPr lang="tr-TR" sz="1600">
                              <a:latin typeface="Cambria Math" panose="02040503050406030204" pitchFamily="18" charset="0"/>
                            </a:rPr>
                            <m:t>−12</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j</m:t>
                              </m:r>
                            </m:e>
                          </m:acc>
                          <m:r>
                            <a:rPr lang="tr-TR" sz="1600">
                              <a:latin typeface="Cambria Math" panose="02040503050406030204" pitchFamily="18" charset="0"/>
                            </a:rPr>
                            <m:t>+3</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k</m:t>
                              </m:r>
                            </m:e>
                          </m:acc>
                        </m:num>
                        <m:den>
                          <m:r>
                            <a:rPr lang="tr-TR" sz="1600" b="0" i="1" smtClean="0">
                              <a:latin typeface="Cambria Math" panose="02040503050406030204" pitchFamily="18" charset="0"/>
                              <a:ea typeface="Cambria Math"/>
                            </a:rPr>
                            <m:t>13</m:t>
                          </m:r>
                        </m:den>
                      </m:f>
                    </m:oMath>
                  </m:oMathPara>
                </a14:m>
                <a:endParaRPr lang="tr-TR" sz="1600" dirty="0"/>
              </a:p>
              <a:p>
                <a:pPr>
                  <a:lnSpc>
                    <a:spcPct val="150000"/>
                  </a:lnSpc>
                </a:pPr>
                <a14:m>
                  <m:oMathPara xmlns:m="http://schemas.openxmlformats.org/officeDocument/2006/math">
                    <m:oMathParaPr>
                      <m:jc m:val="left"/>
                    </m:oMathParaPr>
                    <m:oMath xmlns:m="http://schemas.openxmlformats.org/officeDocument/2006/math">
                      <m:acc>
                        <m:accPr>
                          <m:chr m:val="⃗"/>
                          <m:ctrlPr>
                            <a:rPr lang="tr-TR" sz="1600" i="1" smtClean="0">
                              <a:latin typeface="Cambria Math" panose="02040503050406030204" pitchFamily="18" charset="0"/>
                            </a:rPr>
                          </m:ctrlPr>
                        </m:accPr>
                        <m:e>
                          <m:r>
                            <m:rPr>
                              <m:sty m:val="p"/>
                            </m:rPr>
                            <a:rPr lang="tr-TR" sz="1600">
                              <a:latin typeface="Cambria Math" panose="02040503050406030204" pitchFamily="18" charset="0"/>
                            </a:rPr>
                            <m:t>F</m:t>
                          </m:r>
                        </m:e>
                      </m:acc>
                      <m:r>
                        <a:rPr lang="tr-TR" sz="1600">
                          <a:latin typeface="Cambria Math" panose="02040503050406030204" pitchFamily="18" charset="0"/>
                        </a:rPr>
                        <m:t>=</m:t>
                      </m:r>
                      <m:r>
                        <m:rPr>
                          <m:sty m:val="p"/>
                        </m:rPr>
                        <a:rPr lang="tr-TR" sz="1600">
                          <a:latin typeface="Cambria Math" panose="02040503050406030204" pitchFamily="18" charset="0"/>
                        </a:rPr>
                        <m:t>F</m:t>
                      </m:r>
                      <m:r>
                        <a:rPr lang="tr-TR" sz="160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ea typeface="Cambria Math"/>
                            </a:rPr>
                          </m:ctrlPr>
                        </m:sSubPr>
                        <m:e>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u</m:t>
                              </m:r>
                            </m:e>
                          </m:acc>
                        </m:e>
                        <m:sub>
                          <m:r>
                            <m:rPr>
                              <m:sty m:val="p"/>
                            </m:rPr>
                            <a:rPr lang="tr-TR" sz="1600">
                              <a:latin typeface="Cambria Math" panose="02040503050406030204" pitchFamily="18" charset="0"/>
                              <a:ea typeface="Cambria Math"/>
                            </a:rPr>
                            <m:t>AB</m:t>
                          </m:r>
                        </m:sub>
                      </m:sSub>
                      <m:r>
                        <a:rPr lang="tr-TR" sz="1600" b="0" i="1" smtClean="0">
                          <a:latin typeface="Cambria Math" panose="02040503050406030204" pitchFamily="18" charset="0"/>
                          <a:ea typeface="Cambria Math"/>
                        </a:rPr>
                        <m:t>=130</m:t>
                      </m:r>
                      <m:d>
                        <m:dPr>
                          <m:ctrlPr>
                            <a:rPr lang="tr-TR" sz="1600" b="0" i="1" smtClean="0">
                              <a:latin typeface="Cambria Math" panose="02040503050406030204" pitchFamily="18" charset="0"/>
                              <a:ea typeface="Cambria Math"/>
                            </a:rPr>
                          </m:ctrlPr>
                        </m:dPr>
                        <m:e>
                          <m:f>
                            <m:fPr>
                              <m:ctrlPr>
                                <a:rPr lang="tr-TR" sz="1600" i="1">
                                  <a:latin typeface="Cambria Math" panose="02040503050406030204" pitchFamily="18" charset="0"/>
                                  <a:ea typeface="Cambria Math"/>
                                </a:rPr>
                              </m:ctrlPr>
                            </m:fPr>
                            <m:num>
                              <m:r>
                                <a:rPr lang="tr-TR" sz="1600">
                                  <a:latin typeface="Cambria Math" panose="02040503050406030204" pitchFamily="18" charset="0"/>
                                </a:rPr>
                                <m:t>4</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i</m:t>
                                  </m:r>
                                </m:e>
                              </m:acc>
                              <m:r>
                                <a:rPr lang="tr-TR" sz="1600">
                                  <a:latin typeface="Cambria Math" panose="02040503050406030204" pitchFamily="18" charset="0"/>
                                </a:rPr>
                                <m:t>−12</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j</m:t>
                                  </m:r>
                                </m:e>
                              </m:acc>
                              <m:r>
                                <a:rPr lang="tr-TR" sz="1600">
                                  <a:latin typeface="Cambria Math" panose="02040503050406030204" pitchFamily="18" charset="0"/>
                                </a:rPr>
                                <m:t>+3</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k</m:t>
                                  </m:r>
                                </m:e>
                              </m:acc>
                            </m:num>
                            <m:den>
                              <m:r>
                                <a:rPr lang="tr-TR" sz="1600" i="1">
                                  <a:latin typeface="Cambria Math" panose="02040503050406030204" pitchFamily="18" charset="0"/>
                                  <a:ea typeface="Cambria Math"/>
                                </a:rPr>
                                <m:t>13</m:t>
                              </m:r>
                            </m:den>
                          </m:f>
                        </m:e>
                      </m:d>
                    </m:oMath>
                  </m:oMathPara>
                </a14:m>
                <a:endParaRPr lang="tr-TR" sz="1600" b="0" dirty="0">
                  <a:ea typeface="Cambria Math"/>
                </a:endParaRPr>
              </a:p>
              <a:p>
                <a:pPr>
                  <a:lnSpc>
                    <a:spcPct val="150000"/>
                  </a:lnSpc>
                </a:pPr>
                <a14:m>
                  <m:oMath xmlns:m="http://schemas.openxmlformats.org/officeDocument/2006/math">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F</m:t>
                        </m:r>
                      </m:e>
                    </m:acc>
                    <m:r>
                      <a:rPr lang="tr-TR" sz="1600" i="1">
                        <a:latin typeface="Cambria Math" panose="02040503050406030204" pitchFamily="18" charset="0"/>
                      </a:rPr>
                      <m:t>=40</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i</m:t>
                        </m:r>
                      </m:e>
                    </m:acc>
                    <m:r>
                      <a:rPr lang="tr-TR" sz="1600">
                        <a:latin typeface="Cambria Math" panose="02040503050406030204" pitchFamily="18" charset="0"/>
                      </a:rPr>
                      <m:t>−12</m:t>
                    </m:r>
                    <m:r>
                      <a:rPr lang="tr-TR" sz="1600" i="1">
                        <a:latin typeface="Cambria Math" panose="02040503050406030204" pitchFamily="18" charset="0"/>
                      </a:rPr>
                      <m:t>0</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j</m:t>
                        </m:r>
                      </m:e>
                    </m:acc>
                    <m:r>
                      <a:rPr lang="tr-TR" sz="1600">
                        <a:latin typeface="Cambria Math" panose="02040503050406030204" pitchFamily="18" charset="0"/>
                      </a:rPr>
                      <m:t>+</m:t>
                    </m:r>
                    <m:r>
                      <a:rPr lang="tr-TR" sz="1600" i="1">
                        <a:latin typeface="Cambria Math" panose="02040503050406030204" pitchFamily="18" charset="0"/>
                      </a:rPr>
                      <m:t>30</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k</m:t>
                        </m:r>
                      </m:e>
                    </m:acc>
                  </m:oMath>
                </a14:m>
                <a:r>
                  <a:rPr lang="tr-TR" sz="1600" dirty="0"/>
                  <a:t>  (N)</a:t>
                </a:r>
              </a:p>
            </p:txBody>
          </p:sp>
        </mc:Choice>
        <mc:Fallback xmlns="">
          <p:sp>
            <p:nvSpPr>
              <p:cNvPr id="22" name="Metin kutusu 21">
                <a:extLst>
                  <a:ext uri="{FF2B5EF4-FFF2-40B4-BE49-F238E27FC236}">
                    <a16:creationId xmlns:a16="http://schemas.microsoft.com/office/drawing/2014/main" id="{831A7633-A5D1-2EF5-671B-4D40C5304873}"/>
                  </a:ext>
                </a:extLst>
              </p:cNvPr>
              <p:cNvSpPr txBox="1">
                <a:spLocks noRot="1" noChangeAspect="1" noMove="1" noResize="1" noEditPoints="1" noAdjustHandles="1" noChangeArrowheads="1" noChangeShapeType="1" noTextEdit="1"/>
              </p:cNvSpPr>
              <p:nvPr/>
            </p:nvSpPr>
            <p:spPr>
              <a:xfrm>
                <a:off x="237484" y="1923259"/>
                <a:ext cx="8058683" cy="2819426"/>
              </a:xfrm>
              <a:prstGeom prst="rect">
                <a:avLst/>
              </a:prstGeom>
              <a:blipFill>
                <a:blip r:embed="rId6"/>
                <a:stretch>
                  <a:fillRect/>
                </a:stretch>
              </a:blipFill>
            </p:spPr>
            <p:txBody>
              <a:bodyPr/>
              <a:lstStyle/>
              <a:p>
                <a:r>
                  <a:rPr lang="tr-TR">
                    <a:noFill/>
                  </a:rPr>
                  <a:t> </a:t>
                </a:r>
              </a:p>
            </p:txBody>
          </p:sp>
        </mc:Fallback>
      </mc:AlternateContent>
      <p:grpSp>
        <p:nvGrpSpPr>
          <p:cNvPr id="30" name="Grup 29">
            <a:extLst>
              <a:ext uri="{FF2B5EF4-FFF2-40B4-BE49-F238E27FC236}">
                <a16:creationId xmlns:a16="http://schemas.microsoft.com/office/drawing/2014/main" id="{2404A568-7BC0-1E6C-97DA-A2A41AE91E45}"/>
              </a:ext>
            </a:extLst>
          </p:cNvPr>
          <p:cNvGrpSpPr/>
          <p:nvPr/>
        </p:nvGrpSpPr>
        <p:grpSpPr>
          <a:xfrm>
            <a:off x="6137126" y="3505743"/>
            <a:ext cx="1267381" cy="683825"/>
            <a:chOff x="6137126" y="2852936"/>
            <a:chExt cx="1267381" cy="683825"/>
          </a:xfrm>
        </p:grpSpPr>
        <p:cxnSp>
          <p:nvCxnSpPr>
            <p:cNvPr id="24" name="Düz Ok Bağlayıcısı 23">
              <a:extLst>
                <a:ext uri="{FF2B5EF4-FFF2-40B4-BE49-F238E27FC236}">
                  <a16:creationId xmlns:a16="http://schemas.microsoft.com/office/drawing/2014/main" id="{B20EEB00-30A7-CE15-03B6-527EEE3442FB}"/>
                </a:ext>
              </a:extLst>
            </p:cNvPr>
            <p:cNvCxnSpPr>
              <a:cxnSpLocks/>
            </p:cNvCxnSpPr>
            <p:nvPr/>
          </p:nvCxnSpPr>
          <p:spPr>
            <a:xfrm rot="-60000" flipV="1">
              <a:off x="6137126" y="2852936"/>
              <a:ext cx="1152128" cy="68382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Metin kutusu 28">
                  <a:extLst>
                    <a:ext uri="{FF2B5EF4-FFF2-40B4-BE49-F238E27FC236}">
                      <a16:creationId xmlns:a16="http://schemas.microsoft.com/office/drawing/2014/main" id="{9B62C967-901B-C882-CC94-919EC0B55000}"/>
                    </a:ext>
                  </a:extLst>
                </p:cNvPr>
                <p:cNvSpPr txBox="1"/>
                <p:nvPr/>
              </p:nvSpPr>
              <p:spPr>
                <a:xfrm>
                  <a:off x="6738305" y="3094797"/>
                  <a:ext cx="666202" cy="370101"/>
                </a:xfrm>
                <a:prstGeom prst="rect">
                  <a:avLst/>
                </a:prstGeom>
                <a:noFill/>
              </p:spPr>
              <p:txBody>
                <a:bodyPr wrap="square">
                  <a:spAutoFit/>
                </a:bodyPr>
                <a:lstStyle/>
                <a:p>
                  <a14:m>
                    <m:oMath xmlns:m="http://schemas.openxmlformats.org/officeDocument/2006/math">
                      <m:acc>
                        <m:accPr>
                          <m:chr m:val="⃗"/>
                          <m:ctrlPr>
                            <a:rPr lang="tr-TR" sz="1600" i="1" smtClean="0">
                              <a:solidFill>
                                <a:srgbClr val="00B050"/>
                              </a:solidFill>
                              <a:latin typeface="Cambria Math" panose="02040503050406030204" pitchFamily="18" charset="0"/>
                            </a:rPr>
                          </m:ctrlPr>
                        </m:accPr>
                        <m:e>
                          <m:r>
                            <m:rPr>
                              <m:sty m:val="p"/>
                            </m:rPr>
                            <a:rPr lang="tr-TR" sz="1600" i="0">
                              <a:solidFill>
                                <a:srgbClr val="00B050"/>
                              </a:solidFill>
                              <a:latin typeface="Cambria Math" panose="02040503050406030204" pitchFamily="18" charset="0"/>
                            </a:rPr>
                            <m:t>OA</m:t>
                          </m:r>
                        </m:e>
                      </m:acc>
                    </m:oMath>
                  </a14:m>
                  <a:r>
                    <a:rPr lang="tr-TR" sz="1600" b="0" dirty="0">
                      <a:solidFill>
                        <a:srgbClr val="00B050"/>
                      </a:solidFill>
                      <a:latin typeface="Cambria Math" panose="02040503050406030204" pitchFamily="18" charset="0"/>
                    </a:rPr>
                    <a:t> </a:t>
                  </a:r>
                  <a:endParaRPr lang="tr-TR" sz="1600" dirty="0">
                    <a:solidFill>
                      <a:srgbClr val="00B050"/>
                    </a:solidFill>
                  </a:endParaRPr>
                </a:p>
              </p:txBody>
            </p:sp>
          </mc:Choice>
          <mc:Fallback xmlns="">
            <p:sp>
              <p:nvSpPr>
                <p:cNvPr id="29" name="Metin kutusu 28">
                  <a:extLst>
                    <a:ext uri="{FF2B5EF4-FFF2-40B4-BE49-F238E27FC236}">
                      <a16:creationId xmlns:a16="http://schemas.microsoft.com/office/drawing/2014/main" id="{9B62C967-901B-C882-CC94-919EC0B55000}"/>
                    </a:ext>
                  </a:extLst>
                </p:cNvPr>
                <p:cNvSpPr txBox="1">
                  <a:spLocks noRot="1" noChangeAspect="1" noMove="1" noResize="1" noEditPoints="1" noAdjustHandles="1" noChangeArrowheads="1" noChangeShapeType="1" noTextEdit="1"/>
                </p:cNvSpPr>
                <p:nvPr/>
              </p:nvSpPr>
              <p:spPr>
                <a:xfrm>
                  <a:off x="6738305" y="3094797"/>
                  <a:ext cx="666202" cy="370101"/>
                </a:xfrm>
                <a:prstGeom prst="rect">
                  <a:avLst/>
                </a:prstGeom>
                <a:blipFill>
                  <a:blip r:embed="rId7"/>
                  <a:stretch>
                    <a:fillRect/>
                  </a:stretch>
                </a:blipFill>
              </p:spPr>
              <p:txBody>
                <a:bodyPr/>
                <a:lstStyle/>
                <a:p>
                  <a:r>
                    <a:rPr lang="tr-TR">
                      <a:noFill/>
                    </a:rPr>
                    <a:t> </a:t>
                  </a:r>
                </a:p>
              </p:txBody>
            </p:sp>
          </mc:Fallback>
        </mc:AlternateContent>
      </p:grpSp>
      <p:sp>
        <p:nvSpPr>
          <p:cNvPr id="31" name="Metin kutusu 30">
            <a:extLst>
              <a:ext uri="{FF2B5EF4-FFF2-40B4-BE49-F238E27FC236}">
                <a16:creationId xmlns:a16="http://schemas.microsoft.com/office/drawing/2014/main" id="{A269BF2B-C7CA-7F88-B86D-E5F7FC3889C9}"/>
              </a:ext>
            </a:extLst>
          </p:cNvPr>
          <p:cNvSpPr txBox="1"/>
          <p:nvPr/>
        </p:nvSpPr>
        <p:spPr>
          <a:xfrm>
            <a:off x="237484" y="1661649"/>
            <a:ext cx="8433660" cy="261610"/>
          </a:xfrm>
          <a:prstGeom prst="rect">
            <a:avLst/>
          </a:prstGeom>
          <a:solidFill>
            <a:schemeClr val="bg2"/>
          </a:solidFill>
        </p:spPr>
        <p:txBody>
          <a:bodyPr wrap="square" rtlCol="0">
            <a:spAutoFit/>
          </a:bodyPr>
          <a:lstStyle/>
          <a:p>
            <a:pPr algn="just"/>
            <a:r>
              <a:rPr lang="tr-TR" sz="1100" b="1" dirty="0">
                <a:solidFill>
                  <a:srgbClr val="FF0000"/>
                </a:solidFill>
              </a:rPr>
              <a:t>Kuvvetin vektörel ifadesi</a:t>
            </a:r>
            <a:r>
              <a:rPr lang="tr-TR" sz="1100" b="1" dirty="0"/>
              <a:t>, kuvvetin şiddeti ile aynı yön ve doğrultudaki birim vektörün çarpımına eşittir.</a:t>
            </a:r>
          </a:p>
        </p:txBody>
      </p:sp>
      <p:sp>
        <p:nvSpPr>
          <p:cNvPr id="32" name="Dikdörtgen 31">
            <a:extLst>
              <a:ext uri="{FF2B5EF4-FFF2-40B4-BE49-F238E27FC236}">
                <a16:creationId xmlns:a16="http://schemas.microsoft.com/office/drawing/2014/main" id="{8CF8621F-B1B2-560B-74FB-71895196325B}"/>
              </a:ext>
            </a:extLst>
          </p:cNvPr>
          <p:cNvSpPr/>
          <p:nvPr/>
        </p:nvSpPr>
        <p:spPr>
          <a:xfrm>
            <a:off x="2843808" y="5658436"/>
            <a:ext cx="3096344" cy="394852"/>
          </a:xfrm>
          <a:prstGeom prst="rect">
            <a:avLst/>
          </a:prstGeom>
          <a:noFill/>
          <a:ln>
            <a:solidFill>
              <a:srgbClr val="EB1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128399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left)">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left)">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xEl>
                                              <p:pRg st="0" end="0"/>
                                            </p:txEl>
                                          </p:spTgt>
                                        </p:tgtEl>
                                        <p:attrNameLst>
                                          <p:attrName>style.visibility</p:attrName>
                                        </p:attrNameLst>
                                      </p:cBhvr>
                                      <p:to>
                                        <p:strVal val="visible"/>
                                      </p:to>
                                    </p:set>
                                    <p:animEffect transition="in" filter="wipe(left)">
                                      <p:cBhvr>
                                        <p:cTn id="36" dur="500"/>
                                        <p:tgtEl>
                                          <p:spTgt spid="2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2">
                                            <p:txEl>
                                              <p:pRg st="1" end="1"/>
                                            </p:txEl>
                                          </p:spTgt>
                                        </p:tgtEl>
                                        <p:attrNameLst>
                                          <p:attrName>style.visibility</p:attrName>
                                        </p:attrNameLst>
                                      </p:cBhvr>
                                      <p:to>
                                        <p:strVal val="visible"/>
                                      </p:to>
                                    </p:set>
                                    <p:animEffect transition="in" filter="wipe(left)">
                                      <p:cBhvr>
                                        <p:cTn id="41" dur="500"/>
                                        <p:tgtEl>
                                          <p:spTgt spid="2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2">
                                            <p:txEl>
                                              <p:pRg st="2" end="2"/>
                                            </p:txEl>
                                          </p:spTgt>
                                        </p:tgtEl>
                                        <p:attrNameLst>
                                          <p:attrName>style.visibility</p:attrName>
                                        </p:attrNameLst>
                                      </p:cBhvr>
                                      <p:to>
                                        <p:strVal val="visible"/>
                                      </p:to>
                                    </p:set>
                                    <p:animEffect transition="in" filter="wipe(left)">
                                      <p:cBhvr>
                                        <p:cTn id="46" dur="500"/>
                                        <p:tgtEl>
                                          <p:spTgt spid="22">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2">
                                            <p:txEl>
                                              <p:pRg st="3" end="3"/>
                                            </p:txEl>
                                          </p:spTgt>
                                        </p:tgtEl>
                                        <p:attrNameLst>
                                          <p:attrName>style.visibility</p:attrName>
                                        </p:attrNameLst>
                                      </p:cBhvr>
                                      <p:to>
                                        <p:strVal val="visible"/>
                                      </p:to>
                                    </p:set>
                                    <p:animEffect transition="in" filter="wipe(left)">
                                      <p:cBhvr>
                                        <p:cTn id="51" dur="500"/>
                                        <p:tgtEl>
                                          <p:spTgt spid="22">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wipe(left)">
                                      <p:cBhvr>
                                        <p:cTn id="56" dur="500"/>
                                        <p:tgtEl>
                                          <p:spTgt spid="22">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left)">
                                      <p:cBhvr>
                                        <p:cTn id="66" dur="500"/>
                                        <p:tgtEl>
                                          <p:spTgt spid="25"/>
                                        </p:tgtEl>
                                      </p:cBhvr>
                                    </p:animEffect>
                                  </p:childTnLst>
                                </p:cTn>
                              </p:par>
                            </p:childTnLst>
                          </p:cTn>
                        </p:par>
                        <p:par>
                          <p:cTn id="67" fill="hold">
                            <p:stCondLst>
                              <p:cond delay="500"/>
                            </p:stCondLst>
                            <p:childTnLst>
                              <p:par>
                                <p:cTn id="68" presetID="31" presetClass="entr" presetSubtype="0" fill="hold" grpId="0" nodeType="after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 calcmode="lin" valueType="num">
                                      <p:cBhvr>
                                        <p:cTn id="72" dur="1000" fill="hold"/>
                                        <p:tgtEl>
                                          <p:spTgt spid="32"/>
                                        </p:tgtEl>
                                        <p:attrNameLst>
                                          <p:attrName>style.rotation</p:attrName>
                                        </p:attrNameLst>
                                      </p:cBhvr>
                                      <p:tavLst>
                                        <p:tav tm="0">
                                          <p:val>
                                            <p:fltVal val="90"/>
                                          </p:val>
                                        </p:tav>
                                        <p:tav tm="100000">
                                          <p:val>
                                            <p:fltVal val="0"/>
                                          </p:val>
                                        </p:tav>
                                      </p:tavLst>
                                    </p:anim>
                                    <p:animEffect transition="in" filter="fade">
                                      <p:cBhvr>
                                        <p:cTn id="73"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8" grpId="0"/>
      <p:bldP spid="25" grpId="0"/>
      <p:bldP spid="13" grpId="0" animBg="1"/>
      <p:bldP spid="22" grpId="0" build="p"/>
      <p:bldP spid="31" grpId="0" animBg="1"/>
      <p:bldP spid="3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6EA85C55-8908-C277-D344-55CE81C37CBB}"/>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EBE1B4A6-9715-E3D8-A23D-91A4D5E964BB}"/>
              </a:ext>
            </a:extLst>
          </p:cNvPr>
          <p:cNvSpPr>
            <a:spLocks noGrp="1"/>
          </p:cNvSpPr>
          <p:nvPr>
            <p:ph type="sldNum" sz="quarter" idx="12"/>
          </p:nvPr>
        </p:nvSpPr>
        <p:spPr/>
        <p:txBody>
          <a:bodyPr/>
          <a:lstStyle/>
          <a:p>
            <a:fld id="{60FF87A7-9A7A-4B3D-9625-8440EC4947F9}" type="slidenum">
              <a:rPr lang="tr-TR" smtClean="0"/>
              <a:pPr/>
              <a:t>106</a:t>
            </a:fld>
            <a:endParaRPr lang="tr-TR"/>
          </a:p>
        </p:txBody>
      </p:sp>
      <p:pic>
        <p:nvPicPr>
          <p:cNvPr id="6" name="Resim 5">
            <a:extLst>
              <a:ext uri="{FF2B5EF4-FFF2-40B4-BE49-F238E27FC236}">
                <a16:creationId xmlns:a16="http://schemas.microsoft.com/office/drawing/2014/main" id="{792FD1E7-19CA-1753-D281-B0457FF88BEF}"/>
              </a:ext>
            </a:extLst>
          </p:cNvPr>
          <p:cNvPicPr>
            <a:picLocks noChangeAspect="1"/>
          </p:cNvPicPr>
          <p:nvPr/>
        </p:nvPicPr>
        <p:blipFill>
          <a:blip r:embed="rId2">
            <a:clrChange>
              <a:clrFrom>
                <a:srgbClr val="EDF6E8"/>
              </a:clrFrom>
              <a:clrTo>
                <a:srgbClr val="EDF6E8">
                  <a:alpha val="0"/>
                </a:srgbClr>
              </a:clrTo>
            </a:clrChange>
          </a:blip>
          <a:stretch>
            <a:fillRect/>
          </a:stretch>
        </p:blipFill>
        <p:spPr>
          <a:xfrm>
            <a:off x="340221" y="476672"/>
            <a:ext cx="4490892" cy="3672137"/>
          </a:xfrm>
          <a:prstGeom prst="rect">
            <a:avLst/>
          </a:prstGeom>
        </p:spPr>
      </p:pic>
      <p:sp>
        <p:nvSpPr>
          <p:cNvPr id="8" name="Metin kutusu 7">
            <a:extLst>
              <a:ext uri="{FF2B5EF4-FFF2-40B4-BE49-F238E27FC236}">
                <a16:creationId xmlns:a16="http://schemas.microsoft.com/office/drawing/2014/main" id="{D70CA5E8-94B3-EE94-D5A8-197477567BF5}"/>
              </a:ext>
            </a:extLst>
          </p:cNvPr>
          <p:cNvSpPr txBox="1"/>
          <p:nvPr/>
        </p:nvSpPr>
        <p:spPr>
          <a:xfrm>
            <a:off x="4894734" y="476672"/>
            <a:ext cx="3909045" cy="3788858"/>
          </a:xfrm>
          <a:prstGeom prst="rect">
            <a:avLst/>
          </a:prstGeom>
          <a:noFill/>
        </p:spPr>
        <p:txBody>
          <a:bodyPr wrap="square">
            <a:spAutoFit/>
          </a:bodyPr>
          <a:lstStyle/>
          <a:p>
            <a:pPr>
              <a:lnSpc>
                <a:spcPct val="150000"/>
              </a:lnSpc>
            </a:pPr>
            <a:r>
              <a:rPr lang="tr-TR" b="1" dirty="0">
                <a:solidFill>
                  <a:srgbClr val="FF0000"/>
                </a:solidFill>
              </a:rPr>
              <a:t>Örnek 2.2: </a:t>
            </a:r>
            <a:r>
              <a:rPr lang="tr-TR" dirty="0"/>
              <a:t>Bir kule gergi teli yerdeki A noktasına bir cıvata vasıtasıyla sabitlenmiştir. Teldeki gerilme 2500 </a:t>
            </a:r>
            <a:r>
              <a:rPr lang="tr-TR" dirty="0" err="1"/>
              <a:t>N'dur</a:t>
            </a:r>
            <a:r>
              <a:rPr lang="tr-TR" dirty="0"/>
              <a:t>.</a:t>
            </a:r>
          </a:p>
          <a:p>
            <a:pPr marL="342900" indent="-342900">
              <a:lnSpc>
                <a:spcPct val="150000"/>
              </a:lnSpc>
              <a:buAutoNum type="alphaLcPeriod"/>
            </a:pPr>
            <a:r>
              <a:rPr lang="tr-TR" dirty="0"/>
              <a:t>Cıvataya etki eden kuvveti vektörel formda ifade ediniz.</a:t>
            </a:r>
          </a:p>
          <a:p>
            <a:pPr marL="342900" indent="-342900">
              <a:lnSpc>
                <a:spcPct val="150000"/>
              </a:lnSpc>
              <a:buAutoNum type="alphaLcPeriod"/>
            </a:pPr>
            <a:r>
              <a:rPr lang="tr-TR" dirty="0"/>
              <a:t>Kuvvetin x, y ve z eksenleri ile yaptığı </a:t>
            </a:r>
            <a:r>
              <a:rPr lang="tr-TR" dirty="0" err="1"/>
              <a:t>θ</a:t>
            </a:r>
            <a:r>
              <a:rPr lang="tr-TR" baseline="-25000" dirty="0" err="1"/>
              <a:t>x</a:t>
            </a:r>
            <a:r>
              <a:rPr lang="tr-TR" dirty="0"/>
              <a:t>, </a:t>
            </a:r>
            <a:r>
              <a:rPr lang="tr-TR" dirty="0" err="1"/>
              <a:t>θ</a:t>
            </a:r>
            <a:r>
              <a:rPr lang="tr-TR" baseline="-25000" dirty="0" err="1"/>
              <a:t>y</a:t>
            </a:r>
            <a:r>
              <a:rPr lang="tr-TR" dirty="0"/>
              <a:t> ve </a:t>
            </a:r>
            <a:r>
              <a:rPr lang="tr-TR" dirty="0" err="1"/>
              <a:t>θ</a:t>
            </a:r>
            <a:r>
              <a:rPr lang="tr-TR" baseline="-25000" dirty="0" err="1"/>
              <a:t>z</a:t>
            </a:r>
            <a:r>
              <a:rPr lang="tr-TR" dirty="0"/>
              <a:t> açılarını hesaplayınız.</a:t>
            </a:r>
          </a:p>
        </p:txBody>
      </p:sp>
      <p:sp>
        <p:nvSpPr>
          <p:cNvPr id="10" name="Metin kutusu 9">
            <a:extLst>
              <a:ext uri="{FF2B5EF4-FFF2-40B4-BE49-F238E27FC236}">
                <a16:creationId xmlns:a16="http://schemas.microsoft.com/office/drawing/2014/main" id="{5C9D515B-D0AF-1E6C-D5C8-43271ACE8461}"/>
              </a:ext>
            </a:extLst>
          </p:cNvPr>
          <p:cNvSpPr txBox="1"/>
          <p:nvPr/>
        </p:nvSpPr>
        <p:spPr>
          <a:xfrm>
            <a:off x="367878" y="4701840"/>
            <a:ext cx="8408243" cy="923330"/>
          </a:xfrm>
          <a:prstGeom prst="rect">
            <a:avLst/>
          </a:prstGeom>
          <a:noFill/>
        </p:spPr>
        <p:txBody>
          <a:bodyPr wrap="square">
            <a:spAutoFit/>
          </a:bodyPr>
          <a:lstStyle/>
          <a:p>
            <a:r>
              <a:rPr lang="tr-TR" b="1" dirty="0">
                <a:solidFill>
                  <a:srgbClr val="006600"/>
                </a:solidFill>
              </a:rPr>
              <a:t>Çözüm stratejisi: </a:t>
            </a:r>
            <a:r>
              <a:rPr lang="tr-TR" dirty="0">
                <a:solidFill>
                  <a:srgbClr val="006600"/>
                </a:solidFill>
              </a:rPr>
              <a:t>Verilen mesafelerden tel boyunca bir konum vektörü ve birim vektör belirleyebiliriz.</a:t>
            </a:r>
          </a:p>
          <a:p>
            <a:r>
              <a:rPr lang="tr-TR" dirty="0">
                <a:solidFill>
                  <a:srgbClr val="006600"/>
                </a:solidFill>
              </a:rPr>
              <a:t>Buradan gerilme kuvvetinin bileşenlerini ve kuvvetin yönünü belirleyen açıları bulabiliriz.</a:t>
            </a:r>
          </a:p>
        </p:txBody>
      </p:sp>
    </p:spTree>
    <p:extLst>
      <p:ext uri="{BB962C8B-B14F-4D97-AF65-F5344CB8AC3E}">
        <p14:creationId xmlns:p14="http://schemas.microsoft.com/office/powerpoint/2010/main" val="2697496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6B52F2A7-D129-3202-9565-134D26371B38}"/>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C3C9F794-700F-BAD5-4981-D44262EA25D3}"/>
              </a:ext>
            </a:extLst>
          </p:cNvPr>
          <p:cNvSpPr>
            <a:spLocks noGrp="1"/>
          </p:cNvSpPr>
          <p:nvPr>
            <p:ph type="sldNum" sz="quarter" idx="12"/>
          </p:nvPr>
        </p:nvSpPr>
        <p:spPr/>
        <p:txBody>
          <a:bodyPr/>
          <a:lstStyle/>
          <a:p>
            <a:fld id="{60FF87A7-9A7A-4B3D-9625-8440EC4947F9}" type="slidenum">
              <a:rPr lang="tr-TR" smtClean="0"/>
              <a:pPr/>
              <a:t>107</a:t>
            </a:fld>
            <a:endParaRPr lang="tr-TR"/>
          </a:p>
        </p:txBody>
      </p:sp>
      <p:pic>
        <p:nvPicPr>
          <p:cNvPr id="13" name="Resim 12">
            <a:extLst>
              <a:ext uri="{FF2B5EF4-FFF2-40B4-BE49-F238E27FC236}">
                <a16:creationId xmlns:a16="http://schemas.microsoft.com/office/drawing/2014/main" id="{0D329033-8EE8-FB85-E5EA-96940F079A49}"/>
              </a:ext>
            </a:extLst>
          </p:cNvPr>
          <p:cNvPicPr>
            <a:picLocks noChangeAspect="1"/>
          </p:cNvPicPr>
          <p:nvPr/>
        </p:nvPicPr>
        <p:blipFill>
          <a:blip r:embed="rId2"/>
          <a:stretch>
            <a:fillRect/>
          </a:stretch>
        </p:blipFill>
        <p:spPr>
          <a:xfrm>
            <a:off x="126653" y="106493"/>
            <a:ext cx="3246817" cy="3544938"/>
          </a:xfrm>
          <a:prstGeom prst="rect">
            <a:avLst/>
          </a:prstGeom>
        </p:spPr>
      </p:pic>
      <p:sp>
        <p:nvSpPr>
          <p:cNvPr id="15" name="Metin kutusu 14">
            <a:extLst>
              <a:ext uri="{FF2B5EF4-FFF2-40B4-BE49-F238E27FC236}">
                <a16:creationId xmlns:a16="http://schemas.microsoft.com/office/drawing/2014/main" id="{FEF53EF1-783A-631C-4814-8357253E7303}"/>
              </a:ext>
            </a:extLst>
          </p:cNvPr>
          <p:cNvSpPr txBox="1"/>
          <p:nvPr/>
        </p:nvSpPr>
        <p:spPr>
          <a:xfrm>
            <a:off x="96767" y="106493"/>
            <a:ext cx="1078566" cy="369332"/>
          </a:xfrm>
          <a:prstGeom prst="rect">
            <a:avLst/>
          </a:prstGeom>
          <a:noFill/>
        </p:spPr>
        <p:txBody>
          <a:bodyPr wrap="square">
            <a:spAutoFit/>
          </a:bodyPr>
          <a:lstStyle/>
          <a:p>
            <a:r>
              <a:rPr lang="tr-TR" b="1" dirty="0">
                <a:solidFill>
                  <a:srgbClr val="006600"/>
                </a:solidFill>
              </a:rPr>
              <a:t>Çözüm</a:t>
            </a:r>
            <a:endParaRPr lang="tr-TR" dirty="0"/>
          </a:p>
        </p:txBody>
      </p:sp>
      <mc:AlternateContent xmlns:mc="http://schemas.openxmlformats.org/markup-compatibility/2006" xmlns:a14="http://schemas.microsoft.com/office/drawing/2010/main">
        <mc:Choice Requires="a14">
          <p:sp>
            <p:nvSpPr>
              <p:cNvPr id="6" name="Metin kutusu 5">
                <a:extLst>
                  <a:ext uri="{FF2B5EF4-FFF2-40B4-BE49-F238E27FC236}">
                    <a16:creationId xmlns:a16="http://schemas.microsoft.com/office/drawing/2014/main" id="{46888EF0-9154-8232-8ADF-D9FE923BFA4F}"/>
                  </a:ext>
                </a:extLst>
              </p:cNvPr>
              <p:cNvSpPr txBox="1"/>
              <p:nvPr/>
            </p:nvSpPr>
            <p:spPr>
              <a:xfrm>
                <a:off x="4058984" y="116632"/>
                <a:ext cx="4770448" cy="3000117"/>
              </a:xfrm>
              <a:prstGeom prst="rect">
                <a:avLst/>
              </a:prstGeom>
              <a:noFill/>
            </p:spPr>
            <p:txBody>
              <a:bodyPr wrap="square">
                <a:spAutoFit/>
              </a:bodyPr>
              <a:lstStyle/>
              <a:p>
                <a:pPr>
                  <a:lnSpc>
                    <a:spcPct val="150000"/>
                  </a:lnSpc>
                </a:pPr>
                <a14:m>
                  <m:oMath xmlns:m="http://schemas.openxmlformats.org/officeDocument/2006/math">
                    <m:acc>
                      <m:accPr>
                        <m:chr m:val="⃗"/>
                        <m:ctrlPr>
                          <a:rPr lang="tr-TR" sz="1600" i="1" smtClean="0">
                            <a:latin typeface="Cambria Math" panose="02040503050406030204" pitchFamily="18" charset="0"/>
                          </a:rPr>
                        </m:ctrlPr>
                      </m:accPr>
                      <m:e>
                        <m:r>
                          <a:rPr lang="tr-TR" sz="1600" i="1">
                            <a:latin typeface="Cambria Math" panose="02040503050406030204" pitchFamily="18" charset="0"/>
                          </a:rPr>
                          <m:t>𝐴</m:t>
                        </m:r>
                        <m:r>
                          <a:rPr lang="tr-TR" sz="1600" b="0" i="1" smtClean="0">
                            <a:latin typeface="Cambria Math" panose="02040503050406030204" pitchFamily="18" charset="0"/>
                          </a:rPr>
                          <m:t>𝐵</m:t>
                        </m:r>
                      </m:e>
                    </m:acc>
                  </m:oMath>
                </a14:m>
                <a:r>
                  <a:rPr lang="tr-TR" sz="1600" i="1" dirty="0">
                    <a:latin typeface="Cambria Math" panose="02040503050406030204" pitchFamily="18" charset="0"/>
                  </a:rPr>
                  <a:t> konum vektörünün bileşenleri:</a:t>
                </a:r>
              </a:p>
              <a:p>
                <a:pPr>
                  <a:lnSpc>
                    <a:spcPct val="150000"/>
                  </a:lnSpc>
                </a:pPr>
                <a14:m>
                  <m:oMathPara xmlns:m="http://schemas.openxmlformats.org/officeDocument/2006/math">
                    <m:oMathParaPr>
                      <m:jc m:val="centerGroup"/>
                    </m:oMathParaPr>
                    <m:oMath xmlns:m="http://schemas.openxmlformats.org/officeDocument/2006/math">
                      <m:r>
                        <a:rPr lang="pl-PL" sz="1600" i="1" smtClean="0">
                          <a:latin typeface="Cambria Math" panose="02040503050406030204" pitchFamily="18" charset="0"/>
                        </a:rPr>
                        <m:t>𝑑</m:t>
                      </m:r>
                      <m:r>
                        <a:rPr lang="pl-PL" sz="1600" i="1" smtClean="0">
                          <a:latin typeface="Cambria Math" panose="02040503050406030204" pitchFamily="18" charset="0"/>
                        </a:rPr>
                        <m:t> </m:t>
                      </m:r>
                      <m:r>
                        <a:rPr lang="pl-PL" sz="1600" i="1" smtClean="0">
                          <a:latin typeface="Cambria Math" panose="02040503050406030204" pitchFamily="18" charset="0"/>
                        </a:rPr>
                        <m:t>𝑥</m:t>
                      </m:r>
                      <m:r>
                        <a:rPr lang="pl-PL" sz="1600" i="1" smtClean="0">
                          <a:latin typeface="Cambria Math" panose="02040503050406030204" pitchFamily="18" charset="0"/>
                        </a:rPr>
                        <m:t> = −40 </m:t>
                      </m:r>
                      <m:r>
                        <a:rPr lang="pl-PL" sz="1600" i="1" smtClean="0">
                          <a:latin typeface="Cambria Math" panose="02040503050406030204" pitchFamily="18" charset="0"/>
                        </a:rPr>
                        <m:t>𝑚</m:t>
                      </m:r>
                      <m:r>
                        <a:rPr lang="tr-TR" sz="1600" b="0" i="1" smtClean="0">
                          <a:latin typeface="Cambria Math" panose="02040503050406030204" pitchFamily="18" charset="0"/>
                        </a:rPr>
                        <m:t>   </m:t>
                      </m:r>
                      <m:r>
                        <a:rPr lang="pl-PL" sz="1600" i="1">
                          <a:latin typeface="Cambria Math" panose="02040503050406030204" pitchFamily="18" charset="0"/>
                        </a:rPr>
                        <m:t> </m:t>
                      </m:r>
                      <m:r>
                        <a:rPr lang="pl-PL" sz="1600" i="1">
                          <a:latin typeface="Cambria Math" panose="02040503050406030204" pitchFamily="18" charset="0"/>
                        </a:rPr>
                        <m:t>𝑑</m:t>
                      </m:r>
                      <m:r>
                        <a:rPr lang="pl-PL" sz="1600" i="1">
                          <a:latin typeface="Cambria Math" panose="02040503050406030204" pitchFamily="18" charset="0"/>
                        </a:rPr>
                        <m:t> </m:t>
                      </m:r>
                      <m:r>
                        <a:rPr lang="pl-PL" sz="1600" i="1">
                          <a:latin typeface="Cambria Math" panose="02040503050406030204" pitchFamily="18" charset="0"/>
                        </a:rPr>
                        <m:t>𝑦</m:t>
                      </m:r>
                      <m:r>
                        <a:rPr lang="pl-PL" sz="1600" i="1">
                          <a:latin typeface="Cambria Math" panose="02040503050406030204" pitchFamily="18" charset="0"/>
                        </a:rPr>
                        <m:t> = +80 </m:t>
                      </m:r>
                      <m:r>
                        <a:rPr lang="pl-PL" sz="1600" i="1">
                          <a:latin typeface="Cambria Math" panose="02040503050406030204" pitchFamily="18" charset="0"/>
                        </a:rPr>
                        <m:t>𝑚</m:t>
                      </m:r>
                      <m:r>
                        <a:rPr lang="pl-PL" sz="1600" i="1">
                          <a:latin typeface="Cambria Math" panose="02040503050406030204" pitchFamily="18" charset="0"/>
                        </a:rPr>
                        <m:t>    </m:t>
                      </m:r>
                      <m:r>
                        <a:rPr lang="pl-PL" sz="1600" i="1">
                          <a:latin typeface="Cambria Math" panose="02040503050406030204" pitchFamily="18" charset="0"/>
                        </a:rPr>
                        <m:t>𝑑</m:t>
                      </m:r>
                      <m:r>
                        <a:rPr lang="pl-PL" sz="1600" i="1">
                          <a:latin typeface="Cambria Math" panose="02040503050406030204" pitchFamily="18" charset="0"/>
                        </a:rPr>
                        <m:t> </m:t>
                      </m:r>
                      <m:r>
                        <a:rPr lang="pl-PL" sz="1600" i="1">
                          <a:latin typeface="Cambria Math" panose="02040503050406030204" pitchFamily="18" charset="0"/>
                        </a:rPr>
                        <m:t>𝑧</m:t>
                      </m:r>
                      <m:r>
                        <a:rPr lang="pl-PL" sz="1600" i="1">
                          <a:latin typeface="Cambria Math" panose="02040503050406030204" pitchFamily="18" charset="0"/>
                        </a:rPr>
                        <m:t> = +30 </m:t>
                      </m:r>
                      <m:r>
                        <a:rPr lang="pl-PL" sz="1600" i="1">
                          <a:latin typeface="Cambria Math" panose="02040503050406030204" pitchFamily="18" charset="0"/>
                        </a:rPr>
                        <m:t>𝑚</m:t>
                      </m:r>
                    </m:oMath>
                  </m:oMathPara>
                </a14:m>
                <a:endParaRPr lang="tr-TR" sz="1600" i="1" dirty="0">
                  <a:latin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acc>
                        <m:accPr>
                          <m:chr m:val="⃗"/>
                          <m:ctrlPr>
                            <a:rPr lang="tr-TR" sz="1600" i="1" smtClean="0">
                              <a:latin typeface="Cambria Math" panose="02040503050406030204" pitchFamily="18" charset="0"/>
                            </a:rPr>
                          </m:ctrlPr>
                        </m:accPr>
                        <m:e>
                          <m:r>
                            <m:rPr>
                              <m:sty m:val="p"/>
                            </m:rPr>
                            <a:rPr lang="tr-TR" sz="1600" i="0">
                              <a:latin typeface="Cambria Math" panose="02040503050406030204" pitchFamily="18" charset="0"/>
                            </a:rPr>
                            <m:t>A</m:t>
                          </m:r>
                          <m:r>
                            <m:rPr>
                              <m:sty m:val="p"/>
                            </m:rPr>
                            <a:rPr lang="tr-TR" sz="1600" b="0" i="0" smtClean="0">
                              <a:latin typeface="Cambria Math" panose="02040503050406030204" pitchFamily="18" charset="0"/>
                            </a:rPr>
                            <m:t>B</m:t>
                          </m:r>
                        </m:e>
                      </m:acc>
                      <m:r>
                        <a:rPr lang="tr-TR" sz="1600" i="0">
                          <a:latin typeface="Cambria Math" panose="02040503050406030204" pitchFamily="18" charset="0"/>
                        </a:rPr>
                        <m:t>=</m:t>
                      </m:r>
                      <m:r>
                        <a:rPr lang="tr-TR" sz="1600" b="0" i="0" smtClean="0">
                          <a:latin typeface="Cambria Math" panose="02040503050406030204" pitchFamily="18" charset="0"/>
                        </a:rPr>
                        <m:t>(</m:t>
                      </m:r>
                      <m:r>
                        <a:rPr lang="tr-TR" sz="1600" b="0" i="1" smtClean="0">
                          <a:latin typeface="Cambria Math" panose="02040503050406030204" pitchFamily="18" charset="0"/>
                        </a:rPr>
                        <m:t>−40</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i="0">
                          <a:latin typeface="Cambria Math" panose="02040503050406030204" pitchFamily="18" charset="0"/>
                        </a:rPr>
                        <m:t>+</m:t>
                      </m:r>
                      <m:r>
                        <a:rPr lang="tr-TR" sz="1600" b="0" i="1" smtClean="0">
                          <a:latin typeface="Cambria Math" panose="02040503050406030204" pitchFamily="18" charset="0"/>
                        </a:rPr>
                        <m:t>80</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r>
                        <a:rPr lang="tr-TR" sz="1600" i="0">
                          <a:latin typeface="Cambria Math" panose="02040503050406030204" pitchFamily="18" charset="0"/>
                        </a:rPr>
                        <m:t>+</m:t>
                      </m:r>
                      <m:r>
                        <a:rPr lang="tr-TR" sz="1600" b="0" i="1" smtClean="0">
                          <a:latin typeface="Cambria Math" panose="02040503050406030204" pitchFamily="18" charset="0"/>
                        </a:rPr>
                        <m:t>30</m:t>
                      </m:r>
                      <m:acc>
                        <m:accPr>
                          <m:chr m:val="⃗"/>
                          <m:ctrlPr>
                            <a:rPr lang="tr-TR" sz="1600" i="1" smtClean="0">
                              <a:latin typeface="Cambria Math" panose="02040503050406030204" pitchFamily="18" charset="0"/>
                            </a:rPr>
                          </m:ctrlPr>
                        </m:accPr>
                        <m:e>
                          <m:r>
                            <m:rPr>
                              <m:sty m:val="p"/>
                            </m:rPr>
                            <a:rPr lang="tr-TR" sz="1600" i="0">
                              <a:latin typeface="Cambria Math" panose="02040503050406030204" pitchFamily="18" charset="0"/>
                            </a:rPr>
                            <m:t>k</m:t>
                          </m:r>
                        </m:e>
                      </m:acc>
                      <m:r>
                        <a:rPr lang="tr-TR" sz="1600" b="0" i="1" smtClean="0">
                          <a:latin typeface="Cambria Math" panose="02040503050406030204" pitchFamily="18" charset="0"/>
                        </a:rPr>
                        <m:t>) </m:t>
                      </m:r>
                      <m:d>
                        <m:dPr>
                          <m:ctrlPr>
                            <a:rPr lang="tr-TR" sz="1600" b="0" i="1" smtClean="0">
                              <a:latin typeface="Cambria Math" panose="02040503050406030204" pitchFamily="18" charset="0"/>
                            </a:rPr>
                          </m:ctrlPr>
                        </m:dPr>
                        <m:e>
                          <m:r>
                            <a:rPr lang="tr-TR" sz="1600" b="0" i="1" smtClean="0">
                              <a:latin typeface="Cambria Math" panose="02040503050406030204" pitchFamily="18" charset="0"/>
                            </a:rPr>
                            <m:t>𝑚</m:t>
                          </m:r>
                        </m:e>
                      </m:d>
                    </m:oMath>
                  </m:oMathPara>
                </a14:m>
                <a:endParaRPr lang="tr-TR" sz="1600" b="0" i="1" dirty="0">
                  <a:latin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r>
                        <a:rPr lang="tr-TR" sz="1600" b="0" i="1" smtClean="0">
                          <a:latin typeface="Cambria Math" panose="02040503050406030204" pitchFamily="18" charset="0"/>
                        </a:rPr>
                        <m:t>𝐴𝐵</m:t>
                      </m:r>
                      <m:r>
                        <a:rPr lang="tr-TR" sz="1600" b="0" i="1" smtClean="0">
                          <a:latin typeface="Cambria Math" panose="02040503050406030204" pitchFamily="18" charset="0"/>
                        </a:rPr>
                        <m:t>=</m:t>
                      </m:r>
                      <m:rad>
                        <m:radPr>
                          <m:degHide m:val="on"/>
                          <m:ctrlPr>
                            <a:rPr lang="tr-TR" sz="1600" b="0" i="1" smtClean="0">
                              <a:latin typeface="Cambria Math" panose="02040503050406030204" pitchFamily="18" charset="0"/>
                            </a:rPr>
                          </m:ctrlPr>
                        </m:radPr>
                        <m:deg/>
                        <m:e>
                          <m:sSup>
                            <m:sSupPr>
                              <m:ctrlPr>
                                <a:rPr lang="tr-TR" sz="1600" b="0" i="1" smtClean="0">
                                  <a:latin typeface="Cambria Math" panose="02040503050406030204" pitchFamily="18" charset="0"/>
                                </a:rPr>
                              </m:ctrlPr>
                            </m:sSupPr>
                            <m:e>
                              <m:r>
                                <a:rPr lang="tr-TR" sz="1600" i="1">
                                  <a:latin typeface="Cambria Math" panose="02040503050406030204" pitchFamily="18" charset="0"/>
                                </a:rPr>
                                <m:t>(−40)</m:t>
                              </m:r>
                            </m:e>
                            <m:sup>
                              <m:r>
                                <a:rPr lang="tr-TR" sz="1600" b="0" i="1" smtClean="0">
                                  <a:latin typeface="Cambria Math" panose="02040503050406030204" pitchFamily="18" charset="0"/>
                                </a:rPr>
                                <m:t>2</m:t>
                              </m:r>
                            </m:sup>
                          </m:sSup>
                          <m:r>
                            <a:rPr lang="tr-TR" sz="1600" b="0" i="1" smtClean="0">
                              <a:latin typeface="Cambria Math" panose="02040503050406030204" pitchFamily="18" charset="0"/>
                            </a:rPr>
                            <m:t>+</m:t>
                          </m:r>
                          <m:sSup>
                            <m:sSupPr>
                              <m:ctrlPr>
                                <a:rPr lang="tr-TR" sz="1600" i="1">
                                  <a:latin typeface="Cambria Math" panose="02040503050406030204" pitchFamily="18" charset="0"/>
                                </a:rPr>
                              </m:ctrlPr>
                            </m:sSupPr>
                            <m:e>
                              <m:r>
                                <a:rPr lang="tr-TR" sz="1600" i="1">
                                  <a:latin typeface="Cambria Math" panose="02040503050406030204" pitchFamily="18" charset="0"/>
                                </a:rPr>
                                <m:t>(</m:t>
                              </m:r>
                              <m:r>
                                <a:rPr lang="tr-TR" sz="1600" b="0" i="1" smtClean="0">
                                  <a:latin typeface="Cambria Math" panose="02040503050406030204" pitchFamily="18" charset="0"/>
                                </a:rPr>
                                <m:t>80</m:t>
                              </m:r>
                              <m:r>
                                <a:rPr lang="tr-TR" sz="1600" i="1">
                                  <a:latin typeface="Cambria Math" panose="02040503050406030204" pitchFamily="18" charset="0"/>
                                </a:rPr>
                                <m:t>)</m:t>
                              </m:r>
                            </m:e>
                            <m:sup>
                              <m:r>
                                <a:rPr lang="tr-TR" sz="1600" i="1">
                                  <a:latin typeface="Cambria Math" panose="02040503050406030204" pitchFamily="18" charset="0"/>
                                </a:rPr>
                                <m:t>2</m:t>
                              </m:r>
                            </m:sup>
                          </m:sSup>
                          <m:r>
                            <a:rPr lang="tr-TR" sz="1600" b="0" i="1" smtClean="0">
                              <a:latin typeface="Cambria Math" panose="02040503050406030204" pitchFamily="18" charset="0"/>
                            </a:rPr>
                            <m:t>+</m:t>
                          </m:r>
                          <m:sSup>
                            <m:sSupPr>
                              <m:ctrlPr>
                                <a:rPr lang="tr-TR" sz="1600" i="1">
                                  <a:latin typeface="Cambria Math" panose="02040503050406030204" pitchFamily="18" charset="0"/>
                                </a:rPr>
                              </m:ctrlPr>
                            </m:sSupPr>
                            <m:e>
                              <m:r>
                                <a:rPr lang="tr-TR" sz="1600" i="1">
                                  <a:latin typeface="Cambria Math" panose="02040503050406030204" pitchFamily="18" charset="0"/>
                                </a:rPr>
                                <m:t>(</m:t>
                              </m:r>
                              <m:r>
                                <a:rPr lang="tr-TR" sz="1600" b="0" i="1" smtClean="0">
                                  <a:latin typeface="Cambria Math" panose="02040503050406030204" pitchFamily="18" charset="0"/>
                                </a:rPr>
                                <m:t>30</m:t>
                              </m:r>
                              <m:r>
                                <a:rPr lang="tr-TR" sz="1600" i="1">
                                  <a:latin typeface="Cambria Math" panose="02040503050406030204" pitchFamily="18" charset="0"/>
                                </a:rPr>
                                <m:t>)</m:t>
                              </m:r>
                            </m:e>
                            <m:sup>
                              <m:r>
                                <a:rPr lang="tr-TR" sz="1600" i="1">
                                  <a:latin typeface="Cambria Math" panose="02040503050406030204" pitchFamily="18" charset="0"/>
                                </a:rPr>
                                <m:t>2</m:t>
                              </m:r>
                            </m:sup>
                          </m:sSup>
                        </m:e>
                      </m:rad>
                      <m:r>
                        <a:rPr lang="tr-TR" sz="1600" b="0" i="1" smtClean="0">
                          <a:latin typeface="Cambria Math" panose="02040503050406030204" pitchFamily="18" charset="0"/>
                        </a:rPr>
                        <m:t>=94,34 </m:t>
                      </m:r>
                      <m:r>
                        <a:rPr lang="tr-TR" sz="1600" b="0" i="1" smtClean="0">
                          <a:latin typeface="Cambria Math" panose="02040503050406030204" pitchFamily="18" charset="0"/>
                        </a:rPr>
                        <m:t>𝑚</m:t>
                      </m:r>
                    </m:oMath>
                  </m:oMathPara>
                </a14:m>
                <a:endParaRPr lang="tr-TR" sz="1600" b="0" dirty="0"/>
              </a:p>
              <a:p>
                <a:pPr>
                  <a:lnSpc>
                    <a:spcPct val="150000"/>
                  </a:lnSpc>
                </a:pPr>
                <a14:m>
                  <m:oMathPara xmlns:m="http://schemas.openxmlformats.org/officeDocument/2006/math">
                    <m:oMathParaPr>
                      <m:jc m:val="left"/>
                    </m:oMathParaPr>
                    <m:oMath xmlns:m="http://schemas.openxmlformats.org/officeDocument/2006/math">
                      <m:acc>
                        <m:accPr>
                          <m:chr m:val="⃗"/>
                          <m:ctrlPr>
                            <a:rPr lang="tr-TR" sz="1600" i="1" smtClean="0">
                              <a:solidFill>
                                <a:schemeClr val="tx1"/>
                              </a:solidFill>
                              <a:latin typeface="Cambria Math" panose="02040503050406030204" pitchFamily="18" charset="0"/>
                            </a:rPr>
                          </m:ctrlPr>
                        </m:accPr>
                        <m:e>
                          <m:r>
                            <m:rPr>
                              <m:sty m:val="p"/>
                            </m:rPr>
                            <a:rPr lang="tr-TR" sz="1600" b="0" i="0">
                              <a:solidFill>
                                <a:schemeClr val="tx1"/>
                              </a:solidFill>
                              <a:latin typeface="Cambria Math" panose="02040503050406030204" pitchFamily="18" charset="0"/>
                            </a:rPr>
                            <m:t>F</m:t>
                          </m:r>
                        </m:e>
                      </m:acc>
                      <m:r>
                        <a:rPr lang="tr-TR" sz="1600" b="0" i="0">
                          <a:solidFill>
                            <a:schemeClr val="tx1"/>
                          </a:solidFill>
                          <a:latin typeface="Cambria Math" panose="02040503050406030204" pitchFamily="18" charset="0"/>
                        </a:rPr>
                        <m:t>=</m:t>
                      </m:r>
                      <m:r>
                        <m:rPr>
                          <m:sty m:val="p"/>
                        </m:rPr>
                        <a:rPr lang="tr-TR" sz="1600" b="0" i="0">
                          <a:solidFill>
                            <a:schemeClr val="tx1"/>
                          </a:solidFill>
                          <a:latin typeface="Cambria Math" panose="02040503050406030204" pitchFamily="18" charset="0"/>
                        </a:rPr>
                        <m:t>F</m:t>
                      </m:r>
                      <m:r>
                        <a:rPr lang="tr-TR" sz="1600" b="0" i="0">
                          <a:solidFill>
                            <a:schemeClr val="tx1"/>
                          </a:solidFill>
                          <a:latin typeface="Cambria Math" panose="02040503050406030204" pitchFamily="18" charset="0"/>
                          <a:ea typeface="Cambria Math" panose="02040503050406030204" pitchFamily="18" charset="0"/>
                        </a:rPr>
                        <m:t>∙</m:t>
                      </m:r>
                      <m:sSub>
                        <m:sSubPr>
                          <m:ctrlPr>
                            <a:rPr lang="tr-TR" sz="1600" i="1">
                              <a:solidFill>
                                <a:schemeClr val="tx1"/>
                              </a:solidFill>
                              <a:latin typeface="Cambria Math" panose="02040503050406030204" pitchFamily="18" charset="0"/>
                              <a:ea typeface="Cambria Math"/>
                            </a:rPr>
                          </m:ctrlPr>
                        </m:sSubPr>
                        <m:e>
                          <m:acc>
                            <m:accPr>
                              <m:chr m:val="⃗"/>
                              <m:ctrlPr>
                                <a:rPr lang="tr-TR" sz="1600" i="1">
                                  <a:solidFill>
                                    <a:schemeClr val="tx1"/>
                                  </a:solidFill>
                                  <a:latin typeface="Cambria Math" panose="02040503050406030204" pitchFamily="18" charset="0"/>
                                </a:rPr>
                              </m:ctrlPr>
                            </m:accPr>
                            <m:e>
                              <m:r>
                                <m:rPr>
                                  <m:sty m:val="p"/>
                                </m:rPr>
                                <a:rPr lang="tr-TR" sz="1600" b="0" i="0">
                                  <a:solidFill>
                                    <a:schemeClr val="tx1"/>
                                  </a:solidFill>
                                  <a:latin typeface="Cambria Math" panose="02040503050406030204" pitchFamily="18" charset="0"/>
                                </a:rPr>
                                <m:t>u</m:t>
                              </m:r>
                            </m:e>
                          </m:acc>
                        </m:e>
                        <m:sub>
                          <m:r>
                            <m:rPr>
                              <m:sty m:val="p"/>
                            </m:rPr>
                            <a:rPr lang="tr-TR" sz="1600" b="0" i="0">
                              <a:solidFill>
                                <a:schemeClr val="tx1"/>
                              </a:solidFill>
                              <a:latin typeface="Cambria Math" panose="02040503050406030204" pitchFamily="18" charset="0"/>
                              <a:ea typeface="Cambria Math"/>
                            </a:rPr>
                            <m:t>AB</m:t>
                          </m:r>
                        </m:sub>
                      </m:sSub>
                      <m:r>
                        <a:rPr lang="tr-TR" sz="1600" b="0" i="0" smtClean="0">
                          <a:solidFill>
                            <a:schemeClr val="tx1"/>
                          </a:solidFill>
                          <a:latin typeface="Cambria Math" panose="02040503050406030204" pitchFamily="18" charset="0"/>
                          <a:ea typeface="Cambria Math"/>
                        </a:rPr>
                        <m:t>=</m:t>
                      </m:r>
                      <m:r>
                        <m:rPr>
                          <m:sty m:val="p"/>
                        </m:rPr>
                        <a:rPr lang="tr-TR" sz="1600" b="0" i="0" smtClean="0">
                          <a:solidFill>
                            <a:schemeClr val="tx1"/>
                          </a:solidFill>
                          <a:latin typeface="Cambria Math" panose="02040503050406030204" pitchFamily="18" charset="0"/>
                          <a:ea typeface="Cambria Math"/>
                        </a:rPr>
                        <m:t>F</m:t>
                      </m:r>
                      <m:r>
                        <a:rPr lang="tr-TR" sz="1600" b="0" i="0" smtClean="0">
                          <a:solidFill>
                            <a:schemeClr val="tx1"/>
                          </a:solidFill>
                          <a:latin typeface="Cambria Math" panose="02040503050406030204" pitchFamily="18" charset="0"/>
                          <a:ea typeface="Cambria Math"/>
                        </a:rPr>
                        <m:t> </m:t>
                      </m:r>
                      <m:f>
                        <m:fPr>
                          <m:ctrlPr>
                            <a:rPr lang="tr-TR" sz="1600" b="0" i="1" smtClean="0">
                              <a:solidFill>
                                <a:schemeClr val="tx1"/>
                              </a:solidFill>
                              <a:latin typeface="Cambria Math" panose="02040503050406030204" pitchFamily="18" charset="0"/>
                              <a:ea typeface="Cambria Math"/>
                            </a:rPr>
                          </m:ctrlPr>
                        </m:fPr>
                        <m:num>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AB</m:t>
                              </m:r>
                            </m:e>
                          </m:acc>
                        </m:num>
                        <m:den>
                          <m:r>
                            <a:rPr lang="tr-TR" sz="1600" b="0" i="1" smtClean="0">
                              <a:solidFill>
                                <a:schemeClr val="tx1"/>
                              </a:solidFill>
                              <a:latin typeface="Cambria Math" panose="02040503050406030204" pitchFamily="18" charset="0"/>
                              <a:ea typeface="Cambria Math"/>
                            </a:rPr>
                            <m:t>𝐴𝐵</m:t>
                          </m:r>
                        </m:den>
                      </m:f>
                      <m:r>
                        <a:rPr lang="tr-TR" sz="1600" b="0" i="1" smtClean="0">
                          <a:solidFill>
                            <a:schemeClr val="tx1"/>
                          </a:solidFill>
                          <a:latin typeface="Cambria Math" panose="02040503050406030204" pitchFamily="18" charset="0"/>
                          <a:ea typeface="Cambria Math"/>
                        </a:rPr>
                        <m:t>=2500 </m:t>
                      </m:r>
                      <m:f>
                        <m:fPr>
                          <m:ctrlPr>
                            <a:rPr lang="tr-TR" sz="1600" i="1">
                              <a:latin typeface="Cambria Math" panose="02040503050406030204" pitchFamily="18" charset="0"/>
                              <a:ea typeface="Cambria Math"/>
                            </a:rPr>
                          </m:ctrlPr>
                        </m:fPr>
                        <m:num>
                          <m:r>
                            <a:rPr lang="tr-TR" sz="1600" i="1">
                              <a:latin typeface="Cambria Math" panose="02040503050406030204" pitchFamily="18" charset="0"/>
                            </a:rPr>
                            <m:t>−40</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i</m:t>
                              </m:r>
                            </m:e>
                          </m:acc>
                          <m:r>
                            <a:rPr lang="tr-TR" sz="1600">
                              <a:latin typeface="Cambria Math" panose="02040503050406030204" pitchFamily="18" charset="0"/>
                            </a:rPr>
                            <m:t>+</m:t>
                          </m:r>
                          <m:r>
                            <a:rPr lang="tr-TR" sz="1600" i="1">
                              <a:latin typeface="Cambria Math" panose="02040503050406030204" pitchFamily="18" charset="0"/>
                            </a:rPr>
                            <m:t>80</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j</m:t>
                              </m:r>
                            </m:e>
                          </m:acc>
                          <m:r>
                            <a:rPr lang="tr-TR" sz="1600">
                              <a:latin typeface="Cambria Math" panose="02040503050406030204" pitchFamily="18" charset="0"/>
                            </a:rPr>
                            <m:t>+</m:t>
                          </m:r>
                          <m:r>
                            <a:rPr lang="tr-TR" sz="1600" i="1">
                              <a:latin typeface="Cambria Math" panose="02040503050406030204" pitchFamily="18" charset="0"/>
                            </a:rPr>
                            <m:t>30</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k</m:t>
                              </m:r>
                            </m:e>
                          </m:acc>
                        </m:num>
                        <m:den>
                          <m:r>
                            <a:rPr lang="tr-TR" sz="1600" i="1">
                              <a:latin typeface="Cambria Math" panose="02040503050406030204" pitchFamily="18" charset="0"/>
                            </a:rPr>
                            <m:t>94,34</m:t>
                          </m:r>
                        </m:den>
                      </m:f>
                    </m:oMath>
                  </m:oMathPara>
                </a14:m>
                <a:endParaRPr lang="tr-TR" sz="1600" i="1" dirty="0">
                  <a:latin typeface="Cambria Math" panose="02040503050406030204" pitchFamily="18" charset="0"/>
                  <a:ea typeface="Cambria Math"/>
                </a:endParaRPr>
              </a:p>
              <a:p>
                <a:pPr>
                  <a:lnSpc>
                    <a:spcPct val="150000"/>
                  </a:lnSpc>
                </a:pPr>
                <a14:m>
                  <m:oMathPara xmlns:m="http://schemas.openxmlformats.org/officeDocument/2006/math">
                    <m:oMathParaPr>
                      <m:jc m:val="left"/>
                    </m:oMathParaPr>
                    <m:oMath xmlns:m="http://schemas.openxmlformats.org/officeDocument/2006/math">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F</m:t>
                          </m:r>
                        </m:e>
                      </m:acc>
                      <m:r>
                        <a:rPr lang="tr-TR" sz="1600" i="0">
                          <a:latin typeface="Cambria Math" panose="02040503050406030204" pitchFamily="18" charset="0"/>
                        </a:rPr>
                        <m:t>=</m:t>
                      </m:r>
                      <m:r>
                        <a:rPr lang="tr-TR" sz="1600" b="0" i="0" smtClean="0">
                          <a:latin typeface="Cambria Math" panose="02040503050406030204" pitchFamily="18" charset="0"/>
                        </a:rPr>
                        <m:t>(−1060 </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b="0" i="0" smtClean="0">
                          <a:latin typeface="Cambria Math" panose="02040503050406030204" pitchFamily="18" charset="0"/>
                        </a:rPr>
                        <m:t>+2120 </m:t>
                      </m:r>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j</m:t>
                          </m:r>
                        </m:e>
                      </m:acc>
                      <m:r>
                        <a:rPr lang="tr-TR" sz="1600" b="0" i="0" smtClean="0">
                          <a:latin typeface="Cambria Math" panose="02040503050406030204" pitchFamily="18" charset="0"/>
                        </a:rPr>
                        <m:t>+795 </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r>
                        <a:rPr lang="tr-TR" sz="1600" b="0" i="1" smtClean="0">
                          <a:latin typeface="Cambria Math" panose="02040503050406030204" pitchFamily="18" charset="0"/>
                        </a:rPr>
                        <m:t>)</m:t>
                      </m:r>
                      <m:r>
                        <a:rPr lang="tr-TR" sz="1600" b="0" i="0" smtClean="0">
                          <a:latin typeface="Cambria Math" panose="02040503050406030204" pitchFamily="18" charset="0"/>
                        </a:rPr>
                        <m:t> (</m:t>
                      </m:r>
                      <m:r>
                        <m:rPr>
                          <m:sty m:val="p"/>
                        </m:rPr>
                        <a:rPr lang="tr-TR" sz="1600" b="0" i="0" smtClean="0">
                          <a:latin typeface="Cambria Math" panose="02040503050406030204" pitchFamily="18" charset="0"/>
                        </a:rPr>
                        <m:t>N</m:t>
                      </m:r>
                      <m:r>
                        <a:rPr lang="tr-TR" sz="1600" b="0" i="0" smtClean="0">
                          <a:latin typeface="Cambria Math" panose="02040503050406030204" pitchFamily="18" charset="0"/>
                        </a:rPr>
                        <m:t>)</m:t>
                      </m:r>
                    </m:oMath>
                  </m:oMathPara>
                </a14:m>
                <a:endParaRPr lang="tr-TR" sz="1600" b="0" dirty="0"/>
              </a:p>
            </p:txBody>
          </p:sp>
        </mc:Choice>
        <mc:Fallback xmlns="">
          <p:sp>
            <p:nvSpPr>
              <p:cNvPr id="6" name="Metin kutusu 5">
                <a:extLst>
                  <a:ext uri="{FF2B5EF4-FFF2-40B4-BE49-F238E27FC236}">
                    <a16:creationId xmlns:a16="http://schemas.microsoft.com/office/drawing/2014/main" id="{46888EF0-9154-8232-8ADF-D9FE923BFA4F}"/>
                  </a:ext>
                </a:extLst>
              </p:cNvPr>
              <p:cNvSpPr txBox="1">
                <a:spLocks noRot="1" noChangeAspect="1" noMove="1" noResize="1" noEditPoints="1" noAdjustHandles="1" noChangeArrowheads="1" noChangeShapeType="1" noTextEdit="1"/>
              </p:cNvSpPr>
              <p:nvPr/>
            </p:nvSpPr>
            <p:spPr>
              <a:xfrm>
                <a:off x="4058984" y="116632"/>
                <a:ext cx="4770448" cy="3000117"/>
              </a:xfrm>
              <a:prstGeom prst="rect">
                <a:avLst/>
              </a:prstGeom>
              <a:blipFill>
                <a:blip r:embed="rId3"/>
                <a:stretch>
                  <a:fillRect/>
                </a:stretch>
              </a:blipFill>
            </p:spPr>
            <p:txBody>
              <a:bodyPr/>
              <a:lstStyle/>
              <a:p>
                <a:r>
                  <a:rPr lang="tr-TR">
                    <a:noFill/>
                  </a:rPr>
                  <a:t> </a:t>
                </a:r>
              </a:p>
            </p:txBody>
          </p:sp>
        </mc:Fallback>
      </mc:AlternateContent>
      <p:sp>
        <p:nvSpPr>
          <p:cNvPr id="7" name="Dikdörtgen 6">
            <a:extLst>
              <a:ext uri="{FF2B5EF4-FFF2-40B4-BE49-F238E27FC236}">
                <a16:creationId xmlns:a16="http://schemas.microsoft.com/office/drawing/2014/main" id="{C6384076-E06C-CD9D-5158-E39D8ECA799B}"/>
              </a:ext>
            </a:extLst>
          </p:cNvPr>
          <p:cNvSpPr/>
          <p:nvPr/>
        </p:nvSpPr>
        <p:spPr>
          <a:xfrm>
            <a:off x="4058984" y="2676252"/>
            <a:ext cx="3246817" cy="419427"/>
          </a:xfrm>
          <a:prstGeom prst="rect">
            <a:avLst/>
          </a:prstGeom>
          <a:noFill/>
          <a:ln>
            <a:solidFill>
              <a:srgbClr val="EB1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9" name="Metin kutusu 8">
                <a:extLst>
                  <a:ext uri="{FF2B5EF4-FFF2-40B4-BE49-F238E27FC236}">
                    <a16:creationId xmlns:a16="http://schemas.microsoft.com/office/drawing/2014/main" id="{6BD68F42-0A22-1CCF-F19B-5C9E4A58990A}"/>
                  </a:ext>
                </a:extLst>
              </p:cNvPr>
              <p:cNvSpPr txBox="1"/>
              <p:nvPr/>
            </p:nvSpPr>
            <p:spPr>
              <a:xfrm>
                <a:off x="4180113" y="3806260"/>
                <a:ext cx="3479927" cy="2364430"/>
              </a:xfrm>
              <a:prstGeom prst="rect">
                <a:avLst/>
              </a:prstGeom>
              <a:noFill/>
            </p:spPr>
            <p:txBody>
              <a:bodyPr wrap="non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cos</m:t>
                          </m:r>
                        </m:fName>
                        <m:e>
                          <m:sSub>
                            <m:sSubPr>
                              <m:ctrlPr>
                                <a:rPr lang="en-US" i="1" smtClean="0">
                                  <a:latin typeface="Cambria Math" panose="02040503050406030204" pitchFamily="18" charset="0"/>
                                </a:rPr>
                              </m:ctrlPr>
                            </m:sSubPr>
                            <m:e>
                              <m:r>
                                <m:rPr>
                                  <m:sty m:val="p"/>
                                </m:rPr>
                                <a:rPr lang="en-US" i="0" smtClean="0">
                                  <a:latin typeface="Cambria Math" panose="02040503050406030204" pitchFamily="18" charset="0"/>
                                  <a:ea typeface="Cambria Math" panose="02040503050406030204" pitchFamily="18" charset="0"/>
                                </a:rPr>
                                <m:t>θ</m:t>
                              </m:r>
                            </m:e>
                            <m:sub>
                              <m:r>
                                <m:rPr>
                                  <m:sty m:val="p"/>
                                </m:rPr>
                                <a:rPr lang="tr-TR" b="0" i="0" smtClean="0">
                                  <a:latin typeface="Cambria Math" panose="02040503050406030204" pitchFamily="18" charset="0"/>
                                </a:rPr>
                                <m:t>x</m:t>
                              </m:r>
                            </m:sub>
                          </m:sSub>
                        </m:e>
                      </m:func>
                      <m:r>
                        <a:rPr lang="en-US" i="0"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m:rPr>
                                  <m:sty m:val="p"/>
                                </m:rPr>
                                <a:rPr lang="tr-TR" b="0" i="0" smtClean="0">
                                  <a:latin typeface="Cambria Math" panose="02040503050406030204" pitchFamily="18" charset="0"/>
                                </a:rPr>
                                <m:t>F</m:t>
                              </m:r>
                            </m:e>
                            <m:sub>
                              <m:r>
                                <m:rPr>
                                  <m:sty m:val="p"/>
                                </m:rPr>
                                <a:rPr lang="tr-TR" b="0" i="0" smtClean="0">
                                  <a:latin typeface="Cambria Math" panose="02040503050406030204" pitchFamily="18" charset="0"/>
                                </a:rPr>
                                <m:t>x</m:t>
                              </m:r>
                            </m:sub>
                          </m:sSub>
                        </m:num>
                        <m:den>
                          <m:r>
                            <m:rPr>
                              <m:sty m:val="p"/>
                            </m:rPr>
                            <a:rPr lang="tr-TR" b="0" i="0" smtClean="0">
                              <a:latin typeface="Cambria Math" panose="02040503050406030204" pitchFamily="18" charset="0"/>
                            </a:rPr>
                            <m:t>F</m:t>
                          </m:r>
                        </m:den>
                      </m:f>
                      <m:r>
                        <a:rPr lang="tr-TR" b="0" i="0" smtClean="0">
                          <a:latin typeface="Cambria Math" panose="02040503050406030204" pitchFamily="18" charset="0"/>
                        </a:rPr>
                        <m:t>=</m:t>
                      </m:r>
                      <m:f>
                        <m:fPr>
                          <m:ctrlPr>
                            <a:rPr lang="en-US" i="1">
                              <a:latin typeface="Cambria Math" panose="02040503050406030204" pitchFamily="18" charset="0"/>
                            </a:rPr>
                          </m:ctrlPr>
                        </m:fPr>
                        <m:num>
                          <m:r>
                            <a:rPr lang="tr-TR" b="0" i="0" smtClean="0">
                              <a:latin typeface="Cambria Math" panose="02040503050406030204" pitchFamily="18" charset="0"/>
                            </a:rPr>
                            <m:t>−1060</m:t>
                          </m:r>
                        </m:num>
                        <m:den>
                          <m:r>
                            <a:rPr lang="tr-TR" b="0" i="0" smtClean="0">
                              <a:latin typeface="Cambria Math" panose="02040503050406030204" pitchFamily="18" charset="0"/>
                            </a:rPr>
                            <m:t>2500</m:t>
                          </m:r>
                        </m:den>
                      </m:f>
                      <m:r>
                        <a:rPr lang="tr-TR" i="0"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m:rPr>
                              <m:sty m:val="p"/>
                            </m:rPr>
                            <a:rPr lang="en-US" i="0">
                              <a:latin typeface="Cambria Math" panose="02040503050406030204" pitchFamily="18" charset="0"/>
                              <a:ea typeface="Cambria Math" panose="02040503050406030204" pitchFamily="18" charset="0"/>
                            </a:rPr>
                            <m:t>θ</m:t>
                          </m:r>
                        </m:e>
                        <m:sub>
                          <m:r>
                            <m:rPr>
                              <m:sty m:val="p"/>
                            </m:rPr>
                            <a:rPr lang="tr-TR" i="0">
                              <a:latin typeface="Cambria Math" panose="02040503050406030204" pitchFamily="18" charset="0"/>
                            </a:rPr>
                            <m:t>x</m:t>
                          </m:r>
                        </m:sub>
                      </m:sSub>
                      <m:r>
                        <a:rPr lang="tr-TR" b="0" i="0" smtClean="0">
                          <a:latin typeface="Cambria Math" panose="02040503050406030204" pitchFamily="18" charset="0"/>
                        </a:rPr>
                        <m:t>=115</m:t>
                      </m:r>
                      <m:r>
                        <a:rPr lang="tr-TR" b="0" i="0" smtClean="0">
                          <a:latin typeface="Cambria Math" panose="02040503050406030204" pitchFamily="18" charset="0"/>
                          <a:ea typeface="Cambria Math" panose="02040503050406030204" pitchFamily="18" charset="0"/>
                        </a:rPr>
                        <m:t>°</m:t>
                      </m:r>
                    </m:oMath>
                  </m:oMathPara>
                </a14:m>
                <a:endParaRPr lang="tr-TR" b="0" i="0" dirty="0">
                  <a:latin typeface="Cambria Math" panose="02040503050406030204" pitchFamily="18" charset="0"/>
                  <a:ea typeface="Cambria Math" panose="02040503050406030204" pitchFamily="18" charset="0"/>
                </a:endParaRPr>
              </a:p>
              <a:p>
                <a:pPr>
                  <a:lnSpc>
                    <a:spcPct val="150000"/>
                  </a:lnSpc>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sSub>
                            <m:sSubPr>
                              <m:ctrlPr>
                                <a:rPr lang="en-US" i="1">
                                  <a:latin typeface="Cambria Math" panose="02040503050406030204" pitchFamily="18" charset="0"/>
                                </a:rPr>
                              </m:ctrlPr>
                            </m:sSubPr>
                            <m:e>
                              <m:r>
                                <m:rPr>
                                  <m:sty m:val="p"/>
                                </m:rPr>
                                <a:rPr lang="en-US" i="0">
                                  <a:latin typeface="Cambria Math" panose="02040503050406030204" pitchFamily="18" charset="0"/>
                                  <a:ea typeface="Cambria Math" panose="02040503050406030204" pitchFamily="18" charset="0"/>
                                </a:rPr>
                                <m:t>θ</m:t>
                              </m:r>
                            </m:e>
                            <m:sub>
                              <m:r>
                                <m:rPr>
                                  <m:sty m:val="p"/>
                                </m:rPr>
                                <a:rPr lang="tr-TR" b="0" i="0" smtClean="0">
                                  <a:latin typeface="Cambria Math" panose="02040503050406030204" pitchFamily="18" charset="0"/>
                                  <a:ea typeface="Cambria Math" panose="02040503050406030204" pitchFamily="18" charset="0"/>
                                </a:rPr>
                                <m:t>y</m:t>
                              </m:r>
                            </m:sub>
                          </m:sSub>
                        </m:e>
                      </m:func>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tr-TR" i="0">
                                  <a:latin typeface="Cambria Math" panose="02040503050406030204" pitchFamily="18" charset="0"/>
                                </a:rPr>
                                <m:t>F</m:t>
                              </m:r>
                            </m:e>
                            <m:sub>
                              <m:r>
                                <m:rPr>
                                  <m:sty m:val="p"/>
                                </m:rPr>
                                <a:rPr lang="tr-TR" b="0" i="0" smtClean="0">
                                  <a:latin typeface="Cambria Math" panose="02040503050406030204" pitchFamily="18" charset="0"/>
                                </a:rPr>
                                <m:t>y</m:t>
                              </m:r>
                            </m:sub>
                          </m:sSub>
                        </m:num>
                        <m:den>
                          <m:r>
                            <m:rPr>
                              <m:sty m:val="p"/>
                            </m:rPr>
                            <a:rPr lang="tr-TR" i="0">
                              <a:latin typeface="Cambria Math" panose="02040503050406030204" pitchFamily="18" charset="0"/>
                            </a:rPr>
                            <m:t>F</m:t>
                          </m:r>
                        </m:den>
                      </m:f>
                      <m:r>
                        <a:rPr lang="tr-TR" i="0">
                          <a:latin typeface="Cambria Math" panose="02040503050406030204" pitchFamily="18" charset="0"/>
                        </a:rPr>
                        <m:t>=</m:t>
                      </m:r>
                      <m:f>
                        <m:fPr>
                          <m:ctrlPr>
                            <a:rPr lang="en-US" i="1">
                              <a:latin typeface="Cambria Math" panose="02040503050406030204" pitchFamily="18" charset="0"/>
                            </a:rPr>
                          </m:ctrlPr>
                        </m:fPr>
                        <m:num>
                          <m:r>
                            <a:rPr lang="tr-TR" b="0" i="0" smtClean="0">
                              <a:latin typeface="Cambria Math" panose="02040503050406030204" pitchFamily="18" charset="0"/>
                            </a:rPr>
                            <m:t>+2120</m:t>
                          </m:r>
                        </m:num>
                        <m:den>
                          <m:r>
                            <a:rPr lang="tr-TR" i="0">
                              <a:latin typeface="Cambria Math" panose="02040503050406030204" pitchFamily="18" charset="0"/>
                            </a:rPr>
                            <m:t>2500</m:t>
                          </m:r>
                        </m:den>
                      </m:f>
                      <m:r>
                        <a:rPr lang="tr-TR" i="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m:rPr>
                              <m:sty m:val="p"/>
                            </m:rPr>
                            <a:rPr lang="en-US" i="0">
                              <a:latin typeface="Cambria Math" panose="02040503050406030204" pitchFamily="18" charset="0"/>
                              <a:ea typeface="Cambria Math" panose="02040503050406030204" pitchFamily="18" charset="0"/>
                            </a:rPr>
                            <m:t>θ</m:t>
                          </m:r>
                        </m:e>
                        <m:sub>
                          <m:r>
                            <m:rPr>
                              <m:sty m:val="p"/>
                            </m:rPr>
                            <a:rPr lang="tr-TR" b="0" i="0" smtClean="0">
                              <a:latin typeface="Cambria Math" panose="02040503050406030204" pitchFamily="18" charset="0"/>
                            </a:rPr>
                            <m:t>y</m:t>
                          </m:r>
                        </m:sub>
                      </m:sSub>
                      <m:r>
                        <a:rPr lang="tr-TR" i="0">
                          <a:latin typeface="Cambria Math" panose="02040503050406030204" pitchFamily="18" charset="0"/>
                        </a:rPr>
                        <m:t>=</m:t>
                      </m:r>
                      <m:r>
                        <a:rPr lang="tr-TR" b="0" i="0" smtClean="0">
                          <a:latin typeface="Cambria Math" panose="02040503050406030204" pitchFamily="18" charset="0"/>
                        </a:rPr>
                        <m:t>32</m:t>
                      </m:r>
                      <m:r>
                        <a:rPr lang="tr-TR" i="0">
                          <a:latin typeface="Cambria Math" panose="02040503050406030204" pitchFamily="18" charset="0"/>
                          <a:ea typeface="Cambria Math" panose="02040503050406030204" pitchFamily="18" charset="0"/>
                        </a:rPr>
                        <m:t>°</m:t>
                      </m:r>
                    </m:oMath>
                  </m:oMathPara>
                </a14:m>
                <a:endParaRPr lang="tr-TR" i="0" dirty="0">
                  <a:latin typeface="Cambria Math" panose="02040503050406030204" pitchFamily="18" charset="0"/>
                  <a:ea typeface="Cambria Math" panose="02040503050406030204" pitchFamily="18" charset="0"/>
                </a:endParaRPr>
              </a:p>
              <a:p>
                <a:pPr>
                  <a:lnSpc>
                    <a:spcPct val="150000"/>
                  </a:lnSpc>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sSub>
                            <m:sSubPr>
                              <m:ctrlPr>
                                <a:rPr lang="en-US" i="1">
                                  <a:latin typeface="Cambria Math" panose="02040503050406030204" pitchFamily="18" charset="0"/>
                                </a:rPr>
                              </m:ctrlPr>
                            </m:sSubPr>
                            <m:e>
                              <m:r>
                                <m:rPr>
                                  <m:sty m:val="p"/>
                                </m:rPr>
                                <a:rPr lang="en-US" i="0">
                                  <a:latin typeface="Cambria Math" panose="02040503050406030204" pitchFamily="18" charset="0"/>
                                  <a:ea typeface="Cambria Math" panose="02040503050406030204" pitchFamily="18" charset="0"/>
                                </a:rPr>
                                <m:t>θ</m:t>
                              </m:r>
                            </m:e>
                            <m:sub>
                              <m:r>
                                <m:rPr>
                                  <m:sty m:val="p"/>
                                </m:rPr>
                                <a:rPr lang="tr-TR" b="0" i="0" smtClean="0">
                                  <a:latin typeface="Cambria Math" panose="02040503050406030204" pitchFamily="18" charset="0"/>
                                  <a:ea typeface="Cambria Math" panose="02040503050406030204" pitchFamily="18" charset="0"/>
                                </a:rPr>
                                <m:t>z</m:t>
                              </m:r>
                            </m:sub>
                          </m:sSub>
                        </m:e>
                      </m:func>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tr-TR" i="0">
                                  <a:latin typeface="Cambria Math" panose="02040503050406030204" pitchFamily="18" charset="0"/>
                                </a:rPr>
                                <m:t>F</m:t>
                              </m:r>
                            </m:e>
                            <m:sub>
                              <m:r>
                                <m:rPr>
                                  <m:sty m:val="p"/>
                                </m:rPr>
                                <a:rPr lang="tr-TR" b="0" i="0" smtClean="0">
                                  <a:latin typeface="Cambria Math" panose="02040503050406030204" pitchFamily="18" charset="0"/>
                                </a:rPr>
                                <m:t>z</m:t>
                              </m:r>
                            </m:sub>
                          </m:sSub>
                        </m:num>
                        <m:den>
                          <m:r>
                            <m:rPr>
                              <m:sty m:val="p"/>
                            </m:rPr>
                            <a:rPr lang="tr-TR" i="0">
                              <a:latin typeface="Cambria Math" panose="02040503050406030204" pitchFamily="18" charset="0"/>
                            </a:rPr>
                            <m:t>F</m:t>
                          </m:r>
                        </m:den>
                      </m:f>
                      <m:r>
                        <a:rPr lang="tr-TR" i="0">
                          <a:latin typeface="Cambria Math" panose="02040503050406030204" pitchFamily="18" charset="0"/>
                        </a:rPr>
                        <m:t>=</m:t>
                      </m:r>
                      <m:f>
                        <m:fPr>
                          <m:ctrlPr>
                            <a:rPr lang="en-US" i="1">
                              <a:latin typeface="Cambria Math" panose="02040503050406030204" pitchFamily="18" charset="0"/>
                            </a:rPr>
                          </m:ctrlPr>
                        </m:fPr>
                        <m:num>
                          <m:r>
                            <a:rPr lang="tr-TR" b="0" i="0" smtClean="0">
                              <a:latin typeface="Cambria Math" panose="02040503050406030204" pitchFamily="18" charset="0"/>
                            </a:rPr>
                            <m:t>+795</m:t>
                          </m:r>
                        </m:num>
                        <m:den>
                          <m:r>
                            <a:rPr lang="tr-TR" i="0">
                              <a:latin typeface="Cambria Math" panose="02040503050406030204" pitchFamily="18" charset="0"/>
                            </a:rPr>
                            <m:t>2500</m:t>
                          </m:r>
                        </m:den>
                      </m:f>
                      <m:r>
                        <a:rPr lang="tr-TR" i="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m:rPr>
                              <m:sty m:val="p"/>
                            </m:rPr>
                            <a:rPr lang="en-US" i="0">
                              <a:latin typeface="Cambria Math" panose="02040503050406030204" pitchFamily="18" charset="0"/>
                              <a:ea typeface="Cambria Math" panose="02040503050406030204" pitchFamily="18" charset="0"/>
                            </a:rPr>
                            <m:t>θ</m:t>
                          </m:r>
                        </m:e>
                        <m:sub>
                          <m:r>
                            <m:rPr>
                              <m:sty m:val="p"/>
                            </m:rPr>
                            <a:rPr lang="tr-TR" b="0" i="0" smtClean="0">
                              <a:latin typeface="Cambria Math" panose="02040503050406030204" pitchFamily="18" charset="0"/>
                            </a:rPr>
                            <m:t>z</m:t>
                          </m:r>
                        </m:sub>
                      </m:sSub>
                      <m:r>
                        <a:rPr lang="tr-TR" i="0">
                          <a:latin typeface="Cambria Math" panose="02040503050406030204" pitchFamily="18" charset="0"/>
                        </a:rPr>
                        <m:t>=</m:t>
                      </m:r>
                      <m:r>
                        <a:rPr lang="tr-TR" b="0" i="0" smtClean="0">
                          <a:latin typeface="Cambria Math" panose="02040503050406030204" pitchFamily="18" charset="0"/>
                        </a:rPr>
                        <m:t>71,5</m:t>
                      </m:r>
                      <m:r>
                        <a:rPr lang="tr-TR" i="0">
                          <a:latin typeface="Cambria Math" panose="02040503050406030204" pitchFamily="18" charset="0"/>
                          <a:ea typeface="Cambria Math" panose="02040503050406030204" pitchFamily="18" charset="0"/>
                        </a:rPr>
                        <m:t>°</m:t>
                      </m:r>
                    </m:oMath>
                  </m:oMathPara>
                </a14:m>
                <a:endParaRPr lang="tr-TR" dirty="0"/>
              </a:p>
            </p:txBody>
          </p:sp>
        </mc:Choice>
        <mc:Fallback xmlns="">
          <p:sp>
            <p:nvSpPr>
              <p:cNvPr id="9" name="Metin kutusu 8">
                <a:extLst>
                  <a:ext uri="{FF2B5EF4-FFF2-40B4-BE49-F238E27FC236}">
                    <a16:creationId xmlns:a16="http://schemas.microsoft.com/office/drawing/2014/main" id="{6BD68F42-0A22-1CCF-F19B-5C9E4A58990A}"/>
                  </a:ext>
                </a:extLst>
              </p:cNvPr>
              <p:cNvSpPr txBox="1">
                <a:spLocks noRot="1" noChangeAspect="1" noMove="1" noResize="1" noEditPoints="1" noAdjustHandles="1" noChangeArrowheads="1" noChangeShapeType="1" noTextEdit="1"/>
              </p:cNvSpPr>
              <p:nvPr/>
            </p:nvSpPr>
            <p:spPr>
              <a:xfrm>
                <a:off x="4180113" y="3806260"/>
                <a:ext cx="3479927" cy="2364430"/>
              </a:xfrm>
              <a:prstGeom prst="rect">
                <a:avLst/>
              </a:prstGeom>
              <a:blipFill>
                <a:blip r:embed="rId4"/>
                <a:stretch>
                  <a:fillRect/>
                </a:stretch>
              </a:blipFill>
            </p:spPr>
            <p:txBody>
              <a:bodyPr/>
              <a:lstStyle/>
              <a:p>
                <a:r>
                  <a:rPr lang="tr-TR">
                    <a:noFill/>
                  </a:rPr>
                  <a:t> </a:t>
                </a:r>
              </a:p>
            </p:txBody>
          </p:sp>
        </mc:Fallback>
      </mc:AlternateContent>
      <p:pic>
        <p:nvPicPr>
          <p:cNvPr id="18" name="Resim 17">
            <a:extLst>
              <a:ext uri="{FF2B5EF4-FFF2-40B4-BE49-F238E27FC236}">
                <a16:creationId xmlns:a16="http://schemas.microsoft.com/office/drawing/2014/main" id="{2F1E59D8-DEE0-029D-BF6C-CE4D6CFF28BB}"/>
              </a:ext>
            </a:extLst>
          </p:cNvPr>
          <p:cNvPicPr>
            <a:picLocks noChangeAspect="1"/>
          </p:cNvPicPr>
          <p:nvPr/>
        </p:nvPicPr>
        <p:blipFill>
          <a:blip r:embed="rId5">
            <a:clrChange>
              <a:clrFrom>
                <a:srgbClr val="EDF6E8"/>
              </a:clrFrom>
              <a:clrTo>
                <a:srgbClr val="EDF6E8">
                  <a:alpha val="0"/>
                </a:srgbClr>
              </a:clrTo>
            </a:clrChange>
          </a:blip>
          <a:stretch>
            <a:fillRect/>
          </a:stretch>
        </p:blipFill>
        <p:spPr>
          <a:xfrm>
            <a:off x="539552" y="3369318"/>
            <a:ext cx="2411491" cy="2801700"/>
          </a:xfrm>
          <a:prstGeom prst="rect">
            <a:avLst/>
          </a:prstGeom>
        </p:spPr>
      </p:pic>
      <p:sp>
        <p:nvSpPr>
          <p:cNvPr id="19" name="Dikdörtgen 18">
            <a:extLst>
              <a:ext uri="{FF2B5EF4-FFF2-40B4-BE49-F238E27FC236}">
                <a16:creationId xmlns:a16="http://schemas.microsoft.com/office/drawing/2014/main" id="{89146A8E-401F-4295-3687-B618B5CA87FA}"/>
              </a:ext>
            </a:extLst>
          </p:cNvPr>
          <p:cNvSpPr/>
          <p:nvPr/>
        </p:nvSpPr>
        <p:spPr>
          <a:xfrm>
            <a:off x="6588225" y="4056336"/>
            <a:ext cx="1058030" cy="419427"/>
          </a:xfrm>
          <a:prstGeom prst="rect">
            <a:avLst/>
          </a:prstGeom>
          <a:noFill/>
          <a:ln>
            <a:solidFill>
              <a:srgbClr val="EB1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a:extLst>
              <a:ext uri="{FF2B5EF4-FFF2-40B4-BE49-F238E27FC236}">
                <a16:creationId xmlns:a16="http://schemas.microsoft.com/office/drawing/2014/main" id="{A3395FF1-3FA9-D1D0-5B40-7C29500EB510}"/>
              </a:ext>
            </a:extLst>
          </p:cNvPr>
          <p:cNvSpPr/>
          <p:nvPr/>
        </p:nvSpPr>
        <p:spPr>
          <a:xfrm>
            <a:off x="6664904" y="4855270"/>
            <a:ext cx="1008112" cy="419427"/>
          </a:xfrm>
          <a:prstGeom prst="rect">
            <a:avLst/>
          </a:prstGeom>
          <a:noFill/>
          <a:ln>
            <a:solidFill>
              <a:srgbClr val="EB1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Dikdörtgen 20">
            <a:extLst>
              <a:ext uri="{FF2B5EF4-FFF2-40B4-BE49-F238E27FC236}">
                <a16:creationId xmlns:a16="http://schemas.microsoft.com/office/drawing/2014/main" id="{F5670199-8AC5-143A-D26E-38FE4599EBDC}"/>
              </a:ext>
            </a:extLst>
          </p:cNvPr>
          <p:cNvSpPr/>
          <p:nvPr/>
        </p:nvSpPr>
        <p:spPr>
          <a:xfrm>
            <a:off x="6520888" y="5671918"/>
            <a:ext cx="1152128" cy="419427"/>
          </a:xfrm>
          <a:prstGeom prst="rect">
            <a:avLst/>
          </a:prstGeom>
          <a:noFill/>
          <a:ln>
            <a:solidFill>
              <a:srgbClr val="EB1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Konuşma Balonu: Oval 21">
            <a:extLst>
              <a:ext uri="{FF2B5EF4-FFF2-40B4-BE49-F238E27FC236}">
                <a16:creationId xmlns:a16="http://schemas.microsoft.com/office/drawing/2014/main" id="{7300DCBD-1711-99EC-6E91-1AC7E6F95F6C}"/>
              </a:ext>
            </a:extLst>
          </p:cNvPr>
          <p:cNvSpPr/>
          <p:nvPr/>
        </p:nvSpPr>
        <p:spPr>
          <a:xfrm>
            <a:off x="5652120" y="3426754"/>
            <a:ext cx="2952328" cy="347958"/>
          </a:xfrm>
          <a:prstGeom prst="wedgeEllipseCallout">
            <a:avLst>
              <a:gd name="adj1" fmla="val -46496"/>
              <a:gd name="adj2" fmla="val 11497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İşarete dikkat!</a:t>
            </a:r>
          </a:p>
        </p:txBody>
      </p:sp>
      <p:sp>
        <p:nvSpPr>
          <p:cNvPr id="23" name="Metin kutusu 22">
            <a:extLst>
              <a:ext uri="{FF2B5EF4-FFF2-40B4-BE49-F238E27FC236}">
                <a16:creationId xmlns:a16="http://schemas.microsoft.com/office/drawing/2014/main" id="{443B0DBF-450B-4BD0-26B9-73D5381D846B}"/>
              </a:ext>
            </a:extLst>
          </p:cNvPr>
          <p:cNvSpPr txBox="1"/>
          <p:nvPr/>
        </p:nvSpPr>
        <p:spPr>
          <a:xfrm>
            <a:off x="3530920" y="188640"/>
            <a:ext cx="370614" cy="369332"/>
          </a:xfrm>
          <a:prstGeom prst="rect">
            <a:avLst/>
          </a:prstGeom>
          <a:noFill/>
        </p:spPr>
        <p:txBody>
          <a:bodyPr wrap="none" rtlCol="0">
            <a:spAutoFit/>
          </a:bodyPr>
          <a:lstStyle/>
          <a:p>
            <a:r>
              <a:rPr lang="tr-TR" b="1" dirty="0">
                <a:solidFill>
                  <a:srgbClr val="006600"/>
                </a:solidFill>
              </a:rPr>
              <a:t>a)</a:t>
            </a:r>
          </a:p>
        </p:txBody>
      </p:sp>
      <p:sp>
        <p:nvSpPr>
          <p:cNvPr id="24" name="Metin kutusu 23">
            <a:extLst>
              <a:ext uri="{FF2B5EF4-FFF2-40B4-BE49-F238E27FC236}">
                <a16:creationId xmlns:a16="http://schemas.microsoft.com/office/drawing/2014/main" id="{DA07B443-3A9C-8840-BD85-1D2D8981B82A}"/>
              </a:ext>
            </a:extLst>
          </p:cNvPr>
          <p:cNvSpPr txBox="1"/>
          <p:nvPr/>
        </p:nvSpPr>
        <p:spPr>
          <a:xfrm>
            <a:off x="3530920" y="3707740"/>
            <a:ext cx="380232" cy="369332"/>
          </a:xfrm>
          <a:prstGeom prst="rect">
            <a:avLst/>
          </a:prstGeom>
          <a:noFill/>
        </p:spPr>
        <p:txBody>
          <a:bodyPr wrap="none" rtlCol="0">
            <a:spAutoFit/>
          </a:bodyPr>
          <a:lstStyle/>
          <a:p>
            <a:r>
              <a:rPr lang="tr-TR" b="1" dirty="0">
                <a:solidFill>
                  <a:srgbClr val="006600"/>
                </a:solidFill>
              </a:rPr>
              <a:t>b)</a:t>
            </a:r>
          </a:p>
        </p:txBody>
      </p:sp>
    </p:spTree>
    <p:extLst>
      <p:ext uri="{BB962C8B-B14F-4D97-AF65-F5344CB8AC3E}">
        <p14:creationId xmlns:p14="http://schemas.microsoft.com/office/powerpoint/2010/main" val="199805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left)">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ipe(left)">
                                      <p:cBhvr>
                                        <p:cTn id="37" dur="500"/>
                                        <p:tgtEl>
                                          <p:spTgt spid="6">
                                            <p:txEl>
                                              <p:pRg st="5" end="5"/>
                                            </p:txEl>
                                          </p:spTgt>
                                        </p:tgtEl>
                                      </p:cBhvr>
                                    </p:animEffect>
                                  </p:childTnLst>
                                </p:cTn>
                              </p:par>
                            </p:childTnLst>
                          </p:cTn>
                        </p:par>
                        <p:par>
                          <p:cTn id="38" fill="hold">
                            <p:stCondLst>
                              <p:cond delay="500"/>
                            </p:stCondLst>
                            <p:childTnLst>
                              <p:par>
                                <p:cTn id="39" presetID="21" presetClass="entr" presetSubtype="1"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heel(1)">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500"/>
                            </p:stCondLst>
                            <p:childTnLst>
                              <p:par>
                                <p:cTn id="48" presetID="31" presetClass="entr" presetSubtype="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1000" fill="hold"/>
                                        <p:tgtEl>
                                          <p:spTgt spid="18"/>
                                        </p:tgtEl>
                                        <p:attrNameLst>
                                          <p:attrName>ppt_w</p:attrName>
                                        </p:attrNameLst>
                                      </p:cBhvr>
                                      <p:tavLst>
                                        <p:tav tm="0">
                                          <p:val>
                                            <p:fltVal val="0"/>
                                          </p:val>
                                        </p:tav>
                                        <p:tav tm="100000">
                                          <p:val>
                                            <p:strVal val="#ppt_w"/>
                                          </p:val>
                                        </p:tav>
                                      </p:tavLst>
                                    </p:anim>
                                    <p:anim calcmode="lin" valueType="num">
                                      <p:cBhvr>
                                        <p:cTn id="51" dur="1000" fill="hold"/>
                                        <p:tgtEl>
                                          <p:spTgt spid="18"/>
                                        </p:tgtEl>
                                        <p:attrNameLst>
                                          <p:attrName>ppt_h</p:attrName>
                                        </p:attrNameLst>
                                      </p:cBhvr>
                                      <p:tavLst>
                                        <p:tav tm="0">
                                          <p:val>
                                            <p:fltVal val="0"/>
                                          </p:val>
                                        </p:tav>
                                        <p:tav tm="100000">
                                          <p:val>
                                            <p:strVal val="#ppt_h"/>
                                          </p:val>
                                        </p:tav>
                                      </p:tavLst>
                                    </p:anim>
                                    <p:anim calcmode="lin" valueType="num">
                                      <p:cBhvr>
                                        <p:cTn id="52" dur="1000" fill="hold"/>
                                        <p:tgtEl>
                                          <p:spTgt spid="18"/>
                                        </p:tgtEl>
                                        <p:attrNameLst>
                                          <p:attrName>style.rotation</p:attrName>
                                        </p:attrNameLst>
                                      </p:cBhvr>
                                      <p:tavLst>
                                        <p:tav tm="0">
                                          <p:val>
                                            <p:fltVal val="90"/>
                                          </p:val>
                                        </p:tav>
                                        <p:tav tm="100000">
                                          <p:val>
                                            <p:fltVal val="0"/>
                                          </p:val>
                                        </p:tav>
                                      </p:tavLst>
                                    </p:anim>
                                    <p:animEffect transition="in" filter="fade">
                                      <p:cBhvr>
                                        <p:cTn id="53" dur="10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9">
                                            <p:txEl>
                                              <p:pRg st="0" end="0"/>
                                            </p:txEl>
                                          </p:spTgt>
                                        </p:tgtEl>
                                        <p:attrNameLst>
                                          <p:attrName>style.visibility</p:attrName>
                                        </p:attrNameLst>
                                      </p:cBhvr>
                                      <p:to>
                                        <p:strVal val="visible"/>
                                      </p:to>
                                    </p:set>
                                    <p:animEffect transition="in" filter="wipe(left)">
                                      <p:cBhvr>
                                        <p:cTn id="58" dur="500"/>
                                        <p:tgtEl>
                                          <p:spTgt spid="9">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9">
                                            <p:txEl>
                                              <p:pRg st="1" end="1"/>
                                            </p:txEl>
                                          </p:spTgt>
                                        </p:tgtEl>
                                        <p:attrNameLst>
                                          <p:attrName>style.visibility</p:attrName>
                                        </p:attrNameLst>
                                      </p:cBhvr>
                                      <p:to>
                                        <p:strVal val="visible"/>
                                      </p:to>
                                    </p:set>
                                    <p:animEffect transition="in" filter="wipe(left)">
                                      <p:cBhvr>
                                        <p:cTn id="63" dur="500"/>
                                        <p:tgtEl>
                                          <p:spTgt spid="9">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9">
                                            <p:txEl>
                                              <p:pRg st="2" end="2"/>
                                            </p:txEl>
                                          </p:spTgt>
                                        </p:tgtEl>
                                        <p:attrNameLst>
                                          <p:attrName>style.visibility</p:attrName>
                                        </p:attrNameLst>
                                      </p:cBhvr>
                                      <p:to>
                                        <p:strVal val="visible"/>
                                      </p:to>
                                    </p:set>
                                    <p:animEffect transition="in" filter="wipe(left)">
                                      <p:cBhvr>
                                        <p:cTn id="68" dur="500"/>
                                        <p:tgtEl>
                                          <p:spTgt spid="9">
                                            <p:txEl>
                                              <p:pRg st="2" end="2"/>
                                            </p:txEl>
                                          </p:spTgt>
                                        </p:tgtEl>
                                      </p:cBhvr>
                                    </p:animEffect>
                                  </p:childTnLst>
                                </p:cTn>
                              </p:par>
                            </p:childTnLst>
                          </p:cTn>
                        </p:par>
                        <p:par>
                          <p:cTn id="69" fill="hold">
                            <p:stCondLst>
                              <p:cond delay="500"/>
                            </p:stCondLst>
                            <p:childTnLst>
                              <p:par>
                                <p:cTn id="70" presetID="21" presetClass="entr" presetSubtype="1"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heel(1)">
                                      <p:cBhvr>
                                        <p:cTn id="72" dur="2000"/>
                                        <p:tgtEl>
                                          <p:spTgt spid="19"/>
                                        </p:tgtEl>
                                      </p:cBhvr>
                                    </p:animEffect>
                                  </p:childTnLst>
                                </p:cTn>
                              </p:par>
                            </p:childTnLst>
                          </p:cTn>
                        </p:par>
                        <p:par>
                          <p:cTn id="73" fill="hold">
                            <p:stCondLst>
                              <p:cond delay="2500"/>
                            </p:stCondLst>
                            <p:childTnLst>
                              <p:par>
                                <p:cTn id="74" presetID="21" presetClass="entr" presetSubtype="1" fill="hold" grpId="0" nodeType="after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heel(1)">
                                      <p:cBhvr>
                                        <p:cTn id="76" dur="2000"/>
                                        <p:tgtEl>
                                          <p:spTgt spid="20"/>
                                        </p:tgtEl>
                                      </p:cBhvr>
                                    </p:animEffect>
                                  </p:childTnLst>
                                </p:cTn>
                              </p:par>
                            </p:childTnLst>
                          </p:cTn>
                        </p:par>
                        <p:par>
                          <p:cTn id="77" fill="hold">
                            <p:stCondLst>
                              <p:cond delay="4500"/>
                            </p:stCondLst>
                            <p:childTnLst>
                              <p:par>
                                <p:cTn id="78" presetID="21" presetClass="entr" presetSubtype="1" fill="hold" grpId="0" nodeType="after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heel(1)">
                                      <p:cBhvr>
                                        <p:cTn id="80" dur="2000"/>
                                        <p:tgtEl>
                                          <p:spTgt spid="21"/>
                                        </p:tgtEl>
                                      </p:cBhvr>
                                    </p:animEffect>
                                  </p:childTnLst>
                                </p:cTn>
                              </p:par>
                            </p:childTnLst>
                          </p:cTn>
                        </p:par>
                        <p:par>
                          <p:cTn id="81" fill="hold">
                            <p:stCondLst>
                              <p:cond delay="6500"/>
                            </p:stCondLst>
                            <p:childTnLst>
                              <p:par>
                                <p:cTn id="82" presetID="31" presetClass="entr" presetSubtype="0" fill="hold" grpId="0" nodeType="after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p:cTn id="84" dur="1000" fill="hold"/>
                                        <p:tgtEl>
                                          <p:spTgt spid="22"/>
                                        </p:tgtEl>
                                        <p:attrNameLst>
                                          <p:attrName>ppt_w</p:attrName>
                                        </p:attrNameLst>
                                      </p:cBhvr>
                                      <p:tavLst>
                                        <p:tav tm="0">
                                          <p:val>
                                            <p:fltVal val="0"/>
                                          </p:val>
                                        </p:tav>
                                        <p:tav tm="100000">
                                          <p:val>
                                            <p:strVal val="#ppt_w"/>
                                          </p:val>
                                        </p:tav>
                                      </p:tavLst>
                                    </p:anim>
                                    <p:anim calcmode="lin" valueType="num">
                                      <p:cBhvr>
                                        <p:cTn id="85" dur="1000" fill="hold"/>
                                        <p:tgtEl>
                                          <p:spTgt spid="22"/>
                                        </p:tgtEl>
                                        <p:attrNameLst>
                                          <p:attrName>ppt_h</p:attrName>
                                        </p:attrNameLst>
                                      </p:cBhvr>
                                      <p:tavLst>
                                        <p:tav tm="0">
                                          <p:val>
                                            <p:fltVal val="0"/>
                                          </p:val>
                                        </p:tav>
                                        <p:tav tm="100000">
                                          <p:val>
                                            <p:strVal val="#ppt_h"/>
                                          </p:val>
                                        </p:tav>
                                      </p:tavLst>
                                    </p:anim>
                                    <p:anim calcmode="lin" valueType="num">
                                      <p:cBhvr>
                                        <p:cTn id="86" dur="1000" fill="hold"/>
                                        <p:tgtEl>
                                          <p:spTgt spid="22"/>
                                        </p:tgtEl>
                                        <p:attrNameLst>
                                          <p:attrName>style.rotation</p:attrName>
                                        </p:attrNameLst>
                                      </p:cBhvr>
                                      <p:tavLst>
                                        <p:tav tm="0">
                                          <p:val>
                                            <p:fltVal val="90"/>
                                          </p:val>
                                        </p:tav>
                                        <p:tav tm="100000">
                                          <p:val>
                                            <p:fltVal val="0"/>
                                          </p:val>
                                        </p:tav>
                                      </p:tavLst>
                                    </p:anim>
                                    <p:animEffect transition="in" filter="fade">
                                      <p:cBhvr>
                                        <p:cTn id="8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9" grpId="0" build="p"/>
      <p:bldP spid="19" grpId="0" animBg="1"/>
      <p:bldP spid="20" grpId="0" animBg="1"/>
      <p:bldP spid="21" grpId="0" animBg="1"/>
      <p:bldP spid="22" grpId="0" animBg="1"/>
      <p:bldP spid="23" grpId="0"/>
      <p:bldP spid="2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22981B79-6442-40AB-8647-20BD84137BA7}"/>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7910B47D-5B20-4BD3-1C35-A20FA6929DA1}"/>
              </a:ext>
            </a:extLst>
          </p:cNvPr>
          <p:cNvSpPr>
            <a:spLocks noGrp="1"/>
          </p:cNvSpPr>
          <p:nvPr>
            <p:ph type="sldNum" sz="quarter" idx="12"/>
          </p:nvPr>
        </p:nvSpPr>
        <p:spPr/>
        <p:txBody>
          <a:bodyPr/>
          <a:lstStyle/>
          <a:p>
            <a:fld id="{60FF87A7-9A7A-4B3D-9625-8440EC4947F9}" type="slidenum">
              <a:rPr lang="tr-TR" smtClean="0"/>
              <a:pPr/>
              <a:t>108</a:t>
            </a:fld>
            <a:endParaRPr lang="tr-TR"/>
          </a:p>
        </p:txBody>
      </p:sp>
      <p:sp>
        <p:nvSpPr>
          <p:cNvPr id="5" name="Metin kutusu 2">
            <a:extLst>
              <a:ext uri="{FF2B5EF4-FFF2-40B4-BE49-F238E27FC236}">
                <a16:creationId xmlns:a16="http://schemas.microsoft.com/office/drawing/2014/main" id="{1689CE7A-6242-3E84-7771-B6ED540DE670}"/>
              </a:ext>
            </a:extLst>
          </p:cNvPr>
          <p:cNvSpPr txBox="1">
            <a:spLocks noChangeArrowheads="1"/>
          </p:cNvSpPr>
          <p:nvPr/>
        </p:nvSpPr>
        <p:spPr bwMode="auto">
          <a:xfrm>
            <a:off x="240017" y="188640"/>
            <a:ext cx="321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None/>
            </a:pPr>
            <a:r>
              <a:rPr lang="tr-TR" altLang="tr-TR" sz="1800" b="1" dirty="0">
                <a:solidFill>
                  <a:srgbClr val="FF0000"/>
                </a:solidFill>
                <a:latin typeface="Calibri" panose="020F0502020204030204" pitchFamily="34" charset="0"/>
              </a:rPr>
              <a:t>Örnek 2.3:</a:t>
            </a:r>
          </a:p>
        </p:txBody>
      </p:sp>
      <p:sp>
        <p:nvSpPr>
          <p:cNvPr id="14" name="Metin kutusu 2">
            <a:extLst>
              <a:ext uri="{FF2B5EF4-FFF2-40B4-BE49-F238E27FC236}">
                <a16:creationId xmlns:a16="http://schemas.microsoft.com/office/drawing/2014/main" id="{8A533FC8-AFFB-B35E-DB06-B5CDAAC8F15F}"/>
              </a:ext>
            </a:extLst>
          </p:cNvPr>
          <p:cNvSpPr txBox="1">
            <a:spLocks noChangeArrowheads="1"/>
          </p:cNvSpPr>
          <p:nvPr/>
        </p:nvSpPr>
        <p:spPr bwMode="auto">
          <a:xfrm>
            <a:off x="3553621" y="267022"/>
            <a:ext cx="550045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None/>
            </a:pPr>
            <a:r>
              <a:rPr lang="tr-TR" altLang="tr-TR" sz="1800" dirty="0">
                <a:solidFill>
                  <a:prstClr val="black"/>
                </a:solidFill>
                <a:latin typeface="Calibri" panose="020F0502020204030204" pitchFamily="34" charset="0"/>
              </a:rPr>
              <a:t>Şekildeki direğe bağlı AB ipine gelen F= 4 </a:t>
            </a:r>
            <a:r>
              <a:rPr lang="tr-TR" altLang="tr-TR" sz="1800" dirty="0" err="1">
                <a:solidFill>
                  <a:prstClr val="black"/>
                </a:solidFill>
                <a:latin typeface="Calibri" panose="020F0502020204030204" pitchFamily="34" charset="0"/>
              </a:rPr>
              <a:t>kN’luk</a:t>
            </a:r>
            <a:r>
              <a:rPr lang="tr-TR" altLang="tr-TR" sz="1800" dirty="0">
                <a:solidFill>
                  <a:prstClr val="black"/>
                </a:solidFill>
                <a:latin typeface="Calibri" panose="020F0502020204030204" pitchFamily="34" charset="0"/>
              </a:rPr>
              <a:t> kuvvet uygulanmıştır. </a:t>
            </a:r>
          </a:p>
          <a:p>
            <a:pPr>
              <a:spcBef>
                <a:spcPct val="0"/>
              </a:spcBef>
              <a:buNone/>
            </a:pPr>
            <a:endParaRPr lang="tr-TR" altLang="tr-TR" sz="1800" dirty="0">
              <a:solidFill>
                <a:prstClr val="black"/>
              </a:solidFill>
              <a:latin typeface="Calibri" panose="020F0502020204030204" pitchFamily="34" charset="0"/>
            </a:endParaRPr>
          </a:p>
          <a:p>
            <a:pPr>
              <a:spcBef>
                <a:spcPct val="0"/>
              </a:spcBef>
              <a:buNone/>
            </a:pPr>
            <a:r>
              <a:rPr lang="tr-TR" altLang="tr-TR" sz="1800" dirty="0">
                <a:solidFill>
                  <a:prstClr val="black"/>
                </a:solidFill>
                <a:latin typeface="Calibri" panose="020F0502020204030204" pitchFamily="34" charset="0"/>
              </a:rPr>
              <a:t>F kuvvetinin O noktasına göre momentini vektörel olarak bulunuz.</a:t>
            </a:r>
          </a:p>
        </p:txBody>
      </p:sp>
      <p:sp>
        <p:nvSpPr>
          <p:cNvPr id="16" name="Metin kutusu 15">
            <a:extLst>
              <a:ext uri="{FF2B5EF4-FFF2-40B4-BE49-F238E27FC236}">
                <a16:creationId xmlns:a16="http://schemas.microsoft.com/office/drawing/2014/main" id="{B17806EB-9B16-C5C7-58BC-591A65E86603}"/>
              </a:ext>
            </a:extLst>
          </p:cNvPr>
          <p:cNvSpPr txBox="1"/>
          <p:nvPr/>
        </p:nvSpPr>
        <p:spPr>
          <a:xfrm>
            <a:off x="3635896" y="1831730"/>
            <a:ext cx="4995519" cy="3373359"/>
          </a:xfrm>
          <a:prstGeom prst="rect">
            <a:avLst/>
          </a:prstGeom>
          <a:noFill/>
        </p:spPr>
        <p:txBody>
          <a:bodyPr wrap="square">
            <a:spAutoFit/>
          </a:bodyPr>
          <a:lstStyle/>
          <a:p>
            <a:pPr>
              <a:lnSpc>
                <a:spcPct val="150000"/>
              </a:lnSpc>
              <a:spcBef>
                <a:spcPct val="0"/>
              </a:spcBef>
              <a:buNone/>
            </a:pPr>
            <a:r>
              <a:rPr lang="tr-TR" altLang="tr-TR" b="1" dirty="0">
                <a:solidFill>
                  <a:srgbClr val="007627"/>
                </a:solidFill>
                <a:latin typeface="Calibri" panose="020F0502020204030204" pitchFamily="34" charset="0"/>
              </a:rPr>
              <a:t>Vektörel çözüm adımları: </a:t>
            </a:r>
          </a:p>
          <a:p>
            <a:pPr marL="342900" indent="-342900">
              <a:lnSpc>
                <a:spcPct val="150000"/>
              </a:lnSpc>
              <a:spcBef>
                <a:spcPct val="0"/>
              </a:spcBef>
              <a:buFont typeface="+mj-lt"/>
              <a:buAutoNum type="arabicPeriod"/>
            </a:pPr>
            <a:r>
              <a:rPr lang="tr-TR" altLang="tr-TR" dirty="0">
                <a:solidFill>
                  <a:srgbClr val="007627"/>
                </a:solidFill>
                <a:latin typeface="Calibri" panose="020F0502020204030204" pitchFamily="34" charset="0"/>
              </a:rPr>
              <a:t>F ile aynı doğrultuda bir konum vektörü bulun.</a:t>
            </a:r>
          </a:p>
          <a:p>
            <a:pPr marL="342900" indent="-342900">
              <a:lnSpc>
                <a:spcPct val="150000"/>
              </a:lnSpc>
              <a:spcBef>
                <a:spcPct val="0"/>
              </a:spcBef>
              <a:buFont typeface="+mj-lt"/>
              <a:buAutoNum type="arabicPeriod"/>
            </a:pPr>
            <a:r>
              <a:rPr lang="tr-TR" altLang="tr-TR" dirty="0">
                <a:solidFill>
                  <a:srgbClr val="007627"/>
                </a:solidFill>
                <a:latin typeface="Calibri" panose="020F0502020204030204" pitchFamily="34" charset="0"/>
              </a:rPr>
              <a:t>Aynı doğrultudaki birim vektörü hesaplayın.</a:t>
            </a:r>
          </a:p>
          <a:p>
            <a:pPr marL="342900" indent="-342900">
              <a:lnSpc>
                <a:spcPct val="150000"/>
              </a:lnSpc>
              <a:spcBef>
                <a:spcPct val="0"/>
              </a:spcBef>
              <a:buFont typeface="+mj-lt"/>
              <a:buAutoNum type="arabicPeriod"/>
            </a:pPr>
            <a:r>
              <a:rPr lang="tr-TR" altLang="tr-TR" dirty="0">
                <a:solidFill>
                  <a:srgbClr val="007627"/>
                </a:solidFill>
                <a:latin typeface="Calibri" panose="020F0502020204030204" pitchFamily="34" charset="0"/>
              </a:rPr>
              <a:t>Birim vektörü kullanarak </a:t>
            </a:r>
            <a:r>
              <a:rPr lang="tr-TR" altLang="tr-TR" dirty="0" err="1">
                <a:solidFill>
                  <a:srgbClr val="007627"/>
                </a:solidFill>
                <a:latin typeface="Calibri" panose="020F0502020204030204" pitchFamily="34" charset="0"/>
              </a:rPr>
              <a:t>F’in</a:t>
            </a:r>
            <a:r>
              <a:rPr lang="tr-TR" altLang="tr-TR" dirty="0">
                <a:solidFill>
                  <a:srgbClr val="007627"/>
                </a:solidFill>
                <a:latin typeface="Calibri" panose="020F0502020204030204" pitchFamily="34" charset="0"/>
              </a:rPr>
              <a:t> vektörel ifadesini bulunuz.</a:t>
            </a:r>
          </a:p>
          <a:p>
            <a:pPr marL="342900" indent="-342900">
              <a:lnSpc>
                <a:spcPct val="150000"/>
              </a:lnSpc>
              <a:spcBef>
                <a:spcPct val="0"/>
              </a:spcBef>
              <a:buFont typeface="+mj-lt"/>
              <a:buAutoNum type="arabicPeriod"/>
            </a:pPr>
            <a:r>
              <a:rPr lang="tr-TR" altLang="tr-TR" dirty="0">
                <a:solidFill>
                  <a:srgbClr val="007627"/>
                </a:solidFill>
                <a:latin typeface="Calibri" panose="020F0502020204030204" pitchFamily="34" charset="0"/>
              </a:rPr>
              <a:t>F vektörü ile uygun bir konum vektörünü çarparak 0 noktasına göre momenti hesaplayınız.</a:t>
            </a:r>
          </a:p>
        </p:txBody>
      </p:sp>
      <p:pic>
        <p:nvPicPr>
          <p:cNvPr id="17" name="Resim 16">
            <a:extLst>
              <a:ext uri="{FF2B5EF4-FFF2-40B4-BE49-F238E27FC236}">
                <a16:creationId xmlns:a16="http://schemas.microsoft.com/office/drawing/2014/main" id="{62A03969-22FF-F5A3-FEB5-51C767C45D64}"/>
              </a:ext>
            </a:extLst>
          </p:cNvPr>
          <p:cNvPicPr>
            <a:picLocks noChangeAspect="1"/>
          </p:cNvPicPr>
          <p:nvPr/>
        </p:nvPicPr>
        <p:blipFill>
          <a:blip r:embed="rId2"/>
          <a:stretch>
            <a:fillRect/>
          </a:stretch>
        </p:blipFill>
        <p:spPr>
          <a:xfrm>
            <a:off x="136324" y="557972"/>
            <a:ext cx="3419636" cy="3712256"/>
          </a:xfrm>
          <a:prstGeom prst="rect">
            <a:avLst/>
          </a:prstGeom>
        </p:spPr>
      </p:pic>
    </p:spTree>
    <p:extLst>
      <p:ext uri="{BB962C8B-B14F-4D97-AF65-F5344CB8AC3E}">
        <p14:creationId xmlns:p14="http://schemas.microsoft.com/office/powerpoint/2010/main" val="2440551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5EBAD1C5-C992-5078-3B6E-D9F888EC42EE}"/>
              </a:ext>
            </a:extLst>
          </p:cNvPr>
          <p:cNvPicPr>
            <a:picLocks noChangeAspect="1"/>
          </p:cNvPicPr>
          <p:nvPr/>
        </p:nvPicPr>
        <p:blipFill>
          <a:blip r:embed="rId2"/>
          <a:stretch>
            <a:fillRect/>
          </a:stretch>
        </p:blipFill>
        <p:spPr>
          <a:xfrm>
            <a:off x="3978" y="-2102"/>
            <a:ext cx="3419636" cy="3712256"/>
          </a:xfrm>
          <a:prstGeom prst="rect">
            <a:avLst/>
          </a:prstGeom>
        </p:spPr>
      </p:pic>
      <p:sp>
        <p:nvSpPr>
          <p:cNvPr id="3" name="Alt Bilgi Yer Tutucusu 2">
            <a:extLst>
              <a:ext uri="{FF2B5EF4-FFF2-40B4-BE49-F238E27FC236}">
                <a16:creationId xmlns:a16="http://schemas.microsoft.com/office/drawing/2014/main" id="{22981B79-6442-40AB-8647-20BD84137BA7}"/>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7910B47D-5B20-4BD3-1C35-A20FA6929DA1}"/>
              </a:ext>
            </a:extLst>
          </p:cNvPr>
          <p:cNvSpPr>
            <a:spLocks noGrp="1"/>
          </p:cNvSpPr>
          <p:nvPr>
            <p:ph type="sldNum" sz="quarter" idx="12"/>
          </p:nvPr>
        </p:nvSpPr>
        <p:spPr/>
        <p:txBody>
          <a:bodyPr/>
          <a:lstStyle/>
          <a:p>
            <a:fld id="{60FF87A7-9A7A-4B3D-9625-8440EC4947F9}" type="slidenum">
              <a:rPr lang="tr-TR" smtClean="0"/>
              <a:pPr/>
              <a:t>109</a:t>
            </a:fld>
            <a:endParaRPr lang="tr-TR"/>
          </a:p>
        </p:txBody>
      </p:sp>
      <mc:AlternateContent xmlns:mc="http://schemas.openxmlformats.org/markup-compatibility/2006" xmlns:a14="http://schemas.microsoft.com/office/drawing/2010/main">
        <mc:Choice Requires="a14">
          <p:sp>
            <p:nvSpPr>
              <p:cNvPr id="6" name="Metin kutusu 5">
                <a:extLst>
                  <a:ext uri="{FF2B5EF4-FFF2-40B4-BE49-F238E27FC236}">
                    <a16:creationId xmlns:a16="http://schemas.microsoft.com/office/drawing/2014/main" id="{9FDD3CB8-73B8-F659-8EBB-807A2804862C}"/>
                  </a:ext>
                </a:extLst>
              </p:cNvPr>
              <p:cNvSpPr txBox="1"/>
              <p:nvPr/>
            </p:nvSpPr>
            <p:spPr>
              <a:xfrm>
                <a:off x="1956081" y="5775324"/>
                <a:ext cx="4425662" cy="340286"/>
              </a:xfrm>
              <a:prstGeom prst="rect">
                <a:avLst/>
              </a:prstGeom>
              <a:noFill/>
              <a:ln>
                <a:solidFill>
                  <a:srgbClr val="EB1233"/>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solidFill>
                                <a:prstClr val="black"/>
                              </a:solidFill>
                              <a:latin typeface="Cambria Math" panose="02040503050406030204" pitchFamily="18" charset="0"/>
                            </a:rPr>
                          </m:ctrlPr>
                        </m:sSubPr>
                        <m:e>
                          <m:acc>
                            <m:accPr>
                              <m:chr m:val="⃗"/>
                              <m:ctrlPr>
                                <a:rPr lang="tr-TR" i="1">
                                  <a:solidFill>
                                    <a:prstClr val="black"/>
                                  </a:solidFill>
                                  <a:latin typeface="Cambria Math" panose="02040503050406030204" pitchFamily="18" charset="0"/>
                                </a:rPr>
                              </m:ctrlPr>
                            </m:accPr>
                            <m:e>
                              <m:r>
                                <m:rPr>
                                  <m:sty m:val="p"/>
                                </m:rPr>
                                <a:rPr lang="tr-TR" i="0">
                                  <a:solidFill>
                                    <a:prstClr val="black"/>
                                  </a:solidFill>
                                  <a:latin typeface="Cambria Math" panose="02040503050406030204" pitchFamily="18" charset="0"/>
                                </a:rPr>
                                <m:t>M</m:t>
                              </m:r>
                            </m:e>
                          </m:acc>
                        </m:e>
                        <m:sub>
                          <m:r>
                            <m:rPr>
                              <m:sty m:val="p"/>
                            </m:rPr>
                            <a:rPr lang="tr-TR" i="0">
                              <a:solidFill>
                                <a:prstClr val="black"/>
                              </a:solidFill>
                              <a:latin typeface="Cambria Math" panose="02040503050406030204" pitchFamily="18" charset="0"/>
                            </a:rPr>
                            <m:t>o</m:t>
                          </m:r>
                        </m:sub>
                      </m:sSub>
                      <m:r>
                        <a:rPr lang="tr-TR" i="0">
                          <a:solidFill>
                            <a:prstClr val="black"/>
                          </a:solidFill>
                          <a:latin typeface="Cambria Math" panose="02040503050406030204" pitchFamily="18" charset="0"/>
                        </a:rPr>
                        <m:t>=</m:t>
                      </m:r>
                      <m:d>
                        <m:dPr>
                          <m:ctrlPr>
                            <a:rPr lang="tr-TR" b="0" i="1" smtClean="0">
                              <a:solidFill>
                                <a:prstClr val="black"/>
                              </a:solidFill>
                              <a:latin typeface="Cambria Math" panose="02040503050406030204" pitchFamily="18" charset="0"/>
                            </a:rPr>
                          </m:ctrlPr>
                        </m:dPr>
                        <m:e>
                          <m:r>
                            <a:rPr lang="tr-TR" i="0">
                              <a:solidFill>
                                <a:prstClr val="black"/>
                              </a:solidFill>
                              <a:latin typeface="Cambria Math" panose="02040503050406030204" pitchFamily="18" charset="0"/>
                            </a:rPr>
                            <m:t>−</m:t>
                          </m:r>
                          <m:r>
                            <a:rPr lang="tr-TR" b="0" i="0" smtClean="0">
                              <a:solidFill>
                                <a:prstClr val="black"/>
                              </a:solidFill>
                              <a:latin typeface="Cambria Math" panose="02040503050406030204" pitchFamily="18" charset="0"/>
                            </a:rPr>
                            <m:t>14720</m:t>
                          </m:r>
                          <m:acc>
                            <m:accPr>
                              <m:chr m:val="⃗"/>
                              <m:ctrlPr>
                                <a:rPr lang="tr-TR" i="1">
                                  <a:solidFill>
                                    <a:prstClr val="black"/>
                                  </a:solidFill>
                                  <a:latin typeface="Cambria Math" panose="02040503050406030204" pitchFamily="18" charset="0"/>
                                </a:rPr>
                              </m:ctrlPr>
                            </m:accPr>
                            <m:e>
                              <m:r>
                                <m:rPr>
                                  <m:sty m:val="p"/>
                                </m:rPr>
                                <a:rPr lang="tr-TR" i="0">
                                  <a:solidFill>
                                    <a:prstClr val="black"/>
                                  </a:solidFill>
                                  <a:latin typeface="Cambria Math" panose="02040503050406030204" pitchFamily="18" charset="0"/>
                                </a:rPr>
                                <m:t>i</m:t>
                              </m:r>
                            </m:e>
                          </m:acc>
                          <m:r>
                            <a:rPr lang="tr-TR" i="0">
                              <a:solidFill>
                                <a:prstClr val="black"/>
                              </a:solidFill>
                              <a:latin typeface="Cambria Math" panose="02040503050406030204" pitchFamily="18" charset="0"/>
                            </a:rPr>
                            <m:t>+</m:t>
                          </m:r>
                          <m:r>
                            <a:rPr lang="tr-TR" b="0" i="0" smtClean="0">
                              <a:solidFill>
                                <a:prstClr val="black"/>
                              </a:solidFill>
                              <a:latin typeface="Cambria Math" panose="02040503050406030204" pitchFamily="18" charset="0"/>
                            </a:rPr>
                            <m:t>18400</m:t>
                          </m:r>
                          <m:acc>
                            <m:accPr>
                              <m:chr m:val="⃗"/>
                              <m:ctrlPr>
                                <a:rPr lang="tr-TR" i="1">
                                  <a:solidFill>
                                    <a:prstClr val="black"/>
                                  </a:solidFill>
                                  <a:latin typeface="Cambria Math" panose="02040503050406030204" pitchFamily="18" charset="0"/>
                                </a:rPr>
                              </m:ctrlPr>
                            </m:accPr>
                            <m:e>
                              <m:r>
                                <m:rPr>
                                  <m:sty m:val="p"/>
                                </m:rPr>
                                <a:rPr lang="tr-TR" i="0">
                                  <a:solidFill>
                                    <a:prstClr val="black"/>
                                  </a:solidFill>
                                  <a:latin typeface="Cambria Math" panose="02040503050406030204" pitchFamily="18" charset="0"/>
                                </a:rPr>
                                <m:t>j</m:t>
                              </m:r>
                            </m:e>
                          </m:acc>
                          <m:r>
                            <a:rPr lang="tr-TR" i="0">
                              <a:solidFill>
                                <a:prstClr val="black"/>
                              </a:solidFill>
                              <a:latin typeface="Cambria Math" panose="02040503050406030204" pitchFamily="18" charset="0"/>
                            </a:rPr>
                            <m:t>−</m:t>
                          </m:r>
                          <m:r>
                            <a:rPr lang="tr-TR" b="0" i="0" smtClean="0">
                              <a:solidFill>
                                <a:prstClr val="black"/>
                              </a:solidFill>
                              <a:latin typeface="Cambria Math" panose="02040503050406030204" pitchFamily="18" charset="0"/>
                            </a:rPr>
                            <m:t>4588</m:t>
                          </m:r>
                          <m:acc>
                            <m:accPr>
                              <m:chr m:val="⃗"/>
                              <m:ctrlPr>
                                <a:rPr lang="tr-TR" i="1">
                                  <a:solidFill>
                                    <a:prstClr val="black"/>
                                  </a:solidFill>
                                  <a:latin typeface="Cambria Math" panose="02040503050406030204" pitchFamily="18" charset="0"/>
                                </a:rPr>
                              </m:ctrlPr>
                            </m:accPr>
                            <m:e>
                              <m:r>
                                <m:rPr>
                                  <m:sty m:val="p"/>
                                </m:rPr>
                                <a:rPr lang="tr-TR" i="0">
                                  <a:solidFill>
                                    <a:prstClr val="black"/>
                                  </a:solidFill>
                                  <a:latin typeface="Cambria Math" panose="02040503050406030204" pitchFamily="18" charset="0"/>
                                </a:rPr>
                                <m:t>k</m:t>
                              </m:r>
                            </m:e>
                          </m:acc>
                        </m:e>
                      </m:d>
                      <m:r>
                        <a:rPr lang="tr-TR" i="0" smtClean="0">
                          <a:solidFill>
                            <a:srgbClr val="FF0000"/>
                          </a:solidFill>
                          <a:latin typeface="Cambria Math" panose="02040503050406030204" pitchFamily="18" charset="0"/>
                        </a:rPr>
                        <m:t>(</m:t>
                      </m:r>
                      <m:r>
                        <m:rPr>
                          <m:sty m:val="p"/>
                        </m:rPr>
                        <a:rPr lang="tr-TR" i="0" smtClean="0">
                          <a:solidFill>
                            <a:srgbClr val="FF0000"/>
                          </a:solidFill>
                          <a:latin typeface="Cambria Math" panose="02040503050406030204" pitchFamily="18" charset="0"/>
                        </a:rPr>
                        <m:t>N</m:t>
                      </m:r>
                      <m:r>
                        <a:rPr lang="tr-TR" b="0" i="0" smtClean="0">
                          <a:solidFill>
                            <a:srgbClr val="FF0000"/>
                          </a:solidFill>
                          <a:latin typeface="Cambria Math" panose="02040503050406030204" pitchFamily="18" charset="0"/>
                        </a:rPr>
                        <m:t>.</m:t>
                      </m:r>
                      <m:r>
                        <m:rPr>
                          <m:sty m:val="p"/>
                        </m:rPr>
                        <a:rPr lang="tr-TR" i="0">
                          <a:solidFill>
                            <a:srgbClr val="FF0000"/>
                          </a:solidFill>
                          <a:latin typeface="Cambria Math" panose="02040503050406030204" pitchFamily="18" charset="0"/>
                        </a:rPr>
                        <m:t>m</m:t>
                      </m:r>
                      <m:r>
                        <a:rPr lang="tr-TR" i="0">
                          <a:solidFill>
                            <a:srgbClr val="FF0000"/>
                          </a:solidFill>
                          <a:latin typeface="Cambria Math" panose="02040503050406030204" pitchFamily="18" charset="0"/>
                        </a:rPr>
                        <m:t>)</m:t>
                      </m:r>
                    </m:oMath>
                  </m:oMathPara>
                </a14:m>
                <a:endParaRPr lang="tr-TR" dirty="0">
                  <a:solidFill>
                    <a:prstClr val="black"/>
                  </a:solidFill>
                  <a:latin typeface="Calibri" panose="020F0502020204030204"/>
                </a:endParaRPr>
              </a:p>
            </p:txBody>
          </p:sp>
        </mc:Choice>
        <mc:Fallback xmlns="">
          <p:sp>
            <p:nvSpPr>
              <p:cNvPr id="6" name="Metin kutusu 5">
                <a:extLst>
                  <a:ext uri="{FF2B5EF4-FFF2-40B4-BE49-F238E27FC236}">
                    <a16:creationId xmlns:a16="http://schemas.microsoft.com/office/drawing/2014/main" id="{9FDD3CB8-73B8-F659-8EBB-807A2804862C}"/>
                  </a:ext>
                </a:extLst>
              </p:cNvPr>
              <p:cNvSpPr txBox="1">
                <a:spLocks noRot="1" noChangeAspect="1" noMove="1" noResize="1" noEditPoints="1" noAdjustHandles="1" noChangeArrowheads="1" noChangeShapeType="1" noTextEdit="1"/>
              </p:cNvSpPr>
              <p:nvPr/>
            </p:nvSpPr>
            <p:spPr>
              <a:xfrm>
                <a:off x="1956081" y="5775324"/>
                <a:ext cx="4425662" cy="340286"/>
              </a:xfrm>
              <a:prstGeom prst="rect">
                <a:avLst/>
              </a:prstGeom>
              <a:blipFill>
                <a:blip r:embed="rId3"/>
                <a:stretch>
                  <a:fillRect t="-20690" b="-20690"/>
                </a:stretch>
              </a:blipFill>
              <a:ln>
                <a:solidFill>
                  <a:srgbClr val="EB1233"/>
                </a:solidFill>
              </a:ln>
            </p:spPr>
            <p:txBody>
              <a:bodyPr/>
              <a:lstStyle/>
              <a:p>
                <a:r>
                  <a:rPr lang="tr-TR">
                    <a:noFill/>
                  </a:rPr>
                  <a:t> </a:t>
                </a:r>
              </a:p>
            </p:txBody>
          </p:sp>
        </mc:Fallback>
      </mc:AlternateContent>
      <p:sp>
        <p:nvSpPr>
          <p:cNvPr id="7" name="Metin kutusu 14">
            <a:extLst>
              <a:ext uri="{FF2B5EF4-FFF2-40B4-BE49-F238E27FC236}">
                <a16:creationId xmlns:a16="http://schemas.microsoft.com/office/drawing/2014/main" id="{66072E93-00B7-4BD3-5D56-E166BBD78FC3}"/>
              </a:ext>
            </a:extLst>
          </p:cNvPr>
          <p:cNvSpPr txBox="1">
            <a:spLocks noChangeArrowheads="1"/>
          </p:cNvSpPr>
          <p:nvPr/>
        </p:nvSpPr>
        <p:spPr bwMode="auto">
          <a:xfrm>
            <a:off x="164707" y="3812321"/>
            <a:ext cx="28387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None/>
            </a:pPr>
            <a:r>
              <a:rPr lang="tr-TR" altLang="tr-TR" sz="1400" dirty="0">
                <a:solidFill>
                  <a:prstClr val="black"/>
                </a:solidFill>
                <a:latin typeface="Arial" panose="020B0604020202020204" pitchFamily="34" charset="0"/>
              </a:rPr>
              <a:t>O (0, 0, 0); A (0, 3, 12); B (5, 4, 0)</a:t>
            </a:r>
          </a:p>
        </p:txBody>
      </p:sp>
      <mc:AlternateContent xmlns:mc="http://schemas.openxmlformats.org/markup-compatibility/2006" xmlns:a14="http://schemas.microsoft.com/office/drawing/2010/main">
        <mc:Choice Requires="a14">
          <p:sp>
            <p:nvSpPr>
              <p:cNvPr id="8" name="Dikdörtgen 7">
                <a:extLst>
                  <a:ext uri="{FF2B5EF4-FFF2-40B4-BE49-F238E27FC236}">
                    <a16:creationId xmlns:a16="http://schemas.microsoft.com/office/drawing/2014/main" id="{D9CBAD44-2A4D-4F53-C7C0-EC9677D81204}"/>
                  </a:ext>
                </a:extLst>
              </p:cNvPr>
              <p:cNvSpPr/>
              <p:nvPr/>
            </p:nvSpPr>
            <p:spPr>
              <a:xfrm>
                <a:off x="3437612" y="1872946"/>
                <a:ext cx="5223674" cy="123783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acc>
                        <m:accPr>
                          <m:chr m:val="⃗"/>
                          <m:ctrlPr>
                            <a:rPr lang="tr-TR" sz="2000" i="1" smtClean="0">
                              <a:solidFill>
                                <a:prstClr val="black"/>
                              </a:solidFill>
                              <a:latin typeface="Cambria Math" panose="02040503050406030204" pitchFamily="18" charset="0"/>
                            </a:rPr>
                          </m:ctrlPr>
                        </m:accPr>
                        <m:e>
                          <m:sSub>
                            <m:sSubPr>
                              <m:ctrlPr>
                                <a:rPr lang="tr-TR" sz="2000" i="1">
                                  <a:solidFill>
                                    <a:prstClr val="black"/>
                                  </a:solidFill>
                                  <a:latin typeface="Cambria Math" panose="02040503050406030204" pitchFamily="18" charset="0"/>
                                </a:rPr>
                              </m:ctrlPr>
                            </m:sSubPr>
                            <m:e>
                              <m:r>
                                <a:rPr lang="tr-TR" sz="2000" i="1">
                                  <a:solidFill>
                                    <a:prstClr val="black"/>
                                  </a:solidFill>
                                  <a:latin typeface="Cambria Math" panose="02040503050406030204" pitchFamily="18" charset="0"/>
                                </a:rPr>
                                <m:t>𝑢</m:t>
                              </m:r>
                            </m:e>
                            <m:sub>
                              <m:r>
                                <a:rPr lang="tr-TR" sz="2000" i="1">
                                  <a:solidFill>
                                    <a:prstClr val="black"/>
                                  </a:solidFill>
                                  <a:latin typeface="Cambria Math" panose="02040503050406030204" pitchFamily="18" charset="0"/>
                                </a:rPr>
                                <m:t>𝐴𝐵</m:t>
                              </m:r>
                            </m:sub>
                          </m:sSub>
                        </m:e>
                      </m:acc>
                      <m:r>
                        <a:rPr lang="tr-TR" sz="2000" i="1">
                          <a:solidFill>
                            <a:prstClr val="black"/>
                          </a:solidFill>
                          <a:latin typeface="Cambria Math" panose="02040503050406030204" pitchFamily="18" charset="0"/>
                        </a:rPr>
                        <m:t>=</m:t>
                      </m:r>
                      <m:f>
                        <m:fPr>
                          <m:ctrlPr>
                            <a:rPr lang="tr-TR" sz="2000" i="1">
                              <a:solidFill>
                                <a:prstClr val="black"/>
                              </a:solidFill>
                              <a:latin typeface="Cambria Math" panose="02040503050406030204" pitchFamily="18" charset="0"/>
                            </a:rPr>
                          </m:ctrlPr>
                        </m:fPr>
                        <m:num>
                          <m:acc>
                            <m:accPr>
                              <m:chr m:val="⃗"/>
                              <m:ctrlPr>
                                <a:rPr lang="tr-TR" sz="2000" i="1">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𝐴𝐵</m:t>
                              </m:r>
                            </m:e>
                          </m:acc>
                        </m:num>
                        <m:den>
                          <m:d>
                            <m:dPr>
                              <m:begChr m:val="|"/>
                              <m:endChr m:val="|"/>
                              <m:ctrlPr>
                                <a:rPr lang="tr-TR" sz="2000" i="1">
                                  <a:solidFill>
                                    <a:prstClr val="black"/>
                                  </a:solidFill>
                                  <a:latin typeface="Cambria Math" panose="02040503050406030204" pitchFamily="18" charset="0"/>
                                </a:rPr>
                              </m:ctrlPr>
                            </m:dPr>
                            <m:e>
                              <m:acc>
                                <m:accPr>
                                  <m:chr m:val="⃗"/>
                                  <m:ctrlPr>
                                    <a:rPr lang="tr-TR" sz="2000" i="1">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𝐴𝐵</m:t>
                                  </m:r>
                                </m:e>
                              </m:acc>
                            </m:e>
                          </m:d>
                        </m:den>
                      </m:f>
                      <m:r>
                        <a:rPr lang="tr-TR" sz="2000" i="1">
                          <a:solidFill>
                            <a:prstClr val="black"/>
                          </a:solidFill>
                          <a:latin typeface="Cambria Math" panose="02040503050406030204" pitchFamily="18" charset="0"/>
                        </a:rPr>
                        <m:t>=</m:t>
                      </m:r>
                      <m:f>
                        <m:fPr>
                          <m:ctrlPr>
                            <a:rPr lang="tr-TR" sz="2000" i="1">
                              <a:solidFill>
                                <a:prstClr val="black"/>
                              </a:solidFill>
                              <a:latin typeface="Cambria Math" panose="02040503050406030204" pitchFamily="18" charset="0"/>
                            </a:rPr>
                          </m:ctrlPr>
                        </m:fPr>
                        <m:num>
                          <m:r>
                            <a:rPr lang="tr-TR" sz="2000" i="1">
                              <a:solidFill>
                                <a:prstClr val="black"/>
                              </a:solidFill>
                              <a:latin typeface="Cambria Math" panose="02040503050406030204" pitchFamily="18" charset="0"/>
                            </a:rPr>
                            <m:t>5</m:t>
                          </m:r>
                          <m:acc>
                            <m:accPr>
                              <m:chr m:val="⃗"/>
                              <m:ctrlPr>
                                <a:rPr lang="tr-TR" sz="2000" i="1">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𝑖</m:t>
                              </m:r>
                            </m:e>
                          </m:acc>
                          <m:r>
                            <a:rPr lang="tr-TR" sz="2000" i="1">
                              <a:solidFill>
                                <a:prstClr val="black"/>
                              </a:solidFill>
                              <a:latin typeface="Cambria Math" panose="02040503050406030204" pitchFamily="18" charset="0"/>
                            </a:rPr>
                            <m:t>+</m:t>
                          </m:r>
                          <m:acc>
                            <m:accPr>
                              <m:chr m:val="⃗"/>
                              <m:ctrlPr>
                                <a:rPr lang="tr-TR" sz="2000" i="1">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𝑗</m:t>
                              </m:r>
                            </m:e>
                          </m:acc>
                          <m:r>
                            <a:rPr lang="tr-TR" sz="2000" i="1">
                              <a:solidFill>
                                <a:prstClr val="black"/>
                              </a:solidFill>
                              <a:latin typeface="Cambria Math" panose="02040503050406030204" pitchFamily="18" charset="0"/>
                            </a:rPr>
                            <m:t>−12</m:t>
                          </m:r>
                          <m:acc>
                            <m:accPr>
                              <m:chr m:val="⃗"/>
                              <m:ctrlPr>
                                <a:rPr lang="tr-TR" sz="2000" i="1">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𝑘</m:t>
                              </m:r>
                            </m:e>
                          </m:acc>
                        </m:num>
                        <m:den>
                          <m:rad>
                            <m:radPr>
                              <m:degHide m:val="on"/>
                              <m:ctrlPr>
                                <a:rPr lang="tr-TR" sz="2000" i="1">
                                  <a:solidFill>
                                    <a:prstClr val="black"/>
                                  </a:solidFill>
                                  <a:latin typeface="Cambria Math" panose="02040503050406030204" pitchFamily="18" charset="0"/>
                                </a:rPr>
                              </m:ctrlPr>
                            </m:radPr>
                            <m:deg/>
                            <m:e>
                              <m:sSup>
                                <m:sSupPr>
                                  <m:ctrlPr>
                                    <a:rPr lang="tr-TR" sz="2000" i="1">
                                      <a:solidFill>
                                        <a:prstClr val="black"/>
                                      </a:solidFill>
                                      <a:latin typeface="Cambria Math" panose="02040503050406030204" pitchFamily="18" charset="0"/>
                                    </a:rPr>
                                  </m:ctrlPr>
                                </m:sSupPr>
                                <m:e>
                                  <m:r>
                                    <a:rPr lang="tr-TR" sz="2000" i="1">
                                      <a:solidFill>
                                        <a:prstClr val="black"/>
                                      </a:solidFill>
                                      <a:latin typeface="Cambria Math" panose="02040503050406030204" pitchFamily="18" charset="0"/>
                                    </a:rPr>
                                    <m:t>5</m:t>
                                  </m:r>
                                </m:e>
                                <m:sup>
                                  <m:r>
                                    <a:rPr lang="tr-TR" sz="2000" i="1">
                                      <a:solidFill>
                                        <a:prstClr val="black"/>
                                      </a:solidFill>
                                      <a:latin typeface="Cambria Math" panose="02040503050406030204" pitchFamily="18" charset="0"/>
                                    </a:rPr>
                                    <m:t>2</m:t>
                                  </m:r>
                                </m:sup>
                              </m:sSup>
                              <m:r>
                                <a:rPr lang="tr-TR" sz="2000" i="1">
                                  <a:solidFill>
                                    <a:prstClr val="black"/>
                                  </a:solidFill>
                                  <a:latin typeface="Cambria Math" panose="02040503050406030204" pitchFamily="18" charset="0"/>
                                </a:rPr>
                                <m:t>+</m:t>
                              </m:r>
                              <m:sSup>
                                <m:sSupPr>
                                  <m:ctrlPr>
                                    <a:rPr lang="tr-TR" sz="2000" i="1">
                                      <a:solidFill>
                                        <a:prstClr val="black"/>
                                      </a:solidFill>
                                      <a:latin typeface="Cambria Math" panose="02040503050406030204" pitchFamily="18" charset="0"/>
                                    </a:rPr>
                                  </m:ctrlPr>
                                </m:sSupPr>
                                <m:e>
                                  <m:r>
                                    <a:rPr lang="tr-TR" sz="2000" i="1">
                                      <a:solidFill>
                                        <a:prstClr val="black"/>
                                      </a:solidFill>
                                      <a:latin typeface="Cambria Math" panose="02040503050406030204" pitchFamily="18" charset="0"/>
                                    </a:rPr>
                                    <m:t>1</m:t>
                                  </m:r>
                                </m:e>
                                <m:sup>
                                  <m:r>
                                    <a:rPr lang="tr-TR" sz="2000" i="1">
                                      <a:solidFill>
                                        <a:prstClr val="black"/>
                                      </a:solidFill>
                                      <a:latin typeface="Cambria Math" panose="02040503050406030204" pitchFamily="18" charset="0"/>
                                    </a:rPr>
                                    <m:t>2</m:t>
                                  </m:r>
                                </m:sup>
                              </m:sSup>
                              <m:r>
                                <a:rPr lang="tr-TR" sz="2000" i="1">
                                  <a:solidFill>
                                    <a:prstClr val="black"/>
                                  </a:solidFill>
                                  <a:latin typeface="Cambria Math" panose="02040503050406030204" pitchFamily="18" charset="0"/>
                                </a:rPr>
                                <m:t>+</m:t>
                              </m:r>
                              <m:sSup>
                                <m:sSupPr>
                                  <m:ctrlPr>
                                    <a:rPr lang="tr-TR" sz="2000" i="1">
                                      <a:solidFill>
                                        <a:prstClr val="black"/>
                                      </a:solidFill>
                                      <a:latin typeface="Cambria Math" panose="02040503050406030204" pitchFamily="18" charset="0"/>
                                    </a:rPr>
                                  </m:ctrlPr>
                                </m:sSupPr>
                                <m:e>
                                  <m:r>
                                    <a:rPr lang="tr-TR" sz="2000" i="1">
                                      <a:solidFill>
                                        <a:prstClr val="black"/>
                                      </a:solidFill>
                                      <a:latin typeface="Cambria Math" panose="02040503050406030204" pitchFamily="18" charset="0"/>
                                    </a:rPr>
                                    <m:t>12</m:t>
                                  </m:r>
                                </m:e>
                                <m:sup>
                                  <m:r>
                                    <a:rPr lang="tr-TR" sz="2000" i="1">
                                      <a:solidFill>
                                        <a:prstClr val="black"/>
                                      </a:solidFill>
                                      <a:latin typeface="Cambria Math" panose="02040503050406030204" pitchFamily="18" charset="0"/>
                                    </a:rPr>
                                    <m:t>2</m:t>
                                  </m:r>
                                </m:sup>
                              </m:sSup>
                            </m:e>
                          </m:rad>
                        </m:den>
                      </m:f>
                      <m:r>
                        <a:rPr lang="tr-TR" sz="2000" b="0" i="1" smtClean="0">
                          <a:solidFill>
                            <a:prstClr val="black"/>
                          </a:solidFill>
                          <a:latin typeface="Cambria Math" panose="02040503050406030204" pitchFamily="18" charset="0"/>
                        </a:rPr>
                        <m:t>=</m:t>
                      </m:r>
                      <m:f>
                        <m:fPr>
                          <m:ctrlPr>
                            <a:rPr lang="tr-TR" sz="2000" i="1">
                              <a:solidFill>
                                <a:prstClr val="black"/>
                              </a:solidFill>
                              <a:latin typeface="Cambria Math" panose="02040503050406030204" pitchFamily="18" charset="0"/>
                            </a:rPr>
                          </m:ctrlPr>
                        </m:fPr>
                        <m:num>
                          <m:r>
                            <a:rPr lang="tr-TR" sz="2000" i="1">
                              <a:solidFill>
                                <a:prstClr val="black"/>
                              </a:solidFill>
                              <a:latin typeface="Cambria Math" panose="02040503050406030204" pitchFamily="18" charset="0"/>
                            </a:rPr>
                            <m:t>5</m:t>
                          </m:r>
                          <m:acc>
                            <m:accPr>
                              <m:chr m:val="⃗"/>
                              <m:ctrlPr>
                                <a:rPr lang="tr-TR" sz="2000" i="1">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𝑖</m:t>
                              </m:r>
                            </m:e>
                          </m:acc>
                          <m:r>
                            <a:rPr lang="tr-TR" sz="2000" i="1">
                              <a:solidFill>
                                <a:prstClr val="black"/>
                              </a:solidFill>
                              <a:latin typeface="Cambria Math" panose="02040503050406030204" pitchFamily="18" charset="0"/>
                            </a:rPr>
                            <m:t>+</m:t>
                          </m:r>
                          <m:acc>
                            <m:accPr>
                              <m:chr m:val="⃗"/>
                              <m:ctrlPr>
                                <a:rPr lang="tr-TR" sz="2000" i="1">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𝑗</m:t>
                              </m:r>
                            </m:e>
                          </m:acc>
                          <m:r>
                            <a:rPr lang="tr-TR" sz="2000" i="1">
                              <a:solidFill>
                                <a:prstClr val="black"/>
                              </a:solidFill>
                              <a:latin typeface="Cambria Math" panose="02040503050406030204" pitchFamily="18" charset="0"/>
                            </a:rPr>
                            <m:t>−12</m:t>
                          </m:r>
                          <m:acc>
                            <m:accPr>
                              <m:chr m:val="⃗"/>
                              <m:ctrlPr>
                                <a:rPr lang="tr-TR" sz="2000" i="1">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𝑘</m:t>
                              </m:r>
                            </m:e>
                          </m:acc>
                        </m:num>
                        <m:den>
                          <m:rad>
                            <m:radPr>
                              <m:degHide m:val="on"/>
                              <m:ctrlPr>
                                <a:rPr lang="tr-TR" sz="2000" i="1">
                                  <a:solidFill>
                                    <a:prstClr val="black"/>
                                  </a:solidFill>
                                  <a:latin typeface="Cambria Math" panose="02040503050406030204" pitchFamily="18" charset="0"/>
                                </a:rPr>
                              </m:ctrlPr>
                            </m:radPr>
                            <m:deg/>
                            <m:e>
                              <m:r>
                                <a:rPr lang="tr-TR" sz="2000" b="0" i="1" smtClean="0">
                                  <a:solidFill>
                                    <a:prstClr val="black"/>
                                  </a:solidFill>
                                  <a:latin typeface="Cambria Math" panose="02040503050406030204" pitchFamily="18" charset="0"/>
                                </a:rPr>
                                <m:t>170</m:t>
                              </m:r>
                            </m:e>
                          </m:rad>
                        </m:den>
                      </m:f>
                    </m:oMath>
                  </m:oMathPara>
                </a14:m>
                <a:endParaRPr lang="tr-TR" sz="2000" i="1" dirty="0">
                  <a:solidFill>
                    <a:prstClr val="black"/>
                  </a:solidFill>
                  <a:latin typeface="Cambria Math" panose="02040503050406030204" pitchFamily="18" charset="0"/>
                </a:endParaRPr>
              </a:p>
              <a:p>
                <a14:m>
                  <m:oMath xmlns:m="http://schemas.openxmlformats.org/officeDocument/2006/math">
                    <m:acc>
                      <m:accPr>
                        <m:chr m:val="⃗"/>
                        <m:ctrlPr>
                          <a:rPr lang="tr-TR" sz="2000" i="1">
                            <a:solidFill>
                              <a:prstClr val="black"/>
                            </a:solidFill>
                            <a:latin typeface="Cambria Math" panose="02040503050406030204" pitchFamily="18" charset="0"/>
                          </a:rPr>
                        </m:ctrlPr>
                      </m:accPr>
                      <m:e>
                        <m:sSub>
                          <m:sSubPr>
                            <m:ctrlPr>
                              <a:rPr lang="tr-TR" sz="2000" i="1">
                                <a:solidFill>
                                  <a:prstClr val="black"/>
                                </a:solidFill>
                                <a:latin typeface="Cambria Math" panose="02040503050406030204" pitchFamily="18" charset="0"/>
                              </a:rPr>
                            </m:ctrlPr>
                          </m:sSubPr>
                          <m:e>
                            <m:r>
                              <a:rPr lang="tr-TR" sz="2000" i="1">
                                <a:solidFill>
                                  <a:prstClr val="black"/>
                                </a:solidFill>
                                <a:latin typeface="Cambria Math" panose="02040503050406030204" pitchFamily="18" charset="0"/>
                              </a:rPr>
                              <m:t>𝑢</m:t>
                            </m:r>
                          </m:e>
                          <m:sub>
                            <m:r>
                              <a:rPr lang="tr-TR" sz="2000" i="1">
                                <a:solidFill>
                                  <a:prstClr val="black"/>
                                </a:solidFill>
                                <a:latin typeface="Cambria Math" panose="02040503050406030204" pitchFamily="18" charset="0"/>
                              </a:rPr>
                              <m:t>𝐴𝐵</m:t>
                            </m:r>
                          </m:sub>
                        </m:sSub>
                      </m:e>
                    </m:acc>
                    <m:r>
                      <a:rPr lang="tr-TR" sz="2000" i="1">
                        <a:solidFill>
                          <a:prstClr val="black"/>
                        </a:solidFill>
                        <a:latin typeface="Cambria Math" panose="02040503050406030204" pitchFamily="18" charset="0"/>
                      </a:rPr>
                      <m:t>=0.38</m:t>
                    </m:r>
                    <m:r>
                      <a:rPr lang="tr-TR" sz="2000" b="0" i="1" smtClean="0">
                        <a:solidFill>
                          <a:prstClr val="black"/>
                        </a:solidFill>
                        <a:latin typeface="Cambria Math" panose="02040503050406030204" pitchFamily="18" charset="0"/>
                      </a:rPr>
                      <m:t>3</m:t>
                    </m:r>
                    <m:acc>
                      <m:accPr>
                        <m:chr m:val="⃗"/>
                        <m:ctrlPr>
                          <a:rPr lang="tr-TR" sz="2000" i="1">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𝑖</m:t>
                        </m:r>
                      </m:e>
                    </m:acc>
                    <m:r>
                      <a:rPr lang="tr-TR" sz="2000" b="0" i="0" smtClean="0">
                        <a:solidFill>
                          <a:prstClr val="black"/>
                        </a:solidFill>
                        <a:latin typeface="Cambria Math" panose="02040503050406030204" pitchFamily="18" charset="0"/>
                      </a:rPr>
                      <m:t>+</m:t>
                    </m:r>
                  </m:oMath>
                </a14:m>
                <a:r>
                  <a:rPr lang="tr-TR" sz="2000" dirty="0">
                    <a:solidFill>
                      <a:prstClr val="black"/>
                    </a:solidFill>
                    <a:latin typeface="Calibri" panose="020F0502020204030204"/>
                  </a:rPr>
                  <a:t> </a:t>
                </a:r>
                <a14:m>
                  <m:oMath xmlns:m="http://schemas.openxmlformats.org/officeDocument/2006/math">
                    <m:r>
                      <a:rPr lang="tr-TR" sz="2000">
                        <a:solidFill>
                          <a:prstClr val="black"/>
                        </a:solidFill>
                        <a:latin typeface="Cambria Math" panose="02040503050406030204" pitchFamily="18" charset="0"/>
                      </a:rPr>
                      <m:t>0.07</m:t>
                    </m:r>
                    <m:r>
                      <a:rPr lang="tr-TR" sz="2000" b="0" i="0" smtClean="0">
                        <a:solidFill>
                          <a:prstClr val="black"/>
                        </a:solidFill>
                        <a:latin typeface="Cambria Math" panose="02040503050406030204" pitchFamily="18" charset="0"/>
                      </a:rPr>
                      <m:t>7</m:t>
                    </m:r>
                    <m:acc>
                      <m:accPr>
                        <m:chr m:val="⃗"/>
                        <m:ctrlPr>
                          <a:rPr lang="tr-TR" sz="2000" i="1">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𝑗</m:t>
                        </m:r>
                      </m:e>
                    </m:acc>
                    <m:r>
                      <a:rPr lang="tr-TR" sz="2000" b="0" i="0" smtClean="0">
                        <a:solidFill>
                          <a:prstClr val="black"/>
                        </a:solidFill>
                        <a:latin typeface="Cambria Math" panose="02040503050406030204" pitchFamily="18" charset="0"/>
                      </a:rPr>
                      <m:t>− </m:t>
                    </m:r>
                    <m:r>
                      <a:rPr lang="tr-TR" sz="2000">
                        <a:solidFill>
                          <a:prstClr val="black"/>
                        </a:solidFill>
                        <a:latin typeface="Cambria Math" panose="02040503050406030204" pitchFamily="18" charset="0"/>
                      </a:rPr>
                      <m:t>0.</m:t>
                    </m:r>
                    <m:r>
                      <a:rPr lang="tr-TR" sz="2000" i="1">
                        <a:solidFill>
                          <a:prstClr val="black"/>
                        </a:solidFill>
                        <a:latin typeface="Cambria Math" panose="02040503050406030204" pitchFamily="18" charset="0"/>
                      </a:rPr>
                      <m:t>92</m:t>
                    </m:r>
                    <m:r>
                      <a:rPr lang="tr-TR" sz="2000" b="0" i="1" smtClean="0">
                        <a:solidFill>
                          <a:prstClr val="black"/>
                        </a:solidFill>
                        <a:latin typeface="Cambria Math" panose="02040503050406030204" pitchFamily="18" charset="0"/>
                      </a:rPr>
                      <m:t>0</m:t>
                    </m:r>
                    <m:acc>
                      <m:accPr>
                        <m:chr m:val="⃗"/>
                        <m:ctrlPr>
                          <a:rPr lang="tr-TR" sz="2000" i="1">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𝑘</m:t>
                        </m:r>
                      </m:e>
                    </m:acc>
                  </m:oMath>
                </a14:m>
                <a:endParaRPr lang="tr-TR" sz="2000" dirty="0">
                  <a:solidFill>
                    <a:prstClr val="black"/>
                  </a:solidFill>
                  <a:latin typeface="Calibri" panose="020F0502020204030204"/>
                </a:endParaRPr>
              </a:p>
            </p:txBody>
          </p:sp>
        </mc:Choice>
        <mc:Fallback xmlns="">
          <p:sp>
            <p:nvSpPr>
              <p:cNvPr id="8" name="Dikdörtgen 7">
                <a:extLst>
                  <a:ext uri="{FF2B5EF4-FFF2-40B4-BE49-F238E27FC236}">
                    <a16:creationId xmlns:a16="http://schemas.microsoft.com/office/drawing/2014/main" id="{D9CBAD44-2A4D-4F53-C7C0-EC9677D81204}"/>
                  </a:ext>
                </a:extLst>
              </p:cNvPr>
              <p:cNvSpPr>
                <a:spLocks noRot="1" noChangeAspect="1" noMove="1" noResize="1" noEditPoints="1" noAdjustHandles="1" noChangeArrowheads="1" noChangeShapeType="1" noTextEdit="1"/>
              </p:cNvSpPr>
              <p:nvPr/>
            </p:nvSpPr>
            <p:spPr>
              <a:xfrm>
                <a:off x="3437612" y="1872946"/>
                <a:ext cx="5223674" cy="1237839"/>
              </a:xfrm>
              <a:prstGeom prst="rect">
                <a:avLst/>
              </a:prstGeom>
              <a:blipFill>
                <a:blip r:embed="rId4"/>
                <a:stretch>
                  <a:fillRect b="-197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 name="Dikdörtgen 8">
                <a:extLst>
                  <a:ext uri="{FF2B5EF4-FFF2-40B4-BE49-F238E27FC236}">
                    <a16:creationId xmlns:a16="http://schemas.microsoft.com/office/drawing/2014/main" id="{05C41518-FB85-0E80-DDE1-5ACC29B60025}"/>
                  </a:ext>
                </a:extLst>
              </p:cNvPr>
              <p:cNvSpPr/>
              <p:nvPr/>
            </p:nvSpPr>
            <p:spPr>
              <a:xfrm>
                <a:off x="1236028" y="5221003"/>
                <a:ext cx="6272382" cy="432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i="1" smtClean="0">
                              <a:solidFill>
                                <a:prstClr val="black"/>
                              </a:solidFill>
                              <a:latin typeface="Cambria Math" panose="02040503050406030204" pitchFamily="18" charset="0"/>
                            </a:rPr>
                          </m:ctrlPr>
                        </m:sSubPr>
                        <m:e>
                          <m:acc>
                            <m:accPr>
                              <m:chr m:val="⃗"/>
                              <m:ctrlPr>
                                <a:rPr lang="tr-TR" i="1">
                                  <a:solidFill>
                                    <a:prstClr val="black"/>
                                  </a:solidFill>
                                  <a:latin typeface="Cambria Math" panose="02040503050406030204" pitchFamily="18" charset="0"/>
                                </a:rPr>
                              </m:ctrlPr>
                            </m:accPr>
                            <m:e>
                              <m:r>
                                <m:rPr>
                                  <m:sty m:val="p"/>
                                </m:rPr>
                                <a:rPr lang="tr-TR" i="0">
                                  <a:solidFill>
                                    <a:prstClr val="black"/>
                                  </a:solidFill>
                                  <a:latin typeface="Cambria Math" panose="02040503050406030204" pitchFamily="18" charset="0"/>
                                </a:rPr>
                                <m:t>M</m:t>
                              </m:r>
                            </m:e>
                          </m:acc>
                        </m:e>
                        <m:sub>
                          <m:r>
                            <m:rPr>
                              <m:sty m:val="p"/>
                            </m:rPr>
                            <a:rPr lang="tr-TR" i="0">
                              <a:solidFill>
                                <a:prstClr val="black"/>
                              </a:solidFill>
                              <a:latin typeface="Cambria Math" panose="02040503050406030204" pitchFamily="18" charset="0"/>
                            </a:rPr>
                            <m:t>o</m:t>
                          </m:r>
                        </m:sub>
                      </m:sSub>
                      <m:r>
                        <a:rPr lang="tr-TR" i="0">
                          <a:solidFill>
                            <a:prstClr val="black"/>
                          </a:solidFill>
                          <a:latin typeface="Cambria Math" panose="02040503050406030204" pitchFamily="18" charset="0"/>
                        </a:rPr>
                        <m:t>=</m:t>
                      </m:r>
                      <m:acc>
                        <m:accPr>
                          <m:chr m:val="⃗"/>
                          <m:ctrlPr>
                            <a:rPr lang="tr-TR" i="1">
                              <a:solidFill>
                                <a:prstClr val="black"/>
                              </a:solidFill>
                              <a:latin typeface="Cambria Math" panose="02040503050406030204" pitchFamily="18" charset="0"/>
                            </a:rPr>
                          </m:ctrlPr>
                        </m:accPr>
                        <m:e>
                          <m:r>
                            <m:rPr>
                              <m:sty m:val="p"/>
                            </m:rPr>
                            <a:rPr lang="tr-TR" i="0">
                              <a:solidFill>
                                <a:prstClr val="black"/>
                              </a:solidFill>
                              <a:latin typeface="Cambria Math" panose="02040503050406030204" pitchFamily="18" charset="0"/>
                            </a:rPr>
                            <m:t>OB</m:t>
                          </m:r>
                        </m:e>
                      </m:acc>
                      <m:r>
                        <a:rPr lang="tr-TR" b="0" i="0" smtClean="0">
                          <a:solidFill>
                            <a:prstClr val="black"/>
                          </a:solidFill>
                          <a:latin typeface="Cambria Math" panose="02040503050406030204" pitchFamily="18" charset="0"/>
                        </a:rPr>
                        <m:t> </m:t>
                      </m:r>
                      <m:r>
                        <m:rPr>
                          <m:sty m:val="p"/>
                        </m:rPr>
                        <a:rPr lang="tr-TR" i="0">
                          <a:solidFill>
                            <a:prstClr val="black"/>
                          </a:solidFill>
                          <a:latin typeface="Cambria Math" panose="02040503050406030204" pitchFamily="18" charset="0"/>
                        </a:rPr>
                        <m:t>x</m:t>
                      </m:r>
                      <m:r>
                        <a:rPr lang="tr-TR" b="0" i="0" smtClean="0">
                          <a:solidFill>
                            <a:prstClr val="black"/>
                          </a:solidFill>
                          <a:latin typeface="Cambria Math" panose="02040503050406030204" pitchFamily="18" charset="0"/>
                        </a:rPr>
                        <m:t> </m:t>
                      </m:r>
                      <m:acc>
                        <m:accPr>
                          <m:chr m:val="⃗"/>
                          <m:ctrlPr>
                            <a:rPr lang="tr-TR" i="1">
                              <a:solidFill>
                                <a:prstClr val="black"/>
                              </a:solidFill>
                              <a:latin typeface="Cambria Math" panose="02040503050406030204" pitchFamily="18" charset="0"/>
                            </a:rPr>
                          </m:ctrlPr>
                        </m:accPr>
                        <m:e>
                          <m:r>
                            <m:rPr>
                              <m:sty m:val="p"/>
                            </m:rPr>
                            <a:rPr lang="tr-TR" i="0">
                              <a:solidFill>
                                <a:prstClr val="black"/>
                              </a:solidFill>
                              <a:latin typeface="Cambria Math" panose="02040503050406030204" pitchFamily="18" charset="0"/>
                            </a:rPr>
                            <m:t>F</m:t>
                          </m:r>
                        </m:e>
                      </m:acc>
                      <m:r>
                        <a:rPr lang="tr-TR" i="0">
                          <a:solidFill>
                            <a:prstClr val="black"/>
                          </a:solidFill>
                          <a:latin typeface="Cambria Math" panose="02040503050406030204" pitchFamily="18" charset="0"/>
                        </a:rPr>
                        <m:t>=</m:t>
                      </m:r>
                      <m:d>
                        <m:dPr>
                          <m:ctrlPr>
                            <a:rPr lang="tr-TR" i="1">
                              <a:solidFill>
                                <a:prstClr val="black"/>
                              </a:solidFill>
                              <a:latin typeface="Cambria Math" panose="02040503050406030204" pitchFamily="18" charset="0"/>
                            </a:rPr>
                          </m:ctrlPr>
                        </m:dPr>
                        <m:e>
                          <m:r>
                            <a:rPr lang="tr-TR" i="0">
                              <a:solidFill>
                                <a:prstClr val="black"/>
                              </a:solidFill>
                              <a:latin typeface="Cambria Math" panose="02040503050406030204" pitchFamily="18" charset="0"/>
                            </a:rPr>
                            <m:t>5</m:t>
                          </m:r>
                          <m:acc>
                            <m:accPr>
                              <m:chr m:val="⃗"/>
                              <m:ctrlPr>
                                <a:rPr lang="tr-TR" i="1">
                                  <a:solidFill>
                                    <a:prstClr val="black"/>
                                  </a:solidFill>
                                  <a:latin typeface="Cambria Math" panose="02040503050406030204" pitchFamily="18" charset="0"/>
                                </a:rPr>
                              </m:ctrlPr>
                            </m:accPr>
                            <m:e>
                              <m:r>
                                <m:rPr>
                                  <m:sty m:val="p"/>
                                </m:rPr>
                                <a:rPr lang="tr-TR" i="0">
                                  <a:solidFill>
                                    <a:prstClr val="black"/>
                                  </a:solidFill>
                                  <a:latin typeface="Cambria Math" panose="02040503050406030204" pitchFamily="18" charset="0"/>
                                </a:rPr>
                                <m:t>i</m:t>
                              </m:r>
                            </m:e>
                          </m:acc>
                          <m:r>
                            <a:rPr lang="tr-TR" i="0">
                              <a:solidFill>
                                <a:prstClr val="black"/>
                              </a:solidFill>
                              <a:latin typeface="Cambria Math" panose="02040503050406030204" pitchFamily="18" charset="0"/>
                            </a:rPr>
                            <m:t>+4</m:t>
                          </m:r>
                          <m:acc>
                            <m:accPr>
                              <m:chr m:val="⃗"/>
                              <m:ctrlPr>
                                <a:rPr lang="tr-TR" i="1">
                                  <a:solidFill>
                                    <a:prstClr val="black"/>
                                  </a:solidFill>
                                  <a:latin typeface="Cambria Math" panose="02040503050406030204" pitchFamily="18" charset="0"/>
                                </a:rPr>
                              </m:ctrlPr>
                            </m:accPr>
                            <m:e>
                              <m:r>
                                <m:rPr>
                                  <m:sty m:val="p"/>
                                </m:rPr>
                                <a:rPr lang="tr-TR" i="0">
                                  <a:solidFill>
                                    <a:prstClr val="black"/>
                                  </a:solidFill>
                                  <a:latin typeface="Cambria Math" panose="02040503050406030204" pitchFamily="18" charset="0"/>
                                </a:rPr>
                                <m:t>j</m:t>
                              </m:r>
                            </m:e>
                          </m:acc>
                          <m:r>
                            <a:rPr lang="tr-TR" b="0" i="0" smtClean="0">
                              <a:solidFill>
                                <a:prstClr val="black"/>
                              </a:solidFill>
                              <a:latin typeface="Cambria Math" panose="02040503050406030204" pitchFamily="18" charset="0"/>
                            </a:rPr>
                            <m:t>+0</m:t>
                          </m:r>
                          <m:acc>
                            <m:accPr>
                              <m:chr m:val="⃗"/>
                              <m:ctrlPr>
                                <a:rPr lang="tr-TR" i="1">
                                  <a:solidFill>
                                    <a:prstClr val="black"/>
                                  </a:solidFill>
                                  <a:latin typeface="Cambria Math" panose="02040503050406030204" pitchFamily="18" charset="0"/>
                                </a:rPr>
                              </m:ctrlPr>
                            </m:accPr>
                            <m:e>
                              <m:r>
                                <m:rPr>
                                  <m:sty m:val="p"/>
                                </m:rPr>
                                <a:rPr lang="tr-TR" b="0" i="0" smtClean="0">
                                  <a:solidFill>
                                    <a:prstClr val="black"/>
                                  </a:solidFill>
                                  <a:latin typeface="Cambria Math" panose="02040503050406030204" pitchFamily="18" charset="0"/>
                                </a:rPr>
                                <m:t>k</m:t>
                              </m:r>
                            </m:e>
                          </m:acc>
                        </m:e>
                      </m:d>
                      <m:r>
                        <a:rPr lang="tr-TR" b="0" i="0" smtClean="0">
                          <a:solidFill>
                            <a:prstClr val="black"/>
                          </a:solidFill>
                          <a:latin typeface="Cambria Math" panose="02040503050406030204" pitchFamily="18" charset="0"/>
                        </a:rPr>
                        <m:t> </m:t>
                      </m:r>
                      <m:r>
                        <a:rPr lang="tr-TR" i="0" smtClean="0">
                          <a:solidFill>
                            <a:prstClr val="black"/>
                          </a:solidFill>
                          <a:latin typeface="Cambria Math" panose="02040503050406030204" pitchFamily="18" charset="0"/>
                          <a:ea typeface="Cambria Math" panose="02040503050406030204" pitchFamily="18" charset="0"/>
                        </a:rPr>
                        <m:t>×</m:t>
                      </m:r>
                      <m:r>
                        <a:rPr lang="tr-TR" b="0" i="0" smtClean="0">
                          <a:solidFill>
                            <a:prstClr val="black"/>
                          </a:solidFill>
                          <a:latin typeface="Cambria Math" panose="02040503050406030204" pitchFamily="18" charset="0"/>
                        </a:rPr>
                        <m:t> (</m:t>
                      </m:r>
                      <m:r>
                        <a:rPr lang="tr-TR" i="0">
                          <a:solidFill>
                            <a:prstClr val="black"/>
                          </a:solidFill>
                          <a:latin typeface="Cambria Math" panose="02040503050406030204" pitchFamily="18" charset="0"/>
                        </a:rPr>
                        <m:t>1532</m:t>
                      </m:r>
                      <m:acc>
                        <m:accPr>
                          <m:chr m:val="⃗"/>
                          <m:ctrlPr>
                            <a:rPr lang="tr-TR" i="1">
                              <a:solidFill>
                                <a:prstClr val="black"/>
                              </a:solidFill>
                              <a:latin typeface="Cambria Math" panose="02040503050406030204" pitchFamily="18" charset="0"/>
                            </a:rPr>
                          </m:ctrlPr>
                        </m:accPr>
                        <m:e>
                          <m:r>
                            <m:rPr>
                              <m:sty m:val="p"/>
                            </m:rPr>
                            <a:rPr lang="tr-TR" i="0">
                              <a:solidFill>
                                <a:prstClr val="black"/>
                              </a:solidFill>
                              <a:latin typeface="Cambria Math" panose="02040503050406030204" pitchFamily="18" charset="0"/>
                            </a:rPr>
                            <m:t>i</m:t>
                          </m:r>
                        </m:e>
                      </m:acc>
                      <m:r>
                        <m:rPr>
                          <m:nor/>
                        </m:rPr>
                        <a:rPr lang="tr-TR" b="0" smtClean="0">
                          <a:solidFill>
                            <a:prstClr val="black"/>
                          </a:solidFill>
                          <a:latin typeface="Cambria Math" panose="02040503050406030204" pitchFamily="18" charset="0"/>
                        </a:rPr>
                        <m:t> +</m:t>
                      </m:r>
                      <m:r>
                        <m:rPr>
                          <m:nor/>
                        </m:rPr>
                        <a:rPr lang="tr-TR" dirty="0">
                          <a:solidFill>
                            <a:prstClr val="black"/>
                          </a:solidFill>
                        </a:rPr>
                        <m:t> </m:t>
                      </m:r>
                      <m:r>
                        <a:rPr lang="tr-TR" i="0">
                          <a:solidFill>
                            <a:prstClr val="black"/>
                          </a:solidFill>
                          <a:latin typeface="Cambria Math" panose="02040503050406030204" pitchFamily="18" charset="0"/>
                        </a:rPr>
                        <m:t>308</m:t>
                      </m:r>
                      <m:acc>
                        <m:accPr>
                          <m:chr m:val="⃗"/>
                          <m:ctrlPr>
                            <a:rPr lang="tr-TR" i="1">
                              <a:solidFill>
                                <a:prstClr val="black"/>
                              </a:solidFill>
                              <a:latin typeface="Cambria Math" panose="02040503050406030204" pitchFamily="18" charset="0"/>
                            </a:rPr>
                          </m:ctrlPr>
                        </m:accPr>
                        <m:e>
                          <m:r>
                            <m:rPr>
                              <m:sty m:val="p"/>
                            </m:rPr>
                            <a:rPr lang="tr-TR" i="0">
                              <a:solidFill>
                                <a:prstClr val="black"/>
                              </a:solidFill>
                              <a:latin typeface="Cambria Math" panose="02040503050406030204" pitchFamily="18" charset="0"/>
                            </a:rPr>
                            <m:t>j</m:t>
                          </m:r>
                        </m:e>
                      </m:acc>
                      <m:r>
                        <m:rPr>
                          <m:nor/>
                        </m:rPr>
                        <a:rPr lang="tr-TR" dirty="0">
                          <a:solidFill>
                            <a:prstClr val="black"/>
                          </a:solidFill>
                        </a:rPr>
                        <m:t> </m:t>
                      </m:r>
                      <m:r>
                        <a:rPr lang="tr-TR" b="0" i="0" dirty="0" smtClean="0">
                          <a:solidFill>
                            <a:prstClr val="black"/>
                          </a:solidFill>
                          <a:latin typeface="Cambria Math" panose="02040503050406030204" pitchFamily="18" charset="0"/>
                        </a:rPr>
                        <m:t>−3</m:t>
                      </m:r>
                      <m:r>
                        <a:rPr lang="tr-TR" i="0" dirty="0">
                          <a:solidFill>
                            <a:prstClr val="black"/>
                          </a:solidFill>
                          <a:latin typeface="Cambria Math" panose="02040503050406030204" pitchFamily="18" charset="0"/>
                        </a:rPr>
                        <m:t>680</m:t>
                      </m:r>
                      <m:acc>
                        <m:accPr>
                          <m:chr m:val="⃗"/>
                          <m:ctrlPr>
                            <a:rPr lang="tr-TR" i="1">
                              <a:solidFill>
                                <a:prstClr val="black"/>
                              </a:solidFill>
                              <a:latin typeface="Cambria Math" panose="02040503050406030204" pitchFamily="18" charset="0"/>
                            </a:rPr>
                          </m:ctrlPr>
                        </m:accPr>
                        <m:e>
                          <m:r>
                            <m:rPr>
                              <m:sty m:val="p"/>
                            </m:rPr>
                            <a:rPr lang="tr-TR" i="0">
                              <a:solidFill>
                                <a:prstClr val="black"/>
                              </a:solidFill>
                              <a:latin typeface="Cambria Math" panose="02040503050406030204" pitchFamily="18" charset="0"/>
                            </a:rPr>
                            <m:t>k</m:t>
                          </m:r>
                        </m:e>
                      </m:acc>
                      <m:r>
                        <m:rPr>
                          <m:nor/>
                        </m:rPr>
                        <a:rPr lang="tr-TR" dirty="0">
                          <a:solidFill>
                            <a:prstClr val="black"/>
                          </a:solidFill>
                          <a:latin typeface="Calibri" panose="020F0502020204030204"/>
                        </a:rPr>
                        <m:t>)</m:t>
                      </m:r>
                    </m:oMath>
                  </m:oMathPara>
                </a14:m>
                <a:endParaRPr lang="tr-TR" dirty="0">
                  <a:solidFill>
                    <a:prstClr val="black"/>
                  </a:solidFill>
                  <a:latin typeface="Calibri" panose="020F0502020204030204"/>
                </a:endParaRPr>
              </a:p>
            </p:txBody>
          </p:sp>
        </mc:Choice>
        <mc:Fallback xmlns="">
          <p:sp>
            <p:nvSpPr>
              <p:cNvPr id="9" name="Dikdörtgen 8">
                <a:extLst>
                  <a:ext uri="{FF2B5EF4-FFF2-40B4-BE49-F238E27FC236}">
                    <a16:creationId xmlns:a16="http://schemas.microsoft.com/office/drawing/2014/main" id="{05C41518-FB85-0E80-DDE1-5ACC29B60025}"/>
                  </a:ext>
                </a:extLst>
              </p:cNvPr>
              <p:cNvSpPr>
                <a:spLocks noRot="1" noChangeAspect="1" noMove="1" noResize="1" noEditPoints="1" noAdjustHandles="1" noChangeArrowheads="1" noChangeShapeType="1" noTextEdit="1"/>
              </p:cNvSpPr>
              <p:nvPr/>
            </p:nvSpPr>
            <p:spPr>
              <a:xfrm>
                <a:off x="1236028" y="5221003"/>
                <a:ext cx="6272382" cy="432554"/>
              </a:xfrm>
              <a:prstGeom prst="rect">
                <a:avLst/>
              </a:prstGeom>
              <a:blipFill>
                <a:blip r:embed="rId5"/>
                <a:stretch>
                  <a:fillRect t="-8451" b="-845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Dikdörtgen 9">
                <a:extLst>
                  <a:ext uri="{FF2B5EF4-FFF2-40B4-BE49-F238E27FC236}">
                    <a16:creationId xmlns:a16="http://schemas.microsoft.com/office/drawing/2014/main" id="{CBC9E764-BD1E-2329-8E9A-05E4B8409D6D}"/>
                  </a:ext>
                </a:extLst>
              </p:cNvPr>
              <p:cNvSpPr/>
              <p:nvPr/>
            </p:nvSpPr>
            <p:spPr>
              <a:xfrm>
                <a:off x="3430202" y="3743393"/>
                <a:ext cx="5843010" cy="445635"/>
              </a:xfrm>
              <a:prstGeom prst="rect">
                <a:avLst/>
              </a:prstGeom>
            </p:spPr>
            <p:txBody>
              <a:bodyPr wrap="none">
                <a:spAutoFit/>
              </a:bodyPr>
              <a:lstStyle/>
              <a:p>
                <a14:m>
                  <m:oMath xmlns:m="http://schemas.openxmlformats.org/officeDocument/2006/math">
                    <m:acc>
                      <m:accPr>
                        <m:chr m:val="⃗"/>
                        <m:ctrlPr>
                          <a:rPr lang="tr-TR" sz="2000" i="1" smtClean="0">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𝐹</m:t>
                        </m:r>
                      </m:e>
                    </m:acc>
                    <m:r>
                      <a:rPr lang="tr-TR" sz="2000" i="1">
                        <a:solidFill>
                          <a:prstClr val="black"/>
                        </a:solidFill>
                        <a:latin typeface="Cambria Math" panose="02040503050406030204" pitchFamily="18" charset="0"/>
                      </a:rPr>
                      <m:t>=</m:t>
                    </m:r>
                    <m:r>
                      <a:rPr lang="tr-TR" sz="2000" i="1">
                        <a:solidFill>
                          <a:prstClr val="black"/>
                        </a:solidFill>
                        <a:latin typeface="Cambria Math" panose="02040503050406030204" pitchFamily="18" charset="0"/>
                      </a:rPr>
                      <m:t>𝐹</m:t>
                    </m:r>
                    <m:r>
                      <a:rPr lang="tr-TR" sz="2000" i="1">
                        <a:solidFill>
                          <a:prstClr val="black"/>
                        </a:solidFill>
                        <a:latin typeface="Cambria Math" panose="02040503050406030204" pitchFamily="18" charset="0"/>
                      </a:rPr>
                      <m:t>.</m:t>
                    </m:r>
                    <m:acc>
                      <m:accPr>
                        <m:chr m:val="⃗"/>
                        <m:ctrlPr>
                          <a:rPr lang="tr-TR" sz="2000" i="1">
                            <a:solidFill>
                              <a:prstClr val="black"/>
                            </a:solidFill>
                            <a:latin typeface="Cambria Math" panose="02040503050406030204" pitchFamily="18" charset="0"/>
                          </a:rPr>
                        </m:ctrlPr>
                      </m:accPr>
                      <m:e>
                        <m:sSub>
                          <m:sSubPr>
                            <m:ctrlPr>
                              <a:rPr lang="tr-TR" sz="2000" i="1">
                                <a:solidFill>
                                  <a:prstClr val="black"/>
                                </a:solidFill>
                                <a:latin typeface="Cambria Math" panose="02040503050406030204" pitchFamily="18" charset="0"/>
                              </a:rPr>
                            </m:ctrlPr>
                          </m:sSubPr>
                          <m:e>
                            <m:r>
                              <a:rPr lang="tr-TR" sz="2000" i="1">
                                <a:solidFill>
                                  <a:prstClr val="black"/>
                                </a:solidFill>
                                <a:latin typeface="Cambria Math" panose="02040503050406030204" pitchFamily="18" charset="0"/>
                              </a:rPr>
                              <m:t>𝑢</m:t>
                            </m:r>
                          </m:e>
                          <m:sub>
                            <m:r>
                              <a:rPr lang="tr-TR" sz="2000" i="1">
                                <a:solidFill>
                                  <a:prstClr val="black"/>
                                </a:solidFill>
                                <a:latin typeface="Cambria Math" panose="02040503050406030204" pitchFamily="18" charset="0"/>
                              </a:rPr>
                              <m:t>𝐴𝐵</m:t>
                            </m:r>
                          </m:sub>
                        </m:sSub>
                      </m:e>
                    </m:acc>
                    <m:r>
                      <a:rPr lang="tr-TR" sz="2000" i="1">
                        <a:solidFill>
                          <a:prstClr val="black"/>
                        </a:solidFill>
                        <a:latin typeface="Cambria Math" panose="02040503050406030204" pitchFamily="18" charset="0"/>
                      </a:rPr>
                      <m:t>=4</m:t>
                    </m:r>
                    <m:r>
                      <a:rPr lang="tr-TR" sz="2000" b="0" i="1" smtClean="0">
                        <a:solidFill>
                          <a:prstClr val="black"/>
                        </a:solidFill>
                        <a:latin typeface="Cambria Math" panose="02040503050406030204" pitchFamily="18" charset="0"/>
                      </a:rPr>
                      <m:t>000</m:t>
                    </m:r>
                    <m:r>
                      <a:rPr lang="tr-TR" sz="2000" i="1">
                        <a:solidFill>
                          <a:prstClr val="black"/>
                        </a:solidFill>
                        <a:latin typeface="Cambria Math" panose="02040503050406030204" pitchFamily="18" charset="0"/>
                      </a:rPr>
                      <m:t> (0.38</m:t>
                    </m:r>
                    <m:r>
                      <a:rPr lang="tr-TR" sz="2000" b="0" i="1" smtClean="0">
                        <a:solidFill>
                          <a:prstClr val="black"/>
                        </a:solidFill>
                        <a:latin typeface="Cambria Math" panose="02040503050406030204" pitchFamily="18" charset="0"/>
                      </a:rPr>
                      <m:t>3</m:t>
                    </m:r>
                    <m:acc>
                      <m:accPr>
                        <m:chr m:val="⃗"/>
                        <m:ctrlPr>
                          <a:rPr lang="tr-TR" sz="2000" i="1">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𝑖</m:t>
                        </m:r>
                      </m:e>
                    </m:acc>
                    <m:r>
                      <a:rPr lang="tr-TR" sz="2000" b="0" i="0" smtClean="0">
                        <a:solidFill>
                          <a:prstClr val="black"/>
                        </a:solidFill>
                        <a:latin typeface="Cambria Math" panose="02040503050406030204" pitchFamily="18" charset="0"/>
                      </a:rPr>
                      <m:t>+</m:t>
                    </m:r>
                    <m:r>
                      <a:rPr lang="tr-TR" sz="2000">
                        <a:solidFill>
                          <a:prstClr val="black"/>
                        </a:solidFill>
                        <a:latin typeface="Cambria Math" panose="02040503050406030204" pitchFamily="18" charset="0"/>
                      </a:rPr>
                      <m:t>0.07</m:t>
                    </m:r>
                    <m:r>
                      <a:rPr lang="tr-TR" sz="2000" b="0" i="0" smtClean="0">
                        <a:solidFill>
                          <a:prstClr val="black"/>
                        </a:solidFill>
                        <a:latin typeface="Cambria Math" panose="02040503050406030204" pitchFamily="18" charset="0"/>
                      </a:rPr>
                      <m:t>7</m:t>
                    </m:r>
                    <m:acc>
                      <m:accPr>
                        <m:chr m:val="⃗"/>
                        <m:ctrlPr>
                          <a:rPr lang="tr-TR" sz="2000" i="1">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𝑗</m:t>
                        </m:r>
                      </m:e>
                    </m:acc>
                    <m:r>
                      <a:rPr lang="tr-TR" sz="2000" b="0" i="0" smtClean="0">
                        <a:solidFill>
                          <a:prstClr val="black"/>
                        </a:solidFill>
                        <a:latin typeface="Cambria Math" panose="02040503050406030204" pitchFamily="18" charset="0"/>
                      </a:rPr>
                      <m:t> − </m:t>
                    </m:r>
                    <m:r>
                      <a:rPr lang="tr-TR" sz="2000">
                        <a:solidFill>
                          <a:prstClr val="black"/>
                        </a:solidFill>
                        <a:latin typeface="Cambria Math" panose="02040503050406030204" pitchFamily="18" charset="0"/>
                      </a:rPr>
                      <m:t>0.</m:t>
                    </m:r>
                    <m:r>
                      <a:rPr lang="tr-TR" sz="2000" i="1">
                        <a:solidFill>
                          <a:prstClr val="black"/>
                        </a:solidFill>
                        <a:latin typeface="Cambria Math" panose="02040503050406030204" pitchFamily="18" charset="0"/>
                      </a:rPr>
                      <m:t>92</m:t>
                    </m:r>
                    <m:acc>
                      <m:accPr>
                        <m:chr m:val="⃗"/>
                        <m:ctrlPr>
                          <a:rPr lang="tr-TR" sz="2000" i="1">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𝑘</m:t>
                        </m:r>
                      </m:e>
                    </m:acc>
                    <m:r>
                      <a:rPr lang="tr-TR" sz="2000" b="0" i="1" smtClean="0">
                        <a:solidFill>
                          <a:prstClr val="black"/>
                        </a:solidFill>
                        <a:latin typeface="Cambria Math" panose="02040503050406030204" pitchFamily="18" charset="0"/>
                      </a:rPr>
                      <m:t>)</m:t>
                    </m:r>
                  </m:oMath>
                </a14:m>
                <a:r>
                  <a:rPr lang="tr-TR" sz="2000" dirty="0">
                    <a:solidFill>
                      <a:prstClr val="black"/>
                    </a:solidFill>
                    <a:latin typeface="Calibri" panose="020F0502020204030204"/>
                  </a:rPr>
                  <a:t> </a:t>
                </a:r>
                <a:r>
                  <a:rPr lang="tr-TR" sz="2000" dirty="0">
                    <a:solidFill>
                      <a:srgbClr val="FF0000"/>
                    </a:solidFill>
                    <a:latin typeface="Calibri" panose="020F0502020204030204"/>
                  </a:rPr>
                  <a:t>(N)</a:t>
                </a:r>
              </a:p>
            </p:txBody>
          </p:sp>
        </mc:Choice>
        <mc:Fallback xmlns="">
          <p:sp>
            <p:nvSpPr>
              <p:cNvPr id="10" name="Dikdörtgen 9">
                <a:extLst>
                  <a:ext uri="{FF2B5EF4-FFF2-40B4-BE49-F238E27FC236}">
                    <a16:creationId xmlns:a16="http://schemas.microsoft.com/office/drawing/2014/main" id="{CBC9E764-BD1E-2329-8E9A-05E4B8409D6D}"/>
                  </a:ext>
                </a:extLst>
              </p:cNvPr>
              <p:cNvSpPr>
                <a:spLocks noRot="1" noChangeAspect="1" noMove="1" noResize="1" noEditPoints="1" noAdjustHandles="1" noChangeArrowheads="1" noChangeShapeType="1" noTextEdit="1"/>
              </p:cNvSpPr>
              <p:nvPr/>
            </p:nvSpPr>
            <p:spPr>
              <a:xfrm>
                <a:off x="3430202" y="3743393"/>
                <a:ext cx="5843010" cy="445635"/>
              </a:xfrm>
              <a:prstGeom prst="rect">
                <a:avLst/>
              </a:prstGeom>
              <a:blipFill>
                <a:blip r:embed="rId6"/>
                <a:stretch>
                  <a:fillRect t="-16438" b="-2465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Dikdörtgen 10">
                <a:extLst>
                  <a:ext uri="{FF2B5EF4-FFF2-40B4-BE49-F238E27FC236}">
                    <a16:creationId xmlns:a16="http://schemas.microsoft.com/office/drawing/2014/main" id="{ED8D8B22-8E2C-9487-FB99-A9BE906A9B35}"/>
                  </a:ext>
                </a:extLst>
              </p:cNvPr>
              <p:cNvSpPr/>
              <p:nvPr/>
            </p:nvSpPr>
            <p:spPr>
              <a:xfrm>
                <a:off x="3396682" y="4207501"/>
                <a:ext cx="3899273" cy="445635"/>
              </a:xfrm>
              <a:prstGeom prst="rect">
                <a:avLst/>
              </a:prstGeom>
            </p:spPr>
            <p:txBody>
              <a:bodyPr wrap="none">
                <a:spAutoFit/>
              </a:bodyPr>
              <a:lstStyle/>
              <a:p>
                <a14:m>
                  <m:oMath xmlns:m="http://schemas.openxmlformats.org/officeDocument/2006/math">
                    <m:acc>
                      <m:accPr>
                        <m:chr m:val="⃗"/>
                        <m:ctrlPr>
                          <a:rPr lang="tr-TR" sz="2000" i="1" smtClean="0">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𝐹</m:t>
                        </m:r>
                      </m:e>
                    </m:acc>
                    <m:r>
                      <a:rPr lang="tr-TR" sz="2000" i="1">
                        <a:solidFill>
                          <a:prstClr val="black"/>
                        </a:solidFill>
                        <a:latin typeface="Cambria Math" panose="02040503050406030204" pitchFamily="18" charset="0"/>
                      </a:rPr>
                      <m:t>=</m:t>
                    </m:r>
                    <m:r>
                      <a:rPr lang="tr-TR" sz="2000" b="0" i="1" smtClean="0">
                        <a:solidFill>
                          <a:prstClr val="black"/>
                        </a:solidFill>
                        <a:latin typeface="Cambria Math" panose="02040503050406030204" pitchFamily="18" charset="0"/>
                      </a:rPr>
                      <m:t>(1532</m:t>
                    </m:r>
                    <m:acc>
                      <m:accPr>
                        <m:chr m:val="⃗"/>
                        <m:ctrlPr>
                          <a:rPr lang="tr-TR" sz="2000" i="1">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𝑖</m:t>
                        </m:r>
                      </m:e>
                    </m:acc>
                    <m:r>
                      <a:rPr lang="tr-TR" sz="2000" b="0" i="0" smtClean="0">
                        <a:solidFill>
                          <a:prstClr val="black"/>
                        </a:solidFill>
                        <a:latin typeface="Cambria Math" panose="02040503050406030204" pitchFamily="18" charset="0"/>
                      </a:rPr>
                      <m:t>+</m:t>
                    </m:r>
                  </m:oMath>
                </a14:m>
                <a:r>
                  <a:rPr lang="tr-TR" sz="2000" dirty="0">
                    <a:solidFill>
                      <a:prstClr val="black"/>
                    </a:solidFill>
                    <a:latin typeface="Calibri" panose="020F0502020204030204"/>
                  </a:rPr>
                  <a:t> </a:t>
                </a:r>
                <a14:m>
                  <m:oMath xmlns:m="http://schemas.openxmlformats.org/officeDocument/2006/math">
                    <m:r>
                      <a:rPr lang="tr-TR" sz="2000" b="0" i="0" smtClean="0">
                        <a:solidFill>
                          <a:prstClr val="black"/>
                        </a:solidFill>
                        <a:latin typeface="Cambria Math" panose="02040503050406030204" pitchFamily="18" charset="0"/>
                      </a:rPr>
                      <m:t>308</m:t>
                    </m:r>
                    <m:acc>
                      <m:accPr>
                        <m:chr m:val="⃗"/>
                        <m:ctrlPr>
                          <a:rPr lang="tr-TR" sz="2000" i="1">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𝑗</m:t>
                        </m:r>
                      </m:e>
                    </m:acc>
                    <m:r>
                      <a:rPr lang="tr-TR" sz="2000" b="0" i="0" smtClean="0">
                        <a:solidFill>
                          <a:prstClr val="black"/>
                        </a:solidFill>
                        <a:latin typeface="Cambria Math" panose="02040503050406030204" pitchFamily="18" charset="0"/>
                      </a:rPr>
                      <m:t>−</m:t>
                    </m:r>
                  </m:oMath>
                </a14:m>
                <a:r>
                  <a:rPr lang="tr-TR" sz="2000" dirty="0">
                    <a:solidFill>
                      <a:prstClr val="black"/>
                    </a:solidFill>
                    <a:latin typeface="Calibri" panose="020F0502020204030204"/>
                  </a:rPr>
                  <a:t> </a:t>
                </a:r>
                <a14:m>
                  <m:oMath xmlns:m="http://schemas.openxmlformats.org/officeDocument/2006/math">
                    <m:r>
                      <a:rPr lang="tr-TR" sz="2000" b="0" i="1" dirty="0" smtClean="0">
                        <a:solidFill>
                          <a:prstClr val="black"/>
                        </a:solidFill>
                        <a:latin typeface="Cambria Math" panose="02040503050406030204" pitchFamily="18" charset="0"/>
                      </a:rPr>
                      <m:t>3680</m:t>
                    </m:r>
                    <m:acc>
                      <m:accPr>
                        <m:chr m:val="⃗"/>
                        <m:ctrlPr>
                          <a:rPr lang="tr-TR" sz="2000" i="1">
                            <a:solidFill>
                              <a:prstClr val="black"/>
                            </a:solidFill>
                            <a:latin typeface="Cambria Math" panose="02040503050406030204" pitchFamily="18" charset="0"/>
                          </a:rPr>
                        </m:ctrlPr>
                      </m:accPr>
                      <m:e>
                        <m:r>
                          <a:rPr lang="tr-TR" sz="2000" i="1">
                            <a:solidFill>
                              <a:prstClr val="black"/>
                            </a:solidFill>
                            <a:latin typeface="Cambria Math" panose="02040503050406030204" pitchFamily="18" charset="0"/>
                          </a:rPr>
                          <m:t>𝑘</m:t>
                        </m:r>
                      </m:e>
                    </m:acc>
                    <m:r>
                      <a:rPr lang="tr-TR" sz="2000" b="0" i="1" smtClean="0">
                        <a:solidFill>
                          <a:prstClr val="black"/>
                        </a:solidFill>
                        <a:latin typeface="Cambria Math" panose="02040503050406030204" pitchFamily="18" charset="0"/>
                      </a:rPr>
                      <m:t>)</m:t>
                    </m:r>
                    <m:r>
                      <m:rPr>
                        <m:nor/>
                      </m:rPr>
                      <a:rPr lang="tr-TR" sz="2000" b="0" i="0" smtClean="0">
                        <a:solidFill>
                          <a:prstClr val="black"/>
                        </a:solidFill>
                        <a:latin typeface="Cambria Math" panose="02040503050406030204" pitchFamily="18" charset="0"/>
                      </a:rPr>
                      <m:t> </m:t>
                    </m:r>
                    <m:r>
                      <m:rPr>
                        <m:nor/>
                      </m:rPr>
                      <a:rPr lang="tr-TR" sz="2000" dirty="0">
                        <a:solidFill>
                          <a:srgbClr val="FF0000"/>
                        </a:solidFill>
                      </a:rPr>
                      <m:t>(</m:t>
                    </m:r>
                    <m:r>
                      <m:rPr>
                        <m:nor/>
                      </m:rPr>
                      <a:rPr lang="tr-TR" sz="2000" dirty="0">
                        <a:solidFill>
                          <a:srgbClr val="FF0000"/>
                        </a:solidFill>
                      </a:rPr>
                      <m:t>N</m:t>
                    </m:r>
                    <m:r>
                      <m:rPr>
                        <m:nor/>
                      </m:rPr>
                      <a:rPr lang="tr-TR" sz="2000" dirty="0">
                        <a:solidFill>
                          <a:srgbClr val="FF0000"/>
                        </a:solidFill>
                      </a:rPr>
                      <m:t>)</m:t>
                    </m:r>
                  </m:oMath>
                </a14:m>
                <a:endParaRPr lang="tr-TR" sz="2000" dirty="0">
                  <a:solidFill>
                    <a:prstClr val="black"/>
                  </a:solidFill>
                  <a:latin typeface="Calibri" panose="020F0502020204030204"/>
                </a:endParaRPr>
              </a:p>
            </p:txBody>
          </p:sp>
        </mc:Choice>
        <mc:Fallback xmlns="">
          <p:sp>
            <p:nvSpPr>
              <p:cNvPr id="11" name="Dikdörtgen 10">
                <a:extLst>
                  <a:ext uri="{FF2B5EF4-FFF2-40B4-BE49-F238E27FC236}">
                    <a16:creationId xmlns:a16="http://schemas.microsoft.com/office/drawing/2014/main" id="{ED8D8B22-8E2C-9487-FB99-A9BE906A9B35}"/>
                  </a:ext>
                </a:extLst>
              </p:cNvPr>
              <p:cNvSpPr>
                <a:spLocks noRot="1" noChangeAspect="1" noMove="1" noResize="1" noEditPoints="1" noAdjustHandles="1" noChangeArrowheads="1" noChangeShapeType="1" noTextEdit="1"/>
              </p:cNvSpPr>
              <p:nvPr/>
            </p:nvSpPr>
            <p:spPr>
              <a:xfrm>
                <a:off x="3396682" y="4207501"/>
                <a:ext cx="3899273" cy="445635"/>
              </a:xfrm>
              <a:prstGeom prst="rect">
                <a:avLst/>
              </a:prstGeom>
              <a:blipFill>
                <a:blip r:embed="rId7"/>
                <a:stretch>
                  <a:fillRect t="-16438" b="-1506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Metin kutusu 11">
                <a:extLst>
                  <a:ext uri="{FF2B5EF4-FFF2-40B4-BE49-F238E27FC236}">
                    <a16:creationId xmlns:a16="http://schemas.microsoft.com/office/drawing/2014/main" id="{C16A0123-D220-C2D4-1E50-83FB87F51D24}"/>
                  </a:ext>
                </a:extLst>
              </p:cNvPr>
              <p:cNvSpPr txBox="1"/>
              <p:nvPr/>
            </p:nvSpPr>
            <p:spPr>
              <a:xfrm>
                <a:off x="3358405" y="1541954"/>
                <a:ext cx="4923271" cy="402931"/>
              </a:xfrm>
              <a:prstGeom prst="rect">
                <a:avLst/>
              </a:prstGeom>
              <a:noFill/>
            </p:spPr>
            <p:txBody>
              <a:bodyPr wrap="none" rtlCol="0">
                <a:spAutoFit/>
              </a:bodyPr>
              <a:lstStyle/>
              <a:p>
                <a:r>
                  <a:rPr lang="tr-TR" dirty="0">
                    <a:solidFill>
                      <a:srgbClr val="007627"/>
                    </a:solidFill>
                    <a:latin typeface="Calibri" panose="020F0502020204030204" pitchFamily="34" charset="0"/>
                  </a:rPr>
                  <a:t>2. </a:t>
                </a:r>
                <a14:m>
                  <m:oMath xmlns:m="http://schemas.openxmlformats.org/officeDocument/2006/math">
                    <m:acc>
                      <m:accPr>
                        <m:chr m:val="⃗"/>
                        <m:ctrlPr>
                          <a:rPr lang="tr-TR" i="1">
                            <a:solidFill>
                              <a:srgbClr val="007627"/>
                            </a:solidFill>
                            <a:latin typeface="Cambria Math" panose="02040503050406030204" pitchFamily="18" charset="0"/>
                          </a:rPr>
                        </m:ctrlPr>
                      </m:accPr>
                      <m:e>
                        <m:r>
                          <m:rPr>
                            <m:sty m:val="p"/>
                          </m:rPr>
                          <a:rPr lang="tr-TR" i="0">
                            <a:solidFill>
                              <a:srgbClr val="007627"/>
                            </a:solidFill>
                            <a:latin typeface="Cambria Math" panose="02040503050406030204" pitchFamily="18" charset="0"/>
                          </a:rPr>
                          <m:t>F</m:t>
                        </m:r>
                      </m:e>
                    </m:acc>
                  </m:oMath>
                </a14:m>
                <a:r>
                  <a:rPr lang="tr-TR" dirty="0">
                    <a:solidFill>
                      <a:srgbClr val="007627"/>
                    </a:solidFill>
                    <a:latin typeface="Calibri" panose="020F0502020204030204" pitchFamily="34" charset="0"/>
                  </a:rPr>
                  <a:t> doğrultusundaki birim vektör </a:t>
                </a:r>
                <a14:m>
                  <m:oMath xmlns:m="http://schemas.openxmlformats.org/officeDocument/2006/math">
                    <m:sSup>
                      <m:sSupPr>
                        <m:ctrlPr>
                          <a:rPr lang="tr-TR" b="0" i="1" smtClean="0">
                            <a:solidFill>
                              <a:srgbClr val="007627"/>
                            </a:solidFill>
                            <a:latin typeface="Cambria Math" panose="02040503050406030204" pitchFamily="18" charset="0"/>
                          </a:rPr>
                        </m:ctrlPr>
                      </m:sSupPr>
                      <m:e>
                        <m:acc>
                          <m:accPr>
                            <m:chr m:val="⃗"/>
                            <m:ctrlPr>
                              <a:rPr lang="tr-TR" i="1">
                                <a:solidFill>
                                  <a:srgbClr val="007627"/>
                                </a:solidFill>
                                <a:latin typeface="Cambria Math" panose="02040503050406030204" pitchFamily="18" charset="0"/>
                              </a:rPr>
                            </m:ctrlPr>
                          </m:accPr>
                          <m:e>
                            <m:sSub>
                              <m:sSubPr>
                                <m:ctrlPr>
                                  <a:rPr lang="tr-TR" i="1">
                                    <a:solidFill>
                                      <a:srgbClr val="007627"/>
                                    </a:solidFill>
                                    <a:latin typeface="Cambria Math" panose="02040503050406030204" pitchFamily="18" charset="0"/>
                                  </a:rPr>
                                </m:ctrlPr>
                              </m:sSubPr>
                              <m:e>
                                <m:r>
                                  <m:rPr>
                                    <m:sty m:val="p"/>
                                  </m:rPr>
                                  <a:rPr lang="tr-TR" i="0">
                                    <a:solidFill>
                                      <a:srgbClr val="007627"/>
                                    </a:solidFill>
                                    <a:latin typeface="Cambria Math" panose="02040503050406030204" pitchFamily="18" charset="0"/>
                                  </a:rPr>
                                  <m:t>u</m:t>
                                </m:r>
                              </m:e>
                              <m:sub>
                                <m:r>
                                  <m:rPr>
                                    <m:sty m:val="p"/>
                                  </m:rPr>
                                  <a:rPr lang="tr-TR" i="0">
                                    <a:solidFill>
                                      <a:srgbClr val="007627"/>
                                    </a:solidFill>
                                    <a:latin typeface="Cambria Math" panose="02040503050406030204" pitchFamily="18" charset="0"/>
                                  </a:rPr>
                                  <m:t>AB</m:t>
                                </m:r>
                              </m:sub>
                            </m:sSub>
                          </m:e>
                        </m:acc>
                      </m:e>
                      <m:sup>
                        <m:r>
                          <a:rPr lang="tr-TR" b="0" i="0" smtClean="0">
                            <a:solidFill>
                              <a:srgbClr val="007627"/>
                            </a:solidFill>
                            <a:latin typeface="Cambria Math" panose="02040503050406030204" pitchFamily="18" charset="0"/>
                          </a:rPr>
                          <m:t>′</m:t>
                        </m:r>
                      </m:sup>
                    </m:sSup>
                    <m:r>
                      <m:rPr>
                        <m:sty m:val="p"/>
                      </m:rPr>
                      <a:rPr lang="tr-TR" b="0" i="0" smtClean="0">
                        <a:solidFill>
                          <a:srgbClr val="007627"/>
                        </a:solidFill>
                        <a:latin typeface="Cambria Math" panose="02040503050406030204" pitchFamily="18" charset="0"/>
                      </a:rPr>
                      <m:t>yi</m:t>
                    </m:r>
                    <m:r>
                      <a:rPr lang="tr-TR" b="0" i="0" smtClean="0">
                        <a:solidFill>
                          <a:srgbClr val="007627"/>
                        </a:solidFill>
                        <a:latin typeface="Cambria Math" panose="02040503050406030204" pitchFamily="18" charset="0"/>
                      </a:rPr>
                      <m:t> </m:t>
                    </m:r>
                    <m:r>
                      <m:rPr>
                        <m:sty m:val="p"/>
                      </m:rPr>
                      <a:rPr lang="tr-TR" b="0" i="0" smtClean="0">
                        <a:solidFill>
                          <a:srgbClr val="007627"/>
                        </a:solidFill>
                        <a:latin typeface="Cambria Math" panose="02040503050406030204" pitchFamily="18" charset="0"/>
                      </a:rPr>
                      <m:t>bulal</m:t>
                    </m:r>
                    <m:r>
                      <a:rPr lang="tr-TR" b="0" i="0" smtClean="0">
                        <a:solidFill>
                          <a:srgbClr val="007627"/>
                        </a:solidFill>
                        <a:latin typeface="Cambria Math" panose="02040503050406030204" pitchFamily="18" charset="0"/>
                      </a:rPr>
                      <m:t>ı</m:t>
                    </m:r>
                    <m:r>
                      <m:rPr>
                        <m:sty m:val="p"/>
                      </m:rPr>
                      <a:rPr lang="tr-TR" b="0" i="0" smtClean="0">
                        <a:solidFill>
                          <a:srgbClr val="007627"/>
                        </a:solidFill>
                        <a:latin typeface="Cambria Math" panose="02040503050406030204" pitchFamily="18" charset="0"/>
                      </a:rPr>
                      <m:t>m</m:t>
                    </m:r>
                  </m:oMath>
                </a14:m>
                <a:r>
                  <a:rPr lang="tr-TR" dirty="0">
                    <a:solidFill>
                      <a:srgbClr val="007627"/>
                    </a:solidFill>
                    <a:latin typeface="Calibri" panose="020F0502020204030204" pitchFamily="34" charset="0"/>
                  </a:rPr>
                  <a:t>:</a:t>
                </a:r>
              </a:p>
            </p:txBody>
          </p:sp>
        </mc:Choice>
        <mc:Fallback xmlns="">
          <p:sp>
            <p:nvSpPr>
              <p:cNvPr id="12" name="Metin kutusu 11">
                <a:extLst>
                  <a:ext uri="{FF2B5EF4-FFF2-40B4-BE49-F238E27FC236}">
                    <a16:creationId xmlns:a16="http://schemas.microsoft.com/office/drawing/2014/main" id="{C16A0123-D220-C2D4-1E50-83FB87F51D24}"/>
                  </a:ext>
                </a:extLst>
              </p:cNvPr>
              <p:cNvSpPr txBox="1">
                <a:spLocks noRot="1" noChangeAspect="1" noMove="1" noResize="1" noEditPoints="1" noAdjustHandles="1" noChangeArrowheads="1" noChangeShapeType="1" noTextEdit="1"/>
              </p:cNvSpPr>
              <p:nvPr/>
            </p:nvSpPr>
            <p:spPr>
              <a:xfrm>
                <a:off x="3358405" y="1541954"/>
                <a:ext cx="4923271" cy="402931"/>
              </a:xfrm>
              <a:prstGeom prst="rect">
                <a:avLst/>
              </a:prstGeom>
              <a:blipFill>
                <a:blip r:embed="rId8"/>
                <a:stretch>
                  <a:fillRect l="-1114" b="-2424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0" name="Metin kutusu 19">
                <a:extLst>
                  <a:ext uri="{FF2B5EF4-FFF2-40B4-BE49-F238E27FC236}">
                    <a16:creationId xmlns:a16="http://schemas.microsoft.com/office/drawing/2014/main" id="{45373A36-3473-F84C-930E-A04CCB06EFF9}"/>
                  </a:ext>
                </a:extLst>
              </p:cNvPr>
              <p:cNvSpPr txBox="1"/>
              <p:nvPr/>
            </p:nvSpPr>
            <p:spPr>
              <a:xfrm>
                <a:off x="3347864" y="163195"/>
                <a:ext cx="4937233" cy="402931"/>
              </a:xfrm>
              <a:prstGeom prst="rect">
                <a:avLst/>
              </a:prstGeom>
              <a:noFill/>
            </p:spPr>
            <p:txBody>
              <a:bodyPr wrap="square">
                <a:spAutoFit/>
              </a:bodyPr>
              <a:lstStyle/>
              <a:p>
                <a:r>
                  <a:rPr lang="tr-TR" altLang="tr-TR" sz="1800" dirty="0">
                    <a:solidFill>
                      <a:srgbClr val="007627"/>
                    </a:solidFill>
                    <a:latin typeface="Calibri" panose="020F0502020204030204" pitchFamily="34" charset="0"/>
                  </a:rPr>
                  <a:t>1. </a:t>
                </a:r>
                <a14:m>
                  <m:oMath xmlns:m="http://schemas.openxmlformats.org/officeDocument/2006/math">
                    <m:acc>
                      <m:accPr>
                        <m:chr m:val="⃗"/>
                        <m:ctrlPr>
                          <a:rPr lang="tr-TR" i="1">
                            <a:solidFill>
                              <a:srgbClr val="007627"/>
                            </a:solidFill>
                            <a:latin typeface="Cambria Math" panose="02040503050406030204" pitchFamily="18" charset="0"/>
                          </a:rPr>
                        </m:ctrlPr>
                      </m:accPr>
                      <m:e>
                        <m:r>
                          <m:rPr>
                            <m:sty m:val="p"/>
                          </m:rPr>
                          <a:rPr lang="tr-TR" i="0">
                            <a:solidFill>
                              <a:srgbClr val="007627"/>
                            </a:solidFill>
                            <a:latin typeface="Cambria Math" panose="02040503050406030204" pitchFamily="18" charset="0"/>
                          </a:rPr>
                          <m:t>F</m:t>
                        </m:r>
                      </m:e>
                    </m:acc>
                  </m:oMath>
                </a14:m>
                <a:r>
                  <a:rPr lang="tr-TR" dirty="0">
                    <a:solidFill>
                      <a:srgbClr val="007627"/>
                    </a:solidFill>
                    <a:latin typeface="Calibri" panose="020F0502020204030204" pitchFamily="34" charset="0"/>
                  </a:rPr>
                  <a:t> doğrultusunda konum vektörü </a:t>
                </a:r>
                <a14:m>
                  <m:oMath xmlns:m="http://schemas.openxmlformats.org/officeDocument/2006/math">
                    <m:sSup>
                      <m:sSupPr>
                        <m:ctrlPr>
                          <a:rPr lang="tr-TR" b="0" i="1" smtClean="0">
                            <a:solidFill>
                              <a:srgbClr val="007627"/>
                            </a:solidFill>
                            <a:latin typeface="Cambria Math" panose="02040503050406030204" pitchFamily="18" charset="0"/>
                          </a:rPr>
                        </m:ctrlPr>
                      </m:sSupPr>
                      <m:e>
                        <m:acc>
                          <m:accPr>
                            <m:chr m:val="⃗"/>
                            <m:ctrlPr>
                              <a:rPr lang="tr-TR" i="1">
                                <a:solidFill>
                                  <a:srgbClr val="007627"/>
                                </a:solidFill>
                                <a:latin typeface="Cambria Math" panose="02040503050406030204" pitchFamily="18" charset="0"/>
                              </a:rPr>
                            </m:ctrlPr>
                          </m:accPr>
                          <m:e>
                            <m:r>
                              <m:rPr>
                                <m:sty m:val="p"/>
                              </m:rPr>
                              <a:rPr lang="tr-TR" i="0">
                                <a:solidFill>
                                  <a:srgbClr val="007627"/>
                                </a:solidFill>
                                <a:latin typeface="Cambria Math" panose="02040503050406030204" pitchFamily="18" charset="0"/>
                              </a:rPr>
                              <m:t>AB</m:t>
                            </m:r>
                          </m:e>
                        </m:acc>
                      </m:e>
                      <m:sup>
                        <m:r>
                          <a:rPr lang="tr-TR" b="0" i="0" smtClean="0">
                            <a:solidFill>
                              <a:srgbClr val="007627"/>
                            </a:solidFill>
                            <a:latin typeface="Cambria Math" panose="02040503050406030204" pitchFamily="18" charset="0"/>
                          </a:rPr>
                          <m:t>′</m:t>
                        </m:r>
                      </m:sup>
                    </m:sSup>
                    <m:r>
                      <m:rPr>
                        <m:sty m:val="p"/>
                      </m:rPr>
                      <a:rPr lang="tr-TR" b="0" i="0" smtClean="0">
                        <a:solidFill>
                          <a:srgbClr val="007627"/>
                        </a:solidFill>
                        <a:latin typeface="Cambria Math" panose="02040503050406030204" pitchFamily="18" charset="0"/>
                      </a:rPr>
                      <m:t>yi</m:t>
                    </m:r>
                    <m:r>
                      <a:rPr lang="tr-TR" b="0" i="0" smtClean="0">
                        <a:solidFill>
                          <a:srgbClr val="007627"/>
                        </a:solidFill>
                        <a:latin typeface="Cambria Math" panose="02040503050406030204" pitchFamily="18" charset="0"/>
                      </a:rPr>
                      <m:t> </m:t>
                    </m:r>
                    <m:r>
                      <m:rPr>
                        <m:sty m:val="p"/>
                      </m:rPr>
                      <a:rPr lang="tr-TR" b="0" i="0" smtClean="0">
                        <a:solidFill>
                          <a:srgbClr val="007627"/>
                        </a:solidFill>
                        <a:latin typeface="Cambria Math" panose="02040503050406030204" pitchFamily="18" charset="0"/>
                      </a:rPr>
                      <m:t>bulal</m:t>
                    </m:r>
                    <m:r>
                      <a:rPr lang="tr-TR" b="0" i="0" smtClean="0">
                        <a:solidFill>
                          <a:srgbClr val="007627"/>
                        </a:solidFill>
                        <a:latin typeface="Cambria Math" panose="02040503050406030204" pitchFamily="18" charset="0"/>
                      </a:rPr>
                      <m:t>ı</m:t>
                    </m:r>
                    <m:r>
                      <m:rPr>
                        <m:sty m:val="p"/>
                      </m:rPr>
                      <a:rPr lang="tr-TR" b="0" i="0" smtClean="0">
                        <a:solidFill>
                          <a:srgbClr val="007627"/>
                        </a:solidFill>
                        <a:latin typeface="Cambria Math" panose="02040503050406030204" pitchFamily="18" charset="0"/>
                      </a:rPr>
                      <m:t>m</m:t>
                    </m:r>
                  </m:oMath>
                </a14:m>
                <a:r>
                  <a:rPr lang="tr-TR" altLang="tr-TR" sz="1800" dirty="0">
                    <a:solidFill>
                      <a:srgbClr val="007627"/>
                    </a:solidFill>
                    <a:latin typeface="Calibri" panose="020F0502020204030204" pitchFamily="34" charset="0"/>
                  </a:rPr>
                  <a:t>:</a:t>
                </a:r>
                <a:endParaRPr lang="tr-TR" dirty="0"/>
              </a:p>
            </p:txBody>
          </p:sp>
        </mc:Choice>
        <mc:Fallback xmlns="">
          <p:sp>
            <p:nvSpPr>
              <p:cNvPr id="20" name="Metin kutusu 19">
                <a:extLst>
                  <a:ext uri="{FF2B5EF4-FFF2-40B4-BE49-F238E27FC236}">
                    <a16:creationId xmlns:a16="http://schemas.microsoft.com/office/drawing/2014/main" id="{45373A36-3473-F84C-930E-A04CCB06EFF9}"/>
                  </a:ext>
                </a:extLst>
              </p:cNvPr>
              <p:cNvSpPr txBox="1">
                <a:spLocks noRot="1" noChangeAspect="1" noMove="1" noResize="1" noEditPoints="1" noAdjustHandles="1" noChangeArrowheads="1" noChangeShapeType="1" noTextEdit="1"/>
              </p:cNvSpPr>
              <p:nvPr/>
            </p:nvSpPr>
            <p:spPr>
              <a:xfrm>
                <a:off x="3347864" y="163195"/>
                <a:ext cx="4937233" cy="402931"/>
              </a:xfrm>
              <a:prstGeom prst="rect">
                <a:avLst/>
              </a:prstGeom>
              <a:blipFill>
                <a:blip r:embed="rId9"/>
                <a:stretch>
                  <a:fillRect l="-988" b="-2424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1" name="Metin kutusu 20">
                <a:extLst>
                  <a:ext uri="{FF2B5EF4-FFF2-40B4-BE49-F238E27FC236}">
                    <a16:creationId xmlns:a16="http://schemas.microsoft.com/office/drawing/2014/main" id="{10C63717-D5A1-FF89-D3EC-8588BB49C4F0}"/>
                  </a:ext>
                </a:extLst>
              </p:cNvPr>
              <p:cNvSpPr txBox="1"/>
              <p:nvPr/>
            </p:nvSpPr>
            <p:spPr>
              <a:xfrm>
                <a:off x="3347864" y="3386905"/>
                <a:ext cx="4344523" cy="402931"/>
              </a:xfrm>
              <a:prstGeom prst="rect">
                <a:avLst/>
              </a:prstGeom>
              <a:noFill/>
            </p:spPr>
            <p:txBody>
              <a:bodyPr wrap="none" rtlCol="0">
                <a:spAutoFit/>
              </a:bodyPr>
              <a:lstStyle/>
              <a:p>
                <a:r>
                  <a:rPr lang="tr-TR" dirty="0">
                    <a:solidFill>
                      <a:srgbClr val="007627"/>
                    </a:solidFill>
                    <a:latin typeface="Calibri" panose="020F0502020204030204" pitchFamily="34" charset="0"/>
                  </a:rPr>
                  <a:t>3. Birim vektörü kullanarak </a:t>
                </a:r>
                <a14:m>
                  <m:oMath xmlns:m="http://schemas.openxmlformats.org/officeDocument/2006/math">
                    <m:acc>
                      <m:accPr>
                        <m:chr m:val="⃗"/>
                        <m:ctrlPr>
                          <a:rPr lang="tr-TR" i="1">
                            <a:solidFill>
                              <a:srgbClr val="007627"/>
                            </a:solidFill>
                            <a:latin typeface="Cambria Math" panose="02040503050406030204" pitchFamily="18" charset="0"/>
                          </a:rPr>
                        </m:ctrlPr>
                      </m:accPr>
                      <m:e>
                        <m:r>
                          <m:rPr>
                            <m:sty m:val="p"/>
                          </m:rPr>
                          <a:rPr lang="tr-TR" i="0">
                            <a:solidFill>
                              <a:srgbClr val="007627"/>
                            </a:solidFill>
                            <a:latin typeface="Cambria Math" panose="02040503050406030204" pitchFamily="18" charset="0"/>
                          </a:rPr>
                          <m:t>F</m:t>
                        </m:r>
                      </m:e>
                    </m:acc>
                  </m:oMath>
                </a14:m>
                <a:r>
                  <a:rPr lang="tr-TR" dirty="0">
                    <a:solidFill>
                      <a:srgbClr val="007627"/>
                    </a:solidFill>
                    <a:latin typeface="Calibri" panose="020F0502020204030204" pitchFamily="34" charset="0"/>
                  </a:rPr>
                  <a:t>’i hesaplayalım:</a:t>
                </a:r>
              </a:p>
            </p:txBody>
          </p:sp>
        </mc:Choice>
        <mc:Fallback xmlns="">
          <p:sp>
            <p:nvSpPr>
              <p:cNvPr id="21" name="Metin kutusu 20">
                <a:extLst>
                  <a:ext uri="{FF2B5EF4-FFF2-40B4-BE49-F238E27FC236}">
                    <a16:creationId xmlns:a16="http://schemas.microsoft.com/office/drawing/2014/main" id="{10C63717-D5A1-FF89-D3EC-8588BB49C4F0}"/>
                  </a:ext>
                </a:extLst>
              </p:cNvPr>
              <p:cNvSpPr txBox="1">
                <a:spLocks noRot="1" noChangeAspect="1" noMove="1" noResize="1" noEditPoints="1" noAdjustHandles="1" noChangeArrowheads="1" noChangeShapeType="1" noTextEdit="1"/>
              </p:cNvSpPr>
              <p:nvPr/>
            </p:nvSpPr>
            <p:spPr>
              <a:xfrm>
                <a:off x="3347864" y="3386905"/>
                <a:ext cx="4344523" cy="402931"/>
              </a:xfrm>
              <a:prstGeom prst="rect">
                <a:avLst/>
              </a:prstGeom>
              <a:blipFill>
                <a:blip r:embed="rId10"/>
                <a:stretch>
                  <a:fillRect l="-1122" b="-2424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3" name="Metin kutusu 22">
                <a:extLst>
                  <a:ext uri="{FF2B5EF4-FFF2-40B4-BE49-F238E27FC236}">
                    <a16:creationId xmlns:a16="http://schemas.microsoft.com/office/drawing/2014/main" id="{4D8A7254-9DE3-CC77-B652-9A6E2D274873}"/>
                  </a:ext>
                </a:extLst>
              </p:cNvPr>
              <p:cNvSpPr txBox="1"/>
              <p:nvPr/>
            </p:nvSpPr>
            <p:spPr>
              <a:xfrm>
                <a:off x="467544" y="4621604"/>
                <a:ext cx="8501316" cy="503023"/>
              </a:xfrm>
              <a:prstGeom prst="rect">
                <a:avLst/>
              </a:prstGeom>
              <a:noFill/>
            </p:spPr>
            <p:txBody>
              <a:bodyPr wrap="square">
                <a:spAutoFit/>
              </a:bodyPr>
              <a:lstStyle/>
              <a:p>
                <a:pPr>
                  <a:lnSpc>
                    <a:spcPct val="150000"/>
                  </a:lnSpc>
                  <a:spcBef>
                    <a:spcPct val="0"/>
                  </a:spcBef>
                </a:pPr>
                <a:r>
                  <a:rPr lang="tr-TR" altLang="tr-TR" dirty="0">
                    <a:solidFill>
                      <a:srgbClr val="007627"/>
                    </a:solidFill>
                    <a:latin typeface="Calibri" panose="020F0502020204030204" pitchFamily="34" charset="0"/>
                  </a:rPr>
                  <a:t>4. F vektörü ile </a:t>
                </a:r>
                <a14:m>
                  <m:oMath xmlns:m="http://schemas.openxmlformats.org/officeDocument/2006/math">
                    <m:acc>
                      <m:accPr>
                        <m:chr m:val="⃗"/>
                        <m:ctrlPr>
                          <a:rPr lang="tr-TR" i="1">
                            <a:solidFill>
                              <a:srgbClr val="007627"/>
                            </a:solidFill>
                            <a:latin typeface="Cambria Math" panose="02040503050406030204" pitchFamily="18" charset="0"/>
                          </a:rPr>
                        </m:ctrlPr>
                      </m:accPr>
                      <m:e>
                        <m:r>
                          <m:rPr>
                            <m:sty m:val="p"/>
                          </m:rPr>
                          <a:rPr lang="tr-TR" i="0">
                            <a:solidFill>
                              <a:srgbClr val="007627"/>
                            </a:solidFill>
                            <a:latin typeface="Cambria Math" panose="02040503050406030204" pitchFamily="18" charset="0"/>
                          </a:rPr>
                          <m:t>OB</m:t>
                        </m:r>
                      </m:e>
                    </m:acc>
                  </m:oMath>
                </a14:m>
                <a:r>
                  <a:rPr lang="tr-TR" altLang="tr-TR" dirty="0">
                    <a:solidFill>
                      <a:srgbClr val="007627"/>
                    </a:solidFill>
                    <a:latin typeface="Calibri" panose="020F0502020204030204" pitchFamily="34" charset="0"/>
                  </a:rPr>
                  <a:t> konum vektörünü çarparak 0 noktasına göre momenti hesaplayalım.</a:t>
                </a:r>
              </a:p>
            </p:txBody>
          </p:sp>
        </mc:Choice>
        <mc:Fallback xmlns="">
          <p:sp>
            <p:nvSpPr>
              <p:cNvPr id="23" name="Metin kutusu 22">
                <a:extLst>
                  <a:ext uri="{FF2B5EF4-FFF2-40B4-BE49-F238E27FC236}">
                    <a16:creationId xmlns:a16="http://schemas.microsoft.com/office/drawing/2014/main" id="{4D8A7254-9DE3-CC77-B652-9A6E2D274873}"/>
                  </a:ext>
                </a:extLst>
              </p:cNvPr>
              <p:cNvSpPr txBox="1">
                <a:spLocks noRot="1" noChangeAspect="1" noMove="1" noResize="1" noEditPoints="1" noAdjustHandles="1" noChangeArrowheads="1" noChangeShapeType="1" noTextEdit="1"/>
              </p:cNvSpPr>
              <p:nvPr/>
            </p:nvSpPr>
            <p:spPr>
              <a:xfrm>
                <a:off x="467544" y="4621604"/>
                <a:ext cx="8501316" cy="503023"/>
              </a:xfrm>
              <a:prstGeom prst="rect">
                <a:avLst/>
              </a:prstGeom>
              <a:blipFill>
                <a:blip r:embed="rId11"/>
                <a:stretch>
                  <a:fillRect l="-646" b="-18072"/>
                </a:stretch>
              </a:blipFill>
            </p:spPr>
            <p:txBody>
              <a:bodyPr/>
              <a:lstStyle/>
              <a:p>
                <a:r>
                  <a:rPr lang="tr-TR">
                    <a:noFill/>
                  </a:rPr>
                  <a:t> </a:t>
                </a:r>
              </a:p>
            </p:txBody>
          </p:sp>
        </mc:Fallback>
      </mc:AlternateContent>
      <p:sp>
        <p:nvSpPr>
          <p:cNvPr id="24" name="Metin kutusu 23">
            <a:extLst>
              <a:ext uri="{FF2B5EF4-FFF2-40B4-BE49-F238E27FC236}">
                <a16:creationId xmlns:a16="http://schemas.microsoft.com/office/drawing/2014/main" id="{6E350F29-E2DB-DE37-00FB-3D0587806BB9}"/>
              </a:ext>
            </a:extLst>
          </p:cNvPr>
          <p:cNvSpPr txBox="1"/>
          <p:nvPr/>
        </p:nvSpPr>
        <p:spPr>
          <a:xfrm>
            <a:off x="6463881" y="5775324"/>
            <a:ext cx="2401876" cy="369332"/>
          </a:xfrm>
          <a:prstGeom prst="rect">
            <a:avLst/>
          </a:prstGeom>
          <a:noFill/>
        </p:spPr>
        <p:txBody>
          <a:bodyPr wrap="none" rtlCol="0">
            <a:spAutoFit/>
          </a:bodyPr>
          <a:lstStyle/>
          <a:p>
            <a:r>
              <a:rPr lang="tr-TR" dirty="0">
                <a:solidFill>
                  <a:srgbClr val="FF0000"/>
                </a:solidFill>
              </a:rPr>
              <a:t>Birimi yazmayı unutma!</a:t>
            </a:r>
          </a:p>
        </p:txBody>
      </p:sp>
      <mc:AlternateContent xmlns:mc="http://schemas.openxmlformats.org/markup-compatibility/2006" xmlns:a14="http://schemas.microsoft.com/office/drawing/2010/main">
        <mc:Choice Requires="a14">
          <p:sp>
            <p:nvSpPr>
              <p:cNvPr id="13" name="Metin kutusu 12">
                <a:extLst>
                  <a:ext uri="{FF2B5EF4-FFF2-40B4-BE49-F238E27FC236}">
                    <a16:creationId xmlns:a16="http://schemas.microsoft.com/office/drawing/2014/main" id="{570924B8-9CCB-594A-7EB7-00E77B0502DB}"/>
                  </a:ext>
                </a:extLst>
              </p:cNvPr>
              <p:cNvSpPr txBox="1"/>
              <p:nvPr/>
            </p:nvSpPr>
            <p:spPr>
              <a:xfrm>
                <a:off x="3423614" y="1046674"/>
                <a:ext cx="4637314" cy="41030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tr-TR" sz="1800" i="1" smtClean="0">
                              <a:solidFill>
                                <a:prstClr val="black"/>
                              </a:solidFill>
                              <a:latin typeface="Cambria Math" panose="02040503050406030204" pitchFamily="18" charset="0"/>
                            </a:rPr>
                          </m:ctrlPr>
                        </m:accPr>
                        <m:e>
                          <m:r>
                            <a:rPr lang="tr-TR" sz="1800" i="1">
                              <a:solidFill>
                                <a:prstClr val="black"/>
                              </a:solidFill>
                              <a:latin typeface="Cambria Math" panose="02040503050406030204" pitchFamily="18" charset="0"/>
                            </a:rPr>
                            <m:t>𝐴𝐵</m:t>
                          </m:r>
                        </m:e>
                      </m:acc>
                      <m:r>
                        <a:rPr lang="tr-TR" sz="1800" b="0" i="1" smtClean="0">
                          <a:solidFill>
                            <a:prstClr val="black"/>
                          </a:solidFill>
                          <a:latin typeface="Cambria Math" panose="02040503050406030204" pitchFamily="18" charset="0"/>
                        </a:rPr>
                        <m:t>=(</m:t>
                      </m:r>
                      <m:r>
                        <a:rPr lang="tr-TR" i="1">
                          <a:solidFill>
                            <a:prstClr val="black"/>
                          </a:solidFill>
                          <a:latin typeface="Cambria Math" panose="02040503050406030204" pitchFamily="18" charset="0"/>
                        </a:rPr>
                        <m:t>5</m:t>
                      </m:r>
                      <m:acc>
                        <m:accPr>
                          <m:chr m:val="⃗"/>
                          <m:ctrlPr>
                            <a:rPr lang="tr-TR" i="1">
                              <a:solidFill>
                                <a:prstClr val="black"/>
                              </a:solidFill>
                              <a:latin typeface="Cambria Math" panose="02040503050406030204" pitchFamily="18" charset="0"/>
                            </a:rPr>
                          </m:ctrlPr>
                        </m:accPr>
                        <m:e>
                          <m:r>
                            <a:rPr lang="tr-TR" i="1">
                              <a:solidFill>
                                <a:prstClr val="black"/>
                              </a:solidFill>
                              <a:latin typeface="Cambria Math" panose="02040503050406030204" pitchFamily="18" charset="0"/>
                            </a:rPr>
                            <m:t>𝑖</m:t>
                          </m:r>
                        </m:e>
                      </m:acc>
                      <m:r>
                        <a:rPr lang="tr-TR" i="1">
                          <a:solidFill>
                            <a:prstClr val="black"/>
                          </a:solidFill>
                          <a:latin typeface="Cambria Math" panose="02040503050406030204" pitchFamily="18" charset="0"/>
                        </a:rPr>
                        <m:t>+</m:t>
                      </m:r>
                      <m:acc>
                        <m:accPr>
                          <m:chr m:val="⃗"/>
                          <m:ctrlPr>
                            <a:rPr lang="tr-TR" i="1">
                              <a:solidFill>
                                <a:prstClr val="black"/>
                              </a:solidFill>
                              <a:latin typeface="Cambria Math" panose="02040503050406030204" pitchFamily="18" charset="0"/>
                            </a:rPr>
                          </m:ctrlPr>
                        </m:accPr>
                        <m:e>
                          <m:r>
                            <a:rPr lang="tr-TR" i="1">
                              <a:solidFill>
                                <a:prstClr val="black"/>
                              </a:solidFill>
                              <a:latin typeface="Cambria Math" panose="02040503050406030204" pitchFamily="18" charset="0"/>
                            </a:rPr>
                            <m:t>𝑗</m:t>
                          </m:r>
                        </m:e>
                      </m:acc>
                      <m:r>
                        <a:rPr lang="tr-TR" i="1">
                          <a:solidFill>
                            <a:prstClr val="black"/>
                          </a:solidFill>
                          <a:latin typeface="Cambria Math" panose="02040503050406030204" pitchFamily="18" charset="0"/>
                        </a:rPr>
                        <m:t>−12</m:t>
                      </m:r>
                      <m:acc>
                        <m:accPr>
                          <m:chr m:val="⃗"/>
                          <m:ctrlPr>
                            <a:rPr lang="tr-TR" i="1">
                              <a:solidFill>
                                <a:prstClr val="black"/>
                              </a:solidFill>
                              <a:latin typeface="Cambria Math" panose="02040503050406030204" pitchFamily="18" charset="0"/>
                            </a:rPr>
                          </m:ctrlPr>
                        </m:accPr>
                        <m:e>
                          <m:r>
                            <a:rPr lang="tr-TR" i="1">
                              <a:solidFill>
                                <a:prstClr val="black"/>
                              </a:solidFill>
                              <a:latin typeface="Cambria Math" panose="02040503050406030204" pitchFamily="18" charset="0"/>
                            </a:rPr>
                            <m:t>𝑘</m:t>
                          </m:r>
                        </m:e>
                      </m:acc>
                      <m:r>
                        <a:rPr lang="tr-TR" b="0" i="1" smtClean="0">
                          <a:solidFill>
                            <a:prstClr val="black"/>
                          </a:solidFill>
                          <a:latin typeface="Cambria Math" panose="02040503050406030204" pitchFamily="18" charset="0"/>
                        </a:rPr>
                        <m:t>)(</m:t>
                      </m:r>
                      <m:r>
                        <a:rPr lang="tr-TR" b="0" i="1" smtClean="0">
                          <a:solidFill>
                            <a:prstClr val="black"/>
                          </a:solidFill>
                          <a:latin typeface="Cambria Math" panose="02040503050406030204" pitchFamily="18" charset="0"/>
                        </a:rPr>
                        <m:t>𝑚</m:t>
                      </m:r>
                      <m:r>
                        <a:rPr lang="tr-TR" b="0" i="1" smtClean="0">
                          <a:solidFill>
                            <a:prstClr val="black"/>
                          </a:solidFill>
                          <a:latin typeface="Cambria Math" panose="02040503050406030204" pitchFamily="18" charset="0"/>
                        </a:rPr>
                        <m:t>)</m:t>
                      </m:r>
                    </m:oMath>
                  </m:oMathPara>
                </a14:m>
                <a:endParaRPr lang="tr-TR" dirty="0"/>
              </a:p>
            </p:txBody>
          </p:sp>
        </mc:Choice>
        <mc:Fallback xmlns="">
          <p:sp>
            <p:nvSpPr>
              <p:cNvPr id="13" name="Metin kutusu 12">
                <a:extLst>
                  <a:ext uri="{FF2B5EF4-FFF2-40B4-BE49-F238E27FC236}">
                    <a16:creationId xmlns:a16="http://schemas.microsoft.com/office/drawing/2014/main" id="{570924B8-9CCB-594A-7EB7-00E77B0502DB}"/>
                  </a:ext>
                </a:extLst>
              </p:cNvPr>
              <p:cNvSpPr txBox="1">
                <a:spLocks noRot="1" noChangeAspect="1" noMove="1" noResize="1" noEditPoints="1" noAdjustHandles="1" noChangeArrowheads="1" noChangeShapeType="1" noTextEdit="1"/>
              </p:cNvSpPr>
              <p:nvPr/>
            </p:nvSpPr>
            <p:spPr>
              <a:xfrm>
                <a:off x="3423614" y="1046674"/>
                <a:ext cx="4637314" cy="410305"/>
              </a:xfrm>
              <a:prstGeom prst="rect">
                <a:avLst/>
              </a:prstGeom>
              <a:blipFill>
                <a:blip r:embed="rId12"/>
                <a:stretch>
                  <a:fillRect t="-10448" b="-1194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Metin kutusu 14">
                <a:extLst>
                  <a:ext uri="{FF2B5EF4-FFF2-40B4-BE49-F238E27FC236}">
                    <a16:creationId xmlns:a16="http://schemas.microsoft.com/office/drawing/2014/main" id="{A6ADCAA5-1992-D7C7-3BA4-4980F02DA9A3}"/>
                  </a:ext>
                </a:extLst>
              </p:cNvPr>
              <p:cNvSpPr txBox="1"/>
              <p:nvPr/>
            </p:nvSpPr>
            <p:spPr>
              <a:xfrm>
                <a:off x="3396682" y="527351"/>
                <a:ext cx="5106687" cy="507831"/>
              </a:xfrm>
              <a:prstGeom prst="rect">
                <a:avLst/>
              </a:prstGeom>
              <a:noFill/>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a:rPr lang="pl-PL" sz="1800" i="1" smtClean="0">
                          <a:latin typeface="Cambria Math" panose="02040503050406030204" pitchFamily="18" charset="0"/>
                        </a:rPr>
                        <m:t>𝑑𝑥</m:t>
                      </m:r>
                      <m:r>
                        <a:rPr lang="pl-PL" sz="1800" i="1" smtClean="0">
                          <a:latin typeface="Cambria Math" panose="02040503050406030204" pitchFamily="18" charset="0"/>
                        </a:rPr>
                        <m:t> =+5 </m:t>
                      </m:r>
                      <m:r>
                        <a:rPr lang="pl-PL" sz="1800" i="1" smtClean="0">
                          <a:latin typeface="Cambria Math" panose="02040503050406030204" pitchFamily="18" charset="0"/>
                        </a:rPr>
                        <m:t>𝑚</m:t>
                      </m:r>
                      <m:r>
                        <a:rPr lang="tr-TR" sz="1800" b="0" i="1" smtClean="0">
                          <a:latin typeface="Cambria Math" panose="02040503050406030204" pitchFamily="18" charset="0"/>
                        </a:rPr>
                        <m:t>   </m:t>
                      </m:r>
                      <m:r>
                        <a:rPr lang="pl-PL" sz="1800" i="1">
                          <a:latin typeface="Cambria Math" panose="02040503050406030204" pitchFamily="18" charset="0"/>
                        </a:rPr>
                        <m:t> </m:t>
                      </m:r>
                      <m:r>
                        <a:rPr lang="pl-PL" sz="1800" i="1">
                          <a:latin typeface="Cambria Math" panose="02040503050406030204" pitchFamily="18" charset="0"/>
                        </a:rPr>
                        <m:t>𝑑𝑦</m:t>
                      </m:r>
                      <m:r>
                        <a:rPr lang="pl-PL" sz="1800" i="1">
                          <a:latin typeface="Cambria Math" panose="02040503050406030204" pitchFamily="18" charset="0"/>
                        </a:rPr>
                        <m:t> = +1 </m:t>
                      </m:r>
                      <m:r>
                        <a:rPr lang="pl-PL" sz="1800" i="1">
                          <a:latin typeface="Cambria Math" panose="02040503050406030204" pitchFamily="18" charset="0"/>
                        </a:rPr>
                        <m:t>𝑚</m:t>
                      </m:r>
                      <m:r>
                        <a:rPr lang="pl-PL" sz="1800" i="1">
                          <a:latin typeface="Cambria Math" panose="02040503050406030204" pitchFamily="18" charset="0"/>
                        </a:rPr>
                        <m:t>    </m:t>
                      </m:r>
                      <m:r>
                        <a:rPr lang="pl-PL" sz="1800" i="1">
                          <a:latin typeface="Cambria Math" panose="02040503050406030204" pitchFamily="18" charset="0"/>
                        </a:rPr>
                        <m:t>𝑑𝑧</m:t>
                      </m:r>
                      <m:r>
                        <a:rPr lang="pl-PL" sz="1800" i="1">
                          <a:latin typeface="Cambria Math" panose="02040503050406030204" pitchFamily="18" charset="0"/>
                        </a:rPr>
                        <m:t> =−12 </m:t>
                      </m:r>
                      <m:r>
                        <a:rPr lang="pl-PL" sz="1800" i="1">
                          <a:latin typeface="Cambria Math" panose="02040503050406030204" pitchFamily="18" charset="0"/>
                        </a:rPr>
                        <m:t>𝑚</m:t>
                      </m:r>
                    </m:oMath>
                  </m:oMathPara>
                </a14:m>
                <a:endParaRPr lang="tr-TR" sz="1800" i="1" dirty="0">
                  <a:latin typeface="Cambria Math" panose="02040503050406030204" pitchFamily="18" charset="0"/>
                </a:endParaRPr>
              </a:p>
            </p:txBody>
          </p:sp>
        </mc:Choice>
        <mc:Fallback xmlns="">
          <p:sp>
            <p:nvSpPr>
              <p:cNvPr id="15" name="Metin kutusu 14">
                <a:extLst>
                  <a:ext uri="{FF2B5EF4-FFF2-40B4-BE49-F238E27FC236}">
                    <a16:creationId xmlns:a16="http://schemas.microsoft.com/office/drawing/2014/main" id="{A6ADCAA5-1992-D7C7-3BA4-4980F02DA9A3}"/>
                  </a:ext>
                </a:extLst>
              </p:cNvPr>
              <p:cNvSpPr txBox="1">
                <a:spLocks noRot="1" noChangeAspect="1" noMove="1" noResize="1" noEditPoints="1" noAdjustHandles="1" noChangeArrowheads="1" noChangeShapeType="1" noTextEdit="1"/>
              </p:cNvSpPr>
              <p:nvPr/>
            </p:nvSpPr>
            <p:spPr>
              <a:xfrm>
                <a:off x="3396682" y="527351"/>
                <a:ext cx="5106687" cy="507831"/>
              </a:xfrm>
              <a:prstGeom prst="rect">
                <a:avLst/>
              </a:prstGeom>
              <a:blipFill>
                <a:blip r:embed="rId13"/>
                <a:stretch>
                  <a:fillRect/>
                </a:stretch>
              </a:blipFill>
            </p:spPr>
            <p:txBody>
              <a:bodyPr/>
              <a:lstStyle/>
              <a:p>
                <a:r>
                  <a:rPr lang="tr-TR">
                    <a:noFill/>
                  </a:rPr>
                  <a:t> </a:t>
                </a:r>
              </a:p>
            </p:txBody>
          </p:sp>
        </mc:Fallback>
      </mc:AlternateContent>
    </p:spTree>
    <p:extLst>
      <p:ext uri="{BB962C8B-B14F-4D97-AF65-F5344CB8AC3E}">
        <p14:creationId xmlns:p14="http://schemas.microsoft.com/office/powerpoint/2010/main" val="3576080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left)">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left)">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left)">
                                      <p:cBhvr>
                                        <p:cTn id="62" dur="500"/>
                                        <p:tgtEl>
                                          <p:spTgt spid="6"/>
                                        </p:tgtEl>
                                      </p:cBhvr>
                                    </p:animEffect>
                                  </p:childTnLst>
                                </p:cTn>
                              </p:par>
                            </p:childTnLst>
                          </p:cTn>
                        </p:par>
                        <p:par>
                          <p:cTn id="63" fill="hold">
                            <p:stCondLst>
                              <p:cond delay="500"/>
                            </p:stCondLst>
                            <p:childTnLst>
                              <p:par>
                                <p:cTn id="64" presetID="45" presetClass="entr" presetSubtype="0"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2000"/>
                                        <p:tgtEl>
                                          <p:spTgt spid="24"/>
                                        </p:tgtEl>
                                      </p:cBhvr>
                                    </p:animEffect>
                                    <p:anim calcmode="lin" valueType="num">
                                      <p:cBhvr>
                                        <p:cTn id="67" dur="2000" fill="hold"/>
                                        <p:tgtEl>
                                          <p:spTgt spid="24"/>
                                        </p:tgtEl>
                                        <p:attrNameLst>
                                          <p:attrName>ppt_w</p:attrName>
                                        </p:attrNameLst>
                                      </p:cBhvr>
                                      <p:tavLst>
                                        <p:tav tm="0" fmla="#ppt_w*sin(2.5*pi*$)">
                                          <p:val>
                                            <p:fltVal val="0"/>
                                          </p:val>
                                        </p:tav>
                                        <p:tav tm="100000">
                                          <p:val>
                                            <p:fltVal val="1"/>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P spid="9" grpId="0"/>
      <p:bldP spid="10" grpId="0"/>
      <p:bldP spid="11" grpId="0"/>
      <p:bldP spid="12" grpId="0"/>
      <p:bldP spid="20" grpId="0"/>
      <p:bldP spid="21" grpId="0"/>
      <p:bldP spid="23" grpId="0"/>
      <p:bldP spid="24"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11</a:t>
            </a:fld>
            <a:endParaRPr lang="tr-TR"/>
          </a:p>
        </p:txBody>
      </p:sp>
      <p:sp>
        <p:nvSpPr>
          <p:cNvPr id="33" name="Metin kutusu 32"/>
          <p:cNvSpPr txBox="1"/>
          <p:nvPr/>
        </p:nvSpPr>
        <p:spPr>
          <a:xfrm>
            <a:off x="289623" y="323496"/>
            <a:ext cx="8458842" cy="1200329"/>
          </a:xfrm>
          <a:prstGeom prst="rect">
            <a:avLst/>
          </a:prstGeom>
          <a:noFill/>
        </p:spPr>
        <p:txBody>
          <a:bodyPr wrap="square" rtlCol="0">
            <a:spAutoFit/>
          </a:bodyPr>
          <a:lstStyle/>
          <a:p>
            <a:pPr marL="285750" indent="-285750" algn="just">
              <a:buFont typeface="Arial" panose="020B0604020202020204" pitchFamily="34" charset="0"/>
              <a:buChar char="•"/>
            </a:pPr>
            <a:r>
              <a:rPr lang="tr-TR" dirty="0"/>
              <a:t>Şimdi Çevrenizdeki dış yüklerin etkisine maruz kalan katı cisimlere bir göz atınız. Örneğin, sandalye, masa, sehpa, yatak, dolap, asansör, kitaplık, merdiven, ayakkabılarınız. Her birisinde, ince olduğu taktirde kırılması, kopması muhtemel parçaları görmeye çalışınız. </a:t>
            </a:r>
          </a:p>
        </p:txBody>
      </p:sp>
      <p:cxnSp>
        <p:nvCxnSpPr>
          <p:cNvPr id="76" name="Düz Ok Bağlayıcısı 75"/>
          <p:cNvCxnSpPr/>
          <p:nvPr/>
        </p:nvCxnSpPr>
        <p:spPr>
          <a:xfrm>
            <a:off x="7578521" y="3842019"/>
            <a:ext cx="0" cy="580518"/>
          </a:xfrm>
          <a:prstGeom prst="straightConnector1">
            <a:avLst/>
          </a:prstGeom>
          <a:ln w="34925">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77" name="Metin kutusu 76"/>
          <p:cNvSpPr txBox="1"/>
          <p:nvPr/>
        </p:nvSpPr>
        <p:spPr>
          <a:xfrm>
            <a:off x="7200866" y="4058925"/>
            <a:ext cx="389850" cy="369332"/>
          </a:xfrm>
          <a:prstGeom prst="rect">
            <a:avLst/>
          </a:prstGeom>
          <a:noFill/>
        </p:spPr>
        <p:txBody>
          <a:bodyPr wrap="none" rtlCol="0">
            <a:spAutoFit/>
          </a:bodyPr>
          <a:lstStyle/>
          <a:p>
            <a:r>
              <a:rPr lang="tr-TR" dirty="0">
                <a:solidFill>
                  <a:schemeClr val="bg1"/>
                </a:solidFill>
              </a:rPr>
              <a:t>W</a:t>
            </a:r>
          </a:p>
        </p:txBody>
      </p:sp>
      <p:sp>
        <p:nvSpPr>
          <p:cNvPr id="9" name="Metin kutusu 8"/>
          <p:cNvSpPr txBox="1"/>
          <p:nvPr/>
        </p:nvSpPr>
        <p:spPr>
          <a:xfrm>
            <a:off x="2269904" y="5651956"/>
            <a:ext cx="999056" cy="369332"/>
          </a:xfrm>
          <a:prstGeom prst="rect">
            <a:avLst/>
          </a:prstGeom>
          <a:noFill/>
        </p:spPr>
        <p:txBody>
          <a:bodyPr wrap="none" rtlCol="0">
            <a:spAutoFit/>
          </a:bodyPr>
          <a:lstStyle/>
          <a:p>
            <a:r>
              <a:rPr lang="tr-TR" i="1" dirty="0"/>
              <a:t>statikten</a:t>
            </a:r>
          </a:p>
        </p:txBody>
      </p:sp>
      <p:pic>
        <p:nvPicPr>
          <p:cNvPr id="17" name="Resim 16"/>
          <p:cNvPicPr>
            <a:picLocks noChangeAspect="1"/>
          </p:cNvPicPr>
          <p:nvPr/>
        </p:nvPicPr>
        <p:blipFill>
          <a:blip r:embed="rId2"/>
          <a:stretch>
            <a:fillRect/>
          </a:stretch>
        </p:blipFill>
        <p:spPr>
          <a:xfrm>
            <a:off x="3614604" y="1858375"/>
            <a:ext cx="5133860" cy="3632957"/>
          </a:xfrm>
          <a:prstGeom prst="rect">
            <a:avLst/>
          </a:prstGeom>
        </p:spPr>
      </p:pic>
      <p:pic>
        <p:nvPicPr>
          <p:cNvPr id="19" name="Resim 18"/>
          <p:cNvPicPr>
            <a:picLocks noChangeAspect="1"/>
          </p:cNvPicPr>
          <p:nvPr/>
        </p:nvPicPr>
        <p:blipFill>
          <a:blip r:embed="rId3"/>
          <a:stretch>
            <a:fillRect/>
          </a:stretch>
        </p:blipFill>
        <p:spPr>
          <a:xfrm>
            <a:off x="356003" y="1984979"/>
            <a:ext cx="2803665" cy="2938890"/>
          </a:xfrm>
          <a:prstGeom prst="rect">
            <a:avLst/>
          </a:prstGeom>
        </p:spPr>
      </p:pic>
      <p:sp>
        <p:nvSpPr>
          <p:cNvPr id="40" name="Metin kutusu 39"/>
          <p:cNvSpPr txBox="1"/>
          <p:nvPr/>
        </p:nvSpPr>
        <p:spPr>
          <a:xfrm>
            <a:off x="2458951" y="3106745"/>
            <a:ext cx="1440779" cy="338554"/>
          </a:xfrm>
          <a:prstGeom prst="rect">
            <a:avLst/>
          </a:prstGeom>
          <a:noFill/>
        </p:spPr>
        <p:txBody>
          <a:bodyPr wrap="none" rtlCol="0">
            <a:spAutoFit/>
          </a:bodyPr>
          <a:lstStyle/>
          <a:p>
            <a:r>
              <a:rPr lang="tr-TR" sz="1600" i="1" dirty="0"/>
              <a:t>mukavemetten</a:t>
            </a:r>
          </a:p>
        </p:txBody>
      </p:sp>
      <p:cxnSp>
        <p:nvCxnSpPr>
          <p:cNvPr id="22" name="Eğri Bağlayıcı 21"/>
          <p:cNvCxnSpPr/>
          <p:nvPr/>
        </p:nvCxnSpPr>
        <p:spPr>
          <a:xfrm rot="16200000" flipV="1">
            <a:off x="3133903" y="3670134"/>
            <a:ext cx="1290161" cy="88280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ğri Bağlayıcı 24"/>
          <p:cNvCxnSpPr/>
          <p:nvPr/>
        </p:nvCxnSpPr>
        <p:spPr>
          <a:xfrm rot="5400000" flipH="1" flipV="1">
            <a:off x="2477805" y="3751733"/>
            <a:ext cx="672176" cy="10161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Eğri Bağlayıcı 28"/>
          <p:cNvCxnSpPr/>
          <p:nvPr/>
        </p:nvCxnSpPr>
        <p:spPr>
          <a:xfrm rot="16200000" flipH="1">
            <a:off x="2110688" y="5083084"/>
            <a:ext cx="728087" cy="40965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Eğri Bağlayıcı 47"/>
          <p:cNvCxnSpPr/>
          <p:nvPr/>
        </p:nvCxnSpPr>
        <p:spPr>
          <a:xfrm>
            <a:off x="1314952" y="4923868"/>
            <a:ext cx="832979" cy="72808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Eğri Bağlayıcı 50"/>
          <p:cNvCxnSpPr>
            <a:endCxn id="9" idx="3"/>
          </p:cNvCxnSpPr>
          <p:nvPr/>
        </p:nvCxnSpPr>
        <p:spPr>
          <a:xfrm rot="10800000" flipV="1">
            <a:off x="3268960" y="5287910"/>
            <a:ext cx="1167958" cy="54871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185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 27"/>
          <p:cNvGrpSpPr>
            <a:grpSpLocks noChangeAspect="1"/>
          </p:cNvGrpSpPr>
          <p:nvPr/>
        </p:nvGrpSpPr>
        <p:grpSpPr>
          <a:xfrm>
            <a:off x="2070547" y="1439433"/>
            <a:ext cx="5002906" cy="4806456"/>
            <a:chOff x="5326221" y="145628"/>
            <a:chExt cx="3748342" cy="3601155"/>
          </a:xfrm>
        </p:grpSpPr>
        <p:pic>
          <p:nvPicPr>
            <p:cNvPr id="8" name="Resim 7"/>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326221" y="145628"/>
              <a:ext cx="3748342" cy="3601155"/>
            </a:xfrm>
            <a:prstGeom prst="rect">
              <a:avLst/>
            </a:prstGeom>
          </p:spPr>
        </p:pic>
        <p:cxnSp>
          <p:nvCxnSpPr>
            <p:cNvPr id="7" name="Düz Ok Bağlayıcısı 6"/>
            <p:cNvCxnSpPr/>
            <p:nvPr/>
          </p:nvCxnSpPr>
          <p:spPr>
            <a:xfrm flipH="1">
              <a:off x="5940152" y="779025"/>
              <a:ext cx="2122600" cy="389204"/>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11" name="Metin kutusu 10"/>
            <p:cNvSpPr txBox="1"/>
            <p:nvPr/>
          </p:nvSpPr>
          <p:spPr>
            <a:xfrm rot="20952178">
              <a:off x="6701762" y="831865"/>
              <a:ext cx="667170" cy="276999"/>
            </a:xfrm>
            <a:prstGeom prst="rect">
              <a:avLst/>
            </a:prstGeom>
            <a:solidFill>
              <a:schemeClr val="bg1"/>
            </a:solidFill>
          </p:spPr>
          <p:txBody>
            <a:bodyPr wrap="none" rtlCol="0">
              <a:spAutoFit/>
            </a:bodyPr>
            <a:lstStyle/>
            <a:p>
              <a:r>
                <a:rPr lang="tr-TR" sz="1200" dirty="0"/>
                <a:t>200mm</a:t>
              </a:r>
            </a:p>
          </p:txBody>
        </p:sp>
      </p:grpSp>
      <p:sp>
        <p:nvSpPr>
          <p:cNvPr id="3" name="Altbilgi Yer Tutucusu 2"/>
          <p:cNvSpPr>
            <a:spLocks noGrp="1"/>
          </p:cNvSpPr>
          <p:nvPr>
            <p:ph type="ftr" sz="quarter" idx="11"/>
          </p:nvPr>
        </p:nvSpPr>
        <p:spPr>
          <a:xfrm>
            <a:off x="2833483" y="6459786"/>
            <a:ext cx="3617103" cy="365125"/>
          </a:xfrm>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110</a:t>
            </a:fld>
            <a:endParaRPr lang="tr-TR"/>
          </a:p>
        </p:txBody>
      </p:sp>
      <p:sp>
        <p:nvSpPr>
          <p:cNvPr id="14" name="Metin kutusu 13"/>
          <p:cNvSpPr txBox="1"/>
          <p:nvPr/>
        </p:nvSpPr>
        <p:spPr>
          <a:xfrm>
            <a:off x="-2956" y="7427"/>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sp>
        <p:nvSpPr>
          <p:cNvPr id="16" name="Text Box 4"/>
          <p:cNvSpPr txBox="1">
            <a:spLocks noChangeArrowheads="1"/>
          </p:cNvSpPr>
          <p:nvPr/>
        </p:nvSpPr>
        <p:spPr bwMode="auto">
          <a:xfrm>
            <a:off x="107505" y="362705"/>
            <a:ext cx="1487238" cy="76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just" eaLnBrk="1" hangingPunct="1">
              <a:spcBef>
                <a:spcPct val="0"/>
              </a:spcBef>
              <a:spcAft>
                <a:spcPts val="1000"/>
              </a:spcAft>
              <a:buFontTx/>
              <a:buNone/>
            </a:pPr>
            <a:r>
              <a:rPr lang="tr-TR" altLang="tr-TR" sz="1600" b="1" dirty="0">
                <a:solidFill>
                  <a:srgbClr val="FF0000"/>
                </a:solidFill>
                <a:latin typeface="Calibri" panose="020F0502020204030204" pitchFamily="34" charset="0"/>
              </a:rPr>
              <a:t> Örnek 2.4:</a:t>
            </a:r>
            <a:endParaRPr lang="tr-TR" altLang="tr-TR" sz="2800" b="1" dirty="0">
              <a:solidFill>
                <a:srgbClr val="FF0000"/>
              </a:solidFill>
              <a:latin typeface="Arial" panose="020B0604020202020204" pitchFamily="34" charset="0"/>
            </a:endParaRPr>
          </a:p>
        </p:txBody>
      </p:sp>
      <p:sp>
        <p:nvSpPr>
          <p:cNvPr id="17" name="Text Box 4"/>
          <p:cNvSpPr txBox="1">
            <a:spLocks noChangeArrowheads="1"/>
          </p:cNvSpPr>
          <p:nvPr/>
        </p:nvSpPr>
        <p:spPr bwMode="auto">
          <a:xfrm>
            <a:off x="1187624" y="362706"/>
            <a:ext cx="6984776" cy="105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just" eaLnBrk="1" hangingPunct="1">
              <a:spcBef>
                <a:spcPct val="0"/>
              </a:spcBef>
              <a:spcAft>
                <a:spcPts val="1000"/>
              </a:spcAft>
              <a:buFontTx/>
              <a:buNone/>
            </a:pPr>
            <a:r>
              <a:rPr lang="tr-TR" altLang="tr-TR" sz="1600" dirty="0">
                <a:solidFill>
                  <a:schemeClr val="tx1"/>
                </a:solidFill>
                <a:latin typeface="+mj-lt"/>
              </a:rPr>
              <a:t>AB kolu x-z düzlemi ile 30 derece açı yapmakta olup, x-y düzlemine paraleldir. AB kolunun uzunluğu 200 mm ve AO kolununki ise 120 mm’dir.</a:t>
            </a:r>
          </a:p>
          <a:p>
            <a:pPr algn="just" eaLnBrk="1" hangingPunct="1">
              <a:spcBef>
                <a:spcPct val="0"/>
              </a:spcBef>
              <a:spcAft>
                <a:spcPts val="1000"/>
              </a:spcAft>
              <a:buFontTx/>
              <a:buNone/>
            </a:pPr>
            <a:r>
              <a:rPr lang="tr-TR" altLang="tr-TR" sz="1600" dirty="0">
                <a:solidFill>
                  <a:schemeClr val="tx1"/>
                </a:solidFill>
                <a:latin typeface="+mj-lt"/>
              </a:rPr>
              <a:t>y-z düzlemine paralel olan ve x-y düzlemi ile 15 derecelik açı yapan 110kN’luk kuvvetin O noktasına göre momentini </a:t>
            </a:r>
            <a:r>
              <a:rPr lang="tr-TR" altLang="tr-TR" sz="1600" b="1" u="sng" dirty="0">
                <a:solidFill>
                  <a:schemeClr val="tx1"/>
                </a:solidFill>
                <a:latin typeface="+mj-lt"/>
              </a:rPr>
              <a:t>vektörel olarak </a:t>
            </a:r>
            <a:r>
              <a:rPr lang="tr-TR" altLang="tr-TR" sz="1600" dirty="0">
                <a:solidFill>
                  <a:schemeClr val="tx1"/>
                </a:solidFill>
                <a:latin typeface="+mj-lt"/>
              </a:rPr>
              <a:t>hesaplayınız. </a:t>
            </a:r>
          </a:p>
        </p:txBody>
      </p:sp>
    </p:spTree>
    <p:extLst>
      <p:ext uri="{BB962C8B-B14F-4D97-AF65-F5344CB8AC3E}">
        <p14:creationId xmlns:p14="http://schemas.microsoft.com/office/powerpoint/2010/main" val="4213451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 12">
            <a:extLst>
              <a:ext uri="{FF2B5EF4-FFF2-40B4-BE49-F238E27FC236}">
                <a16:creationId xmlns:a16="http://schemas.microsoft.com/office/drawing/2014/main" id="{0510DE13-62AE-BEE0-90F3-E30DC18F86EB}"/>
              </a:ext>
            </a:extLst>
          </p:cNvPr>
          <p:cNvGrpSpPr/>
          <p:nvPr/>
        </p:nvGrpSpPr>
        <p:grpSpPr>
          <a:xfrm>
            <a:off x="4438404" y="4452352"/>
            <a:ext cx="1153448" cy="659368"/>
            <a:chOff x="4366396" y="4383515"/>
            <a:chExt cx="1153448" cy="659368"/>
          </a:xfrm>
        </p:grpSpPr>
        <p:sp>
          <p:nvSpPr>
            <p:cNvPr id="5" name="Kısmi Daire 4">
              <a:extLst>
                <a:ext uri="{FF2B5EF4-FFF2-40B4-BE49-F238E27FC236}">
                  <a16:creationId xmlns:a16="http://schemas.microsoft.com/office/drawing/2014/main" id="{BDEA8FF4-3559-9A88-3129-E996B33D465A}"/>
                </a:ext>
              </a:extLst>
            </p:cNvPr>
            <p:cNvSpPr/>
            <p:nvPr/>
          </p:nvSpPr>
          <p:spPr>
            <a:xfrm flipH="1" flipV="1">
              <a:off x="4836952" y="4424017"/>
              <a:ext cx="682892" cy="618866"/>
            </a:xfrm>
            <a:prstGeom prst="pie">
              <a:avLst>
                <a:gd name="adj1" fmla="val 75128"/>
                <a:gd name="adj2" fmla="val 202943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0" name="Metin kutusu 9">
              <a:extLst>
                <a:ext uri="{FF2B5EF4-FFF2-40B4-BE49-F238E27FC236}">
                  <a16:creationId xmlns:a16="http://schemas.microsoft.com/office/drawing/2014/main" id="{B4A64101-D442-2F76-9F64-A1FB8EC7C546}"/>
                </a:ext>
              </a:extLst>
            </p:cNvPr>
            <p:cNvSpPr txBox="1"/>
            <p:nvPr/>
          </p:nvSpPr>
          <p:spPr>
            <a:xfrm>
              <a:off x="4366396" y="4383515"/>
              <a:ext cx="523187" cy="369332"/>
            </a:xfrm>
            <a:prstGeom prst="rect">
              <a:avLst/>
            </a:prstGeom>
            <a:noFill/>
          </p:spPr>
          <p:txBody>
            <a:bodyPr wrap="square">
              <a:spAutoFit/>
            </a:bodyPr>
            <a:lstStyle/>
            <a:p>
              <a:r>
                <a:rPr lang="tr-TR" dirty="0">
                  <a:latin typeface="+mj-lt"/>
                </a:rPr>
                <a:t>15°</a:t>
              </a:r>
              <a:endParaRPr lang="tr-TR" dirty="0"/>
            </a:p>
          </p:txBody>
        </p:sp>
      </p:grpSp>
      <p:sp>
        <p:nvSpPr>
          <p:cNvPr id="3" name="Altbilgi Yer Tutucusu 2"/>
          <p:cNvSpPr>
            <a:spLocks noGrp="1"/>
          </p:cNvSpPr>
          <p:nvPr>
            <p:ph type="ftr" sz="quarter" idx="11"/>
          </p:nvPr>
        </p:nvSpPr>
        <p:spPr>
          <a:xfrm>
            <a:off x="2833483" y="6459786"/>
            <a:ext cx="3617103" cy="365125"/>
          </a:xfrm>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111</a:t>
            </a:fld>
            <a:endParaRPr lang="tr-TR"/>
          </a:p>
        </p:txBody>
      </p:sp>
      <p:sp>
        <p:nvSpPr>
          <p:cNvPr id="14" name="Metin kutusu 13"/>
          <p:cNvSpPr txBox="1"/>
          <p:nvPr/>
        </p:nvSpPr>
        <p:spPr>
          <a:xfrm>
            <a:off x="-2956" y="7427"/>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mc:AlternateContent xmlns:mc="http://schemas.openxmlformats.org/markup-compatibility/2006" xmlns:a14="http://schemas.microsoft.com/office/drawing/2010/main">
        <mc:Choice Requires="a14">
          <p:sp>
            <p:nvSpPr>
              <p:cNvPr id="23" name="Dikdörtgen 22"/>
              <p:cNvSpPr/>
              <p:nvPr/>
            </p:nvSpPr>
            <p:spPr>
              <a:xfrm>
                <a:off x="277848" y="5056471"/>
                <a:ext cx="8722866" cy="89280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tr-TR" sz="1600" i="1" smtClean="0">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i="1">
                                  <a:latin typeface="Cambria Math" panose="02040503050406030204" pitchFamily="18" charset="0"/>
                                </a:rPr>
                                <m:t>𝑀</m:t>
                              </m:r>
                            </m:e>
                          </m:acc>
                        </m:e>
                        <m:sub>
                          <m:r>
                            <a:rPr lang="tr-TR" sz="1600" i="1">
                              <a:latin typeface="Cambria Math" panose="02040503050406030204" pitchFamily="18" charset="0"/>
                            </a:rPr>
                            <m:t>𝑜</m:t>
                          </m:r>
                        </m:sub>
                      </m:sSub>
                      <m:r>
                        <a:rPr lang="tr-TR" sz="1600" i="1">
                          <a:latin typeface="Cambria Math" panose="02040503050406030204" pitchFamily="18" charset="0"/>
                        </a:rPr>
                        <m:t>=</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𝑂𝐵</m:t>
                          </m:r>
                        </m:e>
                      </m:acc>
                      <m:r>
                        <a:rPr lang="tr-TR" sz="1600" i="1">
                          <a:latin typeface="Cambria Math" panose="02040503050406030204" pitchFamily="18" charset="0"/>
                          <a:ea typeface="Cambria Math" panose="02040503050406030204" pitchFamily="18" charset="0"/>
                        </a:rPr>
                        <m:t>×</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𝐹</m:t>
                          </m:r>
                        </m:e>
                      </m:acc>
                      <m:r>
                        <a:rPr lang="tr-TR" sz="1600" i="1">
                          <a:latin typeface="Cambria Math" panose="02040503050406030204" pitchFamily="18" charset="0"/>
                        </a:rPr>
                        <m:t>=</m:t>
                      </m:r>
                      <m:d>
                        <m:dPr>
                          <m:ctrlPr>
                            <a:rPr lang="tr-TR" sz="1600" i="1">
                              <a:latin typeface="Cambria Math" panose="02040503050406030204" pitchFamily="18" charset="0"/>
                            </a:rPr>
                          </m:ctrlPr>
                        </m:dPr>
                        <m:e>
                          <m:r>
                            <a:rPr lang="tr-TR" sz="1600" i="1">
                              <a:latin typeface="Cambria Math" panose="02040503050406030204" pitchFamily="18" charset="0"/>
                            </a:rPr>
                            <m:t>173</m:t>
                          </m:r>
                          <m:r>
                            <a:rPr lang="tr-TR" sz="1600" b="0" i="1" smtClean="0">
                              <a:latin typeface="Cambria Math" panose="02040503050406030204" pitchFamily="18" charset="0"/>
                            </a:rPr>
                            <m:t>,</m:t>
                          </m:r>
                          <m:r>
                            <a:rPr lang="tr-TR" sz="1600" i="1">
                              <a:latin typeface="Cambria Math" panose="02040503050406030204" pitchFamily="18" charset="0"/>
                            </a:rPr>
                            <m:t>2</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a:latin typeface="Cambria Math" panose="02040503050406030204" pitchFamily="18" charset="0"/>
                            </a:rPr>
                            <m:t>−100</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a:latin typeface="Cambria Math" panose="02040503050406030204" pitchFamily="18" charset="0"/>
                            </a:rPr>
                            <m:t>+</m:t>
                          </m:r>
                          <m:r>
                            <a:rPr lang="tr-TR" sz="1600" i="1">
                              <a:latin typeface="Cambria Math" panose="02040503050406030204" pitchFamily="18" charset="0"/>
                            </a:rPr>
                            <m:t>120</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e>
                      </m:d>
                      <m:r>
                        <a:rPr lang="tr-TR" sz="1600" b="0" i="1" smtClean="0">
                          <a:latin typeface="Cambria Math" panose="02040503050406030204" pitchFamily="18" charset="0"/>
                        </a:rPr>
                        <m:t> </m:t>
                      </m:r>
                      <m:r>
                        <a:rPr lang="tr-TR" sz="160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rPr>
                        <m:t> </m:t>
                      </m:r>
                      <m:r>
                        <m:rPr>
                          <m:nor/>
                        </m:rPr>
                        <a:rPr lang="tr-TR" sz="1600" b="0" i="0" smtClean="0">
                          <a:latin typeface="Cambria Math" panose="02040503050406030204" pitchFamily="18" charset="0"/>
                        </a:rPr>
                        <m:t>(</m:t>
                      </m:r>
                      <m:r>
                        <a:rPr lang="tr-TR" sz="1600" i="1">
                          <a:latin typeface="Cambria Math" panose="02040503050406030204" pitchFamily="18" charset="0"/>
                        </a:rPr>
                        <m:t>106</m:t>
                      </m:r>
                      <m:r>
                        <a:rPr lang="tr-TR" sz="1600" b="0" i="1" smtClean="0">
                          <a:latin typeface="Cambria Math" panose="02040503050406030204" pitchFamily="18" charset="0"/>
                        </a:rPr>
                        <m:t>,</m:t>
                      </m:r>
                      <m:r>
                        <a:rPr lang="tr-TR" sz="1600" i="1">
                          <a:latin typeface="Cambria Math" panose="02040503050406030204" pitchFamily="18" charset="0"/>
                        </a:rPr>
                        <m:t>22</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a:latin typeface="Cambria Math" panose="02040503050406030204" pitchFamily="18" charset="0"/>
                        </a:rPr>
                        <m:t>−28</m:t>
                      </m:r>
                      <m:r>
                        <a:rPr lang="tr-TR" sz="1600" b="0" i="0" smtClean="0">
                          <a:latin typeface="Cambria Math" panose="02040503050406030204" pitchFamily="18" charset="0"/>
                        </a:rPr>
                        <m:t>,</m:t>
                      </m:r>
                      <m:r>
                        <a:rPr lang="tr-TR" sz="1600">
                          <a:latin typeface="Cambria Math" panose="02040503050406030204" pitchFamily="18" charset="0"/>
                        </a:rPr>
                        <m:t>47 </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r>
                        <m:rPr>
                          <m:nor/>
                        </m:rPr>
                        <a:rPr lang="tr-TR" sz="1600" dirty="0"/>
                        <m:t>)</m:t>
                      </m:r>
                      <m:r>
                        <m:rPr>
                          <m:nor/>
                        </m:rPr>
                        <a:rPr lang="tr-TR" sz="1600" b="0" i="0" dirty="0" smtClean="0"/>
                        <m:t> </m:t>
                      </m:r>
                      <m:r>
                        <a:rPr lang="tr-TR" sz="1600" b="0" i="1" dirty="0" smtClean="0">
                          <a:latin typeface="Cambria Math" panose="02040503050406030204" pitchFamily="18" charset="0"/>
                        </a:rPr>
                        <m:t>=</m:t>
                      </m:r>
                      <m:d>
                        <m:dPr>
                          <m:begChr m:val="|"/>
                          <m:endChr m:val="|"/>
                          <m:ctrlPr>
                            <a:rPr lang="tr-TR" sz="1600" i="1">
                              <a:solidFill>
                                <a:srgbClr val="000000"/>
                              </a:solidFill>
                              <a:latin typeface="Cambria Math" panose="02040503050406030204" pitchFamily="18" charset="0"/>
                            </a:rPr>
                          </m:ctrlPr>
                        </m:dPr>
                        <m:e>
                          <m:m>
                            <m:mPr>
                              <m:plcHide m:val="on"/>
                              <m:mcs>
                                <m:mc>
                                  <m:mcPr>
                                    <m:count m:val="3"/>
                                    <m:mcJc m:val="center"/>
                                  </m:mcPr>
                                </m:mc>
                              </m:mcs>
                              <m:ctrlPr>
                                <a:rPr lang="tr-TR" sz="1600" i="1">
                                  <a:solidFill>
                                    <a:srgbClr val="000000"/>
                                  </a:solidFill>
                                  <a:latin typeface="Cambria Math" panose="02040503050406030204" pitchFamily="18" charset="0"/>
                                </a:rPr>
                              </m:ctrlPr>
                            </m:mPr>
                            <m:mr>
                              <m:e>
                                <m:acc>
                                  <m:accPr>
                                    <m:chr m:val="⃑"/>
                                    <m:ctrlPr>
                                      <a:rPr lang="tr-TR" sz="1600" i="1">
                                        <a:solidFill>
                                          <a:srgbClr val="000000"/>
                                        </a:solidFill>
                                        <a:latin typeface="Cambria Math" panose="02040503050406030204" pitchFamily="18" charset="0"/>
                                      </a:rPr>
                                    </m:ctrlPr>
                                  </m:accPr>
                                  <m:e>
                                    <m:r>
                                      <a:rPr lang="tr-TR" sz="1600" i="1">
                                        <a:solidFill>
                                          <a:srgbClr val="000000"/>
                                        </a:solidFill>
                                        <a:latin typeface="Cambria Math" panose="02040503050406030204" pitchFamily="18" charset="0"/>
                                      </a:rPr>
                                      <m:t>𝑖</m:t>
                                    </m:r>
                                    <m:r>
                                      <a:rPr lang="tr-TR" sz="1600" i="1">
                                        <a:solidFill>
                                          <a:srgbClr val="000000"/>
                                        </a:solidFill>
                                        <a:latin typeface="Cambria Math" panose="02040503050406030204" pitchFamily="18" charset="0"/>
                                      </a:rPr>
                                      <m:t> </m:t>
                                    </m:r>
                                  </m:e>
                                </m:acc>
                              </m:e>
                              <m:e>
                                <m:acc>
                                  <m:accPr>
                                    <m:chr m:val="⃑"/>
                                    <m:ctrlPr>
                                      <a:rPr lang="tr-TR" sz="1600" i="1">
                                        <a:solidFill>
                                          <a:srgbClr val="000000"/>
                                        </a:solidFill>
                                        <a:latin typeface="Cambria Math" panose="02040503050406030204" pitchFamily="18" charset="0"/>
                                      </a:rPr>
                                    </m:ctrlPr>
                                  </m:accPr>
                                  <m:e>
                                    <m:r>
                                      <a:rPr lang="tr-TR" sz="1600" i="1">
                                        <a:solidFill>
                                          <a:srgbClr val="000000"/>
                                        </a:solidFill>
                                        <a:latin typeface="Cambria Math" panose="02040503050406030204" pitchFamily="18" charset="0"/>
                                      </a:rPr>
                                      <m:t>𝑗</m:t>
                                    </m:r>
                                    <m:r>
                                      <a:rPr lang="tr-TR" sz="1600" i="1">
                                        <a:solidFill>
                                          <a:srgbClr val="000000"/>
                                        </a:solidFill>
                                        <a:latin typeface="Cambria Math" panose="02040503050406030204" pitchFamily="18" charset="0"/>
                                      </a:rPr>
                                      <m:t> </m:t>
                                    </m:r>
                                  </m:e>
                                </m:acc>
                              </m:e>
                              <m:e>
                                <m:acc>
                                  <m:accPr>
                                    <m:chr m:val="⃑"/>
                                    <m:ctrlPr>
                                      <a:rPr lang="tr-TR" sz="1600" i="1">
                                        <a:solidFill>
                                          <a:srgbClr val="000000"/>
                                        </a:solidFill>
                                        <a:latin typeface="Cambria Math" panose="02040503050406030204" pitchFamily="18" charset="0"/>
                                      </a:rPr>
                                    </m:ctrlPr>
                                  </m:accPr>
                                  <m:e>
                                    <m:r>
                                      <a:rPr lang="tr-TR" sz="1600" i="1">
                                        <a:solidFill>
                                          <a:srgbClr val="000000"/>
                                        </a:solidFill>
                                        <a:latin typeface="Cambria Math" panose="02040503050406030204" pitchFamily="18" charset="0"/>
                                      </a:rPr>
                                      <m:t>𝑘</m:t>
                                    </m:r>
                                  </m:e>
                                </m:acc>
                              </m:e>
                            </m:mr>
                            <m:mr>
                              <m:e>
                                <m:r>
                                  <a:rPr lang="tr-TR" sz="1600" b="0" i="1" smtClean="0">
                                    <a:solidFill>
                                      <a:srgbClr val="000000"/>
                                    </a:solidFill>
                                    <a:latin typeface="Cambria Math" panose="02040503050406030204" pitchFamily="18" charset="0"/>
                                  </a:rPr>
                                  <m:t>173,2</m:t>
                                </m:r>
                              </m:e>
                              <m:e>
                                <m:r>
                                  <a:rPr lang="tr-TR" sz="1600" b="0" i="1" smtClean="0">
                                    <a:solidFill>
                                      <a:srgbClr val="000000"/>
                                    </a:solidFill>
                                    <a:latin typeface="Cambria Math" panose="02040503050406030204" pitchFamily="18" charset="0"/>
                                  </a:rPr>
                                  <m:t>−100</m:t>
                                </m:r>
                              </m:e>
                              <m:e>
                                <m:r>
                                  <a:rPr lang="tr-TR" sz="1600" b="0" i="1" smtClean="0">
                                    <a:solidFill>
                                      <a:srgbClr val="000000"/>
                                    </a:solidFill>
                                    <a:latin typeface="Cambria Math" panose="02040503050406030204" pitchFamily="18" charset="0"/>
                                  </a:rPr>
                                  <m:t>120</m:t>
                                </m:r>
                              </m:e>
                            </m:mr>
                            <m:mr>
                              <m:e>
                                <m:r>
                                  <a:rPr lang="tr-TR" sz="1600" b="0" i="1" smtClean="0">
                                    <a:solidFill>
                                      <a:srgbClr val="000000"/>
                                    </a:solidFill>
                                    <a:latin typeface="Cambria Math" panose="02040503050406030204" pitchFamily="18" charset="0"/>
                                  </a:rPr>
                                  <m:t>0</m:t>
                                </m:r>
                              </m:e>
                              <m:e>
                                <m:r>
                                  <a:rPr lang="tr-TR" sz="1600" b="0" i="1" smtClean="0">
                                    <a:solidFill>
                                      <a:srgbClr val="000000"/>
                                    </a:solidFill>
                                    <a:latin typeface="Cambria Math" panose="02040503050406030204" pitchFamily="18" charset="0"/>
                                  </a:rPr>
                                  <m:t>106,22</m:t>
                                </m:r>
                              </m:e>
                              <m:e>
                                <m:r>
                                  <a:rPr lang="tr-TR" sz="1600" b="0" i="1" smtClean="0">
                                    <a:solidFill>
                                      <a:srgbClr val="000000"/>
                                    </a:solidFill>
                                    <a:latin typeface="Cambria Math" panose="02040503050406030204" pitchFamily="18" charset="0"/>
                                  </a:rPr>
                                  <m:t>−28,47</m:t>
                                </m:r>
                              </m:e>
                            </m:mr>
                          </m:m>
                        </m:e>
                      </m:d>
                    </m:oMath>
                  </m:oMathPara>
                </a14:m>
                <a:endParaRPr lang="tr-TR" sz="1600" dirty="0"/>
              </a:p>
            </p:txBody>
          </p:sp>
        </mc:Choice>
        <mc:Fallback xmlns="">
          <p:sp>
            <p:nvSpPr>
              <p:cNvPr id="23" name="Dikdörtgen 22"/>
              <p:cNvSpPr>
                <a:spLocks noRot="1" noChangeAspect="1" noMove="1" noResize="1" noEditPoints="1" noAdjustHandles="1" noChangeArrowheads="1" noChangeShapeType="1" noTextEdit="1"/>
              </p:cNvSpPr>
              <p:nvPr/>
            </p:nvSpPr>
            <p:spPr>
              <a:xfrm>
                <a:off x="277848" y="5056471"/>
                <a:ext cx="8722866" cy="892809"/>
              </a:xfrm>
              <a:prstGeom prst="rect">
                <a:avLst/>
              </a:prstGeom>
              <a:blipFill>
                <a:blip r:embed="rId2"/>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6" name="Dikdörtgen 25"/>
              <p:cNvSpPr/>
              <p:nvPr/>
            </p:nvSpPr>
            <p:spPr>
              <a:xfrm>
                <a:off x="277848" y="3126034"/>
                <a:ext cx="3264013" cy="374974"/>
              </a:xfrm>
              <a:prstGeom prst="rect">
                <a:avLst/>
              </a:prstGeom>
            </p:spPr>
            <p:txBody>
              <a:bodyPr wrap="square">
                <a:spAutoFit/>
              </a:bodyPr>
              <a:lstStyle/>
              <a:p>
                <a14:m>
                  <m:oMath xmlns:m="http://schemas.openxmlformats.org/officeDocument/2006/math">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𝑂𝐵</m:t>
                        </m:r>
                      </m:e>
                    </m:acc>
                    <m:r>
                      <a:rPr lang="tr-TR" sz="1600" b="0" i="1" smtClean="0">
                        <a:latin typeface="Cambria Math" panose="02040503050406030204" pitchFamily="18" charset="0"/>
                      </a:rPr>
                      <m:t>=173,2</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b="0" i="0" smtClean="0">
                        <a:latin typeface="Cambria Math" panose="02040503050406030204" pitchFamily="18" charset="0"/>
                      </a:rPr>
                      <m:t>−100</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b="0" i="0" smtClean="0">
                        <a:latin typeface="Cambria Math" panose="02040503050406030204" pitchFamily="18" charset="0"/>
                      </a:rPr>
                      <m:t>+</m:t>
                    </m:r>
                    <m:r>
                      <a:rPr lang="tr-TR" sz="1600" b="0" i="1" smtClean="0">
                        <a:latin typeface="Cambria Math" panose="02040503050406030204" pitchFamily="18" charset="0"/>
                      </a:rPr>
                      <m:t>120</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𝑘</m:t>
                        </m:r>
                      </m:e>
                    </m:acc>
                    <m:r>
                      <a:rPr lang="tr-TR" sz="1600" b="0" i="1" smtClean="0">
                        <a:latin typeface="Cambria Math" panose="02040503050406030204" pitchFamily="18" charset="0"/>
                      </a:rPr>
                      <m:t>  (</m:t>
                    </m:r>
                    <m:r>
                      <a:rPr lang="tr-TR" sz="1600" b="0" i="1" smtClean="0">
                        <a:latin typeface="Cambria Math" panose="02040503050406030204" pitchFamily="18" charset="0"/>
                      </a:rPr>
                      <m:t>𝑚𝑚</m:t>
                    </m:r>
                  </m:oMath>
                </a14:m>
                <a:r>
                  <a:rPr lang="tr-TR" sz="1600" dirty="0"/>
                  <a:t>)</a:t>
                </a:r>
              </a:p>
            </p:txBody>
          </p:sp>
        </mc:Choice>
        <mc:Fallback xmlns="">
          <p:sp>
            <p:nvSpPr>
              <p:cNvPr id="26" name="Dikdörtgen 25"/>
              <p:cNvSpPr>
                <a:spLocks noRot="1" noChangeAspect="1" noMove="1" noResize="1" noEditPoints="1" noAdjustHandles="1" noChangeArrowheads="1" noChangeShapeType="1" noTextEdit="1"/>
              </p:cNvSpPr>
              <p:nvPr/>
            </p:nvSpPr>
            <p:spPr>
              <a:xfrm>
                <a:off x="277848" y="3126034"/>
                <a:ext cx="3264013" cy="374974"/>
              </a:xfrm>
              <a:prstGeom prst="rect">
                <a:avLst/>
              </a:prstGeom>
              <a:blipFill>
                <a:blip r:embed="rId3"/>
                <a:stretch>
                  <a:fillRect t="-3279" b="-2131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7" name="Dikdörtgen 26"/>
              <p:cNvSpPr/>
              <p:nvPr/>
            </p:nvSpPr>
            <p:spPr>
              <a:xfrm>
                <a:off x="277847" y="5790330"/>
                <a:ext cx="5023536" cy="374974"/>
              </a:xfrm>
              <a:prstGeom prst="rect">
                <a:avLst/>
              </a:prstGeom>
              <a:ln>
                <a:solidFill>
                  <a:srgbClr val="FF0000"/>
                </a:solidFill>
              </a:ln>
            </p:spPr>
            <p:txBody>
              <a:bodyPr wrap="square">
                <a:spAutoFit/>
              </a:bodyPr>
              <a:lstStyle/>
              <a:p>
                <a14:m>
                  <m:oMath xmlns:m="http://schemas.openxmlformats.org/officeDocument/2006/math">
                    <m:sSub>
                      <m:sSubPr>
                        <m:ctrlPr>
                          <a:rPr lang="tr-TR" sz="1600" i="1" smtClean="0">
                            <a:solidFill>
                              <a:schemeClr val="tx1"/>
                            </a:solidFill>
                            <a:latin typeface="Cambria Math" panose="02040503050406030204" pitchFamily="18" charset="0"/>
                          </a:rPr>
                        </m:ctrlPr>
                      </m:sSubPr>
                      <m:e>
                        <m:acc>
                          <m:accPr>
                            <m:chr m:val="⃗"/>
                            <m:ctrlPr>
                              <a:rPr lang="tr-TR" sz="1600" i="1">
                                <a:solidFill>
                                  <a:schemeClr val="tx1"/>
                                </a:solidFill>
                                <a:latin typeface="Cambria Math" panose="02040503050406030204" pitchFamily="18" charset="0"/>
                              </a:rPr>
                            </m:ctrlPr>
                          </m:accPr>
                          <m:e>
                            <m:r>
                              <a:rPr lang="tr-TR" sz="1600" i="1">
                                <a:solidFill>
                                  <a:schemeClr val="tx1"/>
                                </a:solidFill>
                                <a:latin typeface="Cambria Math" panose="02040503050406030204" pitchFamily="18" charset="0"/>
                              </a:rPr>
                              <m:t>𝑀</m:t>
                            </m:r>
                          </m:e>
                        </m:acc>
                      </m:e>
                      <m:sub>
                        <m:r>
                          <a:rPr lang="tr-TR" sz="1600" i="1">
                            <a:solidFill>
                              <a:schemeClr val="tx1"/>
                            </a:solidFill>
                            <a:latin typeface="Cambria Math" panose="02040503050406030204" pitchFamily="18" charset="0"/>
                          </a:rPr>
                          <m:t>𝑜</m:t>
                        </m:r>
                      </m:sub>
                    </m:sSub>
                    <m:r>
                      <a:rPr lang="tr-TR" sz="1600" i="1">
                        <a:solidFill>
                          <a:schemeClr val="tx1"/>
                        </a:solidFill>
                        <a:latin typeface="Cambria Math" panose="02040503050406030204" pitchFamily="18" charset="0"/>
                      </a:rPr>
                      <m:t>=</m:t>
                    </m:r>
                    <m:r>
                      <a:rPr lang="tr-TR" sz="1600" b="0" i="1" smtClean="0">
                        <a:solidFill>
                          <a:schemeClr val="tx1"/>
                        </a:solidFill>
                        <a:latin typeface="Cambria Math" panose="02040503050406030204" pitchFamily="18" charset="0"/>
                      </a:rPr>
                      <m:t>(−9899</m:t>
                    </m:r>
                    <m:acc>
                      <m:accPr>
                        <m:chr m:val="⃗"/>
                        <m:ctrlPr>
                          <a:rPr lang="tr-TR" sz="1600" i="1">
                            <a:solidFill>
                              <a:schemeClr val="tx1"/>
                            </a:solidFill>
                            <a:latin typeface="Cambria Math" panose="02040503050406030204" pitchFamily="18" charset="0"/>
                          </a:rPr>
                        </m:ctrlPr>
                      </m:accPr>
                      <m:e>
                        <m:r>
                          <a:rPr lang="tr-TR" sz="1600" i="1">
                            <a:solidFill>
                              <a:schemeClr val="tx1"/>
                            </a:solidFill>
                            <a:latin typeface="Cambria Math" panose="02040503050406030204" pitchFamily="18" charset="0"/>
                          </a:rPr>
                          <m:t>𝑖</m:t>
                        </m:r>
                      </m:e>
                    </m:acc>
                    <m:r>
                      <a:rPr lang="tr-TR" sz="1600" b="0" i="0" smtClean="0">
                        <a:solidFill>
                          <a:schemeClr val="tx1"/>
                        </a:solidFill>
                        <a:latin typeface="Cambria Math" panose="02040503050406030204" pitchFamily="18" charset="0"/>
                      </a:rPr>
                      <m:t>+4931</m:t>
                    </m:r>
                    <m:acc>
                      <m:accPr>
                        <m:chr m:val="⃗"/>
                        <m:ctrlPr>
                          <a:rPr lang="tr-TR" sz="1600" i="1">
                            <a:solidFill>
                              <a:schemeClr val="tx1"/>
                            </a:solidFill>
                            <a:latin typeface="Cambria Math" panose="02040503050406030204" pitchFamily="18" charset="0"/>
                          </a:rPr>
                        </m:ctrlPr>
                      </m:accPr>
                      <m:e>
                        <m:r>
                          <a:rPr lang="tr-TR" sz="1600" i="1">
                            <a:solidFill>
                              <a:schemeClr val="tx1"/>
                            </a:solidFill>
                            <a:latin typeface="Cambria Math" panose="02040503050406030204" pitchFamily="18" charset="0"/>
                          </a:rPr>
                          <m:t>𝑗</m:t>
                        </m:r>
                      </m:e>
                    </m:acc>
                    <m:r>
                      <a:rPr lang="tr-TR" sz="1600">
                        <a:solidFill>
                          <a:schemeClr val="tx1"/>
                        </a:solidFill>
                        <a:latin typeface="Cambria Math" panose="02040503050406030204" pitchFamily="18" charset="0"/>
                      </a:rPr>
                      <m:t>+</m:t>
                    </m:r>
                    <m:r>
                      <a:rPr lang="tr-TR" sz="1600" b="0" i="1" smtClean="0">
                        <a:solidFill>
                          <a:schemeClr val="tx1"/>
                        </a:solidFill>
                        <a:latin typeface="Cambria Math" panose="02040503050406030204" pitchFamily="18" charset="0"/>
                      </a:rPr>
                      <m:t>18397</m:t>
                    </m:r>
                    <m:acc>
                      <m:accPr>
                        <m:chr m:val="⃗"/>
                        <m:ctrlPr>
                          <a:rPr lang="tr-TR" sz="1600" i="1">
                            <a:solidFill>
                              <a:schemeClr val="tx1"/>
                            </a:solidFill>
                            <a:latin typeface="Cambria Math" panose="02040503050406030204" pitchFamily="18" charset="0"/>
                          </a:rPr>
                        </m:ctrlPr>
                      </m:accPr>
                      <m:e>
                        <m:r>
                          <a:rPr lang="tr-TR" sz="1600" i="1">
                            <a:solidFill>
                              <a:schemeClr val="tx1"/>
                            </a:solidFill>
                            <a:latin typeface="Cambria Math" panose="02040503050406030204" pitchFamily="18" charset="0"/>
                          </a:rPr>
                          <m:t>𝑘</m:t>
                        </m:r>
                      </m:e>
                    </m:acc>
                    <m:r>
                      <a:rPr lang="tr-TR" sz="1600" b="0" i="1" smtClean="0">
                        <a:solidFill>
                          <a:schemeClr val="tx1"/>
                        </a:solidFill>
                        <a:latin typeface="Cambria Math" panose="02040503050406030204" pitchFamily="18" charset="0"/>
                      </a:rPr>
                      <m:t>)</m:t>
                    </m:r>
                  </m:oMath>
                </a14:m>
                <a:r>
                  <a:rPr lang="tr-TR" sz="1600" dirty="0">
                    <a:solidFill>
                      <a:schemeClr val="tx1"/>
                    </a:solidFill>
                  </a:rPr>
                  <a:t>  (kN.mm = </a:t>
                </a:r>
                <a:r>
                  <a:rPr lang="tr-TR" sz="1600" dirty="0" err="1">
                    <a:solidFill>
                      <a:schemeClr val="tx1"/>
                    </a:solidFill>
                  </a:rPr>
                  <a:t>N.m</a:t>
                </a:r>
                <a:r>
                  <a:rPr lang="tr-TR" sz="1600" dirty="0"/>
                  <a:t>)</a:t>
                </a:r>
                <a:endParaRPr lang="tr-TR" sz="1600" dirty="0">
                  <a:solidFill>
                    <a:schemeClr val="tx1"/>
                  </a:solidFill>
                </a:endParaRPr>
              </a:p>
            </p:txBody>
          </p:sp>
        </mc:Choice>
        <mc:Fallback xmlns="">
          <p:sp>
            <p:nvSpPr>
              <p:cNvPr id="27" name="Dikdörtgen 26"/>
              <p:cNvSpPr>
                <a:spLocks noRot="1" noChangeAspect="1" noMove="1" noResize="1" noEditPoints="1" noAdjustHandles="1" noChangeArrowheads="1" noChangeShapeType="1" noTextEdit="1"/>
              </p:cNvSpPr>
              <p:nvPr/>
            </p:nvSpPr>
            <p:spPr>
              <a:xfrm>
                <a:off x="277847" y="5790330"/>
                <a:ext cx="5023536" cy="374974"/>
              </a:xfrm>
              <a:prstGeom prst="rect">
                <a:avLst/>
              </a:prstGeom>
              <a:blipFill>
                <a:blip r:embed="rId4"/>
                <a:stretch>
                  <a:fillRect t="-1587" b="-19048"/>
                </a:stretch>
              </a:blipFill>
              <a:ln>
                <a:solidFill>
                  <a:srgbClr val="FF0000"/>
                </a:solidFill>
              </a:ln>
            </p:spPr>
            <p:txBody>
              <a:bodyPr/>
              <a:lstStyle/>
              <a:p>
                <a:r>
                  <a:rPr lang="tr-TR">
                    <a:noFill/>
                  </a:rPr>
                  <a:t> </a:t>
                </a:r>
              </a:p>
            </p:txBody>
          </p:sp>
        </mc:Fallback>
      </mc:AlternateContent>
      <p:grpSp>
        <p:nvGrpSpPr>
          <p:cNvPr id="28" name="Grup 27"/>
          <p:cNvGrpSpPr/>
          <p:nvPr/>
        </p:nvGrpSpPr>
        <p:grpSpPr>
          <a:xfrm>
            <a:off x="5158392" y="44246"/>
            <a:ext cx="3971134" cy="3601155"/>
            <a:chOff x="5103429" y="145628"/>
            <a:chExt cx="3971134" cy="3601155"/>
          </a:xfrm>
        </p:grpSpPr>
        <p:pic>
          <p:nvPicPr>
            <p:cNvPr id="8" name="Resim 7"/>
            <p:cNvPicPr>
              <a:picLocks noChangeAspect="1"/>
            </p:cNvPicPr>
            <p:nvPr/>
          </p:nvPicPr>
          <p:blipFill>
            <a:blip r:embed="rId5"/>
            <a:stretch>
              <a:fillRect/>
            </a:stretch>
          </p:blipFill>
          <p:spPr>
            <a:xfrm>
              <a:off x="5326221" y="145628"/>
              <a:ext cx="3748342" cy="3601155"/>
            </a:xfrm>
            <a:prstGeom prst="rect">
              <a:avLst/>
            </a:prstGeom>
          </p:spPr>
        </p:pic>
        <p:sp>
          <p:nvSpPr>
            <p:cNvPr id="2" name="Metin kutusu 1"/>
            <p:cNvSpPr txBox="1"/>
            <p:nvPr/>
          </p:nvSpPr>
          <p:spPr>
            <a:xfrm>
              <a:off x="5103429" y="617938"/>
              <a:ext cx="407484" cy="307777"/>
            </a:xfrm>
            <a:prstGeom prst="rect">
              <a:avLst/>
            </a:prstGeom>
            <a:noFill/>
          </p:spPr>
          <p:txBody>
            <a:bodyPr wrap="none" rtlCol="0">
              <a:spAutoFit/>
            </a:bodyPr>
            <a:lstStyle/>
            <a:p>
              <a:r>
                <a:rPr lang="tr-TR" sz="1400" b="1" i="1" dirty="0">
                  <a:latin typeface="Times New Roman" panose="02020603050405020304" pitchFamily="18" charset="0"/>
                  <a:cs typeface="Times New Roman" panose="02020603050405020304" pitchFamily="18" charset="0"/>
                </a:rPr>
                <a:t>F=</a:t>
              </a:r>
            </a:p>
          </p:txBody>
        </p:sp>
        <p:cxnSp>
          <p:nvCxnSpPr>
            <p:cNvPr id="7" name="Düz Ok Bağlayıcısı 6"/>
            <p:cNvCxnSpPr/>
            <p:nvPr/>
          </p:nvCxnSpPr>
          <p:spPr>
            <a:xfrm flipH="1">
              <a:off x="5940152" y="779025"/>
              <a:ext cx="2122600" cy="389204"/>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11" name="Metin kutusu 10"/>
            <p:cNvSpPr txBox="1"/>
            <p:nvPr/>
          </p:nvSpPr>
          <p:spPr>
            <a:xfrm rot="20952178">
              <a:off x="6701762" y="831865"/>
              <a:ext cx="667170" cy="276999"/>
            </a:xfrm>
            <a:prstGeom prst="rect">
              <a:avLst/>
            </a:prstGeom>
            <a:solidFill>
              <a:schemeClr val="bg1"/>
            </a:solidFill>
          </p:spPr>
          <p:txBody>
            <a:bodyPr wrap="none" rtlCol="0">
              <a:spAutoFit/>
            </a:bodyPr>
            <a:lstStyle/>
            <a:p>
              <a:r>
                <a:rPr lang="tr-TR" sz="1200" dirty="0"/>
                <a:t>200mm</a:t>
              </a:r>
            </a:p>
          </p:txBody>
        </p:sp>
      </p:grpSp>
      <mc:AlternateContent xmlns:mc="http://schemas.openxmlformats.org/markup-compatibility/2006" xmlns:a14="http://schemas.microsoft.com/office/drawing/2010/main">
        <mc:Choice Requires="a14">
          <p:sp>
            <p:nvSpPr>
              <p:cNvPr id="9" name="Metin kutusu 8">
                <a:extLst>
                  <a:ext uri="{FF2B5EF4-FFF2-40B4-BE49-F238E27FC236}">
                    <a16:creationId xmlns:a16="http://schemas.microsoft.com/office/drawing/2014/main" id="{A64A8E4D-135C-42F5-5A5C-B0FC753D852F}"/>
                  </a:ext>
                </a:extLst>
              </p:cNvPr>
              <p:cNvSpPr txBox="1"/>
              <p:nvPr/>
            </p:nvSpPr>
            <p:spPr>
              <a:xfrm>
                <a:off x="277848" y="1224009"/>
                <a:ext cx="2924165" cy="40479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tr-TR" sz="1800" b="1" i="1" smtClean="0">
                              <a:latin typeface="Cambria Math" panose="02040503050406030204" pitchFamily="18" charset="0"/>
                            </a:rPr>
                          </m:ctrlPr>
                        </m:sSubPr>
                        <m:e>
                          <m:acc>
                            <m:accPr>
                              <m:chr m:val="⃗"/>
                              <m:ctrlPr>
                                <a:rPr lang="tr-TR" sz="1800" b="1" i="1">
                                  <a:latin typeface="Cambria Math" panose="02040503050406030204" pitchFamily="18" charset="0"/>
                                </a:rPr>
                              </m:ctrlPr>
                            </m:accPr>
                            <m:e>
                              <m:r>
                                <a:rPr lang="tr-TR" sz="1800" b="1" i="1">
                                  <a:latin typeface="Cambria Math" panose="02040503050406030204" pitchFamily="18" charset="0"/>
                                </a:rPr>
                                <m:t>𝑴</m:t>
                              </m:r>
                            </m:e>
                          </m:acc>
                        </m:e>
                        <m:sub>
                          <m:r>
                            <a:rPr lang="tr-TR" sz="1800" b="1" i="1">
                              <a:latin typeface="Cambria Math" panose="02040503050406030204" pitchFamily="18" charset="0"/>
                            </a:rPr>
                            <m:t>𝒐</m:t>
                          </m:r>
                        </m:sub>
                      </m:sSub>
                      <m:r>
                        <a:rPr lang="tr-TR" sz="1800" b="1" i="1">
                          <a:latin typeface="Cambria Math" panose="02040503050406030204" pitchFamily="18" charset="0"/>
                        </a:rPr>
                        <m:t>=</m:t>
                      </m:r>
                      <m:acc>
                        <m:accPr>
                          <m:chr m:val="⃗"/>
                          <m:ctrlPr>
                            <a:rPr lang="tr-TR" sz="1800" b="1" i="1">
                              <a:latin typeface="Cambria Math" panose="02040503050406030204" pitchFamily="18" charset="0"/>
                            </a:rPr>
                          </m:ctrlPr>
                        </m:accPr>
                        <m:e>
                          <m:r>
                            <a:rPr lang="tr-TR" sz="1800" b="1" i="1" smtClean="0">
                              <a:latin typeface="Cambria Math" panose="02040503050406030204" pitchFamily="18" charset="0"/>
                            </a:rPr>
                            <m:t>𝑶𝑩</m:t>
                          </m:r>
                        </m:e>
                      </m:acc>
                      <m:r>
                        <a:rPr lang="tr-TR" sz="1800" b="1" i="1" smtClean="0">
                          <a:latin typeface="Cambria Math" panose="02040503050406030204" pitchFamily="18" charset="0"/>
                        </a:rPr>
                        <m:t>𝒙</m:t>
                      </m:r>
                      <m:acc>
                        <m:accPr>
                          <m:chr m:val="⃗"/>
                          <m:ctrlPr>
                            <a:rPr lang="tr-TR" sz="1800" b="1" i="1">
                              <a:latin typeface="Cambria Math" panose="02040503050406030204" pitchFamily="18" charset="0"/>
                            </a:rPr>
                          </m:ctrlPr>
                        </m:accPr>
                        <m:e>
                          <m:r>
                            <a:rPr lang="tr-TR" sz="1800" b="1" i="1" smtClean="0">
                              <a:latin typeface="Cambria Math" panose="02040503050406030204" pitchFamily="18" charset="0"/>
                            </a:rPr>
                            <m:t>𝑭</m:t>
                          </m:r>
                        </m:e>
                      </m:acc>
                    </m:oMath>
                  </m:oMathPara>
                </a14:m>
                <a:endParaRPr lang="tr-TR" b="1" dirty="0"/>
              </a:p>
            </p:txBody>
          </p:sp>
        </mc:Choice>
        <mc:Fallback xmlns="">
          <p:sp>
            <p:nvSpPr>
              <p:cNvPr id="9" name="Metin kutusu 8">
                <a:extLst>
                  <a:ext uri="{FF2B5EF4-FFF2-40B4-BE49-F238E27FC236}">
                    <a16:creationId xmlns:a16="http://schemas.microsoft.com/office/drawing/2014/main" id="{A64A8E4D-135C-42F5-5A5C-B0FC753D852F}"/>
                  </a:ext>
                </a:extLst>
              </p:cNvPr>
              <p:cNvSpPr txBox="1">
                <a:spLocks noRot="1" noChangeAspect="1" noMove="1" noResize="1" noEditPoints="1" noAdjustHandles="1" noChangeArrowheads="1" noChangeShapeType="1" noTextEdit="1"/>
              </p:cNvSpPr>
              <p:nvPr/>
            </p:nvSpPr>
            <p:spPr>
              <a:xfrm>
                <a:off x="277848" y="1224009"/>
                <a:ext cx="2924165" cy="404791"/>
              </a:xfrm>
              <a:prstGeom prst="rect">
                <a:avLst/>
              </a:prstGeom>
              <a:blipFill>
                <a:blip r:embed="rId6"/>
                <a:stretch>
                  <a:fillRect/>
                </a:stretch>
              </a:blipFill>
            </p:spPr>
            <p:txBody>
              <a:bodyPr/>
              <a:lstStyle/>
              <a:p>
                <a:r>
                  <a:rPr lang="tr-TR">
                    <a:noFill/>
                  </a:rPr>
                  <a:t> </a:t>
                </a:r>
              </a:p>
            </p:txBody>
          </p:sp>
        </mc:Fallback>
      </mc:AlternateContent>
      <p:sp>
        <p:nvSpPr>
          <p:cNvPr id="12" name="Metin kutusu 11">
            <a:extLst>
              <a:ext uri="{FF2B5EF4-FFF2-40B4-BE49-F238E27FC236}">
                <a16:creationId xmlns:a16="http://schemas.microsoft.com/office/drawing/2014/main" id="{35737040-9305-92E2-AC38-0223C5AF1E49}"/>
              </a:ext>
            </a:extLst>
          </p:cNvPr>
          <p:cNvSpPr txBox="1"/>
          <p:nvPr/>
        </p:nvSpPr>
        <p:spPr>
          <a:xfrm>
            <a:off x="277848" y="1809978"/>
            <a:ext cx="5103336" cy="338554"/>
          </a:xfrm>
          <a:prstGeom prst="rect">
            <a:avLst/>
          </a:prstGeom>
          <a:noFill/>
        </p:spPr>
        <p:txBody>
          <a:bodyPr wrap="square">
            <a:spAutoFit/>
          </a:bodyPr>
          <a:lstStyle/>
          <a:p>
            <a:r>
              <a:rPr lang="tr-TR" altLang="tr-TR" sz="1600" dirty="0">
                <a:solidFill>
                  <a:schemeClr val="tx1"/>
                </a:solidFill>
                <a:latin typeface="+mj-lt"/>
              </a:rPr>
              <a:t>O noktasının koordinatları belli. B noktasınınkini bulmalıyız.</a:t>
            </a:r>
            <a:endParaRPr lang="tr-TR" sz="1600" dirty="0"/>
          </a:p>
        </p:txBody>
      </p:sp>
      <p:grpSp>
        <p:nvGrpSpPr>
          <p:cNvPr id="55" name="Grup 54">
            <a:extLst>
              <a:ext uri="{FF2B5EF4-FFF2-40B4-BE49-F238E27FC236}">
                <a16:creationId xmlns:a16="http://schemas.microsoft.com/office/drawing/2014/main" id="{22265706-764F-B176-1308-7855F8B976E5}"/>
              </a:ext>
            </a:extLst>
          </p:cNvPr>
          <p:cNvGrpSpPr/>
          <p:nvPr/>
        </p:nvGrpSpPr>
        <p:grpSpPr>
          <a:xfrm>
            <a:off x="5918889" y="1074046"/>
            <a:ext cx="3047260" cy="1706882"/>
            <a:chOff x="5918889" y="1074046"/>
            <a:chExt cx="3047260" cy="1706882"/>
          </a:xfrm>
        </p:grpSpPr>
        <p:grpSp>
          <p:nvGrpSpPr>
            <p:cNvPr id="50" name="Grup 49">
              <a:extLst>
                <a:ext uri="{FF2B5EF4-FFF2-40B4-BE49-F238E27FC236}">
                  <a16:creationId xmlns:a16="http://schemas.microsoft.com/office/drawing/2014/main" id="{901E02EB-74B5-FB9A-FF17-BEC06DA917FD}"/>
                </a:ext>
              </a:extLst>
            </p:cNvPr>
            <p:cNvGrpSpPr/>
            <p:nvPr/>
          </p:nvGrpSpPr>
          <p:grpSpPr>
            <a:xfrm>
              <a:off x="5918889" y="1457026"/>
              <a:ext cx="2312895" cy="497428"/>
              <a:chOff x="5918889" y="1457026"/>
              <a:chExt cx="2312895" cy="497428"/>
            </a:xfrm>
          </p:grpSpPr>
          <p:sp>
            <p:nvSpPr>
              <p:cNvPr id="39" name="Metin kutusu 38">
                <a:extLst>
                  <a:ext uri="{FF2B5EF4-FFF2-40B4-BE49-F238E27FC236}">
                    <a16:creationId xmlns:a16="http://schemas.microsoft.com/office/drawing/2014/main" id="{B4038B3E-0982-6026-6893-0F4A08D6372F}"/>
                  </a:ext>
                </a:extLst>
              </p:cNvPr>
              <p:cNvSpPr txBox="1"/>
              <p:nvPr/>
            </p:nvSpPr>
            <p:spPr>
              <a:xfrm>
                <a:off x="7191644" y="1585122"/>
                <a:ext cx="721741" cy="369332"/>
              </a:xfrm>
              <a:prstGeom prst="rect">
                <a:avLst/>
              </a:prstGeom>
              <a:noFill/>
            </p:spPr>
            <p:txBody>
              <a:bodyPr wrap="square">
                <a:spAutoFit/>
              </a:bodyPr>
              <a:lstStyle/>
              <a:p>
                <a:r>
                  <a:rPr lang="tr-TR" altLang="tr-TR" sz="1600" dirty="0">
                    <a:solidFill>
                      <a:schemeClr val="tx1"/>
                    </a:solidFill>
                    <a:latin typeface="+mj-lt"/>
                  </a:rPr>
                  <a:t>X</a:t>
                </a:r>
                <a:r>
                  <a:rPr lang="tr-TR" altLang="tr-TR" sz="1600" baseline="-25000" dirty="0">
                    <a:solidFill>
                      <a:schemeClr val="tx1"/>
                    </a:solidFill>
                    <a:latin typeface="+mj-lt"/>
                  </a:rPr>
                  <a:t>B</a:t>
                </a:r>
                <a:r>
                  <a:rPr lang="tr-TR" altLang="tr-TR" sz="1800" dirty="0">
                    <a:solidFill>
                      <a:schemeClr val="tx1"/>
                    </a:solidFill>
                    <a:latin typeface="+mj-lt"/>
                  </a:rPr>
                  <a:t> </a:t>
                </a:r>
                <a:endParaRPr lang="tr-TR" dirty="0"/>
              </a:p>
            </p:txBody>
          </p:sp>
          <p:sp>
            <p:nvSpPr>
              <p:cNvPr id="40" name="Metin kutusu 39">
                <a:extLst>
                  <a:ext uri="{FF2B5EF4-FFF2-40B4-BE49-F238E27FC236}">
                    <a16:creationId xmlns:a16="http://schemas.microsoft.com/office/drawing/2014/main" id="{5DFB5E4B-A993-AB10-CFD2-563708BFE6F4}"/>
                  </a:ext>
                </a:extLst>
              </p:cNvPr>
              <p:cNvSpPr txBox="1"/>
              <p:nvPr/>
            </p:nvSpPr>
            <p:spPr>
              <a:xfrm>
                <a:off x="5999761" y="1507503"/>
                <a:ext cx="378192" cy="369332"/>
              </a:xfrm>
              <a:prstGeom prst="rect">
                <a:avLst/>
              </a:prstGeom>
              <a:noFill/>
            </p:spPr>
            <p:txBody>
              <a:bodyPr wrap="square">
                <a:spAutoFit/>
              </a:bodyPr>
              <a:lstStyle/>
              <a:p>
                <a:r>
                  <a:rPr lang="tr-TR" altLang="tr-TR" sz="1600" dirty="0">
                    <a:solidFill>
                      <a:schemeClr val="tx1"/>
                    </a:solidFill>
                    <a:latin typeface="+mj-lt"/>
                  </a:rPr>
                  <a:t>Y</a:t>
                </a:r>
                <a:r>
                  <a:rPr lang="tr-TR" altLang="tr-TR" sz="1600" baseline="-25000" dirty="0">
                    <a:solidFill>
                      <a:schemeClr val="tx1"/>
                    </a:solidFill>
                    <a:latin typeface="+mj-lt"/>
                  </a:rPr>
                  <a:t>B</a:t>
                </a:r>
                <a:r>
                  <a:rPr lang="tr-TR" altLang="tr-TR" sz="1800" dirty="0">
                    <a:solidFill>
                      <a:schemeClr val="tx1"/>
                    </a:solidFill>
                    <a:latin typeface="+mj-lt"/>
                  </a:rPr>
                  <a:t> </a:t>
                </a:r>
                <a:endParaRPr lang="tr-TR" dirty="0"/>
              </a:p>
            </p:txBody>
          </p:sp>
          <p:sp>
            <p:nvSpPr>
              <p:cNvPr id="46" name="Sağ Ayraç 45">
                <a:extLst>
                  <a:ext uri="{FF2B5EF4-FFF2-40B4-BE49-F238E27FC236}">
                    <a16:creationId xmlns:a16="http://schemas.microsoft.com/office/drawing/2014/main" id="{1183F2E2-7BBC-89CA-BAF3-496FA9AE2D63}"/>
                  </a:ext>
                </a:extLst>
              </p:cNvPr>
              <p:cNvSpPr/>
              <p:nvPr/>
            </p:nvSpPr>
            <p:spPr>
              <a:xfrm rot="3680468">
                <a:off x="7477870" y="810569"/>
                <a:ext cx="107458" cy="1400371"/>
              </a:xfrm>
              <a:prstGeom prst="rightBrace">
                <a:avLst>
                  <a:gd name="adj1" fmla="val 8333"/>
                  <a:gd name="adj2" fmla="val 7043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47" name="Sağ Ayraç 46">
                <a:extLst>
                  <a:ext uri="{FF2B5EF4-FFF2-40B4-BE49-F238E27FC236}">
                    <a16:creationId xmlns:a16="http://schemas.microsoft.com/office/drawing/2014/main" id="{34224FE0-E905-ED62-5F3E-21E0A4FF086B}"/>
                  </a:ext>
                </a:extLst>
              </p:cNvPr>
              <p:cNvSpPr/>
              <p:nvPr/>
            </p:nvSpPr>
            <p:spPr>
              <a:xfrm rot="7117202">
                <a:off x="6296684" y="1244865"/>
                <a:ext cx="68979" cy="824569"/>
              </a:xfrm>
              <a:prstGeom prst="rightBrace">
                <a:avLst>
                  <a:gd name="adj1" fmla="val 0"/>
                  <a:gd name="adj2" fmla="val 7043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grpSp>
        <p:sp>
          <p:nvSpPr>
            <p:cNvPr id="44" name="Sağ Ayraç 43">
              <a:extLst>
                <a:ext uri="{FF2B5EF4-FFF2-40B4-BE49-F238E27FC236}">
                  <a16:creationId xmlns:a16="http://schemas.microsoft.com/office/drawing/2014/main" id="{147C6281-5DFE-732F-136E-B15D61F81D46}"/>
                </a:ext>
              </a:extLst>
            </p:cNvPr>
            <p:cNvSpPr/>
            <p:nvPr/>
          </p:nvSpPr>
          <p:spPr>
            <a:xfrm>
              <a:off x="8147979" y="1074046"/>
              <a:ext cx="173830" cy="17068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45" name="Metin kutusu 44">
              <a:extLst>
                <a:ext uri="{FF2B5EF4-FFF2-40B4-BE49-F238E27FC236}">
                  <a16:creationId xmlns:a16="http://schemas.microsoft.com/office/drawing/2014/main" id="{61BB4AD2-F4F5-A34F-8339-4DF293D39123}"/>
                </a:ext>
              </a:extLst>
            </p:cNvPr>
            <p:cNvSpPr txBox="1"/>
            <p:nvPr/>
          </p:nvSpPr>
          <p:spPr>
            <a:xfrm>
              <a:off x="8244408" y="1723873"/>
              <a:ext cx="721741" cy="369332"/>
            </a:xfrm>
            <a:prstGeom prst="rect">
              <a:avLst/>
            </a:prstGeom>
            <a:noFill/>
          </p:spPr>
          <p:txBody>
            <a:bodyPr wrap="square">
              <a:spAutoFit/>
            </a:bodyPr>
            <a:lstStyle/>
            <a:p>
              <a:r>
                <a:rPr lang="tr-TR" altLang="tr-TR" sz="1600" dirty="0">
                  <a:solidFill>
                    <a:schemeClr val="tx1"/>
                  </a:solidFill>
                  <a:latin typeface="+mj-lt"/>
                </a:rPr>
                <a:t>Z</a:t>
              </a:r>
              <a:r>
                <a:rPr lang="tr-TR" altLang="tr-TR" sz="1600" baseline="-25000" dirty="0">
                  <a:solidFill>
                    <a:schemeClr val="tx1"/>
                  </a:solidFill>
                  <a:latin typeface="+mj-lt"/>
                </a:rPr>
                <a:t>B</a:t>
              </a:r>
              <a:r>
                <a:rPr lang="tr-TR" altLang="tr-TR" sz="1800" dirty="0">
                  <a:solidFill>
                    <a:schemeClr val="tx1"/>
                  </a:solidFill>
                  <a:latin typeface="+mj-lt"/>
                </a:rPr>
                <a:t> </a:t>
              </a:r>
              <a:endParaRPr lang="tr-TR" dirty="0"/>
            </a:p>
          </p:txBody>
        </p:sp>
      </p:grpSp>
      <p:grpSp>
        <p:nvGrpSpPr>
          <p:cNvPr id="53" name="Grup 52">
            <a:extLst>
              <a:ext uri="{FF2B5EF4-FFF2-40B4-BE49-F238E27FC236}">
                <a16:creationId xmlns:a16="http://schemas.microsoft.com/office/drawing/2014/main" id="{FBA73857-4B1A-10FF-867A-58AA7A65569F}"/>
              </a:ext>
            </a:extLst>
          </p:cNvPr>
          <p:cNvGrpSpPr/>
          <p:nvPr/>
        </p:nvGrpSpPr>
        <p:grpSpPr>
          <a:xfrm>
            <a:off x="5950322" y="1074046"/>
            <a:ext cx="2197657" cy="1076290"/>
            <a:chOff x="5950322" y="1074046"/>
            <a:chExt cx="2197657" cy="1076290"/>
          </a:xfrm>
        </p:grpSpPr>
        <p:cxnSp>
          <p:nvCxnSpPr>
            <p:cNvPr id="15" name="Düz Bağlayıcı 14">
              <a:extLst>
                <a:ext uri="{FF2B5EF4-FFF2-40B4-BE49-F238E27FC236}">
                  <a16:creationId xmlns:a16="http://schemas.microsoft.com/office/drawing/2014/main" id="{1AE2C267-FFB7-5741-FAE6-BA91A48E188C}"/>
                </a:ext>
              </a:extLst>
            </p:cNvPr>
            <p:cNvCxnSpPr>
              <a:cxnSpLocks/>
            </p:cNvCxnSpPr>
            <p:nvPr/>
          </p:nvCxnSpPr>
          <p:spPr>
            <a:xfrm flipH="1">
              <a:off x="6450586" y="1074046"/>
              <a:ext cx="1697393" cy="87388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399F2EEF-9D43-DA37-BD4E-C3D7A3192FAE}"/>
                </a:ext>
              </a:extLst>
            </p:cNvPr>
            <p:cNvCxnSpPr>
              <a:cxnSpLocks/>
            </p:cNvCxnSpPr>
            <p:nvPr/>
          </p:nvCxnSpPr>
          <p:spPr>
            <a:xfrm>
              <a:off x="5950322" y="1368753"/>
              <a:ext cx="1462799" cy="78158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3" name="Paralelkenar 42">
              <a:extLst>
                <a:ext uri="{FF2B5EF4-FFF2-40B4-BE49-F238E27FC236}">
                  <a16:creationId xmlns:a16="http://schemas.microsoft.com/office/drawing/2014/main" id="{5A3362FA-0FB0-EBDC-2BC9-20D461662249}"/>
                </a:ext>
              </a:extLst>
            </p:cNvPr>
            <p:cNvSpPr/>
            <p:nvPr/>
          </p:nvSpPr>
          <p:spPr>
            <a:xfrm rot="19961698" flipH="1">
              <a:off x="6617018" y="1651865"/>
              <a:ext cx="231113" cy="144016"/>
            </a:xfrm>
            <a:prstGeom prst="parallelogram">
              <a:avLst>
                <a:gd name="adj" fmla="val 6932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Metin kutusu 48">
              <a:extLst>
                <a:ext uri="{FF2B5EF4-FFF2-40B4-BE49-F238E27FC236}">
                  <a16:creationId xmlns:a16="http://schemas.microsoft.com/office/drawing/2014/main" id="{8E6566BA-2914-05D7-9EF7-24D18314EF72}"/>
                </a:ext>
              </a:extLst>
            </p:cNvPr>
            <p:cNvSpPr txBox="1"/>
            <p:nvPr/>
          </p:nvSpPr>
          <p:spPr>
            <a:xfrm>
              <a:off x="6614376" y="1475817"/>
              <a:ext cx="180620" cy="369332"/>
            </a:xfrm>
            <a:prstGeom prst="rect">
              <a:avLst/>
            </a:prstGeom>
            <a:noFill/>
          </p:spPr>
          <p:txBody>
            <a:bodyPr wrap="square">
              <a:spAutoFit/>
            </a:bodyPr>
            <a:lstStyle/>
            <a:p>
              <a:r>
                <a:rPr lang="tr-TR" altLang="tr-TR" sz="1800" dirty="0">
                  <a:solidFill>
                    <a:schemeClr val="tx1"/>
                  </a:solidFill>
                  <a:latin typeface="+mj-lt"/>
                </a:rPr>
                <a:t>.</a:t>
              </a:r>
              <a:endParaRPr lang="tr-TR" dirty="0"/>
            </a:p>
          </p:txBody>
        </p:sp>
      </p:grpSp>
      <mc:AlternateContent xmlns:mc="http://schemas.openxmlformats.org/markup-compatibility/2006" xmlns:a14="http://schemas.microsoft.com/office/drawing/2010/main">
        <mc:Choice Requires="a14">
          <p:sp>
            <p:nvSpPr>
              <p:cNvPr id="56" name="Dikdörtgen 55">
                <a:extLst>
                  <a:ext uri="{FF2B5EF4-FFF2-40B4-BE49-F238E27FC236}">
                    <a16:creationId xmlns:a16="http://schemas.microsoft.com/office/drawing/2014/main" id="{8C2D5715-D122-7CEA-925B-618C05398247}"/>
                  </a:ext>
                </a:extLst>
              </p:cNvPr>
              <p:cNvSpPr/>
              <p:nvPr/>
            </p:nvSpPr>
            <p:spPr>
              <a:xfrm>
                <a:off x="277848" y="2093947"/>
                <a:ext cx="3141182"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tr-TR" sz="1600" b="0" i="1" smtClean="0">
                          <a:latin typeface="Cambria Math" panose="02040503050406030204" pitchFamily="18" charset="0"/>
                        </a:rPr>
                        <m:t>𝑋</m:t>
                      </m:r>
                      <m:r>
                        <a:rPr lang="tr-TR" sz="1600" b="0" i="1" baseline="-25000" smtClean="0">
                          <a:latin typeface="Cambria Math" panose="02040503050406030204" pitchFamily="18" charset="0"/>
                        </a:rPr>
                        <m:t>𝐵</m:t>
                      </m:r>
                      <m:r>
                        <a:rPr lang="tr-TR" sz="1600" b="0" i="1" smtClean="0">
                          <a:latin typeface="Cambria Math" panose="02040503050406030204" pitchFamily="18" charset="0"/>
                        </a:rPr>
                        <m:t>=200.</m:t>
                      </m:r>
                      <m:r>
                        <a:rPr lang="tr-TR" sz="1600" b="0" i="1" smtClean="0">
                          <a:latin typeface="Cambria Math" panose="02040503050406030204" pitchFamily="18" charset="0"/>
                        </a:rPr>
                        <m:t>𝑐𝑜𝑠</m:t>
                      </m:r>
                      <m:r>
                        <a:rPr lang="tr-TR" sz="1600" b="0" i="1" smtClean="0">
                          <a:latin typeface="Cambria Math" panose="02040503050406030204" pitchFamily="18" charset="0"/>
                        </a:rPr>
                        <m:t>30=173,2 </m:t>
                      </m:r>
                      <m:r>
                        <a:rPr lang="tr-TR" sz="1600" b="0" i="1" smtClean="0">
                          <a:latin typeface="Cambria Math" panose="02040503050406030204" pitchFamily="18" charset="0"/>
                        </a:rPr>
                        <m:t>𝑚𝑚</m:t>
                      </m:r>
                    </m:oMath>
                  </m:oMathPara>
                </a14:m>
                <a:endParaRPr lang="tr-TR" sz="1600" b="0" dirty="0"/>
              </a:p>
              <a:p>
                <a:pPr/>
                <a14:m>
                  <m:oMathPara xmlns:m="http://schemas.openxmlformats.org/officeDocument/2006/math">
                    <m:oMathParaPr>
                      <m:jc m:val="left"/>
                    </m:oMathParaPr>
                    <m:oMath xmlns:m="http://schemas.openxmlformats.org/officeDocument/2006/math">
                      <m:r>
                        <a:rPr lang="tr-TR" sz="1600" b="0" i="1" smtClean="0">
                          <a:latin typeface="Cambria Math" panose="02040503050406030204" pitchFamily="18" charset="0"/>
                        </a:rPr>
                        <m:t>𝑌</m:t>
                      </m:r>
                      <m:r>
                        <a:rPr lang="tr-TR" sz="1600" i="1" baseline="-25000">
                          <a:latin typeface="Cambria Math" panose="02040503050406030204" pitchFamily="18" charset="0"/>
                        </a:rPr>
                        <m:t>𝐵</m:t>
                      </m:r>
                      <m:r>
                        <a:rPr lang="tr-TR" sz="1600" i="1">
                          <a:latin typeface="Cambria Math" panose="02040503050406030204" pitchFamily="18" charset="0"/>
                        </a:rPr>
                        <m:t>=</m:t>
                      </m:r>
                      <m:r>
                        <a:rPr lang="tr-TR" sz="1600" b="0" i="1" smtClean="0">
                          <a:latin typeface="Cambria Math" panose="02040503050406030204" pitchFamily="18" charset="0"/>
                        </a:rPr>
                        <m:t>−</m:t>
                      </m:r>
                      <m:d>
                        <m:dPr>
                          <m:ctrlPr>
                            <a:rPr lang="tr-TR" sz="1600" b="0" i="1" smtClean="0">
                              <a:latin typeface="Cambria Math" panose="02040503050406030204" pitchFamily="18" charset="0"/>
                            </a:rPr>
                          </m:ctrlPr>
                        </m:dPr>
                        <m:e>
                          <m:r>
                            <a:rPr lang="tr-TR" sz="1600" i="1">
                              <a:latin typeface="Cambria Math" panose="02040503050406030204" pitchFamily="18" charset="0"/>
                            </a:rPr>
                            <m:t>200.</m:t>
                          </m:r>
                          <m:r>
                            <a:rPr lang="tr-TR" sz="1600" b="0" i="1" smtClean="0">
                              <a:latin typeface="Cambria Math" panose="02040503050406030204" pitchFamily="18" charset="0"/>
                            </a:rPr>
                            <m:t>𝑠𝑖𝑛</m:t>
                          </m:r>
                          <m:r>
                            <a:rPr lang="tr-TR" sz="1600" i="1">
                              <a:latin typeface="Cambria Math" panose="02040503050406030204" pitchFamily="18" charset="0"/>
                            </a:rPr>
                            <m:t>30</m:t>
                          </m:r>
                        </m:e>
                      </m:d>
                      <m:r>
                        <a:rPr lang="tr-TR" sz="1600" i="1">
                          <a:latin typeface="Cambria Math" panose="02040503050406030204" pitchFamily="18" charset="0"/>
                        </a:rPr>
                        <m:t>=</m:t>
                      </m:r>
                      <m:r>
                        <a:rPr lang="tr-TR" sz="1600" b="0" i="1" smtClean="0">
                          <a:latin typeface="Cambria Math" panose="02040503050406030204" pitchFamily="18" charset="0"/>
                        </a:rPr>
                        <m:t>−</m:t>
                      </m:r>
                      <m:r>
                        <a:rPr lang="tr-TR" sz="1600" i="1">
                          <a:latin typeface="Cambria Math" panose="02040503050406030204" pitchFamily="18" charset="0"/>
                        </a:rPr>
                        <m:t>1</m:t>
                      </m:r>
                      <m:r>
                        <a:rPr lang="tr-TR" sz="1600" b="0" i="1" smtClean="0">
                          <a:latin typeface="Cambria Math" panose="02040503050406030204" pitchFamily="18" charset="0"/>
                        </a:rPr>
                        <m:t>00</m:t>
                      </m:r>
                      <m:r>
                        <a:rPr lang="tr-TR" sz="1600" i="1">
                          <a:latin typeface="Cambria Math" panose="02040503050406030204" pitchFamily="18" charset="0"/>
                        </a:rPr>
                        <m:t> </m:t>
                      </m:r>
                      <m:r>
                        <a:rPr lang="tr-TR" sz="1600" i="1">
                          <a:latin typeface="Cambria Math" panose="02040503050406030204" pitchFamily="18" charset="0"/>
                        </a:rPr>
                        <m:t>𝑚𝑚</m:t>
                      </m:r>
                    </m:oMath>
                  </m:oMathPara>
                </a14:m>
                <a:endParaRPr lang="tr-TR" sz="1600" dirty="0"/>
              </a:p>
              <a:p>
                <a:r>
                  <a:rPr lang="tr-TR" sz="1600" dirty="0"/>
                  <a:t>Z</a:t>
                </a:r>
                <a14:m>
                  <m:oMath xmlns:m="http://schemas.openxmlformats.org/officeDocument/2006/math">
                    <m:r>
                      <a:rPr lang="tr-TR" sz="1600" i="1" baseline="-25000">
                        <a:latin typeface="Cambria Math" panose="02040503050406030204" pitchFamily="18" charset="0"/>
                      </a:rPr>
                      <m:t>𝐵</m:t>
                    </m:r>
                    <m:r>
                      <a:rPr lang="tr-TR" sz="1600" i="1">
                        <a:latin typeface="Cambria Math" panose="02040503050406030204" pitchFamily="18" charset="0"/>
                      </a:rPr>
                      <m:t>=1</m:t>
                    </m:r>
                    <m:r>
                      <a:rPr lang="tr-TR" sz="1600" b="0" i="1" smtClean="0">
                        <a:latin typeface="Cambria Math" panose="02040503050406030204" pitchFamily="18" charset="0"/>
                      </a:rPr>
                      <m:t>2</m:t>
                    </m:r>
                    <m:r>
                      <a:rPr lang="tr-TR" sz="1600" i="1">
                        <a:latin typeface="Cambria Math" panose="02040503050406030204" pitchFamily="18" charset="0"/>
                      </a:rPr>
                      <m:t>0 </m:t>
                    </m:r>
                    <m:r>
                      <a:rPr lang="tr-TR" sz="1600" i="1">
                        <a:latin typeface="Cambria Math" panose="02040503050406030204" pitchFamily="18" charset="0"/>
                      </a:rPr>
                      <m:t>𝑚𝑚</m:t>
                    </m:r>
                  </m:oMath>
                </a14:m>
                <a:endParaRPr lang="tr-TR" sz="1600" dirty="0"/>
              </a:p>
            </p:txBody>
          </p:sp>
        </mc:Choice>
        <mc:Fallback xmlns="">
          <p:sp>
            <p:nvSpPr>
              <p:cNvPr id="56" name="Dikdörtgen 55">
                <a:extLst>
                  <a:ext uri="{FF2B5EF4-FFF2-40B4-BE49-F238E27FC236}">
                    <a16:creationId xmlns:a16="http://schemas.microsoft.com/office/drawing/2014/main" id="{8C2D5715-D122-7CEA-925B-618C05398247}"/>
                  </a:ext>
                </a:extLst>
              </p:cNvPr>
              <p:cNvSpPr>
                <a:spLocks noRot="1" noChangeAspect="1" noMove="1" noResize="1" noEditPoints="1" noAdjustHandles="1" noChangeArrowheads="1" noChangeShapeType="1" noTextEdit="1"/>
              </p:cNvSpPr>
              <p:nvPr/>
            </p:nvSpPr>
            <p:spPr>
              <a:xfrm>
                <a:off x="277848" y="2093947"/>
                <a:ext cx="3141182" cy="830997"/>
              </a:xfrm>
              <a:prstGeom prst="rect">
                <a:avLst/>
              </a:prstGeom>
              <a:blipFill>
                <a:blip r:embed="rId7"/>
                <a:stretch>
                  <a:fillRect l="-1165" b="-8029"/>
                </a:stretch>
              </a:blipFill>
            </p:spPr>
            <p:txBody>
              <a:bodyPr/>
              <a:lstStyle/>
              <a:p>
                <a:r>
                  <a:rPr lang="tr-TR">
                    <a:noFill/>
                  </a:rPr>
                  <a:t> </a:t>
                </a:r>
              </a:p>
            </p:txBody>
          </p:sp>
        </mc:Fallback>
      </mc:AlternateContent>
      <p:grpSp>
        <p:nvGrpSpPr>
          <p:cNvPr id="78" name="Grup 77">
            <a:extLst>
              <a:ext uri="{FF2B5EF4-FFF2-40B4-BE49-F238E27FC236}">
                <a16:creationId xmlns:a16="http://schemas.microsoft.com/office/drawing/2014/main" id="{9AB46E37-A08D-A7D2-51E7-F3D7E67EF7B9}"/>
              </a:ext>
            </a:extLst>
          </p:cNvPr>
          <p:cNvGrpSpPr/>
          <p:nvPr/>
        </p:nvGrpSpPr>
        <p:grpSpPr>
          <a:xfrm>
            <a:off x="277847" y="3789040"/>
            <a:ext cx="4585713" cy="1130642"/>
            <a:chOff x="277847" y="3522494"/>
            <a:chExt cx="4585713" cy="1130642"/>
          </a:xfrm>
        </p:grpSpPr>
        <mc:AlternateContent xmlns:mc="http://schemas.openxmlformats.org/markup-compatibility/2006" xmlns:a14="http://schemas.microsoft.com/office/drawing/2010/main">
          <mc:Choice Requires="a14">
            <p:sp>
              <p:nvSpPr>
                <p:cNvPr id="58" name="Metin kutusu 57">
                  <a:extLst>
                    <a:ext uri="{FF2B5EF4-FFF2-40B4-BE49-F238E27FC236}">
                      <a16:creationId xmlns:a16="http://schemas.microsoft.com/office/drawing/2014/main" id="{530DB832-D272-DFC9-9C57-B9F573D39F3D}"/>
                    </a:ext>
                  </a:extLst>
                </p:cNvPr>
                <p:cNvSpPr txBox="1"/>
                <p:nvPr/>
              </p:nvSpPr>
              <p:spPr>
                <a:xfrm>
                  <a:off x="277847" y="3539498"/>
                  <a:ext cx="4585713" cy="111363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tr-TR" sz="1600" b="0" i="1" smtClean="0">
                            <a:latin typeface="Cambria Math" panose="02040503050406030204" pitchFamily="18" charset="0"/>
                          </a:rPr>
                          <m:t>𝐹</m:t>
                        </m:r>
                        <m:r>
                          <a:rPr lang="tr-TR" sz="1600" b="0" i="1" baseline="-25000" smtClean="0">
                            <a:latin typeface="Cambria Math" panose="02040503050406030204" pitchFamily="18" charset="0"/>
                          </a:rPr>
                          <m:t>𝑥</m:t>
                        </m:r>
                        <m:r>
                          <a:rPr lang="tr-TR" sz="1600" b="0" i="1" smtClean="0">
                            <a:latin typeface="Cambria Math" panose="02040503050406030204" pitchFamily="18" charset="0"/>
                          </a:rPr>
                          <m:t>=0</m:t>
                        </m:r>
                      </m:oMath>
                    </m:oMathPara>
                  </a14:m>
                  <a:endParaRPr lang="tr-TR" sz="16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tr-TR" sz="1600" i="1">
                            <a:latin typeface="Cambria Math" panose="02040503050406030204" pitchFamily="18" charset="0"/>
                          </a:rPr>
                          <m:t>𝐹</m:t>
                        </m:r>
                        <m:r>
                          <a:rPr lang="tr-TR" sz="1600" b="0" i="1" baseline="-25000" smtClean="0">
                            <a:latin typeface="Cambria Math" panose="02040503050406030204" pitchFamily="18" charset="0"/>
                          </a:rPr>
                          <m:t>𝑦</m:t>
                        </m:r>
                        <m:r>
                          <a:rPr lang="tr-TR" sz="1600" i="1">
                            <a:latin typeface="Cambria Math" panose="02040503050406030204" pitchFamily="18" charset="0"/>
                          </a:rPr>
                          <m:t>=</m:t>
                        </m:r>
                        <m:r>
                          <a:rPr lang="tr-TR" sz="1600" b="0" i="1" smtClean="0">
                            <a:latin typeface="Cambria Math" panose="02040503050406030204" pitchFamily="18" charset="0"/>
                          </a:rPr>
                          <m:t>110 . </m:t>
                        </m:r>
                        <m:r>
                          <a:rPr lang="tr-TR" sz="1600" b="0" i="1" smtClean="0">
                            <a:latin typeface="Cambria Math" panose="02040503050406030204" pitchFamily="18" charset="0"/>
                          </a:rPr>
                          <m:t>𝑐𝑜𝑠</m:t>
                        </m:r>
                        <m:r>
                          <a:rPr lang="tr-TR" sz="1600" b="0" i="1" smtClean="0">
                            <a:latin typeface="Cambria Math" panose="02040503050406030204" pitchFamily="18" charset="0"/>
                          </a:rPr>
                          <m:t>15=106,22 </m:t>
                        </m:r>
                        <m:r>
                          <a:rPr lang="tr-TR" sz="1600" b="0" i="1" smtClean="0">
                            <a:latin typeface="Cambria Math" panose="02040503050406030204" pitchFamily="18" charset="0"/>
                          </a:rPr>
                          <m:t>𝑁</m:t>
                        </m:r>
                      </m:oMath>
                    </m:oMathPara>
                  </a14:m>
                  <a:endParaRPr lang="tr-TR" sz="1600" b="0" dirty="0"/>
                </a:p>
                <a:p>
                  <a:pPr/>
                  <a14:m>
                    <m:oMathPara xmlns:m="http://schemas.openxmlformats.org/officeDocument/2006/math">
                      <m:oMathParaPr>
                        <m:jc m:val="left"/>
                      </m:oMathParaPr>
                      <m:oMath xmlns:m="http://schemas.openxmlformats.org/officeDocument/2006/math">
                        <m:r>
                          <a:rPr lang="tr-TR" sz="1600" i="1" smtClean="0">
                            <a:latin typeface="Cambria Math" panose="02040503050406030204" pitchFamily="18" charset="0"/>
                          </a:rPr>
                          <m:t>𝐹</m:t>
                        </m:r>
                        <m:r>
                          <a:rPr lang="tr-TR" sz="1600" b="0" i="1" baseline="-25000" smtClean="0">
                            <a:latin typeface="Cambria Math" panose="02040503050406030204" pitchFamily="18" charset="0"/>
                          </a:rPr>
                          <m:t>𝑧</m:t>
                        </m:r>
                        <m:r>
                          <a:rPr lang="tr-TR" sz="1600" i="1">
                            <a:latin typeface="Cambria Math" panose="02040503050406030204" pitchFamily="18" charset="0"/>
                          </a:rPr>
                          <m:t>=</m:t>
                        </m:r>
                        <m:r>
                          <a:rPr lang="tr-TR" sz="1600" b="0" i="1" smtClean="0">
                            <a:latin typeface="Cambria Math" panose="02040503050406030204" pitchFamily="18" charset="0"/>
                          </a:rPr>
                          <m:t>−</m:t>
                        </m:r>
                        <m:d>
                          <m:dPr>
                            <m:ctrlPr>
                              <a:rPr lang="tr-TR" sz="1600" b="0" i="1" smtClean="0">
                                <a:latin typeface="Cambria Math" panose="02040503050406030204" pitchFamily="18" charset="0"/>
                              </a:rPr>
                            </m:ctrlPr>
                          </m:dPr>
                          <m:e>
                            <m:r>
                              <a:rPr lang="tr-TR" sz="1600" b="0" i="1" smtClean="0">
                                <a:latin typeface="Cambria Math" panose="02040503050406030204" pitchFamily="18" charset="0"/>
                              </a:rPr>
                              <m:t>110 . </m:t>
                            </m:r>
                            <m:r>
                              <a:rPr lang="tr-TR" sz="1600" b="0" i="1" smtClean="0">
                                <a:latin typeface="Cambria Math" panose="02040503050406030204" pitchFamily="18" charset="0"/>
                              </a:rPr>
                              <m:t>𝑠𝑖𝑛</m:t>
                            </m:r>
                            <m:r>
                              <a:rPr lang="tr-TR" sz="1600" b="0" i="1" smtClean="0">
                                <a:latin typeface="Cambria Math" panose="02040503050406030204" pitchFamily="18" charset="0"/>
                              </a:rPr>
                              <m:t>15</m:t>
                            </m:r>
                          </m:e>
                        </m:d>
                        <m:r>
                          <a:rPr lang="tr-TR" sz="1600" b="0" i="1" smtClean="0">
                            <a:latin typeface="Cambria Math" panose="02040503050406030204" pitchFamily="18" charset="0"/>
                          </a:rPr>
                          <m:t>=−28,47 </m:t>
                        </m:r>
                        <m:r>
                          <a:rPr lang="tr-TR" sz="1600" b="0" i="1" smtClean="0">
                            <a:latin typeface="Cambria Math" panose="02040503050406030204" pitchFamily="18" charset="0"/>
                          </a:rPr>
                          <m:t>𝑁</m:t>
                        </m:r>
                      </m:oMath>
                    </m:oMathPara>
                  </a14:m>
                  <a:endParaRPr lang="tr-TR" sz="1600" b="0" dirty="0"/>
                </a:p>
                <a:p>
                  <a14:m>
                    <m:oMath xmlns:m="http://schemas.openxmlformats.org/officeDocument/2006/math">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𝐹</m:t>
                          </m:r>
                        </m:e>
                      </m:acc>
                      <m:r>
                        <a:rPr lang="tr-TR" sz="1600" b="0" i="1" smtClean="0">
                          <a:latin typeface="Cambria Math" panose="02040503050406030204" pitchFamily="18" charset="0"/>
                        </a:rPr>
                        <m:t>=106,22</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b="0" i="0" smtClean="0">
                          <a:latin typeface="Cambria Math" panose="02040503050406030204" pitchFamily="18" charset="0"/>
                        </a:rPr>
                        <m:t>−28,47 </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𝑘</m:t>
                          </m:r>
                        </m:e>
                      </m:acc>
                    </m:oMath>
                  </a14:m>
                  <a:r>
                    <a:rPr lang="tr-TR" sz="1600" b="0" dirty="0"/>
                    <a:t> </a:t>
                  </a:r>
                </a:p>
              </p:txBody>
            </p:sp>
          </mc:Choice>
          <mc:Fallback xmlns="">
            <p:sp>
              <p:nvSpPr>
                <p:cNvPr id="58" name="Metin kutusu 57">
                  <a:extLst>
                    <a:ext uri="{FF2B5EF4-FFF2-40B4-BE49-F238E27FC236}">
                      <a16:creationId xmlns:a16="http://schemas.microsoft.com/office/drawing/2014/main" id="{530DB832-D272-DFC9-9C57-B9F573D39F3D}"/>
                    </a:ext>
                  </a:extLst>
                </p:cNvPr>
                <p:cNvSpPr txBox="1">
                  <a:spLocks noRot="1" noChangeAspect="1" noMove="1" noResize="1" noEditPoints="1" noAdjustHandles="1" noChangeArrowheads="1" noChangeShapeType="1" noTextEdit="1"/>
                </p:cNvSpPr>
                <p:nvPr/>
              </p:nvSpPr>
              <p:spPr>
                <a:xfrm>
                  <a:off x="277847" y="3539498"/>
                  <a:ext cx="4585713" cy="1113638"/>
                </a:xfrm>
                <a:prstGeom prst="rect">
                  <a:avLst/>
                </a:prstGeom>
                <a:blipFill>
                  <a:blip r:embed="rId8"/>
                  <a:stretch>
                    <a:fillRect b="-546"/>
                  </a:stretch>
                </a:blipFill>
              </p:spPr>
              <p:txBody>
                <a:bodyPr/>
                <a:lstStyle/>
                <a:p>
                  <a:r>
                    <a:rPr lang="tr-TR">
                      <a:noFill/>
                    </a:rPr>
                    <a:t> </a:t>
                  </a:r>
                </a:p>
              </p:txBody>
            </p:sp>
          </mc:Fallback>
        </mc:AlternateContent>
        <p:sp>
          <p:nvSpPr>
            <p:cNvPr id="70" name="Metin kutusu 69">
              <a:extLst>
                <a:ext uri="{FF2B5EF4-FFF2-40B4-BE49-F238E27FC236}">
                  <a16:creationId xmlns:a16="http://schemas.microsoft.com/office/drawing/2014/main" id="{51961034-4181-CF09-85E2-FB1E783368D2}"/>
                </a:ext>
              </a:extLst>
            </p:cNvPr>
            <p:cNvSpPr txBox="1"/>
            <p:nvPr/>
          </p:nvSpPr>
          <p:spPr>
            <a:xfrm>
              <a:off x="993519" y="3522494"/>
              <a:ext cx="2281980" cy="338554"/>
            </a:xfrm>
            <a:prstGeom prst="rect">
              <a:avLst/>
            </a:prstGeom>
            <a:noFill/>
          </p:spPr>
          <p:txBody>
            <a:bodyPr wrap="square">
              <a:spAutoFit/>
            </a:bodyPr>
            <a:lstStyle/>
            <a:p>
              <a:r>
                <a:rPr lang="tr-TR" altLang="tr-TR" sz="1600" dirty="0">
                  <a:solidFill>
                    <a:schemeClr val="tx1"/>
                  </a:solidFill>
                  <a:latin typeface="+mj-lt"/>
                </a:rPr>
                <a:t>(y-z düzlemine paralel) </a:t>
              </a:r>
              <a:endParaRPr lang="tr-TR" sz="1600" dirty="0"/>
            </a:p>
          </p:txBody>
        </p:sp>
      </p:grpSp>
      <p:grpSp>
        <p:nvGrpSpPr>
          <p:cNvPr id="77" name="Grup 76">
            <a:extLst>
              <a:ext uri="{FF2B5EF4-FFF2-40B4-BE49-F238E27FC236}">
                <a16:creationId xmlns:a16="http://schemas.microsoft.com/office/drawing/2014/main" id="{68EF1025-ED5A-93C0-4AE3-0EC3ECF56C45}"/>
              </a:ext>
            </a:extLst>
          </p:cNvPr>
          <p:cNvGrpSpPr/>
          <p:nvPr/>
        </p:nvGrpSpPr>
        <p:grpSpPr>
          <a:xfrm>
            <a:off x="3474603" y="3356992"/>
            <a:ext cx="3113621" cy="1700309"/>
            <a:chOff x="3141409" y="2627620"/>
            <a:chExt cx="3113621" cy="1700309"/>
          </a:xfrm>
        </p:grpSpPr>
        <p:sp>
          <p:nvSpPr>
            <p:cNvPr id="68" name="Kısmi Daire 67">
              <a:extLst>
                <a:ext uri="{FF2B5EF4-FFF2-40B4-BE49-F238E27FC236}">
                  <a16:creationId xmlns:a16="http://schemas.microsoft.com/office/drawing/2014/main" id="{6CF8C3E5-B430-C68E-F161-39446276FF2A}"/>
                </a:ext>
              </a:extLst>
            </p:cNvPr>
            <p:cNvSpPr/>
            <p:nvPr/>
          </p:nvSpPr>
          <p:spPr>
            <a:xfrm>
              <a:off x="3141409" y="2744067"/>
              <a:ext cx="682892" cy="618866"/>
            </a:xfrm>
            <a:prstGeom prst="pie">
              <a:avLst>
                <a:gd name="adj1" fmla="val 75128"/>
                <a:gd name="adj2" fmla="val 202943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p:txBody>
        </p:sp>
        <p:sp>
          <p:nvSpPr>
            <p:cNvPr id="59" name="Dikdörtgen 58">
              <a:extLst>
                <a:ext uri="{FF2B5EF4-FFF2-40B4-BE49-F238E27FC236}">
                  <a16:creationId xmlns:a16="http://schemas.microsoft.com/office/drawing/2014/main" id="{36B0CBCE-9833-3DE4-DCE8-ACFBA59923D5}"/>
                </a:ext>
              </a:extLst>
            </p:cNvPr>
            <p:cNvSpPr/>
            <p:nvPr/>
          </p:nvSpPr>
          <p:spPr>
            <a:xfrm>
              <a:off x="3473066" y="3052884"/>
              <a:ext cx="1495123" cy="1014594"/>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5" name="Düz Ok Bağlayıcısı 64">
              <a:extLst>
                <a:ext uri="{FF2B5EF4-FFF2-40B4-BE49-F238E27FC236}">
                  <a16:creationId xmlns:a16="http://schemas.microsoft.com/office/drawing/2014/main" id="{893E9F2F-E39F-98AD-B278-61170A225AEB}"/>
                </a:ext>
              </a:extLst>
            </p:cNvPr>
            <p:cNvCxnSpPr/>
            <p:nvPr/>
          </p:nvCxnSpPr>
          <p:spPr>
            <a:xfrm>
              <a:off x="3473066" y="3052884"/>
              <a:ext cx="149512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Düz Ok Bağlayıcısı 66">
              <a:extLst>
                <a:ext uri="{FF2B5EF4-FFF2-40B4-BE49-F238E27FC236}">
                  <a16:creationId xmlns:a16="http://schemas.microsoft.com/office/drawing/2014/main" id="{34F2F3E8-F69D-C702-7045-BD05FEAD04E1}"/>
                </a:ext>
              </a:extLst>
            </p:cNvPr>
            <p:cNvCxnSpPr/>
            <p:nvPr/>
          </p:nvCxnSpPr>
          <p:spPr>
            <a:xfrm>
              <a:off x="3473066" y="3052884"/>
              <a:ext cx="0" cy="101459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2" name="Metin kutusu 71">
              <a:extLst>
                <a:ext uri="{FF2B5EF4-FFF2-40B4-BE49-F238E27FC236}">
                  <a16:creationId xmlns:a16="http://schemas.microsoft.com/office/drawing/2014/main" id="{B4476CF2-87EC-443D-CBE2-DE4ED8C97A0A}"/>
                </a:ext>
              </a:extLst>
            </p:cNvPr>
            <p:cNvSpPr txBox="1"/>
            <p:nvPr/>
          </p:nvSpPr>
          <p:spPr>
            <a:xfrm>
              <a:off x="4650158" y="2627620"/>
              <a:ext cx="439310" cy="369332"/>
            </a:xfrm>
            <a:prstGeom prst="rect">
              <a:avLst/>
            </a:prstGeom>
            <a:noFill/>
          </p:spPr>
          <p:txBody>
            <a:bodyPr wrap="square">
              <a:spAutoFit/>
            </a:bodyPr>
            <a:lstStyle/>
            <a:p>
              <a:r>
                <a:rPr lang="tr-TR" dirty="0" err="1">
                  <a:latin typeface="+mj-lt"/>
                </a:rPr>
                <a:t>F</a:t>
              </a:r>
              <a:r>
                <a:rPr lang="tr-TR" baseline="-25000" dirty="0" err="1">
                  <a:latin typeface="+mj-lt"/>
                </a:rPr>
                <a:t>y</a:t>
              </a:r>
              <a:endParaRPr lang="tr-TR" baseline="-25000" dirty="0"/>
            </a:p>
          </p:txBody>
        </p:sp>
        <p:sp>
          <p:nvSpPr>
            <p:cNvPr id="73" name="Metin kutusu 72">
              <a:extLst>
                <a:ext uri="{FF2B5EF4-FFF2-40B4-BE49-F238E27FC236}">
                  <a16:creationId xmlns:a16="http://schemas.microsoft.com/office/drawing/2014/main" id="{C0D6C682-DA63-05EC-9630-670244878AB7}"/>
                </a:ext>
              </a:extLst>
            </p:cNvPr>
            <p:cNvSpPr txBox="1"/>
            <p:nvPr/>
          </p:nvSpPr>
          <p:spPr>
            <a:xfrm>
              <a:off x="3199375" y="3958597"/>
              <a:ext cx="439310" cy="369332"/>
            </a:xfrm>
            <a:prstGeom prst="rect">
              <a:avLst/>
            </a:prstGeom>
            <a:noFill/>
          </p:spPr>
          <p:txBody>
            <a:bodyPr wrap="square">
              <a:spAutoFit/>
            </a:bodyPr>
            <a:lstStyle/>
            <a:p>
              <a:r>
                <a:rPr lang="tr-TR" dirty="0" err="1">
                  <a:latin typeface="+mj-lt"/>
                </a:rPr>
                <a:t>F</a:t>
              </a:r>
              <a:r>
                <a:rPr lang="tr-TR" baseline="-25000" dirty="0" err="1">
                  <a:latin typeface="+mj-lt"/>
                </a:rPr>
                <a:t>z</a:t>
              </a:r>
              <a:endParaRPr lang="tr-TR" baseline="-25000" dirty="0"/>
            </a:p>
          </p:txBody>
        </p:sp>
        <p:sp>
          <p:nvSpPr>
            <p:cNvPr id="74" name="Metin kutusu 73">
              <a:extLst>
                <a:ext uri="{FF2B5EF4-FFF2-40B4-BE49-F238E27FC236}">
                  <a16:creationId xmlns:a16="http://schemas.microsoft.com/office/drawing/2014/main" id="{6605BEF8-8280-BC3C-8EDD-B4579AD2CD83}"/>
                </a:ext>
              </a:extLst>
            </p:cNvPr>
            <p:cNvSpPr txBox="1"/>
            <p:nvPr/>
          </p:nvSpPr>
          <p:spPr>
            <a:xfrm>
              <a:off x="5016849" y="3914472"/>
              <a:ext cx="1238181" cy="369332"/>
            </a:xfrm>
            <a:prstGeom prst="rect">
              <a:avLst/>
            </a:prstGeom>
            <a:noFill/>
          </p:spPr>
          <p:txBody>
            <a:bodyPr wrap="square">
              <a:spAutoFit/>
            </a:bodyPr>
            <a:lstStyle/>
            <a:p>
              <a:r>
                <a:rPr lang="tr-TR" dirty="0">
                  <a:latin typeface="+mj-lt"/>
                </a:rPr>
                <a:t>F=110 kN</a:t>
              </a:r>
              <a:endParaRPr lang="tr-TR" baseline="-25000" dirty="0"/>
            </a:p>
          </p:txBody>
        </p:sp>
        <p:sp>
          <p:nvSpPr>
            <p:cNvPr id="76" name="Metin kutusu 75">
              <a:extLst>
                <a:ext uri="{FF2B5EF4-FFF2-40B4-BE49-F238E27FC236}">
                  <a16:creationId xmlns:a16="http://schemas.microsoft.com/office/drawing/2014/main" id="{C6722B07-89CE-A607-7B40-323A313B9862}"/>
                </a:ext>
              </a:extLst>
            </p:cNvPr>
            <p:cNvSpPr txBox="1"/>
            <p:nvPr/>
          </p:nvSpPr>
          <p:spPr>
            <a:xfrm>
              <a:off x="3836626" y="3018430"/>
              <a:ext cx="913375" cy="369332"/>
            </a:xfrm>
            <a:prstGeom prst="rect">
              <a:avLst/>
            </a:prstGeom>
            <a:noFill/>
          </p:spPr>
          <p:txBody>
            <a:bodyPr wrap="square">
              <a:spAutoFit/>
            </a:bodyPr>
            <a:lstStyle/>
            <a:p>
              <a:r>
                <a:rPr lang="tr-TR" dirty="0">
                  <a:latin typeface="+mj-lt"/>
                </a:rPr>
                <a:t>15°</a:t>
              </a:r>
              <a:endParaRPr lang="tr-TR" dirty="0"/>
            </a:p>
          </p:txBody>
        </p:sp>
        <p:cxnSp>
          <p:nvCxnSpPr>
            <p:cNvPr id="61" name="Düz Ok Bağlayıcısı 60">
              <a:extLst>
                <a:ext uri="{FF2B5EF4-FFF2-40B4-BE49-F238E27FC236}">
                  <a16:creationId xmlns:a16="http://schemas.microsoft.com/office/drawing/2014/main" id="{162DB0AE-7E79-258F-62BE-32B25FF7B9A1}"/>
                </a:ext>
              </a:extLst>
            </p:cNvPr>
            <p:cNvCxnSpPr>
              <a:cxnSpLocks/>
            </p:cNvCxnSpPr>
            <p:nvPr/>
          </p:nvCxnSpPr>
          <p:spPr>
            <a:xfrm>
              <a:off x="3499090" y="3052884"/>
              <a:ext cx="1469099" cy="10359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2" name="Metin kutusu 81">
            <a:extLst>
              <a:ext uri="{FF2B5EF4-FFF2-40B4-BE49-F238E27FC236}">
                <a16:creationId xmlns:a16="http://schemas.microsoft.com/office/drawing/2014/main" id="{87152103-FA42-E3AC-4292-B46B5E6A984D}"/>
              </a:ext>
            </a:extLst>
          </p:cNvPr>
          <p:cNvSpPr txBox="1"/>
          <p:nvPr/>
        </p:nvSpPr>
        <p:spPr>
          <a:xfrm>
            <a:off x="277848" y="692696"/>
            <a:ext cx="4705456" cy="430887"/>
          </a:xfrm>
          <a:prstGeom prst="rect">
            <a:avLst/>
          </a:prstGeom>
          <a:solidFill>
            <a:schemeClr val="bg2"/>
          </a:solidFill>
        </p:spPr>
        <p:txBody>
          <a:bodyPr wrap="square" rtlCol="0">
            <a:spAutoFit/>
          </a:bodyPr>
          <a:lstStyle/>
          <a:p>
            <a:pPr algn="just"/>
            <a:r>
              <a:rPr lang="tr-TR" sz="1100" b="1" dirty="0">
                <a:solidFill>
                  <a:srgbClr val="FF0000"/>
                </a:solidFill>
              </a:rPr>
              <a:t>Moment</a:t>
            </a:r>
            <a:r>
              <a:rPr lang="tr-TR" sz="1100" b="1" dirty="0"/>
              <a:t>, moment alınan noktadan kuvvet hattı üzerindeki herhangi bir noktaya çizilen konum vektörü ile kuvvetin vektörel çarpımına eşittir.</a:t>
            </a:r>
          </a:p>
        </p:txBody>
      </p:sp>
      <p:sp>
        <p:nvSpPr>
          <p:cNvPr id="18" name="Text Box 4">
            <a:extLst>
              <a:ext uri="{FF2B5EF4-FFF2-40B4-BE49-F238E27FC236}">
                <a16:creationId xmlns:a16="http://schemas.microsoft.com/office/drawing/2014/main" id="{2141914E-B633-5E9C-EBFE-B4AC797CCF4C}"/>
              </a:ext>
            </a:extLst>
          </p:cNvPr>
          <p:cNvSpPr txBox="1">
            <a:spLocks noChangeArrowheads="1"/>
          </p:cNvSpPr>
          <p:nvPr/>
        </p:nvSpPr>
        <p:spPr bwMode="auto">
          <a:xfrm>
            <a:off x="277847" y="260648"/>
            <a:ext cx="3986622" cy="25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just" eaLnBrk="1" hangingPunct="1">
              <a:spcBef>
                <a:spcPct val="0"/>
              </a:spcBef>
              <a:spcAft>
                <a:spcPts val="1000"/>
              </a:spcAft>
              <a:buFontTx/>
              <a:buNone/>
            </a:pPr>
            <a:r>
              <a:rPr lang="tr-TR" altLang="tr-TR" sz="1600" b="1" dirty="0">
                <a:solidFill>
                  <a:srgbClr val="00B050"/>
                </a:solidFill>
                <a:latin typeface="Calibri" panose="020F0502020204030204" pitchFamily="34" charset="0"/>
              </a:rPr>
              <a:t>Çözüm:</a:t>
            </a:r>
            <a:endParaRPr lang="tr-TR" altLang="tr-TR" sz="2800" b="1" dirty="0">
              <a:solidFill>
                <a:srgbClr val="00B050"/>
              </a:solidFill>
              <a:latin typeface="Arial" panose="020B0604020202020204" pitchFamily="34" charset="0"/>
            </a:endParaRPr>
          </a:p>
        </p:txBody>
      </p:sp>
      <p:grpSp>
        <p:nvGrpSpPr>
          <p:cNvPr id="24" name="Grup 23">
            <a:extLst>
              <a:ext uri="{FF2B5EF4-FFF2-40B4-BE49-F238E27FC236}">
                <a16:creationId xmlns:a16="http://schemas.microsoft.com/office/drawing/2014/main" id="{8A4400E8-204E-845E-1F6E-AE5BE6BBB849}"/>
              </a:ext>
            </a:extLst>
          </p:cNvPr>
          <p:cNvGrpSpPr/>
          <p:nvPr/>
        </p:nvGrpSpPr>
        <p:grpSpPr>
          <a:xfrm>
            <a:off x="6038448" y="1429390"/>
            <a:ext cx="2033547" cy="1279530"/>
            <a:chOff x="6038448" y="1429390"/>
            <a:chExt cx="2033547" cy="1279530"/>
          </a:xfrm>
        </p:grpSpPr>
        <p:cxnSp>
          <p:nvCxnSpPr>
            <p:cNvPr id="17" name="Düz Ok Bağlayıcısı 16">
              <a:extLst>
                <a:ext uri="{FF2B5EF4-FFF2-40B4-BE49-F238E27FC236}">
                  <a16:creationId xmlns:a16="http://schemas.microsoft.com/office/drawing/2014/main" id="{6218C5EF-89BB-CFFB-65B5-CD81096C81BA}"/>
                </a:ext>
              </a:extLst>
            </p:cNvPr>
            <p:cNvCxnSpPr>
              <a:cxnSpLocks/>
            </p:cNvCxnSpPr>
            <p:nvPr/>
          </p:nvCxnSpPr>
          <p:spPr>
            <a:xfrm flipH="1" flipV="1">
              <a:off x="6038448" y="1429390"/>
              <a:ext cx="2033547" cy="1279530"/>
            </a:xfrm>
            <a:prstGeom prst="straightConnector1">
              <a:avLst/>
            </a:prstGeom>
            <a:ln w="38100">
              <a:solidFill>
                <a:srgbClr val="00BC3F">
                  <a:alpha val="56863"/>
                </a:srgb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Metin kutusu 21">
                  <a:extLst>
                    <a:ext uri="{FF2B5EF4-FFF2-40B4-BE49-F238E27FC236}">
                      <a16:creationId xmlns:a16="http://schemas.microsoft.com/office/drawing/2014/main" id="{4DE89DCB-753C-A500-155D-D21B5790E09A}"/>
                    </a:ext>
                  </a:extLst>
                </p:cNvPr>
                <p:cNvSpPr txBox="1"/>
                <p:nvPr/>
              </p:nvSpPr>
              <p:spPr>
                <a:xfrm>
                  <a:off x="6669429" y="2052532"/>
                  <a:ext cx="721741" cy="404791"/>
                </a:xfrm>
                <a:prstGeom prst="rect">
                  <a:avLst/>
                </a:prstGeom>
                <a:noFill/>
              </p:spPr>
              <p:txBody>
                <a:bodyPr wrap="square">
                  <a:spAutoFit/>
                </a:bodyPr>
                <a:lstStyle/>
                <a:p>
                  <a14:m>
                    <m:oMath xmlns:m="http://schemas.openxmlformats.org/officeDocument/2006/math">
                      <m:acc>
                        <m:accPr>
                          <m:chr m:val="⃗"/>
                          <m:ctrlPr>
                            <a:rPr lang="tr-TR" sz="1800" b="1" i="1" smtClean="0">
                              <a:solidFill>
                                <a:srgbClr val="00BC3F"/>
                              </a:solidFill>
                              <a:latin typeface="Cambria Math" panose="02040503050406030204" pitchFamily="18" charset="0"/>
                            </a:rPr>
                          </m:ctrlPr>
                        </m:accPr>
                        <m:e>
                          <m:r>
                            <a:rPr lang="tr-TR" sz="1800" b="1" i="1" smtClean="0">
                              <a:solidFill>
                                <a:srgbClr val="00BC3F"/>
                              </a:solidFill>
                              <a:latin typeface="Cambria Math" panose="02040503050406030204" pitchFamily="18" charset="0"/>
                            </a:rPr>
                            <m:t>𝑶𝑩</m:t>
                          </m:r>
                        </m:e>
                      </m:acc>
                    </m:oMath>
                  </a14:m>
                  <a:r>
                    <a:rPr lang="tr-TR" altLang="tr-TR" sz="1800" dirty="0">
                      <a:solidFill>
                        <a:schemeClr val="tx1"/>
                      </a:solidFill>
                      <a:latin typeface="+mj-lt"/>
                    </a:rPr>
                    <a:t> </a:t>
                  </a:r>
                  <a:endParaRPr lang="tr-TR" dirty="0"/>
                </a:p>
              </p:txBody>
            </p:sp>
          </mc:Choice>
          <mc:Fallback xmlns="">
            <p:sp>
              <p:nvSpPr>
                <p:cNvPr id="22" name="Metin kutusu 21">
                  <a:extLst>
                    <a:ext uri="{FF2B5EF4-FFF2-40B4-BE49-F238E27FC236}">
                      <a16:creationId xmlns:a16="http://schemas.microsoft.com/office/drawing/2014/main" id="{4DE89DCB-753C-A500-155D-D21B5790E09A}"/>
                    </a:ext>
                  </a:extLst>
                </p:cNvPr>
                <p:cNvSpPr txBox="1">
                  <a:spLocks noRot="1" noChangeAspect="1" noMove="1" noResize="1" noEditPoints="1" noAdjustHandles="1" noChangeArrowheads="1" noChangeShapeType="1" noTextEdit="1"/>
                </p:cNvSpPr>
                <p:nvPr/>
              </p:nvSpPr>
              <p:spPr>
                <a:xfrm>
                  <a:off x="6669429" y="2052532"/>
                  <a:ext cx="721741" cy="404791"/>
                </a:xfrm>
                <a:prstGeom prst="rect">
                  <a:avLst/>
                </a:prstGeom>
                <a:blipFill>
                  <a:blip r:embed="rId9"/>
                  <a:stretch>
                    <a:fillRect/>
                  </a:stretch>
                </a:blipFill>
              </p:spPr>
              <p:txBody>
                <a:bodyPr/>
                <a:lstStyle/>
                <a:p>
                  <a:r>
                    <a:rPr lang="tr-TR">
                      <a:noFill/>
                    </a:rPr>
                    <a:t> </a:t>
                  </a:r>
                </a:p>
              </p:txBody>
            </p:sp>
          </mc:Fallback>
        </mc:AlternateContent>
      </p:grpSp>
    </p:spTree>
    <p:extLst>
      <p:ext uri="{BB962C8B-B14F-4D97-AF65-F5344CB8AC3E}">
        <p14:creationId xmlns:p14="http://schemas.microsoft.com/office/powerpoint/2010/main" val="3690636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p:cTn id="17" dur="500" fill="hold"/>
                                        <p:tgtEl>
                                          <p:spTgt spid="82"/>
                                        </p:tgtEl>
                                        <p:attrNameLst>
                                          <p:attrName>ppt_w</p:attrName>
                                        </p:attrNameLst>
                                      </p:cBhvr>
                                      <p:tavLst>
                                        <p:tav tm="0">
                                          <p:val>
                                            <p:fltVal val="0"/>
                                          </p:val>
                                        </p:tav>
                                        <p:tav tm="100000">
                                          <p:val>
                                            <p:strVal val="#ppt_w"/>
                                          </p:val>
                                        </p:tav>
                                      </p:tavLst>
                                    </p:anim>
                                    <p:anim calcmode="lin" valueType="num">
                                      <p:cBhvr>
                                        <p:cTn id="18" dur="500" fill="hold"/>
                                        <p:tgtEl>
                                          <p:spTgt spid="82"/>
                                        </p:tgtEl>
                                        <p:attrNameLst>
                                          <p:attrName>ppt_h</p:attrName>
                                        </p:attrNameLst>
                                      </p:cBhvr>
                                      <p:tavLst>
                                        <p:tav tm="0">
                                          <p:val>
                                            <p:fltVal val="0"/>
                                          </p:val>
                                        </p:tav>
                                        <p:tav tm="100000">
                                          <p:val>
                                            <p:strVal val="#ppt_h"/>
                                          </p:val>
                                        </p:tav>
                                      </p:tavLst>
                                    </p:anim>
                                    <p:animEffect transition="in" filter="fade">
                                      <p:cBhvr>
                                        <p:cTn id="19" dur="500"/>
                                        <p:tgtEl>
                                          <p:spTgt spid="8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up)">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anim calcmode="lin" valueType="num">
                                      <p:cBhvr>
                                        <p:cTn id="43" dur="500" fill="hold"/>
                                        <p:tgtEl>
                                          <p:spTgt spid="56"/>
                                        </p:tgtEl>
                                        <p:attrNameLst>
                                          <p:attrName>ppt_x</p:attrName>
                                        </p:attrNameLst>
                                      </p:cBhvr>
                                      <p:tavLst>
                                        <p:tav tm="0">
                                          <p:val>
                                            <p:strVal val="#ppt_x"/>
                                          </p:val>
                                        </p:tav>
                                        <p:tav tm="100000">
                                          <p:val>
                                            <p:strVal val="#ppt_x"/>
                                          </p:val>
                                        </p:tav>
                                      </p:tavLst>
                                    </p:anim>
                                    <p:anim calcmode="lin" valueType="num">
                                      <p:cBhvr>
                                        <p:cTn id="44" dur="500" fill="hold"/>
                                        <p:tgtEl>
                                          <p:spTgt spid="56"/>
                                        </p:tgtEl>
                                        <p:attrNameLst>
                                          <p:attrName>ppt_y</p:attrName>
                                        </p:attrNameLst>
                                      </p:cBhvr>
                                      <p:tavLst>
                                        <p:tav tm="0">
                                          <p:val>
                                            <p:strVal val="#ppt_y+.1"/>
                                          </p:val>
                                        </p:tav>
                                        <p:tav tm="100000">
                                          <p:val>
                                            <p:strVal val="#ppt_y"/>
                                          </p:val>
                                        </p:tav>
                                      </p:tavLst>
                                    </p:anim>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wipe(up)">
                                      <p:cBhvr>
                                        <p:cTn id="48" dur="500"/>
                                        <p:tgtEl>
                                          <p:spTgt spid="55"/>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anim calcmode="lin" valueType="num">
                                      <p:cBhvr>
                                        <p:cTn id="54" dur="500" fill="hold"/>
                                        <p:tgtEl>
                                          <p:spTgt spid="26"/>
                                        </p:tgtEl>
                                        <p:attrNameLst>
                                          <p:attrName>ppt_x</p:attrName>
                                        </p:attrNameLst>
                                      </p:cBhvr>
                                      <p:tavLst>
                                        <p:tav tm="0">
                                          <p:val>
                                            <p:strVal val="#ppt_x"/>
                                          </p:val>
                                        </p:tav>
                                        <p:tav tm="100000">
                                          <p:val>
                                            <p:strVal val="#ppt_x"/>
                                          </p:val>
                                        </p:tav>
                                      </p:tavLst>
                                    </p:anim>
                                    <p:anim calcmode="lin" valueType="num">
                                      <p:cBhvr>
                                        <p:cTn id="55"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78"/>
                                        </p:tgtEl>
                                        <p:attrNameLst>
                                          <p:attrName>style.visibility</p:attrName>
                                        </p:attrNameLst>
                                      </p:cBhvr>
                                      <p:to>
                                        <p:strVal val="visible"/>
                                      </p:to>
                                    </p:set>
                                    <p:animEffect transition="in" filter="wipe(left)">
                                      <p:cBhvr>
                                        <p:cTn id="60" dur="500"/>
                                        <p:tgtEl>
                                          <p:spTgt spid="78"/>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wipe(left)">
                                      <p:cBhvr>
                                        <p:cTn id="64" dur="500"/>
                                        <p:tgtEl>
                                          <p:spTgt spid="77"/>
                                        </p:tgtEl>
                                      </p:cBhvr>
                                    </p:animEffect>
                                  </p:childTnLst>
                                </p:cTn>
                              </p:par>
                            </p:childTnLst>
                          </p:cTn>
                        </p:par>
                        <p:par>
                          <p:cTn id="65" fill="hold">
                            <p:stCondLst>
                              <p:cond delay="1000"/>
                            </p:stCondLst>
                            <p:childTnLst>
                              <p:par>
                                <p:cTn id="66" presetID="22" presetClass="entr" presetSubtype="2"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right)">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anim calcmode="lin" valueType="num">
                                      <p:cBhvr>
                                        <p:cTn id="74" dur="500" fill="hold"/>
                                        <p:tgtEl>
                                          <p:spTgt spid="23"/>
                                        </p:tgtEl>
                                        <p:attrNameLst>
                                          <p:attrName>ppt_x</p:attrName>
                                        </p:attrNameLst>
                                      </p:cBhvr>
                                      <p:tavLst>
                                        <p:tav tm="0">
                                          <p:val>
                                            <p:strVal val="#ppt_x"/>
                                          </p:val>
                                        </p:tav>
                                        <p:tav tm="100000">
                                          <p:val>
                                            <p:strVal val="#ppt_x"/>
                                          </p:val>
                                        </p:tav>
                                      </p:tavLst>
                                    </p:anim>
                                    <p:anim calcmode="lin" valueType="num">
                                      <p:cBhvr>
                                        <p:cTn id="7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anim calcmode="lin" valueType="num">
                                      <p:cBhvr>
                                        <p:cTn id="81" dur="500" fill="hold"/>
                                        <p:tgtEl>
                                          <p:spTgt spid="27"/>
                                        </p:tgtEl>
                                        <p:attrNameLst>
                                          <p:attrName>ppt_x</p:attrName>
                                        </p:attrNameLst>
                                      </p:cBhvr>
                                      <p:tavLst>
                                        <p:tav tm="0">
                                          <p:val>
                                            <p:strVal val="#ppt_x"/>
                                          </p:val>
                                        </p:tav>
                                        <p:tav tm="100000">
                                          <p:val>
                                            <p:strVal val="#ppt_x"/>
                                          </p:val>
                                        </p:tav>
                                      </p:tavLst>
                                    </p:anim>
                                    <p:anim calcmode="lin" valueType="num">
                                      <p:cBhvr>
                                        <p:cTn id="82"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animBg="1"/>
      <p:bldP spid="9" grpId="0"/>
      <p:bldP spid="12" grpId="0"/>
      <p:bldP spid="56" grpId="0"/>
      <p:bldP spid="82" grpId="0" animBg="1"/>
      <p:bldP spid="18"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a:xfrm>
            <a:off x="2833483" y="6459786"/>
            <a:ext cx="3617103" cy="365125"/>
          </a:xfrm>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112</a:t>
            </a:fld>
            <a:endParaRPr lang="tr-TR"/>
          </a:p>
        </p:txBody>
      </p:sp>
      <p:sp>
        <p:nvSpPr>
          <p:cNvPr id="14" name="Metin kutusu 13"/>
          <p:cNvSpPr txBox="1"/>
          <p:nvPr/>
        </p:nvSpPr>
        <p:spPr>
          <a:xfrm>
            <a:off x="97401" y="97789"/>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sp>
        <p:nvSpPr>
          <p:cNvPr id="16" name="Text Box 4"/>
          <p:cNvSpPr txBox="1">
            <a:spLocks noChangeArrowheads="1"/>
          </p:cNvSpPr>
          <p:nvPr/>
        </p:nvSpPr>
        <p:spPr bwMode="auto">
          <a:xfrm>
            <a:off x="107503" y="332656"/>
            <a:ext cx="4831007" cy="3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just" eaLnBrk="1" hangingPunct="1">
              <a:spcBef>
                <a:spcPct val="0"/>
              </a:spcBef>
              <a:buFontTx/>
              <a:buNone/>
            </a:pPr>
            <a:r>
              <a:rPr lang="tr-TR" altLang="tr-TR" sz="1600" b="1" dirty="0">
                <a:solidFill>
                  <a:srgbClr val="00B050"/>
                </a:solidFill>
                <a:latin typeface="Calibri" panose="020F0502020204030204" pitchFamily="34" charset="0"/>
              </a:rPr>
              <a:t>Alternatif Skaler Çözüm:</a:t>
            </a:r>
          </a:p>
        </p:txBody>
      </p:sp>
      <p:grpSp>
        <p:nvGrpSpPr>
          <p:cNvPr id="28" name="Grup 27"/>
          <p:cNvGrpSpPr/>
          <p:nvPr/>
        </p:nvGrpSpPr>
        <p:grpSpPr>
          <a:xfrm>
            <a:off x="5158392" y="44246"/>
            <a:ext cx="3971134" cy="3601155"/>
            <a:chOff x="5103429" y="145628"/>
            <a:chExt cx="3971134" cy="3601155"/>
          </a:xfrm>
        </p:grpSpPr>
        <p:pic>
          <p:nvPicPr>
            <p:cNvPr id="8" name="Resim 7"/>
            <p:cNvPicPr>
              <a:picLocks noChangeAspect="1"/>
            </p:cNvPicPr>
            <p:nvPr/>
          </p:nvPicPr>
          <p:blipFill>
            <a:blip r:embed="rId2"/>
            <a:stretch>
              <a:fillRect/>
            </a:stretch>
          </p:blipFill>
          <p:spPr>
            <a:xfrm>
              <a:off x="5326221" y="145628"/>
              <a:ext cx="3748342" cy="3601155"/>
            </a:xfrm>
            <a:prstGeom prst="rect">
              <a:avLst/>
            </a:prstGeom>
          </p:spPr>
        </p:pic>
        <p:sp>
          <p:nvSpPr>
            <p:cNvPr id="2" name="Metin kutusu 1"/>
            <p:cNvSpPr txBox="1"/>
            <p:nvPr/>
          </p:nvSpPr>
          <p:spPr>
            <a:xfrm>
              <a:off x="5103429" y="617938"/>
              <a:ext cx="407484" cy="307777"/>
            </a:xfrm>
            <a:prstGeom prst="rect">
              <a:avLst/>
            </a:prstGeom>
            <a:noFill/>
          </p:spPr>
          <p:txBody>
            <a:bodyPr wrap="none" rtlCol="0">
              <a:spAutoFit/>
            </a:bodyPr>
            <a:lstStyle/>
            <a:p>
              <a:r>
                <a:rPr lang="tr-TR" sz="1400" b="1" i="1" dirty="0">
                  <a:latin typeface="Times New Roman" panose="02020603050405020304" pitchFamily="18" charset="0"/>
                  <a:cs typeface="Times New Roman" panose="02020603050405020304" pitchFamily="18" charset="0"/>
                </a:rPr>
                <a:t>F=</a:t>
              </a:r>
            </a:p>
          </p:txBody>
        </p:sp>
        <p:cxnSp>
          <p:nvCxnSpPr>
            <p:cNvPr id="7" name="Düz Ok Bağlayıcısı 6"/>
            <p:cNvCxnSpPr/>
            <p:nvPr/>
          </p:nvCxnSpPr>
          <p:spPr>
            <a:xfrm flipH="1">
              <a:off x="5940152" y="779025"/>
              <a:ext cx="2122600" cy="389204"/>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11" name="Metin kutusu 10"/>
            <p:cNvSpPr txBox="1"/>
            <p:nvPr/>
          </p:nvSpPr>
          <p:spPr>
            <a:xfrm rot="20952178">
              <a:off x="6701762" y="831865"/>
              <a:ext cx="667170" cy="276999"/>
            </a:xfrm>
            <a:prstGeom prst="rect">
              <a:avLst/>
            </a:prstGeom>
            <a:solidFill>
              <a:schemeClr val="bg1"/>
            </a:solidFill>
          </p:spPr>
          <p:txBody>
            <a:bodyPr wrap="none" rtlCol="0">
              <a:spAutoFit/>
            </a:bodyPr>
            <a:lstStyle/>
            <a:p>
              <a:r>
                <a:rPr lang="tr-TR" sz="1200" dirty="0"/>
                <a:t>200mm</a:t>
              </a:r>
            </a:p>
          </p:txBody>
        </p:sp>
      </p:grpSp>
      <p:sp>
        <p:nvSpPr>
          <p:cNvPr id="12" name="Metin kutusu 11">
            <a:extLst>
              <a:ext uri="{FF2B5EF4-FFF2-40B4-BE49-F238E27FC236}">
                <a16:creationId xmlns:a16="http://schemas.microsoft.com/office/drawing/2014/main" id="{35737040-9305-92E2-AC38-0223C5AF1E49}"/>
              </a:ext>
            </a:extLst>
          </p:cNvPr>
          <p:cNvSpPr txBox="1"/>
          <p:nvPr/>
        </p:nvSpPr>
        <p:spPr>
          <a:xfrm>
            <a:off x="172675" y="1260049"/>
            <a:ext cx="5217223" cy="584775"/>
          </a:xfrm>
          <a:prstGeom prst="rect">
            <a:avLst/>
          </a:prstGeom>
          <a:noFill/>
        </p:spPr>
        <p:txBody>
          <a:bodyPr wrap="square">
            <a:spAutoFit/>
          </a:bodyPr>
          <a:lstStyle/>
          <a:p>
            <a:r>
              <a:rPr lang="tr-TR" altLang="tr-TR" sz="1600" dirty="0">
                <a:solidFill>
                  <a:schemeClr val="tx1"/>
                </a:solidFill>
                <a:latin typeface="+mj-lt"/>
              </a:rPr>
              <a:t>O halde, F kuvvetinin bileşenlerini ve bileşenlerin </a:t>
            </a:r>
            <a:r>
              <a:rPr lang="tr-TR" altLang="tr-TR" sz="1600" dirty="0">
                <a:latin typeface="+mj-lt"/>
              </a:rPr>
              <a:t>eksenlere dikey uzaklıkları bulmalıyız:</a:t>
            </a:r>
            <a:endParaRPr lang="tr-TR" sz="1600" dirty="0"/>
          </a:p>
        </p:txBody>
      </p:sp>
      <p:grpSp>
        <p:nvGrpSpPr>
          <p:cNvPr id="55" name="Grup 54">
            <a:extLst>
              <a:ext uri="{FF2B5EF4-FFF2-40B4-BE49-F238E27FC236}">
                <a16:creationId xmlns:a16="http://schemas.microsoft.com/office/drawing/2014/main" id="{22265706-764F-B176-1308-7855F8B976E5}"/>
              </a:ext>
            </a:extLst>
          </p:cNvPr>
          <p:cNvGrpSpPr/>
          <p:nvPr/>
        </p:nvGrpSpPr>
        <p:grpSpPr>
          <a:xfrm>
            <a:off x="5918889" y="1074046"/>
            <a:ext cx="3047260" cy="1706882"/>
            <a:chOff x="5918889" y="1074046"/>
            <a:chExt cx="3047260" cy="1706882"/>
          </a:xfrm>
        </p:grpSpPr>
        <p:grpSp>
          <p:nvGrpSpPr>
            <p:cNvPr id="50" name="Grup 49">
              <a:extLst>
                <a:ext uri="{FF2B5EF4-FFF2-40B4-BE49-F238E27FC236}">
                  <a16:creationId xmlns:a16="http://schemas.microsoft.com/office/drawing/2014/main" id="{901E02EB-74B5-FB9A-FF17-BEC06DA917FD}"/>
                </a:ext>
              </a:extLst>
            </p:cNvPr>
            <p:cNvGrpSpPr/>
            <p:nvPr/>
          </p:nvGrpSpPr>
          <p:grpSpPr>
            <a:xfrm>
              <a:off x="5918889" y="1457026"/>
              <a:ext cx="2312895" cy="497428"/>
              <a:chOff x="5918889" y="1457026"/>
              <a:chExt cx="2312895" cy="497428"/>
            </a:xfrm>
          </p:grpSpPr>
          <p:sp>
            <p:nvSpPr>
              <p:cNvPr id="39" name="Metin kutusu 38">
                <a:extLst>
                  <a:ext uri="{FF2B5EF4-FFF2-40B4-BE49-F238E27FC236}">
                    <a16:creationId xmlns:a16="http://schemas.microsoft.com/office/drawing/2014/main" id="{B4038B3E-0982-6026-6893-0F4A08D6372F}"/>
                  </a:ext>
                </a:extLst>
              </p:cNvPr>
              <p:cNvSpPr txBox="1"/>
              <p:nvPr/>
            </p:nvSpPr>
            <p:spPr>
              <a:xfrm>
                <a:off x="7191644" y="1585122"/>
                <a:ext cx="721741" cy="369332"/>
              </a:xfrm>
              <a:prstGeom prst="rect">
                <a:avLst/>
              </a:prstGeom>
              <a:noFill/>
            </p:spPr>
            <p:txBody>
              <a:bodyPr wrap="square">
                <a:spAutoFit/>
              </a:bodyPr>
              <a:lstStyle/>
              <a:p>
                <a:r>
                  <a:rPr lang="tr-TR" altLang="tr-TR" sz="1600" dirty="0">
                    <a:solidFill>
                      <a:schemeClr val="tx1"/>
                    </a:solidFill>
                    <a:latin typeface="+mj-lt"/>
                  </a:rPr>
                  <a:t>X</a:t>
                </a:r>
                <a:r>
                  <a:rPr lang="tr-TR" altLang="tr-TR" sz="1600" baseline="-25000" dirty="0">
                    <a:solidFill>
                      <a:schemeClr val="tx1"/>
                    </a:solidFill>
                    <a:latin typeface="+mj-lt"/>
                  </a:rPr>
                  <a:t>B</a:t>
                </a:r>
                <a:r>
                  <a:rPr lang="tr-TR" altLang="tr-TR" sz="1800" dirty="0">
                    <a:solidFill>
                      <a:schemeClr val="tx1"/>
                    </a:solidFill>
                    <a:latin typeface="+mj-lt"/>
                  </a:rPr>
                  <a:t> </a:t>
                </a:r>
                <a:endParaRPr lang="tr-TR" dirty="0"/>
              </a:p>
            </p:txBody>
          </p:sp>
          <p:sp>
            <p:nvSpPr>
              <p:cNvPr id="40" name="Metin kutusu 39">
                <a:extLst>
                  <a:ext uri="{FF2B5EF4-FFF2-40B4-BE49-F238E27FC236}">
                    <a16:creationId xmlns:a16="http://schemas.microsoft.com/office/drawing/2014/main" id="{5DFB5E4B-A993-AB10-CFD2-563708BFE6F4}"/>
                  </a:ext>
                </a:extLst>
              </p:cNvPr>
              <p:cNvSpPr txBox="1"/>
              <p:nvPr/>
            </p:nvSpPr>
            <p:spPr>
              <a:xfrm>
                <a:off x="5999761" y="1507503"/>
                <a:ext cx="378192" cy="369332"/>
              </a:xfrm>
              <a:prstGeom prst="rect">
                <a:avLst/>
              </a:prstGeom>
              <a:noFill/>
            </p:spPr>
            <p:txBody>
              <a:bodyPr wrap="square">
                <a:spAutoFit/>
              </a:bodyPr>
              <a:lstStyle/>
              <a:p>
                <a:r>
                  <a:rPr lang="tr-TR" altLang="tr-TR" sz="1600" dirty="0">
                    <a:solidFill>
                      <a:schemeClr val="tx1"/>
                    </a:solidFill>
                    <a:latin typeface="+mj-lt"/>
                  </a:rPr>
                  <a:t>Y</a:t>
                </a:r>
                <a:r>
                  <a:rPr lang="tr-TR" altLang="tr-TR" sz="1600" baseline="-25000" dirty="0">
                    <a:solidFill>
                      <a:schemeClr val="tx1"/>
                    </a:solidFill>
                    <a:latin typeface="+mj-lt"/>
                  </a:rPr>
                  <a:t>B</a:t>
                </a:r>
                <a:r>
                  <a:rPr lang="tr-TR" altLang="tr-TR" sz="1800" dirty="0">
                    <a:solidFill>
                      <a:schemeClr val="tx1"/>
                    </a:solidFill>
                    <a:latin typeface="+mj-lt"/>
                  </a:rPr>
                  <a:t> </a:t>
                </a:r>
                <a:endParaRPr lang="tr-TR" dirty="0"/>
              </a:p>
            </p:txBody>
          </p:sp>
          <p:sp>
            <p:nvSpPr>
              <p:cNvPr id="46" name="Sağ Ayraç 45">
                <a:extLst>
                  <a:ext uri="{FF2B5EF4-FFF2-40B4-BE49-F238E27FC236}">
                    <a16:creationId xmlns:a16="http://schemas.microsoft.com/office/drawing/2014/main" id="{1183F2E2-7BBC-89CA-BAF3-496FA9AE2D63}"/>
                  </a:ext>
                </a:extLst>
              </p:cNvPr>
              <p:cNvSpPr/>
              <p:nvPr/>
            </p:nvSpPr>
            <p:spPr>
              <a:xfrm rot="3680468">
                <a:off x="7477870" y="810569"/>
                <a:ext cx="107458" cy="1400371"/>
              </a:xfrm>
              <a:prstGeom prst="rightBrace">
                <a:avLst>
                  <a:gd name="adj1" fmla="val 8333"/>
                  <a:gd name="adj2" fmla="val 7043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47" name="Sağ Ayraç 46">
                <a:extLst>
                  <a:ext uri="{FF2B5EF4-FFF2-40B4-BE49-F238E27FC236}">
                    <a16:creationId xmlns:a16="http://schemas.microsoft.com/office/drawing/2014/main" id="{34224FE0-E905-ED62-5F3E-21E0A4FF086B}"/>
                  </a:ext>
                </a:extLst>
              </p:cNvPr>
              <p:cNvSpPr/>
              <p:nvPr/>
            </p:nvSpPr>
            <p:spPr>
              <a:xfrm rot="7117202">
                <a:off x="6296684" y="1244865"/>
                <a:ext cx="68979" cy="824569"/>
              </a:xfrm>
              <a:prstGeom prst="rightBrace">
                <a:avLst>
                  <a:gd name="adj1" fmla="val 0"/>
                  <a:gd name="adj2" fmla="val 7043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grpSp>
        <p:sp>
          <p:nvSpPr>
            <p:cNvPr id="44" name="Sağ Ayraç 43">
              <a:extLst>
                <a:ext uri="{FF2B5EF4-FFF2-40B4-BE49-F238E27FC236}">
                  <a16:creationId xmlns:a16="http://schemas.microsoft.com/office/drawing/2014/main" id="{147C6281-5DFE-732F-136E-B15D61F81D46}"/>
                </a:ext>
              </a:extLst>
            </p:cNvPr>
            <p:cNvSpPr/>
            <p:nvPr/>
          </p:nvSpPr>
          <p:spPr>
            <a:xfrm>
              <a:off x="8147979" y="1074046"/>
              <a:ext cx="173830" cy="17068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45" name="Metin kutusu 44">
              <a:extLst>
                <a:ext uri="{FF2B5EF4-FFF2-40B4-BE49-F238E27FC236}">
                  <a16:creationId xmlns:a16="http://schemas.microsoft.com/office/drawing/2014/main" id="{61BB4AD2-F4F5-A34F-8339-4DF293D39123}"/>
                </a:ext>
              </a:extLst>
            </p:cNvPr>
            <p:cNvSpPr txBox="1"/>
            <p:nvPr/>
          </p:nvSpPr>
          <p:spPr>
            <a:xfrm>
              <a:off x="8244408" y="1723873"/>
              <a:ext cx="721741" cy="369332"/>
            </a:xfrm>
            <a:prstGeom prst="rect">
              <a:avLst/>
            </a:prstGeom>
            <a:noFill/>
          </p:spPr>
          <p:txBody>
            <a:bodyPr wrap="square">
              <a:spAutoFit/>
            </a:bodyPr>
            <a:lstStyle/>
            <a:p>
              <a:r>
                <a:rPr lang="tr-TR" altLang="tr-TR" sz="1600" dirty="0">
                  <a:solidFill>
                    <a:schemeClr val="tx1"/>
                  </a:solidFill>
                  <a:latin typeface="+mj-lt"/>
                </a:rPr>
                <a:t>Z</a:t>
              </a:r>
              <a:r>
                <a:rPr lang="tr-TR" altLang="tr-TR" sz="1600" baseline="-25000" dirty="0">
                  <a:solidFill>
                    <a:schemeClr val="tx1"/>
                  </a:solidFill>
                  <a:latin typeface="+mj-lt"/>
                </a:rPr>
                <a:t>B</a:t>
              </a:r>
              <a:r>
                <a:rPr lang="tr-TR" altLang="tr-TR" sz="1800" dirty="0">
                  <a:solidFill>
                    <a:schemeClr val="tx1"/>
                  </a:solidFill>
                  <a:latin typeface="+mj-lt"/>
                </a:rPr>
                <a:t> </a:t>
              </a:r>
              <a:endParaRPr lang="tr-TR" dirty="0"/>
            </a:p>
          </p:txBody>
        </p:sp>
      </p:grpSp>
      <mc:AlternateContent xmlns:mc="http://schemas.openxmlformats.org/markup-compatibility/2006" xmlns:a14="http://schemas.microsoft.com/office/drawing/2010/main">
        <mc:Choice Requires="a14">
          <p:sp>
            <p:nvSpPr>
              <p:cNvPr id="56" name="Dikdörtgen 55">
                <a:extLst>
                  <a:ext uri="{FF2B5EF4-FFF2-40B4-BE49-F238E27FC236}">
                    <a16:creationId xmlns:a16="http://schemas.microsoft.com/office/drawing/2014/main" id="{8C2D5715-D122-7CEA-925B-618C05398247}"/>
                  </a:ext>
                </a:extLst>
              </p:cNvPr>
              <p:cNvSpPr/>
              <p:nvPr/>
            </p:nvSpPr>
            <p:spPr>
              <a:xfrm>
                <a:off x="172678" y="2996952"/>
                <a:ext cx="3085092"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tr-TR" sz="1600" b="0" i="1" smtClean="0">
                          <a:latin typeface="Cambria Math" panose="02040503050406030204" pitchFamily="18" charset="0"/>
                        </a:rPr>
                        <m:t>𝑋</m:t>
                      </m:r>
                      <m:r>
                        <a:rPr lang="tr-TR" sz="1600" b="0" i="1" baseline="-25000" smtClean="0">
                          <a:latin typeface="Cambria Math" panose="02040503050406030204" pitchFamily="18" charset="0"/>
                        </a:rPr>
                        <m:t>𝐵</m:t>
                      </m:r>
                      <m:r>
                        <a:rPr lang="tr-TR" sz="1600" b="0" i="1" smtClean="0">
                          <a:latin typeface="Cambria Math" panose="02040503050406030204" pitchFamily="18" charset="0"/>
                        </a:rPr>
                        <m:t>=200.</m:t>
                      </m:r>
                      <m:r>
                        <a:rPr lang="tr-TR" sz="1600" b="0" i="1" smtClean="0">
                          <a:latin typeface="Cambria Math" panose="02040503050406030204" pitchFamily="18" charset="0"/>
                        </a:rPr>
                        <m:t>𝑐𝑜𝑠</m:t>
                      </m:r>
                      <m:r>
                        <a:rPr lang="tr-TR" sz="1600" b="0" i="1" smtClean="0">
                          <a:latin typeface="Cambria Math" panose="02040503050406030204" pitchFamily="18" charset="0"/>
                        </a:rPr>
                        <m:t>30=173,2 </m:t>
                      </m:r>
                      <m:r>
                        <a:rPr lang="tr-TR" sz="1600" b="0" i="1" smtClean="0">
                          <a:latin typeface="Cambria Math" panose="02040503050406030204" pitchFamily="18" charset="0"/>
                        </a:rPr>
                        <m:t>𝑚𝑚</m:t>
                      </m:r>
                    </m:oMath>
                  </m:oMathPara>
                </a14:m>
                <a:endParaRPr lang="tr-TR" sz="1600" b="0" dirty="0"/>
              </a:p>
              <a:p>
                <a:pPr/>
                <a14:m>
                  <m:oMathPara xmlns:m="http://schemas.openxmlformats.org/officeDocument/2006/math">
                    <m:oMathParaPr>
                      <m:jc m:val="left"/>
                    </m:oMathParaPr>
                    <m:oMath xmlns:m="http://schemas.openxmlformats.org/officeDocument/2006/math">
                      <m:r>
                        <a:rPr lang="tr-TR" sz="1600" b="0" i="1" smtClean="0">
                          <a:latin typeface="Cambria Math" panose="02040503050406030204" pitchFamily="18" charset="0"/>
                        </a:rPr>
                        <m:t>𝑌</m:t>
                      </m:r>
                      <m:r>
                        <a:rPr lang="tr-TR" sz="1600" i="1" baseline="-25000">
                          <a:latin typeface="Cambria Math" panose="02040503050406030204" pitchFamily="18" charset="0"/>
                        </a:rPr>
                        <m:t>𝐵</m:t>
                      </m:r>
                      <m:r>
                        <a:rPr lang="tr-TR" sz="1600" i="1">
                          <a:latin typeface="Cambria Math" panose="02040503050406030204" pitchFamily="18" charset="0"/>
                        </a:rPr>
                        <m:t>=</m:t>
                      </m:r>
                      <m:r>
                        <a:rPr lang="tr-TR" sz="1600" b="0" i="1" smtClean="0">
                          <a:latin typeface="Cambria Math" panose="02040503050406030204" pitchFamily="18" charset="0"/>
                        </a:rPr>
                        <m:t>−</m:t>
                      </m:r>
                      <m:d>
                        <m:dPr>
                          <m:ctrlPr>
                            <a:rPr lang="tr-TR" sz="1600" b="0" i="1" smtClean="0">
                              <a:latin typeface="Cambria Math" panose="02040503050406030204" pitchFamily="18" charset="0"/>
                            </a:rPr>
                          </m:ctrlPr>
                        </m:dPr>
                        <m:e>
                          <m:r>
                            <a:rPr lang="tr-TR" sz="1600" i="1">
                              <a:latin typeface="Cambria Math" panose="02040503050406030204" pitchFamily="18" charset="0"/>
                            </a:rPr>
                            <m:t>200.</m:t>
                          </m:r>
                          <m:r>
                            <a:rPr lang="tr-TR" sz="1600" b="0" i="1" smtClean="0">
                              <a:latin typeface="Cambria Math" panose="02040503050406030204" pitchFamily="18" charset="0"/>
                            </a:rPr>
                            <m:t>𝑠𝑖𝑛</m:t>
                          </m:r>
                          <m:r>
                            <a:rPr lang="tr-TR" sz="1600" i="1">
                              <a:latin typeface="Cambria Math" panose="02040503050406030204" pitchFamily="18" charset="0"/>
                            </a:rPr>
                            <m:t>30</m:t>
                          </m:r>
                        </m:e>
                      </m:d>
                      <m:r>
                        <a:rPr lang="tr-TR" sz="1600" i="1">
                          <a:latin typeface="Cambria Math" panose="02040503050406030204" pitchFamily="18" charset="0"/>
                        </a:rPr>
                        <m:t>=</m:t>
                      </m:r>
                      <m:r>
                        <a:rPr lang="tr-TR" sz="1600" b="0" i="1" smtClean="0">
                          <a:latin typeface="Cambria Math" panose="02040503050406030204" pitchFamily="18" charset="0"/>
                        </a:rPr>
                        <m:t>−</m:t>
                      </m:r>
                      <m:r>
                        <a:rPr lang="tr-TR" sz="1600" i="1">
                          <a:latin typeface="Cambria Math" panose="02040503050406030204" pitchFamily="18" charset="0"/>
                        </a:rPr>
                        <m:t>1</m:t>
                      </m:r>
                      <m:r>
                        <a:rPr lang="tr-TR" sz="1600" b="0" i="1" smtClean="0">
                          <a:latin typeface="Cambria Math" panose="02040503050406030204" pitchFamily="18" charset="0"/>
                        </a:rPr>
                        <m:t>00</m:t>
                      </m:r>
                      <m:r>
                        <a:rPr lang="tr-TR" sz="1600" i="1">
                          <a:latin typeface="Cambria Math" panose="02040503050406030204" pitchFamily="18" charset="0"/>
                        </a:rPr>
                        <m:t> </m:t>
                      </m:r>
                      <m:r>
                        <a:rPr lang="tr-TR" sz="1600" i="1">
                          <a:latin typeface="Cambria Math" panose="02040503050406030204" pitchFamily="18" charset="0"/>
                        </a:rPr>
                        <m:t>𝑚𝑚</m:t>
                      </m:r>
                    </m:oMath>
                  </m:oMathPara>
                </a14:m>
                <a:endParaRPr lang="tr-TR" sz="1600" dirty="0"/>
              </a:p>
              <a:p>
                <a:r>
                  <a:rPr lang="tr-TR" sz="1600" dirty="0"/>
                  <a:t>Z</a:t>
                </a:r>
                <a14:m>
                  <m:oMath xmlns:m="http://schemas.openxmlformats.org/officeDocument/2006/math">
                    <m:r>
                      <a:rPr lang="tr-TR" sz="1600" i="1" baseline="-25000">
                        <a:latin typeface="Cambria Math" panose="02040503050406030204" pitchFamily="18" charset="0"/>
                      </a:rPr>
                      <m:t>𝐵</m:t>
                    </m:r>
                    <m:r>
                      <a:rPr lang="tr-TR" sz="1600" i="1">
                        <a:latin typeface="Cambria Math" panose="02040503050406030204" pitchFamily="18" charset="0"/>
                      </a:rPr>
                      <m:t>=1</m:t>
                    </m:r>
                    <m:r>
                      <a:rPr lang="tr-TR" sz="1600" b="0" i="1" smtClean="0">
                        <a:latin typeface="Cambria Math" panose="02040503050406030204" pitchFamily="18" charset="0"/>
                      </a:rPr>
                      <m:t>2</m:t>
                    </m:r>
                    <m:r>
                      <a:rPr lang="tr-TR" sz="1600" i="1">
                        <a:latin typeface="Cambria Math" panose="02040503050406030204" pitchFamily="18" charset="0"/>
                      </a:rPr>
                      <m:t>0 </m:t>
                    </m:r>
                    <m:r>
                      <a:rPr lang="tr-TR" sz="1600" i="1">
                        <a:latin typeface="Cambria Math" panose="02040503050406030204" pitchFamily="18" charset="0"/>
                      </a:rPr>
                      <m:t>𝑚𝑚</m:t>
                    </m:r>
                  </m:oMath>
                </a14:m>
                <a:endParaRPr lang="tr-TR" sz="1600" dirty="0"/>
              </a:p>
            </p:txBody>
          </p:sp>
        </mc:Choice>
        <mc:Fallback xmlns="">
          <p:sp>
            <p:nvSpPr>
              <p:cNvPr id="56" name="Dikdörtgen 55">
                <a:extLst>
                  <a:ext uri="{FF2B5EF4-FFF2-40B4-BE49-F238E27FC236}">
                    <a16:creationId xmlns:a16="http://schemas.microsoft.com/office/drawing/2014/main" id="{8C2D5715-D122-7CEA-925B-618C05398247}"/>
                  </a:ext>
                </a:extLst>
              </p:cNvPr>
              <p:cNvSpPr>
                <a:spLocks noRot="1" noChangeAspect="1" noMove="1" noResize="1" noEditPoints="1" noAdjustHandles="1" noChangeArrowheads="1" noChangeShapeType="1" noTextEdit="1"/>
              </p:cNvSpPr>
              <p:nvPr/>
            </p:nvSpPr>
            <p:spPr>
              <a:xfrm>
                <a:off x="172678" y="2996952"/>
                <a:ext cx="3085092" cy="830997"/>
              </a:xfrm>
              <a:prstGeom prst="rect">
                <a:avLst/>
              </a:prstGeom>
              <a:blipFill>
                <a:blip r:embed="rId3"/>
                <a:stretch>
                  <a:fillRect l="-988" b="-8824"/>
                </a:stretch>
              </a:blipFill>
            </p:spPr>
            <p:txBody>
              <a:bodyPr/>
              <a:lstStyle/>
              <a:p>
                <a:r>
                  <a:rPr lang="tr-TR">
                    <a:noFill/>
                  </a:rPr>
                  <a:t> </a:t>
                </a:r>
              </a:p>
            </p:txBody>
          </p:sp>
        </mc:Fallback>
      </mc:AlternateContent>
      <p:grpSp>
        <p:nvGrpSpPr>
          <p:cNvPr id="78" name="Grup 77">
            <a:extLst>
              <a:ext uri="{FF2B5EF4-FFF2-40B4-BE49-F238E27FC236}">
                <a16:creationId xmlns:a16="http://schemas.microsoft.com/office/drawing/2014/main" id="{9AB46E37-A08D-A7D2-51E7-F3D7E67EF7B9}"/>
              </a:ext>
            </a:extLst>
          </p:cNvPr>
          <p:cNvGrpSpPr/>
          <p:nvPr/>
        </p:nvGrpSpPr>
        <p:grpSpPr>
          <a:xfrm>
            <a:off x="172675" y="1916832"/>
            <a:ext cx="4539021" cy="861467"/>
            <a:chOff x="324538" y="3509028"/>
            <a:chExt cx="4539021" cy="861467"/>
          </a:xfrm>
        </p:grpSpPr>
        <mc:AlternateContent xmlns:mc="http://schemas.openxmlformats.org/markup-compatibility/2006" xmlns:a14="http://schemas.microsoft.com/office/drawing/2010/main">
          <mc:Choice Requires="a14">
            <p:sp>
              <p:nvSpPr>
                <p:cNvPr id="58" name="Metin kutusu 57">
                  <a:extLst>
                    <a:ext uri="{FF2B5EF4-FFF2-40B4-BE49-F238E27FC236}">
                      <a16:creationId xmlns:a16="http://schemas.microsoft.com/office/drawing/2014/main" id="{530DB832-D272-DFC9-9C57-B9F573D39F3D}"/>
                    </a:ext>
                  </a:extLst>
                </p:cNvPr>
                <p:cNvSpPr txBox="1"/>
                <p:nvPr/>
              </p:nvSpPr>
              <p:spPr>
                <a:xfrm>
                  <a:off x="324538" y="3539498"/>
                  <a:ext cx="4539021" cy="83099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tr-TR" sz="1600" b="0" i="1" smtClean="0">
                            <a:latin typeface="Cambria Math" panose="02040503050406030204" pitchFamily="18" charset="0"/>
                          </a:rPr>
                          <m:t>𝐹</m:t>
                        </m:r>
                        <m:r>
                          <a:rPr lang="tr-TR" sz="1600" b="0" i="1" baseline="-25000" smtClean="0">
                            <a:latin typeface="Cambria Math" panose="02040503050406030204" pitchFamily="18" charset="0"/>
                          </a:rPr>
                          <m:t>𝑥</m:t>
                        </m:r>
                        <m:r>
                          <a:rPr lang="tr-TR" sz="1600" b="0" i="1" smtClean="0">
                            <a:latin typeface="Cambria Math" panose="02040503050406030204" pitchFamily="18" charset="0"/>
                          </a:rPr>
                          <m:t>=0</m:t>
                        </m:r>
                      </m:oMath>
                    </m:oMathPara>
                  </a14:m>
                  <a:endParaRPr lang="tr-TR" sz="16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tr-TR" sz="1600" i="1">
                            <a:latin typeface="Cambria Math" panose="02040503050406030204" pitchFamily="18" charset="0"/>
                          </a:rPr>
                          <m:t>𝐹</m:t>
                        </m:r>
                        <m:r>
                          <a:rPr lang="tr-TR" sz="1600" b="0" i="1" baseline="-25000" smtClean="0">
                            <a:latin typeface="Cambria Math" panose="02040503050406030204" pitchFamily="18" charset="0"/>
                          </a:rPr>
                          <m:t>𝑦</m:t>
                        </m:r>
                        <m:r>
                          <a:rPr lang="tr-TR" sz="1600" i="1">
                            <a:latin typeface="Cambria Math" panose="02040503050406030204" pitchFamily="18" charset="0"/>
                          </a:rPr>
                          <m:t>=</m:t>
                        </m:r>
                        <m:r>
                          <a:rPr lang="tr-TR" sz="1600" b="0" i="1" smtClean="0">
                            <a:latin typeface="Cambria Math" panose="02040503050406030204" pitchFamily="18" charset="0"/>
                          </a:rPr>
                          <m:t>110 . </m:t>
                        </m:r>
                        <m:r>
                          <a:rPr lang="tr-TR" sz="1600" b="0" i="1" smtClean="0">
                            <a:latin typeface="Cambria Math" panose="02040503050406030204" pitchFamily="18" charset="0"/>
                          </a:rPr>
                          <m:t>𝑐𝑜𝑠</m:t>
                        </m:r>
                        <m:r>
                          <a:rPr lang="tr-TR" sz="1600" b="0" i="1" smtClean="0">
                            <a:latin typeface="Cambria Math" panose="02040503050406030204" pitchFamily="18" charset="0"/>
                          </a:rPr>
                          <m:t>15=106,22 </m:t>
                        </m:r>
                        <m:r>
                          <a:rPr lang="tr-TR" sz="1600" b="0" i="1" smtClean="0">
                            <a:latin typeface="Cambria Math" panose="02040503050406030204" pitchFamily="18" charset="0"/>
                          </a:rPr>
                          <m:t>𝑘𝑁</m:t>
                        </m:r>
                      </m:oMath>
                    </m:oMathPara>
                  </a14:m>
                  <a:endParaRPr lang="tr-TR" sz="1600" b="0" dirty="0"/>
                </a:p>
                <a:p>
                  <a:pPr/>
                  <a14:m>
                    <m:oMathPara xmlns:m="http://schemas.openxmlformats.org/officeDocument/2006/math">
                      <m:oMathParaPr>
                        <m:jc m:val="left"/>
                      </m:oMathParaPr>
                      <m:oMath xmlns:m="http://schemas.openxmlformats.org/officeDocument/2006/math">
                        <m:r>
                          <a:rPr lang="tr-TR" sz="1600" i="1" smtClean="0">
                            <a:latin typeface="Cambria Math" panose="02040503050406030204" pitchFamily="18" charset="0"/>
                          </a:rPr>
                          <m:t>𝐹</m:t>
                        </m:r>
                        <m:r>
                          <a:rPr lang="tr-TR" sz="1600" b="0" i="1" baseline="-25000" smtClean="0">
                            <a:latin typeface="Cambria Math" panose="02040503050406030204" pitchFamily="18" charset="0"/>
                          </a:rPr>
                          <m:t>𝑧</m:t>
                        </m:r>
                        <m:r>
                          <a:rPr lang="tr-TR" sz="1600" i="1">
                            <a:latin typeface="Cambria Math" panose="02040503050406030204" pitchFamily="18" charset="0"/>
                          </a:rPr>
                          <m:t>=</m:t>
                        </m:r>
                        <m:r>
                          <a:rPr lang="tr-TR" sz="1600" b="0" i="1" smtClean="0">
                            <a:latin typeface="Cambria Math" panose="02040503050406030204" pitchFamily="18" charset="0"/>
                          </a:rPr>
                          <m:t>−</m:t>
                        </m:r>
                        <m:d>
                          <m:dPr>
                            <m:ctrlPr>
                              <a:rPr lang="tr-TR" sz="1600" b="0" i="1" smtClean="0">
                                <a:latin typeface="Cambria Math" panose="02040503050406030204" pitchFamily="18" charset="0"/>
                              </a:rPr>
                            </m:ctrlPr>
                          </m:dPr>
                          <m:e>
                            <m:r>
                              <a:rPr lang="tr-TR" sz="1600" b="0" i="1" smtClean="0">
                                <a:latin typeface="Cambria Math" panose="02040503050406030204" pitchFamily="18" charset="0"/>
                              </a:rPr>
                              <m:t>110 . </m:t>
                            </m:r>
                            <m:r>
                              <a:rPr lang="tr-TR" sz="1600" b="0" i="1" smtClean="0">
                                <a:latin typeface="Cambria Math" panose="02040503050406030204" pitchFamily="18" charset="0"/>
                              </a:rPr>
                              <m:t>𝑠𝑖𝑛</m:t>
                            </m:r>
                            <m:r>
                              <a:rPr lang="tr-TR" sz="1600" b="0" i="1" smtClean="0">
                                <a:latin typeface="Cambria Math" panose="02040503050406030204" pitchFamily="18" charset="0"/>
                              </a:rPr>
                              <m:t>15</m:t>
                            </m:r>
                          </m:e>
                        </m:d>
                        <m:r>
                          <a:rPr lang="tr-TR" sz="1600" b="0" i="1" smtClean="0">
                            <a:latin typeface="Cambria Math" panose="02040503050406030204" pitchFamily="18" charset="0"/>
                          </a:rPr>
                          <m:t>=−28,47 </m:t>
                        </m:r>
                        <m:r>
                          <a:rPr lang="tr-TR" sz="1600" b="0" i="1" smtClean="0">
                            <a:latin typeface="Cambria Math" panose="02040503050406030204" pitchFamily="18" charset="0"/>
                          </a:rPr>
                          <m:t>𝑘𝑁</m:t>
                        </m:r>
                      </m:oMath>
                    </m:oMathPara>
                  </a14:m>
                  <a:endParaRPr lang="tr-TR" sz="1600" b="0" dirty="0"/>
                </a:p>
              </p:txBody>
            </p:sp>
          </mc:Choice>
          <mc:Fallback xmlns="">
            <p:sp>
              <p:nvSpPr>
                <p:cNvPr id="58" name="Metin kutusu 57">
                  <a:extLst>
                    <a:ext uri="{FF2B5EF4-FFF2-40B4-BE49-F238E27FC236}">
                      <a16:creationId xmlns:a16="http://schemas.microsoft.com/office/drawing/2014/main" id="{530DB832-D272-DFC9-9C57-B9F573D39F3D}"/>
                    </a:ext>
                  </a:extLst>
                </p:cNvPr>
                <p:cNvSpPr txBox="1">
                  <a:spLocks noRot="1" noChangeAspect="1" noMove="1" noResize="1" noEditPoints="1" noAdjustHandles="1" noChangeArrowheads="1" noChangeShapeType="1" noTextEdit="1"/>
                </p:cNvSpPr>
                <p:nvPr/>
              </p:nvSpPr>
              <p:spPr>
                <a:xfrm>
                  <a:off x="324538" y="3539498"/>
                  <a:ext cx="4539021" cy="830997"/>
                </a:xfrm>
                <a:prstGeom prst="rect">
                  <a:avLst/>
                </a:prstGeom>
                <a:blipFill>
                  <a:blip r:embed="rId4"/>
                  <a:stretch>
                    <a:fillRect/>
                  </a:stretch>
                </a:blipFill>
              </p:spPr>
              <p:txBody>
                <a:bodyPr/>
                <a:lstStyle/>
                <a:p>
                  <a:r>
                    <a:rPr lang="tr-TR">
                      <a:noFill/>
                    </a:rPr>
                    <a:t> </a:t>
                  </a:r>
                </a:p>
              </p:txBody>
            </p:sp>
          </mc:Fallback>
        </mc:AlternateContent>
        <p:sp>
          <p:nvSpPr>
            <p:cNvPr id="70" name="Metin kutusu 69">
              <a:extLst>
                <a:ext uri="{FF2B5EF4-FFF2-40B4-BE49-F238E27FC236}">
                  <a16:creationId xmlns:a16="http://schemas.microsoft.com/office/drawing/2014/main" id="{51961034-4181-CF09-85E2-FB1E783368D2}"/>
                </a:ext>
              </a:extLst>
            </p:cNvPr>
            <p:cNvSpPr txBox="1"/>
            <p:nvPr/>
          </p:nvSpPr>
          <p:spPr>
            <a:xfrm>
              <a:off x="993519" y="3509028"/>
              <a:ext cx="2281980" cy="338554"/>
            </a:xfrm>
            <a:prstGeom prst="rect">
              <a:avLst/>
            </a:prstGeom>
            <a:noFill/>
          </p:spPr>
          <p:txBody>
            <a:bodyPr wrap="square">
              <a:spAutoFit/>
            </a:bodyPr>
            <a:lstStyle/>
            <a:p>
              <a:r>
                <a:rPr lang="tr-TR" altLang="tr-TR" sz="1600" dirty="0">
                  <a:solidFill>
                    <a:schemeClr val="tx1"/>
                  </a:solidFill>
                  <a:latin typeface="+mj-lt"/>
                </a:rPr>
                <a:t>(y-z düzlemine paralel) </a:t>
              </a:r>
              <a:endParaRPr lang="tr-TR" sz="1600" dirty="0"/>
            </a:p>
          </p:txBody>
        </p:sp>
      </p:grpSp>
      <p:sp>
        <p:nvSpPr>
          <p:cNvPr id="82" name="Metin kutusu 81">
            <a:extLst>
              <a:ext uri="{FF2B5EF4-FFF2-40B4-BE49-F238E27FC236}">
                <a16:creationId xmlns:a16="http://schemas.microsoft.com/office/drawing/2014/main" id="{87152103-FA42-E3AC-4292-B46B5E6A984D}"/>
              </a:ext>
            </a:extLst>
          </p:cNvPr>
          <p:cNvSpPr txBox="1"/>
          <p:nvPr/>
        </p:nvSpPr>
        <p:spPr>
          <a:xfrm>
            <a:off x="181839" y="735087"/>
            <a:ext cx="4913126" cy="461665"/>
          </a:xfrm>
          <a:prstGeom prst="rect">
            <a:avLst/>
          </a:prstGeom>
          <a:solidFill>
            <a:schemeClr val="bg2"/>
          </a:solidFill>
        </p:spPr>
        <p:txBody>
          <a:bodyPr wrap="square" rtlCol="0">
            <a:spAutoFit/>
          </a:bodyPr>
          <a:lstStyle/>
          <a:p>
            <a:pPr algn="just"/>
            <a:r>
              <a:rPr lang="tr-TR" sz="1200" b="1" dirty="0">
                <a:solidFill>
                  <a:srgbClr val="FF0000"/>
                </a:solidFill>
              </a:rPr>
              <a:t>Varignon teoremi: </a:t>
            </a:r>
            <a:r>
              <a:rPr lang="tr-TR" sz="1200" b="1" dirty="0"/>
              <a:t>Bir kuvvetin bir noktaya göre momenti, o kuvvetin bileşenlerinin aynı noktaya göre momentlerinin toplamına eşittir.</a:t>
            </a:r>
          </a:p>
        </p:txBody>
      </p:sp>
      <p:grpSp>
        <p:nvGrpSpPr>
          <p:cNvPr id="13" name="Grup 12">
            <a:extLst>
              <a:ext uri="{FF2B5EF4-FFF2-40B4-BE49-F238E27FC236}">
                <a16:creationId xmlns:a16="http://schemas.microsoft.com/office/drawing/2014/main" id="{B87260D1-09E8-9964-3EE5-68559251F952}"/>
              </a:ext>
            </a:extLst>
          </p:cNvPr>
          <p:cNvGrpSpPr/>
          <p:nvPr/>
        </p:nvGrpSpPr>
        <p:grpSpPr>
          <a:xfrm>
            <a:off x="3268184" y="1700808"/>
            <a:ext cx="2942759" cy="1790415"/>
            <a:chOff x="3402595" y="3294769"/>
            <a:chExt cx="2942759" cy="1790415"/>
          </a:xfrm>
        </p:grpSpPr>
        <p:sp>
          <p:nvSpPr>
            <p:cNvPr id="5" name="Kısmi Daire 4">
              <a:extLst>
                <a:ext uri="{FF2B5EF4-FFF2-40B4-BE49-F238E27FC236}">
                  <a16:creationId xmlns:a16="http://schemas.microsoft.com/office/drawing/2014/main" id="{BDEA8FF4-3559-9A88-3129-E996B33D465A}"/>
                </a:ext>
              </a:extLst>
            </p:cNvPr>
            <p:cNvSpPr/>
            <p:nvPr/>
          </p:nvSpPr>
          <p:spPr>
            <a:xfrm flipH="1" flipV="1">
              <a:off x="4836952" y="4424017"/>
              <a:ext cx="682892" cy="618866"/>
            </a:xfrm>
            <a:prstGeom prst="pie">
              <a:avLst>
                <a:gd name="adj1" fmla="val 75128"/>
                <a:gd name="adj2" fmla="val 202943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nvGrpSpPr>
            <p:cNvPr id="77" name="Grup 76">
              <a:extLst>
                <a:ext uri="{FF2B5EF4-FFF2-40B4-BE49-F238E27FC236}">
                  <a16:creationId xmlns:a16="http://schemas.microsoft.com/office/drawing/2014/main" id="{68EF1025-ED5A-93C0-4AE3-0EC3ECF56C45}"/>
                </a:ext>
              </a:extLst>
            </p:cNvPr>
            <p:cNvGrpSpPr/>
            <p:nvPr/>
          </p:nvGrpSpPr>
          <p:grpSpPr>
            <a:xfrm>
              <a:off x="3402595" y="3294769"/>
              <a:ext cx="2942759" cy="1790415"/>
              <a:chOff x="3141409" y="2627620"/>
              <a:chExt cx="2942759" cy="1790415"/>
            </a:xfrm>
          </p:grpSpPr>
          <p:sp>
            <p:nvSpPr>
              <p:cNvPr id="68" name="Kısmi Daire 67">
                <a:extLst>
                  <a:ext uri="{FF2B5EF4-FFF2-40B4-BE49-F238E27FC236}">
                    <a16:creationId xmlns:a16="http://schemas.microsoft.com/office/drawing/2014/main" id="{6CF8C3E5-B430-C68E-F161-39446276FF2A}"/>
                  </a:ext>
                </a:extLst>
              </p:cNvPr>
              <p:cNvSpPr/>
              <p:nvPr/>
            </p:nvSpPr>
            <p:spPr>
              <a:xfrm>
                <a:off x="3141409" y="2744067"/>
                <a:ext cx="682892" cy="618866"/>
              </a:xfrm>
              <a:prstGeom prst="pie">
                <a:avLst>
                  <a:gd name="adj1" fmla="val 75128"/>
                  <a:gd name="adj2" fmla="val 202943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p:txBody>
          </p:sp>
          <p:sp>
            <p:nvSpPr>
              <p:cNvPr id="59" name="Dikdörtgen 58">
                <a:extLst>
                  <a:ext uri="{FF2B5EF4-FFF2-40B4-BE49-F238E27FC236}">
                    <a16:creationId xmlns:a16="http://schemas.microsoft.com/office/drawing/2014/main" id="{36B0CBCE-9833-3DE4-DCE8-ACFBA59923D5}"/>
                  </a:ext>
                </a:extLst>
              </p:cNvPr>
              <p:cNvSpPr/>
              <p:nvPr/>
            </p:nvSpPr>
            <p:spPr>
              <a:xfrm>
                <a:off x="3473066" y="3052884"/>
                <a:ext cx="1495123" cy="1014594"/>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5" name="Düz Ok Bağlayıcısı 64">
                <a:extLst>
                  <a:ext uri="{FF2B5EF4-FFF2-40B4-BE49-F238E27FC236}">
                    <a16:creationId xmlns:a16="http://schemas.microsoft.com/office/drawing/2014/main" id="{893E9F2F-E39F-98AD-B278-61170A225AEB}"/>
                  </a:ext>
                </a:extLst>
              </p:cNvPr>
              <p:cNvCxnSpPr/>
              <p:nvPr/>
            </p:nvCxnSpPr>
            <p:spPr>
              <a:xfrm>
                <a:off x="3473066" y="3052884"/>
                <a:ext cx="149512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Düz Ok Bağlayıcısı 66">
                <a:extLst>
                  <a:ext uri="{FF2B5EF4-FFF2-40B4-BE49-F238E27FC236}">
                    <a16:creationId xmlns:a16="http://schemas.microsoft.com/office/drawing/2014/main" id="{34F2F3E8-F69D-C702-7045-BD05FEAD04E1}"/>
                  </a:ext>
                </a:extLst>
              </p:cNvPr>
              <p:cNvCxnSpPr/>
              <p:nvPr/>
            </p:nvCxnSpPr>
            <p:spPr>
              <a:xfrm>
                <a:off x="3473066" y="3052884"/>
                <a:ext cx="0" cy="101459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2" name="Metin kutusu 71">
                <a:extLst>
                  <a:ext uri="{FF2B5EF4-FFF2-40B4-BE49-F238E27FC236}">
                    <a16:creationId xmlns:a16="http://schemas.microsoft.com/office/drawing/2014/main" id="{B4476CF2-87EC-443D-CBE2-DE4ED8C97A0A}"/>
                  </a:ext>
                </a:extLst>
              </p:cNvPr>
              <p:cNvSpPr txBox="1"/>
              <p:nvPr/>
            </p:nvSpPr>
            <p:spPr>
              <a:xfrm>
                <a:off x="4650158" y="2627620"/>
                <a:ext cx="439310" cy="369332"/>
              </a:xfrm>
              <a:prstGeom prst="rect">
                <a:avLst/>
              </a:prstGeom>
              <a:noFill/>
            </p:spPr>
            <p:txBody>
              <a:bodyPr wrap="square">
                <a:spAutoFit/>
              </a:bodyPr>
              <a:lstStyle/>
              <a:p>
                <a:r>
                  <a:rPr lang="tr-TR" dirty="0" err="1">
                    <a:latin typeface="+mj-lt"/>
                  </a:rPr>
                  <a:t>F</a:t>
                </a:r>
                <a:r>
                  <a:rPr lang="tr-TR" baseline="-25000" dirty="0" err="1">
                    <a:latin typeface="+mj-lt"/>
                  </a:rPr>
                  <a:t>y</a:t>
                </a:r>
                <a:endParaRPr lang="tr-TR" baseline="-25000" dirty="0"/>
              </a:p>
            </p:txBody>
          </p:sp>
          <p:sp>
            <p:nvSpPr>
              <p:cNvPr id="73" name="Metin kutusu 72">
                <a:extLst>
                  <a:ext uri="{FF2B5EF4-FFF2-40B4-BE49-F238E27FC236}">
                    <a16:creationId xmlns:a16="http://schemas.microsoft.com/office/drawing/2014/main" id="{C0D6C682-DA63-05EC-9630-670244878AB7}"/>
                  </a:ext>
                </a:extLst>
              </p:cNvPr>
              <p:cNvSpPr txBox="1"/>
              <p:nvPr/>
            </p:nvSpPr>
            <p:spPr>
              <a:xfrm>
                <a:off x="3199375" y="3958597"/>
                <a:ext cx="439310" cy="369332"/>
              </a:xfrm>
              <a:prstGeom prst="rect">
                <a:avLst/>
              </a:prstGeom>
              <a:noFill/>
            </p:spPr>
            <p:txBody>
              <a:bodyPr wrap="square">
                <a:spAutoFit/>
              </a:bodyPr>
              <a:lstStyle/>
              <a:p>
                <a:r>
                  <a:rPr lang="tr-TR" dirty="0" err="1">
                    <a:latin typeface="+mj-lt"/>
                  </a:rPr>
                  <a:t>F</a:t>
                </a:r>
                <a:r>
                  <a:rPr lang="tr-TR" baseline="-25000" dirty="0" err="1">
                    <a:latin typeface="+mj-lt"/>
                  </a:rPr>
                  <a:t>z</a:t>
                </a:r>
                <a:endParaRPr lang="tr-TR" baseline="-25000" dirty="0"/>
              </a:p>
            </p:txBody>
          </p:sp>
          <p:sp>
            <p:nvSpPr>
              <p:cNvPr id="74" name="Metin kutusu 73">
                <a:extLst>
                  <a:ext uri="{FF2B5EF4-FFF2-40B4-BE49-F238E27FC236}">
                    <a16:creationId xmlns:a16="http://schemas.microsoft.com/office/drawing/2014/main" id="{6605BEF8-8280-BC3C-8EDD-B4579AD2CD83}"/>
                  </a:ext>
                </a:extLst>
              </p:cNvPr>
              <p:cNvSpPr txBox="1"/>
              <p:nvPr/>
            </p:nvSpPr>
            <p:spPr>
              <a:xfrm>
                <a:off x="4845987" y="4048703"/>
                <a:ext cx="1238181" cy="369332"/>
              </a:xfrm>
              <a:prstGeom prst="rect">
                <a:avLst/>
              </a:prstGeom>
              <a:noFill/>
            </p:spPr>
            <p:txBody>
              <a:bodyPr wrap="square">
                <a:spAutoFit/>
              </a:bodyPr>
              <a:lstStyle/>
              <a:p>
                <a:r>
                  <a:rPr lang="tr-TR" dirty="0">
                    <a:latin typeface="+mj-lt"/>
                  </a:rPr>
                  <a:t>F=110 kN</a:t>
                </a:r>
                <a:endParaRPr lang="tr-TR" baseline="-25000" dirty="0"/>
              </a:p>
            </p:txBody>
          </p:sp>
          <p:sp>
            <p:nvSpPr>
              <p:cNvPr id="76" name="Metin kutusu 75">
                <a:extLst>
                  <a:ext uri="{FF2B5EF4-FFF2-40B4-BE49-F238E27FC236}">
                    <a16:creationId xmlns:a16="http://schemas.microsoft.com/office/drawing/2014/main" id="{C6722B07-89CE-A607-7B40-323A313B9862}"/>
                  </a:ext>
                </a:extLst>
              </p:cNvPr>
              <p:cNvSpPr txBox="1"/>
              <p:nvPr/>
            </p:nvSpPr>
            <p:spPr>
              <a:xfrm>
                <a:off x="3836626" y="3018430"/>
                <a:ext cx="913375" cy="369332"/>
              </a:xfrm>
              <a:prstGeom prst="rect">
                <a:avLst/>
              </a:prstGeom>
              <a:noFill/>
            </p:spPr>
            <p:txBody>
              <a:bodyPr wrap="square">
                <a:spAutoFit/>
              </a:bodyPr>
              <a:lstStyle/>
              <a:p>
                <a:r>
                  <a:rPr lang="tr-TR" dirty="0">
                    <a:latin typeface="+mj-lt"/>
                  </a:rPr>
                  <a:t>15°</a:t>
                </a:r>
                <a:endParaRPr lang="tr-TR" dirty="0"/>
              </a:p>
            </p:txBody>
          </p:sp>
          <p:cxnSp>
            <p:nvCxnSpPr>
              <p:cNvPr id="61" name="Düz Ok Bağlayıcısı 60">
                <a:extLst>
                  <a:ext uri="{FF2B5EF4-FFF2-40B4-BE49-F238E27FC236}">
                    <a16:creationId xmlns:a16="http://schemas.microsoft.com/office/drawing/2014/main" id="{162DB0AE-7E79-258F-62BE-32B25FF7B9A1}"/>
                  </a:ext>
                </a:extLst>
              </p:cNvPr>
              <p:cNvCxnSpPr>
                <a:cxnSpLocks/>
              </p:cNvCxnSpPr>
              <p:nvPr/>
            </p:nvCxnSpPr>
            <p:spPr>
              <a:xfrm>
                <a:off x="3499090" y="3052884"/>
                <a:ext cx="1469099" cy="10359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Metin kutusu 9">
              <a:extLst>
                <a:ext uri="{FF2B5EF4-FFF2-40B4-BE49-F238E27FC236}">
                  <a16:creationId xmlns:a16="http://schemas.microsoft.com/office/drawing/2014/main" id="{B4A64101-D442-2F76-9F64-A1FB8EC7C546}"/>
                </a:ext>
              </a:extLst>
            </p:cNvPr>
            <p:cNvSpPr txBox="1"/>
            <p:nvPr/>
          </p:nvSpPr>
          <p:spPr>
            <a:xfrm>
              <a:off x="4366396" y="4383515"/>
              <a:ext cx="913375" cy="369332"/>
            </a:xfrm>
            <a:prstGeom prst="rect">
              <a:avLst/>
            </a:prstGeom>
            <a:noFill/>
          </p:spPr>
          <p:txBody>
            <a:bodyPr wrap="square">
              <a:spAutoFit/>
            </a:bodyPr>
            <a:lstStyle/>
            <a:p>
              <a:r>
                <a:rPr lang="tr-TR" dirty="0">
                  <a:latin typeface="+mj-lt"/>
                </a:rPr>
                <a:t>15°</a:t>
              </a:r>
              <a:endParaRPr lang="tr-TR" dirty="0"/>
            </a:p>
          </p:txBody>
        </p:sp>
      </p:grpSp>
      <mc:AlternateContent xmlns:mc="http://schemas.openxmlformats.org/markup-compatibility/2006" xmlns:a14="http://schemas.microsoft.com/office/drawing/2010/main">
        <mc:Choice Requires="a14">
          <p:sp>
            <p:nvSpPr>
              <p:cNvPr id="18" name="Metin kutusu 17">
                <a:extLst>
                  <a:ext uri="{FF2B5EF4-FFF2-40B4-BE49-F238E27FC236}">
                    <a16:creationId xmlns:a16="http://schemas.microsoft.com/office/drawing/2014/main" id="{A2EBD797-159A-720D-6DF1-2CE95D9F6C8F}"/>
                  </a:ext>
                </a:extLst>
              </p:cNvPr>
              <p:cNvSpPr txBox="1"/>
              <p:nvPr/>
            </p:nvSpPr>
            <p:spPr>
              <a:xfrm>
                <a:off x="172675" y="4072082"/>
                <a:ext cx="8287757" cy="34932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𝑀</m:t>
                          </m:r>
                        </m:e>
                        <m:sub>
                          <m:r>
                            <a:rPr lang="tr-TR" sz="1600" b="0" i="1">
                              <a:latin typeface="Cambria Math" panose="02040503050406030204" pitchFamily="18" charset="0"/>
                            </a:rPr>
                            <m:t>𝑜</m:t>
                          </m:r>
                          <m:r>
                            <a:rPr lang="tr-TR" sz="1600" b="0" i="1" smtClean="0">
                              <a:latin typeface="Cambria Math" panose="02040503050406030204" pitchFamily="18" charset="0"/>
                            </a:rPr>
                            <m:t>,</m:t>
                          </m:r>
                          <m:r>
                            <a:rPr lang="tr-TR" sz="1600" b="0" i="1" smtClean="0">
                              <a:latin typeface="Cambria Math" panose="02040503050406030204" pitchFamily="18" charset="0"/>
                            </a:rPr>
                            <m:t>𝑥</m:t>
                          </m:r>
                        </m:sub>
                      </m:sSub>
                      <m:r>
                        <a:rPr lang="tr-TR" sz="1600" b="0" i="1">
                          <a:latin typeface="Cambria Math" panose="02040503050406030204" pitchFamily="18" charset="0"/>
                        </a:rPr>
                        <m:t>=</m:t>
                      </m:r>
                      <m:d>
                        <m:dPr>
                          <m:begChr m:val="|"/>
                          <m:endChr m:val="|"/>
                          <m:ctrlPr>
                            <a:rPr lang="tr-TR" sz="1600" i="1" smtClean="0">
                              <a:latin typeface="Cambria Math" panose="02040503050406030204" pitchFamily="18" charset="0"/>
                            </a:rPr>
                          </m:ctrlPr>
                        </m:dPr>
                        <m:e>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𝑧</m:t>
                              </m:r>
                            </m:sub>
                          </m:sSub>
                        </m:e>
                      </m:d>
                      <m:r>
                        <a:rPr lang="tr-TR" sz="1600" b="0" i="1" smtClean="0">
                          <a:latin typeface="Cambria Math" panose="02040503050406030204" pitchFamily="18" charset="0"/>
                        </a:rPr>
                        <m:t>.</m:t>
                      </m:r>
                      <m:d>
                        <m:dPr>
                          <m:begChr m:val="|"/>
                          <m:endChr m:val="|"/>
                          <m:ctrlPr>
                            <a:rPr lang="tr-TR" sz="1600" b="0" i="1" smtClean="0">
                              <a:latin typeface="Cambria Math" panose="02040503050406030204" pitchFamily="18" charset="0"/>
                            </a:rPr>
                          </m:ctrlPr>
                        </m:dPr>
                        <m:e>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𝑌</m:t>
                              </m:r>
                            </m:e>
                            <m:sub>
                              <m:r>
                                <a:rPr lang="tr-TR" sz="1600" b="0" i="1" smtClean="0">
                                  <a:latin typeface="Cambria Math" panose="02040503050406030204" pitchFamily="18" charset="0"/>
                                </a:rPr>
                                <m:t>𝐵</m:t>
                              </m:r>
                            </m:sub>
                          </m:sSub>
                        </m:e>
                      </m:d>
                      <m:r>
                        <a:rPr lang="tr-TR" sz="1600" b="0" i="1" smtClean="0">
                          <a:latin typeface="Cambria Math" panose="02040503050406030204" pitchFamily="18" charset="0"/>
                        </a:rPr>
                        <m:t>−</m:t>
                      </m:r>
                      <m:d>
                        <m:dPr>
                          <m:begChr m:val="|"/>
                          <m:endChr m:val="|"/>
                          <m:ctrlPr>
                            <a:rPr lang="tr-TR" sz="1600" i="1">
                              <a:latin typeface="Cambria Math" panose="02040503050406030204" pitchFamily="18" charset="0"/>
                            </a:rPr>
                          </m:ctrlPr>
                        </m:dPr>
                        <m:e>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b="0" i="1" smtClean="0">
                                  <a:latin typeface="Cambria Math" panose="02040503050406030204" pitchFamily="18" charset="0"/>
                                </a:rPr>
                                <m:t>𝑌</m:t>
                              </m:r>
                            </m:sub>
                          </m:sSub>
                        </m:e>
                      </m:d>
                      <m:r>
                        <a:rPr lang="tr-TR" sz="1600" i="1">
                          <a:latin typeface="Cambria Math" panose="02040503050406030204" pitchFamily="18" charset="0"/>
                        </a:rPr>
                        <m:t>.</m:t>
                      </m:r>
                      <m:d>
                        <m:dPr>
                          <m:begChr m:val="|"/>
                          <m:endChr m:val="|"/>
                          <m:ctrlPr>
                            <a:rPr lang="tr-TR" sz="1600" i="1">
                              <a:latin typeface="Cambria Math" panose="02040503050406030204" pitchFamily="18" charset="0"/>
                            </a:rPr>
                          </m:ctrlPr>
                        </m:dPr>
                        <m:e>
                          <m:sSub>
                            <m:sSubPr>
                              <m:ctrlPr>
                                <a:rPr lang="tr-TR" sz="1600" i="1">
                                  <a:latin typeface="Cambria Math" panose="02040503050406030204" pitchFamily="18" charset="0"/>
                                </a:rPr>
                              </m:ctrlPr>
                            </m:sSubPr>
                            <m:e>
                              <m:r>
                                <a:rPr lang="tr-TR" sz="1600" b="0" i="1" smtClean="0">
                                  <a:latin typeface="Cambria Math" panose="02040503050406030204" pitchFamily="18" charset="0"/>
                                </a:rPr>
                                <m:t>𝑍</m:t>
                              </m:r>
                            </m:e>
                            <m:sub>
                              <m:r>
                                <a:rPr lang="tr-TR" sz="1600" i="1">
                                  <a:latin typeface="Cambria Math" panose="02040503050406030204" pitchFamily="18" charset="0"/>
                                </a:rPr>
                                <m:t>𝐵</m:t>
                              </m:r>
                            </m:sub>
                          </m:sSub>
                        </m:e>
                      </m:d>
                      <m:r>
                        <a:rPr lang="tr-TR" sz="1600" b="0" i="1" smtClean="0">
                          <a:latin typeface="Cambria Math" panose="02040503050406030204" pitchFamily="18" charset="0"/>
                        </a:rPr>
                        <m:t>=28,47 . 100−106,22 . 120=−9899 </m:t>
                      </m:r>
                      <m:r>
                        <a:rPr lang="tr-TR" sz="1600" b="0" i="1" smtClean="0">
                          <a:latin typeface="Cambria Math" panose="02040503050406030204" pitchFamily="18" charset="0"/>
                        </a:rPr>
                        <m:t>𝑘𝑁</m:t>
                      </m:r>
                      <m:r>
                        <a:rPr lang="tr-TR" sz="1600" b="0" i="1" smtClean="0">
                          <a:latin typeface="Cambria Math" panose="02040503050406030204" pitchFamily="18" charset="0"/>
                        </a:rPr>
                        <m:t>.</m:t>
                      </m:r>
                      <m:r>
                        <a:rPr lang="tr-TR" sz="1600" b="0" i="1" smtClean="0">
                          <a:latin typeface="Cambria Math" panose="02040503050406030204" pitchFamily="18" charset="0"/>
                        </a:rPr>
                        <m:t>𝑚𝑚</m:t>
                      </m:r>
                    </m:oMath>
                  </m:oMathPara>
                </a14:m>
                <a:endParaRPr lang="tr-TR" sz="1600" b="1" dirty="0"/>
              </a:p>
            </p:txBody>
          </p:sp>
        </mc:Choice>
        <mc:Fallback xmlns="">
          <p:sp>
            <p:nvSpPr>
              <p:cNvPr id="18" name="Metin kutusu 17">
                <a:extLst>
                  <a:ext uri="{FF2B5EF4-FFF2-40B4-BE49-F238E27FC236}">
                    <a16:creationId xmlns:a16="http://schemas.microsoft.com/office/drawing/2014/main" id="{A2EBD797-159A-720D-6DF1-2CE95D9F6C8F}"/>
                  </a:ext>
                </a:extLst>
              </p:cNvPr>
              <p:cNvSpPr txBox="1">
                <a:spLocks noRot="1" noChangeAspect="1" noMove="1" noResize="1" noEditPoints="1" noAdjustHandles="1" noChangeArrowheads="1" noChangeShapeType="1" noTextEdit="1"/>
              </p:cNvSpPr>
              <p:nvPr/>
            </p:nvSpPr>
            <p:spPr>
              <a:xfrm>
                <a:off x="172675" y="4072082"/>
                <a:ext cx="8287757" cy="349326"/>
              </a:xfrm>
              <a:prstGeom prst="rect">
                <a:avLst/>
              </a:prstGeom>
              <a:blipFill>
                <a:blip r:embed="rId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9" name="Metin kutusu 18">
                <a:extLst>
                  <a:ext uri="{FF2B5EF4-FFF2-40B4-BE49-F238E27FC236}">
                    <a16:creationId xmlns:a16="http://schemas.microsoft.com/office/drawing/2014/main" id="{42299AD0-7BDF-9BD9-E604-BDD38E5A536C}"/>
                  </a:ext>
                </a:extLst>
              </p:cNvPr>
              <p:cNvSpPr txBox="1"/>
              <p:nvPr/>
            </p:nvSpPr>
            <p:spPr>
              <a:xfrm>
                <a:off x="181838" y="4421536"/>
                <a:ext cx="8278594" cy="35798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𝑀</m:t>
                          </m:r>
                        </m:e>
                        <m:sub>
                          <m:r>
                            <a:rPr lang="tr-TR" sz="1600" b="0" i="1">
                              <a:latin typeface="Cambria Math" panose="02040503050406030204" pitchFamily="18" charset="0"/>
                            </a:rPr>
                            <m:t>𝑜</m:t>
                          </m:r>
                          <m:r>
                            <a:rPr lang="tr-TR" sz="1600" b="0" i="1" smtClean="0">
                              <a:latin typeface="Cambria Math" panose="02040503050406030204" pitchFamily="18" charset="0"/>
                            </a:rPr>
                            <m:t>,</m:t>
                          </m:r>
                          <m:r>
                            <a:rPr lang="tr-TR" sz="1600" b="0" i="1" smtClean="0">
                              <a:latin typeface="Cambria Math" panose="02040503050406030204" pitchFamily="18" charset="0"/>
                            </a:rPr>
                            <m:t>𝑦</m:t>
                          </m:r>
                        </m:sub>
                      </m:sSub>
                      <m:r>
                        <a:rPr lang="tr-TR" sz="1600" b="0" i="1">
                          <a:latin typeface="Cambria Math" panose="02040503050406030204" pitchFamily="18" charset="0"/>
                        </a:rPr>
                        <m:t>=</m:t>
                      </m:r>
                      <m:d>
                        <m:dPr>
                          <m:begChr m:val="|"/>
                          <m:endChr m:val="|"/>
                          <m:ctrlPr>
                            <a:rPr lang="tr-TR" sz="1600" i="1" smtClean="0">
                              <a:latin typeface="Cambria Math" panose="02040503050406030204" pitchFamily="18" charset="0"/>
                            </a:rPr>
                          </m:ctrlPr>
                        </m:dPr>
                        <m:e>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𝑧</m:t>
                              </m:r>
                            </m:sub>
                          </m:sSub>
                        </m:e>
                      </m:d>
                      <m:r>
                        <a:rPr lang="tr-TR" sz="1600" b="0" i="1" smtClean="0">
                          <a:latin typeface="Cambria Math" panose="02040503050406030204" pitchFamily="18" charset="0"/>
                        </a:rPr>
                        <m:t>.</m:t>
                      </m:r>
                      <m:d>
                        <m:dPr>
                          <m:begChr m:val="|"/>
                          <m:endChr m:val="|"/>
                          <m:ctrlPr>
                            <a:rPr lang="tr-TR" sz="1600" b="0" i="1" smtClean="0">
                              <a:latin typeface="Cambria Math" panose="02040503050406030204" pitchFamily="18" charset="0"/>
                            </a:rPr>
                          </m:ctrlPr>
                        </m:dPr>
                        <m:e>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𝑋</m:t>
                              </m:r>
                            </m:e>
                            <m:sub>
                              <m:r>
                                <a:rPr lang="tr-TR" sz="1600" b="0" i="1" smtClean="0">
                                  <a:latin typeface="Cambria Math" panose="02040503050406030204" pitchFamily="18" charset="0"/>
                                </a:rPr>
                                <m:t>𝐵</m:t>
                              </m:r>
                            </m:sub>
                          </m:sSub>
                        </m:e>
                      </m:d>
                      <m:r>
                        <a:rPr lang="tr-TR" sz="1600" b="0" i="1" smtClean="0">
                          <a:latin typeface="Cambria Math" panose="02040503050406030204" pitchFamily="18" charset="0"/>
                        </a:rPr>
                        <m:t>=28,47 . 173,2 =4931 </m:t>
                      </m:r>
                      <m:r>
                        <a:rPr lang="tr-TR" sz="1600" b="0" i="1" smtClean="0">
                          <a:latin typeface="Cambria Math" panose="02040503050406030204" pitchFamily="18" charset="0"/>
                        </a:rPr>
                        <m:t>𝑘𝑁</m:t>
                      </m:r>
                      <m:r>
                        <a:rPr lang="tr-TR" sz="1600" b="0" i="1" smtClean="0">
                          <a:latin typeface="Cambria Math" panose="02040503050406030204" pitchFamily="18" charset="0"/>
                        </a:rPr>
                        <m:t>.</m:t>
                      </m:r>
                      <m:r>
                        <a:rPr lang="tr-TR" sz="1600" b="0" i="1" smtClean="0">
                          <a:latin typeface="Cambria Math" panose="02040503050406030204" pitchFamily="18" charset="0"/>
                        </a:rPr>
                        <m:t>𝑚𝑚</m:t>
                      </m:r>
                    </m:oMath>
                  </m:oMathPara>
                </a14:m>
                <a:endParaRPr lang="tr-TR" sz="1600" b="1" dirty="0"/>
              </a:p>
            </p:txBody>
          </p:sp>
        </mc:Choice>
        <mc:Fallback xmlns="">
          <p:sp>
            <p:nvSpPr>
              <p:cNvPr id="19" name="Metin kutusu 18">
                <a:extLst>
                  <a:ext uri="{FF2B5EF4-FFF2-40B4-BE49-F238E27FC236}">
                    <a16:creationId xmlns:a16="http://schemas.microsoft.com/office/drawing/2014/main" id="{42299AD0-7BDF-9BD9-E604-BDD38E5A536C}"/>
                  </a:ext>
                </a:extLst>
              </p:cNvPr>
              <p:cNvSpPr txBox="1">
                <a:spLocks noRot="1" noChangeAspect="1" noMove="1" noResize="1" noEditPoints="1" noAdjustHandles="1" noChangeArrowheads="1" noChangeShapeType="1" noTextEdit="1"/>
              </p:cNvSpPr>
              <p:nvPr/>
            </p:nvSpPr>
            <p:spPr>
              <a:xfrm>
                <a:off x="181838" y="4421536"/>
                <a:ext cx="8278594" cy="357983"/>
              </a:xfrm>
              <a:prstGeom prst="rect">
                <a:avLst/>
              </a:prstGeom>
              <a:blipFill>
                <a:blip r:embed="rId6"/>
                <a:stretch>
                  <a:fillRect b="-339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1" name="Metin kutusu 20">
                <a:extLst>
                  <a:ext uri="{FF2B5EF4-FFF2-40B4-BE49-F238E27FC236}">
                    <a16:creationId xmlns:a16="http://schemas.microsoft.com/office/drawing/2014/main" id="{FDF925B5-42CB-52EC-42DB-AD68C8AD5D3F}"/>
                  </a:ext>
                </a:extLst>
              </p:cNvPr>
              <p:cNvSpPr txBox="1"/>
              <p:nvPr/>
            </p:nvSpPr>
            <p:spPr>
              <a:xfrm>
                <a:off x="181838" y="4781576"/>
                <a:ext cx="8278594" cy="37561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𝑀</m:t>
                          </m:r>
                        </m:e>
                        <m:sub>
                          <m:r>
                            <a:rPr lang="tr-TR" sz="1600" b="0" i="1">
                              <a:latin typeface="Cambria Math" panose="02040503050406030204" pitchFamily="18" charset="0"/>
                            </a:rPr>
                            <m:t>𝑜</m:t>
                          </m:r>
                          <m:r>
                            <a:rPr lang="tr-TR" sz="1600" b="0" i="1" smtClean="0">
                              <a:latin typeface="Cambria Math" panose="02040503050406030204" pitchFamily="18" charset="0"/>
                            </a:rPr>
                            <m:t>,</m:t>
                          </m:r>
                          <m:r>
                            <a:rPr lang="tr-TR" sz="1600" b="0" i="1" smtClean="0">
                              <a:latin typeface="Cambria Math" panose="02040503050406030204" pitchFamily="18" charset="0"/>
                            </a:rPr>
                            <m:t>𝑧</m:t>
                          </m:r>
                        </m:sub>
                      </m:sSub>
                      <m:r>
                        <a:rPr lang="tr-TR" sz="1600" b="0" i="1">
                          <a:latin typeface="Cambria Math" panose="02040503050406030204" pitchFamily="18" charset="0"/>
                        </a:rPr>
                        <m:t>=</m:t>
                      </m:r>
                      <m:d>
                        <m:dPr>
                          <m:begChr m:val="|"/>
                          <m:endChr m:val="|"/>
                          <m:ctrlPr>
                            <a:rPr lang="tr-TR" sz="1600" i="1" smtClean="0">
                              <a:latin typeface="Cambria Math" panose="02040503050406030204" pitchFamily="18" charset="0"/>
                            </a:rPr>
                          </m:ctrlPr>
                        </m:dPr>
                        <m:e>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𝑦</m:t>
                              </m:r>
                            </m:sub>
                          </m:sSub>
                        </m:e>
                      </m:d>
                      <m:r>
                        <a:rPr lang="tr-TR" sz="1600" b="0" i="1" smtClean="0">
                          <a:latin typeface="Cambria Math" panose="02040503050406030204" pitchFamily="18" charset="0"/>
                        </a:rPr>
                        <m:t>.</m:t>
                      </m:r>
                      <m:d>
                        <m:dPr>
                          <m:begChr m:val="|"/>
                          <m:endChr m:val="|"/>
                          <m:ctrlPr>
                            <a:rPr lang="tr-TR" sz="1600" b="0" i="1" smtClean="0">
                              <a:latin typeface="Cambria Math" panose="02040503050406030204" pitchFamily="18" charset="0"/>
                            </a:rPr>
                          </m:ctrlPr>
                        </m:dPr>
                        <m:e>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𝑋</m:t>
                              </m:r>
                            </m:e>
                            <m:sub>
                              <m:r>
                                <a:rPr lang="tr-TR" sz="1600" b="0" i="1" smtClean="0">
                                  <a:latin typeface="Cambria Math" panose="02040503050406030204" pitchFamily="18" charset="0"/>
                                </a:rPr>
                                <m:t>𝐵</m:t>
                              </m:r>
                            </m:sub>
                          </m:sSub>
                        </m:e>
                      </m:d>
                      <m:r>
                        <a:rPr lang="tr-TR" sz="1600" b="0" i="1" smtClean="0">
                          <a:latin typeface="Cambria Math" panose="02040503050406030204" pitchFamily="18" charset="0"/>
                        </a:rPr>
                        <m:t>=106,22 . 173,2 =1897 </m:t>
                      </m:r>
                      <m:r>
                        <a:rPr lang="tr-TR" sz="1600" b="0" i="1" smtClean="0">
                          <a:latin typeface="Cambria Math" panose="02040503050406030204" pitchFamily="18" charset="0"/>
                        </a:rPr>
                        <m:t>𝑘𝑁</m:t>
                      </m:r>
                      <m:r>
                        <a:rPr lang="tr-TR" sz="1600" b="0" i="1" smtClean="0">
                          <a:latin typeface="Cambria Math" panose="02040503050406030204" pitchFamily="18" charset="0"/>
                        </a:rPr>
                        <m:t>.</m:t>
                      </m:r>
                      <m:r>
                        <a:rPr lang="tr-TR" sz="1600" b="0" i="1" smtClean="0">
                          <a:latin typeface="Cambria Math" panose="02040503050406030204" pitchFamily="18" charset="0"/>
                        </a:rPr>
                        <m:t>𝑚𝑚</m:t>
                      </m:r>
                    </m:oMath>
                  </m:oMathPara>
                </a14:m>
                <a:endParaRPr lang="tr-TR" sz="1600" b="1" dirty="0"/>
              </a:p>
            </p:txBody>
          </p:sp>
        </mc:Choice>
        <mc:Fallback xmlns="">
          <p:sp>
            <p:nvSpPr>
              <p:cNvPr id="21" name="Metin kutusu 20">
                <a:extLst>
                  <a:ext uri="{FF2B5EF4-FFF2-40B4-BE49-F238E27FC236}">
                    <a16:creationId xmlns:a16="http://schemas.microsoft.com/office/drawing/2014/main" id="{FDF925B5-42CB-52EC-42DB-AD68C8AD5D3F}"/>
                  </a:ext>
                </a:extLst>
              </p:cNvPr>
              <p:cNvSpPr txBox="1">
                <a:spLocks noRot="1" noChangeAspect="1" noMove="1" noResize="1" noEditPoints="1" noAdjustHandles="1" noChangeArrowheads="1" noChangeShapeType="1" noTextEdit="1"/>
              </p:cNvSpPr>
              <p:nvPr/>
            </p:nvSpPr>
            <p:spPr>
              <a:xfrm>
                <a:off x="181838" y="4781576"/>
                <a:ext cx="8278594" cy="375616"/>
              </a:xfrm>
              <a:prstGeom prst="rect">
                <a:avLst/>
              </a:prstGeom>
              <a:blipFill>
                <a:blip r:embed="rId7"/>
                <a:stretch>
                  <a:fillRect b="-322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2" name="Metin kutusu 21">
                <a:extLst>
                  <a:ext uri="{FF2B5EF4-FFF2-40B4-BE49-F238E27FC236}">
                    <a16:creationId xmlns:a16="http://schemas.microsoft.com/office/drawing/2014/main" id="{B3A17754-657C-2F63-9585-D77C8B635F4B}"/>
                  </a:ext>
                </a:extLst>
              </p:cNvPr>
              <p:cNvSpPr txBox="1"/>
              <p:nvPr/>
            </p:nvSpPr>
            <p:spPr>
              <a:xfrm>
                <a:off x="186485" y="5790330"/>
                <a:ext cx="4690291" cy="374974"/>
              </a:xfrm>
              <a:prstGeom prst="rect">
                <a:avLst/>
              </a:prstGeom>
              <a:noFill/>
              <a:ln>
                <a:solidFill>
                  <a:srgbClr val="FF0000"/>
                </a:solidFill>
              </a:ln>
            </p:spPr>
            <p:txBody>
              <a:bodyPr wrap="square">
                <a:spAutoFit/>
              </a:bodyPr>
              <a:lstStyle/>
              <a:p>
                <a14:m>
                  <m:oMath xmlns:m="http://schemas.openxmlformats.org/officeDocument/2006/math">
                    <m:sSub>
                      <m:sSubPr>
                        <m:ctrlPr>
                          <a:rPr lang="tr-TR" sz="1600" i="1" smtClean="0">
                            <a:solidFill>
                              <a:sysClr val="windowText" lastClr="000000"/>
                            </a:solidFill>
                            <a:latin typeface="Cambria Math" panose="02040503050406030204" pitchFamily="18" charset="0"/>
                          </a:rPr>
                        </m:ctrlPr>
                      </m:sSubPr>
                      <m:e>
                        <m:acc>
                          <m:accPr>
                            <m:chr m:val="⃗"/>
                            <m:ctrlPr>
                              <a:rPr lang="tr-TR" sz="1600" i="1">
                                <a:solidFill>
                                  <a:sysClr val="windowText" lastClr="000000"/>
                                </a:solidFill>
                                <a:latin typeface="Cambria Math" panose="02040503050406030204" pitchFamily="18" charset="0"/>
                              </a:rPr>
                            </m:ctrlPr>
                          </m:accPr>
                          <m:e>
                            <m:r>
                              <a:rPr lang="tr-TR" sz="1600" b="0" i="1">
                                <a:solidFill>
                                  <a:sysClr val="windowText" lastClr="000000"/>
                                </a:solidFill>
                                <a:latin typeface="Cambria Math" panose="02040503050406030204" pitchFamily="18" charset="0"/>
                              </a:rPr>
                              <m:t>𝑀</m:t>
                            </m:r>
                          </m:e>
                        </m:acc>
                      </m:e>
                      <m:sub>
                        <m:r>
                          <a:rPr lang="tr-TR" sz="1600" b="0" i="1">
                            <a:solidFill>
                              <a:sysClr val="windowText" lastClr="000000"/>
                            </a:solidFill>
                            <a:latin typeface="Cambria Math" panose="02040503050406030204" pitchFamily="18" charset="0"/>
                          </a:rPr>
                          <m:t>𝑜</m:t>
                        </m:r>
                      </m:sub>
                    </m:sSub>
                    <m:r>
                      <a:rPr lang="tr-TR" sz="1600" b="0" i="1">
                        <a:solidFill>
                          <a:sysClr val="windowText" lastClr="000000"/>
                        </a:solidFill>
                        <a:latin typeface="Cambria Math" panose="02040503050406030204" pitchFamily="18" charset="0"/>
                      </a:rPr>
                      <m:t> </m:t>
                    </m:r>
                    <m:r>
                      <a:rPr lang="tr-TR" sz="1600" b="0" i="1" smtClean="0">
                        <a:solidFill>
                          <a:sysClr val="windowText" lastClr="000000"/>
                        </a:solidFill>
                        <a:latin typeface="Cambria Math" panose="02040503050406030204" pitchFamily="18" charset="0"/>
                      </a:rPr>
                      <m:t>=(</m:t>
                    </m:r>
                    <m:r>
                      <a:rPr lang="tr-TR" sz="1600" b="0" i="1">
                        <a:solidFill>
                          <a:sysClr val="windowText" lastClr="000000"/>
                        </a:solidFill>
                        <a:latin typeface="Cambria Math" panose="02040503050406030204" pitchFamily="18" charset="0"/>
                      </a:rPr>
                      <m:t>−9899</m:t>
                    </m:r>
                    <m:acc>
                      <m:accPr>
                        <m:chr m:val="⃗"/>
                        <m:ctrlPr>
                          <a:rPr lang="tr-TR" sz="1600" i="1">
                            <a:solidFill>
                              <a:sysClr val="windowText" lastClr="000000"/>
                            </a:solidFill>
                            <a:latin typeface="Cambria Math" panose="02040503050406030204" pitchFamily="18" charset="0"/>
                          </a:rPr>
                        </m:ctrlPr>
                      </m:accPr>
                      <m:e>
                        <m:r>
                          <a:rPr lang="tr-TR" sz="1600" b="0" i="1">
                            <a:solidFill>
                              <a:sysClr val="windowText" lastClr="000000"/>
                            </a:solidFill>
                            <a:latin typeface="Cambria Math" panose="02040503050406030204" pitchFamily="18" charset="0"/>
                          </a:rPr>
                          <m:t>𝑖</m:t>
                        </m:r>
                      </m:e>
                    </m:acc>
                    <m:r>
                      <a:rPr lang="tr-TR" sz="1600" b="0">
                        <a:solidFill>
                          <a:sysClr val="windowText" lastClr="000000"/>
                        </a:solidFill>
                        <a:latin typeface="Cambria Math" panose="02040503050406030204" pitchFamily="18" charset="0"/>
                      </a:rPr>
                      <m:t>+</m:t>
                    </m:r>
                    <m:r>
                      <a:rPr lang="tr-TR" sz="1600" b="0" i="1">
                        <a:solidFill>
                          <a:sysClr val="windowText" lastClr="000000"/>
                        </a:solidFill>
                        <a:latin typeface="Cambria Math" panose="02040503050406030204" pitchFamily="18" charset="0"/>
                      </a:rPr>
                      <m:t>4931</m:t>
                    </m:r>
                    <m:acc>
                      <m:accPr>
                        <m:chr m:val="⃗"/>
                        <m:ctrlPr>
                          <a:rPr lang="tr-TR" sz="1600" i="1">
                            <a:solidFill>
                              <a:sysClr val="windowText" lastClr="000000"/>
                            </a:solidFill>
                            <a:latin typeface="Cambria Math" panose="02040503050406030204" pitchFamily="18" charset="0"/>
                          </a:rPr>
                        </m:ctrlPr>
                      </m:accPr>
                      <m:e>
                        <m:r>
                          <a:rPr lang="tr-TR" sz="1600" b="0" i="1">
                            <a:solidFill>
                              <a:sysClr val="windowText" lastClr="000000"/>
                            </a:solidFill>
                            <a:latin typeface="Cambria Math" panose="02040503050406030204" pitchFamily="18" charset="0"/>
                          </a:rPr>
                          <m:t>𝑗</m:t>
                        </m:r>
                      </m:e>
                    </m:acc>
                    <m:r>
                      <a:rPr lang="tr-TR" sz="1600" b="0">
                        <a:solidFill>
                          <a:sysClr val="windowText" lastClr="000000"/>
                        </a:solidFill>
                        <a:latin typeface="Cambria Math" panose="02040503050406030204" pitchFamily="18" charset="0"/>
                      </a:rPr>
                      <m:t>+</m:t>
                    </m:r>
                    <m:r>
                      <a:rPr lang="tr-TR" sz="1600" b="0" i="1">
                        <a:solidFill>
                          <a:sysClr val="windowText" lastClr="000000"/>
                        </a:solidFill>
                        <a:latin typeface="Cambria Math" panose="02040503050406030204" pitchFamily="18" charset="0"/>
                      </a:rPr>
                      <m:t>18397</m:t>
                    </m:r>
                    <m:acc>
                      <m:accPr>
                        <m:chr m:val="⃗"/>
                        <m:ctrlPr>
                          <a:rPr lang="tr-TR" sz="1600" i="1" smtClean="0">
                            <a:solidFill>
                              <a:sysClr val="windowText" lastClr="000000"/>
                            </a:solidFill>
                            <a:latin typeface="Cambria Math" panose="02040503050406030204" pitchFamily="18" charset="0"/>
                          </a:rPr>
                        </m:ctrlPr>
                      </m:accPr>
                      <m:e>
                        <m:r>
                          <a:rPr lang="tr-TR" sz="1600" b="0" i="1">
                            <a:solidFill>
                              <a:sysClr val="windowText" lastClr="000000"/>
                            </a:solidFill>
                            <a:latin typeface="Cambria Math" panose="02040503050406030204" pitchFamily="18" charset="0"/>
                          </a:rPr>
                          <m:t>𝑘</m:t>
                        </m:r>
                      </m:e>
                    </m:acc>
                    <m:r>
                      <a:rPr lang="tr-TR" sz="1600" b="0" i="1" smtClean="0">
                        <a:solidFill>
                          <a:sysClr val="windowText" lastClr="000000"/>
                        </a:solidFill>
                        <a:latin typeface="Cambria Math" panose="02040503050406030204" pitchFamily="18" charset="0"/>
                      </a:rPr>
                      <m:t>)</m:t>
                    </m:r>
                  </m:oMath>
                </a14:m>
                <a:r>
                  <a:rPr lang="tr-TR" sz="1600" dirty="0">
                    <a:solidFill>
                      <a:sysClr val="windowText" lastClr="000000"/>
                    </a:solidFill>
                  </a:rPr>
                  <a:t> (kN.mm = </a:t>
                </a:r>
                <a:r>
                  <a:rPr lang="tr-TR" sz="1600" dirty="0" err="1">
                    <a:solidFill>
                      <a:sysClr val="windowText" lastClr="000000"/>
                    </a:solidFill>
                  </a:rPr>
                  <a:t>N.m</a:t>
                </a:r>
                <a:r>
                  <a:rPr lang="tr-TR" sz="1600" dirty="0">
                    <a:solidFill>
                      <a:sysClr val="windowText" lastClr="000000"/>
                    </a:solidFill>
                  </a:rPr>
                  <a:t>)</a:t>
                </a:r>
              </a:p>
            </p:txBody>
          </p:sp>
        </mc:Choice>
        <mc:Fallback xmlns="">
          <p:sp>
            <p:nvSpPr>
              <p:cNvPr id="22" name="Metin kutusu 21">
                <a:extLst>
                  <a:ext uri="{FF2B5EF4-FFF2-40B4-BE49-F238E27FC236}">
                    <a16:creationId xmlns:a16="http://schemas.microsoft.com/office/drawing/2014/main" id="{B3A17754-657C-2F63-9585-D77C8B635F4B}"/>
                  </a:ext>
                </a:extLst>
              </p:cNvPr>
              <p:cNvSpPr txBox="1">
                <a:spLocks noRot="1" noChangeAspect="1" noMove="1" noResize="1" noEditPoints="1" noAdjustHandles="1" noChangeArrowheads="1" noChangeShapeType="1" noTextEdit="1"/>
              </p:cNvSpPr>
              <p:nvPr/>
            </p:nvSpPr>
            <p:spPr>
              <a:xfrm>
                <a:off x="186485" y="5790330"/>
                <a:ext cx="4690291" cy="374974"/>
              </a:xfrm>
              <a:prstGeom prst="rect">
                <a:avLst/>
              </a:prstGeom>
              <a:blipFill>
                <a:blip r:embed="rId8"/>
                <a:stretch>
                  <a:fillRect t="-1587" b="-19048"/>
                </a:stretch>
              </a:blipFill>
              <a:ln>
                <a:solidFill>
                  <a:srgbClr val="FF0000"/>
                </a:solidFill>
              </a:ln>
            </p:spPr>
            <p:txBody>
              <a:bodyPr/>
              <a:lstStyle/>
              <a:p>
                <a:r>
                  <a:rPr lang="tr-TR">
                    <a:noFill/>
                  </a:rPr>
                  <a:t> </a:t>
                </a:r>
              </a:p>
            </p:txBody>
          </p:sp>
        </mc:Fallback>
      </mc:AlternateContent>
      <p:sp>
        <p:nvSpPr>
          <p:cNvPr id="25" name="Metin kutusu 24">
            <a:extLst>
              <a:ext uri="{FF2B5EF4-FFF2-40B4-BE49-F238E27FC236}">
                <a16:creationId xmlns:a16="http://schemas.microsoft.com/office/drawing/2014/main" id="{CFB84A6D-4C0F-80FF-7E95-427D90735340}"/>
              </a:ext>
            </a:extLst>
          </p:cNvPr>
          <p:cNvSpPr txBox="1"/>
          <p:nvPr/>
        </p:nvSpPr>
        <p:spPr>
          <a:xfrm>
            <a:off x="5409685" y="4529317"/>
            <a:ext cx="2081801" cy="523220"/>
          </a:xfrm>
          <a:prstGeom prst="rect">
            <a:avLst/>
          </a:prstGeom>
          <a:solidFill>
            <a:schemeClr val="bg2"/>
          </a:solidFill>
        </p:spPr>
        <p:txBody>
          <a:bodyPr wrap="square" rtlCol="0">
            <a:spAutoFit/>
          </a:bodyPr>
          <a:lstStyle>
            <a:defPPr>
              <a:defRPr lang="tr-TR"/>
            </a:defPPr>
            <a:lvl1pPr algn="just">
              <a:defRPr sz="1100" b="1"/>
            </a:lvl1pPr>
          </a:lstStyle>
          <a:p>
            <a:pPr algn="ctr"/>
            <a:r>
              <a:rPr lang="tr-TR" altLang="tr-TR" sz="1400" dirty="0"/>
              <a:t>Momentin işareti (+ -) sağ el kuralına göre bulunur.</a:t>
            </a:r>
            <a:endParaRPr lang="tr-TR" sz="1400" dirty="0"/>
          </a:p>
        </p:txBody>
      </p:sp>
      <p:pic>
        <p:nvPicPr>
          <p:cNvPr id="29" name="Resim 28" descr="kişi, adam, erkek içeren bir resim&#10;&#10;Açıklama otomatik olarak oluşturuldu">
            <a:extLst>
              <a:ext uri="{FF2B5EF4-FFF2-40B4-BE49-F238E27FC236}">
                <a16:creationId xmlns:a16="http://schemas.microsoft.com/office/drawing/2014/main" id="{43A80A73-8D07-86B0-478B-6BD779E10C8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7160" b="32070"/>
          <a:stretch/>
        </p:blipFill>
        <p:spPr>
          <a:xfrm>
            <a:off x="7011230" y="4097249"/>
            <a:ext cx="2033655" cy="2237238"/>
          </a:xfrm>
          <a:prstGeom prst="rect">
            <a:avLst/>
          </a:prstGeom>
        </p:spPr>
      </p:pic>
      <p:grpSp>
        <p:nvGrpSpPr>
          <p:cNvPr id="36" name="Grup 35">
            <a:extLst>
              <a:ext uri="{FF2B5EF4-FFF2-40B4-BE49-F238E27FC236}">
                <a16:creationId xmlns:a16="http://schemas.microsoft.com/office/drawing/2014/main" id="{6387DC95-49DE-DD3D-7D1F-D4060B9C4A64}"/>
              </a:ext>
            </a:extLst>
          </p:cNvPr>
          <p:cNvGrpSpPr/>
          <p:nvPr/>
        </p:nvGrpSpPr>
        <p:grpSpPr>
          <a:xfrm>
            <a:off x="5653353" y="1342541"/>
            <a:ext cx="1139675" cy="656504"/>
            <a:chOff x="5653353" y="1342541"/>
            <a:chExt cx="1139675" cy="656504"/>
          </a:xfrm>
        </p:grpSpPr>
        <p:cxnSp>
          <p:nvCxnSpPr>
            <p:cNvPr id="30" name="Düz Ok Bağlayıcısı 29">
              <a:extLst>
                <a:ext uri="{FF2B5EF4-FFF2-40B4-BE49-F238E27FC236}">
                  <a16:creationId xmlns:a16="http://schemas.microsoft.com/office/drawing/2014/main" id="{846BDD83-F036-4F68-EF1F-9A4DF6316AC0}"/>
                </a:ext>
              </a:extLst>
            </p:cNvPr>
            <p:cNvCxnSpPr>
              <a:cxnSpLocks/>
            </p:cNvCxnSpPr>
            <p:nvPr/>
          </p:nvCxnSpPr>
          <p:spPr>
            <a:xfrm>
              <a:off x="5996363" y="1392501"/>
              <a:ext cx="381590" cy="19262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Düz Ok Bağlayıcısı 31">
              <a:extLst>
                <a:ext uri="{FF2B5EF4-FFF2-40B4-BE49-F238E27FC236}">
                  <a16:creationId xmlns:a16="http://schemas.microsoft.com/office/drawing/2014/main" id="{39ABEEDC-5EDE-A341-9ED4-3E05668C3C1F}"/>
                </a:ext>
              </a:extLst>
            </p:cNvPr>
            <p:cNvCxnSpPr>
              <a:cxnSpLocks/>
            </p:cNvCxnSpPr>
            <p:nvPr/>
          </p:nvCxnSpPr>
          <p:spPr>
            <a:xfrm>
              <a:off x="5986240" y="1386409"/>
              <a:ext cx="8875" cy="49042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Metin kutusu 33">
              <a:extLst>
                <a:ext uri="{FF2B5EF4-FFF2-40B4-BE49-F238E27FC236}">
                  <a16:creationId xmlns:a16="http://schemas.microsoft.com/office/drawing/2014/main" id="{C9EA7C0F-9580-1135-C033-1C58D0AB6A86}"/>
                </a:ext>
              </a:extLst>
            </p:cNvPr>
            <p:cNvSpPr txBox="1"/>
            <p:nvPr/>
          </p:nvSpPr>
          <p:spPr>
            <a:xfrm>
              <a:off x="6353718" y="1342541"/>
              <a:ext cx="439310" cy="369332"/>
            </a:xfrm>
            <a:prstGeom prst="rect">
              <a:avLst/>
            </a:prstGeom>
            <a:noFill/>
          </p:spPr>
          <p:txBody>
            <a:bodyPr wrap="square">
              <a:spAutoFit/>
            </a:bodyPr>
            <a:lstStyle/>
            <a:p>
              <a:r>
                <a:rPr lang="tr-TR" b="1" dirty="0" err="1">
                  <a:solidFill>
                    <a:srgbClr val="FF0000"/>
                  </a:solidFill>
                </a:rPr>
                <a:t>F</a:t>
              </a:r>
              <a:r>
                <a:rPr lang="tr-TR" b="1" baseline="-25000" dirty="0" err="1">
                  <a:solidFill>
                    <a:srgbClr val="FF0000"/>
                  </a:solidFill>
                </a:rPr>
                <a:t>y</a:t>
              </a:r>
              <a:endParaRPr lang="tr-TR" b="1" baseline="-25000" dirty="0">
                <a:solidFill>
                  <a:srgbClr val="FF0000"/>
                </a:solidFill>
              </a:endParaRPr>
            </a:p>
          </p:txBody>
        </p:sp>
        <p:sp>
          <p:nvSpPr>
            <p:cNvPr id="35" name="Metin kutusu 34">
              <a:extLst>
                <a:ext uri="{FF2B5EF4-FFF2-40B4-BE49-F238E27FC236}">
                  <a16:creationId xmlns:a16="http://schemas.microsoft.com/office/drawing/2014/main" id="{FD77138B-1FA3-D66C-AA8C-58B1EB0EFB8D}"/>
                </a:ext>
              </a:extLst>
            </p:cNvPr>
            <p:cNvSpPr txBox="1"/>
            <p:nvPr/>
          </p:nvSpPr>
          <p:spPr>
            <a:xfrm>
              <a:off x="5653353" y="1629713"/>
              <a:ext cx="439310" cy="369332"/>
            </a:xfrm>
            <a:prstGeom prst="rect">
              <a:avLst/>
            </a:prstGeom>
            <a:noFill/>
          </p:spPr>
          <p:txBody>
            <a:bodyPr wrap="square">
              <a:spAutoFit/>
            </a:bodyPr>
            <a:lstStyle/>
            <a:p>
              <a:r>
                <a:rPr lang="tr-TR" b="1" dirty="0" err="1">
                  <a:solidFill>
                    <a:srgbClr val="FF0000"/>
                  </a:solidFill>
                </a:rPr>
                <a:t>F</a:t>
              </a:r>
              <a:r>
                <a:rPr lang="tr-TR" b="1" baseline="-25000" dirty="0" err="1">
                  <a:solidFill>
                    <a:srgbClr val="FF0000"/>
                  </a:solidFill>
                </a:rPr>
                <a:t>z</a:t>
              </a:r>
              <a:endParaRPr lang="tr-TR" b="1" baseline="-25000" dirty="0">
                <a:solidFill>
                  <a:srgbClr val="FF0000"/>
                </a:solidFill>
              </a:endParaRPr>
            </a:p>
          </p:txBody>
        </p:sp>
      </p:grpSp>
      <p:grpSp>
        <p:nvGrpSpPr>
          <p:cNvPr id="53" name="Grup 52">
            <a:extLst>
              <a:ext uri="{FF2B5EF4-FFF2-40B4-BE49-F238E27FC236}">
                <a16:creationId xmlns:a16="http://schemas.microsoft.com/office/drawing/2014/main" id="{FBA73857-4B1A-10FF-867A-58AA7A65569F}"/>
              </a:ext>
            </a:extLst>
          </p:cNvPr>
          <p:cNvGrpSpPr/>
          <p:nvPr/>
        </p:nvGrpSpPr>
        <p:grpSpPr>
          <a:xfrm>
            <a:off x="5950322" y="1074046"/>
            <a:ext cx="2197657" cy="1076290"/>
            <a:chOff x="5950322" y="1074046"/>
            <a:chExt cx="2197657" cy="1076290"/>
          </a:xfrm>
        </p:grpSpPr>
        <p:cxnSp>
          <p:nvCxnSpPr>
            <p:cNvPr id="15" name="Düz Bağlayıcı 14">
              <a:extLst>
                <a:ext uri="{FF2B5EF4-FFF2-40B4-BE49-F238E27FC236}">
                  <a16:creationId xmlns:a16="http://schemas.microsoft.com/office/drawing/2014/main" id="{1AE2C267-FFB7-5741-FAE6-BA91A48E188C}"/>
                </a:ext>
              </a:extLst>
            </p:cNvPr>
            <p:cNvCxnSpPr>
              <a:cxnSpLocks/>
            </p:cNvCxnSpPr>
            <p:nvPr/>
          </p:nvCxnSpPr>
          <p:spPr>
            <a:xfrm flipH="1">
              <a:off x="6450586" y="1074046"/>
              <a:ext cx="1697393" cy="87388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399F2EEF-9D43-DA37-BD4E-C3D7A3192FAE}"/>
                </a:ext>
              </a:extLst>
            </p:cNvPr>
            <p:cNvCxnSpPr>
              <a:cxnSpLocks/>
            </p:cNvCxnSpPr>
            <p:nvPr/>
          </p:nvCxnSpPr>
          <p:spPr>
            <a:xfrm>
              <a:off x="5950322" y="1368753"/>
              <a:ext cx="1462799" cy="78158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3" name="Paralelkenar 42">
              <a:extLst>
                <a:ext uri="{FF2B5EF4-FFF2-40B4-BE49-F238E27FC236}">
                  <a16:creationId xmlns:a16="http://schemas.microsoft.com/office/drawing/2014/main" id="{5A3362FA-0FB0-EBDC-2BC9-20D461662249}"/>
                </a:ext>
              </a:extLst>
            </p:cNvPr>
            <p:cNvSpPr/>
            <p:nvPr/>
          </p:nvSpPr>
          <p:spPr>
            <a:xfrm rot="19961698" flipH="1">
              <a:off x="6617018" y="1651865"/>
              <a:ext cx="231113" cy="144016"/>
            </a:xfrm>
            <a:prstGeom prst="parallelogram">
              <a:avLst>
                <a:gd name="adj" fmla="val 6932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Metin kutusu 48">
              <a:extLst>
                <a:ext uri="{FF2B5EF4-FFF2-40B4-BE49-F238E27FC236}">
                  <a16:creationId xmlns:a16="http://schemas.microsoft.com/office/drawing/2014/main" id="{8E6566BA-2914-05D7-9EF7-24D18314EF72}"/>
                </a:ext>
              </a:extLst>
            </p:cNvPr>
            <p:cNvSpPr txBox="1"/>
            <p:nvPr/>
          </p:nvSpPr>
          <p:spPr>
            <a:xfrm>
              <a:off x="6614376" y="1475817"/>
              <a:ext cx="180620" cy="369332"/>
            </a:xfrm>
            <a:prstGeom prst="rect">
              <a:avLst/>
            </a:prstGeom>
            <a:noFill/>
          </p:spPr>
          <p:txBody>
            <a:bodyPr wrap="square">
              <a:spAutoFit/>
            </a:bodyPr>
            <a:lstStyle/>
            <a:p>
              <a:r>
                <a:rPr lang="tr-TR" altLang="tr-TR" sz="1800" dirty="0">
                  <a:solidFill>
                    <a:schemeClr val="tx1"/>
                  </a:solidFill>
                  <a:latin typeface="+mj-lt"/>
                </a:rPr>
                <a:t>.</a:t>
              </a:r>
              <a:endParaRPr lang="tr-TR" dirty="0"/>
            </a:p>
          </p:txBody>
        </p:sp>
      </p:grpSp>
      <mc:AlternateContent xmlns:mc="http://schemas.openxmlformats.org/markup-compatibility/2006" xmlns:a14="http://schemas.microsoft.com/office/drawing/2010/main">
        <mc:Choice Requires="a14">
          <p:sp>
            <p:nvSpPr>
              <p:cNvPr id="9" name="Metin kutusu 8">
                <a:extLst>
                  <a:ext uri="{FF2B5EF4-FFF2-40B4-BE49-F238E27FC236}">
                    <a16:creationId xmlns:a16="http://schemas.microsoft.com/office/drawing/2014/main" id="{517864A0-50B8-4EA7-B0A1-02C4CAB99CAD}"/>
                  </a:ext>
                </a:extLst>
              </p:cNvPr>
              <p:cNvSpPr txBox="1"/>
              <p:nvPr/>
            </p:nvSpPr>
            <p:spPr>
              <a:xfrm>
                <a:off x="181838" y="5411695"/>
                <a:ext cx="5902352" cy="39356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tr-TR" sz="1600" i="1" smtClean="0">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b="0" i="1">
                                  <a:latin typeface="Cambria Math" panose="02040503050406030204" pitchFamily="18" charset="0"/>
                                </a:rPr>
                                <m:t>𝑀</m:t>
                              </m:r>
                            </m:e>
                          </m:acc>
                        </m:e>
                        <m:sub>
                          <m:r>
                            <a:rPr lang="tr-TR" sz="1600" b="0" i="1">
                              <a:latin typeface="Cambria Math" panose="02040503050406030204" pitchFamily="18" charset="0"/>
                            </a:rPr>
                            <m:t>𝑜</m:t>
                          </m:r>
                        </m:sub>
                      </m:sSub>
                      <m:r>
                        <a:rPr lang="tr-TR" sz="1600" b="0" i="1">
                          <a:latin typeface="Cambria Math" panose="02040503050406030204" pitchFamily="18" charset="0"/>
                        </a:rPr>
                        <m:t>=</m:t>
                      </m:r>
                      <m:sSub>
                        <m:sSubPr>
                          <m:ctrlPr>
                            <a:rPr lang="tr-TR" sz="1600" i="1">
                              <a:latin typeface="Cambria Math" panose="02040503050406030204" pitchFamily="18" charset="0"/>
                            </a:rPr>
                          </m:ctrlPr>
                        </m:sSubPr>
                        <m:e>
                          <m:r>
                            <a:rPr lang="tr-TR" sz="1600" b="0" i="1" smtClean="0">
                              <a:latin typeface="Cambria Math" panose="02040503050406030204" pitchFamily="18" charset="0"/>
                            </a:rPr>
                            <m:t>𝑀</m:t>
                          </m:r>
                        </m:e>
                        <m:sub>
                          <m:r>
                            <a:rPr lang="tr-TR" sz="1600" b="0" i="1">
                              <a:latin typeface="Cambria Math" panose="02040503050406030204" pitchFamily="18" charset="0"/>
                            </a:rPr>
                            <m:t>𝑜</m:t>
                          </m:r>
                          <m:r>
                            <a:rPr lang="tr-TR" sz="1600" b="0" i="1" smtClean="0">
                              <a:latin typeface="Cambria Math" panose="02040503050406030204" pitchFamily="18" charset="0"/>
                            </a:rPr>
                            <m:t>,</m:t>
                          </m:r>
                          <m:r>
                            <a:rPr lang="tr-TR" sz="1600" b="0" i="1" smtClean="0">
                              <a:latin typeface="Cambria Math" panose="02040503050406030204" pitchFamily="18" charset="0"/>
                            </a:rPr>
                            <m:t>𝑥</m:t>
                          </m:r>
                        </m:sub>
                      </m:sSub>
                      <m:r>
                        <a:rPr lang="tr-TR" sz="1600" b="0" i="1" smtClean="0">
                          <a:latin typeface="Cambria Math" panose="02040503050406030204" pitchFamily="18" charset="0"/>
                        </a:rPr>
                        <m:t> </m:t>
                      </m:r>
                      <m:r>
                        <a:rPr lang="tr-TR" sz="1600" b="0" i="1" smtClean="0">
                          <a:latin typeface="Cambria Math" panose="02040503050406030204" pitchFamily="18" charset="0"/>
                        </a:rPr>
                        <m:t>𝑖</m:t>
                      </m:r>
                      <m:r>
                        <a:rPr lang="tr-TR" sz="1600" b="0" i="1" smtClean="0">
                          <a:latin typeface="Cambria Math" panose="02040503050406030204" pitchFamily="18" charset="0"/>
                        </a:rPr>
                        <m:t>+</m:t>
                      </m:r>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𝑀</m:t>
                          </m:r>
                        </m:e>
                        <m:sub>
                          <m:r>
                            <a:rPr lang="tr-TR" sz="1600" b="0" i="1">
                              <a:latin typeface="Cambria Math" panose="02040503050406030204" pitchFamily="18" charset="0"/>
                            </a:rPr>
                            <m:t>𝑜</m:t>
                          </m:r>
                          <m:r>
                            <a:rPr lang="tr-TR" sz="1600" b="0" i="1">
                              <a:latin typeface="Cambria Math" panose="02040503050406030204" pitchFamily="18" charset="0"/>
                            </a:rPr>
                            <m:t>,</m:t>
                          </m:r>
                          <m:r>
                            <a:rPr lang="tr-TR" sz="1600" b="0" i="1" smtClean="0">
                              <a:latin typeface="Cambria Math" panose="02040503050406030204" pitchFamily="18" charset="0"/>
                            </a:rPr>
                            <m:t>𝑦</m:t>
                          </m:r>
                        </m:sub>
                      </m:sSub>
                      <m:r>
                        <a:rPr lang="tr-TR" sz="1600" b="0" i="1" smtClean="0">
                          <a:latin typeface="Cambria Math" panose="02040503050406030204" pitchFamily="18" charset="0"/>
                        </a:rPr>
                        <m:t> </m:t>
                      </m:r>
                      <m:r>
                        <a:rPr lang="tr-TR" sz="1600" b="0" i="1" smtClean="0">
                          <a:latin typeface="Cambria Math" panose="02040503050406030204" pitchFamily="18" charset="0"/>
                        </a:rPr>
                        <m:t>𝑗</m:t>
                      </m:r>
                      <m:r>
                        <a:rPr lang="tr-TR" sz="1600" b="0" i="1" smtClean="0">
                          <a:latin typeface="Cambria Math" panose="02040503050406030204" pitchFamily="18" charset="0"/>
                        </a:rPr>
                        <m:t>+</m:t>
                      </m:r>
                      <m:sSub>
                        <m:sSubPr>
                          <m:ctrlPr>
                            <a:rPr lang="tr-TR" sz="1600" i="1">
                              <a:latin typeface="Cambria Math" panose="02040503050406030204" pitchFamily="18" charset="0"/>
                            </a:rPr>
                          </m:ctrlPr>
                        </m:sSubPr>
                        <m:e>
                          <m:r>
                            <a:rPr lang="tr-TR" sz="1600" b="0" i="1" smtClean="0">
                              <a:latin typeface="Cambria Math" panose="02040503050406030204" pitchFamily="18" charset="0"/>
                            </a:rPr>
                            <m:t>𝑀</m:t>
                          </m:r>
                        </m:e>
                        <m:sub>
                          <m:r>
                            <a:rPr lang="tr-TR" sz="1600" b="0" i="1">
                              <a:latin typeface="Cambria Math" panose="02040503050406030204" pitchFamily="18" charset="0"/>
                            </a:rPr>
                            <m:t>𝑜</m:t>
                          </m:r>
                          <m:r>
                            <a:rPr lang="tr-TR" sz="1600" b="0" i="1">
                              <a:latin typeface="Cambria Math" panose="02040503050406030204" pitchFamily="18" charset="0"/>
                            </a:rPr>
                            <m:t>,</m:t>
                          </m:r>
                          <m:r>
                            <a:rPr lang="tr-TR" sz="1600" b="0" i="1" smtClean="0">
                              <a:latin typeface="Cambria Math" panose="02040503050406030204" pitchFamily="18" charset="0"/>
                            </a:rPr>
                            <m:t>𝑧</m:t>
                          </m:r>
                        </m:sub>
                      </m:sSub>
                      <m:r>
                        <a:rPr lang="tr-TR" sz="1600" b="0" i="1" smtClean="0">
                          <a:latin typeface="Cambria Math" panose="02040503050406030204" pitchFamily="18" charset="0"/>
                        </a:rPr>
                        <m:t> </m:t>
                      </m:r>
                      <m:r>
                        <a:rPr lang="tr-TR" sz="1600" b="0" i="1" smtClean="0">
                          <a:latin typeface="Cambria Math" panose="02040503050406030204" pitchFamily="18" charset="0"/>
                        </a:rPr>
                        <m:t>𝑘</m:t>
                      </m:r>
                    </m:oMath>
                  </m:oMathPara>
                </a14:m>
                <a:endParaRPr lang="tr-TR" sz="1600" i="1" dirty="0">
                  <a:latin typeface="Cambria Math" panose="02040503050406030204" pitchFamily="18" charset="0"/>
                </a:endParaRPr>
              </a:p>
            </p:txBody>
          </p:sp>
        </mc:Choice>
        <mc:Fallback xmlns="">
          <p:sp>
            <p:nvSpPr>
              <p:cNvPr id="9" name="Metin kutusu 8">
                <a:extLst>
                  <a:ext uri="{FF2B5EF4-FFF2-40B4-BE49-F238E27FC236}">
                    <a16:creationId xmlns:a16="http://schemas.microsoft.com/office/drawing/2014/main" id="{517864A0-50B8-4EA7-B0A1-02C4CAB99CAD}"/>
                  </a:ext>
                </a:extLst>
              </p:cNvPr>
              <p:cNvSpPr txBox="1">
                <a:spLocks noRot="1" noChangeAspect="1" noMove="1" noResize="1" noEditPoints="1" noAdjustHandles="1" noChangeArrowheads="1" noChangeShapeType="1" noTextEdit="1"/>
              </p:cNvSpPr>
              <p:nvPr/>
            </p:nvSpPr>
            <p:spPr>
              <a:xfrm>
                <a:off x="181838" y="5411695"/>
                <a:ext cx="5902352" cy="393569"/>
              </a:xfrm>
              <a:prstGeom prst="rect">
                <a:avLst/>
              </a:prstGeom>
              <a:blipFill>
                <a:blip r:embed="rId10"/>
                <a:stretch>
                  <a:fillRect b="-3125"/>
                </a:stretch>
              </a:blipFill>
            </p:spPr>
            <p:txBody>
              <a:bodyPr/>
              <a:lstStyle/>
              <a:p>
                <a:r>
                  <a:rPr lang="tr-TR">
                    <a:noFill/>
                  </a:rPr>
                  <a:t> </a:t>
                </a:r>
              </a:p>
            </p:txBody>
          </p:sp>
        </mc:Fallback>
      </mc:AlternateContent>
    </p:spTree>
    <p:extLst>
      <p:ext uri="{BB962C8B-B14F-4D97-AF65-F5344CB8AC3E}">
        <p14:creationId xmlns:p14="http://schemas.microsoft.com/office/powerpoint/2010/main" val="482306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p:cTn id="15" dur="500" fill="hold"/>
                                        <p:tgtEl>
                                          <p:spTgt spid="82"/>
                                        </p:tgtEl>
                                        <p:attrNameLst>
                                          <p:attrName>ppt_w</p:attrName>
                                        </p:attrNameLst>
                                      </p:cBhvr>
                                      <p:tavLst>
                                        <p:tav tm="0">
                                          <p:val>
                                            <p:fltVal val="0"/>
                                          </p:val>
                                        </p:tav>
                                        <p:tav tm="100000">
                                          <p:val>
                                            <p:strVal val="#ppt_w"/>
                                          </p:val>
                                        </p:tav>
                                      </p:tavLst>
                                    </p:anim>
                                    <p:anim calcmode="lin" valueType="num">
                                      <p:cBhvr>
                                        <p:cTn id="16" dur="500" fill="hold"/>
                                        <p:tgtEl>
                                          <p:spTgt spid="82"/>
                                        </p:tgtEl>
                                        <p:attrNameLst>
                                          <p:attrName>ppt_h</p:attrName>
                                        </p:attrNameLst>
                                      </p:cBhvr>
                                      <p:tavLst>
                                        <p:tav tm="0">
                                          <p:val>
                                            <p:fltVal val="0"/>
                                          </p:val>
                                        </p:tav>
                                        <p:tav tm="100000">
                                          <p:val>
                                            <p:strVal val="#ppt_h"/>
                                          </p:val>
                                        </p:tav>
                                      </p:tavLst>
                                    </p:anim>
                                    <p:animEffect transition="in" filter="fade">
                                      <p:cBhvr>
                                        <p:cTn id="17" dur="500"/>
                                        <p:tgtEl>
                                          <p:spTgt spid="82"/>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up)">
                                      <p:cBhvr>
                                        <p:cTn id="26" dur="500"/>
                                        <p:tgtEl>
                                          <p:spTgt spid="53"/>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up)">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wipe(left)">
                                      <p:cBhvr>
                                        <p:cTn id="40" dur="500"/>
                                        <p:tgtEl>
                                          <p:spTgt spid="78"/>
                                        </p:tgtEl>
                                      </p:cBhvr>
                                    </p:animEffect>
                                  </p:childTnLst>
                                </p:cTn>
                              </p:par>
                            </p:childTnLst>
                          </p:cTn>
                        </p:par>
                        <p:par>
                          <p:cTn id="41" fill="hold">
                            <p:stCondLst>
                              <p:cond delay="500"/>
                            </p:stCondLst>
                            <p:childTnLst>
                              <p:par>
                                <p:cTn id="42" presetID="53" presetClass="entr" presetSubtype="16"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anim calcmode="lin" valueType="num">
                                      <p:cBhvr>
                                        <p:cTn id="52" dur="500" fill="hold"/>
                                        <p:tgtEl>
                                          <p:spTgt spid="56"/>
                                        </p:tgtEl>
                                        <p:attrNameLst>
                                          <p:attrName>ppt_x</p:attrName>
                                        </p:attrNameLst>
                                      </p:cBhvr>
                                      <p:tavLst>
                                        <p:tav tm="0">
                                          <p:val>
                                            <p:strVal val="#ppt_x"/>
                                          </p:val>
                                        </p:tav>
                                        <p:tav tm="100000">
                                          <p:val>
                                            <p:strVal val="#ppt_x"/>
                                          </p:val>
                                        </p:tav>
                                      </p:tavLst>
                                    </p:anim>
                                    <p:anim calcmode="lin" valueType="num">
                                      <p:cBhvr>
                                        <p:cTn id="5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p:cTn id="62" dur="500" fill="hold"/>
                                        <p:tgtEl>
                                          <p:spTgt spid="25"/>
                                        </p:tgtEl>
                                        <p:attrNameLst>
                                          <p:attrName>ppt_w</p:attrName>
                                        </p:attrNameLst>
                                      </p:cBhvr>
                                      <p:tavLst>
                                        <p:tav tm="0">
                                          <p:val>
                                            <p:fltVal val="0"/>
                                          </p:val>
                                        </p:tav>
                                        <p:tav tm="100000">
                                          <p:val>
                                            <p:strVal val="#ppt_w"/>
                                          </p:val>
                                        </p:tav>
                                      </p:tavLst>
                                    </p:anim>
                                    <p:anim calcmode="lin" valueType="num">
                                      <p:cBhvr>
                                        <p:cTn id="63" dur="500" fill="hold"/>
                                        <p:tgtEl>
                                          <p:spTgt spid="25"/>
                                        </p:tgtEl>
                                        <p:attrNameLst>
                                          <p:attrName>ppt_h</p:attrName>
                                        </p:attrNameLst>
                                      </p:cBhvr>
                                      <p:tavLst>
                                        <p:tav tm="0">
                                          <p:val>
                                            <p:fltVal val="0"/>
                                          </p:val>
                                        </p:tav>
                                        <p:tav tm="100000">
                                          <p:val>
                                            <p:strVal val="#ppt_h"/>
                                          </p:val>
                                        </p:tav>
                                      </p:tavLst>
                                    </p:anim>
                                    <p:animEffect transition="in" filter="fade">
                                      <p:cBhvr>
                                        <p:cTn id="64" dur="500"/>
                                        <p:tgtEl>
                                          <p:spTgt spid="25"/>
                                        </p:tgtEl>
                                      </p:cBhvr>
                                    </p:animEffect>
                                  </p:childTnLst>
                                </p:cTn>
                              </p:par>
                            </p:childTnLst>
                          </p:cTn>
                        </p:par>
                        <p:par>
                          <p:cTn id="65" fill="hold">
                            <p:stCondLst>
                              <p:cond delay="1000"/>
                            </p:stCondLst>
                            <p:childTnLst>
                              <p:par>
                                <p:cTn id="66" presetID="2" presetClass="entr" presetSubtype="4" fill="hold" nodeType="after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additive="base">
                                        <p:cTn id="68" dur="500" fill="hold"/>
                                        <p:tgtEl>
                                          <p:spTgt spid="29"/>
                                        </p:tgtEl>
                                        <p:attrNameLst>
                                          <p:attrName>ppt_x</p:attrName>
                                        </p:attrNameLst>
                                      </p:cBhvr>
                                      <p:tavLst>
                                        <p:tav tm="0">
                                          <p:val>
                                            <p:strVal val="#ppt_x"/>
                                          </p:val>
                                        </p:tav>
                                        <p:tav tm="100000">
                                          <p:val>
                                            <p:strVal val="#ppt_x"/>
                                          </p:val>
                                        </p:tav>
                                      </p:tavLst>
                                    </p:anim>
                                    <p:anim calcmode="lin" valueType="num">
                                      <p:cBhvr additive="base">
                                        <p:cTn id="6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wipe(left)">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wipe(left)">
                                      <p:cBhvr>
                                        <p:cTn id="8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56" grpId="0"/>
      <p:bldP spid="82" grpId="0" animBg="1"/>
      <p:bldP spid="18" grpId="0"/>
      <p:bldP spid="19" grpId="0"/>
      <p:bldP spid="21" grpId="0"/>
      <p:bldP spid="22" grpId="0" animBg="1"/>
      <p:bldP spid="25" grpId="0" animBg="1"/>
      <p:bldP spid="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40583531-2F1D-C18D-992E-AF54535F886E}"/>
              </a:ext>
            </a:extLst>
          </p:cNvPr>
          <p:cNvSpPr/>
          <p:nvPr/>
        </p:nvSpPr>
        <p:spPr>
          <a:xfrm rot="164494">
            <a:off x="5159497" y="249715"/>
            <a:ext cx="3807690" cy="2989167"/>
          </a:xfrm>
          <a:prstGeom prst="ellipse">
            <a:avLst/>
          </a:prstGeom>
          <a:solidFill>
            <a:schemeClr val="accent5">
              <a:lumMod val="40000"/>
              <a:lumOff val="60000"/>
            </a:schemeClr>
          </a:solidFill>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Metin kutusu 2"/>
          <p:cNvSpPr txBox="1"/>
          <p:nvPr/>
        </p:nvSpPr>
        <p:spPr>
          <a:xfrm>
            <a:off x="240804" y="331585"/>
            <a:ext cx="5822950" cy="338138"/>
          </a:xfrm>
          <a:prstGeom prst="rect">
            <a:avLst/>
          </a:prstGeom>
          <a:noFill/>
        </p:spPr>
        <p:txBody>
          <a:bodyPr>
            <a:spAutoFit/>
          </a:bodyPr>
          <a:lstStyle/>
          <a:p>
            <a:pPr eaLnBrk="1" hangingPunct="1">
              <a:defRPr/>
            </a:pPr>
            <a:r>
              <a:rPr lang="tr-TR" sz="1600" b="1" dirty="0">
                <a:solidFill>
                  <a:srgbClr val="FF0000"/>
                </a:solidFill>
                <a:latin typeface="Arial" charset="0"/>
              </a:rPr>
              <a:t>2.9 Bir Kuvvetin Bir Eksene Göre Momenti</a:t>
            </a:r>
          </a:p>
        </p:txBody>
      </p:sp>
      <p:sp>
        <p:nvSpPr>
          <p:cNvPr id="4" name="Altbilgi Yer Tutucusu 3"/>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113</a:t>
            </a:fld>
            <a:endParaRPr lang="tr-TR"/>
          </a:p>
        </p:txBody>
      </p:sp>
      <p:sp>
        <p:nvSpPr>
          <p:cNvPr id="2" name="Metin kutusu 1"/>
          <p:cNvSpPr txBox="1"/>
          <p:nvPr/>
        </p:nvSpPr>
        <p:spPr>
          <a:xfrm>
            <a:off x="261653" y="1678245"/>
            <a:ext cx="4212333" cy="584775"/>
          </a:xfrm>
          <a:prstGeom prst="rect">
            <a:avLst/>
          </a:prstGeom>
          <a:noFill/>
        </p:spPr>
        <p:txBody>
          <a:bodyPr wrap="square" rtlCol="0">
            <a:spAutoFit/>
          </a:bodyPr>
          <a:lstStyle/>
          <a:p>
            <a:r>
              <a:rPr lang="tr-TR" sz="1600" dirty="0">
                <a:latin typeface="+mj-lt"/>
              </a:rPr>
              <a:t>F kuvvetinin </a:t>
            </a:r>
            <a:r>
              <a:rPr lang="tr-TR" sz="1600" dirty="0">
                <a:latin typeface="Symbol" panose="05050102010706020507" pitchFamily="18" charset="2"/>
              </a:rPr>
              <a:t>D</a:t>
            </a:r>
            <a:r>
              <a:rPr lang="tr-TR" sz="1600" dirty="0">
                <a:latin typeface="+mj-lt"/>
              </a:rPr>
              <a:t> eksenine göre momentini arıyoruz. İşlem adımlarımız şöyle olmalı:</a:t>
            </a:r>
            <a:endParaRPr lang="tr-TR" sz="1600" dirty="0"/>
          </a:p>
        </p:txBody>
      </p:sp>
      <mc:AlternateContent xmlns:mc="http://schemas.openxmlformats.org/markup-compatibility/2006" xmlns:a14="http://schemas.microsoft.com/office/drawing/2010/main">
        <mc:Choice Requires="a14">
          <p:sp>
            <p:nvSpPr>
              <p:cNvPr id="7" name="Metin kutusu 6"/>
              <p:cNvSpPr txBox="1"/>
              <p:nvPr/>
            </p:nvSpPr>
            <p:spPr>
              <a:xfrm>
                <a:off x="246281" y="2412368"/>
                <a:ext cx="4139868" cy="2566857"/>
              </a:xfrm>
              <a:prstGeom prst="rect">
                <a:avLst/>
              </a:prstGeom>
              <a:noFill/>
            </p:spPr>
            <p:txBody>
              <a:bodyPr wrap="square" rtlCol="0">
                <a:spAutoFit/>
              </a:bodyPr>
              <a:lstStyle/>
              <a:p>
                <a:r>
                  <a:rPr lang="tr-TR" sz="1400" dirty="0"/>
                  <a:t>1- </a:t>
                </a:r>
                <a:r>
                  <a:rPr lang="tr-TR" sz="1400" dirty="0">
                    <a:latin typeface="+mj-lt"/>
                  </a:rPr>
                  <a:t>Önce F kuvvetinin </a:t>
                </a:r>
                <a:r>
                  <a:rPr lang="tr-TR" sz="1400" dirty="0">
                    <a:latin typeface="Symbol" panose="05050102010706020507" pitchFamily="18" charset="2"/>
                  </a:rPr>
                  <a:t>D</a:t>
                </a:r>
                <a:r>
                  <a:rPr lang="tr-TR" sz="1400" dirty="0">
                    <a:latin typeface="+mj-lt"/>
                  </a:rPr>
                  <a:t> ekseni üzerindeki herhangi bir noktaya </a:t>
                </a:r>
                <a:r>
                  <a:rPr lang="tr-TR" sz="1400" i="1" dirty="0">
                    <a:latin typeface="+mj-lt"/>
                  </a:rPr>
                  <a:t>(</a:t>
                </a:r>
                <a:r>
                  <a:rPr lang="tr-TR" sz="1400" i="1" dirty="0" err="1">
                    <a:latin typeface="+mj-lt"/>
                  </a:rPr>
                  <a:t>örn</a:t>
                </a:r>
                <a:r>
                  <a:rPr lang="tr-TR" sz="1400" i="1" dirty="0">
                    <a:latin typeface="+mj-lt"/>
                  </a:rPr>
                  <a:t>: A noktasına) </a:t>
                </a:r>
                <a:r>
                  <a:rPr lang="tr-TR" sz="1400" dirty="0">
                    <a:latin typeface="+mj-lt"/>
                  </a:rPr>
                  <a:t>göre momenti (</a:t>
                </a:r>
                <a14:m>
                  <m:oMath xmlns:m="http://schemas.openxmlformats.org/officeDocument/2006/math">
                    <m:acc>
                      <m:accPr>
                        <m:chr m:val="⃗"/>
                        <m:ctrlPr>
                          <a:rPr lang="tr-TR" sz="1400" i="1" smtClean="0">
                            <a:latin typeface="Cambria Math" panose="02040503050406030204" pitchFamily="18" charset="0"/>
                          </a:rPr>
                        </m:ctrlPr>
                      </m:accPr>
                      <m:e>
                        <m:sSub>
                          <m:sSubPr>
                            <m:ctrlPr>
                              <a:rPr lang="tr-TR" sz="1400" i="1" smtClean="0">
                                <a:latin typeface="Cambria Math" panose="02040503050406030204" pitchFamily="18" charset="0"/>
                              </a:rPr>
                            </m:ctrlPr>
                          </m:sSubPr>
                          <m:e>
                            <m:r>
                              <a:rPr lang="tr-TR" sz="1400" b="0" i="1" smtClean="0">
                                <a:latin typeface="Cambria Math" panose="02040503050406030204" pitchFamily="18" charset="0"/>
                              </a:rPr>
                              <m:t>𝑀</m:t>
                            </m:r>
                          </m:e>
                          <m:sub>
                            <m:r>
                              <a:rPr lang="tr-TR" sz="1400" b="0" i="1" smtClean="0">
                                <a:latin typeface="Cambria Math" panose="02040503050406030204" pitchFamily="18" charset="0"/>
                              </a:rPr>
                              <m:t>𝐴</m:t>
                            </m:r>
                          </m:sub>
                        </m:sSub>
                      </m:e>
                    </m:acc>
                  </m:oMath>
                </a14:m>
                <a:r>
                  <a:rPr lang="tr-TR" sz="1400" dirty="0">
                    <a:latin typeface="+mj-lt"/>
                  </a:rPr>
                  <a:t> ) hesaplanır.</a:t>
                </a:r>
                <a:endParaRPr lang="tr-TR" sz="1400" i="1" dirty="0">
                  <a:latin typeface="+mj-lt"/>
                </a:endParaRPr>
              </a:p>
              <a:p>
                <a:endParaRPr lang="tr-TR" sz="1400" dirty="0">
                  <a:latin typeface="+mj-lt"/>
                </a:endParaRPr>
              </a:p>
              <a:p>
                <a:pPr algn="just"/>
                <a:r>
                  <a:rPr lang="tr-TR" sz="1400" dirty="0">
                    <a:latin typeface="+mj-lt"/>
                  </a:rPr>
                  <a:t>2-  Bu momenti eksene paralel birim vektör </a:t>
                </a:r>
              </a:p>
              <a:p>
                <a:pPr algn="just"/>
                <a:r>
                  <a:rPr lang="tr-TR" sz="1400" dirty="0">
                    <a:latin typeface="+mj-lt"/>
                  </a:rPr>
                  <a:t>(</a:t>
                </a:r>
                <a14:m>
                  <m:oMath xmlns:m="http://schemas.openxmlformats.org/officeDocument/2006/math">
                    <m:acc>
                      <m:accPr>
                        <m:chr m:val="⃗"/>
                        <m:ctrlPr>
                          <a:rPr lang="tr-TR" sz="1400" i="1">
                            <a:latin typeface="Cambria Math" panose="02040503050406030204" pitchFamily="18" charset="0"/>
                          </a:rPr>
                        </m:ctrlPr>
                      </m:accPr>
                      <m:e>
                        <m:sSub>
                          <m:sSubPr>
                            <m:ctrlPr>
                              <a:rPr lang="tr-TR" sz="1400" i="1">
                                <a:latin typeface="Cambria Math" panose="02040503050406030204" pitchFamily="18" charset="0"/>
                              </a:rPr>
                            </m:ctrlPr>
                          </m:sSubPr>
                          <m:e>
                            <m:r>
                              <a:rPr lang="tr-TR" sz="1400" b="0" i="1" smtClean="0">
                                <a:latin typeface="Cambria Math" panose="02040503050406030204" pitchFamily="18" charset="0"/>
                              </a:rPr>
                              <m:t>𝑢</m:t>
                            </m:r>
                          </m:e>
                          <m:sub>
                            <m:r>
                              <a:rPr lang="tr-TR" sz="1400" i="1" smtClean="0">
                                <a:latin typeface="Cambria Math" panose="02040503050406030204" pitchFamily="18" charset="0"/>
                                <a:ea typeface="Cambria Math" panose="02040503050406030204" pitchFamily="18" charset="0"/>
                              </a:rPr>
                              <m:t>∆</m:t>
                            </m:r>
                          </m:sub>
                        </m:sSub>
                      </m:e>
                    </m:acc>
                  </m:oMath>
                </a14:m>
                <a:r>
                  <a:rPr lang="tr-TR" sz="1400" dirty="0">
                    <a:latin typeface="+mj-lt"/>
                  </a:rPr>
                  <a:t> ) ile </a:t>
                </a:r>
                <a:r>
                  <a:rPr lang="tr-TR" sz="1400" dirty="0" err="1">
                    <a:latin typeface="+mj-lt"/>
                  </a:rPr>
                  <a:t>skaler</a:t>
                </a:r>
                <a:r>
                  <a:rPr lang="tr-TR" sz="1400" dirty="0">
                    <a:latin typeface="+mj-lt"/>
                  </a:rPr>
                  <a:t> çarparsak F kuvvetinin eksene göre momentinin şiddeti (</a:t>
                </a:r>
                <a14:m>
                  <m:oMath xmlns:m="http://schemas.openxmlformats.org/officeDocument/2006/math">
                    <m:sSub>
                      <m:sSubPr>
                        <m:ctrlPr>
                          <a:rPr lang="tr-TR" sz="1400" i="1" smtClean="0">
                            <a:latin typeface="Cambria Math" panose="02040503050406030204" pitchFamily="18" charset="0"/>
                          </a:rPr>
                        </m:ctrlPr>
                      </m:sSubPr>
                      <m:e>
                        <m:r>
                          <a:rPr lang="tr-TR" sz="1400" b="0" i="1" smtClean="0">
                            <a:latin typeface="Cambria Math" panose="02040503050406030204" pitchFamily="18" charset="0"/>
                          </a:rPr>
                          <m:t>𝑀</m:t>
                        </m:r>
                      </m:e>
                      <m:sub>
                        <m:r>
                          <a:rPr lang="tr-TR" sz="1400" i="1" smtClean="0">
                            <a:latin typeface="Cambria Math" panose="02040503050406030204" pitchFamily="18" charset="0"/>
                            <a:ea typeface="Cambria Math" panose="02040503050406030204" pitchFamily="18" charset="0"/>
                          </a:rPr>
                          <m:t>∆</m:t>
                        </m:r>
                      </m:sub>
                    </m:sSub>
                  </m:oMath>
                </a14:m>
                <a:r>
                  <a:rPr lang="tr-TR" sz="1400" dirty="0">
                    <a:latin typeface="+mj-lt"/>
                  </a:rPr>
                  <a:t>), bulunur.</a:t>
                </a:r>
              </a:p>
              <a:p>
                <a:endParaRPr lang="tr-TR" sz="1400" dirty="0">
                  <a:latin typeface="+mj-lt"/>
                </a:endParaRPr>
              </a:p>
              <a:p>
                <a:r>
                  <a:rPr lang="tr-TR" sz="1400" dirty="0">
                    <a:latin typeface="+mj-lt"/>
                  </a:rPr>
                  <a:t>3- Çıkan sonucu tekrar (</a:t>
                </a:r>
                <a14:m>
                  <m:oMath xmlns:m="http://schemas.openxmlformats.org/officeDocument/2006/math">
                    <m:acc>
                      <m:accPr>
                        <m:chr m:val="⃗"/>
                        <m:ctrlPr>
                          <a:rPr lang="tr-TR" sz="1400" i="1">
                            <a:latin typeface="Cambria Math" panose="02040503050406030204" pitchFamily="18" charset="0"/>
                          </a:rPr>
                        </m:ctrlPr>
                      </m:accPr>
                      <m:e>
                        <m:sSub>
                          <m:sSubPr>
                            <m:ctrlPr>
                              <a:rPr lang="tr-TR" sz="1400" i="1">
                                <a:latin typeface="Cambria Math" panose="02040503050406030204" pitchFamily="18" charset="0"/>
                              </a:rPr>
                            </m:ctrlPr>
                          </m:sSubPr>
                          <m:e>
                            <m:r>
                              <a:rPr lang="tr-TR" sz="1400" b="0" i="1" smtClean="0">
                                <a:latin typeface="Cambria Math" panose="02040503050406030204" pitchFamily="18" charset="0"/>
                              </a:rPr>
                              <m:t>𝑢</m:t>
                            </m:r>
                          </m:e>
                          <m:sub>
                            <m:r>
                              <a:rPr lang="tr-TR" sz="1400" i="1">
                                <a:latin typeface="Cambria Math" panose="02040503050406030204" pitchFamily="18" charset="0"/>
                                <a:ea typeface="Cambria Math" panose="02040503050406030204" pitchFamily="18" charset="0"/>
                              </a:rPr>
                              <m:t>∆</m:t>
                            </m:r>
                          </m:sub>
                        </m:sSub>
                      </m:e>
                    </m:acc>
                  </m:oMath>
                </a14:m>
                <a:r>
                  <a:rPr lang="tr-TR" sz="1400" dirty="0">
                    <a:latin typeface="+mj-lt"/>
                  </a:rPr>
                  <a:t> ) ile çarparsak, F kuvvetinin eksene göre momentinin </a:t>
                </a:r>
                <a:r>
                  <a:rPr lang="tr-TR" sz="1400" dirty="0" err="1">
                    <a:latin typeface="+mj-lt"/>
                  </a:rPr>
                  <a:t>vektörel</a:t>
                </a:r>
                <a:r>
                  <a:rPr lang="tr-TR" sz="1400" dirty="0">
                    <a:latin typeface="+mj-lt"/>
                  </a:rPr>
                  <a:t> ifadesi (</a:t>
                </a:r>
                <a14:m>
                  <m:oMath xmlns:m="http://schemas.openxmlformats.org/officeDocument/2006/math">
                    <m:acc>
                      <m:accPr>
                        <m:chr m:val="⃗"/>
                        <m:ctrlPr>
                          <a:rPr lang="tr-TR" sz="1400" i="1">
                            <a:latin typeface="Cambria Math" panose="02040503050406030204" pitchFamily="18" charset="0"/>
                          </a:rPr>
                        </m:ctrlPr>
                      </m:accPr>
                      <m:e>
                        <m:sSub>
                          <m:sSubPr>
                            <m:ctrlPr>
                              <a:rPr lang="tr-TR" sz="1400" i="1">
                                <a:latin typeface="Cambria Math" panose="02040503050406030204" pitchFamily="18" charset="0"/>
                              </a:rPr>
                            </m:ctrlPr>
                          </m:sSubPr>
                          <m:e>
                            <m:r>
                              <a:rPr lang="tr-TR" sz="1400" b="0" i="1" smtClean="0">
                                <a:latin typeface="Cambria Math" panose="02040503050406030204" pitchFamily="18" charset="0"/>
                              </a:rPr>
                              <m:t>𝑀</m:t>
                            </m:r>
                          </m:e>
                          <m:sub>
                            <m:r>
                              <a:rPr lang="tr-TR" sz="1400" i="1">
                                <a:latin typeface="Cambria Math" panose="02040503050406030204" pitchFamily="18" charset="0"/>
                                <a:ea typeface="Cambria Math" panose="02040503050406030204" pitchFamily="18" charset="0"/>
                              </a:rPr>
                              <m:t>∆</m:t>
                            </m:r>
                          </m:sub>
                        </m:sSub>
                      </m:e>
                    </m:acc>
                    <m:r>
                      <a:rPr lang="tr-TR" sz="1400" b="0" i="1" smtClean="0">
                        <a:latin typeface="Cambria Math" panose="02040503050406030204" pitchFamily="18" charset="0"/>
                        <a:ea typeface="Cambria Math" panose="02040503050406030204" pitchFamily="18" charset="0"/>
                      </a:rPr>
                      <m:t>)</m:t>
                    </m:r>
                  </m:oMath>
                </a14:m>
                <a:r>
                  <a:rPr lang="tr-TR" sz="1400" dirty="0">
                    <a:latin typeface="+mj-lt"/>
                  </a:rPr>
                  <a:t> elde </a:t>
                </a:r>
                <a:r>
                  <a:rPr lang="tr-TR" sz="1400" dirty="0" err="1">
                    <a:latin typeface="+mj-lt"/>
                  </a:rPr>
                  <a:t>edelir</a:t>
                </a:r>
                <a:r>
                  <a:rPr lang="tr-TR" sz="1400" dirty="0">
                    <a:latin typeface="+mj-lt"/>
                  </a:rPr>
                  <a:t>.</a:t>
                </a:r>
              </a:p>
            </p:txBody>
          </p:sp>
        </mc:Choice>
        <mc:Fallback xmlns="">
          <p:sp>
            <p:nvSpPr>
              <p:cNvPr id="7" name="Metin kutusu 6"/>
              <p:cNvSpPr txBox="1">
                <a:spLocks noRot="1" noChangeAspect="1" noMove="1" noResize="1" noEditPoints="1" noAdjustHandles="1" noChangeArrowheads="1" noChangeShapeType="1" noTextEdit="1"/>
              </p:cNvSpPr>
              <p:nvPr/>
            </p:nvSpPr>
            <p:spPr>
              <a:xfrm>
                <a:off x="246281" y="2412368"/>
                <a:ext cx="4139868" cy="2566857"/>
              </a:xfrm>
              <a:prstGeom prst="rect">
                <a:avLst/>
              </a:prstGeom>
              <a:blipFill>
                <a:blip r:embed="rId2"/>
                <a:stretch>
                  <a:fillRect l="-441" t="-713" r="-294"/>
                </a:stretch>
              </a:blipFill>
            </p:spPr>
            <p:txBody>
              <a:bodyPr/>
              <a:lstStyle/>
              <a:p>
                <a:r>
                  <a:rPr lang="tr-TR">
                    <a:noFill/>
                  </a:rPr>
                  <a:t> </a:t>
                </a:r>
              </a:p>
            </p:txBody>
          </p:sp>
        </mc:Fallback>
      </mc:AlternateContent>
      <p:sp>
        <p:nvSpPr>
          <p:cNvPr id="8" name="Metin kutusu 7"/>
          <p:cNvSpPr txBox="1"/>
          <p:nvPr/>
        </p:nvSpPr>
        <p:spPr>
          <a:xfrm>
            <a:off x="240804" y="653787"/>
            <a:ext cx="5339308" cy="830997"/>
          </a:xfrm>
          <a:prstGeom prst="rect">
            <a:avLst/>
          </a:prstGeom>
          <a:noFill/>
        </p:spPr>
        <p:txBody>
          <a:bodyPr wrap="square" rtlCol="0">
            <a:spAutoFit/>
          </a:bodyPr>
          <a:lstStyle/>
          <a:p>
            <a:r>
              <a:rPr lang="tr-TR" sz="1600" b="1" dirty="0"/>
              <a:t>Bir kuvvetin bir eksene göre momenti, kuvvetin eksen üzerindeki herhangi bir noktaya göre </a:t>
            </a:r>
            <a:r>
              <a:rPr lang="tr-TR" sz="1600" b="1" u="sng" dirty="0"/>
              <a:t>momentinin eksene göre (dik) izdüşümüdür. </a:t>
            </a:r>
          </a:p>
        </p:txBody>
      </p:sp>
      <mc:AlternateContent xmlns:mc="http://schemas.openxmlformats.org/markup-compatibility/2006" xmlns:a14="http://schemas.microsoft.com/office/drawing/2010/main">
        <mc:Choice Requires="a14">
          <p:sp>
            <p:nvSpPr>
              <p:cNvPr id="5" name="Dikdörtgen 4"/>
              <p:cNvSpPr/>
              <p:nvPr/>
            </p:nvSpPr>
            <p:spPr>
              <a:xfrm>
                <a:off x="4780925" y="3340389"/>
                <a:ext cx="1481623"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b="0" i="1" smtClean="0">
                              <a:latin typeface="Cambria Math" panose="02040503050406030204" pitchFamily="18" charset="0"/>
                            </a:rPr>
                          </m:ctrlPr>
                        </m:sSubPr>
                        <m:e>
                          <m:r>
                            <a:rPr lang="tr-TR" b="0" i="1" smtClean="0">
                              <a:latin typeface="Cambria Math" panose="02040503050406030204" pitchFamily="18" charset="0"/>
                            </a:rPr>
                            <m:t>𝑀</m:t>
                          </m:r>
                        </m:e>
                        <m:sub>
                          <m:r>
                            <a:rPr lang="tr-TR" b="0" i="1" smtClean="0">
                              <a:latin typeface="Cambria Math" panose="02040503050406030204" pitchFamily="18" charset="0"/>
                              <a:ea typeface="Cambria Math" panose="02040503050406030204" pitchFamily="18" charset="0"/>
                            </a:rPr>
                            <m:t>∆</m:t>
                          </m:r>
                        </m:sub>
                      </m:sSub>
                      <m:r>
                        <a:rPr lang="tr-TR" b="0" i="1" smtClean="0">
                          <a:latin typeface="Cambria Math" panose="02040503050406030204" pitchFamily="18" charset="0"/>
                        </a:rPr>
                        <m:t>=</m:t>
                      </m:r>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𝑀</m:t>
                              </m:r>
                            </m:e>
                            <m:sub>
                              <m:r>
                                <a:rPr lang="tr-TR" i="1">
                                  <a:latin typeface="Cambria Math" panose="02040503050406030204" pitchFamily="18" charset="0"/>
                                </a:rPr>
                                <m:t>𝐴</m:t>
                              </m:r>
                            </m:sub>
                          </m:sSub>
                        </m:e>
                      </m:acc>
                      <m:r>
                        <a:rPr lang="tr-TR" b="0" i="1" smtClean="0">
                          <a:latin typeface="Cambria Math" panose="02040503050406030204" pitchFamily="18" charset="0"/>
                        </a:rPr>
                        <m:t>.</m:t>
                      </m:r>
                      <m:acc>
                        <m:accPr>
                          <m:chr m:val="⃗"/>
                          <m:ctrlPr>
                            <a:rPr lang="tr-TR" b="0" i="1" smtClean="0">
                              <a:latin typeface="Cambria Math" panose="02040503050406030204" pitchFamily="18" charset="0"/>
                            </a:rPr>
                          </m:ctrlPr>
                        </m:accPr>
                        <m:e>
                          <m:sSub>
                            <m:sSubPr>
                              <m:ctrlPr>
                                <a:rPr lang="tr-TR" b="0" i="1" smtClean="0">
                                  <a:latin typeface="Cambria Math" panose="02040503050406030204" pitchFamily="18" charset="0"/>
                                </a:rPr>
                              </m:ctrlPr>
                            </m:sSubPr>
                            <m:e>
                              <m:r>
                                <a:rPr lang="tr-TR" b="0" i="1" smtClean="0">
                                  <a:latin typeface="Cambria Math" panose="02040503050406030204" pitchFamily="18" charset="0"/>
                                </a:rPr>
                                <m:t>𝑢</m:t>
                              </m:r>
                            </m:e>
                            <m:sub>
                              <m:r>
                                <a:rPr lang="tr-TR" b="0" i="1" smtClean="0">
                                  <a:latin typeface="Cambria Math" panose="02040503050406030204" pitchFamily="18" charset="0"/>
                                  <a:ea typeface="Cambria Math" panose="02040503050406030204" pitchFamily="18" charset="0"/>
                                </a:rPr>
                                <m:t>∆</m:t>
                              </m:r>
                            </m:sub>
                          </m:sSub>
                        </m:e>
                      </m:acc>
                    </m:oMath>
                  </m:oMathPara>
                </a14:m>
                <a:endParaRPr lang="tr-TR" dirty="0"/>
              </a:p>
            </p:txBody>
          </p:sp>
        </mc:Choice>
        <mc:Fallback xmlns="">
          <p:sp>
            <p:nvSpPr>
              <p:cNvPr id="5" name="Dikdörtgen 4"/>
              <p:cNvSpPr>
                <a:spLocks noRot="1" noChangeAspect="1" noMove="1" noResize="1" noEditPoints="1" noAdjustHandles="1" noChangeArrowheads="1" noChangeShapeType="1" noTextEdit="1"/>
              </p:cNvSpPr>
              <p:nvPr/>
            </p:nvSpPr>
            <p:spPr>
              <a:xfrm>
                <a:off x="4780925" y="3340389"/>
                <a:ext cx="1481623" cy="402931"/>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Dikdörtgen 9"/>
              <p:cNvSpPr/>
              <p:nvPr/>
            </p:nvSpPr>
            <p:spPr>
              <a:xfrm>
                <a:off x="4806413" y="2348880"/>
                <a:ext cx="1556708" cy="404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b="0" i="1" smtClean="0">
                              <a:latin typeface="Cambria Math" panose="02040503050406030204" pitchFamily="18" charset="0"/>
                            </a:rPr>
                          </m:ctrlPr>
                        </m:accPr>
                        <m:e>
                          <m:sSub>
                            <m:sSubPr>
                              <m:ctrlPr>
                                <a:rPr lang="tr-TR" b="0" i="1" smtClean="0">
                                  <a:latin typeface="Cambria Math" panose="02040503050406030204" pitchFamily="18" charset="0"/>
                                </a:rPr>
                              </m:ctrlPr>
                            </m:sSubPr>
                            <m:e>
                              <m:r>
                                <a:rPr lang="tr-TR" b="0" i="1" smtClean="0">
                                  <a:latin typeface="Cambria Math" panose="02040503050406030204" pitchFamily="18" charset="0"/>
                                </a:rPr>
                                <m:t>𝑀</m:t>
                              </m:r>
                            </m:e>
                            <m:sub>
                              <m:r>
                                <a:rPr lang="tr-TR" b="0" i="1" smtClean="0">
                                  <a:latin typeface="Cambria Math" panose="02040503050406030204" pitchFamily="18" charset="0"/>
                                </a:rPr>
                                <m:t>𝐴</m:t>
                              </m:r>
                            </m:sub>
                          </m:sSub>
                        </m:e>
                      </m:acc>
                      <m:r>
                        <a:rPr lang="tr-TR" b="0" i="1" smtClean="0">
                          <a:latin typeface="Cambria Math" panose="02040503050406030204" pitchFamily="18" charset="0"/>
                        </a:rPr>
                        <m:t>=</m:t>
                      </m:r>
                      <m:acc>
                        <m:accPr>
                          <m:chr m:val="⃗"/>
                          <m:ctrlPr>
                            <a:rPr lang="tr-TR" i="1">
                              <a:latin typeface="Cambria Math" panose="02040503050406030204" pitchFamily="18" charset="0"/>
                            </a:rPr>
                          </m:ctrlPr>
                        </m:accPr>
                        <m:e>
                          <m:r>
                            <a:rPr lang="tr-TR" i="1">
                              <a:latin typeface="Cambria Math" panose="02040503050406030204" pitchFamily="18" charset="0"/>
                            </a:rPr>
                            <m:t>𝐴𝐵</m:t>
                          </m:r>
                        </m:e>
                      </m:acc>
                      <m:r>
                        <a:rPr lang="tr-TR" i="1" smtClean="0">
                          <a:latin typeface="Cambria Math" panose="02040503050406030204" pitchFamily="18" charset="0"/>
                          <a:ea typeface="Cambria Math" panose="02040503050406030204" pitchFamily="18" charset="0"/>
                        </a:rPr>
                        <m:t>×</m:t>
                      </m:r>
                      <m:acc>
                        <m:accPr>
                          <m:chr m:val="⃗"/>
                          <m:ctrlPr>
                            <a:rPr lang="tr-TR" i="1">
                              <a:latin typeface="Cambria Math" panose="02040503050406030204" pitchFamily="18" charset="0"/>
                            </a:rPr>
                          </m:ctrlPr>
                        </m:accPr>
                        <m:e>
                          <m:r>
                            <a:rPr lang="tr-TR" i="1">
                              <a:latin typeface="Cambria Math" panose="02040503050406030204" pitchFamily="18" charset="0"/>
                            </a:rPr>
                            <m:t>𝐹</m:t>
                          </m:r>
                        </m:e>
                      </m:acc>
                    </m:oMath>
                  </m:oMathPara>
                </a14:m>
                <a:endParaRPr lang="tr-TR" dirty="0"/>
              </a:p>
            </p:txBody>
          </p:sp>
        </mc:Choice>
        <mc:Fallback xmlns="">
          <p:sp>
            <p:nvSpPr>
              <p:cNvPr id="10" name="Dikdörtgen 9"/>
              <p:cNvSpPr>
                <a:spLocks noRot="1" noChangeAspect="1" noMove="1" noResize="1" noEditPoints="1" noAdjustHandles="1" noChangeArrowheads="1" noChangeShapeType="1" noTextEdit="1"/>
              </p:cNvSpPr>
              <p:nvPr/>
            </p:nvSpPr>
            <p:spPr>
              <a:xfrm>
                <a:off x="4806413" y="2348880"/>
                <a:ext cx="1556708" cy="404791"/>
              </a:xfrm>
              <a:prstGeom prst="rect">
                <a:avLst/>
              </a:prstGeom>
              <a:blipFill>
                <a:blip r:embed="rId4"/>
                <a:stretch>
                  <a:fillRect t="-22388" r="-1562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Dikdörtgen 10"/>
              <p:cNvSpPr/>
              <p:nvPr/>
            </p:nvSpPr>
            <p:spPr>
              <a:xfrm>
                <a:off x="4581782" y="4335104"/>
                <a:ext cx="3361532" cy="42518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b="0" i="1" smtClean="0">
                              <a:latin typeface="Cambria Math" panose="02040503050406030204" pitchFamily="18" charset="0"/>
                            </a:rPr>
                          </m:ctrlPr>
                        </m:accPr>
                        <m:e>
                          <m:sSub>
                            <m:sSubPr>
                              <m:ctrlPr>
                                <a:rPr lang="tr-TR" b="0" i="1" smtClean="0">
                                  <a:latin typeface="Cambria Math" panose="02040503050406030204" pitchFamily="18" charset="0"/>
                                </a:rPr>
                              </m:ctrlPr>
                            </m:sSubPr>
                            <m:e>
                              <m:r>
                                <a:rPr lang="tr-TR" b="0" i="1" smtClean="0">
                                  <a:latin typeface="Cambria Math" panose="02040503050406030204" pitchFamily="18" charset="0"/>
                                </a:rPr>
                                <m:t>𝑀</m:t>
                              </m:r>
                            </m:e>
                            <m:sub>
                              <m:r>
                                <a:rPr lang="tr-TR" b="0" i="1" smtClean="0">
                                  <a:latin typeface="Cambria Math" panose="02040503050406030204" pitchFamily="18" charset="0"/>
                                  <a:ea typeface="Cambria Math" panose="02040503050406030204" pitchFamily="18" charset="0"/>
                                </a:rPr>
                                <m:t>∆</m:t>
                              </m:r>
                            </m:sub>
                          </m:sSub>
                        </m:e>
                      </m:acc>
                      <m:r>
                        <a:rPr lang="tr-TR" b="0" i="1" smtClean="0">
                          <a:latin typeface="Cambria Math" panose="02040503050406030204" pitchFamily="18" charset="0"/>
                        </a:rPr>
                        <m:t>=</m:t>
                      </m:r>
                      <m:sSub>
                        <m:sSubPr>
                          <m:ctrlPr>
                            <a:rPr lang="tr-TR" b="0" i="1" smtClean="0">
                              <a:latin typeface="Cambria Math" panose="02040503050406030204" pitchFamily="18" charset="0"/>
                            </a:rPr>
                          </m:ctrlPr>
                        </m:sSubPr>
                        <m:e>
                          <m:r>
                            <a:rPr lang="tr-TR" b="0" i="1" smtClean="0">
                              <a:latin typeface="Cambria Math" panose="02040503050406030204" pitchFamily="18" charset="0"/>
                            </a:rPr>
                            <m:t>𝑀</m:t>
                          </m:r>
                        </m:e>
                        <m:sub>
                          <m:r>
                            <a:rPr lang="tr-TR" b="0" i="1" smtClean="0">
                              <a:latin typeface="Cambria Math" panose="02040503050406030204" pitchFamily="18" charset="0"/>
                              <a:ea typeface="Cambria Math" panose="02040503050406030204" pitchFamily="18" charset="0"/>
                            </a:rPr>
                            <m:t>∆</m:t>
                          </m:r>
                        </m:sub>
                      </m:sSub>
                      <m:acc>
                        <m:accPr>
                          <m:chr m:val="⃗"/>
                          <m:ctrlPr>
                            <a:rPr lang="tr-TR" b="0" i="1" smtClean="0">
                              <a:latin typeface="Cambria Math" panose="02040503050406030204" pitchFamily="18" charset="0"/>
                            </a:rPr>
                          </m:ctrlPr>
                        </m:accPr>
                        <m:e>
                          <m:sSub>
                            <m:sSubPr>
                              <m:ctrlPr>
                                <a:rPr lang="tr-TR" b="0" i="1" smtClean="0">
                                  <a:latin typeface="Cambria Math" panose="02040503050406030204" pitchFamily="18" charset="0"/>
                                </a:rPr>
                              </m:ctrlPr>
                            </m:sSubPr>
                            <m:e>
                              <m:r>
                                <a:rPr lang="tr-TR" b="0" i="1" smtClean="0">
                                  <a:latin typeface="Cambria Math" panose="02040503050406030204" pitchFamily="18" charset="0"/>
                                </a:rPr>
                                <m:t>𝑢</m:t>
                              </m:r>
                            </m:e>
                            <m:sub>
                              <m:r>
                                <a:rPr lang="tr-TR" b="0" i="1" smtClean="0">
                                  <a:latin typeface="Cambria Math" panose="02040503050406030204" pitchFamily="18" charset="0"/>
                                  <a:ea typeface="Cambria Math" panose="02040503050406030204" pitchFamily="18" charset="0"/>
                                </a:rPr>
                                <m:t>∆</m:t>
                              </m:r>
                            </m:sub>
                          </m:sSub>
                        </m:e>
                      </m:acc>
                      <m:r>
                        <a:rPr lang="tr-TR" b="0" i="1" smtClean="0">
                          <a:latin typeface="Cambria Math" panose="02040503050406030204" pitchFamily="18" charset="0"/>
                        </a:rPr>
                        <m:t>=</m:t>
                      </m:r>
                      <m:d>
                        <m:dPr>
                          <m:ctrlPr>
                            <a:rPr lang="tr-TR" b="0" i="1" smtClean="0">
                              <a:latin typeface="Cambria Math" panose="02040503050406030204" pitchFamily="18" charset="0"/>
                            </a:rPr>
                          </m:ctrlPr>
                        </m:dPr>
                        <m:e>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𝑀</m:t>
                                  </m:r>
                                </m:e>
                                <m:sub>
                                  <m:r>
                                    <a:rPr lang="tr-TR" i="1">
                                      <a:latin typeface="Cambria Math" panose="02040503050406030204" pitchFamily="18" charset="0"/>
                                    </a:rPr>
                                    <m:t>𝐴</m:t>
                                  </m:r>
                                </m:sub>
                              </m:sSub>
                            </m:e>
                          </m:acc>
                          <m:r>
                            <a:rPr lang="tr-TR" i="1">
                              <a:latin typeface="Cambria Math" panose="02040503050406030204" pitchFamily="18" charset="0"/>
                            </a:rPr>
                            <m:t>.</m:t>
                          </m:r>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b="0" i="1" smtClean="0">
                                      <a:latin typeface="Cambria Math" panose="02040503050406030204" pitchFamily="18" charset="0"/>
                                    </a:rPr>
                                    <m:t>𝑢</m:t>
                                  </m:r>
                                </m:e>
                                <m:sub>
                                  <m:r>
                                    <a:rPr lang="tr-TR" i="1">
                                      <a:latin typeface="Cambria Math" panose="02040503050406030204" pitchFamily="18" charset="0"/>
                                      <a:ea typeface="Cambria Math" panose="02040503050406030204" pitchFamily="18" charset="0"/>
                                    </a:rPr>
                                    <m:t>∆</m:t>
                                  </m:r>
                                </m:sub>
                              </m:sSub>
                            </m:e>
                          </m:acc>
                        </m:e>
                      </m:d>
                      <m:acc>
                        <m:accPr>
                          <m:chr m:val="⃗"/>
                          <m:ctrlPr>
                            <a:rPr lang="tr-TR" i="1" smtClean="0">
                              <a:latin typeface="Cambria Math" panose="02040503050406030204" pitchFamily="18" charset="0"/>
                            </a:rPr>
                          </m:ctrlPr>
                        </m:accPr>
                        <m:e>
                          <m:sSub>
                            <m:sSubPr>
                              <m:ctrlPr>
                                <a:rPr lang="tr-TR" i="1" smtClean="0">
                                  <a:latin typeface="Cambria Math" panose="02040503050406030204" pitchFamily="18" charset="0"/>
                                </a:rPr>
                              </m:ctrlPr>
                            </m:sSubPr>
                            <m:e>
                              <m:r>
                                <a:rPr lang="tr-TR" b="0" i="1" smtClean="0">
                                  <a:latin typeface="Cambria Math" panose="02040503050406030204" pitchFamily="18" charset="0"/>
                                </a:rPr>
                                <m:t>𝑢</m:t>
                              </m:r>
                            </m:e>
                            <m:sub>
                              <m:r>
                                <a:rPr lang="tr-TR" i="1">
                                  <a:latin typeface="Cambria Math" panose="02040503050406030204" pitchFamily="18" charset="0"/>
                                  <a:ea typeface="Cambria Math" panose="02040503050406030204" pitchFamily="18" charset="0"/>
                                </a:rPr>
                                <m:t>∆</m:t>
                              </m:r>
                            </m:sub>
                          </m:sSub>
                        </m:e>
                      </m:acc>
                    </m:oMath>
                  </m:oMathPara>
                </a14:m>
                <a:endParaRPr lang="tr-TR" dirty="0"/>
              </a:p>
            </p:txBody>
          </p:sp>
        </mc:Choice>
        <mc:Fallback xmlns="">
          <p:sp>
            <p:nvSpPr>
              <p:cNvPr id="11" name="Dikdörtgen 10"/>
              <p:cNvSpPr>
                <a:spLocks noRot="1" noChangeAspect="1" noMove="1" noResize="1" noEditPoints="1" noAdjustHandles="1" noChangeArrowheads="1" noChangeShapeType="1" noTextEdit="1"/>
              </p:cNvSpPr>
              <p:nvPr/>
            </p:nvSpPr>
            <p:spPr>
              <a:xfrm>
                <a:off x="4581782" y="4335104"/>
                <a:ext cx="3361532" cy="425181"/>
              </a:xfrm>
              <a:prstGeom prst="rect">
                <a:avLst/>
              </a:prstGeom>
              <a:blipFill>
                <a:blip r:embed="rId6"/>
                <a:stretch>
                  <a:fillRect/>
                </a:stretch>
              </a:blipFill>
            </p:spPr>
            <p:txBody>
              <a:bodyPr/>
              <a:lstStyle/>
              <a:p>
                <a:r>
                  <a:rPr lang="tr-TR">
                    <a:noFill/>
                  </a:rPr>
                  <a:t> </a:t>
                </a:r>
              </a:p>
            </p:txBody>
          </p:sp>
        </mc:Fallback>
      </mc:AlternateContent>
      <p:cxnSp>
        <p:nvCxnSpPr>
          <p:cNvPr id="12" name="Düz Ok Bağlayıcısı 11"/>
          <p:cNvCxnSpPr/>
          <p:nvPr/>
        </p:nvCxnSpPr>
        <p:spPr>
          <a:xfrm>
            <a:off x="4211960" y="2553974"/>
            <a:ext cx="4585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Düz Ok Bağlayıcısı 14"/>
          <p:cNvCxnSpPr/>
          <p:nvPr/>
        </p:nvCxnSpPr>
        <p:spPr>
          <a:xfrm>
            <a:off x="4211960" y="3545759"/>
            <a:ext cx="4585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Düz Ok Bağlayıcısı 15"/>
          <p:cNvCxnSpPr/>
          <p:nvPr/>
        </p:nvCxnSpPr>
        <p:spPr>
          <a:xfrm>
            <a:off x="4212572" y="4553871"/>
            <a:ext cx="4585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Metin kutusu 13"/>
          <p:cNvSpPr txBox="1"/>
          <p:nvPr/>
        </p:nvSpPr>
        <p:spPr>
          <a:xfrm>
            <a:off x="261653" y="5487420"/>
            <a:ext cx="7262675" cy="738664"/>
          </a:xfrm>
          <a:prstGeom prst="rect">
            <a:avLst/>
          </a:prstGeom>
          <a:noFill/>
        </p:spPr>
        <p:txBody>
          <a:bodyPr wrap="square" rtlCol="0">
            <a:spAutoFit/>
          </a:bodyPr>
          <a:lstStyle/>
          <a:p>
            <a:pPr marL="285750" indent="-285750">
              <a:buFont typeface="Arial" panose="020B0604020202020204" pitchFamily="34" charset="0"/>
              <a:buChar char="•"/>
            </a:pPr>
            <a:r>
              <a:rPr lang="tr-TR" sz="1400" i="1" dirty="0">
                <a:solidFill>
                  <a:srgbClr val="0070C0"/>
                </a:solidFill>
              </a:rPr>
              <a:t>Kuvvetin doğrultusu eksenle çakışırsa, o eksene göre momenti sıfırdır.</a:t>
            </a:r>
          </a:p>
          <a:p>
            <a:pPr marL="285750" indent="-285750">
              <a:buFont typeface="Arial" panose="020B0604020202020204" pitchFamily="34" charset="0"/>
              <a:buChar char="•"/>
            </a:pPr>
            <a:r>
              <a:rPr lang="tr-TR" sz="1400" i="1" dirty="0"/>
              <a:t>Bu işlem 3 boyutlu bazı problemlerde çok  işe yarar. Bulunması istenmeyen kuvvetleri işleme katmamızı ve istenen kuvveti tek işlemle doğrudan bulmamızı sağlar. İleride örnek verilecektir.  </a:t>
            </a:r>
          </a:p>
        </p:txBody>
      </p:sp>
      <p:sp>
        <p:nvSpPr>
          <p:cNvPr id="19" name="Metin kutusu 18"/>
          <p:cNvSpPr txBox="1"/>
          <p:nvPr/>
        </p:nvSpPr>
        <p:spPr>
          <a:xfrm>
            <a:off x="31552" y="48376"/>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grpSp>
        <p:nvGrpSpPr>
          <p:cNvPr id="33" name="Grup 32">
            <a:extLst>
              <a:ext uri="{FF2B5EF4-FFF2-40B4-BE49-F238E27FC236}">
                <a16:creationId xmlns:a16="http://schemas.microsoft.com/office/drawing/2014/main" id="{4EFB018D-F9C6-4750-1FED-481A563A7E4F}"/>
              </a:ext>
            </a:extLst>
          </p:cNvPr>
          <p:cNvGrpSpPr/>
          <p:nvPr/>
        </p:nvGrpSpPr>
        <p:grpSpPr>
          <a:xfrm>
            <a:off x="5521736" y="342489"/>
            <a:ext cx="3467100" cy="2333625"/>
            <a:chOff x="5521736" y="342489"/>
            <a:chExt cx="3467100" cy="2333625"/>
          </a:xfrm>
        </p:grpSpPr>
        <p:pic>
          <p:nvPicPr>
            <p:cNvPr id="17" name="Resim 16"/>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5521736" y="342489"/>
              <a:ext cx="3467100" cy="2333625"/>
            </a:xfrm>
            <a:prstGeom prst="rect">
              <a:avLst/>
            </a:prstGeom>
          </p:spPr>
        </p:pic>
        <p:cxnSp>
          <p:nvCxnSpPr>
            <p:cNvPr id="29" name="Düz Bağlayıcı 28">
              <a:extLst>
                <a:ext uri="{FF2B5EF4-FFF2-40B4-BE49-F238E27FC236}">
                  <a16:creationId xmlns:a16="http://schemas.microsoft.com/office/drawing/2014/main" id="{79A29E9E-F070-1839-C1A2-07A755CFA89B}"/>
                </a:ext>
              </a:extLst>
            </p:cNvPr>
            <p:cNvCxnSpPr>
              <a:cxnSpLocks/>
            </p:cNvCxnSpPr>
            <p:nvPr/>
          </p:nvCxnSpPr>
          <p:spPr>
            <a:xfrm flipV="1">
              <a:off x="5758418" y="382186"/>
              <a:ext cx="621402" cy="1860778"/>
            </a:xfrm>
            <a:prstGeom prst="line">
              <a:avLst/>
            </a:prstGeom>
            <a:ln w="28575">
              <a:solidFill>
                <a:srgbClr val="00B05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9" name="Resim 8" descr="kişi, adam, erkek içeren bir resim&#10;&#10;Açıklama otomatik olarak oluşturuldu">
            <a:extLst>
              <a:ext uri="{FF2B5EF4-FFF2-40B4-BE49-F238E27FC236}">
                <a16:creationId xmlns:a16="http://schemas.microsoft.com/office/drawing/2014/main" id="{1C16DCC0-A312-E458-8BF6-5AEB9D9DA5A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7160"/>
          <a:stretch/>
        </p:blipFill>
        <p:spPr>
          <a:xfrm rot="16200000">
            <a:off x="7398205" y="4407904"/>
            <a:ext cx="1332937" cy="2158654"/>
          </a:xfrm>
          <a:prstGeom prst="rect">
            <a:avLst/>
          </a:prstGeom>
        </p:spPr>
      </p:pic>
      <p:grpSp>
        <p:nvGrpSpPr>
          <p:cNvPr id="27" name="Grup 26">
            <a:extLst>
              <a:ext uri="{FF2B5EF4-FFF2-40B4-BE49-F238E27FC236}">
                <a16:creationId xmlns:a16="http://schemas.microsoft.com/office/drawing/2014/main" id="{3B5D5613-8ADD-487C-0492-D9256517C85F}"/>
              </a:ext>
            </a:extLst>
          </p:cNvPr>
          <p:cNvGrpSpPr/>
          <p:nvPr/>
        </p:nvGrpSpPr>
        <p:grpSpPr>
          <a:xfrm>
            <a:off x="5894139" y="476672"/>
            <a:ext cx="575126" cy="1325382"/>
            <a:chOff x="5894139" y="476672"/>
            <a:chExt cx="575126" cy="1325382"/>
          </a:xfrm>
        </p:grpSpPr>
        <p:sp>
          <p:nvSpPr>
            <p:cNvPr id="18" name="Paralelkenar 17">
              <a:extLst>
                <a:ext uri="{FF2B5EF4-FFF2-40B4-BE49-F238E27FC236}">
                  <a16:creationId xmlns:a16="http://schemas.microsoft.com/office/drawing/2014/main" id="{CCED5275-A6A7-404C-FC42-31BB197D2986}"/>
                </a:ext>
              </a:extLst>
            </p:cNvPr>
            <p:cNvSpPr/>
            <p:nvPr/>
          </p:nvSpPr>
          <p:spPr>
            <a:xfrm rot="2702706" flipH="1">
              <a:off x="6108820" y="677019"/>
              <a:ext cx="184514" cy="98603"/>
            </a:xfrm>
            <a:prstGeom prst="parallelogram">
              <a:avLst>
                <a:gd name="adj" fmla="val 52091"/>
              </a:avLst>
            </a:prstGeom>
            <a:noFill/>
            <a:ln>
              <a:solidFill>
                <a:srgbClr val="4A8E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50000"/>
                  </a:schemeClr>
                </a:solidFill>
              </a:endParaRPr>
            </a:p>
          </p:txBody>
        </p:sp>
        <p:sp>
          <p:nvSpPr>
            <p:cNvPr id="21" name="Metin kutusu 20">
              <a:extLst>
                <a:ext uri="{FF2B5EF4-FFF2-40B4-BE49-F238E27FC236}">
                  <a16:creationId xmlns:a16="http://schemas.microsoft.com/office/drawing/2014/main" id="{19E7A373-4ED5-B889-EF14-5EBEAAE82448}"/>
                </a:ext>
              </a:extLst>
            </p:cNvPr>
            <p:cNvSpPr txBox="1"/>
            <p:nvPr/>
          </p:nvSpPr>
          <p:spPr>
            <a:xfrm>
              <a:off x="6088811" y="476672"/>
              <a:ext cx="380454" cy="369332"/>
            </a:xfrm>
            <a:prstGeom prst="rect">
              <a:avLst/>
            </a:prstGeom>
            <a:noFill/>
          </p:spPr>
          <p:txBody>
            <a:bodyPr wrap="square">
              <a:spAutoFit/>
            </a:bodyPr>
            <a:lstStyle/>
            <a:p>
              <a:r>
                <a:rPr lang="tr-TR" sz="1800" i="1" dirty="0">
                  <a:solidFill>
                    <a:srgbClr val="A4C6F8"/>
                  </a:solidFill>
                  <a:latin typeface="+mj-lt"/>
                </a:rPr>
                <a:t>.</a:t>
              </a:r>
              <a:endParaRPr lang="tr-TR" dirty="0">
                <a:solidFill>
                  <a:srgbClr val="A4C6F8"/>
                </a:solidFill>
              </a:endParaRPr>
            </a:p>
          </p:txBody>
        </p:sp>
        <p:sp>
          <p:nvSpPr>
            <p:cNvPr id="24" name="Paralelkenar 23">
              <a:extLst>
                <a:ext uri="{FF2B5EF4-FFF2-40B4-BE49-F238E27FC236}">
                  <a16:creationId xmlns:a16="http://schemas.microsoft.com/office/drawing/2014/main" id="{9B294E0F-594C-D20D-A13C-100469DA6EC4}"/>
                </a:ext>
              </a:extLst>
            </p:cNvPr>
            <p:cNvSpPr/>
            <p:nvPr/>
          </p:nvSpPr>
          <p:spPr>
            <a:xfrm rot="993533" flipH="1">
              <a:off x="5912773" y="1631996"/>
              <a:ext cx="184514" cy="98603"/>
            </a:xfrm>
            <a:prstGeom prst="parallelogram">
              <a:avLst>
                <a:gd name="adj" fmla="val 29833"/>
              </a:avLst>
            </a:prstGeom>
            <a:noFill/>
            <a:ln>
              <a:solidFill>
                <a:srgbClr val="4A8E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50000"/>
                  </a:schemeClr>
                </a:solidFill>
              </a:endParaRPr>
            </a:p>
          </p:txBody>
        </p:sp>
        <p:sp>
          <p:nvSpPr>
            <p:cNvPr id="26" name="Metin kutusu 25">
              <a:extLst>
                <a:ext uri="{FF2B5EF4-FFF2-40B4-BE49-F238E27FC236}">
                  <a16:creationId xmlns:a16="http://schemas.microsoft.com/office/drawing/2014/main" id="{09B3714E-B9DF-8422-2A72-6169A82B0629}"/>
                </a:ext>
              </a:extLst>
            </p:cNvPr>
            <p:cNvSpPr txBox="1"/>
            <p:nvPr/>
          </p:nvSpPr>
          <p:spPr>
            <a:xfrm>
              <a:off x="5894139" y="1432722"/>
              <a:ext cx="380454" cy="369332"/>
            </a:xfrm>
            <a:prstGeom prst="rect">
              <a:avLst/>
            </a:prstGeom>
            <a:noFill/>
          </p:spPr>
          <p:txBody>
            <a:bodyPr wrap="square">
              <a:spAutoFit/>
            </a:bodyPr>
            <a:lstStyle/>
            <a:p>
              <a:r>
                <a:rPr lang="tr-TR" sz="1800" i="1" dirty="0">
                  <a:solidFill>
                    <a:srgbClr val="A4C6F8"/>
                  </a:solidFill>
                  <a:latin typeface="+mj-lt"/>
                </a:rPr>
                <a:t>.</a:t>
              </a:r>
              <a:endParaRPr lang="tr-TR" dirty="0">
                <a:solidFill>
                  <a:srgbClr val="A4C6F8"/>
                </a:solidFill>
              </a:endParaRPr>
            </a:p>
          </p:txBody>
        </p:sp>
      </p:grpSp>
    </p:spTree>
    <p:extLst>
      <p:ext uri="{BB962C8B-B14F-4D97-AF65-F5344CB8AC3E}">
        <p14:creationId xmlns:p14="http://schemas.microsoft.com/office/powerpoint/2010/main" val="3258425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wipe(left)">
                                      <p:cBhvr>
                                        <p:cTn id="39" dur="500"/>
                                        <p:tgtEl>
                                          <p:spTgt spid="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Effect transition="in" filter="wipe(left)">
                                      <p:cBhvr>
                                        <p:cTn id="44" dur="500"/>
                                        <p:tgtEl>
                                          <p:spTgt spid="7">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Effect transition="in" filter="wipe(left)">
                                      <p:cBhvr>
                                        <p:cTn id="49" dur="500"/>
                                        <p:tgtEl>
                                          <p:spTgt spid="7">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7">
                                            <p:txEl>
                                              <p:pRg st="5" end="5"/>
                                            </p:txEl>
                                          </p:spTgt>
                                        </p:tgtEl>
                                        <p:attrNameLst>
                                          <p:attrName>style.visibility</p:attrName>
                                        </p:attrNameLst>
                                      </p:cBhvr>
                                      <p:to>
                                        <p:strVal val="visible"/>
                                      </p:to>
                                    </p:set>
                                    <p:animEffect transition="in" filter="wipe(left)">
                                      <p:cBhvr>
                                        <p:cTn id="54" dur="500"/>
                                        <p:tgtEl>
                                          <p:spTgt spid="7">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anim calcmode="lin" valueType="num">
                                      <p:cBhvr>
                                        <p:cTn id="60" dur="500" fill="hold"/>
                                        <p:tgtEl>
                                          <p:spTgt spid="12"/>
                                        </p:tgtEl>
                                        <p:attrNameLst>
                                          <p:attrName>ppt_x</p:attrName>
                                        </p:attrNameLst>
                                      </p:cBhvr>
                                      <p:tavLst>
                                        <p:tav tm="0">
                                          <p:val>
                                            <p:strVal val="#ppt_x"/>
                                          </p:val>
                                        </p:tav>
                                        <p:tav tm="100000">
                                          <p:val>
                                            <p:strVal val="#ppt_x"/>
                                          </p:val>
                                        </p:tav>
                                      </p:tavLst>
                                    </p:anim>
                                    <p:anim calcmode="lin" valueType="num">
                                      <p:cBhvr>
                                        <p:cTn id="61" dur="500" fill="hold"/>
                                        <p:tgtEl>
                                          <p:spTgt spid="1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anim calcmode="lin" valueType="num">
                                      <p:cBhvr>
                                        <p:cTn id="65" dur="500" fill="hold"/>
                                        <p:tgtEl>
                                          <p:spTgt spid="10"/>
                                        </p:tgtEl>
                                        <p:attrNameLst>
                                          <p:attrName>ppt_x</p:attrName>
                                        </p:attrNameLst>
                                      </p:cBhvr>
                                      <p:tavLst>
                                        <p:tav tm="0">
                                          <p:val>
                                            <p:strVal val="#ppt_x"/>
                                          </p:val>
                                        </p:tav>
                                        <p:tav tm="100000">
                                          <p:val>
                                            <p:strVal val="#ppt_x"/>
                                          </p:val>
                                        </p:tav>
                                      </p:tavLst>
                                    </p:anim>
                                    <p:anim calcmode="lin" valueType="num">
                                      <p:cBhvr>
                                        <p:cTn id="6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anim calcmode="lin" valueType="num">
                                      <p:cBhvr>
                                        <p:cTn id="72" dur="500" fill="hold"/>
                                        <p:tgtEl>
                                          <p:spTgt spid="15"/>
                                        </p:tgtEl>
                                        <p:attrNameLst>
                                          <p:attrName>ppt_x</p:attrName>
                                        </p:attrNameLst>
                                      </p:cBhvr>
                                      <p:tavLst>
                                        <p:tav tm="0">
                                          <p:val>
                                            <p:strVal val="#ppt_x"/>
                                          </p:val>
                                        </p:tav>
                                        <p:tav tm="100000">
                                          <p:val>
                                            <p:strVal val="#ppt_x"/>
                                          </p:val>
                                        </p:tav>
                                      </p:tavLst>
                                    </p:anim>
                                    <p:anim calcmode="lin" valueType="num">
                                      <p:cBhvr>
                                        <p:cTn id="73" dur="500" fill="hold"/>
                                        <p:tgtEl>
                                          <p:spTgt spid="15"/>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500"/>
                                        <p:tgtEl>
                                          <p:spTgt spid="5"/>
                                        </p:tgtEl>
                                      </p:cBhvr>
                                    </p:animEffect>
                                    <p:anim calcmode="lin" valueType="num">
                                      <p:cBhvr>
                                        <p:cTn id="77" dur="500" fill="hold"/>
                                        <p:tgtEl>
                                          <p:spTgt spid="5"/>
                                        </p:tgtEl>
                                        <p:attrNameLst>
                                          <p:attrName>ppt_x</p:attrName>
                                        </p:attrNameLst>
                                      </p:cBhvr>
                                      <p:tavLst>
                                        <p:tav tm="0">
                                          <p:val>
                                            <p:strVal val="#ppt_x"/>
                                          </p:val>
                                        </p:tav>
                                        <p:tav tm="100000">
                                          <p:val>
                                            <p:strVal val="#ppt_x"/>
                                          </p:val>
                                        </p:tav>
                                      </p:tavLst>
                                    </p:anim>
                                    <p:anim calcmode="lin" valueType="num">
                                      <p:cBhvr>
                                        <p:cTn id="7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500"/>
                                        <p:tgtEl>
                                          <p:spTgt spid="11"/>
                                        </p:tgtEl>
                                      </p:cBhvr>
                                    </p:animEffect>
                                    <p:anim calcmode="lin" valueType="num">
                                      <p:cBhvr>
                                        <p:cTn id="84" dur="500" fill="hold"/>
                                        <p:tgtEl>
                                          <p:spTgt spid="11"/>
                                        </p:tgtEl>
                                        <p:attrNameLst>
                                          <p:attrName>ppt_x</p:attrName>
                                        </p:attrNameLst>
                                      </p:cBhvr>
                                      <p:tavLst>
                                        <p:tav tm="0">
                                          <p:val>
                                            <p:strVal val="#ppt_x"/>
                                          </p:val>
                                        </p:tav>
                                        <p:tav tm="100000">
                                          <p:val>
                                            <p:strVal val="#ppt_x"/>
                                          </p:val>
                                        </p:tav>
                                      </p:tavLst>
                                    </p:anim>
                                    <p:anim calcmode="lin" valueType="num">
                                      <p:cBhvr>
                                        <p:cTn id="85" dur="500" fill="hold"/>
                                        <p:tgtEl>
                                          <p:spTgt spid="11"/>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fade">
                                      <p:cBhvr>
                                        <p:cTn id="88" dur="500"/>
                                        <p:tgtEl>
                                          <p:spTgt spid="16"/>
                                        </p:tgtEl>
                                      </p:cBhvr>
                                    </p:animEffect>
                                    <p:anim calcmode="lin" valueType="num">
                                      <p:cBhvr>
                                        <p:cTn id="89" dur="500" fill="hold"/>
                                        <p:tgtEl>
                                          <p:spTgt spid="16"/>
                                        </p:tgtEl>
                                        <p:attrNameLst>
                                          <p:attrName>ppt_x</p:attrName>
                                        </p:attrNameLst>
                                      </p:cBhvr>
                                      <p:tavLst>
                                        <p:tav tm="0">
                                          <p:val>
                                            <p:strVal val="#ppt_x"/>
                                          </p:val>
                                        </p:tav>
                                        <p:tav tm="100000">
                                          <p:val>
                                            <p:strVal val="#ppt_x"/>
                                          </p:val>
                                        </p:tav>
                                      </p:tavLst>
                                    </p:anim>
                                    <p:anim calcmode="lin" valueType="num">
                                      <p:cBhvr>
                                        <p:cTn id="9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fade">
                                      <p:cBhvr>
                                        <p:cTn id="95" dur="500"/>
                                        <p:tgtEl>
                                          <p:spTgt spid="14"/>
                                        </p:tgtEl>
                                      </p:cBhvr>
                                    </p:animEffect>
                                    <p:anim calcmode="lin" valueType="num">
                                      <p:cBhvr>
                                        <p:cTn id="96" dur="500" fill="hold"/>
                                        <p:tgtEl>
                                          <p:spTgt spid="14"/>
                                        </p:tgtEl>
                                        <p:attrNameLst>
                                          <p:attrName>ppt_x</p:attrName>
                                        </p:attrNameLst>
                                      </p:cBhvr>
                                      <p:tavLst>
                                        <p:tav tm="0">
                                          <p:val>
                                            <p:strVal val="#ppt_x"/>
                                          </p:val>
                                        </p:tav>
                                        <p:tav tm="100000">
                                          <p:val>
                                            <p:strVal val="#ppt_x"/>
                                          </p:val>
                                        </p:tav>
                                      </p:tavLst>
                                    </p:anim>
                                    <p:anim calcmode="lin" valueType="num">
                                      <p:cBhvr>
                                        <p:cTn id="97" dur="500" fill="hold"/>
                                        <p:tgtEl>
                                          <p:spTgt spid="14"/>
                                        </p:tgtEl>
                                        <p:attrNameLst>
                                          <p:attrName>ppt_y</p:attrName>
                                        </p:attrNameLst>
                                      </p:cBhvr>
                                      <p:tavLst>
                                        <p:tav tm="0">
                                          <p:val>
                                            <p:strVal val="#ppt_y+.1"/>
                                          </p:val>
                                        </p:tav>
                                        <p:tav tm="100000">
                                          <p:val>
                                            <p:strVal val="#ppt_y"/>
                                          </p:val>
                                        </p:tav>
                                      </p:tavLst>
                                    </p:anim>
                                  </p:childTnLst>
                                </p:cTn>
                              </p:par>
                              <p:par>
                                <p:cTn id="98" presetID="31" presetClass="entr" presetSubtype="0" fill="hold" nodeType="withEffect">
                                  <p:stCondLst>
                                    <p:cond delay="0"/>
                                  </p:stCondLst>
                                  <p:childTnLst>
                                    <p:set>
                                      <p:cBhvr>
                                        <p:cTn id="99" dur="1" fill="hold">
                                          <p:stCondLst>
                                            <p:cond delay="0"/>
                                          </p:stCondLst>
                                        </p:cTn>
                                        <p:tgtEl>
                                          <p:spTgt spid="9"/>
                                        </p:tgtEl>
                                        <p:attrNameLst>
                                          <p:attrName>style.visibility</p:attrName>
                                        </p:attrNameLst>
                                      </p:cBhvr>
                                      <p:to>
                                        <p:strVal val="visible"/>
                                      </p:to>
                                    </p:set>
                                    <p:anim calcmode="lin" valueType="num">
                                      <p:cBhvr>
                                        <p:cTn id="100" dur="1000" fill="hold"/>
                                        <p:tgtEl>
                                          <p:spTgt spid="9"/>
                                        </p:tgtEl>
                                        <p:attrNameLst>
                                          <p:attrName>ppt_w</p:attrName>
                                        </p:attrNameLst>
                                      </p:cBhvr>
                                      <p:tavLst>
                                        <p:tav tm="0">
                                          <p:val>
                                            <p:fltVal val="0"/>
                                          </p:val>
                                        </p:tav>
                                        <p:tav tm="100000">
                                          <p:val>
                                            <p:strVal val="#ppt_w"/>
                                          </p:val>
                                        </p:tav>
                                      </p:tavLst>
                                    </p:anim>
                                    <p:anim calcmode="lin" valueType="num">
                                      <p:cBhvr>
                                        <p:cTn id="101" dur="1000" fill="hold"/>
                                        <p:tgtEl>
                                          <p:spTgt spid="9"/>
                                        </p:tgtEl>
                                        <p:attrNameLst>
                                          <p:attrName>ppt_h</p:attrName>
                                        </p:attrNameLst>
                                      </p:cBhvr>
                                      <p:tavLst>
                                        <p:tav tm="0">
                                          <p:val>
                                            <p:fltVal val="0"/>
                                          </p:val>
                                        </p:tav>
                                        <p:tav tm="100000">
                                          <p:val>
                                            <p:strVal val="#ppt_h"/>
                                          </p:val>
                                        </p:tav>
                                      </p:tavLst>
                                    </p:anim>
                                    <p:anim calcmode="lin" valueType="num">
                                      <p:cBhvr>
                                        <p:cTn id="102" dur="1000" fill="hold"/>
                                        <p:tgtEl>
                                          <p:spTgt spid="9"/>
                                        </p:tgtEl>
                                        <p:attrNameLst>
                                          <p:attrName>style.rotation</p:attrName>
                                        </p:attrNameLst>
                                      </p:cBhvr>
                                      <p:tavLst>
                                        <p:tav tm="0">
                                          <p:val>
                                            <p:fltVal val="90"/>
                                          </p:val>
                                        </p:tav>
                                        <p:tav tm="100000">
                                          <p:val>
                                            <p:fltVal val="0"/>
                                          </p:val>
                                        </p:tav>
                                      </p:tavLst>
                                    </p:anim>
                                    <p:animEffect transition="in" filter="fade">
                                      <p:cBhvr>
                                        <p:cTn id="10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p:bldP spid="2" grpId="0"/>
      <p:bldP spid="8" grpId="0"/>
      <p:bldP spid="5" grpId="0"/>
      <p:bldP spid="10" grpId="0"/>
      <p:bldP spid="11" grpId="0"/>
      <p:bldP spid="1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Metin kutusu 1"/>
          <p:cNvSpPr txBox="1">
            <a:spLocks noChangeArrowheads="1"/>
          </p:cNvSpPr>
          <p:nvPr/>
        </p:nvSpPr>
        <p:spPr bwMode="auto">
          <a:xfrm>
            <a:off x="308807" y="257294"/>
            <a:ext cx="12239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600" b="1" dirty="0">
                <a:solidFill>
                  <a:srgbClr val="FF0000"/>
                </a:solidFill>
                <a:latin typeface="Arial" panose="020B0604020202020204" pitchFamily="34" charset="0"/>
              </a:rPr>
              <a:t>Örnek 2.4:</a:t>
            </a:r>
          </a:p>
        </p:txBody>
      </p:sp>
      <mc:AlternateContent xmlns:mc="http://schemas.openxmlformats.org/markup-compatibility/2006" xmlns:a14="http://schemas.microsoft.com/office/drawing/2010/main">
        <mc:Choice Requires="a14">
          <p:sp>
            <p:nvSpPr>
              <p:cNvPr id="22532" name="Dikdörtgen 2"/>
              <p:cNvSpPr>
                <a:spLocks noChangeArrowheads="1"/>
              </p:cNvSpPr>
              <p:nvPr/>
            </p:nvSpPr>
            <p:spPr bwMode="auto">
              <a:xfrm>
                <a:off x="1571277" y="177592"/>
                <a:ext cx="6961164" cy="57233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None/>
                </a:pPr>
                <a:r>
                  <a:rPr lang="tr-TR" altLang="tr-TR" sz="1400" dirty="0">
                    <a:solidFill>
                      <a:schemeClr val="tx1"/>
                    </a:solidFill>
                    <a:latin typeface="Arial" panose="020B0604020202020204" pitchFamily="34" charset="0"/>
                  </a:rPr>
                  <a:t>Şekildeki  dirseğe etki eden </a:t>
                </a:r>
                <a14:m>
                  <m:oMath xmlns:m="http://schemas.openxmlformats.org/officeDocument/2006/math">
                    <m:acc>
                      <m:accPr>
                        <m:chr m:val="⃗"/>
                        <m:ctrlPr>
                          <a:rPr lang="tr-TR" sz="1400" i="1" smtClean="0">
                            <a:solidFill>
                              <a:schemeClr val="tx1"/>
                            </a:solidFill>
                            <a:latin typeface="Cambria Math" panose="02040503050406030204" pitchFamily="18" charset="0"/>
                          </a:rPr>
                        </m:ctrlPr>
                      </m:accPr>
                      <m:e>
                        <m:r>
                          <a:rPr lang="tr-TR" sz="1400" i="1">
                            <a:solidFill>
                              <a:schemeClr val="tx1"/>
                            </a:solidFill>
                            <a:latin typeface="Cambria Math" panose="02040503050406030204" pitchFamily="18" charset="0"/>
                          </a:rPr>
                          <m:t>𝐹</m:t>
                        </m:r>
                      </m:e>
                    </m:acc>
                    <m:r>
                      <a:rPr lang="tr-TR" sz="1400">
                        <a:solidFill>
                          <a:schemeClr val="tx1"/>
                        </a:solidFill>
                        <a:latin typeface="Cambria Math" panose="02040503050406030204" pitchFamily="18" charset="0"/>
                      </a:rPr>
                      <m:t>=</m:t>
                    </m:r>
                    <m:d>
                      <m:dPr>
                        <m:ctrlPr>
                          <a:rPr lang="tr-TR" sz="1400" b="0" i="1" smtClean="0">
                            <a:solidFill>
                              <a:schemeClr val="tx1"/>
                            </a:solidFill>
                            <a:latin typeface="Cambria Math" panose="02040503050406030204" pitchFamily="18" charset="0"/>
                          </a:rPr>
                        </m:ctrlPr>
                      </m:dPr>
                      <m:e>
                        <m:r>
                          <a:rPr lang="tr-TR" sz="1400">
                            <a:solidFill>
                              <a:schemeClr val="tx1"/>
                            </a:solidFill>
                            <a:latin typeface="Cambria Math" panose="02040503050406030204" pitchFamily="18" charset="0"/>
                          </a:rPr>
                          <m:t>−</m:t>
                        </m:r>
                        <m:r>
                          <a:rPr lang="tr-TR" sz="1400" i="1">
                            <a:solidFill>
                              <a:schemeClr val="tx1"/>
                            </a:solidFill>
                            <a:latin typeface="Cambria Math" panose="02040503050406030204" pitchFamily="18" charset="0"/>
                          </a:rPr>
                          <m:t>20</m:t>
                        </m:r>
                        <m:acc>
                          <m:accPr>
                            <m:chr m:val="⃗"/>
                            <m:ctrlPr>
                              <a:rPr lang="tr-TR" sz="1400" i="1">
                                <a:solidFill>
                                  <a:schemeClr val="tx1"/>
                                </a:solidFill>
                                <a:latin typeface="Cambria Math" panose="02040503050406030204" pitchFamily="18" charset="0"/>
                              </a:rPr>
                            </m:ctrlPr>
                          </m:accPr>
                          <m:e>
                            <m:r>
                              <a:rPr lang="tr-TR" sz="1400" i="1">
                                <a:solidFill>
                                  <a:schemeClr val="tx1"/>
                                </a:solidFill>
                                <a:latin typeface="Cambria Math" panose="02040503050406030204" pitchFamily="18" charset="0"/>
                              </a:rPr>
                              <m:t>𝑖</m:t>
                            </m:r>
                          </m:e>
                        </m:acc>
                        <m:r>
                          <a:rPr lang="tr-TR" sz="1400" i="1">
                            <a:solidFill>
                              <a:schemeClr val="tx1"/>
                            </a:solidFill>
                            <a:latin typeface="Cambria Math" panose="02040503050406030204" pitchFamily="18" charset="0"/>
                          </a:rPr>
                          <m:t>+15</m:t>
                        </m:r>
                        <m:acc>
                          <m:accPr>
                            <m:chr m:val="⃗"/>
                            <m:ctrlPr>
                              <a:rPr lang="tr-TR" sz="1400" i="1">
                                <a:solidFill>
                                  <a:schemeClr val="tx1"/>
                                </a:solidFill>
                                <a:latin typeface="Cambria Math" panose="02040503050406030204" pitchFamily="18" charset="0"/>
                              </a:rPr>
                            </m:ctrlPr>
                          </m:accPr>
                          <m:e>
                            <m:r>
                              <a:rPr lang="tr-TR" sz="1400" i="1">
                                <a:solidFill>
                                  <a:schemeClr val="tx1"/>
                                </a:solidFill>
                                <a:latin typeface="Cambria Math" panose="02040503050406030204" pitchFamily="18" charset="0"/>
                              </a:rPr>
                              <m:t>𝑗</m:t>
                            </m:r>
                          </m:e>
                        </m:acc>
                        <m:r>
                          <a:rPr lang="tr-TR" sz="1400" i="1">
                            <a:solidFill>
                              <a:schemeClr val="tx1"/>
                            </a:solidFill>
                            <a:latin typeface="Cambria Math" panose="02040503050406030204" pitchFamily="18" charset="0"/>
                          </a:rPr>
                          <m:t>+5</m:t>
                        </m:r>
                        <m:acc>
                          <m:accPr>
                            <m:chr m:val="⃗"/>
                            <m:ctrlPr>
                              <a:rPr lang="tr-TR" sz="1400" i="1">
                                <a:solidFill>
                                  <a:schemeClr val="tx1"/>
                                </a:solidFill>
                                <a:latin typeface="Cambria Math" panose="02040503050406030204" pitchFamily="18" charset="0"/>
                              </a:rPr>
                            </m:ctrlPr>
                          </m:accPr>
                          <m:e>
                            <m:r>
                              <a:rPr lang="tr-TR" sz="1400" i="1">
                                <a:solidFill>
                                  <a:schemeClr val="tx1"/>
                                </a:solidFill>
                                <a:latin typeface="Cambria Math" panose="02040503050406030204" pitchFamily="18" charset="0"/>
                              </a:rPr>
                              <m:t>𝑘</m:t>
                            </m:r>
                          </m:e>
                        </m:acc>
                      </m:e>
                    </m:d>
                    <m:r>
                      <a:rPr lang="tr-TR" sz="1400" b="0" i="0" smtClean="0">
                        <a:solidFill>
                          <a:schemeClr val="tx1"/>
                        </a:solidFill>
                        <a:latin typeface="Cambria Math" panose="02040503050406030204" pitchFamily="18" charset="0"/>
                      </a:rPr>
                      <m:t> (</m:t>
                    </m:r>
                    <m:r>
                      <m:rPr>
                        <m:sty m:val="p"/>
                      </m:rPr>
                      <a:rPr lang="tr-TR" sz="1400" b="0" i="0" smtClean="0">
                        <a:solidFill>
                          <a:schemeClr val="tx1"/>
                        </a:solidFill>
                        <a:latin typeface="Cambria Math" panose="02040503050406030204" pitchFamily="18" charset="0"/>
                      </a:rPr>
                      <m:t>N</m:t>
                    </m:r>
                    <m:r>
                      <a:rPr lang="tr-TR" sz="1400" b="0" i="0" smtClean="0">
                        <a:solidFill>
                          <a:schemeClr val="tx1"/>
                        </a:solidFill>
                        <a:latin typeface="Cambria Math" panose="02040503050406030204" pitchFamily="18" charset="0"/>
                      </a:rPr>
                      <m:t>) </m:t>
                    </m:r>
                  </m:oMath>
                </a14:m>
                <a:r>
                  <a:rPr lang="tr-TR" altLang="tr-TR" sz="1400" dirty="0">
                    <a:solidFill>
                      <a:schemeClr val="tx1"/>
                    </a:solidFill>
                    <a:latin typeface="Arial" panose="020B0604020202020204" pitchFamily="34" charset="0"/>
                  </a:rPr>
                  <a:t> kuvvetinin; </a:t>
                </a:r>
              </a:p>
              <a:p>
                <a:pPr>
                  <a:spcBef>
                    <a:spcPct val="0"/>
                  </a:spcBef>
                  <a:buNone/>
                </a:pPr>
                <a:r>
                  <a:rPr lang="tr-TR" altLang="tr-TR" sz="1400" dirty="0">
                    <a:solidFill>
                      <a:schemeClr val="tx1"/>
                    </a:solidFill>
                    <a:latin typeface="Arial" panose="020B0604020202020204" pitchFamily="34" charset="0"/>
                  </a:rPr>
                  <a:t>a) x eksenine  b) OB eksenine göre momentlerini bulunuz.</a:t>
                </a:r>
              </a:p>
            </p:txBody>
          </p:sp>
        </mc:Choice>
        <mc:Fallback xmlns="">
          <p:sp>
            <p:nvSpPr>
              <p:cNvPr id="22532" name="Dikdörtgen 2"/>
              <p:cNvSpPr>
                <a:spLocks noRot="1" noChangeAspect="1" noMove="1" noResize="1" noEditPoints="1" noAdjustHandles="1" noChangeArrowheads="1" noChangeShapeType="1" noTextEdit="1"/>
              </p:cNvSpPr>
              <p:nvPr/>
            </p:nvSpPr>
            <p:spPr bwMode="auto">
              <a:xfrm>
                <a:off x="1571277" y="177592"/>
                <a:ext cx="6961164" cy="572336"/>
              </a:xfrm>
              <a:prstGeom prst="rect">
                <a:avLst/>
              </a:prstGeom>
              <a:blipFill>
                <a:blip r:embed="rId2"/>
                <a:stretch>
                  <a:fillRect l="-263" t="-4255" b="-106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noFill/>
                  </a:rPr>
                  <a:t> </a:t>
                </a:r>
              </a:p>
            </p:txBody>
          </p:sp>
        </mc:Fallback>
      </mc:AlternateContent>
      <p:sp>
        <p:nvSpPr>
          <p:cNvPr id="22533" name="Dikdörtgen 3"/>
          <p:cNvSpPr>
            <a:spLocks noChangeArrowheads="1"/>
          </p:cNvSpPr>
          <p:nvPr/>
        </p:nvSpPr>
        <p:spPr bwMode="auto">
          <a:xfrm>
            <a:off x="4219249" y="764704"/>
            <a:ext cx="900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400" b="1" dirty="0">
                <a:solidFill>
                  <a:srgbClr val="006600"/>
                </a:solidFill>
                <a:latin typeface="Arial" panose="020B0604020202020204" pitchFamily="34" charset="0"/>
              </a:rPr>
              <a:t>ÇÖZÜM:</a:t>
            </a:r>
            <a:endParaRPr lang="tr-TR" altLang="tr-TR" sz="1400" dirty="0">
              <a:solidFill>
                <a:srgbClr val="006600"/>
              </a:solidFill>
              <a:latin typeface="Arial" panose="020B0604020202020204" pitchFamily="34" charset="0"/>
            </a:endParaRPr>
          </a:p>
        </p:txBody>
      </p:sp>
      <p:sp>
        <p:nvSpPr>
          <p:cNvPr id="22539" name="Metin kutusu 4"/>
          <p:cNvSpPr txBox="1">
            <a:spLocks noChangeArrowheads="1"/>
          </p:cNvSpPr>
          <p:nvPr/>
        </p:nvSpPr>
        <p:spPr bwMode="auto">
          <a:xfrm>
            <a:off x="4240290" y="5302610"/>
            <a:ext cx="48596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200" dirty="0">
                <a:solidFill>
                  <a:srgbClr val="006600"/>
                </a:solidFill>
                <a:latin typeface="Arial" panose="020B0604020202020204" pitchFamily="34" charset="0"/>
              </a:rPr>
              <a:t>Bulunan şiddet tekrar birim vektörle çarpılırsa eksene göre momentin vektörel ifadesi bulunur:</a:t>
            </a:r>
          </a:p>
        </p:txBody>
      </p:sp>
      <p:sp>
        <p:nvSpPr>
          <p:cNvPr id="22540" name="Dikdörtgen 5"/>
          <p:cNvSpPr>
            <a:spLocks noChangeArrowheads="1"/>
          </p:cNvSpPr>
          <p:nvPr/>
        </p:nvSpPr>
        <p:spPr bwMode="auto">
          <a:xfrm>
            <a:off x="4221806" y="1562244"/>
            <a:ext cx="45782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200" dirty="0">
                <a:solidFill>
                  <a:srgbClr val="006600"/>
                </a:solidFill>
                <a:latin typeface="Arial" panose="020B0604020202020204" pitchFamily="34" charset="0"/>
              </a:rPr>
              <a:t>Önce eksen üzerindeki bilinen herhangi bir noktaya göre </a:t>
            </a:r>
          </a:p>
          <a:p>
            <a:pPr eaLnBrk="1" hangingPunct="1">
              <a:spcBef>
                <a:spcPct val="0"/>
              </a:spcBef>
              <a:buFontTx/>
              <a:buNone/>
            </a:pPr>
            <a:r>
              <a:rPr lang="tr-TR" altLang="tr-TR" sz="1200" dirty="0">
                <a:solidFill>
                  <a:srgbClr val="006600"/>
                </a:solidFill>
                <a:latin typeface="Arial" panose="020B0604020202020204" pitchFamily="34" charset="0"/>
              </a:rPr>
              <a:t>moment alınır.</a:t>
            </a:r>
          </a:p>
          <a:p>
            <a:pPr eaLnBrk="1" hangingPunct="1">
              <a:spcBef>
                <a:spcPct val="0"/>
              </a:spcBef>
              <a:buFontTx/>
              <a:buNone/>
            </a:pPr>
            <a:endParaRPr lang="tr-TR" altLang="tr-TR" sz="1200" dirty="0">
              <a:solidFill>
                <a:srgbClr val="006600"/>
              </a:solidFill>
              <a:latin typeface="Arial" panose="020B0604020202020204" pitchFamily="34" charset="0"/>
            </a:endParaRPr>
          </a:p>
        </p:txBody>
      </p:sp>
      <p:sp>
        <p:nvSpPr>
          <p:cNvPr id="22541" name="Dikdörtgen 6"/>
          <p:cNvSpPr>
            <a:spLocks noChangeArrowheads="1"/>
          </p:cNvSpPr>
          <p:nvPr/>
        </p:nvSpPr>
        <p:spPr bwMode="auto">
          <a:xfrm>
            <a:off x="4213556" y="3861048"/>
            <a:ext cx="43614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200" dirty="0">
                <a:solidFill>
                  <a:srgbClr val="006600"/>
                </a:solidFill>
                <a:latin typeface="Arial" panose="020B0604020202020204" pitchFamily="34" charset="0"/>
              </a:rPr>
              <a:t>Sonra bu moment eksenin birim vektörüyle skaler çarpılır ve eksene göre momentin şiddeti bulunur: </a:t>
            </a:r>
          </a:p>
        </p:txBody>
      </p:sp>
      <p:sp>
        <p:nvSpPr>
          <p:cNvPr id="22549" name="Metin kutusu 12"/>
          <p:cNvSpPr txBox="1">
            <a:spLocks noChangeArrowheads="1"/>
          </p:cNvSpPr>
          <p:nvPr/>
        </p:nvSpPr>
        <p:spPr bwMode="auto">
          <a:xfrm>
            <a:off x="4253928" y="1124744"/>
            <a:ext cx="436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600" b="1" dirty="0">
                <a:solidFill>
                  <a:srgbClr val="006600"/>
                </a:solidFill>
                <a:latin typeface="Arial" panose="020B0604020202020204" pitchFamily="34" charset="0"/>
              </a:rPr>
              <a:t>a-)</a:t>
            </a:r>
          </a:p>
        </p:txBody>
      </p:sp>
      <p:sp>
        <p:nvSpPr>
          <p:cNvPr id="22550" name="Metin kutusu 14"/>
          <p:cNvSpPr txBox="1">
            <a:spLocks noChangeArrowheads="1"/>
          </p:cNvSpPr>
          <p:nvPr/>
        </p:nvSpPr>
        <p:spPr bwMode="auto">
          <a:xfrm>
            <a:off x="4643555" y="1150180"/>
            <a:ext cx="39608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200" dirty="0">
                <a:solidFill>
                  <a:schemeClr val="tx1"/>
                </a:solidFill>
                <a:latin typeface="Arial" panose="020B0604020202020204" pitchFamily="34" charset="0"/>
              </a:rPr>
              <a:t>O (0,0,0);  A(-3,4,6);  duvara sabitlenen nokta C (-3,4,0)</a:t>
            </a:r>
          </a:p>
        </p:txBody>
      </p:sp>
      <p:sp>
        <p:nvSpPr>
          <p:cNvPr id="4" name="Altbilgi Yer Tutucusu 3"/>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114</a:t>
            </a:fld>
            <a:endParaRPr lang="tr-TR"/>
          </a:p>
        </p:txBody>
      </p:sp>
      <p:sp>
        <p:nvSpPr>
          <p:cNvPr id="31" name="Metin kutusu 30"/>
          <p:cNvSpPr txBox="1"/>
          <p:nvPr/>
        </p:nvSpPr>
        <p:spPr>
          <a:xfrm>
            <a:off x="111751" y="48654"/>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mc:AlternateContent xmlns:mc="http://schemas.openxmlformats.org/markup-compatibility/2006" xmlns:a14="http://schemas.microsoft.com/office/drawing/2010/main">
        <mc:Choice Requires="a14">
          <p:sp>
            <p:nvSpPr>
              <p:cNvPr id="32" name="Dikdörtgen 31"/>
              <p:cNvSpPr/>
              <p:nvPr/>
            </p:nvSpPr>
            <p:spPr>
              <a:xfrm>
                <a:off x="4219249" y="2411981"/>
                <a:ext cx="4355802" cy="914546"/>
              </a:xfrm>
              <a:prstGeom prst="rect">
                <a:avLst/>
              </a:prstGeom>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acc>
                        <m:accPr>
                          <m:chr m:val="⃗"/>
                          <m:ctrlPr>
                            <a:rPr lang="tr-TR" sz="1600" b="0" i="1" smtClean="0">
                              <a:latin typeface="Cambria Math" panose="02040503050406030204" pitchFamily="18" charset="0"/>
                            </a:rPr>
                          </m:ctrlPr>
                        </m:accPr>
                        <m:e>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𝑀</m:t>
                              </m:r>
                            </m:e>
                            <m:sub>
                              <m:r>
                                <a:rPr lang="tr-TR" sz="1600" b="0" i="1" smtClean="0">
                                  <a:latin typeface="Cambria Math" panose="02040503050406030204" pitchFamily="18" charset="0"/>
                                </a:rPr>
                                <m:t>𝑂</m:t>
                              </m:r>
                            </m:sub>
                          </m:sSub>
                        </m:e>
                      </m:acc>
                      <m:r>
                        <a:rPr lang="tr-TR" sz="1600" b="0" i="1" smtClean="0">
                          <a:latin typeface="Cambria Math" panose="02040503050406030204" pitchFamily="18" charset="0"/>
                        </a:rPr>
                        <m:t>=</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𝑂</m:t>
                          </m:r>
                          <m:r>
                            <a:rPr lang="tr-TR" sz="1600" i="1">
                              <a:latin typeface="Cambria Math" panose="02040503050406030204" pitchFamily="18" charset="0"/>
                            </a:rPr>
                            <m:t>𝐴</m:t>
                          </m:r>
                        </m:e>
                      </m:acc>
                      <m:r>
                        <a:rPr lang="tr-TR" sz="1600" i="1" smtClean="0">
                          <a:latin typeface="Cambria Math" panose="02040503050406030204" pitchFamily="18" charset="0"/>
                          <a:ea typeface="Cambria Math" panose="02040503050406030204" pitchFamily="18" charset="0"/>
                        </a:rPr>
                        <m:t>×</m:t>
                      </m:r>
                      <m:acc>
                        <m:accPr>
                          <m:chr m:val="⃗"/>
                          <m:ctrlPr>
                            <a:rPr lang="tr-TR" sz="1600" i="1">
                              <a:latin typeface="Cambria Math" panose="02040503050406030204" pitchFamily="18" charset="0"/>
                            </a:rPr>
                          </m:ctrlPr>
                        </m:accPr>
                        <m:e>
                          <m:r>
                            <a:rPr lang="tr-TR" sz="1600" i="1">
                              <a:latin typeface="Cambria Math" panose="02040503050406030204" pitchFamily="18" charset="0"/>
                            </a:rPr>
                            <m:t>𝐹</m:t>
                          </m:r>
                        </m:e>
                      </m:acc>
                    </m:oMath>
                  </m:oMathPara>
                </a14:m>
                <a:endParaRPr lang="tr-TR" sz="1600" i="1" dirty="0">
                  <a:latin typeface="Cambria Math" panose="02040503050406030204" pitchFamily="18" charset="0"/>
                </a:endParaRPr>
              </a:p>
              <a:p>
                <a:pPr>
                  <a:lnSpc>
                    <a:spcPct val="150000"/>
                  </a:lnSpc>
                </a:pPr>
                <a14:m>
                  <m:oMath xmlns:m="http://schemas.openxmlformats.org/officeDocument/2006/math">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i="1">
                                <a:latin typeface="Cambria Math" panose="02040503050406030204" pitchFamily="18" charset="0"/>
                              </a:rPr>
                              <m:t>𝑂</m:t>
                            </m:r>
                          </m:sub>
                        </m:sSub>
                      </m:e>
                    </m:acc>
                    <m:r>
                      <a:rPr lang="tr-TR" sz="1600" b="0" i="0" smtClean="0">
                        <a:latin typeface="Cambria Math" panose="02040503050406030204" pitchFamily="18" charset="0"/>
                      </a:rPr>
                      <m:t>=</m:t>
                    </m:r>
                    <m:d>
                      <m:dPr>
                        <m:ctrlPr>
                          <a:rPr lang="tr-TR" sz="1600" b="0" i="1" smtClean="0">
                            <a:latin typeface="Cambria Math" panose="02040503050406030204" pitchFamily="18" charset="0"/>
                          </a:rPr>
                        </m:ctrlPr>
                      </m:dPr>
                      <m:e>
                        <m:r>
                          <a:rPr lang="tr-TR" sz="1600" i="1">
                            <a:latin typeface="Cambria Math" panose="02040503050406030204" pitchFamily="18" charset="0"/>
                          </a:rPr>
                          <m:t>−3</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+4</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+6</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e>
                    </m:d>
                    <m:r>
                      <a:rPr lang="tr-TR" sz="1600" i="1" smtClean="0">
                        <a:latin typeface="Cambria Math" panose="02040503050406030204" pitchFamily="18" charset="0"/>
                        <a:ea typeface="Cambria Math" panose="02040503050406030204" pitchFamily="18" charset="0"/>
                      </a:rPr>
                      <m:t>×</m:t>
                    </m:r>
                    <m:r>
                      <a:rPr lang="tr-TR" sz="1600" b="0" i="0" smtClean="0">
                        <a:latin typeface="Cambria Math" panose="02040503050406030204" pitchFamily="18" charset="0"/>
                      </a:rPr>
                      <m:t>(−</m:t>
                    </m:r>
                    <m:r>
                      <a:rPr lang="tr-TR" sz="1600" b="0" i="1" smtClean="0">
                        <a:latin typeface="Cambria Math" panose="02040503050406030204" pitchFamily="18" charset="0"/>
                      </a:rPr>
                      <m:t>20</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m:t>
                    </m:r>
                    <m:r>
                      <a:rPr lang="tr-TR" sz="1600" b="0" i="1" smtClean="0">
                        <a:latin typeface="Cambria Math" panose="02040503050406030204" pitchFamily="18" charset="0"/>
                      </a:rPr>
                      <m:t>15</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m:t>
                    </m:r>
                    <m:r>
                      <a:rPr lang="tr-TR" sz="1600" b="0" i="1" smtClean="0">
                        <a:latin typeface="Cambria Math" panose="02040503050406030204" pitchFamily="18" charset="0"/>
                      </a:rPr>
                      <m:t>5</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oMath>
                </a14:m>
                <a:r>
                  <a:rPr lang="tr-TR" sz="1600" dirty="0"/>
                  <a:t>)</a:t>
                </a:r>
              </a:p>
            </p:txBody>
          </p:sp>
        </mc:Choice>
        <mc:Fallback xmlns="">
          <p:sp>
            <p:nvSpPr>
              <p:cNvPr id="32" name="Dikdörtgen 31"/>
              <p:cNvSpPr>
                <a:spLocks noRot="1" noChangeAspect="1" noMove="1" noResize="1" noEditPoints="1" noAdjustHandles="1" noChangeArrowheads="1" noChangeShapeType="1" noTextEdit="1"/>
              </p:cNvSpPr>
              <p:nvPr/>
            </p:nvSpPr>
            <p:spPr>
              <a:xfrm>
                <a:off x="4219249" y="2411981"/>
                <a:ext cx="4355802" cy="914546"/>
              </a:xfrm>
              <a:prstGeom prst="rect">
                <a:avLst/>
              </a:prstGeom>
              <a:blipFill>
                <a:blip r:embed="rId3"/>
                <a:stretch>
                  <a:fillRect b="-66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 name="Dikdörtgen 2"/>
              <p:cNvSpPr/>
              <p:nvPr/>
            </p:nvSpPr>
            <p:spPr>
              <a:xfrm>
                <a:off x="4210759" y="2066978"/>
                <a:ext cx="2018117" cy="3749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𝑂𝐴</m:t>
                          </m:r>
                        </m:e>
                      </m:acc>
                      <m:r>
                        <a:rPr lang="tr-TR" sz="1600" i="1">
                          <a:latin typeface="Cambria Math" panose="02040503050406030204" pitchFamily="18" charset="0"/>
                        </a:rPr>
                        <m:t>=</m:t>
                      </m:r>
                      <m:r>
                        <a:rPr lang="tr-TR" sz="1600" b="0" i="1" smtClean="0">
                          <a:latin typeface="Cambria Math" panose="02040503050406030204" pitchFamily="18" charset="0"/>
                        </a:rPr>
                        <m:t>−3</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+4</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m:t>
                      </m:r>
                      <m:r>
                        <a:rPr lang="tr-TR" sz="1600" b="0" i="1" smtClean="0">
                          <a:latin typeface="Cambria Math" panose="02040503050406030204" pitchFamily="18" charset="0"/>
                        </a:rPr>
                        <m:t>6</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oMath>
                  </m:oMathPara>
                </a14:m>
                <a:endParaRPr lang="tr-TR" sz="1600" dirty="0"/>
              </a:p>
            </p:txBody>
          </p:sp>
        </mc:Choice>
        <mc:Fallback xmlns="">
          <p:sp>
            <p:nvSpPr>
              <p:cNvPr id="3" name="Dikdörtgen 2"/>
              <p:cNvSpPr>
                <a:spLocks noRot="1" noChangeAspect="1" noMove="1" noResize="1" noEditPoints="1" noAdjustHandles="1" noChangeArrowheads="1" noChangeShapeType="1" noTextEdit="1"/>
              </p:cNvSpPr>
              <p:nvPr/>
            </p:nvSpPr>
            <p:spPr>
              <a:xfrm>
                <a:off x="4210759" y="2066978"/>
                <a:ext cx="2018117" cy="374974"/>
              </a:xfrm>
              <a:prstGeom prst="rect">
                <a:avLst/>
              </a:prstGeom>
              <a:blipFill>
                <a:blip r:embed="rId4"/>
                <a:stretch>
                  <a:fillRect t="-3226" b="-322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Dikdörtgen 11"/>
              <p:cNvSpPr/>
              <p:nvPr/>
            </p:nvSpPr>
            <p:spPr>
              <a:xfrm>
                <a:off x="4188945" y="3414066"/>
                <a:ext cx="2481192" cy="3749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i="1">
                                  <a:latin typeface="Cambria Math" panose="02040503050406030204" pitchFamily="18" charset="0"/>
                                </a:rPr>
                                <m:t>𝑂</m:t>
                              </m:r>
                            </m:sub>
                          </m:sSub>
                        </m:e>
                      </m:acc>
                      <m:r>
                        <a:rPr lang="tr-TR" sz="1600" i="1">
                          <a:latin typeface="Cambria Math" panose="02040503050406030204" pitchFamily="18" charset="0"/>
                        </a:rPr>
                        <m:t>=−</m:t>
                      </m:r>
                      <m:r>
                        <a:rPr lang="tr-TR" sz="1600" b="0" i="1" smtClean="0">
                          <a:latin typeface="Cambria Math" panose="02040503050406030204" pitchFamily="18" charset="0"/>
                        </a:rPr>
                        <m:t>70</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b="0" i="1" smtClean="0">
                          <a:latin typeface="Cambria Math" panose="02040503050406030204" pitchFamily="18" charset="0"/>
                        </a:rPr>
                        <m:t>−105</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m:t>
                      </m:r>
                      <m:r>
                        <a:rPr lang="tr-TR" sz="1600" b="0" i="1" smtClean="0">
                          <a:latin typeface="Cambria Math" panose="02040503050406030204" pitchFamily="18" charset="0"/>
                        </a:rPr>
                        <m:t>35</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oMath>
                  </m:oMathPara>
                </a14:m>
                <a:endParaRPr lang="tr-TR" sz="1600" dirty="0"/>
              </a:p>
            </p:txBody>
          </p:sp>
        </mc:Choice>
        <mc:Fallback xmlns="">
          <p:sp>
            <p:nvSpPr>
              <p:cNvPr id="12" name="Dikdörtgen 11"/>
              <p:cNvSpPr>
                <a:spLocks noRot="1" noChangeAspect="1" noMove="1" noResize="1" noEditPoints="1" noAdjustHandles="1" noChangeArrowheads="1" noChangeShapeType="1" noTextEdit="1"/>
              </p:cNvSpPr>
              <p:nvPr/>
            </p:nvSpPr>
            <p:spPr>
              <a:xfrm>
                <a:off x="4188945" y="3414066"/>
                <a:ext cx="2481192" cy="374974"/>
              </a:xfrm>
              <a:prstGeom prst="rect">
                <a:avLst/>
              </a:prstGeom>
              <a:blipFill>
                <a:blip r:embed="rId5"/>
                <a:stretch>
                  <a:fillRect t="-3226" b="-322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4" name="Dikdörtgen 33"/>
              <p:cNvSpPr/>
              <p:nvPr/>
            </p:nvSpPr>
            <p:spPr>
              <a:xfrm>
                <a:off x="4210759" y="4293096"/>
                <a:ext cx="3553602" cy="915251"/>
              </a:xfrm>
              <a:prstGeom prst="rect">
                <a:avLst/>
              </a:prstGeom>
            </p:spPr>
            <p:txBody>
              <a:bodyPr wrap="none">
                <a:spAutoFit/>
              </a:bodyPr>
              <a:lstStyle/>
              <a:p>
                <a:pPr>
                  <a:lnSpc>
                    <a:spcPct val="150000"/>
                  </a:lnSpc>
                </a:pPr>
                <a14:m>
                  <m:oMathPara xmlns:m="http://schemas.openxmlformats.org/officeDocument/2006/math">
                    <m:oMathParaPr>
                      <m:jc m:val="left"/>
                    </m:oMathParaPr>
                    <m:oMath xmlns:m="http://schemas.openxmlformats.org/officeDocument/2006/math">
                      <m:sSub>
                        <m:sSubPr>
                          <m:ctrlPr>
                            <a:rPr lang="tr-TR" sz="1600" i="1" smtClean="0">
                              <a:latin typeface="Cambria Math" panose="02040503050406030204" pitchFamily="18" charset="0"/>
                            </a:rPr>
                          </m:ctrlPr>
                        </m:sSubPr>
                        <m:e>
                          <m:r>
                            <a:rPr lang="tr-TR" sz="1600" i="1">
                              <a:latin typeface="Cambria Math" panose="02040503050406030204" pitchFamily="18" charset="0"/>
                            </a:rPr>
                            <m:t>𝑀</m:t>
                          </m:r>
                        </m:e>
                        <m:sub>
                          <m:r>
                            <a:rPr lang="tr-TR" sz="1600" i="1">
                              <a:latin typeface="Cambria Math" panose="02040503050406030204" pitchFamily="18" charset="0"/>
                            </a:rPr>
                            <m:t>𝑥</m:t>
                          </m:r>
                        </m:sub>
                      </m:sSub>
                      <m:r>
                        <a:rPr lang="tr-TR" sz="1600" b="0" i="1" smtClean="0">
                          <a:latin typeface="Cambria Math" panose="02040503050406030204" pitchFamily="18" charset="0"/>
                        </a:rPr>
                        <m:t>=</m:t>
                      </m:r>
                      <m:acc>
                        <m:accPr>
                          <m:chr m:val="⃗"/>
                          <m:ctrlPr>
                            <a:rPr lang="tr-TR" sz="1600" i="1" smtClean="0">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i="1">
                                  <a:latin typeface="Cambria Math" panose="02040503050406030204" pitchFamily="18" charset="0"/>
                                </a:rPr>
                                <m:t>𝑂</m:t>
                              </m:r>
                            </m:sub>
                          </m:sSub>
                        </m:e>
                      </m:acc>
                      <m:r>
                        <a:rPr lang="tr-TR" sz="1600" i="1" smtClean="0">
                          <a:latin typeface="Cambria Math" panose="02040503050406030204" pitchFamily="18" charset="0"/>
                          <a:ea typeface="Cambria Math" panose="02040503050406030204" pitchFamily="18" charset="0"/>
                        </a:rPr>
                        <m:t>∙</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m:t>
                      </m:r>
                      <m:d>
                        <m:dPr>
                          <m:ctrlPr>
                            <a:rPr lang="tr-TR" sz="1600" b="0" i="1" smtClean="0">
                              <a:latin typeface="Cambria Math" panose="02040503050406030204" pitchFamily="18" charset="0"/>
                            </a:rPr>
                          </m:ctrlPr>
                        </m:dPr>
                        <m:e>
                          <m:r>
                            <a:rPr lang="tr-TR" sz="1600" i="1">
                              <a:latin typeface="Cambria Math" panose="02040503050406030204" pitchFamily="18" charset="0"/>
                            </a:rPr>
                            <m:t>−</m:t>
                          </m:r>
                          <m:r>
                            <a:rPr lang="tr-TR" sz="1600" b="0" i="1" smtClean="0">
                              <a:latin typeface="Cambria Math" panose="02040503050406030204" pitchFamily="18" charset="0"/>
                            </a:rPr>
                            <m:t>70</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b="0" i="1" smtClean="0">
                              <a:latin typeface="Cambria Math" panose="02040503050406030204" pitchFamily="18" charset="0"/>
                            </a:rPr>
                            <m:t>−105</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m:t>
                          </m:r>
                          <m:r>
                            <a:rPr lang="tr-TR" sz="1600" b="0" i="1" smtClean="0">
                              <a:latin typeface="Cambria Math" panose="02040503050406030204" pitchFamily="18" charset="0"/>
                            </a:rPr>
                            <m:t>35</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e>
                      </m:d>
                      <m:r>
                        <a:rPr lang="tr-TR" sz="1600" b="0" i="1" smtClean="0">
                          <a:latin typeface="Cambria Math" panose="02040503050406030204" pitchFamily="18" charset="0"/>
                        </a:rPr>
                        <m:t> </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r>
                            <a:rPr lang="tr-TR" sz="1600" b="0" i="1" smtClean="0">
                              <a:latin typeface="Cambria Math" panose="02040503050406030204" pitchFamily="18" charset="0"/>
                            </a:rPr>
                            <m:t> </m:t>
                          </m:r>
                        </m:e>
                      </m:acc>
                    </m:oMath>
                  </m:oMathPara>
                </a14:m>
                <a:endParaRPr lang="tr-TR" sz="1600" i="1" dirty="0">
                  <a:latin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i="1">
                              <a:latin typeface="Cambria Math" panose="02040503050406030204" pitchFamily="18" charset="0"/>
                            </a:rPr>
                            <m:t>𝑥</m:t>
                          </m:r>
                        </m:sub>
                      </m:sSub>
                      <m:r>
                        <a:rPr lang="tr-TR" sz="1600" i="1">
                          <a:latin typeface="Cambria Math" panose="02040503050406030204" pitchFamily="18" charset="0"/>
                        </a:rPr>
                        <m:t>=</m:t>
                      </m:r>
                      <m:r>
                        <a:rPr lang="tr-TR" sz="1600" b="0" i="1" smtClean="0">
                          <a:latin typeface="Cambria Math" panose="02040503050406030204" pitchFamily="18" charset="0"/>
                        </a:rPr>
                        <m:t>−70 </m:t>
                      </m:r>
                      <m:r>
                        <a:rPr lang="tr-TR" sz="1600" b="0" i="1" smtClean="0">
                          <a:latin typeface="Cambria Math" panose="02040503050406030204" pitchFamily="18" charset="0"/>
                        </a:rPr>
                        <m:t>𝑁𝑚</m:t>
                      </m:r>
                    </m:oMath>
                  </m:oMathPara>
                </a14:m>
                <a:endParaRPr lang="tr-TR" sz="1600" dirty="0"/>
              </a:p>
            </p:txBody>
          </p:sp>
        </mc:Choice>
        <mc:Fallback xmlns="">
          <p:sp>
            <p:nvSpPr>
              <p:cNvPr id="34" name="Dikdörtgen 33"/>
              <p:cNvSpPr>
                <a:spLocks noRot="1" noChangeAspect="1" noMove="1" noResize="1" noEditPoints="1" noAdjustHandles="1" noChangeArrowheads="1" noChangeShapeType="1" noTextEdit="1"/>
              </p:cNvSpPr>
              <p:nvPr/>
            </p:nvSpPr>
            <p:spPr>
              <a:xfrm>
                <a:off x="4210759" y="4293096"/>
                <a:ext cx="3553602" cy="915251"/>
              </a:xfrm>
              <a:prstGeom prst="rect">
                <a:avLst/>
              </a:prstGeom>
              <a:blipFill>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3" name="Dikdörtgen 12"/>
              <p:cNvSpPr/>
              <p:nvPr/>
            </p:nvSpPr>
            <p:spPr>
              <a:xfrm>
                <a:off x="4210759" y="5846639"/>
                <a:ext cx="2390270" cy="368499"/>
              </a:xfrm>
              <a:prstGeom prst="rect">
                <a:avLst/>
              </a:prstGeom>
              <a:ln>
                <a:solidFill>
                  <a:srgbClr val="FF0000"/>
                </a:solidFill>
              </a:ln>
            </p:spPr>
            <p:txBody>
              <a:bodyPr wrap="none">
                <a:spAutoFit/>
              </a:bodyPr>
              <a:lstStyle/>
              <a:p>
                <a14:m>
                  <m:oMath xmlns:m="http://schemas.openxmlformats.org/officeDocument/2006/math">
                    <m:acc>
                      <m:accPr>
                        <m:chr m:val="⃗"/>
                        <m:ctrlPr>
                          <a:rPr lang="tr-TR" sz="1600" i="1" smtClean="0">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b="0" i="1" smtClean="0">
                                <a:latin typeface="Cambria Math" panose="02040503050406030204" pitchFamily="18" charset="0"/>
                              </a:rPr>
                              <m:t>𝑥</m:t>
                            </m:r>
                          </m:sub>
                        </m:sSub>
                      </m:e>
                    </m:acc>
                    <m:r>
                      <a:rPr lang="tr-TR" sz="1600" b="0" i="1" smtClean="0">
                        <a:latin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i="1">
                            <a:latin typeface="Cambria Math" panose="02040503050406030204" pitchFamily="18" charset="0"/>
                          </a:rPr>
                          <m:t>𝑥</m:t>
                        </m:r>
                      </m:sub>
                    </m:sSub>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m:t>
                    </m:r>
                    <m:r>
                      <a:rPr lang="tr-TR" sz="1600" b="1" i="1" smtClean="0">
                        <a:latin typeface="Cambria Math" panose="02040503050406030204" pitchFamily="18" charset="0"/>
                      </a:rPr>
                      <m:t>−</m:t>
                    </m:r>
                    <m:r>
                      <a:rPr lang="tr-TR" sz="1600" b="1" i="1" smtClean="0">
                        <a:latin typeface="Cambria Math" panose="02040503050406030204" pitchFamily="18" charset="0"/>
                      </a:rPr>
                      <m:t>𝟕𝟎</m:t>
                    </m:r>
                    <m:r>
                      <a:rPr lang="tr-TR" sz="1600" b="1" i="1" smtClean="0">
                        <a:latin typeface="Cambria Math" panose="02040503050406030204" pitchFamily="18" charset="0"/>
                      </a:rPr>
                      <m:t>.</m:t>
                    </m:r>
                    <m:acc>
                      <m:accPr>
                        <m:chr m:val="⃗"/>
                        <m:ctrlPr>
                          <a:rPr lang="tr-TR" sz="1600" b="1" i="1">
                            <a:latin typeface="Cambria Math" panose="02040503050406030204" pitchFamily="18" charset="0"/>
                          </a:rPr>
                        </m:ctrlPr>
                      </m:accPr>
                      <m:e>
                        <m:r>
                          <a:rPr lang="tr-TR" sz="1600" b="1" i="1">
                            <a:latin typeface="Cambria Math" panose="02040503050406030204" pitchFamily="18" charset="0"/>
                          </a:rPr>
                          <m:t>𝒊</m:t>
                        </m:r>
                      </m:e>
                    </m:acc>
                  </m:oMath>
                </a14:m>
                <a:r>
                  <a:rPr lang="tr-TR" sz="1600" b="1" dirty="0"/>
                  <a:t>  (Nm)</a:t>
                </a:r>
              </a:p>
            </p:txBody>
          </p:sp>
        </mc:Choice>
        <mc:Fallback xmlns="">
          <p:sp>
            <p:nvSpPr>
              <p:cNvPr id="13" name="Dikdörtgen 12"/>
              <p:cNvSpPr>
                <a:spLocks noRot="1" noChangeAspect="1" noMove="1" noResize="1" noEditPoints="1" noAdjustHandles="1" noChangeArrowheads="1" noChangeShapeType="1" noTextEdit="1"/>
              </p:cNvSpPr>
              <p:nvPr/>
            </p:nvSpPr>
            <p:spPr>
              <a:xfrm>
                <a:off x="4210759" y="5846639"/>
                <a:ext cx="2390270" cy="368499"/>
              </a:xfrm>
              <a:prstGeom prst="rect">
                <a:avLst/>
              </a:prstGeom>
              <a:blipFill>
                <a:blip r:embed="rId7"/>
                <a:stretch>
                  <a:fillRect t="-3175" b="-17460"/>
                </a:stretch>
              </a:blipFill>
              <a:ln>
                <a:solidFill>
                  <a:srgbClr val="FF0000"/>
                </a:solidFill>
              </a:ln>
            </p:spPr>
            <p:txBody>
              <a:bodyPr/>
              <a:lstStyle/>
              <a:p>
                <a:r>
                  <a:rPr lang="tr-TR">
                    <a:noFill/>
                  </a:rPr>
                  <a:t> </a:t>
                </a:r>
              </a:p>
            </p:txBody>
          </p:sp>
        </mc:Fallback>
      </mc:AlternateContent>
      <p:pic>
        <p:nvPicPr>
          <p:cNvPr id="17" name="Resim 16">
            <a:extLst>
              <a:ext uri="{FF2B5EF4-FFF2-40B4-BE49-F238E27FC236}">
                <a16:creationId xmlns:a16="http://schemas.microsoft.com/office/drawing/2014/main" id="{78E8D536-D427-CB85-23EB-727633C46DC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144475" y="1095222"/>
            <a:ext cx="3914640" cy="3445127"/>
          </a:xfrm>
          <a:prstGeom prst="rect">
            <a:avLst/>
          </a:prstGeom>
        </p:spPr>
      </p:pic>
    </p:spTree>
    <p:extLst>
      <p:ext uri="{BB962C8B-B14F-4D97-AF65-F5344CB8AC3E}">
        <p14:creationId xmlns:p14="http://schemas.microsoft.com/office/powerpoint/2010/main" val="3548442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wipe(left)">
                                      <p:cBhvr>
                                        <p:cTn id="7" dur="500"/>
                                        <p:tgtEl>
                                          <p:spTgt spid="225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49"/>
                                        </p:tgtEl>
                                        <p:attrNameLst>
                                          <p:attrName>style.visibility</p:attrName>
                                        </p:attrNameLst>
                                      </p:cBhvr>
                                      <p:to>
                                        <p:strVal val="visible"/>
                                      </p:to>
                                    </p:set>
                                    <p:animEffect transition="in" filter="wipe(left)">
                                      <p:cBhvr>
                                        <p:cTn id="12" dur="500"/>
                                        <p:tgtEl>
                                          <p:spTgt spid="225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550"/>
                                        </p:tgtEl>
                                        <p:attrNameLst>
                                          <p:attrName>style.visibility</p:attrName>
                                        </p:attrNameLst>
                                      </p:cBhvr>
                                      <p:to>
                                        <p:strVal val="visible"/>
                                      </p:to>
                                    </p:set>
                                    <p:animEffect transition="in" filter="wipe(left)">
                                      <p:cBhvr>
                                        <p:cTn id="17" dur="500"/>
                                        <p:tgtEl>
                                          <p:spTgt spid="225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540"/>
                                        </p:tgtEl>
                                        <p:attrNameLst>
                                          <p:attrName>style.visibility</p:attrName>
                                        </p:attrNameLst>
                                      </p:cBhvr>
                                      <p:to>
                                        <p:strVal val="visible"/>
                                      </p:to>
                                    </p:set>
                                    <p:animEffect transition="in" filter="wipe(left)">
                                      <p:cBhvr>
                                        <p:cTn id="22" dur="500"/>
                                        <p:tgtEl>
                                          <p:spTgt spid="2254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fade">
                                      <p:cBhvr>
                                        <p:cTn id="34" dur="500"/>
                                        <p:tgtEl>
                                          <p:spTgt spid="32">
                                            <p:txEl>
                                              <p:pRg st="0" end="0"/>
                                            </p:txEl>
                                          </p:spTgt>
                                        </p:tgtEl>
                                      </p:cBhvr>
                                    </p:animEffect>
                                    <p:anim calcmode="lin" valueType="num">
                                      <p:cBhvr>
                                        <p:cTn id="35"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fade">
                                      <p:cBhvr>
                                        <p:cTn id="41" dur="500"/>
                                        <p:tgtEl>
                                          <p:spTgt spid="32">
                                            <p:txEl>
                                              <p:pRg st="1" end="1"/>
                                            </p:txEl>
                                          </p:spTgt>
                                        </p:tgtEl>
                                      </p:cBhvr>
                                    </p:animEffect>
                                    <p:anim calcmode="lin" valueType="num">
                                      <p:cBhvr>
                                        <p:cTn id="42"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43" dur="500" fill="hold"/>
                                        <p:tgtEl>
                                          <p:spTgt spid="3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anim calcmode="lin" valueType="num">
                                      <p:cBhvr>
                                        <p:cTn id="49" dur="500" fill="hold"/>
                                        <p:tgtEl>
                                          <p:spTgt spid="12"/>
                                        </p:tgtEl>
                                        <p:attrNameLst>
                                          <p:attrName>ppt_x</p:attrName>
                                        </p:attrNameLst>
                                      </p:cBhvr>
                                      <p:tavLst>
                                        <p:tav tm="0">
                                          <p:val>
                                            <p:strVal val="#ppt_x"/>
                                          </p:val>
                                        </p:tav>
                                        <p:tav tm="100000">
                                          <p:val>
                                            <p:strVal val="#ppt_x"/>
                                          </p:val>
                                        </p:tav>
                                      </p:tavLst>
                                    </p:anim>
                                    <p:anim calcmode="lin" valueType="num">
                                      <p:cBhvr>
                                        <p:cTn id="5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2541"/>
                                        </p:tgtEl>
                                        <p:attrNameLst>
                                          <p:attrName>style.visibility</p:attrName>
                                        </p:attrNameLst>
                                      </p:cBhvr>
                                      <p:to>
                                        <p:strVal val="visible"/>
                                      </p:to>
                                    </p:set>
                                    <p:animEffect transition="in" filter="wipe(left)">
                                      <p:cBhvr>
                                        <p:cTn id="55" dur="500"/>
                                        <p:tgtEl>
                                          <p:spTgt spid="2254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4">
                                            <p:txEl>
                                              <p:pRg st="0" end="0"/>
                                            </p:txEl>
                                          </p:spTgt>
                                        </p:tgtEl>
                                        <p:attrNameLst>
                                          <p:attrName>style.visibility</p:attrName>
                                        </p:attrNameLst>
                                      </p:cBhvr>
                                      <p:to>
                                        <p:strVal val="visible"/>
                                      </p:to>
                                    </p:set>
                                    <p:animEffect transition="in" filter="fade">
                                      <p:cBhvr>
                                        <p:cTn id="60" dur="500"/>
                                        <p:tgtEl>
                                          <p:spTgt spid="34">
                                            <p:txEl>
                                              <p:pRg st="0" end="0"/>
                                            </p:txEl>
                                          </p:spTgt>
                                        </p:tgtEl>
                                      </p:cBhvr>
                                    </p:animEffect>
                                    <p:anim calcmode="lin" valueType="num">
                                      <p:cBhvr>
                                        <p:cTn id="61"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62" dur="5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4">
                                            <p:txEl>
                                              <p:pRg st="1" end="1"/>
                                            </p:txEl>
                                          </p:spTgt>
                                        </p:tgtEl>
                                        <p:attrNameLst>
                                          <p:attrName>style.visibility</p:attrName>
                                        </p:attrNameLst>
                                      </p:cBhvr>
                                      <p:to>
                                        <p:strVal val="visible"/>
                                      </p:to>
                                    </p:set>
                                    <p:animEffect transition="in" filter="fade">
                                      <p:cBhvr>
                                        <p:cTn id="67" dur="500"/>
                                        <p:tgtEl>
                                          <p:spTgt spid="34">
                                            <p:txEl>
                                              <p:pRg st="1" end="1"/>
                                            </p:txEl>
                                          </p:spTgt>
                                        </p:tgtEl>
                                      </p:cBhvr>
                                    </p:animEffect>
                                    <p:anim calcmode="lin" valueType="num">
                                      <p:cBhvr>
                                        <p:cTn id="68"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69" dur="500" fill="hold"/>
                                        <p:tgtEl>
                                          <p:spTgt spid="3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2539"/>
                                        </p:tgtEl>
                                        <p:attrNameLst>
                                          <p:attrName>style.visibility</p:attrName>
                                        </p:attrNameLst>
                                      </p:cBhvr>
                                      <p:to>
                                        <p:strVal val="visible"/>
                                      </p:to>
                                    </p:set>
                                    <p:animEffect transition="in" filter="wipe(left)">
                                      <p:cBhvr>
                                        <p:cTn id="74" dur="500"/>
                                        <p:tgtEl>
                                          <p:spTgt spid="22539"/>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anim calcmode="lin" valueType="num">
                                      <p:cBhvr>
                                        <p:cTn id="80" dur="500" fill="hold"/>
                                        <p:tgtEl>
                                          <p:spTgt spid="13"/>
                                        </p:tgtEl>
                                        <p:attrNameLst>
                                          <p:attrName>ppt_x</p:attrName>
                                        </p:attrNameLst>
                                      </p:cBhvr>
                                      <p:tavLst>
                                        <p:tav tm="0">
                                          <p:val>
                                            <p:strVal val="#ppt_x"/>
                                          </p:val>
                                        </p:tav>
                                        <p:tav tm="100000">
                                          <p:val>
                                            <p:strVal val="#ppt_x"/>
                                          </p:val>
                                        </p:tav>
                                      </p:tavLst>
                                    </p:anim>
                                    <p:anim calcmode="lin" valueType="num">
                                      <p:cBhvr>
                                        <p:cTn id="8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9" grpId="0"/>
      <p:bldP spid="22540" grpId="0"/>
      <p:bldP spid="22541" grpId="0"/>
      <p:bldP spid="22549" grpId="0"/>
      <p:bldP spid="22550" grpId="0"/>
      <p:bldP spid="32" grpId="0" build="p"/>
      <p:bldP spid="3" grpId="0"/>
      <p:bldP spid="12" grpId="0"/>
      <p:bldP spid="34" grpId="0" build="p"/>
      <p:bldP spid="1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Metin kutusu 1"/>
          <p:cNvSpPr txBox="1">
            <a:spLocks noChangeArrowheads="1"/>
          </p:cNvSpPr>
          <p:nvPr/>
        </p:nvSpPr>
        <p:spPr bwMode="auto">
          <a:xfrm>
            <a:off x="308807" y="257294"/>
            <a:ext cx="12239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600" b="1" dirty="0">
                <a:solidFill>
                  <a:srgbClr val="FF0000"/>
                </a:solidFill>
                <a:latin typeface="Arial" panose="020B0604020202020204" pitchFamily="34" charset="0"/>
              </a:rPr>
              <a:t>Örnek 2.4:</a:t>
            </a:r>
          </a:p>
        </p:txBody>
      </p:sp>
      <mc:AlternateContent xmlns:mc="http://schemas.openxmlformats.org/markup-compatibility/2006" xmlns:a14="http://schemas.microsoft.com/office/drawing/2010/main">
        <mc:Choice Requires="a14">
          <p:sp>
            <p:nvSpPr>
              <p:cNvPr id="22532" name="Dikdörtgen 2"/>
              <p:cNvSpPr>
                <a:spLocks noChangeArrowheads="1"/>
              </p:cNvSpPr>
              <p:nvPr/>
            </p:nvSpPr>
            <p:spPr bwMode="auto">
              <a:xfrm>
                <a:off x="1571277" y="177592"/>
                <a:ext cx="6961164" cy="57233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None/>
                </a:pPr>
                <a:r>
                  <a:rPr lang="tr-TR" altLang="tr-TR" sz="1400" dirty="0">
                    <a:solidFill>
                      <a:schemeClr val="tx1"/>
                    </a:solidFill>
                    <a:latin typeface="Arial" panose="020B0604020202020204" pitchFamily="34" charset="0"/>
                  </a:rPr>
                  <a:t>Şekildeki  dirseğe etki eden </a:t>
                </a:r>
                <a14:m>
                  <m:oMath xmlns:m="http://schemas.openxmlformats.org/officeDocument/2006/math">
                    <m:acc>
                      <m:accPr>
                        <m:chr m:val="⃗"/>
                        <m:ctrlPr>
                          <a:rPr lang="tr-TR" sz="1400" i="1" smtClean="0">
                            <a:solidFill>
                              <a:schemeClr val="tx1"/>
                            </a:solidFill>
                            <a:latin typeface="Cambria Math" panose="02040503050406030204" pitchFamily="18" charset="0"/>
                          </a:rPr>
                        </m:ctrlPr>
                      </m:accPr>
                      <m:e>
                        <m:r>
                          <a:rPr lang="tr-TR" sz="1400" i="1">
                            <a:solidFill>
                              <a:schemeClr val="tx1"/>
                            </a:solidFill>
                            <a:latin typeface="Cambria Math" panose="02040503050406030204" pitchFamily="18" charset="0"/>
                          </a:rPr>
                          <m:t>𝐹</m:t>
                        </m:r>
                      </m:e>
                    </m:acc>
                    <m:r>
                      <a:rPr lang="tr-TR" sz="1400">
                        <a:solidFill>
                          <a:schemeClr val="tx1"/>
                        </a:solidFill>
                        <a:latin typeface="Cambria Math" panose="02040503050406030204" pitchFamily="18" charset="0"/>
                      </a:rPr>
                      <m:t>=</m:t>
                    </m:r>
                    <m:d>
                      <m:dPr>
                        <m:ctrlPr>
                          <a:rPr lang="tr-TR" sz="1400" b="0" i="1" smtClean="0">
                            <a:solidFill>
                              <a:schemeClr val="tx1"/>
                            </a:solidFill>
                            <a:latin typeface="Cambria Math" panose="02040503050406030204" pitchFamily="18" charset="0"/>
                          </a:rPr>
                        </m:ctrlPr>
                      </m:dPr>
                      <m:e>
                        <m:r>
                          <a:rPr lang="tr-TR" sz="1400">
                            <a:solidFill>
                              <a:schemeClr val="tx1"/>
                            </a:solidFill>
                            <a:latin typeface="Cambria Math" panose="02040503050406030204" pitchFamily="18" charset="0"/>
                          </a:rPr>
                          <m:t>−</m:t>
                        </m:r>
                        <m:r>
                          <a:rPr lang="tr-TR" sz="1400" i="1">
                            <a:solidFill>
                              <a:schemeClr val="tx1"/>
                            </a:solidFill>
                            <a:latin typeface="Cambria Math" panose="02040503050406030204" pitchFamily="18" charset="0"/>
                          </a:rPr>
                          <m:t>20</m:t>
                        </m:r>
                        <m:acc>
                          <m:accPr>
                            <m:chr m:val="⃗"/>
                            <m:ctrlPr>
                              <a:rPr lang="tr-TR" sz="1400" i="1">
                                <a:solidFill>
                                  <a:schemeClr val="tx1"/>
                                </a:solidFill>
                                <a:latin typeface="Cambria Math" panose="02040503050406030204" pitchFamily="18" charset="0"/>
                              </a:rPr>
                            </m:ctrlPr>
                          </m:accPr>
                          <m:e>
                            <m:r>
                              <a:rPr lang="tr-TR" sz="1400" i="1">
                                <a:solidFill>
                                  <a:schemeClr val="tx1"/>
                                </a:solidFill>
                                <a:latin typeface="Cambria Math" panose="02040503050406030204" pitchFamily="18" charset="0"/>
                              </a:rPr>
                              <m:t>𝑖</m:t>
                            </m:r>
                          </m:e>
                        </m:acc>
                        <m:r>
                          <a:rPr lang="tr-TR" sz="1400" i="1">
                            <a:solidFill>
                              <a:schemeClr val="tx1"/>
                            </a:solidFill>
                            <a:latin typeface="Cambria Math" panose="02040503050406030204" pitchFamily="18" charset="0"/>
                          </a:rPr>
                          <m:t>+15</m:t>
                        </m:r>
                        <m:acc>
                          <m:accPr>
                            <m:chr m:val="⃗"/>
                            <m:ctrlPr>
                              <a:rPr lang="tr-TR" sz="1400" i="1">
                                <a:solidFill>
                                  <a:schemeClr val="tx1"/>
                                </a:solidFill>
                                <a:latin typeface="Cambria Math" panose="02040503050406030204" pitchFamily="18" charset="0"/>
                              </a:rPr>
                            </m:ctrlPr>
                          </m:accPr>
                          <m:e>
                            <m:r>
                              <a:rPr lang="tr-TR" sz="1400" i="1">
                                <a:solidFill>
                                  <a:schemeClr val="tx1"/>
                                </a:solidFill>
                                <a:latin typeface="Cambria Math" panose="02040503050406030204" pitchFamily="18" charset="0"/>
                              </a:rPr>
                              <m:t>𝑗</m:t>
                            </m:r>
                          </m:e>
                        </m:acc>
                        <m:r>
                          <a:rPr lang="tr-TR" sz="1400" i="1">
                            <a:solidFill>
                              <a:schemeClr val="tx1"/>
                            </a:solidFill>
                            <a:latin typeface="Cambria Math" panose="02040503050406030204" pitchFamily="18" charset="0"/>
                          </a:rPr>
                          <m:t>+5</m:t>
                        </m:r>
                        <m:acc>
                          <m:accPr>
                            <m:chr m:val="⃗"/>
                            <m:ctrlPr>
                              <a:rPr lang="tr-TR" sz="1400" i="1">
                                <a:solidFill>
                                  <a:schemeClr val="tx1"/>
                                </a:solidFill>
                                <a:latin typeface="Cambria Math" panose="02040503050406030204" pitchFamily="18" charset="0"/>
                              </a:rPr>
                            </m:ctrlPr>
                          </m:accPr>
                          <m:e>
                            <m:r>
                              <a:rPr lang="tr-TR" sz="1400" i="1">
                                <a:solidFill>
                                  <a:schemeClr val="tx1"/>
                                </a:solidFill>
                                <a:latin typeface="Cambria Math" panose="02040503050406030204" pitchFamily="18" charset="0"/>
                              </a:rPr>
                              <m:t>𝑘</m:t>
                            </m:r>
                          </m:e>
                        </m:acc>
                      </m:e>
                    </m:d>
                    <m:r>
                      <a:rPr lang="tr-TR" sz="1400" b="0" i="0" smtClean="0">
                        <a:solidFill>
                          <a:schemeClr val="tx1"/>
                        </a:solidFill>
                        <a:latin typeface="Cambria Math" panose="02040503050406030204" pitchFamily="18" charset="0"/>
                      </a:rPr>
                      <m:t> (</m:t>
                    </m:r>
                    <m:r>
                      <m:rPr>
                        <m:sty m:val="p"/>
                      </m:rPr>
                      <a:rPr lang="tr-TR" sz="1400" b="0" i="0" smtClean="0">
                        <a:solidFill>
                          <a:schemeClr val="tx1"/>
                        </a:solidFill>
                        <a:latin typeface="Cambria Math" panose="02040503050406030204" pitchFamily="18" charset="0"/>
                      </a:rPr>
                      <m:t>N</m:t>
                    </m:r>
                    <m:r>
                      <a:rPr lang="tr-TR" sz="1400" b="0" i="0" smtClean="0">
                        <a:solidFill>
                          <a:schemeClr val="tx1"/>
                        </a:solidFill>
                        <a:latin typeface="Cambria Math" panose="02040503050406030204" pitchFamily="18" charset="0"/>
                      </a:rPr>
                      <m:t>) </m:t>
                    </m:r>
                  </m:oMath>
                </a14:m>
                <a:r>
                  <a:rPr lang="tr-TR" altLang="tr-TR" sz="1400" dirty="0">
                    <a:solidFill>
                      <a:schemeClr val="tx1"/>
                    </a:solidFill>
                    <a:latin typeface="Arial" panose="020B0604020202020204" pitchFamily="34" charset="0"/>
                  </a:rPr>
                  <a:t> kuvvetinin; a-) x eksenine ve</a:t>
                </a:r>
                <a:br>
                  <a:rPr lang="tr-TR" altLang="tr-TR" sz="1400" dirty="0">
                    <a:solidFill>
                      <a:schemeClr val="tx1"/>
                    </a:solidFill>
                    <a:latin typeface="Arial" panose="020B0604020202020204" pitchFamily="34" charset="0"/>
                  </a:rPr>
                </a:br>
                <a:r>
                  <a:rPr lang="tr-TR" altLang="tr-TR" sz="1400" dirty="0">
                    <a:solidFill>
                      <a:schemeClr val="tx1"/>
                    </a:solidFill>
                    <a:latin typeface="Arial" panose="020B0604020202020204" pitchFamily="34" charset="0"/>
                  </a:rPr>
                  <a:t> b-) OB eksenine göre momentlerini bulunuz.</a:t>
                </a:r>
              </a:p>
            </p:txBody>
          </p:sp>
        </mc:Choice>
        <mc:Fallback xmlns="">
          <p:sp>
            <p:nvSpPr>
              <p:cNvPr id="22532" name="Dikdörtgen 2"/>
              <p:cNvSpPr>
                <a:spLocks noRot="1" noChangeAspect="1" noMove="1" noResize="1" noEditPoints="1" noAdjustHandles="1" noChangeArrowheads="1" noChangeShapeType="1" noTextEdit="1"/>
              </p:cNvSpPr>
              <p:nvPr/>
            </p:nvSpPr>
            <p:spPr bwMode="auto">
              <a:xfrm>
                <a:off x="1571277" y="177592"/>
                <a:ext cx="6961164" cy="572336"/>
              </a:xfrm>
              <a:prstGeom prst="rect">
                <a:avLst/>
              </a:prstGeom>
              <a:blipFill>
                <a:blip r:embed="rId2"/>
                <a:stretch>
                  <a:fillRect l="-263" t="-4255" b="-106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noFill/>
                  </a:rPr>
                  <a:t> </a:t>
                </a:r>
              </a:p>
            </p:txBody>
          </p:sp>
        </mc:Fallback>
      </mc:AlternateContent>
      <p:sp>
        <p:nvSpPr>
          <p:cNvPr id="4" name="Altbilgi Yer Tutucusu 3"/>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115</a:t>
            </a:fld>
            <a:endParaRPr lang="tr-TR"/>
          </a:p>
        </p:txBody>
      </p:sp>
      <p:sp>
        <p:nvSpPr>
          <p:cNvPr id="31" name="Metin kutusu 30"/>
          <p:cNvSpPr txBox="1"/>
          <p:nvPr/>
        </p:nvSpPr>
        <p:spPr>
          <a:xfrm>
            <a:off x="111751" y="48654"/>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mc:AlternateContent xmlns:mc="http://schemas.openxmlformats.org/markup-compatibility/2006" xmlns:a14="http://schemas.microsoft.com/office/drawing/2010/main">
        <mc:Choice Requires="a14">
          <p:sp>
            <p:nvSpPr>
              <p:cNvPr id="14" name="Dikdörtgen 13"/>
              <p:cNvSpPr/>
              <p:nvPr/>
            </p:nvSpPr>
            <p:spPr>
              <a:xfrm>
                <a:off x="5010213" y="3089223"/>
                <a:ext cx="3470694" cy="6455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1600" b="0" i="1" smtClean="0">
                          <a:latin typeface="Cambria Math" panose="02040503050406030204" pitchFamily="18" charset="0"/>
                        </a:rPr>
                        <m:t>=</m:t>
                      </m:r>
                      <m:d>
                        <m:dPr>
                          <m:ctrlPr>
                            <a:rPr lang="tr-TR" sz="1600" i="1">
                              <a:latin typeface="Cambria Math" panose="02040503050406030204" pitchFamily="18" charset="0"/>
                            </a:rPr>
                          </m:ctrlPr>
                        </m:dPr>
                        <m:e>
                          <m:r>
                            <a:rPr lang="tr-TR" sz="1600" i="1">
                              <a:latin typeface="Cambria Math" panose="02040503050406030204" pitchFamily="18" charset="0"/>
                            </a:rPr>
                            <m:t>−</m:t>
                          </m:r>
                          <m:r>
                            <a:rPr lang="tr-TR" sz="1600" b="0" i="1" smtClean="0">
                              <a:latin typeface="Cambria Math" panose="02040503050406030204" pitchFamily="18" charset="0"/>
                            </a:rPr>
                            <m:t>70</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m:t>
                          </m:r>
                          <m:r>
                            <a:rPr lang="tr-TR" sz="1600" b="0" i="1" smtClean="0">
                              <a:latin typeface="Cambria Math" panose="02040503050406030204" pitchFamily="18" charset="0"/>
                            </a:rPr>
                            <m:t>105</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m:t>
                          </m:r>
                          <m:r>
                            <a:rPr lang="tr-TR" sz="1600" b="0" i="1" smtClean="0">
                              <a:latin typeface="Cambria Math" panose="02040503050406030204" pitchFamily="18" charset="0"/>
                            </a:rPr>
                            <m:t>35</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e>
                      </m:d>
                      <m:d>
                        <m:dPr>
                          <m:ctrlPr>
                            <a:rPr lang="tr-TR" sz="1600" i="1" smtClean="0">
                              <a:latin typeface="Cambria Math" panose="02040503050406030204" pitchFamily="18" charset="0"/>
                            </a:rPr>
                          </m:ctrlPr>
                        </m:dPr>
                        <m:e>
                          <m:r>
                            <a:rPr lang="tr-TR" sz="1600" i="1">
                              <a:latin typeface="Cambria Math" panose="02040503050406030204" pitchFamily="18" charset="0"/>
                            </a:rPr>
                            <m:t>−</m:t>
                          </m:r>
                          <m:f>
                            <m:fPr>
                              <m:ctrlPr>
                                <a:rPr lang="tr-TR" sz="1600" i="1">
                                  <a:latin typeface="Cambria Math" panose="02040503050406030204" pitchFamily="18" charset="0"/>
                                </a:rPr>
                              </m:ctrlPr>
                            </m:fPr>
                            <m:num>
                              <m:r>
                                <a:rPr lang="tr-TR" sz="1600" i="1">
                                  <a:latin typeface="Cambria Math" panose="02040503050406030204" pitchFamily="18" charset="0"/>
                                </a:rPr>
                                <m:t>3</m:t>
                              </m:r>
                            </m:num>
                            <m:den>
                              <m:r>
                                <a:rPr lang="tr-TR" sz="1600" i="1">
                                  <a:latin typeface="Cambria Math" panose="02040503050406030204" pitchFamily="18" charset="0"/>
                                </a:rPr>
                                <m:t>5</m:t>
                              </m:r>
                            </m:den>
                          </m:f>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m:t>
                          </m:r>
                          <m:f>
                            <m:fPr>
                              <m:ctrlPr>
                                <a:rPr lang="tr-TR" sz="1600" i="1">
                                  <a:latin typeface="Cambria Math" panose="02040503050406030204" pitchFamily="18" charset="0"/>
                                </a:rPr>
                              </m:ctrlPr>
                            </m:fPr>
                            <m:num>
                              <m:r>
                                <a:rPr lang="tr-TR" sz="1600" i="1">
                                  <a:latin typeface="Cambria Math" panose="02040503050406030204" pitchFamily="18" charset="0"/>
                                </a:rPr>
                                <m:t>4</m:t>
                              </m:r>
                            </m:num>
                            <m:den>
                              <m:r>
                                <a:rPr lang="tr-TR" sz="1600" i="1">
                                  <a:latin typeface="Cambria Math" panose="02040503050406030204" pitchFamily="18" charset="0"/>
                                </a:rPr>
                                <m:t>5</m:t>
                              </m:r>
                            </m:den>
                          </m:f>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e>
                      </m:d>
                    </m:oMath>
                  </m:oMathPara>
                </a14:m>
                <a:endParaRPr lang="tr-TR" sz="1600" dirty="0"/>
              </a:p>
            </p:txBody>
          </p:sp>
        </mc:Choice>
        <mc:Fallback xmlns="">
          <p:sp>
            <p:nvSpPr>
              <p:cNvPr id="14" name="Dikdörtgen 13"/>
              <p:cNvSpPr>
                <a:spLocks noRot="1" noChangeAspect="1" noMove="1" noResize="1" noEditPoints="1" noAdjustHandles="1" noChangeArrowheads="1" noChangeShapeType="1" noTextEdit="1"/>
              </p:cNvSpPr>
              <p:nvPr/>
            </p:nvSpPr>
            <p:spPr>
              <a:xfrm>
                <a:off x="5010213" y="3089223"/>
                <a:ext cx="3470694" cy="645561"/>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Dikdörtgen 14"/>
              <p:cNvSpPr/>
              <p:nvPr/>
            </p:nvSpPr>
            <p:spPr>
              <a:xfrm>
                <a:off x="3611825" y="3646887"/>
                <a:ext cx="158678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i="1">
                              <a:latin typeface="Cambria Math" panose="02040503050406030204" pitchFamily="18" charset="0"/>
                            </a:rPr>
                            <m:t>𝑀</m:t>
                          </m:r>
                        </m:e>
                        <m:sub>
                          <m:r>
                            <a:rPr lang="tr-TR" sz="1600" i="1">
                              <a:latin typeface="Cambria Math" panose="02040503050406030204" pitchFamily="18" charset="0"/>
                            </a:rPr>
                            <m:t>𝑂𝐵</m:t>
                          </m:r>
                        </m:sub>
                      </m:sSub>
                      <m:r>
                        <a:rPr lang="tr-TR" sz="1600" b="0" i="1" smtClean="0">
                          <a:latin typeface="Cambria Math" panose="02040503050406030204" pitchFamily="18" charset="0"/>
                        </a:rPr>
                        <m:t>=−42</m:t>
                      </m:r>
                      <m:r>
                        <a:rPr lang="tr-TR" sz="1600" b="0" i="1" smtClean="0">
                          <a:latin typeface="Cambria Math" panose="02040503050406030204" pitchFamily="18" charset="0"/>
                        </a:rPr>
                        <m:t>𝑁𝑚</m:t>
                      </m:r>
                    </m:oMath>
                  </m:oMathPara>
                </a14:m>
                <a:endParaRPr lang="tr-TR" sz="1600" dirty="0"/>
              </a:p>
            </p:txBody>
          </p:sp>
        </mc:Choice>
        <mc:Fallback xmlns="">
          <p:sp>
            <p:nvSpPr>
              <p:cNvPr id="15" name="Dikdörtgen 14"/>
              <p:cNvSpPr>
                <a:spLocks noRot="1" noChangeAspect="1" noMove="1" noResize="1" noEditPoints="1" noAdjustHandles="1" noChangeArrowheads="1" noChangeShapeType="1" noTextEdit="1"/>
              </p:cNvSpPr>
              <p:nvPr/>
            </p:nvSpPr>
            <p:spPr>
              <a:xfrm>
                <a:off x="3611825" y="3646887"/>
                <a:ext cx="1586781" cy="338554"/>
              </a:xfrm>
              <a:prstGeom prst="rect">
                <a:avLst/>
              </a:prstGeom>
              <a:blipFill>
                <a:blip r:embed="rId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9" name="Dikdörtgen 18"/>
              <p:cNvSpPr/>
              <p:nvPr/>
            </p:nvSpPr>
            <p:spPr>
              <a:xfrm>
                <a:off x="3623924" y="4869160"/>
                <a:ext cx="3578800" cy="6455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sSub>
                            <m:sSubPr>
                              <m:ctrlPr>
                                <a:rPr lang="tr-TR" sz="1600" i="1">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i="1">
                                      <a:latin typeface="Cambria Math" panose="02040503050406030204" pitchFamily="18" charset="0"/>
                                    </a:rPr>
                                    <m:t>𝑀</m:t>
                                  </m:r>
                                </m:e>
                              </m:acc>
                            </m:e>
                            <m:sub>
                              <m:r>
                                <a:rPr lang="tr-TR" sz="1600" i="1">
                                  <a:latin typeface="Cambria Math" panose="02040503050406030204" pitchFamily="18" charset="0"/>
                                </a:rPr>
                                <m:t>𝑂𝐵</m:t>
                              </m:r>
                            </m:sub>
                          </m:sSub>
                          <m:r>
                            <a:rPr lang="tr-TR" sz="1600" b="0" i="1" smtClean="0">
                              <a:latin typeface="Cambria Math" panose="02040503050406030204" pitchFamily="18" charset="0"/>
                            </a:rPr>
                            <m:t>=</m:t>
                          </m:r>
                          <m:r>
                            <a:rPr lang="tr-TR" sz="1600" i="1">
                              <a:latin typeface="Cambria Math" panose="02040503050406030204" pitchFamily="18" charset="0"/>
                            </a:rPr>
                            <m:t>𝑀</m:t>
                          </m:r>
                        </m:e>
                        <m:sub>
                          <m:r>
                            <a:rPr lang="tr-TR" sz="1600" i="1">
                              <a:latin typeface="Cambria Math" panose="02040503050406030204" pitchFamily="18" charset="0"/>
                            </a:rPr>
                            <m:t>𝑂𝐵</m:t>
                          </m:r>
                        </m:sub>
                      </m:sSub>
                      <m:sSub>
                        <m:sSubPr>
                          <m:ctrlPr>
                            <a:rPr lang="tr-TR" sz="1600" i="1">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𝑢</m:t>
                              </m:r>
                            </m:e>
                          </m:acc>
                        </m:e>
                        <m:sub>
                          <m:r>
                            <a:rPr lang="tr-TR" sz="1600" i="1">
                              <a:latin typeface="Cambria Math" panose="02040503050406030204" pitchFamily="18" charset="0"/>
                            </a:rPr>
                            <m:t>𝑂𝐵</m:t>
                          </m:r>
                        </m:sub>
                      </m:sSub>
                      <m:r>
                        <a:rPr lang="tr-TR" sz="1600" b="0" i="1" smtClean="0">
                          <a:latin typeface="Cambria Math" panose="02040503050406030204" pitchFamily="18" charset="0"/>
                        </a:rPr>
                        <m:t>=−42</m:t>
                      </m:r>
                      <m:r>
                        <a:rPr lang="tr-TR" sz="1600" i="1">
                          <a:latin typeface="Cambria Math" panose="02040503050406030204" pitchFamily="18" charset="0"/>
                        </a:rPr>
                        <m:t>.</m:t>
                      </m:r>
                      <m:d>
                        <m:dPr>
                          <m:ctrlPr>
                            <a:rPr lang="tr-TR" sz="1600" b="0" i="1" smtClean="0">
                              <a:latin typeface="Cambria Math" panose="02040503050406030204" pitchFamily="18" charset="0"/>
                            </a:rPr>
                          </m:ctrlPr>
                        </m:dPr>
                        <m:e>
                          <m:r>
                            <a:rPr lang="tr-TR" sz="1600" b="0" i="1" smtClean="0">
                              <a:latin typeface="Cambria Math" panose="02040503050406030204" pitchFamily="18" charset="0"/>
                            </a:rPr>
                            <m:t>−</m:t>
                          </m:r>
                          <m:f>
                            <m:fPr>
                              <m:ctrlPr>
                                <a:rPr lang="tr-TR" sz="1600" i="1">
                                  <a:latin typeface="Cambria Math" panose="02040503050406030204" pitchFamily="18" charset="0"/>
                                </a:rPr>
                              </m:ctrlPr>
                            </m:fPr>
                            <m:num>
                              <m:r>
                                <a:rPr lang="tr-TR" sz="1600" i="1">
                                  <a:latin typeface="Cambria Math" panose="02040503050406030204" pitchFamily="18" charset="0"/>
                                </a:rPr>
                                <m:t>3</m:t>
                              </m:r>
                            </m:num>
                            <m:den>
                              <m:r>
                                <a:rPr lang="tr-TR" sz="1600" i="1">
                                  <a:latin typeface="Cambria Math" panose="02040503050406030204" pitchFamily="18" charset="0"/>
                                </a:rPr>
                                <m:t>5</m:t>
                              </m:r>
                            </m:den>
                          </m:f>
                          <m:r>
                            <a:rPr lang="tr-TR" sz="1600" i="1">
                              <a:latin typeface="Cambria Math" panose="02040503050406030204" pitchFamily="18" charset="0"/>
                            </a:rPr>
                            <m:t>.</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b="0" i="1" smtClean="0">
                              <a:latin typeface="Cambria Math" panose="02040503050406030204" pitchFamily="18" charset="0"/>
                            </a:rPr>
                            <m:t>+</m:t>
                          </m:r>
                          <m:f>
                            <m:fPr>
                              <m:ctrlPr>
                                <a:rPr lang="tr-TR" sz="1600" i="1">
                                  <a:latin typeface="Cambria Math" panose="02040503050406030204" pitchFamily="18" charset="0"/>
                                </a:rPr>
                              </m:ctrlPr>
                            </m:fPr>
                            <m:num>
                              <m:r>
                                <a:rPr lang="tr-TR" sz="1600" i="1">
                                  <a:latin typeface="Cambria Math" panose="02040503050406030204" pitchFamily="18" charset="0"/>
                                </a:rPr>
                                <m:t>4</m:t>
                              </m:r>
                            </m:num>
                            <m:den>
                              <m:r>
                                <a:rPr lang="tr-TR" sz="1600" i="1">
                                  <a:latin typeface="Cambria Math" panose="02040503050406030204" pitchFamily="18" charset="0"/>
                                </a:rPr>
                                <m:t>5</m:t>
                              </m:r>
                            </m:den>
                          </m:f>
                          <m:r>
                            <a:rPr lang="tr-TR" sz="1600" i="1">
                              <a:latin typeface="Cambria Math" panose="02040503050406030204" pitchFamily="18" charset="0"/>
                            </a:rPr>
                            <m:t>.</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e>
                      </m:d>
                    </m:oMath>
                  </m:oMathPara>
                </a14:m>
                <a:endParaRPr lang="tr-TR" sz="1600" dirty="0"/>
              </a:p>
            </p:txBody>
          </p:sp>
        </mc:Choice>
        <mc:Fallback xmlns="">
          <p:sp>
            <p:nvSpPr>
              <p:cNvPr id="19" name="Dikdörtgen 18"/>
              <p:cNvSpPr>
                <a:spLocks noRot="1" noChangeAspect="1" noMove="1" noResize="1" noEditPoints="1" noAdjustHandles="1" noChangeArrowheads="1" noChangeShapeType="1" noTextEdit="1"/>
              </p:cNvSpPr>
              <p:nvPr/>
            </p:nvSpPr>
            <p:spPr>
              <a:xfrm>
                <a:off x="3623924" y="4869160"/>
                <a:ext cx="3578800" cy="645561"/>
              </a:xfrm>
              <a:prstGeom prst="rect">
                <a:avLst/>
              </a:prstGeom>
              <a:blipFill>
                <a:blip r:embed="rId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0" name="Dikdörtgen 19"/>
              <p:cNvSpPr/>
              <p:nvPr/>
            </p:nvSpPr>
            <p:spPr>
              <a:xfrm>
                <a:off x="3602956" y="2329257"/>
                <a:ext cx="1102994" cy="6426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400" b="0" i="1" smtClean="0">
                              <a:latin typeface="Cambria Math" panose="02040503050406030204" pitchFamily="18" charset="0"/>
                            </a:rPr>
                          </m:ctrlPr>
                        </m:sSubPr>
                        <m:e>
                          <m:acc>
                            <m:accPr>
                              <m:chr m:val="⃗"/>
                              <m:ctrlPr>
                                <a:rPr lang="tr-TR" sz="1400" b="0" i="1" smtClean="0">
                                  <a:latin typeface="Cambria Math" panose="02040503050406030204" pitchFamily="18" charset="0"/>
                                </a:rPr>
                              </m:ctrlPr>
                            </m:accPr>
                            <m:e>
                              <m:r>
                                <a:rPr lang="tr-TR" sz="1400" b="0" i="1" smtClean="0">
                                  <a:latin typeface="Cambria Math" panose="02040503050406030204" pitchFamily="18" charset="0"/>
                                </a:rPr>
                                <m:t>𝑢</m:t>
                              </m:r>
                            </m:e>
                          </m:acc>
                        </m:e>
                        <m:sub>
                          <m:r>
                            <a:rPr lang="tr-TR" sz="1400" b="0" i="1" smtClean="0">
                              <a:latin typeface="Cambria Math" panose="02040503050406030204" pitchFamily="18" charset="0"/>
                            </a:rPr>
                            <m:t>𝑂𝐵</m:t>
                          </m:r>
                        </m:sub>
                      </m:sSub>
                      <m:r>
                        <a:rPr lang="tr-TR" sz="1400" b="0" i="1" smtClean="0">
                          <a:latin typeface="Cambria Math" panose="02040503050406030204" pitchFamily="18" charset="0"/>
                        </a:rPr>
                        <m:t>=</m:t>
                      </m:r>
                      <m:f>
                        <m:fPr>
                          <m:ctrlPr>
                            <a:rPr lang="tr-TR" sz="1400" b="0" i="1" smtClean="0">
                              <a:latin typeface="Cambria Math" panose="02040503050406030204" pitchFamily="18" charset="0"/>
                            </a:rPr>
                          </m:ctrlPr>
                        </m:fPr>
                        <m:num>
                          <m:acc>
                            <m:accPr>
                              <m:chr m:val="⃗"/>
                              <m:ctrlPr>
                                <a:rPr lang="tr-TR" sz="1400" b="0" i="1" smtClean="0">
                                  <a:latin typeface="Cambria Math" panose="02040503050406030204" pitchFamily="18" charset="0"/>
                                </a:rPr>
                              </m:ctrlPr>
                            </m:accPr>
                            <m:e>
                              <m:r>
                                <a:rPr lang="tr-TR" sz="1400" b="0" i="1" smtClean="0">
                                  <a:latin typeface="Cambria Math" panose="02040503050406030204" pitchFamily="18" charset="0"/>
                                </a:rPr>
                                <m:t>𝑂𝐶</m:t>
                              </m:r>
                            </m:e>
                          </m:acc>
                        </m:num>
                        <m:den>
                          <m:d>
                            <m:dPr>
                              <m:begChr m:val="|"/>
                              <m:endChr m:val="|"/>
                              <m:ctrlPr>
                                <a:rPr lang="tr-TR" sz="1400" b="0" i="1" smtClean="0">
                                  <a:latin typeface="Cambria Math" panose="02040503050406030204" pitchFamily="18" charset="0"/>
                                </a:rPr>
                              </m:ctrlPr>
                            </m:dPr>
                            <m:e>
                              <m:acc>
                                <m:accPr>
                                  <m:chr m:val="⃗"/>
                                  <m:ctrlPr>
                                    <a:rPr lang="tr-TR" sz="1400" b="0" i="1" smtClean="0">
                                      <a:latin typeface="Cambria Math" panose="02040503050406030204" pitchFamily="18" charset="0"/>
                                    </a:rPr>
                                  </m:ctrlPr>
                                </m:accPr>
                                <m:e>
                                  <m:r>
                                    <a:rPr lang="tr-TR" sz="1400" b="0" i="1" smtClean="0">
                                      <a:latin typeface="Cambria Math" panose="02040503050406030204" pitchFamily="18" charset="0"/>
                                    </a:rPr>
                                    <m:t>𝑂𝐶</m:t>
                                  </m:r>
                                </m:e>
                              </m:acc>
                            </m:e>
                          </m:d>
                        </m:den>
                      </m:f>
                    </m:oMath>
                  </m:oMathPara>
                </a14:m>
                <a:endParaRPr lang="tr-TR" sz="1400" dirty="0"/>
              </a:p>
            </p:txBody>
          </p:sp>
        </mc:Choice>
        <mc:Fallback xmlns="">
          <p:sp>
            <p:nvSpPr>
              <p:cNvPr id="20" name="Dikdörtgen 19"/>
              <p:cNvSpPr>
                <a:spLocks noRot="1" noChangeAspect="1" noMove="1" noResize="1" noEditPoints="1" noAdjustHandles="1" noChangeArrowheads="1" noChangeShapeType="1" noTextEdit="1"/>
              </p:cNvSpPr>
              <p:nvPr/>
            </p:nvSpPr>
            <p:spPr>
              <a:xfrm>
                <a:off x="3602956" y="2329257"/>
                <a:ext cx="1102994" cy="642612"/>
              </a:xfrm>
              <a:prstGeom prst="rect">
                <a:avLst/>
              </a:prstGeom>
              <a:blipFill>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2" name="Dikdörtgen 21"/>
              <p:cNvSpPr/>
              <p:nvPr/>
            </p:nvSpPr>
            <p:spPr>
              <a:xfrm>
                <a:off x="3602956" y="3164851"/>
                <a:ext cx="1642309" cy="3684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i="1">
                              <a:latin typeface="Cambria Math" panose="02040503050406030204" pitchFamily="18" charset="0"/>
                            </a:rPr>
                            <m:t>𝑀</m:t>
                          </m:r>
                        </m:e>
                        <m:sub>
                          <m:r>
                            <a:rPr lang="tr-TR" sz="1600" i="1">
                              <a:latin typeface="Cambria Math" panose="02040503050406030204" pitchFamily="18" charset="0"/>
                            </a:rPr>
                            <m:t>𝑂𝐵</m:t>
                          </m:r>
                        </m:sub>
                      </m:sSub>
                      <m:r>
                        <a:rPr lang="tr-TR" sz="1600" i="1">
                          <a:latin typeface="Cambria Math" panose="02040503050406030204" pitchFamily="18" charset="0"/>
                        </a:rPr>
                        <m:t>=</m:t>
                      </m:r>
                      <m:sSub>
                        <m:sSubPr>
                          <m:ctrlPr>
                            <a:rPr lang="tr-TR" sz="1600" i="1">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𝑀</m:t>
                              </m:r>
                            </m:e>
                          </m:acc>
                        </m:e>
                        <m:sub>
                          <m:r>
                            <a:rPr lang="tr-TR" sz="1600" i="1">
                              <a:latin typeface="Cambria Math" panose="02040503050406030204" pitchFamily="18" charset="0"/>
                            </a:rPr>
                            <m:t>𝑂</m:t>
                          </m:r>
                        </m:sub>
                      </m:sSub>
                      <m:sSub>
                        <m:sSubPr>
                          <m:ctrlPr>
                            <a:rPr lang="tr-TR" sz="1600" i="1">
                              <a:latin typeface="Cambria Math" panose="02040503050406030204" pitchFamily="18" charset="0"/>
                            </a:rPr>
                          </m:ctrlPr>
                        </m:sSubPr>
                        <m:e>
                          <m:r>
                            <a:rPr lang="tr-TR" sz="1600" i="1" smtClean="0">
                              <a:latin typeface="Cambria Math" panose="02040503050406030204" pitchFamily="18" charset="0"/>
                              <a:ea typeface="Cambria Math" panose="02040503050406030204" pitchFamily="18" charset="0"/>
                            </a:rPr>
                            <m:t>∙</m:t>
                          </m:r>
                          <m:acc>
                            <m:accPr>
                              <m:chr m:val="⃗"/>
                              <m:ctrlPr>
                                <a:rPr lang="tr-TR" sz="1600" i="1">
                                  <a:latin typeface="Cambria Math" panose="02040503050406030204" pitchFamily="18" charset="0"/>
                                </a:rPr>
                              </m:ctrlPr>
                            </m:accPr>
                            <m:e>
                              <m:r>
                                <a:rPr lang="tr-TR" sz="1600" i="1">
                                  <a:latin typeface="Cambria Math" panose="02040503050406030204" pitchFamily="18" charset="0"/>
                                </a:rPr>
                                <m:t>𝑢</m:t>
                              </m:r>
                            </m:e>
                          </m:acc>
                        </m:e>
                        <m:sub>
                          <m:r>
                            <a:rPr lang="tr-TR" sz="1600" i="1">
                              <a:latin typeface="Cambria Math" panose="02040503050406030204" pitchFamily="18" charset="0"/>
                            </a:rPr>
                            <m:t>𝑂𝐵</m:t>
                          </m:r>
                        </m:sub>
                      </m:sSub>
                    </m:oMath>
                  </m:oMathPara>
                </a14:m>
                <a:endParaRPr lang="tr-TR" sz="1600" dirty="0"/>
              </a:p>
            </p:txBody>
          </p:sp>
        </mc:Choice>
        <mc:Fallback xmlns="">
          <p:sp>
            <p:nvSpPr>
              <p:cNvPr id="22" name="Dikdörtgen 21"/>
              <p:cNvSpPr>
                <a:spLocks noRot="1" noChangeAspect="1" noMove="1" noResize="1" noEditPoints="1" noAdjustHandles="1" noChangeArrowheads="1" noChangeShapeType="1" noTextEdit="1"/>
              </p:cNvSpPr>
              <p:nvPr/>
            </p:nvSpPr>
            <p:spPr>
              <a:xfrm>
                <a:off x="3602956" y="3164851"/>
                <a:ext cx="1642309" cy="368499"/>
              </a:xfrm>
              <a:prstGeom prst="rect">
                <a:avLst/>
              </a:prstGeom>
              <a:blipFill>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3" name="Dikdörtgen 22"/>
              <p:cNvSpPr/>
              <p:nvPr/>
            </p:nvSpPr>
            <p:spPr>
              <a:xfrm>
                <a:off x="3638683" y="5614094"/>
                <a:ext cx="2743059" cy="368499"/>
              </a:xfrm>
              <a:prstGeom prst="rect">
                <a:avLst/>
              </a:prstGeom>
              <a:ln>
                <a:solidFill>
                  <a:srgbClr val="FF0000"/>
                </a:solidFill>
              </a:ln>
            </p:spPr>
            <p:txBody>
              <a:bodyPr wrap="none">
                <a:spAutoFit/>
              </a:bodyPr>
              <a:lstStyle/>
              <a:p>
                <a14:m>
                  <m:oMath xmlns:m="http://schemas.openxmlformats.org/officeDocument/2006/math">
                    <m:sSub>
                      <m:sSubPr>
                        <m:ctrlPr>
                          <a:rPr lang="tr-TR" sz="1600" i="1">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i="1">
                                <a:latin typeface="Cambria Math" panose="02040503050406030204" pitchFamily="18" charset="0"/>
                              </a:rPr>
                              <m:t>𝑀</m:t>
                            </m:r>
                          </m:e>
                        </m:acc>
                      </m:e>
                      <m:sub>
                        <m:r>
                          <a:rPr lang="tr-TR" sz="1600" i="1">
                            <a:latin typeface="Cambria Math" panose="02040503050406030204" pitchFamily="18" charset="0"/>
                          </a:rPr>
                          <m:t>𝑂𝐵</m:t>
                        </m:r>
                      </m:sub>
                    </m:sSub>
                    <m:r>
                      <a:rPr lang="tr-TR" sz="1600" i="1">
                        <a:latin typeface="Cambria Math" panose="02040503050406030204" pitchFamily="18" charset="0"/>
                      </a:rPr>
                      <m:t>=</m:t>
                    </m:r>
                    <m:r>
                      <a:rPr lang="tr-TR" sz="1600" b="1" i="1" smtClean="0">
                        <a:latin typeface="Cambria Math" panose="02040503050406030204" pitchFamily="18" charset="0"/>
                      </a:rPr>
                      <m:t>𝟐𝟓</m:t>
                    </m:r>
                    <m:r>
                      <a:rPr lang="tr-TR" sz="1600" b="1" i="1" smtClean="0">
                        <a:latin typeface="Cambria Math" panose="02040503050406030204" pitchFamily="18" charset="0"/>
                      </a:rPr>
                      <m:t>.</m:t>
                    </m:r>
                    <m:r>
                      <a:rPr lang="tr-TR" sz="1600" b="1" i="1" smtClean="0">
                        <a:latin typeface="Cambria Math" panose="02040503050406030204" pitchFamily="18" charset="0"/>
                      </a:rPr>
                      <m:t>𝟐</m:t>
                    </m:r>
                    <m:acc>
                      <m:accPr>
                        <m:chr m:val="⃗"/>
                        <m:ctrlPr>
                          <a:rPr lang="tr-TR" sz="1600" b="1" i="1">
                            <a:latin typeface="Cambria Math" panose="02040503050406030204" pitchFamily="18" charset="0"/>
                          </a:rPr>
                        </m:ctrlPr>
                      </m:accPr>
                      <m:e>
                        <m:r>
                          <a:rPr lang="tr-TR" sz="1600" b="1" i="1">
                            <a:latin typeface="Cambria Math" panose="02040503050406030204" pitchFamily="18" charset="0"/>
                          </a:rPr>
                          <m:t>𝒊</m:t>
                        </m:r>
                      </m:e>
                    </m:acc>
                    <m:r>
                      <a:rPr lang="tr-TR" sz="1600" b="1" i="1">
                        <a:latin typeface="Cambria Math" panose="02040503050406030204" pitchFamily="18" charset="0"/>
                      </a:rPr>
                      <m:t>−</m:t>
                    </m:r>
                    <m:r>
                      <a:rPr lang="tr-TR" sz="1600" b="1" i="1" smtClean="0">
                        <a:latin typeface="Cambria Math" panose="02040503050406030204" pitchFamily="18" charset="0"/>
                      </a:rPr>
                      <m:t>𝟑𝟑</m:t>
                    </m:r>
                    <m:r>
                      <a:rPr lang="tr-TR" sz="1600" b="1" i="1" smtClean="0">
                        <a:latin typeface="Cambria Math" panose="02040503050406030204" pitchFamily="18" charset="0"/>
                      </a:rPr>
                      <m:t>.</m:t>
                    </m:r>
                    <m:r>
                      <a:rPr lang="tr-TR" sz="1600" b="1" i="1" smtClean="0">
                        <a:latin typeface="Cambria Math" panose="02040503050406030204" pitchFamily="18" charset="0"/>
                      </a:rPr>
                      <m:t>𝟔</m:t>
                    </m:r>
                    <m:acc>
                      <m:accPr>
                        <m:chr m:val="⃗"/>
                        <m:ctrlPr>
                          <a:rPr lang="tr-TR" sz="1600" b="1" i="1">
                            <a:latin typeface="Cambria Math" panose="02040503050406030204" pitchFamily="18" charset="0"/>
                          </a:rPr>
                        </m:ctrlPr>
                      </m:accPr>
                      <m:e>
                        <m:r>
                          <a:rPr lang="tr-TR" sz="1600" b="1" i="1">
                            <a:latin typeface="Cambria Math" panose="02040503050406030204" pitchFamily="18" charset="0"/>
                          </a:rPr>
                          <m:t>𝒋</m:t>
                        </m:r>
                      </m:e>
                    </m:acc>
                  </m:oMath>
                </a14:m>
                <a:r>
                  <a:rPr lang="tr-TR" sz="1600" b="1" dirty="0"/>
                  <a:t>    (Nm)</a:t>
                </a:r>
              </a:p>
            </p:txBody>
          </p:sp>
        </mc:Choice>
        <mc:Fallback xmlns="">
          <p:sp>
            <p:nvSpPr>
              <p:cNvPr id="23" name="Dikdörtgen 22"/>
              <p:cNvSpPr>
                <a:spLocks noRot="1" noChangeAspect="1" noMove="1" noResize="1" noEditPoints="1" noAdjustHandles="1" noChangeArrowheads="1" noChangeShapeType="1" noTextEdit="1"/>
              </p:cNvSpPr>
              <p:nvPr/>
            </p:nvSpPr>
            <p:spPr>
              <a:xfrm>
                <a:off x="3638683" y="5614094"/>
                <a:ext cx="2743059" cy="368499"/>
              </a:xfrm>
              <a:prstGeom prst="rect">
                <a:avLst/>
              </a:prstGeom>
              <a:blipFill>
                <a:blip r:embed="rId8"/>
                <a:stretch>
                  <a:fillRect t="-3226" b="-19355"/>
                </a:stretch>
              </a:blipFill>
              <a:ln>
                <a:solidFill>
                  <a:srgbClr val="FF0000"/>
                </a:solidFill>
              </a:ln>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 name="Dikdörtgen 1"/>
              <p:cNvSpPr/>
              <p:nvPr/>
            </p:nvSpPr>
            <p:spPr>
              <a:xfrm>
                <a:off x="4596164" y="2329257"/>
                <a:ext cx="2379177" cy="6241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1600" i="1" smtClean="0">
                          <a:latin typeface="Cambria Math" panose="02040503050406030204" pitchFamily="18" charset="0"/>
                        </a:rPr>
                        <m:t>=</m:t>
                      </m:r>
                      <m:f>
                        <m:fPr>
                          <m:ctrlPr>
                            <a:rPr lang="tr-TR" sz="1600" i="1">
                              <a:latin typeface="Cambria Math" panose="02040503050406030204" pitchFamily="18" charset="0"/>
                            </a:rPr>
                          </m:ctrlPr>
                        </m:fPr>
                        <m:num>
                          <m:r>
                            <a:rPr lang="tr-TR" sz="1600" i="1">
                              <a:latin typeface="Cambria Math" panose="02040503050406030204" pitchFamily="18" charset="0"/>
                            </a:rPr>
                            <m:t>−3</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+4</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num>
                        <m:den>
                          <m:rad>
                            <m:radPr>
                              <m:degHide m:val="on"/>
                              <m:ctrlPr>
                                <a:rPr lang="tr-TR" sz="1600" i="1">
                                  <a:latin typeface="Cambria Math" panose="02040503050406030204" pitchFamily="18" charset="0"/>
                                </a:rPr>
                              </m:ctrlPr>
                            </m:radPr>
                            <m:deg/>
                            <m:e>
                              <m:sSup>
                                <m:sSupPr>
                                  <m:ctrlPr>
                                    <a:rPr lang="tr-TR" sz="1600" i="1">
                                      <a:latin typeface="Cambria Math" panose="02040503050406030204" pitchFamily="18" charset="0"/>
                                    </a:rPr>
                                  </m:ctrlPr>
                                </m:sSupPr>
                                <m:e>
                                  <m:r>
                                    <a:rPr lang="tr-TR" sz="1600" i="1">
                                      <a:latin typeface="Cambria Math" panose="02040503050406030204" pitchFamily="18" charset="0"/>
                                    </a:rPr>
                                    <m:t>3</m:t>
                                  </m:r>
                                </m:e>
                                <m:sup>
                                  <m:r>
                                    <a:rPr lang="tr-TR" sz="1600" i="1">
                                      <a:latin typeface="Cambria Math" panose="02040503050406030204" pitchFamily="18" charset="0"/>
                                    </a:rPr>
                                    <m:t>2</m:t>
                                  </m:r>
                                </m:sup>
                              </m:sSup>
                              <m:r>
                                <a:rPr lang="tr-TR" sz="1600" i="1">
                                  <a:latin typeface="Cambria Math" panose="02040503050406030204" pitchFamily="18" charset="0"/>
                                </a:rPr>
                                <m:t>+</m:t>
                              </m:r>
                              <m:sSup>
                                <m:sSupPr>
                                  <m:ctrlPr>
                                    <a:rPr lang="tr-TR" sz="1600" i="1">
                                      <a:latin typeface="Cambria Math" panose="02040503050406030204" pitchFamily="18" charset="0"/>
                                    </a:rPr>
                                  </m:ctrlPr>
                                </m:sSupPr>
                                <m:e>
                                  <m:r>
                                    <a:rPr lang="tr-TR" sz="1600" i="1">
                                      <a:latin typeface="Cambria Math" panose="02040503050406030204" pitchFamily="18" charset="0"/>
                                    </a:rPr>
                                    <m:t>4</m:t>
                                  </m:r>
                                </m:e>
                                <m:sup>
                                  <m:r>
                                    <a:rPr lang="tr-TR" sz="1600" i="1">
                                      <a:latin typeface="Cambria Math" panose="02040503050406030204" pitchFamily="18" charset="0"/>
                                    </a:rPr>
                                    <m:t>2</m:t>
                                  </m:r>
                                </m:sup>
                              </m:sSup>
                            </m:e>
                          </m:rad>
                        </m:den>
                      </m:f>
                      <m:r>
                        <a:rPr lang="tr-TR" sz="1600" i="1">
                          <a:latin typeface="Cambria Math" panose="02040503050406030204" pitchFamily="18" charset="0"/>
                        </a:rPr>
                        <m:t>=−</m:t>
                      </m:r>
                      <m:f>
                        <m:fPr>
                          <m:ctrlPr>
                            <a:rPr lang="tr-TR" sz="1600" i="1">
                              <a:latin typeface="Cambria Math" panose="02040503050406030204" pitchFamily="18" charset="0"/>
                            </a:rPr>
                          </m:ctrlPr>
                        </m:fPr>
                        <m:num>
                          <m:r>
                            <a:rPr lang="tr-TR" sz="1600" i="1">
                              <a:latin typeface="Cambria Math" panose="02040503050406030204" pitchFamily="18" charset="0"/>
                            </a:rPr>
                            <m:t>3</m:t>
                          </m:r>
                        </m:num>
                        <m:den>
                          <m:r>
                            <a:rPr lang="tr-TR" sz="1600" i="1">
                              <a:latin typeface="Cambria Math" panose="02040503050406030204" pitchFamily="18" charset="0"/>
                            </a:rPr>
                            <m:t>5</m:t>
                          </m:r>
                        </m:den>
                      </m:f>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b="0" i="0" smtClean="0">
                          <a:latin typeface="Cambria Math" panose="02040503050406030204" pitchFamily="18" charset="0"/>
                        </a:rPr>
                        <m:t>+</m:t>
                      </m:r>
                      <m:f>
                        <m:fPr>
                          <m:ctrlPr>
                            <a:rPr lang="tr-TR" sz="1600" i="1">
                              <a:latin typeface="Cambria Math" panose="02040503050406030204" pitchFamily="18" charset="0"/>
                            </a:rPr>
                          </m:ctrlPr>
                        </m:fPr>
                        <m:num>
                          <m:r>
                            <a:rPr lang="tr-TR" sz="1600" i="1">
                              <a:latin typeface="Cambria Math" panose="02040503050406030204" pitchFamily="18" charset="0"/>
                            </a:rPr>
                            <m:t>4</m:t>
                          </m:r>
                        </m:num>
                        <m:den>
                          <m:r>
                            <a:rPr lang="tr-TR" sz="1600" i="1">
                              <a:latin typeface="Cambria Math" panose="02040503050406030204" pitchFamily="18" charset="0"/>
                            </a:rPr>
                            <m:t>5</m:t>
                          </m:r>
                        </m:den>
                      </m:f>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oMath>
                  </m:oMathPara>
                </a14:m>
                <a:endParaRPr lang="tr-TR" sz="1600" dirty="0"/>
              </a:p>
            </p:txBody>
          </p:sp>
        </mc:Choice>
        <mc:Fallback xmlns="">
          <p:sp>
            <p:nvSpPr>
              <p:cNvPr id="2" name="Dikdörtgen 1"/>
              <p:cNvSpPr>
                <a:spLocks noRot="1" noChangeAspect="1" noMove="1" noResize="1" noEditPoints="1" noAdjustHandles="1" noChangeArrowheads="1" noChangeShapeType="1" noTextEdit="1"/>
              </p:cNvSpPr>
              <p:nvPr/>
            </p:nvSpPr>
            <p:spPr>
              <a:xfrm>
                <a:off x="4596164" y="2329257"/>
                <a:ext cx="2379177" cy="624145"/>
              </a:xfrm>
              <a:prstGeom prst="rect">
                <a:avLst/>
              </a:prstGeom>
              <a:blipFill>
                <a:blip r:embed="rId9"/>
                <a:stretch>
                  <a:fillRect/>
                </a:stretch>
              </a:blipFill>
            </p:spPr>
            <p:txBody>
              <a:bodyPr/>
              <a:lstStyle/>
              <a:p>
                <a:r>
                  <a:rPr lang="tr-TR">
                    <a:noFill/>
                  </a:rPr>
                  <a:t> </a:t>
                </a:r>
              </a:p>
            </p:txBody>
          </p:sp>
        </mc:Fallback>
      </mc:AlternateContent>
      <p:sp>
        <p:nvSpPr>
          <p:cNvPr id="16" name="Metin kutusu 12">
            <a:extLst>
              <a:ext uri="{FF2B5EF4-FFF2-40B4-BE49-F238E27FC236}">
                <a16:creationId xmlns:a16="http://schemas.microsoft.com/office/drawing/2014/main" id="{D2441678-5E38-39A5-D690-83B2DACAAA43}"/>
              </a:ext>
            </a:extLst>
          </p:cNvPr>
          <p:cNvSpPr txBox="1">
            <a:spLocks noChangeArrowheads="1"/>
          </p:cNvSpPr>
          <p:nvPr/>
        </p:nvSpPr>
        <p:spPr bwMode="auto">
          <a:xfrm>
            <a:off x="3360842" y="1116056"/>
            <a:ext cx="4475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600" b="1" dirty="0">
                <a:solidFill>
                  <a:srgbClr val="006600"/>
                </a:solidFill>
                <a:latin typeface="Arial" panose="020B0604020202020204" pitchFamily="34" charset="0"/>
              </a:rPr>
              <a:t>b-)</a:t>
            </a:r>
          </a:p>
        </p:txBody>
      </p:sp>
      <p:sp>
        <p:nvSpPr>
          <p:cNvPr id="17" name="Metin kutusu 14">
            <a:extLst>
              <a:ext uri="{FF2B5EF4-FFF2-40B4-BE49-F238E27FC236}">
                <a16:creationId xmlns:a16="http://schemas.microsoft.com/office/drawing/2014/main" id="{846F66E2-FDC9-3BB7-6142-23A46EB2164B}"/>
              </a:ext>
            </a:extLst>
          </p:cNvPr>
          <p:cNvSpPr txBox="1">
            <a:spLocks noChangeArrowheads="1"/>
          </p:cNvSpPr>
          <p:nvPr/>
        </p:nvSpPr>
        <p:spPr bwMode="auto">
          <a:xfrm>
            <a:off x="3808400" y="1163439"/>
            <a:ext cx="39608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200" dirty="0">
                <a:solidFill>
                  <a:schemeClr val="tx1"/>
                </a:solidFill>
                <a:latin typeface="Arial" panose="020B0604020202020204" pitchFamily="34" charset="0"/>
              </a:rPr>
              <a:t>O (0,0,0);  A(-3,4,6);  duvara sabitlenen nokta C (-3,4,0)</a:t>
            </a:r>
          </a:p>
        </p:txBody>
      </p:sp>
      <p:pic>
        <p:nvPicPr>
          <p:cNvPr id="18" name="Resim 17">
            <a:extLst>
              <a:ext uri="{FF2B5EF4-FFF2-40B4-BE49-F238E27FC236}">
                <a16:creationId xmlns:a16="http://schemas.microsoft.com/office/drawing/2014/main" id="{CAC021FD-194D-410F-6E6B-CA38C373A20B}"/>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169775" y="764704"/>
            <a:ext cx="3194416" cy="2811285"/>
          </a:xfrm>
          <a:prstGeom prst="rect">
            <a:avLst/>
          </a:prstGeom>
        </p:spPr>
      </p:pic>
      <mc:AlternateContent xmlns:mc="http://schemas.openxmlformats.org/markup-compatibility/2006" xmlns:a14="http://schemas.microsoft.com/office/drawing/2010/main">
        <mc:Choice Requires="a14">
          <p:sp>
            <p:nvSpPr>
              <p:cNvPr id="35" name="Metin kutusu 34">
                <a:extLst>
                  <a:ext uri="{FF2B5EF4-FFF2-40B4-BE49-F238E27FC236}">
                    <a16:creationId xmlns:a16="http://schemas.microsoft.com/office/drawing/2014/main" id="{4F0D8A4B-48AA-4135-16AE-44E0504889C7}"/>
                  </a:ext>
                </a:extLst>
              </p:cNvPr>
              <p:cNvSpPr txBox="1"/>
              <p:nvPr/>
            </p:nvSpPr>
            <p:spPr>
              <a:xfrm>
                <a:off x="3602956" y="1492424"/>
                <a:ext cx="5091502" cy="764825"/>
              </a:xfrm>
              <a:prstGeom prst="rect">
                <a:avLst/>
              </a:prstGeom>
              <a:noFill/>
            </p:spPr>
            <p:txBody>
              <a:bodyPr wrap="square">
                <a:spAutoFit/>
              </a:bodyPr>
              <a:lstStyle/>
              <a:p>
                <a:pPr algn="just"/>
                <a14:m>
                  <m:oMath xmlns:m="http://schemas.openxmlformats.org/officeDocument/2006/math">
                    <m:sSub>
                      <m:sSubPr>
                        <m:ctrlPr>
                          <a:rPr lang="tr-TR" sz="1400" i="1" smtClean="0">
                            <a:solidFill>
                              <a:srgbClr val="006600"/>
                            </a:solidFill>
                            <a:latin typeface="Cambria Math" panose="02040503050406030204" pitchFamily="18" charset="0"/>
                          </a:rPr>
                        </m:ctrlPr>
                      </m:sSubPr>
                      <m:e>
                        <m:acc>
                          <m:accPr>
                            <m:chr m:val="⃗"/>
                            <m:ctrlPr>
                              <a:rPr lang="tr-TR" sz="1400" i="1">
                                <a:solidFill>
                                  <a:srgbClr val="006600"/>
                                </a:solidFill>
                                <a:latin typeface="Cambria Math" panose="02040503050406030204" pitchFamily="18" charset="0"/>
                              </a:rPr>
                            </m:ctrlPr>
                          </m:accPr>
                          <m:e>
                            <m:r>
                              <a:rPr lang="tr-TR" sz="1400" b="0" i="1" smtClean="0">
                                <a:solidFill>
                                  <a:srgbClr val="006600"/>
                                </a:solidFill>
                                <a:latin typeface="Cambria Math" panose="02040503050406030204" pitchFamily="18" charset="0"/>
                              </a:rPr>
                              <m:t>𝑀</m:t>
                            </m:r>
                          </m:e>
                        </m:acc>
                      </m:e>
                      <m:sub>
                        <m:r>
                          <a:rPr lang="tr-TR" sz="1400" i="1">
                            <a:solidFill>
                              <a:srgbClr val="006600"/>
                            </a:solidFill>
                            <a:latin typeface="Cambria Math" panose="02040503050406030204" pitchFamily="18" charset="0"/>
                          </a:rPr>
                          <m:t>𝑂</m:t>
                        </m:r>
                      </m:sub>
                    </m:sSub>
                  </m:oMath>
                </a14:m>
                <a:r>
                  <a:rPr lang="tr-TR" sz="1400" dirty="0">
                    <a:solidFill>
                      <a:srgbClr val="006600"/>
                    </a:solidFill>
                    <a:latin typeface="+mj-lt"/>
                  </a:rPr>
                  <a:t> momentini OB eksenine paralel birim vektör (</a:t>
                </a:r>
                <a14:m>
                  <m:oMath xmlns:m="http://schemas.openxmlformats.org/officeDocument/2006/math">
                    <m:acc>
                      <m:accPr>
                        <m:chr m:val="⃗"/>
                        <m:ctrlPr>
                          <a:rPr lang="tr-TR" sz="1400" i="1">
                            <a:solidFill>
                              <a:srgbClr val="006600"/>
                            </a:solidFill>
                            <a:latin typeface="Cambria Math" panose="02040503050406030204" pitchFamily="18" charset="0"/>
                          </a:rPr>
                        </m:ctrlPr>
                      </m:accPr>
                      <m:e>
                        <m:sSub>
                          <m:sSubPr>
                            <m:ctrlPr>
                              <a:rPr lang="tr-TR" sz="1400" i="1">
                                <a:solidFill>
                                  <a:srgbClr val="006600"/>
                                </a:solidFill>
                                <a:latin typeface="Cambria Math" panose="02040503050406030204" pitchFamily="18" charset="0"/>
                              </a:rPr>
                            </m:ctrlPr>
                          </m:sSubPr>
                          <m:e>
                            <m:r>
                              <a:rPr lang="tr-TR" sz="1400" b="0" i="1" smtClean="0">
                                <a:solidFill>
                                  <a:srgbClr val="006600"/>
                                </a:solidFill>
                                <a:latin typeface="Cambria Math" panose="02040503050406030204" pitchFamily="18" charset="0"/>
                              </a:rPr>
                              <m:t>𝑢</m:t>
                            </m:r>
                          </m:e>
                          <m:sub>
                            <m:r>
                              <a:rPr lang="tr-TR" sz="1400" b="0" i="1" smtClean="0">
                                <a:solidFill>
                                  <a:srgbClr val="006600"/>
                                </a:solidFill>
                                <a:latin typeface="Cambria Math" panose="02040503050406030204" pitchFamily="18" charset="0"/>
                                <a:ea typeface="Cambria Math" panose="02040503050406030204" pitchFamily="18" charset="0"/>
                              </a:rPr>
                              <m:t>𝑂𝐵</m:t>
                            </m:r>
                          </m:sub>
                        </m:sSub>
                      </m:e>
                    </m:acc>
                  </m:oMath>
                </a14:m>
                <a:r>
                  <a:rPr lang="tr-TR" sz="1400" dirty="0">
                    <a:solidFill>
                      <a:srgbClr val="006600"/>
                    </a:solidFill>
                    <a:latin typeface="+mj-lt"/>
                  </a:rPr>
                  <a:t> ) ile skaler çarparsak F kuvvetinin OB </a:t>
                </a:r>
                <a:r>
                  <a:rPr lang="tr-TR" sz="1400" dirty="0" err="1">
                    <a:solidFill>
                      <a:srgbClr val="006600"/>
                    </a:solidFill>
                    <a:latin typeface="+mj-lt"/>
                  </a:rPr>
                  <a:t>eksenie</a:t>
                </a:r>
                <a:r>
                  <a:rPr lang="tr-TR" sz="1400" dirty="0">
                    <a:solidFill>
                      <a:srgbClr val="006600"/>
                    </a:solidFill>
                    <a:latin typeface="+mj-lt"/>
                  </a:rPr>
                  <a:t> göre momentinin şiddeti (</a:t>
                </a:r>
                <a14:m>
                  <m:oMath xmlns:m="http://schemas.openxmlformats.org/officeDocument/2006/math">
                    <m:sSub>
                      <m:sSubPr>
                        <m:ctrlPr>
                          <a:rPr lang="tr-TR" sz="1400" i="1" smtClean="0">
                            <a:solidFill>
                              <a:srgbClr val="006600"/>
                            </a:solidFill>
                            <a:latin typeface="Cambria Math" panose="02040503050406030204" pitchFamily="18" charset="0"/>
                          </a:rPr>
                        </m:ctrlPr>
                      </m:sSubPr>
                      <m:e>
                        <m:r>
                          <a:rPr lang="tr-TR" sz="1400" b="0" i="1" smtClean="0">
                            <a:solidFill>
                              <a:srgbClr val="006600"/>
                            </a:solidFill>
                            <a:latin typeface="Cambria Math" panose="02040503050406030204" pitchFamily="18" charset="0"/>
                          </a:rPr>
                          <m:t>𝑀</m:t>
                        </m:r>
                      </m:e>
                      <m:sub>
                        <m:r>
                          <a:rPr lang="tr-TR" sz="1400" b="0" i="1" smtClean="0">
                            <a:solidFill>
                              <a:srgbClr val="006600"/>
                            </a:solidFill>
                            <a:latin typeface="Cambria Math" panose="02040503050406030204" pitchFamily="18" charset="0"/>
                          </a:rPr>
                          <m:t>𝑂𝐵</m:t>
                        </m:r>
                      </m:sub>
                    </m:sSub>
                  </m:oMath>
                </a14:m>
                <a:r>
                  <a:rPr lang="tr-TR" sz="1400" dirty="0">
                    <a:solidFill>
                      <a:srgbClr val="006600"/>
                    </a:solidFill>
                    <a:latin typeface="+mj-lt"/>
                  </a:rPr>
                  <a:t>) buluruz.</a:t>
                </a:r>
                <a:endParaRPr lang="tr-TR" sz="1400" dirty="0">
                  <a:solidFill>
                    <a:srgbClr val="006600"/>
                  </a:solidFill>
                </a:endParaRPr>
              </a:p>
            </p:txBody>
          </p:sp>
        </mc:Choice>
        <mc:Fallback xmlns="">
          <p:sp>
            <p:nvSpPr>
              <p:cNvPr id="35" name="Metin kutusu 34">
                <a:extLst>
                  <a:ext uri="{FF2B5EF4-FFF2-40B4-BE49-F238E27FC236}">
                    <a16:creationId xmlns:a16="http://schemas.microsoft.com/office/drawing/2014/main" id="{4F0D8A4B-48AA-4135-16AE-44E0504889C7}"/>
                  </a:ext>
                </a:extLst>
              </p:cNvPr>
              <p:cNvSpPr txBox="1">
                <a:spLocks noRot="1" noChangeAspect="1" noMove="1" noResize="1" noEditPoints="1" noAdjustHandles="1" noChangeArrowheads="1" noChangeShapeType="1" noTextEdit="1"/>
              </p:cNvSpPr>
              <p:nvPr/>
            </p:nvSpPr>
            <p:spPr>
              <a:xfrm>
                <a:off x="3602956" y="1492424"/>
                <a:ext cx="5091502" cy="764825"/>
              </a:xfrm>
              <a:prstGeom prst="rect">
                <a:avLst/>
              </a:prstGeom>
              <a:blipFill>
                <a:blip r:embed="rId12"/>
                <a:stretch>
                  <a:fillRect l="-359" r="-359" b="-8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7" name="Metin kutusu 36">
                <a:extLst>
                  <a:ext uri="{FF2B5EF4-FFF2-40B4-BE49-F238E27FC236}">
                    <a16:creationId xmlns:a16="http://schemas.microsoft.com/office/drawing/2014/main" id="{4A8B8528-B42E-9258-BC53-D54A6A245100}"/>
                  </a:ext>
                </a:extLst>
              </p:cNvPr>
              <p:cNvSpPr txBox="1"/>
              <p:nvPr/>
            </p:nvSpPr>
            <p:spPr>
              <a:xfrm>
                <a:off x="3624710" y="4220717"/>
                <a:ext cx="4979737" cy="549381"/>
              </a:xfrm>
              <a:prstGeom prst="rect">
                <a:avLst/>
              </a:prstGeom>
              <a:noFill/>
            </p:spPr>
            <p:txBody>
              <a:bodyPr wrap="square">
                <a:spAutoFit/>
              </a:bodyPr>
              <a:lstStyle/>
              <a:p>
                <a:r>
                  <a:rPr lang="tr-TR" sz="1400" dirty="0">
                    <a:solidFill>
                      <a:srgbClr val="006600"/>
                    </a:solidFill>
                    <a:latin typeface="+mj-lt"/>
                  </a:rPr>
                  <a:t>Çıkan sonucu tekrar (</a:t>
                </a:r>
                <a14:m>
                  <m:oMath xmlns:m="http://schemas.openxmlformats.org/officeDocument/2006/math">
                    <m:acc>
                      <m:accPr>
                        <m:chr m:val="⃗"/>
                        <m:ctrlPr>
                          <a:rPr lang="tr-TR" sz="1400" i="1">
                            <a:solidFill>
                              <a:srgbClr val="006600"/>
                            </a:solidFill>
                            <a:latin typeface="Cambria Math" panose="02040503050406030204" pitchFamily="18" charset="0"/>
                          </a:rPr>
                        </m:ctrlPr>
                      </m:accPr>
                      <m:e>
                        <m:sSub>
                          <m:sSubPr>
                            <m:ctrlPr>
                              <a:rPr lang="tr-TR" sz="1400" i="1">
                                <a:solidFill>
                                  <a:srgbClr val="006600"/>
                                </a:solidFill>
                                <a:latin typeface="Cambria Math" panose="02040503050406030204" pitchFamily="18" charset="0"/>
                              </a:rPr>
                            </m:ctrlPr>
                          </m:sSubPr>
                          <m:e>
                            <m:r>
                              <a:rPr lang="tr-TR" sz="1400" b="0" i="1" smtClean="0">
                                <a:solidFill>
                                  <a:srgbClr val="006600"/>
                                </a:solidFill>
                                <a:latin typeface="Cambria Math" panose="02040503050406030204" pitchFamily="18" charset="0"/>
                              </a:rPr>
                              <m:t>𝑢</m:t>
                            </m:r>
                          </m:e>
                          <m:sub>
                            <m:r>
                              <a:rPr lang="tr-TR" sz="1400" b="0" i="1" smtClean="0">
                                <a:solidFill>
                                  <a:srgbClr val="006600"/>
                                </a:solidFill>
                                <a:latin typeface="Cambria Math" panose="02040503050406030204" pitchFamily="18" charset="0"/>
                              </a:rPr>
                              <m:t>𝑂𝐵</m:t>
                            </m:r>
                          </m:sub>
                        </m:sSub>
                      </m:e>
                    </m:acc>
                  </m:oMath>
                </a14:m>
                <a:r>
                  <a:rPr lang="tr-TR" sz="1400" dirty="0">
                    <a:solidFill>
                      <a:srgbClr val="006600"/>
                    </a:solidFill>
                    <a:latin typeface="+mj-lt"/>
                  </a:rPr>
                  <a:t> ) ile skaler çarparsak, F kuvvetinin OB eksenine göre momentinin vektörel ifadesi (</a:t>
                </a:r>
                <a14:m>
                  <m:oMath xmlns:m="http://schemas.openxmlformats.org/officeDocument/2006/math">
                    <m:acc>
                      <m:accPr>
                        <m:chr m:val="⃗"/>
                        <m:ctrlPr>
                          <a:rPr lang="tr-TR" sz="1400" i="1">
                            <a:solidFill>
                              <a:srgbClr val="006600"/>
                            </a:solidFill>
                            <a:latin typeface="Cambria Math" panose="02040503050406030204" pitchFamily="18" charset="0"/>
                          </a:rPr>
                        </m:ctrlPr>
                      </m:accPr>
                      <m:e>
                        <m:sSub>
                          <m:sSubPr>
                            <m:ctrlPr>
                              <a:rPr lang="tr-TR" sz="1400" i="1">
                                <a:solidFill>
                                  <a:srgbClr val="006600"/>
                                </a:solidFill>
                                <a:latin typeface="Cambria Math" panose="02040503050406030204" pitchFamily="18" charset="0"/>
                              </a:rPr>
                            </m:ctrlPr>
                          </m:sSubPr>
                          <m:e>
                            <m:r>
                              <a:rPr lang="tr-TR" sz="1400" b="0" i="1" smtClean="0">
                                <a:solidFill>
                                  <a:srgbClr val="006600"/>
                                </a:solidFill>
                                <a:latin typeface="Cambria Math" panose="02040503050406030204" pitchFamily="18" charset="0"/>
                              </a:rPr>
                              <m:t>𝑀</m:t>
                            </m:r>
                          </m:e>
                          <m:sub>
                            <m:r>
                              <a:rPr lang="tr-TR" sz="1400" b="0" i="1" smtClean="0">
                                <a:solidFill>
                                  <a:srgbClr val="006600"/>
                                </a:solidFill>
                                <a:latin typeface="Cambria Math" panose="02040503050406030204" pitchFamily="18" charset="0"/>
                              </a:rPr>
                              <m:t>𝑂𝐵</m:t>
                            </m:r>
                          </m:sub>
                        </m:sSub>
                      </m:e>
                    </m:acc>
                    <m:r>
                      <a:rPr lang="tr-TR" sz="1400" b="0" i="1" smtClean="0">
                        <a:solidFill>
                          <a:srgbClr val="006600"/>
                        </a:solidFill>
                        <a:latin typeface="Cambria Math" panose="02040503050406030204" pitchFamily="18" charset="0"/>
                        <a:ea typeface="Cambria Math" panose="02040503050406030204" pitchFamily="18" charset="0"/>
                      </a:rPr>
                      <m:t>)</m:t>
                    </m:r>
                  </m:oMath>
                </a14:m>
                <a:r>
                  <a:rPr lang="tr-TR" sz="1400" dirty="0">
                    <a:solidFill>
                      <a:srgbClr val="006600"/>
                    </a:solidFill>
                    <a:latin typeface="+mj-lt"/>
                  </a:rPr>
                  <a:t> elde edilir.</a:t>
                </a:r>
                <a:endParaRPr lang="tr-TR" sz="1400" dirty="0">
                  <a:solidFill>
                    <a:srgbClr val="006600"/>
                  </a:solidFill>
                </a:endParaRPr>
              </a:p>
            </p:txBody>
          </p:sp>
        </mc:Choice>
        <mc:Fallback xmlns="">
          <p:sp>
            <p:nvSpPr>
              <p:cNvPr id="37" name="Metin kutusu 36">
                <a:extLst>
                  <a:ext uri="{FF2B5EF4-FFF2-40B4-BE49-F238E27FC236}">
                    <a16:creationId xmlns:a16="http://schemas.microsoft.com/office/drawing/2014/main" id="{4A8B8528-B42E-9258-BC53-D54A6A245100}"/>
                  </a:ext>
                </a:extLst>
              </p:cNvPr>
              <p:cNvSpPr txBox="1">
                <a:spLocks noRot="1" noChangeAspect="1" noMove="1" noResize="1" noEditPoints="1" noAdjustHandles="1" noChangeArrowheads="1" noChangeShapeType="1" noTextEdit="1"/>
              </p:cNvSpPr>
              <p:nvPr/>
            </p:nvSpPr>
            <p:spPr>
              <a:xfrm>
                <a:off x="3624710" y="4220717"/>
                <a:ext cx="4979737" cy="549381"/>
              </a:xfrm>
              <a:prstGeom prst="rect">
                <a:avLst/>
              </a:prstGeom>
              <a:blipFill>
                <a:blip r:embed="rId13"/>
                <a:stretch>
                  <a:fillRect l="-368" t="-1111" b="-12222"/>
                </a:stretch>
              </a:blipFill>
            </p:spPr>
            <p:txBody>
              <a:bodyPr/>
              <a:lstStyle/>
              <a:p>
                <a:r>
                  <a:rPr lang="tr-TR">
                    <a:noFill/>
                  </a:rPr>
                  <a:t> </a:t>
                </a:r>
              </a:p>
            </p:txBody>
          </p:sp>
        </mc:Fallback>
      </mc:AlternateContent>
      <p:pic>
        <p:nvPicPr>
          <p:cNvPr id="39" name="Resim 38">
            <a:extLst>
              <a:ext uri="{FF2B5EF4-FFF2-40B4-BE49-F238E27FC236}">
                <a16:creationId xmlns:a16="http://schemas.microsoft.com/office/drawing/2014/main" id="{376EA782-990E-1586-2550-F9EF5B5E53BA}"/>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Lst>
          </a:blip>
          <a:stretch>
            <a:fillRect/>
          </a:stretch>
        </p:blipFill>
        <p:spPr>
          <a:xfrm>
            <a:off x="94131" y="3586080"/>
            <a:ext cx="3092097" cy="2651232"/>
          </a:xfrm>
          <a:prstGeom prst="rect">
            <a:avLst/>
          </a:prstGeom>
        </p:spPr>
      </p:pic>
      <p:sp>
        <p:nvSpPr>
          <p:cNvPr id="41" name="Metin kutusu 40">
            <a:extLst>
              <a:ext uri="{FF2B5EF4-FFF2-40B4-BE49-F238E27FC236}">
                <a16:creationId xmlns:a16="http://schemas.microsoft.com/office/drawing/2014/main" id="{772B2DCB-5959-0A73-3408-C990A8643707}"/>
              </a:ext>
            </a:extLst>
          </p:cNvPr>
          <p:cNvSpPr txBox="1"/>
          <p:nvPr/>
        </p:nvSpPr>
        <p:spPr>
          <a:xfrm>
            <a:off x="3360842" y="756293"/>
            <a:ext cx="1235322" cy="369332"/>
          </a:xfrm>
          <a:prstGeom prst="rect">
            <a:avLst/>
          </a:prstGeom>
          <a:noFill/>
        </p:spPr>
        <p:txBody>
          <a:bodyPr wrap="square">
            <a:spAutoFit/>
          </a:bodyPr>
          <a:lstStyle/>
          <a:p>
            <a:r>
              <a:rPr lang="tr-TR" altLang="tr-TR" sz="1800" b="1" dirty="0">
                <a:solidFill>
                  <a:srgbClr val="006600"/>
                </a:solidFill>
                <a:latin typeface="Arial" panose="020B0604020202020204" pitchFamily="34" charset="0"/>
              </a:rPr>
              <a:t>ÇÖZÜM: </a:t>
            </a:r>
            <a:endParaRPr lang="tr-TR" dirty="0"/>
          </a:p>
        </p:txBody>
      </p:sp>
      <p:sp>
        <p:nvSpPr>
          <p:cNvPr id="7" name="Metin kutusu 6">
            <a:extLst>
              <a:ext uri="{FF2B5EF4-FFF2-40B4-BE49-F238E27FC236}">
                <a16:creationId xmlns:a16="http://schemas.microsoft.com/office/drawing/2014/main" id="{09D6D41F-3195-4285-30E7-1975F6F932F8}"/>
              </a:ext>
            </a:extLst>
          </p:cNvPr>
          <p:cNvSpPr txBox="1"/>
          <p:nvPr/>
        </p:nvSpPr>
        <p:spPr>
          <a:xfrm>
            <a:off x="1957272" y="2676485"/>
            <a:ext cx="629816" cy="307777"/>
          </a:xfrm>
          <a:prstGeom prst="rect">
            <a:avLst/>
          </a:prstGeom>
          <a:noFill/>
        </p:spPr>
        <p:txBody>
          <a:bodyPr wrap="square">
            <a:spAutoFit/>
          </a:bodyPr>
          <a:lstStyle/>
          <a:p>
            <a:r>
              <a:rPr lang="tr-TR" altLang="tr-TR" sz="1400" b="1" dirty="0">
                <a:solidFill>
                  <a:schemeClr val="tx1"/>
                </a:solidFill>
                <a:latin typeface="Times New Roman" panose="02020603050405020304" pitchFamily="18" charset="0"/>
                <a:cs typeface="Times New Roman" panose="02020603050405020304" pitchFamily="18" charset="0"/>
              </a:rPr>
              <a:t>C</a:t>
            </a:r>
            <a:endParaRPr lang="tr-TR"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4884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anim calcmode="lin" valueType="num">
                                      <p:cBhvr>
                                        <p:cTn id="27" dur="500" fill="hold"/>
                                        <p:tgtEl>
                                          <p:spTgt spid="22"/>
                                        </p:tgtEl>
                                        <p:attrNameLst>
                                          <p:attrName>ppt_x</p:attrName>
                                        </p:attrNameLst>
                                      </p:cBhvr>
                                      <p:tavLst>
                                        <p:tav tm="0">
                                          <p:val>
                                            <p:strVal val="#ppt_x"/>
                                          </p:val>
                                        </p:tav>
                                        <p:tav tm="100000">
                                          <p:val>
                                            <p:strVal val="#ppt_x"/>
                                          </p:val>
                                        </p:tav>
                                      </p:tavLst>
                                    </p:anim>
                                    <p:anim calcmode="lin" valueType="num">
                                      <p:cBhvr>
                                        <p:cTn id="2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anim calcmode="lin" valueType="num">
                                      <p:cBhvr>
                                        <p:cTn id="39" dur="500" fill="hold"/>
                                        <p:tgtEl>
                                          <p:spTgt spid="15"/>
                                        </p:tgtEl>
                                        <p:attrNameLst>
                                          <p:attrName>ppt_x</p:attrName>
                                        </p:attrNameLst>
                                      </p:cBhvr>
                                      <p:tavLst>
                                        <p:tav tm="0">
                                          <p:val>
                                            <p:strVal val="#ppt_x"/>
                                          </p:val>
                                        </p:tav>
                                        <p:tav tm="100000">
                                          <p:val>
                                            <p:strVal val="#ppt_x"/>
                                          </p:val>
                                        </p:tav>
                                      </p:tavLst>
                                    </p:anim>
                                    <p:anim calcmode="lin" valueType="num">
                                      <p:cBhvr>
                                        <p:cTn id="40"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anim calcmode="lin" valueType="num">
                                      <p:cBhvr>
                                        <p:cTn id="51" dur="500" fill="hold"/>
                                        <p:tgtEl>
                                          <p:spTgt spid="19"/>
                                        </p:tgtEl>
                                        <p:attrNameLst>
                                          <p:attrName>ppt_x</p:attrName>
                                        </p:attrNameLst>
                                      </p:cBhvr>
                                      <p:tavLst>
                                        <p:tav tm="0">
                                          <p:val>
                                            <p:strVal val="#ppt_x"/>
                                          </p:val>
                                        </p:tav>
                                        <p:tav tm="100000">
                                          <p:val>
                                            <p:strVal val="#ppt_x"/>
                                          </p:val>
                                        </p:tav>
                                      </p:tavLst>
                                    </p:anim>
                                    <p:anim calcmode="lin" valueType="num">
                                      <p:cBhvr>
                                        <p:cTn id="5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anim calcmode="lin" valueType="num">
                                      <p:cBhvr>
                                        <p:cTn id="58" dur="500" fill="hold"/>
                                        <p:tgtEl>
                                          <p:spTgt spid="23"/>
                                        </p:tgtEl>
                                        <p:attrNameLst>
                                          <p:attrName>ppt_x</p:attrName>
                                        </p:attrNameLst>
                                      </p:cBhvr>
                                      <p:tavLst>
                                        <p:tav tm="0">
                                          <p:val>
                                            <p:strVal val="#ppt_x"/>
                                          </p:val>
                                        </p:tav>
                                        <p:tav tm="100000">
                                          <p:val>
                                            <p:strVal val="#ppt_x"/>
                                          </p:val>
                                        </p:tav>
                                      </p:tavLst>
                                    </p:anim>
                                    <p:anim calcmode="lin" valueType="num">
                                      <p:cBhvr>
                                        <p:cTn id="59" dur="500" fill="hold"/>
                                        <p:tgtEl>
                                          <p:spTgt spid="23"/>
                                        </p:tgtEl>
                                        <p:attrNameLst>
                                          <p:attrName>ppt_y</p:attrName>
                                        </p:attrNameLst>
                                      </p:cBhvr>
                                      <p:tavLst>
                                        <p:tav tm="0">
                                          <p:val>
                                            <p:strVal val="#ppt_y+.1"/>
                                          </p:val>
                                        </p:tav>
                                        <p:tav tm="100000">
                                          <p:val>
                                            <p:strVal val="#ppt_y"/>
                                          </p:val>
                                        </p:tav>
                                      </p:tavLst>
                                    </p:anim>
                                  </p:childTnLst>
                                </p:cTn>
                              </p:par>
                            </p:childTnLst>
                          </p:cTn>
                        </p:par>
                        <p:par>
                          <p:cTn id="60" fill="hold">
                            <p:stCondLst>
                              <p:cond delay="500"/>
                            </p:stCondLst>
                            <p:childTnLst>
                              <p:par>
                                <p:cTn id="61" presetID="31" presetClass="entr" presetSubtype="0" fill="hold" nodeType="after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p:cTn id="63" dur="1000" fill="hold"/>
                                        <p:tgtEl>
                                          <p:spTgt spid="39"/>
                                        </p:tgtEl>
                                        <p:attrNameLst>
                                          <p:attrName>ppt_w</p:attrName>
                                        </p:attrNameLst>
                                      </p:cBhvr>
                                      <p:tavLst>
                                        <p:tav tm="0">
                                          <p:val>
                                            <p:fltVal val="0"/>
                                          </p:val>
                                        </p:tav>
                                        <p:tav tm="100000">
                                          <p:val>
                                            <p:strVal val="#ppt_w"/>
                                          </p:val>
                                        </p:tav>
                                      </p:tavLst>
                                    </p:anim>
                                    <p:anim calcmode="lin" valueType="num">
                                      <p:cBhvr>
                                        <p:cTn id="64" dur="1000" fill="hold"/>
                                        <p:tgtEl>
                                          <p:spTgt spid="39"/>
                                        </p:tgtEl>
                                        <p:attrNameLst>
                                          <p:attrName>ppt_h</p:attrName>
                                        </p:attrNameLst>
                                      </p:cBhvr>
                                      <p:tavLst>
                                        <p:tav tm="0">
                                          <p:val>
                                            <p:fltVal val="0"/>
                                          </p:val>
                                        </p:tav>
                                        <p:tav tm="100000">
                                          <p:val>
                                            <p:strVal val="#ppt_h"/>
                                          </p:val>
                                        </p:tav>
                                      </p:tavLst>
                                    </p:anim>
                                    <p:anim calcmode="lin" valueType="num">
                                      <p:cBhvr>
                                        <p:cTn id="65" dur="1000" fill="hold"/>
                                        <p:tgtEl>
                                          <p:spTgt spid="39"/>
                                        </p:tgtEl>
                                        <p:attrNameLst>
                                          <p:attrName>style.rotation</p:attrName>
                                        </p:attrNameLst>
                                      </p:cBhvr>
                                      <p:tavLst>
                                        <p:tav tm="0">
                                          <p:val>
                                            <p:fltVal val="90"/>
                                          </p:val>
                                        </p:tav>
                                        <p:tav tm="100000">
                                          <p:val>
                                            <p:fltVal val="0"/>
                                          </p:val>
                                        </p:tav>
                                      </p:tavLst>
                                    </p:anim>
                                    <p:animEffect transition="in" filter="fade">
                                      <p:cBhvr>
                                        <p:cTn id="66"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0" grpId="0"/>
      <p:bldP spid="22" grpId="0"/>
      <p:bldP spid="23" grpId="0" animBg="1"/>
      <p:bldP spid="2" grpId="0"/>
      <p:bldP spid="35" grpId="0"/>
      <p:bldP spid="3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valve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635" y="858453"/>
            <a:ext cx="2901715" cy="2375195"/>
          </a:xfrm>
          <a:prstGeom prst="rect">
            <a:avLst/>
          </a:prstGeom>
          <a:noFill/>
          <a:extLst>
            <a:ext uri="{909E8E84-426E-40DD-AFC4-6F175D3DCCD1}">
              <a14:hiddenFill xmlns:a14="http://schemas.microsoft.com/office/drawing/2010/main">
                <a:solidFill>
                  <a:srgbClr val="FFFFFF"/>
                </a:solidFill>
              </a14:hiddenFill>
            </a:ext>
          </a:extLst>
        </p:spPr>
      </p:pic>
      <p:sp>
        <p:nvSpPr>
          <p:cNvPr id="23555" name="Metin kutusu 1"/>
          <p:cNvSpPr txBox="1">
            <a:spLocks noChangeArrowheads="1"/>
          </p:cNvSpPr>
          <p:nvPr/>
        </p:nvSpPr>
        <p:spPr bwMode="auto">
          <a:xfrm>
            <a:off x="467544" y="538615"/>
            <a:ext cx="4968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800" b="1" dirty="0">
                <a:solidFill>
                  <a:srgbClr val="FF0000"/>
                </a:solidFill>
                <a:latin typeface="Arial" panose="020B0604020202020204" pitchFamily="34" charset="0"/>
              </a:rPr>
              <a:t>2.10 Kuvvet Çifti (</a:t>
            </a:r>
            <a:r>
              <a:rPr lang="tr-TR" altLang="tr-TR" sz="1800" b="1" dirty="0" err="1">
                <a:solidFill>
                  <a:srgbClr val="FF0000"/>
                </a:solidFill>
                <a:latin typeface="Arial" panose="020B0604020202020204" pitchFamily="34" charset="0"/>
              </a:rPr>
              <a:t>Kupl</a:t>
            </a:r>
            <a:r>
              <a:rPr lang="tr-TR" altLang="tr-TR" sz="1800" b="1" dirty="0">
                <a:solidFill>
                  <a:srgbClr val="FF0000"/>
                </a:solidFill>
                <a:latin typeface="Arial" panose="020B0604020202020204" pitchFamily="34" charset="0"/>
              </a:rPr>
              <a:t>) </a:t>
            </a:r>
          </a:p>
        </p:txBody>
      </p:sp>
      <p:sp>
        <p:nvSpPr>
          <p:cNvPr id="3" name="Altbilgi Yer Tutucusu 2"/>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116</a:t>
            </a:fld>
            <a:endParaRPr lang="tr-TR"/>
          </a:p>
        </p:txBody>
      </p:sp>
      <p:sp>
        <p:nvSpPr>
          <p:cNvPr id="2" name="Metin kutusu 1"/>
          <p:cNvSpPr txBox="1"/>
          <p:nvPr/>
        </p:nvSpPr>
        <p:spPr>
          <a:xfrm>
            <a:off x="467545" y="1052736"/>
            <a:ext cx="4926228" cy="4339650"/>
          </a:xfrm>
          <a:prstGeom prst="rect">
            <a:avLst/>
          </a:prstGeom>
          <a:noFill/>
        </p:spPr>
        <p:txBody>
          <a:bodyPr wrap="square" rtlCol="0">
            <a:spAutoFit/>
          </a:bodyPr>
          <a:lstStyle/>
          <a:p>
            <a:pPr algn="just">
              <a:spcAft>
                <a:spcPts val="1200"/>
              </a:spcAft>
            </a:pPr>
            <a:r>
              <a:rPr lang="tr-TR" dirty="0"/>
              <a:t>Bir cisim üzerindeki döndürme etkisi eğer, eşit şiddette, zıt yönde ve birbirine paralel iki kuvvetten kaynaklanıyorsa bu kuvvetler bir </a:t>
            </a:r>
            <a:r>
              <a:rPr lang="tr-TR" b="1" dirty="0" err="1"/>
              <a:t>kupl</a:t>
            </a:r>
            <a:r>
              <a:rPr lang="tr-TR" dirty="0"/>
              <a:t> (kuvvet çifti) oluşturur denir. </a:t>
            </a:r>
          </a:p>
          <a:p>
            <a:pPr algn="just">
              <a:spcAft>
                <a:spcPts val="1200"/>
              </a:spcAft>
            </a:pPr>
            <a:r>
              <a:rPr lang="tr-TR" dirty="0"/>
              <a:t>Büyük bir vanayı açarken veya kapatırken iki elimizle bir </a:t>
            </a:r>
            <a:r>
              <a:rPr lang="tr-TR" dirty="0" err="1"/>
              <a:t>kupl</a:t>
            </a:r>
            <a:r>
              <a:rPr lang="tr-TR" dirty="0"/>
              <a:t> oluştururuz. </a:t>
            </a:r>
          </a:p>
          <a:p>
            <a:pPr algn="just">
              <a:spcAft>
                <a:spcPts val="1200"/>
              </a:spcAft>
            </a:pPr>
            <a:endParaRPr lang="tr-TR" dirty="0"/>
          </a:p>
          <a:p>
            <a:pPr algn="just">
              <a:spcAft>
                <a:spcPts val="1200"/>
              </a:spcAft>
            </a:pPr>
            <a:r>
              <a:rPr lang="tr-TR" dirty="0"/>
              <a:t>Bir kuplun momenti; kuvvetlerin her birisinin orta noktaya göre momentlerinin toplamıdır. </a:t>
            </a:r>
          </a:p>
          <a:p>
            <a:pPr algn="just">
              <a:spcAft>
                <a:spcPts val="1200"/>
              </a:spcAft>
            </a:pPr>
            <a:r>
              <a:rPr lang="tr-TR" dirty="0"/>
              <a:t>Örneğin vana yarıçapı r ise </a:t>
            </a:r>
            <a:r>
              <a:rPr lang="tr-TR" dirty="0" err="1"/>
              <a:t>kupl</a:t>
            </a:r>
            <a:r>
              <a:rPr lang="tr-TR" dirty="0"/>
              <a:t> momenti: </a:t>
            </a:r>
          </a:p>
          <a:p>
            <a:pPr algn="just">
              <a:spcAft>
                <a:spcPts val="1200"/>
              </a:spcAft>
            </a:pPr>
            <a:r>
              <a:rPr lang="tr-TR" dirty="0"/>
              <a:t>M = </a:t>
            </a:r>
            <a:r>
              <a:rPr lang="tr-TR" dirty="0" err="1"/>
              <a:t>F.r</a:t>
            </a:r>
            <a:r>
              <a:rPr lang="tr-TR" dirty="0"/>
              <a:t> + </a:t>
            </a:r>
            <a:r>
              <a:rPr lang="tr-TR" dirty="0" err="1"/>
              <a:t>F.r</a:t>
            </a:r>
            <a:r>
              <a:rPr lang="tr-TR" dirty="0"/>
              <a:t> = 2.F.r   olur.</a:t>
            </a:r>
          </a:p>
          <a:p>
            <a:pPr algn="just"/>
            <a:endParaRPr lang="tr-TR" dirty="0"/>
          </a:p>
        </p:txBody>
      </p:sp>
      <p:grpSp>
        <p:nvGrpSpPr>
          <p:cNvPr id="9" name="Grup 8">
            <a:extLst>
              <a:ext uri="{FF2B5EF4-FFF2-40B4-BE49-F238E27FC236}">
                <a16:creationId xmlns:a16="http://schemas.microsoft.com/office/drawing/2014/main" id="{3297FBA6-1D3C-6BCD-2FC0-A7CAC46AD429}"/>
              </a:ext>
            </a:extLst>
          </p:cNvPr>
          <p:cNvGrpSpPr/>
          <p:nvPr/>
        </p:nvGrpSpPr>
        <p:grpSpPr>
          <a:xfrm>
            <a:off x="3673294" y="3967378"/>
            <a:ext cx="5009779" cy="2111276"/>
            <a:chOff x="2469993" y="3981919"/>
            <a:chExt cx="5009779" cy="2111276"/>
          </a:xfrm>
        </p:grpSpPr>
        <p:pic>
          <p:nvPicPr>
            <p:cNvPr id="53250" name="Picture 2" descr="driver cartoon gif ile ilgili görsel sonucu"/>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7931" y="3981919"/>
              <a:ext cx="2343150" cy="1666875"/>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2469993" y="5754641"/>
              <a:ext cx="5009779" cy="338554"/>
            </a:xfrm>
            <a:prstGeom prst="rect">
              <a:avLst/>
            </a:prstGeom>
            <a:noFill/>
          </p:spPr>
          <p:txBody>
            <a:bodyPr wrap="square" rtlCol="0">
              <a:spAutoFit/>
            </a:bodyPr>
            <a:lstStyle/>
            <a:p>
              <a:r>
                <a:rPr lang="tr-TR" sz="1600" i="1" dirty="0">
                  <a:latin typeface="Comic Sans MS" panose="030F0702030302020204" pitchFamily="66" charset="0"/>
                </a:rPr>
                <a:t>Direksiyona </a:t>
              </a:r>
              <a:r>
                <a:rPr lang="tr-TR" sz="1600" i="1" dirty="0" err="1">
                  <a:latin typeface="Comic Sans MS" panose="030F0702030302020204" pitchFamily="66" charset="0"/>
                </a:rPr>
                <a:t>kupl</a:t>
              </a:r>
              <a:r>
                <a:rPr lang="tr-TR" sz="1600" i="1" dirty="0">
                  <a:latin typeface="Comic Sans MS" panose="030F0702030302020204" pitchFamily="66" charset="0"/>
                </a:rPr>
                <a:t> uygulamayan dikkatsiz bir şoför...</a:t>
              </a:r>
            </a:p>
          </p:txBody>
        </p:sp>
      </p:grpSp>
      <p:sp>
        <p:nvSpPr>
          <p:cNvPr id="12" name="Metin kutusu 11"/>
          <p:cNvSpPr txBox="1"/>
          <p:nvPr/>
        </p:nvSpPr>
        <p:spPr>
          <a:xfrm>
            <a:off x="107504" y="139666"/>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grpSp>
        <p:nvGrpSpPr>
          <p:cNvPr id="8" name="Grup 7">
            <a:extLst>
              <a:ext uri="{FF2B5EF4-FFF2-40B4-BE49-F238E27FC236}">
                <a16:creationId xmlns:a16="http://schemas.microsoft.com/office/drawing/2014/main" id="{C2A5DEAD-CBD6-DEF5-C8AA-B4C6E76C5A2B}"/>
              </a:ext>
            </a:extLst>
          </p:cNvPr>
          <p:cNvGrpSpPr/>
          <p:nvPr/>
        </p:nvGrpSpPr>
        <p:grpSpPr>
          <a:xfrm>
            <a:off x="6007489" y="446830"/>
            <a:ext cx="2321848" cy="1200052"/>
            <a:chOff x="6007489" y="446830"/>
            <a:chExt cx="2321848" cy="1200052"/>
          </a:xfrm>
        </p:grpSpPr>
        <p:cxnSp>
          <p:nvCxnSpPr>
            <p:cNvPr id="5" name="Düz Ok Bağlayıcısı 4"/>
            <p:cNvCxnSpPr/>
            <p:nvPr/>
          </p:nvCxnSpPr>
          <p:spPr>
            <a:xfrm>
              <a:off x="7254461" y="1576123"/>
              <a:ext cx="894232" cy="91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Düz Ok Bağlayıcısı 16"/>
            <p:cNvCxnSpPr/>
            <p:nvPr/>
          </p:nvCxnSpPr>
          <p:spPr>
            <a:xfrm flipH="1">
              <a:off x="6178184" y="1067483"/>
              <a:ext cx="1015021" cy="294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Metin kutusu 19"/>
            <p:cNvSpPr txBox="1"/>
            <p:nvPr/>
          </p:nvSpPr>
          <p:spPr>
            <a:xfrm>
              <a:off x="6007489" y="731322"/>
              <a:ext cx="290464" cy="369332"/>
            </a:xfrm>
            <a:prstGeom prst="rect">
              <a:avLst/>
            </a:prstGeom>
            <a:noFill/>
          </p:spPr>
          <p:txBody>
            <a:bodyPr wrap="none" rtlCol="0">
              <a:spAutoFit/>
            </a:bodyPr>
            <a:lstStyle/>
            <a:p>
              <a:r>
                <a:rPr lang="tr-TR" dirty="0"/>
                <a:t>F</a:t>
              </a:r>
            </a:p>
          </p:txBody>
        </p:sp>
        <p:sp>
          <p:nvSpPr>
            <p:cNvPr id="26" name="Metin kutusu 25"/>
            <p:cNvSpPr txBox="1"/>
            <p:nvPr/>
          </p:nvSpPr>
          <p:spPr>
            <a:xfrm>
              <a:off x="8038873" y="1277550"/>
              <a:ext cx="290464" cy="369332"/>
            </a:xfrm>
            <a:prstGeom prst="rect">
              <a:avLst/>
            </a:prstGeom>
            <a:noFill/>
          </p:spPr>
          <p:txBody>
            <a:bodyPr wrap="none" rtlCol="0">
              <a:spAutoFit/>
            </a:bodyPr>
            <a:lstStyle/>
            <a:p>
              <a:r>
                <a:rPr lang="tr-TR" dirty="0"/>
                <a:t>F</a:t>
              </a:r>
            </a:p>
          </p:txBody>
        </p:sp>
        <p:sp>
          <p:nvSpPr>
            <p:cNvPr id="37" name="Metin kutusu 36"/>
            <p:cNvSpPr txBox="1"/>
            <p:nvPr/>
          </p:nvSpPr>
          <p:spPr>
            <a:xfrm rot="20345108">
              <a:off x="6410225" y="1263356"/>
              <a:ext cx="264816" cy="369332"/>
            </a:xfrm>
            <a:prstGeom prst="rect">
              <a:avLst/>
            </a:prstGeom>
            <a:noFill/>
          </p:spPr>
          <p:txBody>
            <a:bodyPr wrap="none" rtlCol="0">
              <a:spAutoFit/>
            </a:bodyPr>
            <a:lstStyle/>
            <a:p>
              <a:r>
                <a:rPr lang="tr-TR" dirty="0"/>
                <a:t>r</a:t>
              </a:r>
            </a:p>
          </p:txBody>
        </p:sp>
        <p:cxnSp>
          <p:nvCxnSpPr>
            <p:cNvPr id="24" name="Düz Ok Bağlayıcısı 23"/>
            <p:cNvCxnSpPr/>
            <p:nvPr/>
          </p:nvCxnSpPr>
          <p:spPr>
            <a:xfrm flipV="1">
              <a:off x="6417510" y="1460926"/>
              <a:ext cx="369039" cy="140910"/>
            </a:xfrm>
            <a:prstGeom prst="straightConnector1">
              <a:avLst/>
            </a:prstGeom>
            <a:ln>
              <a:tailEnd type="triangle" w="sm" len="lg"/>
            </a:ln>
          </p:spPr>
          <p:style>
            <a:lnRef idx="1">
              <a:schemeClr val="dk1"/>
            </a:lnRef>
            <a:fillRef idx="0">
              <a:schemeClr val="dk1"/>
            </a:fillRef>
            <a:effectRef idx="0">
              <a:schemeClr val="dk1"/>
            </a:effectRef>
            <a:fontRef idx="minor">
              <a:schemeClr val="tx1"/>
            </a:fontRef>
          </p:style>
        </p:cxnSp>
        <p:cxnSp>
          <p:nvCxnSpPr>
            <p:cNvPr id="29" name="Düz Bağlayıcı 28"/>
            <p:cNvCxnSpPr>
              <a:cxnSpLocks/>
            </p:cNvCxnSpPr>
            <p:nvPr/>
          </p:nvCxnSpPr>
          <p:spPr>
            <a:xfrm flipV="1">
              <a:off x="6780865" y="1277553"/>
              <a:ext cx="473596" cy="183373"/>
            </a:xfrm>
            <a:prstGeom prst="line">
              <a:avLst/>
            </a:prstGeom>
          </p:spPr>
          <p:style>
            <a:lnRef idx="1">
              <a:schemeClr val="dk1"/>
            </a:lnRef>
            <a:fillRef idx="0">
              <a:schemeClr val="dk1"/>
            </a:fillRef>
            <a:effectRef idx="0">
              <a:schemeClr val="dk1"/>
            </a:effectRef>
            <a:fontRef idx="minor">
              <a:schemeClr val="tx1"/>
            </a:fontRef>
          </p:style>
        </p:cxnSp>
        <p:sp>
          <p:nvSpPr>
            <p:cNvPr id="41" name="Yukarı Ok 40"/>
            <p:cNvSpPr/>
            <p:nvPr/>
          </p:nvSpPr>
          <p:spPr>
            <a:xfrm>
              <a:off x="7204658" y="547688"/>
              <a:ext cx="174482" cy="729862"/>
            </a:xfrm>
            <a:prstGeom prst="upArrow">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Metin kutusu 41"/>
            <p:cNvSpPr txBox="1"/>
            <p:nvPr/>
          </p:nvSpPr>
          <p:spPr>
            <a:xfrm>
              <a:off x="7418431" y="446830"/>
              <a:ext cx="381836" cy="369332"/>
            </a:xfrm>
            <a:prstGeom prst="rect">
              <a:avLst/>
            </a:prstGeom>
            <a:noFill/>
          </p:spPr>
          <p:txBody>
            <a:bodyPr wrap="none" rtlCol="0">
              <a:spAutoFit/>
            </a:bodyPr>
            <a:lstStyle/>
            <a:p>
              <a:r>
                <a:rPr lang="tr-TR" dirty="0"/>
                <a:t>M</a:t>
              </a:r>
            </a:p>
          </p:txBody>
        </p:sp>
      </p:grpSp>
    </p:spTree>
    <p:extLst>
      <p:ext uri="{BB962C8B-B14F-4D97-AF65-F5344CB8AC3E}">
        <p14:creationId xmlns:p14="http://schemas.microsoft.com/office/powerpoint/2010/main" val="3228461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2162"/>
                                        </p:tgtEl>
                                        <p:attrNameLst>
                                          <p:attrName>style.visibility</p:attrName>
                                        </p:attrNameLst>
                                      </p:cBhvr>
                                      <p:to>
                                        <p:strVal val="visible"/>
                                      </p:to>
                                    </p:set>
                                    <p:anim calcmode="lin" valueType="num">
                                      <p:cBhvr>
                                        <p:cTn id="7" dur="500" fill="hold"/>
                                        <p:tgtEl>
                                          <p:spTgt spid="92162"/>
                                        </p:tgtEl>
                                        <p:attrNameLst>
                                          <p:attrName>ppt_w</p:attrName>
                                        </p:attrNameLst>
                                      </p:cBhvr>
                                      <p:tavLst>
                                        <p:tav tm="0">
                                          <p:val>
                                            <p:fltVal val="0"/>
                                          </p:val>
                                        </p:tav>
                                        <p:tav tm="100000">
                                          <p:val>
                                            <p:strVal val="#ppt_w"/>
                                          </p:val>
                                        </p:tav>
                                      </p:tavLst>
                                    </p:anim>
                                    <p:anim calcmode="lin" valueType="num">
                                      <p:cBhvr>
                                        <p:cTn id="8" dur="500" fill="hold"/>
                                        <p:tgtEl>
                                          <p:spTgt spid="92162"/>
                                        </p:tgtEl>
                                        <p:attrNameLst>
                                          <p:attrName>ppt_h</p:attrName>
                                        </p:attrNameLst>
                                      </p:cBhvr>
                                      <p:tavLst>
                                        <p:tav tm="0">
                                          <p:val>
                                            <p:fltVal val="0"/>
                                          </p:val>
                                        </p:tav>
                                        <p:tav tm="100000">
                                          <p:val>
                                            <p:strVal val="#ppt_h"/>
                                          </p:val>
                                        </p:tav>
                                      </p:tavLst>
                                    </p:anim>
                                    <p:animEffect transition="in" filter="fade">
                                      <p:cBhvr>
                                        <p:cTn id="9" dur="500"/>
                                        <p:tgtEl>
                                          <p:spTgt spid="9216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555"/>
                                        </p:tgtEl>
                                        <p:attrNameLst>
                                          <p:attrName>style.visibility</p:attrName>
                                        </p:attrNameLst>
                                      </p:cBhvr>
                                      <p:to>
                                        <p:strVal val="visible"/>
                                      </p:to>
                                    </p:set>
                                    <p:anim calcmode="lin" valueType="num">
                                      <p:cBhvr>
                                        <p:cTn id="12" dur="500" fill="hold"/>
                                        <p:tgtEl>
                                          <p:spTgt spid="23555"/>
                                        </p:tgtEl>
                                        <p:attrNameLst>
                                          <p:attrName>ppt_w</p:attrName>
                                        </p:attrNameLst>
                                      </p:cBhvr>
                                      <p:tavLst>
                                        <p:tav tm="0">
                                          <p:val>
                                            <p:fltVal val="0"/>
                                          </p:val>
                                        </p:tav>
                                        <p:tav tm="100000">
                                          <p:val>
                                            <p:strVal val="#ppt_w"/>
                                          </p:val>
                                        </p:tav>
                                      </p:tavLst>
                                    </p:anim>
                                    <p:anim calcmode="lin" valueType="num">
                                      <p:cBhvr>
                                        <p:cTn id="13" dur="500" fill="hold"/>
                                        <p:tgtEl>
                                          <p:spTgt spid="23555"/>
                                        </p:tgtEl>
                                        <p:attrNameLst>
                                          <p:attrName>ppt_h</p:attrName>
                                        </p:attrNameLst>
                                      </p:cBhvr>
                                      <p:tavLst>
                                        <p:tav tm="0">
                                          <p:val>
                                            <p:fltVal val="0"/>
                                          </p:val>
                                        </p:tav>
                                        <p:tav tm="100000">
                                          <p:val>
                                            <p:strVal val="#ppt_h"/>
                                          </p:val>
                                        </p:tav>
                                      </p:tavLst>
                                    </p:anim>
                                    <p:animEffect transition="in" filter="fade">
                                      <p:cBhvr>
                                        <p:cTn id="14" dur="500"/>
                                        <p:tgtEl>
                                          <p:spTgt spid="2355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left)">
                                      <p:cBhvr>
                                        <p:cTn id="29" dur="500"/>
                                        <p:tgtEl>
                                          <p:spTgt spid="2">
                                            <p:txEl>
                                              <p:pRg st="1" end="1"/>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left)">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left)">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anim calcmode="lin" valueType="num">
                                      <p:cBhvr>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80">
                                          <p:stCondLst>
                                            <p:cond delay="0"/>
                                          </p:stCondLst>
                                        </p:cTn>
                                        <p:tgtEl>
                                          <p:spTgt spid="9"/>
                                        </p:tgtEl>
                                      </p:cBhvr>
                                    </p:animEffect>
                                    <p:anim calcmode="lin" valueType="num">
                                      <p:cBhvr>
                                        <p:cTn id="5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5" dur="26">
                                          <p:stCondLst>
                                            <p:cond delay="650"/>
                                          </p:stCondLst>
                                        </p:cTn>
                                        <p:tgtEl>
                                          <p:spTgt spid="9"/>
                                        </p:tgtEl>
                                      </p:cBhvr>
                                      <p:to x="100000" y="60000"/>
                                    </p:animScale>
                                    <p:animScale>
                                      <p:cBhvr>
                                        <p:cTn id="56" dur="166" decel="50000">
                                          <p:stCondLst>
                                            <p:cond delay="676"/>
                                          </p:stCondLst>
                                        </p:cTn>
                                        <p:tgtEl>
                                          <p:spTgt spid="9"/>
                                        </p:tgtEl>
                                      </p:cBhvr>
                                      <p:to x="100000" y="100000"/>
                                    </p:animScale>
                                    <p:animScale>
                                      <p:cBhvr>
                                        <p:cTn id="57" dur="26">
                                          <p:stCondLst>
                                            <p:cond delay="1312"/>
                                          </p:stCondLst>
                                        </p:cTn>
                                        <p:tgtEl>
                                          <p:spTgt spid="9"/>
                                        </p:tgtEl>
                                      </p:cBhvr>
                                      <p:to x="100000" y="80000"/>
                                    </p:animScale>
                                    <p:animScale>
                                      <p:cBhvr>
                                        <p:cTn id="58" dur="166" decel="50000">
                                          <p:stCondLst>
                                            <p:cond delay="1338"/>
                                          </p:stCondLst>
                                        </p:cTn>
                                        <p:tgtEl>
                                          <p:spTgt spid="9"/>
                                        </p:tgtEl>
                                      </p:cBhvr>
                                      <p:to x="100000" y="100000"/>
                                    </p:animScale>
                                    <p:animScale>
                                      <p:cBhvr>
                                        <p:cTn id="59" dur="26">
                                          <p:stCondLst>
                                            <p:cond delay="1642"/>
                                          </p:stCondLst>
                                        </p:cTn>
                                        <p:tgtEl>
                                          <p:spTgt spid="9"/>
                                        </p:tgtEl>
                                      </p:cBhvr>
                                      <p:to x="100000" y="90000"/>
                                    </p:animScale>
                                    <p:animScale>
                                      <p:cBhvr>
                                        <p:cTn id="60" dur="166" decel="50000">
                                          <p:stCondLst>
                                            <p:cond delay="1668"/>
                                          </p:stCondLst>
                                        </p:cTn>
                                        <p:tgtEl>
                                          <p:spTgt spid="9"/>
                                        </p:tgtEl>
                                      </p:cBhvr>
                                      <p:to x="100000" y="100000"/>
                                    </p:animScale>
                                    <p:animScale>
                                      <p:cBhvr>
                                        <p:cTn id="61" dur="26">
                                          <p:stCondLst>
                                            <p:cond delay="1808"/>
                                          </p:stCondLst>
                                        </p:cTn>
                                        <p:tgtEl>
                                          <p:spTgt spid="9"/>
                                        </p:tgtEl>
                                      </p:cBhvr>
                                      <p:to x="100000" y="95000"/>
                                    </p:animScale>
                                    <p:animScale>
                                      <p:cBhvr>
                                        <p:cTn id="6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Metin kutusu 1"/>
          <p:cNvSpPr txBox="1">
            <a:spLocks noChangeArrowheads="1"/>
          </p:cNvSpPr>
          <p:nvPr/>
        </p:nvSpPr>
        <p:spPr bwMode="auto">
          <a:xfrm>
            <a:off x="3663973" y="1451621"/>
            <a:ext cx="54935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600" dirty="0">
                <a:solidFill>
                  <a:schemeClr val="tx1"/>
                </a:solidFill>
                <a:latin typeface="+mj-lt"/>
              </a:rPr>
              <a:t>Bir kuvvet bir noktadan diğer noktaya momenti ile birlikte taşınır. </a:t>
            </a:r>
          </a:p>
          <a:p>
            <a:pPr eaLnBrk="1" hangingPunct="1">
              <a:spcBef>
                <a:spcPct val="0"/>
              </a:spcBef>
              <a:buFontTx/>
              <a:buNone/>
            </a:pPr>
            <a:r>
              <a:rPr lang="tr-TR" altLang="tr-TR" sz="1600" dirty="0">
                <a:solidFill>
                  <a:schemeClr val="tx1"/>
                </a:solidFill>
                <a:latin typeface="+mj-lt"/>
              </a:rPr>
              <a:t>Bu şekilde döndürme etkisi de korunmuş olur. </a:t>
            </a:r>
          </a:p>
        </p:txBody>
      </p:sp>
      <p:sp>
        <p:nvSpPr>
          <p:cNvPr id="25607" name="Metin kutusu 12"/>
          <p:cNvSpPr txBox="1">
            <a:spLocks noChangeArrowheads="1"/>
          </p:cNvSpPr>
          <p:nvPr/>
        </p:nvSpPr>
        <p:spPr bwMode="auto">
          <a:xfrm>
            <a:off x="3742432" y="3891136"/>
            <a:ext cx="5041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600" dirty="0">
                <a:solidFill>
                  <a:schemeClr val="tx1"/>
                </a:solidFill>
                <a:latin typeface="+mj-lt"/>
              </a:rPr>
              <a:t>Bir moment, bir noktadan diğer noktaya aynen taşınır. </a:t>
            </a:r>
          </a:p>
          <a:p>
            <a:pPr eaLnBrk="1" hangingPunct="1">
              <a:spcBef>
                <a:spcPct val="0"/>
              </a:spcBef>
              <a:buFontTx/>
              <a:buNone/>
            </a:pPr>
            <a:r>
              <a:rPr lang="tr-TR" altLang="tr-TR" sz="1600" dirty="0">
                <a:solidFill>
                  <a:schemeClr val="tx1"/>
                </a:solidFill>
                <a:latin typeface="+mj-lt"/>
              </a:rPr>
              <a:t>Çünkü etkisi kaybolmaz.</a:t>
            </a:r>
          </a:p>
        </p:txBody>
      </p:sp>
      <p:sp>
        <p:nvSpPr>
          <p:cNvPr id="3" name="Metin kutusu 2"/>
          <p:cNvSpPr txBox="1"/>
          <p:nvPr/>
        </p:nvSpPr>
        <p:spPr>
          <a:xfrm>
            <a:off x="179512" y="260648"/>
            <a:ext cx="6192837" cy="369887"/>
          </a:xfrm>
          <a:prstGeom prst="rect">
            <a:avLst/>
          </a:prstGeom>
          <a:noFill/>
        </p:spPr>
        <p:txBody>
          <a:bodyPr>
            <a:spAutoFit/>
          </a:bodyPr>
          <a:lstStyle/>
          <a:p>
            <a:pPr eaLnBrk="1" hangingPunct="1">
              <a:defRPr/>
            </a:pPr>
            <a:r>
              <a:rPr lang="tr-TR" dirty="0">
                <a:solidFill>
                  <a:srgbClr val="FF0000"/>
                </a:solidFill>
                <a:latin typeface="+mj-lt"/>
              </a:rPr>
              <a:t>2.11 Bir kuvvetin bir noktadan diğer noktaya taşınması:  </a:t>
            </a:r>
          </a:p>
        </p:txBody>
      </p:sp>
      <p:sp>
        <p:nvSpPr>
          <p:cNvPr id="4" name="Metin kutusu 3"/>
          <p:cNvSpPr txBox="1"/>
          <p:nvPr/>
        </p:nvSpPr>
        <p:spPr>
          <a:xfrm>
            <a:off x="251520" y="2924944"/>
            <a:ext cx="6944890" cy="369332"/>
          </a:xfrm>
          <a:prstGeom prst="rect">
            <a:avLst/>
          </a:prstGeom>
          <a:noFill/>
        </p:spPr>
        <p:txBody>
          <a:bodyPr wrap="square">
            <a:spAutoFit/>
          </a:bodyPr>
          <a:lstStyle/>
          <a:p>
            <a:pPr eaLnBrk="1" hangingPunct="1">
              <a:defRPr/>
            </a:pPr>
            <a:r>
              <a:rPr lang="tr-TR" dirty="0">
                <a:solidFill>
                  <a:srgbClr val="FF0000"/>
                </a:solidFill>
                <a:latin typeface="+mj-lt"/>
              </a:rPr>
              <a:t>2.12 Bir momentin bir noktadan diğer noktaya taşınması:</a:t>
            </a:r>
          </a:p>
        </p:txBody>
      </p:sp>
      <p:sp>
        <p:nvSpPr>
          <p:cNvPr id="5" name="Altbilgi Yer Tutucusu 4"/>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117</a:t>
            </a:fld>
            <a:endParaRPr lang="tr-TR"/>
          </a:p>
        </p:txBody>
      </p:sp>
      <p:sp>
        <p:nvSpPr>
          <p:cNvPr id="6" name="Metin kutusu 5"/>
          <p:cNvSpPr txBox="1"/>
          <p:nvPr/>
        </p:nvSpPr>
        <p:spPr>
          <a:xfrm>
            <a:off x="72008" y="5517232"/>
            <a:ext cx="8964488" cy="73866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tr-TR" sz="1400" i="1" dirty="0"/>
              <a:t>Dikkat edilirse taşıma işleminde önemli olan kuvvet veya momentin cisme olan ötelenme veya döndürme etkisinin korunmasıdır. </a:t>
            </a:r>
          </a:p>
          <a:p>
            <a:r>
              <a:rPr lang="tr-TR" sz="1400" i="1" dirty="0"/>
              <a:t>Ayrıca bir kuvvet etkime doğrultusu üzerinde herhangi bir noktaya kaydırılabilir. Momenti değişmez (kaydırılabilme ilkesi).</a:t>
            </a:r>
          </a:p>
        </p:txBody>
      </p:sp>
      <p:sp>
        <p:nvSpPr>
          <p:cNvPr id="18" name="Metin kutusu 17"/>
          <p:cNvSpPr txBox="1"/>
          <p:nvPr/>
        </p:nvSpPr>
        <p:spPr>
          <a:xfrm>
            <a:off x="107504" y="116632"/>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grpSp>
        <p:nvGrpSpPr>
          <p:cNvPr id="25" name="Grup 24">
            <a:extLst>
              <a:ext uri="{FF2B5EF4-FFF2-40B4-BE49-F238E27FC236}">
                <a16:creationId xmlns:a16="http://schemas.microsoft.com/office/drawing/2014/main" id="{C66266C2-C464-FD1C-B8A1-BBEFCF45B556}"/>
              </a:ext>
            </a:extLst>
          </p:cNvPr>
          <p:cNvGrpSpPr/>
          <p:nvPr/>
        </p:nvGrpSpPr>
        <p:grpSpPr>
          <a:xfrm>
            <a:off x="408910" y="555732"/>
            <a:ext cx="2949574" cy="2232248"/>
            <a:chOff x="478470" y="548680"/>
            <a:chExt cx="2949574" cy="2232248"/>
          </a:xfrm>
        </p:grpSpPr>
        <p:sp>
          <p:nvSpPr>
            <p:cNvPr id="2" name="Dikdörtgen 1"/>
            <p:cNvSpPr/>
            <p:nvPr/>
          </p:nvSpPr>
          <p:spPr>
            <a:xfrm>
              <a:off x="760692" y="2473151"/>
              <a:ext cx="2286000" cy="307777"/>
            </a:xfrm>
            <a:prstGeom prst="rect">
              <a:avLst/>
            </a:prstGeom>
          </p:spPr>
          <p:txBody>
            <a:bodyPr wrap="square">
              <a:spAutoFit/>
            </a:bodyPr>
            <a:lstStyle/>
            <a:p>
              <a:pPr>
                <a:spcBef>
                  <a:spcPct val="0"/>
                </a:spcBef>
              </a:pPr>
              <a:r>
                <a:rPr lang="tr-TR" altLang="tr-TR" sz="1400" i="1" dirty="0">
                  <a:latin typeface="+mj-lt"/>
                </a:rPr>
                <a:t>B den A’ya taşınan bir kuvvet</a:t>
              </a:r>
            </a:p>
          </p:txBody>
        </p:sp>
        <p:sp>
          <p:nvSpPr>
            <p:cNvPr id="13" name="Serbest Form: Şekil 12">
              <a:extLst>
                <a:ext uri="{FF2B5EF4-FFF2-40B4-BE49-F238E27FC236}">
                  <a16:creationId xmlns:a16="http://schemas.microsoft.com/office/drawing/2014/main" id="{1DA0E64F-79CD-829C-BE4C-11F4AFAC75B5}"/>
                </a:ext>
              </a:extLst>
            </p:cNvPr>
            <p:cNvSpPr/>
            <p:nvPr/>
          </p:nvSpPr>
          <p:spPr>
            <a:xfrm>
              <a:off x="2240368" y="966526"/>
              <a:ext cx="1012735" cy="1541771"/>
            </a:xfrm>
            <a:custGeom>
              <a:avLst/>
              <a:gdLst>
                <a:gd name="connsiteX0" fmla="*/ 344557 w 901148"/>
                <a:gd name="connsiteY0" fmla="*/ 0 h 1404731"/>
                <a:gd name="connsiteX1" fmla="*/ 106018 w 901148"/>
                <a:gd name="connsiteY1" fmla="*/ 19879 h 1404731"/>
                <a:gd name="connsiteX2" fmla="*/ 132522 w 901148"/>
                <a:gd name="connsiteY2" fmla="*/ 79513 h 1404731"/>
                <a:gd name="connsiteX3" fmla="*/ 33131 w 901148"/>
                <a:gd name="connsiteY3" fmla="*/ 159027 h 1404731"/>
                <a:gd name="connsiteX4" fmla="*/ 0 w 901148"/>
                <a:gd name="connsiteY4" fmla="*/ 225287 h 1404731"/>
                <a:gd name="connsiteX5" fmla="*/ 0 w 901148"/>
                <a:gd name="connsiteY5" fmla="*/ 311427 h 1404731"/>
                <a:gd name="connsiteX6" fmla="*/ 39757 w 901148"/>
                <a:gd name="connsiteY6" fmla="*/ 384313 h 1404731"/>
                <a:gd name="connsiteX7" fmla="*/ 66261 w 901148"/>
                <a:gd name="connsiteY7" fmla="*/ 443948 h 1404731"/>
                <a:gd name="connsiteX8" fmla="*/ 72887 w 901148"/>
                <a:gd name="connsiteY8" fmla="*/ 510209 h 1404731"/>
                <a:gd name="connsiteX9" fmla="*/ 79513 w 901148"/>
                <a:gd name="connsiteY9" fmla="*/ 589722 h 1404731"/>
                <a:gd name="connsiteX10" fmla="*/ 79513 w 901148"/>
                <a:gd name="connsiteY10" fmla="*/ 655983 h 1404731"/>
                <a:gd name="connsiteX11" fmla="*/ 99392 w 901148"/>
                <a:gd name="connsiteY11" fmla="*/ 708992 h 1404731"/>
                <a:gd name="connsiteX12" fmla="*/ 99392 w 901148"/>
                <a:gd name="connsiteY12" fmla="*/ 748748 h 1404731"/>
                <a:gd name="connsiteX13" fmla="*/ 99392 w 901148"/>
                <a:gd name="connsiteY13" fmla="*/ 834887 h 1404731"/>
                <a:gd name="connsiteX14" fmla="*/ 92765 w 901148"/>
                <a:gd name="connsiteY14" fmla="*/ 874644 h 1404731"/>
                <a:gd name="connsiteX15" fmla="*/ 19878 w 901148"/>
                <a:gd name="connsiteY15" fmla="*/ 1000540 h 1404731"/>
                <a:gd name="connsiteX16" fmla="*/ 13252 w 901148"/>
                <a:gd name="connsiteY16" fmla="*/ 1066800 h 1404731"/>
                <a:gd name="connsiteX17" fmla="*/ 46383 w 901148"/>
                <a:gd name="connsiteY17" fmla="*/ 1106557 h 1404731"/>
                <a:gd name="connsiteX18" fmla="*/ 53009 w 901148"/>
                <a:gd name="connsiteY18" fmla="*/ 1186070 h 1404731"/>
                <a:gd name="connsiteX19" fmla="*/ 53009 w 901148"/>
                <a:gd name="connsiteY19" fmla="*/ 1199322 h 1404731"/>
                <a:gd name="connsiteX20" fmla="*/ 119270 w 901148"/>
                <a:gd name="connsiteY20" fmla="*/ 1318592 h 1404731"/>
                <a:gd name="connsiteX21" fmla="*/ 231913 w 901148"/>
                <a:gd name="connsiteY21" fmla="*/ 1371600 h 1404731"/>
                <a:gd name="connsiteX22" fmla="*/ 318052 w 901148"/>
                <a:gd name="connsiteY22" fmla="*/ 1404731 h 1404731"/>
                <a:gd name="connsiteX23" fmla="*/ 510209 w 901148"/>
                <a:gd name="connsiteY23" fmla="*/ 1391479 h 1404731"/>
                <a:gd name="connsiteX24" fmla="*/ 642731 w 901148"/>
                <a:gd name="connsiteY24" fmla="*/ 1298713 h 1404731"/>
                <a:gd name="connsiteX25" fmla="*/ 695739 w 901148"/>
                <a:gd name="connsiteY25" fmla="*/ 1252331 h 1404731"/>
                <a:gd name="connsiteX26" fmla="*/ 708992 w 901148"/>
                <a:gd name="connsiteY26" fmla="*/ 1225827 h 1404731"/>
                <a:gd name="connsiteX27" fmla="*/ 775252 w 901148"/>
                <a:gd name="connsiteY27" fmla="*/ 1166192 h 1404731"/>
                <a:gd name="connsiteX28" fmla="*/ 795131 w 901148"/>
                <a:gd name="connsiteY28" fmla="*/ 1099931 h 1404731"/>
                <a:gd name="connsiteX29" fmla="*/ 828261 w 901148"/>
                <a:gd name="connsiteY29" fmla="*/ 993913 h 1404731"/>
                <a:gd name="connsiteX30" fmla="*/ 828261 w 901148"/>
                <a:gd name="connsiteY30" fmla="*/ 934279 h 1404731"/>
                <a:gd name="connsiteX31" fmla="*/ 841513 w 901148"/>
                <a:gd name="connsiteY31" fmla="*/ 834887 h 1404731"/>
                <a:gd name="connsiteX32" fmla="*/ 874644 w 901148"/>
                <a:gd name="connsiteY32" fmla="*/ 762000 h 1404731"/>
                <a:gd name="connsiteX33" fmla="*/ 874644 w 901148"/>
                <a:gd name="connsiteY33" fmla="*/ 722244 h 1404731"/>
                <a:gd name="connsiteX34" fmla="*/ 901148 w 901148"/>
                <a:gd name="connsiteY34" fmla="*/ 616227 h 1404731"/>
                <a:gd name="connsiteX35" fmla="*/ 901148 w 901148"/>
                <a:gd name="connsiteY35" fmla="*/ 549966 h 1404731"/>
                <a:gd name="connsiteX36" fmla="*/ 894522 w 901148"/>
                <a:gd name="connsiteY36" fmla="*/ 483705 h 1404731"/>
                <a:gd name="connsiteX37" fmla="*/ 874644 w 901148"/>
                <a:gd name="connsiteY37" fmla="*/ 417444 h 1404731"/>
                <a:gd name="connsiteX38" fmla="*/ 854765 w 901148"/>
                <a:gd name="connsiteY38" fmla="*/ 331305 h 1404731"/>
                <a:gd name="connsiteX39" fmla="*/ 854765 w 901148"/>
                <a:gd name="connsiteY39" fmla="*/ 205409 h 1404731"/>
                <a:gd name="connsiteX40" fmla="*/ 795131 w 901148"/>
                <a:gd name="connsiteY40" fmla="*/ 132522 h 1404731"/>
                <a:gd name="connsiteX41" fmla="*/ 722244 w 901148"/>
                <a:gd name="connsiteY41" fmla="*/ 119270 h 1404731"/>
                <a:gd name="connsiteX42" fmla="*/ 622852 w 901148"/>
                <a:gd name="connsiteY42" fmla="*/ 152400 h 1404731"/>
                <a:gd name="connsiteX43" fmla="*/ 622852 w 901148"/>
                <a:gd name="connsiteY43" fmla="*/ 152400 h 1404731"/>
                <a:gd name="connsiteX44" fmla="*/ 523461 w 901148"/>
                <a:gd name="connsiteY44" fmla="*/ 159027 h 1404731"/>
                <a:gd name="connsiteX45" fmla="*/ 410818 w 901148"/>
                <a:gd name="connsiteY45" fmla="*/ 39757 h 1404731"/>
                <a:gd name="connsiteX46" fmla="*/ 410818 w 901148"/>
                <a:gd name="connsiteY46" fmla="*/ 39757 h 140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1148" h="1404731">
                  <a:moveTo>
                    <a:pt x="344557" y="0"/>
                  </a:moveTo>
                  <a:lnTo>
                    <a:pt x="106018" y="19879"/>
                  </a:lnTo>
                  <a:lnTo>
                    <a:pt x="132522" y="79513"/>
                  </a:lnTo>
                  <a:lnTo>
                    <a:pt x="33131" y="159027"/>
                  </a:lnTo>
                  <a:lnTo>
                    <a:pt x="0" y="225287"/>
                  </a:lnTo>
                  <a:lnTo>
                    <a:pt x="0" y="311427"/>
                  </a:lnTo>
                  <a:lnTo>
                    <a:pt x="39757" y="384313"/>
                  </a:lnTo>
                  <a:lnTo>
                    <a:pt x="66261" y="443948"/>
                  </a:lnTo>
                  <a:lnTo>
                    <a:pt x="72887" y="510209"/>
                  </a:lnTo>
                  <a:cubicBezTo>
                    <a:pt x="79953" y="580865"/>
                    <a:pt x="79513" y="554273"/>
                    <a:pt x="79513" y="589722"/>
                  </a:cubicBezTo>
                  <a:lnTo>
                    <a:pt x="79513" y="655983"/>
                  </a:lnTo>
                  <a:lnTo>
                    <a:pt x="99392" y="708992"/>
                  </a:lnTo>
                  <a:lnTo>
                    <a:pt x="99392" y="748748"/>
                  </a:lnTo>
                  <a:lnTo>
                    <a:pt x="99392" y="834887"/>
                  </a:lnTo>
                  <a:lnTo>
                    <a:pt x="92765" y="874644"/>
                  </a:lnTo>
                  <a:lnTo>
                    <a:pt x="19878" y="1000540"/>
                  </a:lnTo>
                  <a:lnTo>
                    <a:pt x="13252" y="1066800"/>
                  </a:lnTo>
                  <a:lnTo>
                    <a:pt x="46383" y="1106557"/>
                  </a:lnTo>
                  <a:cubicBezTo>
                    <a:pt x="53209" y="1181644"/>
                    <a:pt x="53009" y="1155048"/>
                    <a:pt x="53009" y="1186070"/>
                  </a:cubicBezTo>
                  <a:lnTo>
                    <a:pt x="53009" y="1199322"/>
                  </a:lnTo>
                  <a:lnTo>
                    <a:pt x="119270" y="1318592"/>
                  </a:lnTo>
                  <a:lnTo>
                    <a:pt x="231913" y="1371600"/>
                  </a:lnTo>
                  <a:lnTo>
                    <a:pt x="318052" y="1404731"/>
                  </a:lnTo>
                  <a:lnTo>
                    <a:pt x="510209" y="1391479"/>
                  </a:lnTo>
                  <a:lnTo>
                    <a:pt x="642731" y="1298713"/>
                  </a:lnTo>
                  <a:lnTo>
                    <a:pt x="695739" y="1252331"/>
                  </a:lnTo>
                  <a:lnTo>
                    <a:pt x="708992" y="1225827"/>
                  </a:lnTo>
                  <a:cubicBezTo>
                    <a:pt x="772638" y="1194003"/>
                    <a:pt x="754663" y="1217664"/>
                    <a:pt x="775252" y="1166192"/>
                  </a:cubicBezTo>
                  <a:lnTo>
                    <a:pt x="795131" y="1099931"/>
                  </a:lnTo>
                  <a:lnTo>
                    <a:pt x="828261" y="993913"/>
                  </a:lnTo>
                  <a:lnTo>
                    <a:pt x="828261" y="934279"/>
                  </a:lnTo>
                  <a:lnTo>
                    <a:pt x="841513" y="834887"/>
                  </a:lnTo>
                  <a:cubicBezTo>
                    <a:pt x="875632" y="766651"/>
                    <a:pt x="874644" y="793321"/>
                    <a:pt x="874644" y="762000"/>
                  </a:cubicBezTo>
                  <a:lnTo>
                    <a:pt x="874644" y="722244"/>
                  </a:lnTo>
                  <a:lnTo>
                    <a:pt x="901148" y="616227"/>
                  </a:lnTo>
                  <a:lnTo>
                    <a:pt x="901148" y="549966"/>
                  </a:lnTo>
                  <a:lnTo>
                    <a:pt x="894522" y="483705"/>
                  </a:lnTo>
                  <a:lnTo>
                    <a:pt x="874644" y="417444"/>
                  </a:lnTo>
                  <a:lnTo>
                    <a:pt x="854765" y="331305"/>
                  </a:lnTo>
                  <a:lnTo>
                    <a:pt x="854765" y="205409"/>
                  </a:lnTo>
                  <a:lnTo>
                    <a:pt x="795131" y="132522"/>
                  </a:lnTo>
                  <a:lnTo>
                    <a:pt x="722244" y="119270"/>
                  </a:lnTo>
                  <a:cubicBezTo>
                    <a:pt x="644590" y="142566"/>
                    <a:pt x="677393" y="130584"/>
                    <a:pt x="622852" y="152400"/>
                  </a:cubicBezTo>
                  <a:lnTo>
                    <a:pt x="622852" y="152400"/>
                  </a:lnTo>
                  <a:cubicBezTo>
                    <a:pt x="536736" y="159577"/>
                    <a:pt x="569935" y="159027"/>
                    <a:pt x="523461" y="159027"/>
                  </a:cubicBezTo>
                  <a:lnTo>
                    <a:pt x="410818" y="39757"/>
                  </a:lnTo>
                  <a:lnTo>
                    <a:pt x="410818" y="39757"/>
                  </a:lnTo>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5603" name="Picture 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2282" y="548680"/>
              <a:ext cx="1655762" cy="207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up 23">
              <a:extLst>
                <a:ext uri="{FF2B5EF4-FFF2-40B4-BE49-F238E27FC236}">
                  <a16:creationId xmlns:a16="http://schemas.microsoft.com/office/drawing/2014/main" id="{21ACE50B-F794-91D0-13FE-B0AD31019F0A}"/>
                </a:ext>
              </a:extLst>
            </p:cNvPr>
            <p:cNvGrpSpPr/>
            <p:nvPr/>
          </p:nvGrpSpPr>
          <p:grpSpPr>
            <a:xfrm>
              <a:off x="478470" y="646981"/>
              <a:ext cx="1345432" cy="1828800"/>
              <a:chOff x="478470" y="646981"/>
              <a:chExt cx="1345432" cy="1828800"/>
            </a:xfrm>
          </p:grpSpPr>
          <p:sp>
            <p:nvSpPr>
              <p:cNvPr id="11" name="Serbest Form: Şekil 10">
                <a:extLst>
                  <a:ext uri="{FF2B5EF4-FFF2-40B4-BE49-F238E27FC236}">
                    <a16:creationId xmlns:a16="http://schemas.microsoft.com/office/drawing/2014/main" id="{0ACAF811-496E-A290-E3E3-82F2443BE746}"/>
                  </a:ext>
                </a:extLst>
              </p:cNvPr>
              <p:cNvSpPr/>
              <p:nvPr/>
            </p:nvSpPr>
            <p:spPr>
              <a:xfrm>
                <a:off x="612900" y="882804"/>
                <a:ext cx="1012735" cy="1541771"/>
              </a:xfrm>
              <a:custGeom>
                <a:avLst/>
                <a:gdLst>
                  <a:gd name="connsiteX0" fmla="*/ 344557 w 901148"/>
                  <a:gd name="connsiteY0" fmla="*/ 0 h 1404731"/>
                  <a:gd name="connsiteX1" fmla="*/ 106018 w 901148"/>
                  <a:gd name="connsiteY1" fmla="*/ 19879 h 1404731"/>
                  <a:gd name="connsiteX2" fmla="*/ 132522 w 901148"/>
                  <a:gd name="connsiteY2" fmla="*/ 79513 h 1404731"/>
                  <a:gd name="connsiteX3" fmla="*/ 33131 w 901148"/>
                  <a:gd name="connsiteY3" fmla="*/ 159027 h 1404731"/>
                  <a:gd name="connsiteX4" fmla="*/ 0 w 901148"/>
                  <a:gd name="connsiteY4" fmla="*/ 225287 h 1404731"/>
                  <a:gd name="connsiteX5" fmla="*/ 0 w 901148"/>
                  <a:gd name="connsiteY5" fmla="*/ 311427 h 1404731"/>
                  <a:gd name="connsiteX6" fmla="*/ 39757 w 901148"/>
                  <a:gd name="connsiteY6" fmla="*/ 384313 h 1404731"/>
                  <a:gd name="connsiteX7" fmla="*/ 66261 w 901148"/>
                  <a:gd name="connsiteY7" fmla="*/ 443948 h 1404731"/>
                  <a:gd name="connsiteX8" fmla="*/ 72887 w 901148"/>
                  <a:gd name="connsiteY8" fmla="*/ 510209 h 1404731"/>
                  <a:gd name="connsiteX9" fmla="*/ 79513 w 901148"/>
                  <a:gd name="connsiteY9" fmla="*/ 589722 h 1404731"/>
                  <a:gd name="connsiteX10" fmla="*/ 79513 w 901148"/>
                  <a:gd name="connsiteY10" fmla="*/ 655983 h 1404731"/>
                  <a:gd name="connsiteX11" fmla="*/ 99392 w 901148"/>
                  <a:gd name="connsiteY11" fmla="*/ 708992 h 1404731"/>
                  <a:gd name="connsiteX12" fmla="*/ 99392 w 901148"/>
                  <a:gd name="connsiteY12" fmla="*/ 748748 h 1404731"/>
                  <a:gd name="connsiteX13" fmla="*/ 99392 w 901148"/>
                  <a:gd name="connsiteY13" fmla="*/ 834887 h 1404731"/>
                  <a:gd name="connsiteX14" fmla="*/ 92765 w 901148"/>
                  <a:gd name="connsiteY14" fmla="*/ 874644 h 1404731"/>
                  <a:gd name="connsiteX15" fmla="*/ 19878 w 901148"/>
                  <a:gd name="connsiteY15" fmla="*/ 1000540 h 1404731"/>
                  <a:gd name="connsiteX16" fmla="*/ 13252 w 901148"/>
                  <a:gd name="connsiteY16" fmla="*/ 1066800 h 1404731"/>
                  <a:gd name="connsiteX17" fmla="*/ 46383 w 901148"/>
                  <a:gd name="connsiteY17" fmla="*/ 1106557 h 1404731"/>
                  <a:gd name="connsiteX18" fmla="*/ 53009 w 901148"/>
                  <a:gd name="connsiteY18" fmla="*/ 1186070 h 1404731"/>
                  <a:gd name="connsiteX19" fmla="*/ 53009 w 901148"/>
                  <a:gd name="connsiteY19" fmla="*/ 1199322 h 1404731"/>
                  <a:gd name="connsiteX20" fmla="*/ 119270 w 901148"/>
                  <a:gd name="connsiteY20" fmla="*/ 1318592 h 1404731"/>
                  <a:gd name="connsiteX21" fmla="*/ 231913 w 901148"/>
                  <a:gd name="connsiteY21" fmla="*/ 1371600 h 1404731"/>
                  <a:gd name="connsiteX22" fmla="*/ 318052 w 901148"/>
                  <a:gd name="connsiteY22" fmla="*/ 1404731 h 1404731"/>
                  <a:gd name="connsiteX23" fmla="*/ 510209 w 901148"/>
                  <a:gd name="connsiteY23" fmla="*/ 1391479 h 1404731"/>
                  <a:gd name="connsiteX24" fmla="*/ 642731 w 901148"/>
                  <a:gd name="connsiteY24" fmla="*/ 1298713 h 1404731"/>
                  <a:gd name="connsiteX25" fmla="*/ 695739 w 901148"/>
                  <a:gd name="connsiteY25" fmla="*/ 1252331 h 1404731"/>
                  <a:gd name="connsiteX26" fmla="*/ 708992 w 901148"/>
                  <a:gd name="connsiteY26" fmla="*/ 1225827 h 1404731"/>
                  <a:gd name="connsiteX27" fmla="*/ 775252 w 901148"/>
                  <a:gd name="connsiteY27" fmla="*/ 1166192 h 1404731"/>
                  <a:gd name="connsiteX28" fmla="*/ 795131 w 901148"/>
                  <a:gd name="connsiteY28" fmla="*/ 1099931 h 1404731"/>
                  <a:gd name="connsiteX29" fmla="*/ 828261 w 901148"/>
                  <a:gd name="connsiteY29" fmla="*/ 993913 h 1404731"/>
                  <a:gd name="connsiteX30" fmla="*/ 828261 w 901148"/>
                  <a:gd name="connsiteY30" fmla="*/ 934279 h 1404731"/>
                  <a:gd name="connsiteX31" fmla="*/ 841513 w 901148"/>
                  <a:gd name="connsiteY31" fmla="*/ 834887 h 1404731"/>
                  <a:gd name="connsiteX32" fmla="*/ 874644 w 901148"/>
                  <a:gd name="connsiteY32" fmla="*/ 762000 h 1404731"/>
                  <a:gd name="connsiteX33" fmla="*/ 874644 w 901148"/>
                  <a:gd name="connsiteY33" fmla="*/ 722244 h 1404731"/>
                  <a:gd name="connsiteX34" fmla="*/ 901148 w 901148"/>
                  <a:gd name="connsiteY34" fmla="*/ 616227 h 1404731"/>
                  <a:gd name="connsiteX35" fmla="*/ 901148 w 901148"/>
                  <a:gd name="connsiteY35" fmla="*/ 549966 h 1404731"/>
                  <a:gd name="connsiteX36" fmla="*/ 894522 w 901148"/>
                  <a:gd name="connsiteY36" fmla="*/ 483705 h 1404731"/>
                  <a:gd name="connsiteX37" fmla="*/ 874644 w 901148"/>
                  <a:gd name="connsiteY37" fmla="*/ 417444 h 1404731"/>
                  <a:gd name="connsiteX38" fmla="*/ 854765 w 901148"/>
                  <a:gd name="connsiteY38" fmla="*/ 331305 h 1404731"/>
                  <a:gd name="connsiteX39" fmla="*/ 854765 w 901148"/>
                  <a:gd name="connsiteY39" fmla="*/ 205409 h 1404731"/>
                  <a:gd name="connsiteX40" fmla="*/ 795131 w 901148"/>
                  <a:gd name="connsiteY40" fmla="*/ 132522 h 1404731"/>
                  <a:gd name="connsiteX41" fmla="*/ 722244 w 901148"/>
                  <a:gd name="connsiteY41" fmla="*/ 119270 h 1404731"/>
                  <a:gd name="connsiteX42" fmla="*/ 622852 w 901148"/>
                  <a:gd name="connsiteY42" fmla="*/ 152400 h 1404731"/>
                  <a:gd name="connsiteX43" fmla="*/ 622852 w 901148"/>
                  <a:gd name="connsiteY43" fmla="*/ 152400 h 1404731"/>
                  <a:gd name="connsiteX44" fmla="*/ 523461 w 901148"/>
                  <a:gd name="connsiteY44" fmla="*/ 159027 h 1404731"/>
                  <a:gd name="connsiteX45" fmla="*/ 410818 w 901148"/>
                  <a:gd name="connsiteY45" fmla="*/ 39757 h 1404731"/>
                  <a:gd name="connsiteX46" fmla="*/ 410818 w 901148"/>
                  <a:gd name="connsiteY46" fmla="*/ 39757 h 140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1148" h="1404731">
                    <a:moveTo>
                      <a:pt x="344557" y="0"/>
                    </a:moveTo>
                    <a:lnTo>
                      <a:pt x="106018" y="19879"/>
                    </a:lnTo>
                    <a:lnTo>
                      <a:pt x="132522" y="79513"/>
                    </a:lnTo>
                    <a:lnTo>
                      <a:pt x="33131" y="159027"/>
                    </a:lnTo>
                    <a:lnTo>
                      <a:pt x="0" y="225287"/>
                    </a:lnTo>
                    <a:lnTo>
                      <a:pt x="0" y="311427"/>
                    </a:lnTo>
                    <a:lnTo>
                      <a:pt x="39757" y="384313"/>
                    </a:lnTo>
                    <a:lnTo>
                      <a:pt x="66261" y="443948"/>
                    </a:lnTo>
                    <a:lnTo>
                      <a:pt x="72887" y="510209"/>
                    </a:lnTo>
                    <a:cubicBezTo>
                      <a:pt x="79953" y="580865"/>
                      <a:pt x="79513" y="554273"/>
                      <a:pt x="79513" y="589722"/>
                    </a:cubicBezTo>
                    <a:lnTo>
                      <a:pt x="79513" y="655983"/>
                    </a:lnTo>
                    <a:lnTo>
                      <a:pt x="99392" y="708992"/>
                    </a:lnTo>
                    <a:lnTo>
                      <a:pt x="99392" y="748748"/>
                    </a:lnTo>
                    <a:lnTo>
                      <a:pt x="99392" y="834887"/>
                    </a:lnTo>
                    <a:lnTo>
                      <a:pt x="92765" y="874644"/>
                    </a:lnTo>
                    <a:lnTo>
                      <a:pt x="19878" y="1000540"/>
                    </a:lnTo>
                    <a:lnTo>
                      <a:pt x="13252" y="1066800"/>
                    </a:lnTo>
                    <a:lnTo>
                      <a:pt x="46383" y="1106557"/>
                    </a:lnTo>
                    <a:cubicBezTo>
                      <a:pt x="53209" y="1181644"/>
                      <a:pt x="53009" y="1155048"/>
                      <a:pt x="53009" y="1186070"/>
                    </a:cubicBezTo>
                    <a:lnTo>
                      <a:pt x="53009" y="1199322"/>
                    </a:lnTo>
                    <a:lnTo>
                      <a:pt x="119270" y="1318592"/>
                    </a:lnTo>
                    <a:lnTo>
                      <a:pt x="231913" y="1371600"/>
                    </a:lnTo>
                    <a:lnTo>
                      <a:pt x="318052" y="1404731"/>
                    </a:lnTo>
                    <a:lnTo>
                      <a:pt x="510209" y="1391479"/>
                    </a:lnTo>
                    <a:lnTo>
                      <a:pt x="642731" y="1298713"/>
                    </a:lnTo>
                    <a:lnTo>
                      <a:pt x="695739" y="1252331"/>
                    </a:lnTo>
                    <a:lnTo>
                      <a:pt x="708992" y="1225827"/>
                    </a:lnTo>
                    <a:cubicBezTo>
                      <a:pt x="772638" y="1194003"/>
                      <a:pt x="754663" y="1217664"/>
                      <a:pt x="775252" y="1166192"/>
                    </a:cubicBezTo>
                    <a:lnTo>
                      <a:pt x="795131" y="1099931"/>
                    </a:lnTo>
                    <a:lnTo>
                      <a:pt x="828261" y="993913"/>
                    </a:lnTo>
                    <a:lnTo>
                      <a:pt x="828261" y="934279"/>
                    </a:lnTo>
                    <a:lnTo>
                      <a:pt x="841513" y="834887"/>
                    </a:lnTo>
                    <a:cubicBezTo>
                      <a:pt x="875632" y="766651"/>
                      <a:pt x="874644" y="793321"/>
                      <a:pt x="874644" y="762000"/>
                    </a:cubicBezTo>
                    <a:lnTo>
                      <a:pt x="874644" y="722244"/>
                    </a:lnTo>
                    <a:lnTo>
                      <a:pt x="901148" y="616227"/>
                    </a:lnTo>
                    <a:lnTo>
                      <a:pt x="901148" y="549966"/>
                    </a:lnTo>
                    <a:lnTo>
                      <a:pt x="894522" y="483705"/>
                    </a:lnTo>
                    <a:lnTo>
                      <a:pt x="874644" y="417444"/>
                    </a:lnTo>
                    <a:lnTo>
                      <a:pt x="854765" y="331305"/>
                    </a:lnTo>
                    <a:lnTo>
                      <a:pt x="854765" y="205409"/>
                    </a:lnTo>
                    <a:lnTo>
                      <a:pt x="795131" y="132522"/>
                    </a:lnTo>
                    <a:lnTo>
                      <a:pt x="722244" y="119270"/>
                    </a:lnTo>
                    <a:cubicBezTo>
                      <a:pt x="644590" y="142566"/>
                      <a:pt x="677393" y="130584"/>
                      <a:pt x="622852" y="152400"/>
                    </a:cubicBezTo>
                    <a:lnTo>
                      <a:pt x="622852" y="152400"/>
                    </a:lnTo>
                    <a:cubicBezTo>
                      <a:pt x="536736" y="159577"/>
                      <a:pt x="569935" y="159027"/>
                      <a:pt x="523461" y="159027"/>
                    </a:cubicBezTo>
                    <a:lnTo>
                      <a:pt x="410818" y="39757"/>
                    </a:lnTo>
                    <a:lnTo>
                      <a:pt x="410818" y="39757"/>
                    </a:lnTo>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560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470" y="646981"/>
                <a:ext cx="129381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Düz Ok Bağlayıcısı 9"/>
              <p:cNvCxnSpPr/>
              <p:nvPr/>
            </p:nvCxnSpPr>
            <p:spPr>
              <a:xfrm>
                <a:off x="1643902" y="847491"/>
                <a:ext cx="18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12" name="Düz Ok Bağlayıcısı 11"/>
            <p:cNvCxnSpPr/>
            <p:nvPr/>
          </p:nvCxnSpPr>
          <p:spPr>
            <a:xfrm>
              <a:off x="3073588" y="682178"/>
              <a:ext cx="18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Metin kutusu 19">
              <a:extLst>
                <a:ext uri="{FF2B5EF4-FFF2-40B4-BE49-F238E27FC236}">
                  <a16:creationId xmlns:a16="http://schemas.microsoft.com/office/drawing/2014/main" id="{9AEBED2F-C0E5-2772-84C7-EAB061C5A52D}"/>
                </a:ext>
              </a:extLst>
            </p:cNvPr>
            <p:cNvSpPr txBox="1"/>
            <p:nvPr/>
          </p:nvSpPr>
          <p:spPr>
            <a:xfrm>
              <a:off x="1726092" y="1402130"/>
              <a:ext cx="348130" cy="523220"/>
            </a:xfrm>
            <a:prstGeom prst="rect">
              <a:avLst/>
            </a:prstGeom>
            <a:solidFill>
              <a:schemeClr val="bg1"/>
            </a:solidFill>
          </p:spPr>
          <p:txBody>
            <a:bodyPr wrap="square" rtlCol="0">
              <a:spAutoFit/>
            </a:bodyPr>
            <a:lstStyle/>
            <a:p>
              <a:r>
                <a:rPr lang="tr-TR" sz="2800" b="1" dirty="0">
                  <a:solidFill>
                    <a:srgbClr val="344AD6"/>
                  </a:solidFill>
                </a:rPr>
                <a:t>=</a:t>
              </a:r>
            </a:p>
          </p:txBody>
        </p:sp>
      </p:grpSp>
      <p:grpSp>
        <p:nvGrpSpPr>
          <p:cNvPr id="26" name="Grup 25">
            <a:extLst>
              <a:ext uri="{FF2B5EF4-FFF2-40B4-BE49-F238E27FC236}">
                <a16:creationId xmlns:a16="http://schemas.microsoft.com/office/drawing/2014/main" id="{200D762D-2689-607C-CEBC-7A4FCB465644}"/>
              </a:ext>
            </a:extLst>
          </p:cNvPr>
          <p:cNvGrpSpPr/>
          <p:nvPr/>
        </p:nvGrpSpPr>
        <p:grpSpPr>
          <a:xfrm>
            <a:off x="468250" y="3257723"/>
            <a:ext cx="2715293" cy="2102559"/>
            <a:chOff x="611560" y="3219978"/>
            <a:chExt cx="2715293" cy="2102559"/>
          </a:xfrm>
        </p:grpSpPr>
        <p:grpSp>
          <p:nvGrpSpPr>
            <p:cNvPr id="19" name="Grup 18">
              <a:extLst>
                <a:ext uri="{FF2B5EF4-FFF2-40B4-BE49-F238E27FC236}">
                  <a16:creationId xmlns:a16="http://schemas.microsoft.com/office/drawing/2014/main" id="{694CC0A0-8346-3CA3-0E7C-C9E0FA088E66}"/>
                </a:ext>
              </a:extLst>
            </p:cNvPr>
            <p:cNvGrpSpPr/>
            <p:nvPr/>
          </p:nvGrpSpPr>
          <p:grpSpPr>
            <a:xfrm>
              <a:off x="611560" y="3219978"/>
              <a:ext cx="2715293" cy="1839976"/>
              <a:chOff x="485614" y="3215987"/>
              <a:chExt cx="2715293" cy="1839976"/>
            </a:xfrm>
          </p:grpSpPr>
          <p:sp>
            <p:nvSpPr>
              <p:cNvPr id="14" name="Serbest Form: Şekil 13">
                <a:extLst>
                  <a:ext uri="{FF2B5EF4-FFF2-40B4-BE49-F238E27FC236}">
                    <a16:creationId xmlns:a16="http://schemas.microsoft.com/office/drawing/2014/main" id="{3A92B700-4765-99D4-0495-98010DBC4447}"/>
                  </a:ext>
                </a:extLst>
              </p:cNvPr>
              <p:cNvSpPr/>
              <p:nvPr/>
            </p:nvSpPr>
            <p:spPr>
              <a:xfrm>
                <a:off x="556312" y="3411599"/>
                <a:ext cx="1012735" cy="1541771"/>
              </a:xfrm>
              <a:custGeom>
                <a:avLst/>
                <a:gdLst>
                  <a:gd name="connsiteX0" fmla="*/ 344557 w 901148"/>
                  <a:gd name="connsiteY0" fmla="*/ 0 h 1404731"/>
                  <a:gd name="connsiteX1" fmla="*/ 106018 w 901148"/>
                  <a:gd name="connsiteY1" fmla="*/ 19879 h 1404731"/>
                  <a:gd name="connsiteX2" fmla="*/ 132522 w 901148"/>
                  <a:gd name="connsiteY2" fmla="*/ 79513 h 1404731"/>
                  <a:gd name="connsiteX3" fmla="*/ 33131 w 901148"/>
                  <a:gd name="connsiteY3" fmla="*/ 159027 h 1404731"/>
                  <a:gd name="connsiteX4" fmla="*/ 0 w 901148"/>
                  <a:gd name="connsiteY4" fmla="*/ 225287 h 1404731"/>
                  <a:gd name="connsiteX5" fmla="*/ 0 w 901148"/>
                  <a:gd name="connsiteY5" fmla="*/ 311427 h 1404731"/>
                  <a:gd name="connsiteX6" fmla="*/ 39757 w 901148"/>
                  <a:gd name="connsiteY6" fmla="*/ 384313 h 1404731"/>
                  <a:gd name="connsiteX7" fmla="*/ 66261 w 901148"/>
                  <a:gd name="connsiteY7" fmla="*/ 443948 h 1404731"/>
                  <a:gd name="connsiteX8" fmla="*/ 72887 w 901148"/>
                  <a:gd name="connsiteY8" fmla="*/ 510209 h 1404731"/>
                  <a:gd name="connsiteX9" fmla="*/ 79513 w 901148"/>
                  <a:gd name="connsiteY9" fmla="*/ 589722 h 1404731"/>
                  <a:gd name="connsiteX10" fmla="*/ 79513 w 901148"/>
                  <a:gd name="connsiteY10" fmla="*/ 655983 h 1404731"/>
                  <a:gd name="connsiteX11" fmla="*/ 99392 w 901148"/>
                  <a:gd name="connsiteY11" fmla="*/ 708992 h 1404731"/>
                  <a:gd name="connsiteX12" fmla="*/ 99392 w 901148"/>
                  <a:gd name="connsiteY12" fmla="*/ 748748 h 1404731"/>
                  <a:gd name="connsiteX13" fmla="*/ 99392 w 901148"/>
                  <a:gd name="connsiteY13" fmla="*/ 834887 h 1404731"/>
                  <a:gd name="connsiteX14" fmla="*/ 92765 w 901148"/>
                  <a:gd name="connsiteY14" fmla="*/ 874644 h 1404731"/>
                  <a:gd name="connsiteX15" fmla="*/ 19878 w 901148"/>
                  <a:gd name="connsiteY15" fmla="*/ 1000540 h 1404731"/>
                  <a:gd name="connsiteX16" fmla="*/ 13252 w 901148"/>
                  <a:gd name="connsiteY16" fmla="*/ 1066800 h 1404731"/>
                  <a:gd name="connsiteX17" fmla="*/ 46383 w 901148"/>
                  <a:gd name="connsiteY17" fmla="*/ 1106557 h 1404731"/>
                  <a:gd name="connsiteX18" fmla="*/ 53009 w 901148"/>
                  <a:gd name="connsiteY18" fmla="*/ 1186070 h 1404731"/>
                  <a:gd name="connsiteX19" fmla="*/ 53009 w 901148"/>
                  <a:gd name="connsiteY19" fmla="*/ 1199322 h 1404731"/>
                  <a:gd name="connsiteX20" fmla="*/ 119270 w 901148"/>
                  <a:gd name="connsiteY20" fmla="*/ 1318592 h 1404731"/>
                  <a:gd name="connsiteX21" fmla="*/ 231913 w 901148"/>
                  <a:gd name="connsiteY21" fmla="*/ 1371600 h 1404731"/>
                  <a:gd name="connsiteX22" fmla="*/ 318052 w 901148"/>
                  <a:gd name="connsiteY22" fmla="*/ 1404731 h 1404731"/>
                  <a:gd name="connsiteX23" fmla="*/ 510209 w 901148"/>
                  <a:gd name="connsiteY23" fmla="*/ 1391479 h 1404731"/>
                  <a:gd name="connsiteX24" fmla="*/ 642731 w 901148"/>
                  <a:gd name="connsiteY24" fmla="*/ 1298713 h 1404731"/>
                  <a:gd name="connsiteX25" fmla="*/ 695739 w 901148"/>
                  <a:gd name="connsiteY25" fmla="*/ 1252331 h 1404731"/>
                  <a:gd name="connsiteX26" fmla="*/ 708992 w 901148"/>
                  <a:gd name="connsiteY26" fmla="*/ 1225827 h 1404731"/>
                  <a:gd name="connsiteX27" fmla="*/ 775252 w 901148"/>
                  <a:gd name="connsiteY27" fmla="*/ 1166192 h 1404731"/>
                  <a:gd name="connsiteX28" fmla="*/ 795131 w 901148"/>
                  <a:gd name="connsiteY28" fmla="*/ 1099931 h 1404731"/>
                  <a:gd name="connsiteX29" fmla="*/ 828261 w 901148"/>
                  <a:gd name="connsiteY29" fmla="*/ 993913 h 1404731"/>
                  <a:gd name="connsiteX30" fmla="*/ 828261 w 901148"/>
                  <a:gd name="connsiteY30" fmla="*/ 934279 h 1404731"/>
                  <a:gd name="connsiteX31" fmla="*/ 841513 w 901148"/>
                  <a:gd name="connsiteY31" fmla="*/ 834887 h 1404731"/>
                  <a:gd name="connsiteX32" fmla="*/ 874644 w 901148"/>
                  <a:gd name="connsiteY32" fmla="*/ 762000 h 1404731"/>
                  <a:gd name="connsiteX33" fmla="*/ 874644 w 901148"/>
                  <a:gd name="connsiteY33" fmla="*/ 722244 h 1404731"/>
                  <a:gd name="connsiteX34" fmla="*/ 901148 w 901148"/>
                  <a:gd name="connsiteY34" fmla="*/ 616227 h 1404731"/>
                  <a:gd name="connsiteX35" fmla="*/ 901148 w 901148"/>
                  <a:gd name="connsiteY35" fmla="*/ 549966 h 1404731"/>
                  <a:gd name="connsiteX36" fmla="*/ 894522 w 901148"/>
                  <a:gd name="connsiteY36" fmla="*/ 483705 h 1404731"/>
                  <a:gd name="connsiteX37" fmla="*/ 874644 w 901148"/>
                  <a:gd name="connsiteY37" fmla="*/ 417444 h 1404731"/>
                  <a:gd name="connsiteX38" fmla="*/ 854765 w 901148"/>
                  <a:gd name="connsiteY38" fmla="*/ 331305 h 1404731"/>
                  <a:gd name="connsiteX39" fmla="*/ 854765 w 901148"/>
                  <a:gd name="connsiteY39" fmla="*/ 205409 h 1404731"/>
                  <a:gd name="connsiteX40" fmla="*/ 795131 w 901148"/>
                  <a:gd name="connsiteY40" fmla="*/ 132522 h 1404731"/>
                  <a:gd name="connsiteX41" fmla="*/ 722244 w 901148"/>
                  <a:gd name="connsiteY41" fmla="*/ 119270 h 1404731"/>
                  <a:gd name="connsiteX42" fmla="*/ 622852 w 901148"/>
                  <a:gd name="connsiteY42" fmla="*/ 152400 h 1404731"/>
                  <a:gd name="connsiteX43" fmla="*/ 622852 w 901148"/>
                  <a:gd name="connsiteY43" fmla="*/ 152400 h 1404731"/>
                  <a:gd name="connsiteX44" fmla="*/ 523461 w 901148"/>
                  <a:gd name="connsiteY44" fmla="*/ 159027 h 1404731"/>
                  <a:gd name="connsiteX45" fmla="*/ 410818 w 901148"/>
                  <a:gd name="connsiteY45" fmla="*/ 39757 h 1404731"/>
                  <a:gd name="connsiteX46" fmla="*/ 410818 w 901148"/>
                  <a:gd name="connsiteY46" fmla="*/ 39757 h 140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1148" h="1404731">
                    <a:moveTo>
                      <a:pt x="344557" y="0"/>
                    </a:moveTo>
                    <a:lnTo>
                      <a:pt x="106018" y="19879"/>
                    </a:lnTo>
                    <a:lnTo>
                      <a:pt x="132522" y="79513"/>
                    </a:lnTo>
                    <a:lnTo>
                      <a:pt x="33131" y="159027"/>
                    </a:lnTo>
                    <a:lnTo>
                      <a:pt x="0" y="225287"/>
                    </a:lnTo>
                    <a:lnTo>
                      <a:pt x="0" y="311427"/>
                    </a:lnTo>
                    <a:lnTo>
                      <a:pt x="39757" y="384313"/>
                    </a:lnTo>
                    <a:lnTo>
                      <a:pt x="66261" y="443948"/>
                    </a:lnTo>
                    <a:lnTo>
                      <a:pt x="72887" y="510209"/>
                    </a:lnTo>
                    <a:cubicBezTo>
                      <a:pt x="79953" y="580865"/>
                      <a:pt x="79513" y="554273"/>
                      <a:pt x="79513" y="589722"/>
                    </a:cubicBezTo>
                    <a:lnTo>
                      <a:pt x="79513" y="655983"/>
                    </a:lnTo>
                    <a:lnTo>
                      <a:pt x="99392" y="708992"/>
                    </a:lnTo>
                    <a:lnTo>
                      <a:pt x="99392" y="748748"/>
                    </a:lnTo>
                    <a:lnTo>
                      <a:pt x="99392" y="834887"/>
                    </a:lnTo>
                    <a:lnTo>
                      <a:pt x="92765" y="874644"/>
                    </a:lnTo>
                    <a:lnTo>
                      <a:pt x="19878" y="1000540"/>
                    </a:lnTo>
                    <a:lnTo>
                      <a:pt x="13252" y="1066800"/>
                    </a:lnTo>
                    <a:lnTo>
                      <a:pt x="46383" y="1106557"/>
                    </a:lnTo>
                    <a:cubicBezTo>
                      <a:pt x="53209" y="1181644"/>
                      <a:pt x="53009" y="1155048"/>
                      <a:pt x="53009" y="1186070"/>
                    </a:cubicBezTo>
                    <a:lnTo>
                      <a:pt x="53009" y="1199322"/>
                    </a:lnTo>
                    <a:lnTo>
                      <a:pt x="119270" y="1318592"/>
                    </a:lnTo>
                    <a:lnTo>
                      <a:pt x="231913" y="1371600"/>
                    </a:lnTo>
                    <a:lnTo>
                      <a:pt x="318052" y="1404731"/>
                    </a:lnTo>
                    <a:lnTo>
                      <a:pt x="510209" y="1391479"/>
                    </a:lnTo>
                    <a:lnTo>
                      <a:pt x="642731" y="1298713"/>
                    </a:lnTo>
                    <a:lnTo>
                      <a:pt x="695739" y="1252331"/>
                    </a:lnTo>
                    <a:lnTo>
                      <a:pt x="708992" y="1225827"/>
                    </a:lnTo>
                    <a:cubicBezTo>
                      <a:pt x="772638" y="1194003"/>
                      <a:pt x="754663" y="1217664"/>
                      <a:pt x="775252" y="1166192"/>
                    </a:cubicBezTo>
                    <a:lnTo>
                      <a:pt x="795131" y="1099931"/>
                    </a:lnTo>
                    <a:lnTo>
                      <a:pt x="828261" y="993913"/>
                    </a:lnTo>
                    <a:lnTo>
                      <a:pt x="828261" y="934279"/>
                    </a:lnTo>
                    <a:lnTo>
                      <a:pt x="841513" y="834887"/>
                    </a:lnTo>
                    <a:cubicBezTo>
                      <a:pt x="875632" y="766651"/>
                      <a:pt x="874644" y="793321"/>
                      <a:pt x="874644" y="762000"/>
                    </a:cubicBezTo>
                    <a:lnTo>
                      <a:pt x="874644" y="722244"/>
                    </a:lnTo>
                    <a:lnTo>
                      <a:pt x="901148" y="616227"/>
                    </a:lnTo>
                    <a:lnTo>
                      <a:pt x="901148" y="549966"/>
                    </a:lnTo>
                    <a:lnTo>
                      <a:pt x="894522" y="483705"/>
                    </a:lnTo>
                    <a:lnTo>
                      <a:pt x="874644" y="417444"/>
                    </a:lnTo>
                    <a:lnTo>
                      <a:pt x="854765" y="331305"/>
                    </a:lnTo>
                    <a:lnTo>
                      <a:pt x="854765" y="205409"/>
                    </a:lnTo>
                    <a:lnTo>
                      <a:pt x="795131" y="132522"/>
                    </a:lnTo>
                    <a:lnTo>
                      <a:pt x="722244" y="119270"/>
                    </a:lnTo>
                    <a:cubicBezTo>
                      <a:pt x="644590" y="142566"/>
                      <a:pt x="677393" y="130584"/>
                      <a:pt x="622852" y="152400"/>
                    </a:cubicBezTo>
                    <a:lnTo>
                      <a:pt x="622852" y="152400"/>
                    </a:lnTo>
                    <a:cubicBezTo>
                      <a:pt x="536736" y="159577"/>
                      <a:pt x="569935" y="159027"/>
                      <a:pt x="523461" y="159027"/>
                    </a:cubicBezTo>
                    <a:lnTo>
                      <a:pt x="410818" y="39757"/>
                    </a:lnTo>
                    <a:lnTo>
                      <a:pt x="410818" y="39757"/>
                    </a:lnTo>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Serbest Form: Şekil 15">
                <a:extLst>
                  <a:ext uri="{FF2B5EF4-FFF2-40B4-BE49-F238E27FC236}">
                    <a16:creationId xmlns:a16="http://schemas.microsoft.com/office/drawing/2014/main" id="{EA7EE6C6-7495-BFFA-030F-F47B762A3D53}"/>
                  </a:ext>
                </a:extLst>
              </p:cNvPr>
              <p:cNvSpPr/>
              <p:nvPr/>
            </p:nvSpPr>
            <p:spPr>
              <a:xfrm>
                <a:off x="2177997" y="3370602"/>
                <a:ext cx="1012735" cy="1541771"/>
              </a:xfrm>
              <a:custGeom>
                <a:avLst/>
                <a:gdLst>
                  <a:gd name="connsiteX0" fmla="*/ 344557 w 901148"/>
                  <a:gd name="connsiteY0" fmla="*/ 0 h 1404731"/>
                  <a:gd name="connsiteX1" fmla="*/ 106018 w 901148"/>
                  <a:gd name="connsiteY1" fmla="*/ 19879 h 1404731"/>
                  <a:gd name="connsiteX2" fmla="*/ 132522 w 901148"/>
                  <a:gd name="connsiteY2" fmla="*/ 79513 h 1404731"/>
                  <a:gd name="connsiteX3" fmla="*/ 33131 w 901148"/>
                  <a:gd name="connsiteY3" fmla="*/ 159027 h 1404731"/>
                  <a:gd name="connsiteX4" fmla="*/ 0 w 901148"/>
                  <a:gd name="connsiteY4" fmla="*/ 225287 h 1404731"/>
                  <a:gd name="connsiteX5" fmla="*/ 0 w 901148"/>
                  <a:gd name="connsiteY5" fmla="*/ 311427 h 1404731"/>
                  <a:gd name="connsiteX6" fmla="*/ 39757 w 901148"/>
                  <a:gd name="connsiteY6" fmla="*/ 384313 h 1404731"/>
                  <a:gd name="connsiteX7" fmla="*/ 66261 w 901148"/>
                  <a:gd name="connsiteY7" fmla="*/ 443948 h 1404731"/>
                  <a:gd name="connsiteX8" fmla="*/ 72887 w 901148"/>
                  <a:gd name="connsiteY8" fmla="*/ 510209 h 1404731"/>
                  <a:gd name="connsiteX9" fmla="*/ 79513 w 901148"/>
                  <a:gd name="connsiteY9" fmla="*/ 589722 h 1404731"/>
                  <a:gd name="connsiteX10" fmla="*/ 79513 w 901148"/>
                  <a:gd name="connsiteY10" fmla="*/ 655983 h 1404731"/>
                  <a:gd name="connsiteX11" fmla="*/ 99392 w 901148"/>
                  <a:gd name="connsiteY11" fmla="*/ 708992 h 1404731"/>
                  <a:gd name="connsiteX12" fmla="*/ 99392 w 901148"/>
                  <a:gd name="connsiteY12" fmla="*/ 748748 h 1404731"/>
                  <a:gd name="connsiteX13" fmla="*/ 99392 w 901148"/>
                  <a:gd name="connsiteY13" fmla="*/ 834887 h 1404731"/>
                  <a:gd name="connsiteX14" fmla="*/ 92765 w 901148"/>
                  <a:gd name="connsiteY14" fmla="*/ 874644 h 1404731"/>
                  <a:gd name="connsiteX15" fmla="*/ 19878 w 901148"/>
                  <a:gd name="connsiteY15" fmla="*/ 1000540 h 1404731"/>
                  <a:gd name="connsiteX16" fmla="*/ 13252 w 901148"/>
                  <a:gd name="connsiteY16" fmla="*/ 1066800 h 1404731"/>
                  <a:gd name="connsiteX17" fmla="*/ 46383 w 901148"/>
                  <a:gd name="connsiteY17" fmla="*/ 1106557 h 1404731"/>
                  <a:gd name="connsiteX18" fmla="*/ 53009 w 901148"/>
                  <a:gd name="connsiteY18" fmla="*/ 1186070 h 1404731"/>
                  <a:gd name="connsiteX19" fmla="*/ 53009 w 901148"/>
                  <a:gd name="connsiteY19" fmla="*/ 1199322 h 1404731"/>
                  <a:gd name="connsiteX20" fmla="*/ 119270 w 901148"/>
                  <a:gd name="connsiteY20" fmla="*/ 1318592 h 1404731"/>
                  <a:gd name="connsiteX21" fmla="*/ 231913 w 901148"/>
                  <a:gd name="connsiteY21" fmla="*/ 1371600 h 1404731"/>
                  <a:gd name="connsiteX22" fmla="*/ 318052 w 901148"/>
                  <a:gd name="connsiteY22" fmla="*/ 1404731 h 1404731"/>
                  <a:gd name="connsiteX23" fmla="*/ 510209 w 901148"/>
                  <a:gd name="connsiteY23" fmla="*/ 1391479 h 1404731"/>
                  <a:gd name="connsiteX24" fmla="*/ 642731 w 901148"/>
                  <a:gd name="connsiteY24" fmla="*/ 1298713 h 1404731"/>
                  <a:gd name="connsiteX25" fmla="*/ 695739 w 901148"/>
                  <a:gd name="connsiteY25" fmla="*/ 1252331 h 1404731"/>
                  <a:gd name="connsiteX26" fmla="*/ 708992 w 901148"/>
                  <a:gd name="connsiteY26" fmla="*/ 1225827 h 1404731"/>
                  <a:gd name="connsiteX27" fmla="*/ 775252 w 901148"/>
                  <a:gd name="connsiteY27" fmla="*/ 1166192 h 1404731"/>
                  <a:gd name="connsiteX28" fmla="*/ 795131 w 901148"/>
                  <a:gd name="connsiteY28" fmla="*/ 1099931 h 1404731"/>
                  <a:gd name="connsiteX29" fmla="*/ 828261 w 901148"/>
                  <a:gd name="connsiteY29" fmla="*/ 993913 h 1404731"/>
                  <a:gd name="connsiteX30" fmla="*/ 828261 w 901148"/>
                  <a:gd name="connsiteY30" fmla="*/ 934279 h 1404731"/>
                  <a:gd name="connsiteX31" fmla="*/ 841513 w 901148"/>
                  <a:gd name="connsiteY31" fmla="*/ 834887 h 1404731"/>
                  <a:gd name="connsiteX32" fmla="*/ 874644 w 901148"/>
                  <a:gd name="connsiteY32" fmla="*/ 762000 h 1404731"/>
                  <a:gd name="connsiteX33" fmla="*/ 874644 w 901148"/>
                  <a:gd name="connsiteY33" fmla="*/ 722244 h 1404731"/>
                  <a:gd name="connsiteX34" fmla="*/ 901148 w 901148"/>
                  <a:gd name="connsiteY34" fmla="*/ 616227 h 1404731"/>
                  <a:gd name="connsiteX35" fmla="*/ 901148 w 901148"/>
                  <a:gd name="connsiteY35" fmla="*/ 549966 h 1404731"/>
                  <a:gd name="connsiteX36" fmla="*/ 894522 w 901148"/>
                  <a:gd name="connsiteY36" fmla="*/ 483705 h 1404731"/>
                  <a:gd name="connsiteX37" fmla="*/ 874644 w 901148"/>
                  <a:gd name="connsiteY37" fmla="*/ 417444 h 1404731"/>
                  <a:gd name="connsiteX38" fmla="*/ 854765 w 901148"/>
                  <a:gd name="connsiteY38" fmla="*/ 331305 h 1404731"/>
                  <a:gd name="connsiteX39" fmla="*/ 854765 w 901148"/>
                  <a:gd name="connsiteY39" fmla="*/ 205409 h 1404731"/>
                  <a:gd name="connsiteX40" fmla="*/ 795131 w 901148"/>
                  <a:gd name="connsiteY40" fmla="*/ 132522 h 1404731"/>
                  <a:gd name="connsiteX41" fmla="*/ 722244 w 901148"/>
                  <a:gd name="connsiteY41" fmla="*/ 119270 h 1404731"/>
                  <a:gd name="connsiteX42" fmla="*/ 622852 w 901148"/>
                  <a:gd name="connsiteY42" fmla="*/ 152400 h 1404731"/>
                  <a:gd name="connsiteX43" fmla="*/ 622852 w 901148"/>
                  <a:gd name="connsiteY43" fmla="*/ 152400 h 1404731"/>
                  <a:gd name="connsiteX44" fmla="*/ 523461 w 901148"/>
                  <a:gd name="connsiteY44" fmla="*/ 159027 h 1404731"/>
                  <a:gd name="connsiteX45" fmla="*/ 410818 w 901148"/>
                  <a:gd name="connsiteY45" fmla="*/ 39757 h 1404731"/>
                  <a:gd name="connsiteX46" fmla="*/ 410818 w 901148"/>
                  <a:gd name="connsiteY46" fmla="*/ 39757 h 140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1148" h="1404731">
                    <a:moveTo>
                      <a:pt x="344557" y="0"/>
                    </a:moveTo>
                    <a:lnTo>
                      <a:pt x="106018" y="19879"/>
                    </a:lnTo>
                    <a:lnTo>
                      <a:pt x="132522" y="79513"/>
                    </a:lnTo>
                    <a:lnTo>
                      <a:pt x="33131" y="159027"/>
                    </a:lnTo>
                    <a:lnTo>
                      <a:pt x="0" y="225287"/>
                    </a:lnTo>
                    <a:lnTo>
                      <a:pt x="0" y="311427"/>
                    </a:lnTo>
                    <a:lnTo>
                      <a:pt x="39757" y="384313"/>
                    </a:lnTo>
                    <a:lnTo>
                      <a:pt x="66261" y="443948"/>
                    </a:lnTo>
                    <a:lnTo>
                      <a:pt x="72887" y="510209"/>
                    </a:lnTo>
                    <a:cubicBezTo>
                      <a:pt x="79953" y="580865"/>
                      <a:pt x="79513" y="554273"/>
                      <a:pt x="79513" y="589722"/>
                    </a:cubicBezTo>
                    <a:lnTo>
                      <a:pt x="79513" y="655983"/>
                    </a:lnTo>
                    <a:lnTo>
                      <a:pt x="99392" y="708992"/>
                    </a:lnTo>
                    <a:lnTo>
                      <a:pt x="99392" y="748748"/>
                    </a:lnTo>
                    <a:lnTo>
                      <a:pt x="99392" y="834887"/>
                    </a:lnTo>
                    <a:lnTo>
                      <a:pt x="92765" y="874644"/>
                    </a:lnTo>
                    <a:lnTo>
                      <a:pt x="19878" y="1000540"/>
                    </a:lnTo>
                    <a:lnTo>
                      <a:pt x="13252" y="1066800"/>
                    </a:lnTo>
                    <a:lnTo>
                      <a:pt x="46383" y="1106557"/>
                    </a:lnTo>
                    <a:cubicBezTo>
                      <a:pt x="53209" y="1181644"/>
                      <a:pt x="53009" y="1155048"/>
                      <a:pt x="53009" y="1186070"/>
                    </a:cubicBezTo>
                    <a:lnTo>
                      <a:pt x="53009" y="1199322"/>
                    </a:lnTo>
                    <a:lnTo>
                      <a:pt x="119270" y="1318592"/>
                    </a:lnTo>
                    <a:lnTo>
                      <a:pt x="231913" y="1371600"/>
                    </a:lnTo>
                    <a:lnTo>
                      <a:pt x="318052" y="1404731"/>
                    </a:lnTo>
                    <a:lnTo>
                      <a:pt x="510209" y="1391479"/>
                    </a:lnTo>
                    <a:lnTo>
                      <a:pt x="642731" y="1298713"/>
                    </a:lnTo>
                    <a:lnTo>
                      <a:pt x="695739" y="1252331"/>
                    </a:lnTo>
                    <a:lnTo>
                      <a:pt x="708992" y="1225827"/>
                    </a:lnTo>
                    <a:cubicBezTo>
                      <a:pt x="772638" y="1194003"/>
                      <a:pt x="754663" y="1217664"/>
                      <a:pt x="775252" y="1166192"/>
                    </a:cubicBezTo>
                    <a:lnTo>
                      <a:pt x="795131" y="1099931"/>
                    </a:lnTo>
                    <a:lnTo>
                      <a:pt x="828261" y="993913"/>
                    </a:lnTo>
                    <a:lnTo>
                      <a:pt x="828261" y="934279"/>
                    </a:lnTo>
                    <a:lnTo>
                      <a:pt x="841513" y="834887"/>
                    </a:lnTo>
                    <a:cubicBezTo>
                      <a:pt x="875632" y="766651"/>
                      <a:pt x="874644" y="793321"/>
                      <a:pt x="874644" y="762000"/>
                    </a:cubicBezTo>
                    <a:lnTo>
                      <a:pt x="874644" y="722244"/>
                    </a:lnTo>
                    <a:lnTo>
                      <a:pt x="901148" y="616227"/>
                    </a:lnTo>
                    <a:lnTo>
                      <a:pt x="901148" y="549966"/>
                    </a:lnTo>
                    <a:lnTo>
                      <a:pt x="894522" y="483705"/>
                    </a:lnTo>
                    <a:lnTo>
                      <a:pt x="874644" y="417444"/>
                    </a:lnTo>
                    <a:lnTo>
                      <a:pt x="854765" y="331305"/>
                    </a:lnTo>
                    <a:lnTo>
                      <a:pt x="854765" y="205409"/>
                    </a:lnTo>
                    <a:lnTo>
                      <a:pt x="795131" y="132522"/>
                    </a:lnTo>
                    <a:lnTo>
                      <a:pt x="722244" y="119270"/>
                    </a:lnTo>
                    <a:cubicBezTo>
                      <a:pt x="644590" y="142566"/>
                      <a:pt x="677393" y="130584"/>
                      <a:pt x="622852" y="152400"/>
                    </a:cubicBezTo>
                    <a:lnTo>
                      <a:pt x="622852" y="152400"/>
                    </a:lnTo>
                    <a:cubicBezTo>
                      <a:pt x="536736" y="159577"/>
                      <a:pt x="569935" y="159027"/>
                      <a:pt x="523461" y="159027"/>
                    </a:cubicBezTo>
                    <a:lnTo>
                      <a:pt x="410818" y="39757"/>
                    </a:lnTo>
                    <a:lnTo>
                      <a:pt x="410818" y="39757"/>
                    </a:lnTo>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5605" name="Picture 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614" y="3315716"/>
                <a:ext cx="1140781" cy="1740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6"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7524" y="3215987"/>
                <a:ext cx="1483383" cy="1761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Dikdörtgen 14"/>
            <p:cNvSpPr/>
            <p:nvPr/>
          </p:nvSpPr>
          <p:spPr>
            <a:xfrm>
              <a:off x="824903" y="5014760"/>
              <a:ext cx="2451027" cy="307777"/>
            </a:xfrm>
            <a:prstGeom prst="rect">
              <a:avLst/>
            </a:prstGeom>
          </p:spPr>
          <p:txBody>
            <a:bodyPr wrap="square">
              <a:spAutoFit/>
            </a:bodyPr>
            <a:lstStyle/>
            <a:p>
              <a:pPr>
                <a:spcBef>
                  <a:spcPct val="0"/>
                </a:spcBef>
              </a:pPr>
              <a:r>
                <a:rPr lang="tr-TR" altLang="tr-TR" sz="1400" i="1" dirty="0">
                  <a:latin typeface="+mj-lt"/>
                </a:rPr>
                <a:t>B den A’ya taşınan bir moment</a:t>
              </a:r>
            </a:p>
          </p:txBody>
        </p:sp>
        <p:sp>
          <p:nvSpPr>
            <p:cNvPr id="21" name="Metin kutusu 20">
              <a:extLst>
                <a:ext uri="{FF2B5EF4-FFF2-40B4-BE49-F238E27FC236}">
                  <a16:creationId xmlns:a16="http://schemas.microsoft.com/office/drawing/2014/main" id="{4BE9311B-A0C5-0831-BE6A-F0D721CEC0DD}"/>
                </a:ext>
              </a:extLst>
            </p:cNvPr>
            <p:cNvSpPr txBox="1"/>
            <p:nvPr/>
          </p:nvSpPr>
          <p:spPr>
            <a:xfrm>
              <a:off x="1796389" y="3873889"/>
              <a:ext cx="348130" cy="523220"/>
            </a:xfrm>
            <a:prstGeom prst="rect">
              <a:avLst/>
            </a:prstGeom>
            <a:solidFill>
              <a:schemeClr val="bg1"/>
            </a:solidFill>
          </p:spPr>
          <p:txBody>
            <a:bodyPr wrap="square" rtlCol="0">
              <a:spAutoFit/>
            </a:bodyPr>
            <a:lstStyle/>
            <a:p>
              <a:r>
                <a:rPr lang="tr-TR" sz="2800" b="1" dirty="0">
                  <a:solidFill>
                    <a:srgbClr val="344AD6"/>
                  </a:solidFill>
                </a:rPr>
                <a:t>=</a:t>
              </a:r>
            </a:p>
          </p:txBody>
        </p:sp>
      </p:grpSp>
    </p:spTree>
    <p:extLst>
      <p:ext uri="{BB962C8B-B14F-4D97-AF65-F5344CB8AC3E}">
        <p14:creationId xmlns:p14="http://schemas.microsoft.com/office/powerpoint/2010/main" val="954573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wipe(left)">
                                      <p:cBhvr>
                                        <p:cTn id="7" dur="500"/>
                                        <p:tgtEl>
                                          <p:spTgt spid="2560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5607"/>
                                        </p:tgtEl>
                                        <p:attrNameLst>
                                          <p:attrName>style.visibility</p:attrName>
                                        </p:attrNameLst>
                                      </p:cBhvr>
                                      <p:to>
                                        <p:strVal val="visible"/>
                                      </p:to>
                                    </p:set>
                                    <p:animEffect transition="in" filter="wipe(left)">
                                      <p:cBhvr>
                                        <p:cTn id="19" dur="500"/>
                                        <p:tgtEl>
                                          <p:spTgt spid="2560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7" grpId="0"/>
      <p:bldP spid="4" grpId="0"/>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ikdörtgen 1"/>
          <p:cNvSpPr>
            <a:spLocks noChangeArrowheads="1"/>
          </p:cNvSpPr>
          <p:nvPr/>
        </p:nvSpPr>
        <p:spPr bwMode="auto">
          <a:xfrm>
            <a:off x="303791" y="484513"/>
            <a:ext cx="6840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spcAft>
                <a:spcPts val="1000"/>
              </a:spcAft>
              <a:buFontTx/>
              <a:buNone/>
            </a:pPr>
            <a:r>
              <a:rPr lang="tr-TR" altLang="tr-TR" sz="1800" b="1" dirty="0">
                <a:solidFill>
                  <a:srgbClr val="FF0000"/>
                </a:solidFill>
                <a:latin typeface="+mj-lt"/>
              </a:rPr>
              <a:t>2.13 Kuvvetler Sisteminin İndirgenmesi ve Bileşkeler</a:t>
            </a:r>
          </a:p>
        </p:txBody>
      </p:sp>
      <mc:AlternateContent xmlns:mc="http://schemas.openxmlformats.org/markup-compatibility/2006" xmlns:a14="http://schemas.microsoft.com/office/drawing/2010/main">
        <mc:Choice Requires="a14">
          <p:sp>
            <p:nvSpPr>
              <p:cNvPr id="26630" name="Metin kutusu 4"/>
              <p:cNvSpPr txBox="1">
                <a:spLocks noChangeArrowheads="1"/>
              </p:cNvSpPr>
              <p:nvPr/>
            </p:nvSpPr>
            <p:spPr bwMode="auto">
              <a:xfrm>
                <a:off x="287524" y="932417"/>
                <a:ext cx="8568952" cy="22276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just">
                  <a:lnSpc>
                    <a:spcPct val="150000"/>
                  </a:lnSpc>
                  <a:spcBef>
                    <a:spcPct val="0"/>
                  </a:spcBef>
                  <a:buNone/>
                </a:pPr>
                <a:r>
                  <a:rPr lang="tr-TR" altLang="tr-TR" sz="1800" dirty="0">
                    <a:solidFill>
                      <a:schemeClr val="tx1"/>
                    </a:solidFill>
                    <a:latin typeface="+mn-lt"/>
                  </a:rPr>
                  <a:t>Bir cisme etki eden kuvvet ve moment sisteminin bir noktaya indirgenmesi,</a:t>
                </a:r>
              </a:p>
              <a:p>
                <a:pPr algn="just">
                  <a:lnSpc>
                    <a:spcPct val="150000"/>
                  </a:lnSpc>
                  <a:spcBef>
                    <a:spcPct val="0"/>
                  </a:spcBef>
                  <a:buNone/>
                </a:pPr>
                <a:r>
                  <a:rPr lang="tr-TR" altLang="tr-TR" sz="1800" dirty="0">
                    <a:solidFill>
                      <a:schemeClr val="tx1"/>
                    </a:solidFill>
                    <a:latin typeface="+mn-lt"/>
                  </a:rPr>
                  <a:t>indirgenen noktada aynı etkiyi oluşturacak şekilde bir </a:t>
                </a:r>
                <a:r>
                  <a:rPr lang="tr-TR" altLang="tr-TR" sz="1800" b="1" dirty="0">
                    <a:solidFill>
                      <a:schemeClr val="tx1"/>
                    </a:solidFill>
                    <a:latin typeface="+mn-lt"/>
                  </a:rPr>
                  <a:t>bileşke kuvvet (</a:t>
                </a:r>
                <a14:m>
                  <m:oMath xmlns:m="http://schemas.openxmlformats.org/officeDocument/2006/math">
                    <m:acc>
                      <m:accPr>
                        <m:chr m:val="⃗"/>
                        <m:ctrlPr>
                          <a:rPr lang="tr-TR" sz="1800" b="1" i="1" smtClean="0">
                            <a:solidFill>
                              <a:schemeClr val="tx1"/>
                            </a:solidFill>
                            <a:latin typeface="Cambria Math" panose="02040503050406030204" pitchFamily="18" charset="0"/>
                          </a:rPr>
                        </m:ctrlPr>
                      </m:accPr>
                      <m:e>
                        <m:r>
                          <a:rPr lang="tr-TR" sz="1800" b="1" i="1" smtClean="0">
                            <a:solidFill>
                              <a:schemeClr val="tx1"/>
                            </a:solidFill>
                            <a:latin typeface="Cambria Math" panose="02040503050406030204" pitchFamily="18" charset="0"/>
                          </a:rPr>
                          <m:t>𝑹</m:t>
                        </m:r>
                      </m:e>
                    </m:acc>
                  </m:oMath>
                </a14:m>
                <a:r>
                  <a:rPr lang="tr-TR" altLang="tr-TR" sz="1800" b="1" dirty="0">
                    <a:solidFill>
                      <a:schemeClr val="tx1"/>
                    </a:solidFill>
                    <a:latin typeface="+mn-lt"/>
                  </a:rPr>
                  <a:t>) ve bir bileşke moment (</a:t>
                </a:r>
                <a14:m>
                  <m:oMath xmlns:m="http://schemas.openxmlformats.org/officeDocument/2006/math">
                    <m:r>
                      <a:rPr lang="tr-TR" sz="1800" b="1" i="0" smtClean="0">
                        <a:solidFill>
                          <a:schemeClr val="tx1"/>
                        </a:solidFill>
                        <a:latin typeface="Cambria Math" panose="02040503050406030204" pitchFamily="18" charset="0"/>
                      </a:rPr>
                      <m:t> </m:t>
                    </m:r>
                    <m:acc>
                      <m:accPr>
                        <m:chr m:val="⃗"/>
                        <m:ctrlPr>
                          <a:rPr lang="tr-TR" sz="1800" b="1" i="1">
                            <a:solidFill>
                              <a:schemeClr val="tx1"/>
                            </a:solidFill>
                            <a:latin typeface="Cambria Math" panose="02040503050406030204" pitchFamily="18" charset="0"/>
                          </a:rPr>
                        </m:ctrlPr>
                      </m:accPr>
                      <m:e>
                        <m:sSub>
                          <m:sSubPr>
                            <m:ctrlPr>
                              <a:rPr lang="tr-TR" sz="1800" b="1" i="1" smtClean="0">
                                <a:solidFill>
                                  <a:schemeClr val="tx1"/>
                                </a:solidFill>
                                <a:latin typeface="Cambria Math" panose="02040503050406030204" pitchFamily="18" charset="0"/>
                              </a:rPr>
                            </m:ctrlPr>
                          </m:sSubPr>
                          <m:e>
                            <m:r>
                              <a:rPr lang="tr-TR" sz="1800" b="1" i="1">
                                <a:solidFill>
                                  <a:schemeClr val="tx1"/>
                                </a:solidFill>
                                <a:latin typeface="Cambria Math" panose="02040503050406030204" pitchFamily="18" charset="0"/>
                              </a:rPr>
                              <m:t>𝑴</m:t>
                            </m:r>
                          </m:e>
                          <m:sub>
                            <m:r>
                              <a:rPr lang="tr-TR" sz="1800" b="1" i="1" smtClean="0">
                                <a:solidFill>
                                  <a:schemeClr val="tx1"/>
                                </a:solidFill>
                                <a:latin typeface="Cambria Math" panose="02040503050406030204" pitchFamily="18" charset="0"/>
                              </a:rPr>
                              <m:t>𝒐</m:t>
                            </m:r>
                          </m:sub>
                        </m:sSub>
                      </m:e>
                    </m:acc>
                  </m:oMath>
                </a14:m>
                <a:r>
                  <a:rPr lang="tr-TR" altLang="tr-TR" sz="1800" b="1" dirty="0">
                    <a:solidFill>
                      <a:schemeClr val="tx1"/>
                    </a:solidFill>
                    <a:latin typeface="+mn-lt"/>
                  </a:rPr>
                  <a:t>) </a:t>
                </a:r>
                <a:r>
                  <a:rPr lang="tr-TR" altLang="tr-TR" sz="1800" dirty="0">
                    <a:solidFill>
                      <a:schemeClr val="tx1"/>
                    </a:solidFill>
                    <a:latin typeface="+mn-lt"/>
                  </a:rPr>
                  <a:t>elde etmek demektir.</a:t>
                </a:r>
              </a:p>
              <a:p>
                <a:pPr algn="just">
                  <a:lnSpc>
                    <a:spcPct val="150000"/>
                  </a:lnSpc>
                  <a:spcBef>
                    <a:spcPct val="0"/>
                  </a:spcBef>
                  <a:buNone/>
                </a:pPr>
                <a:endParaRPr lang="tr-TR" altLang="tr-TR" sz="1800" b="1" i="1" dirty="0">
                  <a:solidFill>
                    <a:srgbClr val="00B050"/>
                  </a:solidFill>
                  <a:latin typeface="+mn-lt"/>
                </a:endParaRPr>
              </a:p>
              <a:p>
                <a:pPr algn="just">
                  <a:lnSpc>
                    <a:spcPct val="150000"/>
                  </a:lnSpc>
                  <a:spcBef>
                    <a:spcPct val="0"/>
                  </a:spcBef>
                  <a:buNone/>
                </a:pPr>
                <a:r>
                  <a:rPr lang="tr-TR" altLang="tr-TR" sz="1800" b="1" i="1" dirty="0">
                    <a:solidFill>
                      <a:srgbClr val="00B050"/>
                    </a:solidFill>
                    <a:latin typeface="+mn-lt"/>
                  </a:rPr>
                  <a:t>Bileşke kuvvetin cisme etkisi, tüm bileşenlerin aynı anda oluşturduğu etkiye eşittir.</a:t>
                </a:r>
              </a:p>
            </p:txBody>
          </p:sp>
        </mc:Choice>
        <mc:Fallback xmlns="">
          <p:sp>
            <p:nvSpPr>
              <p:cNvPr id="26630" name="Metin kutusu 4"/>
              <p:cNvSpPr txBox="1">
                <a:spLocks noRot="1" noChangeAspect="1" noMove="1" noResize="1" noEditPoints="1" noAdjustHandles="1" noChangeArrowheads="1" noChangeShapeType="1" noTextEdit="1"/>
              </p:cNvSpPr>
              <p:nvPr/>
            </p:nvSpPr>
            <p:spPr bwMode="auto">
              <a:xfrm>
                <a:off x="287524" y="932417"/>
                <a:ext cx="8568952" cy="2227661"/>
              </a:xfrm>
              <a:prstGeom prst="rect">
                <a:avLst/>
              </a:prstGeom>
              <a:blipFill>
                <a:blip r:embed="rId2"/>
                <a:stretch>
                  <a:fillRect l="-569" r="-640" b="-35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noFill/>
                  </a:rPr>
                  <a:t> </a:t>
                </a:r>
              </a:p>
            </p:txBody>
          </p:sp>
        </mc:Fallback>
      </mc:AlternateContent>
      <p:sp>
        <p:nvSpPr>
          <p:cNvPr id="4" name="Altbilgi Yer Tutucusu 3"/>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118</a:t>
            </a:fld>
            <a:endParaRPr lang="tr-TR"/>
          </a:p>
        </p:txBody>
      </p:sp>
      <p:sp>
        <p:nvSpPr>
          <p:cNvPr id="14" name="Metin kutusu 13"/>
          <p:cNvSpPr txBox="1"/>
          <p:nvPr/>
        </p:nvSpPr>
        <p:spPr>
          <a:xfrm>
            <a:off x="107504" y="139666"/>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pic>
        <p:nvPicPr>
          <p:cNvPr id="8" name="Resim 2">
            <a:extLst>
              <a:ext uri="{FF2B5EF4-FFF2-40B4-BE49-F238E27FC236}">
                <a16:creationId xmlns:a16="http://schemas.microsoft.com/office/drawing/2014/main" id="{BFE62678-3901-4812-907E-44590ADE6968}"/>
              </a:ext>
            </a:extLst>
          </p:cNvPr>
          <p:cNvPicPr>
            <a:picLocks noChangeAspect="1"/>
          </p:cNvPicPr>
          <p:nvPr/>
        </p:nvPicPr>
        <p:blipFill rotWithShape="1">
          <a:blip r:embed="rId3">
            <a:extLst>
              <a:ext uri="{28A0092B-C50C-407E-A947-70E740481C1C}">
                <a14:useLocalDpi xmlns:a14="http://schemas.microsoft.com/office/drawing/2010/main" val="0"/>
              </a:ext>
            </a:extLst>
          </a:blip>
          <a:srcRect b="34079"/>
          <a:stretch/>
        </p:blipFill>
        <p:spPr bwMode="auto">
          <a:xfrm flipH="1">
            <a:off x="2627784" y="3653592"/>
            <a:ext cx="4121368" cy="183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Metin kutusu 4">
                <a:extLst>
                  <a:ext uri="{FF2B5EF4-FFF2-40B4-BE49-F238E27FC236}">
                    <a16:creationId xmlns:a16="http://schemas.microsoft.com/office/drawing/2014/main" id="{2C824E48-0BAB-C27C-AAF7-74BCD424E66D}"/>
                  </a:ext>
                </a:extLst>
              </p:cNvPr>
              <p:cNvSpPr txBox="1"/>
              <p:nvPr/>
            </p:nvSpPr>
            <p:spPr>
              <a:xfrm>
                <a:off x="5134616" y="4313268"/>
                <a:ext cx="380232"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sz="1800" b="1" i="1" smtClean="0">
                              <a:solidFill>
                                <a:srgbClr val="FF0000"/>
                              </a:solidFill>
                              <a:latin typeface="Cambria Math" panose="02040503050406030204" pitchFamily="18" charset="0"/>
                            </a:rPr>
                          </m:ctrlPr>
                        </m:accPr>
                        <m:e>
                          <m:r>
                            <a:rPr lang="tr-TR" sz="1800" b="1" i="1" smtClean="0">
                              <a:solidFill>
                                <a:srgbClr val="FF0000"/>
                              </a:solidFill>
                              <a:latin typeface="Cambria Math" panose="02040503050406030204" pitchFamily="18" charset="0"/>
                            </a:rPr>
                            <m:t>𝑹</m:t>
                          </m:r>
                        </m:e>
                      </m:acc>
                    </m:oMath>
                  </m:oMathPara>
                </a14:m>
                <a:endParaRPr lang="tr-TR" baseline="-25000" dirty="0">
                  <a:solidFill>
                    <a:srgbClr val="FF0000"/>
                  </a:solidFill>
                </a:endParaRPr>
              </a:p>
            </p:txBody>
          </p:sp>
        </mc:Choice>
        <mc:Fallback xmlns="">
          <p:sp>
            <p:nvSpPr>
              <p:cNvPr id="5" name="Metin kutusu 4">
                <a:extLst>
                  <a:ext uri="{FF2B5EF4-FFF2-40B4-BE49-F238E27FC236}">
                    <a16:creationId xmlns:a16="http://schemas.microsoft.com/office/drawing/2014/main" id="{2C824E48-0BAB-C27C-AAF7-74BCD424E66D}"/>
                  </a:ext>
                </a:extLst>
              </p:cNvPr>
              <p:cNvSpPr txBox="1">
                <a:spLocks noRot="1" noChangeAspect="1" noMove="1" noResize="1" noEditPoints="1" noAdjustHandles="1" noChangeArrowheads="1" noChangeShapeType="1" noTextEdit="1"/>
              </p:cNvSpPr>
              <p:nvPr/>
            </p:nvSpPr>
            <p:spPr>
              <a:xfrm>
                <a:off x="5134616" y="4313268"/>
                <a:ext cx="380232" cy="402931"/>
              </a:xfrm>
              <a:prstGeom prst="rect">
                <a:avLst/>
              </a:prstGeom>
              <a:blipFill>
                <a:blip r:embed="rId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 name="Metin kutusu 8">
                <a:extLst>
                  <a:ext uri="{FF2B5EF4-FFF2-40B4-BE49-F238E27FC236}">
                    <a16:creationId xmlns:a16="http://schemas.microsoft.com/office/drawing/2014/main" id="{B1C98D07-C6F4-9F9B-896E-6D3F4C1DC702}"/>
                  </a:ext>
                </a:extLst>
              </p:cNvPr>
              <p:cNvSpPr txBox="1"/>
              <p:nvPr/>
            </p:nvSpPr>
            <p:spPr>
              <a:xfrm>
                <a:off x="4139952" y="3703786"/>
                <a:ext cx="477951"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sz="1800" b="1" i="1" smtClean="0">
                              <a:solidFill>
                                <a:srgbClr val="FF0000"/>
                              </a:solidFill>
                              <a:latin typeface="Cambria Math" panose="02040503050406030204" pitchFamily="18" charset="0"/>
                            </a:rPr>
                          </m:ctrlPr>
                        </m:accPr>
                        <m:e>
                          <m:sSub>
                            <m:sSubPr>
                              <m:ctrlPr>
                                <a:rPr lang="tr-TR" sz="1800" b="1" i="1" smtClean="0">
                                  <a:solidFill>
                                    <a:srgbClr val="FF0000"/>
                                  </a:solidFill>
                                  <a:latin typeface="Cambria Math" panose="02040503050406030204" pitchFamily="18" charset="0"/>
                                </a:rPr>
                              </m:ctrlPr>
                            </m:sSubPr>
                            <m:e>
                              <m:r>
                                <a:rPr lang="tr-TR" sz="1800" b="1" i="1" smtClean="0">
                                  <a:solidFill>
                                    <a:srgbClr val="FF0000"/>
                                  </a:solidFill>
                                  <a:latin typeface="Cambria Math" panose="02040503050406030204" pitchFamily="18" charset="0"/>
                                </a:rPr>
                                <m:t>𝑭</m:t>
                              </m:r>
                            </m:e>
                            <m:sub>
                              <m:r>
                                <a:rPr lang="tr-TR" sz="1800" b="1" i="1" smtClean="0">
                                  <a:solidFill>
                                    <a:srgbClr val="FF0000"/>
                                  </a:solidFill>
                                  <a:latin typeface="Cambria Math" panose="02040503050406030204" pitchFamily="18" charset="0"/>
                                </a:rPr>
                                <m:t>𝟏</m:t>
                              </m:r>
                            </m:sub>
                          </m:sSub>
                        </m:e>
                      </m:acc>
                    </m:oMath>
                  </m:oMathPara>
                </a14:m>
                <a:endParaRPr lang="tr-TR" baseline="-25000" dirty="0">
                  <a:solidFill>
                    <a:srgbClr val="FF0000"/>
                  </a:solidFill>
                </a:endParaRPr>
              </a:p>
            </p:txBody>
          </p:sp>
        </mc:Choice>
        <mc:Fallback xmlns="">
          <p:sp>
            <p:nvSpPr>
              <p:cNvPr id="9" name="Metin kutusu 8">
                <a:extLst>
                  <a:ext uri="{FF2B5EF4-FFF2-40B4-BE49-F238E27FC236}">
                    <a16:creationId xmlns:a16="http://schemas.microsoft.com/office/drawing/2014/main" id="{B1C98D07-C6F4-9F9B-896E-6D3F4C1DC702}"/>
                  </a:ext>
                </a:extLst>
              </p:cNvPr>
              <p:cNvSpPr txBox="1">
                <a:spLocks noRot="1" noChangeAspect="1" noMove="1" noResize="1" noEditPoints="1" noAdjustHandles="1" noChangeArrowheads="1" noChangeShapeType="1" noTextEdit="1"/>
              </p:cNvSpPr>
              <p:nvPr/>
            </p:nvSpPr>
            <p:spPr>
              <a:xfrm>
                <a:off x="4139952" y="3703786"/>
                <a:ext cx="477951" cy="402931"/>
              </a:xfrm>
              <a:prstGeom prst="rect">
                <a:avLst/>
              </a:prstGeom>
              <a:blipFill>
                <a:blip r:embed="rId5"/>
                <a:stretch>
                  <a:fillRect b="-151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Metin kutusu 9">
                <a:extLst>
                  <a:ext uri="{FF2B5EF4-FFF2-40B4-BE49-F238E27FC236}">
                    <a16:creationId xmlns:a16="http://schemas.microsoft.com/office/drawing/2014/main" id="{E1A1A8AF-0AFE-F311-302B-CCC3205F4EEB}"/>
                  </a:ext>
                </a:extLst>
              </p:cNvPr>
              <p:cNvSpPr txBox="1"/>
              <p:nvPr/>
            </p:nvSpPr>
            <p:spPr>
              <a:xfrm>
                <a:off x="2627784" y="4846593"/>
                <a:ext cx="477951"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sz="1800" b="1" i="1" smtClean="0">
                              <a:solidFill>
                                <a:srgbClr val="FF0000"/>
                              </a:solidFill>
                              <a:latin typeface="Cambria Math" panose="02040503050406030204" pitchFamily="18" charset="0"/>
                            </a:rPr>
                          </m:ctrlPr>
                        </m:accPr>
                        <m:e>
                          <m:sSub>
                            <m:sSubPr>
                              <m:ctrlPr>
                                <a:rPr lang="tr-TR" sz="1800" b="1" i="1" smtClean="0">
                                  <a:solidFill>
                                    <a:srgbClr val="FF0000"/>
                                  </a:solidFill>
                                  <a:latin typeface="Cambria Math" panose="02040503050406030204" pitchFamily="18" charset="0"/>
                                </a:rPr>
                              </m:ctrlPr>
                            </m:sSubPr>
                            <m:e>
                              <m:r>
                                <a:rPr lang="tr-TR" sz="1800" b="1" i="1" smtClean="0">
                                  <a:solidFill>
                                    <a:srgbClr val="FF0000"/>
                                  </a:solidFill>
                                  <a:latin typeface="Cambria Math" panose="02040503050406030204" pitchFamily="18" charset="0"/>
                                </a:rPr>
                                <m:t>𝑭</m:t>
                              </m:r>
                            </m:e>
                            <m:sub>
                              <m:r>
                                <a:rPr lang="tr-TR" sz="1800" b="1" i="1" smtClean="0">
                                  <a:solidFill>
                                    <a:srgbClr val="FF0000"/>
                                  </a:solidFill>
                                  <a:latin typeface="Cambria Math" panose="02040503050406030204" pitchFamily="18" charset="0"/>
                                </a:rPr>
                                <m:t>𝟐</m:t>
                              </m:r>
                            </m:sub>
                          </m:sSub>
                        </m:e>
                      </m:acc>
                    </m:oMath>
                  </m:oMathPara>
                </a14:m>
                <a:endParaRPr lang="tr-TR" baseline="-25000" dirty="0">
                  <a:solidFill>
                    <a:srgbClr val="FF0000"/>
                  </a:solidFill>
                </a:endParaRPr>
              </a:p>
            </p:txBody>
          </p:sp>
        </mc:Choice>
        <mc:Fallback xmlns="">
          <p:sp>
            <p:nvSpPr>
              <p:cNvPr id="10" name="Metin kutusu 9">
                <a:extLst>
                  <a:ext uri="{FF2B5EF4-FFF2-40B4-BE49-F238E27FC236}">
                    <a16:creationId xmlns:a16="http://schemas.microsoft.com/office/drawing/2014/main" id="{E1A1A8AF-0AFE-F311-302B-CCC3205F4EEB}"/>
                  </a:ext>
                </a:extLst>
              </p:cNvPr>
              <p:cNvSpPr txBox="1">
                <a:spLocks noRot="1" noChangeAspect="1" noMove="1" noResize="1" noEditPoints="1" noAdjustHandles="1" noChangeArrowheads="1" noChangeShapeType="1" noTextEdit="1"/>
              </p:cNvSpPr>
              <p:nvPr/>
            </p:nvSpPr>
            <p:spPr>
              <a:xfrm>
                <a:off x="2627784" y="4846593"/>
                <a:ext cx="477951" cy="402931"/>
              </a:xfrm>
              <a:prstGeom prst="rect">
                <a:avLst/>
              </a:prstGeom>
              <a:blipFill>
                <a:blip r:embed="rId6"/>
                <a:stretch>
                  <a:fillRect b="-303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Metin kutusu 10">
                <a:extLst>
                  <a:ext uri="{FF2B5EF4-FFF2-40B4-BE49-F238E27FC236}">
                    <a16:creationId xmlns:a16="http://schemas.microsoft.com/office/drawing/2014/main" id="{2A60081C-4BC3-C1AD-D6F2-58432F92289D}"/>
                  </a:ext>
                </a:extLst>
              </p:cNvPr>
              <p:cNvSpPr txBox="1"/>
              <p:nvPr/>
            </p:nvSpPr>
            <p:spPr>
              <a:xfrm>
                <a:off x="3724060" y="5596546"/>
                <a:ext cx="1820392" cy="5875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tr-TR" sz="1800" b="1" i="1" smtClean="0">
                              <a:solidFill>
                                <a:schemeClr val="tx1"/>
                              </a:solidFill>
                              <a:latin typeface="Cambria Math" panose="02040503050406030204" pitchFamily="18" charset="0"/>
                            </a:rPr>
                          </m:ctrlPr>
                        </m:accPr>
                        <m:e>
                          <m:r>
                            <a:rPr lang="tr-TR" sz="1800" b="1" i="1" smtClean="0">
                              <a:solidFill>
                                <a:schemeClr val="tx1"/>
                              </a:solidFill>
                              <a:latin typeface="Cambria Math" panose="02040503050406030204" pitchFamily="18" charset="0"/>
                            </a:rPr>
                            <m:t>𝑹</m:t>
                          </m:r>
                        </m:e>
                      </m:acc>
                      <m:r>
                        <a:rPr lang="tr-TR" sz="1800" b="1" i="1" smtClean="0">
                          <a:solidFill>
                            <a:schemeClr val="tx1"/>
                          </a:solidFill>
                          <a:latin typeface="Cambria Math" panose="02040503050406030204" pitchFamily="18" charset="0"/>
                        </a:rPr>
                        <m:t>=</m:t>
                      </m:r>
                      <m:acc>
                        <m:accPr>
                          <m:chr m:val="⃗"/>
                          <m:ctrlPr>
                            <a:rPr lang="tr-TR" b="1" i="1">
                              <a:solidFill>
                                <a:schemeClr val="tx1"/>
                              </a:solidFill>
                              <a:latin typeface="Cambria Math" panose="02040503050406030204" pitchFamily="18" charset="0"/>
                            </a:rPr>
                          </m:ctrlPr>
                        </m:accPr>
                        <m:e>
                          <m:sSub>
                            <m:sSubPr>
                              <m:ctrlPr>
                                <a:rPr lang="tr-TR" b="1" i="1">
                                  <a:solidFill>
                                    <a:schemeClr val="tx1"/>
                                  </a:solidFill>
                                  <a:latin typeface="Cambria Math" panose="02040503050406030204" pitchFamily="18" charset="0"/>
                                </a:rPr>
                              </m:ctrlPr>
                            </m:sSubPr>
                            <m:e>
                              <m:r>
                                <a:rPr lang="tr-TR" b="1" i="1">
                                  <a:solidFill>
                                    <a:schemeClr val="tx1"/>
                                  </a:solidFill>
                                  <a:latin typeface="Cambria Math" panose="02040503050406030204" pitchFamily="18" charset="0"/>
                                </a:rPr>
                                <m:t>𝑭</m:t>
                              </m:r>
                            </m:e>
                            <m:sub>
                              <m:r>
                                <a:rPr lang="tr-TR" b="1" i="1">
                                  <a:solidFill>
                                    <a:schemeClr val="tx1"/>
                                  </a:solidFill>
                                  <a:latin typeface="Cambria Math" panose="02040503050406030204" pitchFamily="18" charset="0"/>
                                </a:rPr>
                                <m:t>𝟏</m:t>
                              </m:r>
                            </m:sub>
                          </m:sSub>
                        </m:e>
                      </m:acc>
                      <m:r>
                        <a:rPr lang="tr-TR" b="1" i="1" smtClean="0">
                          <a:solidFill>
                            <a:schemeClr val="tx1"/>
                          </a:solidFill>
                          <a:latin typeface="Cambria Math" panose="02040503050406030204" pitchFamily="18" charset="0"/>
                        </a:rPr>
                        <m:t>+</m:t>
                      </m:r>
                      <m:acc>
                        <m:accPr>
                          <m:chr m:val="⃗"/>
                          <m:ctrlPr>
                            <a:rPr lang="tr-TR" b="1" i="1">
                              <a:solidFill>
                                <a:schemeClr val="tx1"/>
                              </a:solidFill>
                              <a:latin typeface="Cambria Math" panose="02040503050406030204" pitchFamily="18" charset="0"/>
                            </a:rPr>
                          </m:ctrlPr>
                        </m:accPr>
                        <m:e>
                          <m:sSub>
                            <m:sSubPr>
                              <m:ctrlPr>
                                <a:rPr lang="tr-TR" b="1" i="1">
                                  <a:solidFill>
                                    <a:schemeClr val="tx1"/>
                                  </a:solidFill>
                                  <a:latin typeface="Cambria Math" panose="02040503050406030204" pitchFamily="18" charset="0"/>
                                </a:rPr>
                              </m:ctrlPr>
                            </m:sSubPr>
                            <m:e>
                              <m:r>
                                <a:rPr lang="tr-TR" b="1" i="1">
                                  <a:solidFill>
                                    <a:schemeClr val="tx1"/>
                                  </a:solidFill>
                                  <a:latin typeface="Cambria Math" panose="02040503050406030204" pitchFamily="18" charset="0"/>
                                </a:rPr>
                                <m:t>𝑭</m:t>
                              </m:r>
                            </m:e>
                            <m:sub>
                              <m:r>
                                <a:rPr lang="tr-TR" b="1" i="1">
                                  <a:solidFill>
                                    <a:schemeClr val="tx1"/>
                                  </a:solidFill>
                                  <a:latin typeface="Cambria Math" panose="02040503050406030204" pitchFamily="18" charset="0"/>
                                </a:rPr>
                                <m:t>𝟐</m:t>
                              </m:r>
                            </m:sub>
                          </m:sSub>
                        </m:e>
                      </m:acc>
                    </m:oMath>
                  </m:oMathPara>
                </a14:m>
                <a:endParaRPr lang="tr-TR" baseline="-25000" dirty="0">
                  <a:solidFill>
                    <a:schemeClr val="tx1"/>
                  </a:solidFill>
                </a:endParaRPr>
              </a:p>
              <a:p>
                <a:endParaRPr lang="tr-TR" baseline="-25000" dirty="0">
                  <a:solidFill>
                    <a:schemeClr val="tx1"/>
                  </a:solidFill>
                </a:endParaRPr>
              </a:p>
            </p:txBody>
          </p:sp>
        </mc:Choice>
        <mc:Fallback xmlns="">
          <p:sp>
            <p:nvSpPr>
              <p:cNvPr id="11" name="Metin kutusu 10">
                <a:extLst>
                  <a:ext uri="{FF2B5EF4-FFF2-40B4-BE49-F238E27FC236}">
                    <a16:creationId xmlns:a16="http://schemas.microsoft.com/office/drawing/2014/main" id="{2A60081C-4BC3-C1AD-D6F2-58432F92289D}"/>
                  </a:ext>
                </a:extLst>
              </p:cNvPr>
              <p:cNvSpPr txBox="1">
                <a:spLocks noRot="1" noChangeAspect="1" noMove="1" noResize="1" noEditPoints="1" noAdjustHandles="1" noChangeArrowheads="1" noChangeShapeType="1" noTextEdit="1"/>
              </p:cNvSpPr>
              <p:nvPr/>
            </p:nvSpPr>
            <p:spPr>
              <a:xfrm>
                <a:off x="3724060" y="5596546"/>
                <a:ext cx="1820392" cy="587597"/>
              </a:xfrm>
              <a:prstGeom prst="rect">
                <a:avLst/>
              </a:prstGeom>
              <a:blipFill>
                <a:blip r:embed="rId7"/>
                <a:stretch>
                  <a:fillRect/>
                </a:stretch>
              </a:blipFill>
            </p:spPr>
            <p:txBody>
              <a:bodyPr/>
              <a:lstStyle/>
              <a:p>
                <a:r>
                  <a:rPr lang="tr-TR">
                    <a:noFill/>
                  </a:rPr>
                  <a:t> </a:t>
                </a:r>
              </a:p>
            </p:txBody>
          </p:sp>
        </mc:Fallback>
      </mc:AlternateContent>
    </p:spTree>
    <p:extLst>
      <p:ext uri="{BB962C8B-B14F-4D97-AF65-F5344CB8AC3E}">
        <p14:creationId xmlns:p14="http://schemas.microsoft.com/office/powerpoint/2010/main" val="510906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p:cTn id="7" dur="500" fill="hold"/>
                                        <p:tgtEl>
                                          <p:spTgt spid="26626"/>
                                        </p:tgtEl>
                                        <p:attrNameLst>
                                          <p:attrName>ppt_w</p:attrName>
                                        </p:attrNameLst>
                                      </p:cBhvr>
                                      <p:tavLst>
                                        <p:tav tm="0">
                                          <p:val>
                                            <p:fltVal val="0"/>
                                          </p:val>
                                        </p:tav>
                                        <p:tav tm="100000">
                                          <p:val>
                                            <p:strVal val="#ppt_w"/>
                                          </p:val>
                                        </p:tav>
                                      </p:tavLst>
                                    </p:anim>
                                    <p:anim calcmode="lin" valueType="num">
                                      <p:cBhvr>
                                        <p:cTn id="8" dur="500" fill="hold"/>
                                        <p:tgtEl>
                                          <p:spTgt spid="26626"/>
                                        </p:tgtEl>
                                        <p:attrNameLst>
                                          <p:attrName>ppt_h</p:attrName>
                                        </p:attrNameLst>
                                      </p:cBhvr>
                                      <p:tavLst>
                                        <p:tav tm="0">
                                          <p:val>
                                            <p:fltVal val="0"/>
                                          </p:val>
                                        </p:tav>
                                        <p:tav tm="100000">
                                          <p:val>
                                            <p:strVal val="#ppt_h"/>
                                          </p:val>
                                        </p:tav>
                                      </p:tavLst>
                                    </p:anim>
                                    <p:animEffect transition="in" filter="fade">
                                      <p:cBhvr>
                                        <p:cTn id="9" dur="500"/>
                                        <p:tgtEl>
                                          <p:spTgt spid="266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630"/>
                                        </p:tgtEl>
                                        <p:attrNameLst>
                                          <p:attrName>style.visibility</p:attrName>
                                        </p:attrNameLst>
                                      </p:cBhvr>
                                      <p:to>
                                        <p:strVal val="visible"/>
                                      </p:to>
                                    </p:set>
                                    <p:animEffect transition="in" filter="fade">
                                      <p:cBhvr>
                                        <p:cTn id="14" dur="500"/>
                                        <p:tgtEl>
                                          <p:spTgt spid="26630"/>
                                        </p:tgtEl>
                                      </p:cBhvr>
                                    </p:animEffect>
                                    <p:anim calcmode="lin" valueType="num">
                                      <p:cBhvr>
                                        <p:cTn id="15" dur="500" fill="hold"/>
                                        <p:tgtEl>
                                          <p:spTgt spid="26630"/>
                                        </p:tgtEl>
                                        <p:attrNameLst>
                                          <p:attrName>ppt_x</p:attrName>
                                        </p:attrNameLst>
                                      </p:cBhvr>
                                      <p:tavLst>
                                        <p:tav tm="0">
                                          <p:val>
                                            <p:strVal val="#ppt_x"/>
                                          </p:val>
                                        </p:tav>
                                        <p:tav tm="100000">
                                          <p:val>
                                            <p:strVal val="#ppt_x"/>
                                          </p:val>
                                        </p:tav>
                                      </p:tavLst>
                                    </p:anim>
                                    <p:anim calcmode="lin" valueType="num">
                                      <p:cBhvr>
                                        <p:cTn id="16" dur="500" fill="hold"/>
                                        <p:tgtEl>
                                          <p:spTgt spid="266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30"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630" name="Metin kutusu 4"/>
              <p:cNvSpPr txBox="1">
                <a:spLocks noChangeArrowheads="1"/>
              </p:cNvSpPr>
              <p:nvPr/>
            </p:nvSpPr>
            <p:spPr bwMode="auto">
              <a:xfrm>
                <a:off x="4788024" y="1204615"/>
                <a:ext cx="3823011" cy="25844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just">
                  <a:lnSpc>
                    <a:spcPct val="150000"/>
                  </a:lnSpc>
                  <a:spcBef>
                    <a:spcPct val="0"/>
                  </a:spcBef>
                  <a:buNone/>
                </a:pPr>
                <a:r>
                  <a:rPr lang="tr-TR" altLang="tr-TR" sz="1800" dirty="0">
                    <a:solidFill>
                      <a:schemeClr val="tx1"/>
                    </a:solidFill>
                    <a:latin typeface="+mn-lt"/>
                  </a:rPr>
                  <a:t>Şekildeki sistemde O noktasına sol veya sağdaki sistemden hangisi etki ederse etsin aynı etki oluşur. Sistemi O noktasına indirgeyiniz demek: O noktasındaki ve </a:t>
                </a:r>
                <a14:m>
                  <m:oMath xmlns:m="http://schemas.openxmlformats.org/officeDocument/2006/math">
                    <m:acc>
                      <m:accPr>
                        <m:chr m:val="⃗"/>
                        <m:ctrlPr>
                          <a:rPr lang="tr-TR" sz="1800" i="1">
                            <a:solidFill>
                              <a:schemeClr val="tx1"/>
                            </a:solidFill>
                            <a:latin typeface="Cambria Math" panose="02040503050406030204" pitchFamily="18" charset="0"/>
                          </a:rPr>
                        </m:ctrlPr>
                      </m:accPr>
                      <m:e>
                        <m:r>
                          <a:rPr lang="tr-TR" sz="1800" i="1">
                            <a:solidFill>
                              <a:schemeClr val="tx1"/>
                            </a:solidFill>
                            <a:latin typeface="Cambria Math" panose="02040503050406030204" pitchFamily="18" charset="0"/>
                          </a:rPr>
                          <m:t>𝑅</m:t>
                        </m:r>
                      </m:e>
                    </m:acc>
                  </m:oMath>
                </a14:m>
                <a:r>
                  <a:rPr lang="tr-TR" altLang="tr-TR" sz="1800" dirty="0">
                    <a:solidFill>
                      <a:schemeClr val="tx1"/>
                    </a:solidFill>
                    <a:latin typeface="+mn-lt"/>
                  </a:rPr>
                  <a:t> ve </a:t>
                </a:r>
                <a14:m>
                  <m:oMath xmlns:m="http://schemas.openxmlformats.org/officeDocument/2006/math">
                    <m:acc>
                      <m:accPr>
                        <m:chr m:val="⃗"/>
                        <m:ctrlPr>
                          <a:rPr lang="tr-TR" sz="1800" i="1">
                            <a:solidFill>
                              <a:schemeClr val="tx1"/>
                            </a:solidFill>
                            <a:latin typeface="Cambria Math" panose="02040503050406030204" pitchFamily="18" charset="0"/>
                          </a:rPr>
                        </m:ctrlPr>
                      </m:accPr>
                      <m:e>
                        <m:sSub>
                          <m:sSubPr>
                            <m:ctrlPr>
                              <a:rPr lang="tr-TR" sz="1800" i="1">
                                <a:solidFill>
                                  <a:schemeClr val="tx1"/>
                                </a:solidFill>
                                <a:latin typeface="Cambria Math" panose="02040503050406030204" pitchFamily="18" charset="0"/>
                              </a:rPr>
                            </m:ctrlPr>
                          </m:sSubPr>
                          <m:e>
                            <m:r>
                              <a:rPr lang="tr-TR" sz="1800" i="1">
                                <a:solidFill>
                                  <a:schemeClr val="tx1"/>
                                </a:solidFill>
                                <a:latin typeface="Cambria Math" panose="02040503050406030204" pitchFamily="18" charset="0"/>
                              </a:rPr>
                              <m:t>𝑀</m:t>
                            </m:r>
                          </m:e>
                          <m:sub>
                            <m:r>
                              <a:rPr lang="tr-TR" sz="1800" i="1">
                                <a:solidFill>
                                  <a:schemeClr val="tx1"/>
                                </a:solidFill>
                                <a:latin typeface="Cambria Math" panose="02040503050406030204" pitchFamily="18" charset="0"/>
                              </a:rPr>
                              <m:t>𝑜</m:t>
                            </m:r>
                          </m:sub>
                        </m:sSub>
                      </m:e>
                    </m:acc>
                  </m:oMath>
                </a14:m>
                <a:r>
                  <a:rPr lang="tr-TR" altLang="tr-TR" sz="1800" dirty="0">
                    <a:solidFill>
                      <a:schemeClr val="tx1"/>
                    </a:solidFill>
                    <a:latin typeface="+mn-lt"/>
                  </a:rPr>
                  <a:t>  bileşkelerini bulunuz demektir.</a:t>
                </a:r>
              </a:p>
            </p:txBody>
          </p:sp>
        </mc:Choice>
        <mc:Fallback xmlns="">
          <p:sp>
            <p:nvSpPr>
              <p:cNvPr id="26630" name="Metin kutusu 4"/>
              <p:cNvSpPr txBox="1">
                <a:spLocks noRot="1" noChangeAspect="1" noMove="1" noResize="1" noEditPoints="1" noAdjustHandles="1" noChangeArrowheads="1" noChangeShapeType="1" noTextEdit="1"/>
              </p:cNvSpPr>
              <p:nvPr/>
            </p:nvSpPr>
            <p:spPr bwMode="auto">
              <a:xfrm>
                <a:off x="4788024" y="1204615"/>
                <a:ext cx="3823011" cy="2584425"/>
              </a:xfrm>
              <a:prstGeom prst="rect">
                <a:avLst/>
              </a:prstGeom>
              <a:blipFill>
                <a:blip r:embed="rId2"/>
                <a:stretch>
                  <a:fillRect l="-1274" r="-1274" b="-306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noFill/>
                  </a:rPr>
                  <a:t> </a:t>
                </a:r>
              </a:p>
            </p:txBody>
          </p:sp>
        </mc:Fallback>
      </mc:AlternateContent>
      <p:sp>
        <p:nvSpPr>
          <p:cNvPr id="4" name="Altbilgi Yer Tutucusu 3"/>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119</a:t>
            </a:fld>
            <a:endParaRPr lang="tr-TR"/>
          </a:p>
        </p:txBody>
      </p:sp>
      <p:sp>
        <p:nvSpPr>
          <p:cNvPr id="14" name="Metin kutusu 13"/>
          <p:cNvSpPr txBox="1"/>
          <p:nvPr/>
        </p:nvSpPr>
        <p:spPr>
          <a:xfrm>
            <a:off x="107504" y="139666"/>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mc:AlternateContent xmlns:mc="http://schemas.openxmlformats.org/markup-compatibility/2006" xmlns:a14="http://schemas.microsoft.com/office/drawing/2010/main">
        <mc:Choice Requires="a14">
          <p:sp>
            <p:nvSpPr>
              <p:cNvPr id="2" name="Dikdörtgen 1"/>
              <p:cNvSpPr/>
              <p:nvPr/>
            </p:nvSpPr>
            <p:spPr>
              <a:xfrm>
                <a:off x="1547664" y="3452759"/>
                <a:ext cx="2029850" cy="335348"/>
              </a:xfrm>
              <a:prstGeom prst="rect">
                <a:avLst/>
              </a:prstGeom>
            </p:spPr>
            <p:txBody>
              <a:bodyPr wrap="square">
                <a:spAutoFit/>
              </a:bodyPr>
              <a:lstStyle/>
              <a:p>
                <a:r>
                  <a:rPr lang="tr-TR" sz="1400" dirty="0">
                    <a:solidFill>
                      <a:schemeClr val="accent1"/>
                    </a:solidFill>
                  </a:rPr>
                  <a:t>(</a:t>
                </a:r>
                <a14:m>
                  <m:oMath xmlns:m="http://schemas.openxmlformats.org/officeDocument/2006/math">
                    <m:acc>
                      <m:accPr>
                        <m:chr m:val="⃗"/>
                        <m:ctrlPr>
                          <a:rPr lang="tr-TR" sz="1400" i="1" smtClean="0">
                            <a:solidFill>
                              <a:schemeClr val="accent1"/>
                            </a:solidFill>
                            <a:latin typeface="Cambria Math" panose="02040503050406030204" pitchFamily="18" charset="0"/>
                          </a:rPr>
                        </m:ctrlPr>
                      </m:accPr>
                      <m:e>
                        <m:sSub>
                          <m:sSubPr>
                            <m:ctrlPr>
                              <a:rPr lang="tr-TR" sz="1400" i="1">
                                <a:solidFill>
                                  <a:schemeClr val="accent1"/>
                                </a:solidFill>
                                <a:latin typeface="Cambria Math" panose="02040503050406030204" pitchFamily="18" charset="0"/>
                              </a:rPr>
                            </m:ctrlPr>
                          </m:sSubPr>
                          <m:e>
                            <m:r>
                              <a:rPr lang="tr-TR" sz="1400" b="0" i="1" smtClean="0">
                                <a:solidFill>
                                  <a:schemeClr val="accent1"/>
                                </a:solidFill>
                                <a:latin typeface="Cambria Math" panose="02040503050406030204" pitchFamily="18" charset="0"/>
                              </a:rPr>
                              <m:t>𝐶</m:t>
                            </m:r>
                          </m:e>
                          <m:sub>
                            <m:r>
                              <a:rPr lang="tr-TR" sz="1400" b="0" i="1" smtClean="0">
                                <a:solidFill>
                                  <a:schemeClr val="accent1"/>
                                </a:solidFill>
                                <a:latin typeface="Cambria Math" panose="02040503050406030204" pitchFamily="18" charset="0"/>
                              </a:rPr>
                              <m:t>1</m:t>
                            </m:r>
                          </m:sub>
                        </m:sSub>
                      </m:e>
                    </m:acc>
                  </m:oMath>
                </a14:m>
                <a:r>
                  <a:rPr lang="tr-TR" sz="1400" dirty="0">
                    <a:solidFill>
                      <a:schemeClr val="accent1"/>
                    </a:solidFill>
                  </a:rPr>
                  <a:t>, </a:t>
                </a:r>
                <a14:m>
                  <m:oMath xmlns:m="http://schemas.openxmlformats.org/officeDocument/2006/math">
                    <m:acc>
                      <m:accPr>
                        <m:chr m:val="⃗"/>
                        <m:ctrlPr>
                          <a:rPr lang="tr-TR" sz="1400" i="1">
                            <a:solidFill>
                              <a:schemeClr val="accent1"/>
                            </a:solidFill>
                            <a:latin typeface="Cambria Math" panose="02040503050406030204" pitchFamily="18" charset="0"/>
                          </a:rPr>
                        </m:ctrlPr>
                      </m:accPr>
                      <m:e>
                        <m:sSub>
                          <m:sSubPr>
                            <m:ctrlPr>
                              <a:rPr lang="tr-TR" sz="1400" i="1">
                                <a:solidFill>
                                  <a:schemeClr val="accent1"/>
                                </a:solidFill>
                                <a:latin typeface="Cambria Math" panose="02040503050406030204" pitchFamily="18" charset="0"/>
                              </a:rPr>
                            </m:ctrlPr>
                          </m:sSubPr>
                          <m:e>
                            <m:r>
                              <a:rPr lang="tr-TR" sz="1400" b="0" i="1" smtClean="0">
                                <a:solidFill>
                                  <a:schemeClr val="accent1"/>
                                </a:solidFill>
                                <a:latin typeface="Cambria Math" panose="02040503050406030204" pitchFamily="18" charset="0"/>
                              </a:rPr>
                              <m:t>𝐶</m:t>
                            </m:r>
                          </m:e>
                          <m:sub>
                            <m:r>
                              <a:rPr lang="tr-TR" sz="1400" b="0" i="1" smtClean="0">
                                <a:solidFill>
                                  <a:schemeClr val="accent1"/>
                                </a:solidFill>
                                <a:latin typeface="Cambria Math" panose="02040503050406030204" pitchFamily="18" charset="0"/>
                              </a:rPr>
                              <m:t>2</m:t>
                            </m:r>
                          </m:sub>
                        </m:sSub>
                      </m:e>
                    </m:acc>
                  </m:oMath>
                </a14:m>
                <a:r>
                  <a:rPr lang="tr-TR" sz="1400" dirty="0">
                    <a:solidFill>
                      <a:schemeClr val="accent1"/>
                    </a:solidFill>
                  </a:rPr>
                  <a:t>: Tekil momentler)</a:t>
                </a:r>
              </a:p>
            </p:txBody>
          </p:sp>
        </mc:Choice>
        <mc:Fallback xmlns="">
          <p:sp>
            <p:nvSpPr>
              <p:cNvPr id="2" name="Dikdörtgen 1"/>
              <p:cNvSpPr>
                <a:spLocks noRot="1" noChangeAspect="1" noMove="1" noResize="1" noEditPoints="1" noAdjustHandles="1" noChangeArrowheads="1" noChangeShapeType="1" noTextEdit="1"/>
              </p:cNvSpPr>
              <p:nvPr/>
            </p:nvSpPr>
            <p:spPr>
              <a:xfrm>
                <a:off x="1547664" y="3452759"/>
                <a:ext cx="2029850" cy="335348"/>
              </a:xfrm>
              <a:prstGeom prst="rect">
                <a:avLst/>
              </a:prstGeom>
              <a:blipFill>
                <a:blip r:embed="rId3"/>
                <a:stretch>
                  <a:fillRect l="-901" b="-20000"/>
                </a:stretch>
              </a:blipFill>
            </p:spPr>
            <p:txBody>
              <a:bodyPr/>
              <a:lstStyle/>
              <a:p>
                <a:r>
                  <a:rPr lang="tr-TR">
                    <a:noFill/>
                  </a:rPr>
                  <a:t> </a:t>
                </a:r>
              </a:p>
            </p:txBody>
          </p:sp>
        </mc:Fallback>
      </mc:AlternateContent>
      <p:sp>
        <p:nvSpPr>
          <p:cNvPr id="3" name="Metin kutusu 2"/>
          <p:cNvSpPr txBox="1"/>
          <p:nvPr/>
        </p:nvSpPr>
        <p:spPr>
          <a:xfrm>
            <a:off x="287202" y="4776018"/>
            <a:ext cx="3203848" cy="307777"/>
          </a:xfrm>
          <a:prstGeom prst="rect">
            <a:avLst/>
          </a:prstGeom>
          <a:noFill/>
        </p:spPr>
        <p:txBody>
          <a:bodyPr wrap="square" rtlCol="0">
            <a:spAutoFit/>
          </a:bodyPr>
          <a:lstStyle/>
          <a:p>
            <a:r>
              <a:rPr lang="tr-TR" sz="1400" dirty="0">
                <a:solidFill>
                  <a:schemeClr val="accent1"/>
                </a:solidFill>
              </a:rPr>
              <a:t>(Tüm tekil kuvvetlerin vektörel toplamı.)</a:t>
            </a:r>
          </a:p>
        </p:txBody>
      </p:sp>
      <p:sp>
        <p:nvSpPr>
          <p:cNvPr id="15" name="Metin kutusu 14"/>
          <p:cNvSpPr txBox="1"/>
          <p:nvPr/>
        </p:nvSpPr>
        <p:spPr>
          <a:xfrm>
            <a:off x="293889" y="5705999"/>
            <a:ext cx="8089207" cy="307777"/>
          </a:xfrm>
          <a:prstGeom prst="rect">
            <a:avLst/>
          </a:prstGeom>
          <a:noFill/>
        </p:spPr>
        <p:txBody>
          <a:bodyPr wrap="square" rtlCol="0">
            <a:spAutoFit/>
          </a:bodyPr>
          <a:lstStyle/>
          <a:p>
            <a:r>
              <a:rPr lang="tr-TR" sz="1400" dirty="0">
                <a:solidFill>
                  <a:schemeClr val="accent1"/>
                </a:solidFill>
              </a:rPr>
              <a:t>(Tüm tekil kuvvetlerin indirgenen noktaya göre momentleri + tekil momentlerin vektörel toplamı.)</a:t>
            </a:r>
          </a:p>
        </p:txBody>
      </p:sp>
      <mc:AlternateContent xmlns:mc="http://schemas.openxmlformats.org/markup-compatibility/2006" xmlns:a14="http://schemas.microsoft.com/office/drawing/2010/main">
        <mc:Choice Requires="a14">
          <p:sp>
            <p:nvSpPr>
              <p:cNvPr id="5" name="Dikdörtgen 4"/>
              <p:cNvSpPr/>
              <p:nvPr/>
            </p:nvSpPr>
            <p:spPr>
              <a:xfrm>
                <a:off x="320156" y="4425612"/>
                <a:ext cx="4963218" cy="402931"/>
              </a:xfrm>
              <a:prstGeom prst="rect">
                <a:avLst/>
              </a:prstGeom>
            </p:spPr>
            <p:txBody>
              <a:bodyPr wrap="none">
                <a:spAutoFit/>
              </a:bodyPr>
              <a:lstStyle/>
              <a:p>
                <a:r>
                  <a:rPr lang="tr-TR" b="1" dirty="0">
                    <a:solidFill>
                      <a:srgbClr val="C00000"/>
                    </a:solidFill>
                  </a:rPr>
                  <a:t>Bileşke Kuvvet = </a:t>
                </a:r>
                <a14:m>
                  <m:oMath xmlns:m="http://schemas.openxmlformats.org/officeDocument/2006/math">
                    <m:acc>
                      <m:accPr>
                        <m:chr m:val="⃗"/>
                        <m:ctrlPr>
                          <a:rPr lang="tr-TR" b="1" i="1">
                            <a:solidFill>
                              <a:srgbClr val="C00000"/>
                            </a:solidFill>
                            <a:latin typeface="Cambria Math" panose="02040503050406030204" pitchFamily="18" charset="0"/>
                          </a:rPr>
                        </m:ctrlPr>
                      </m:accPr>
                      <m:e>
                        <m:r>
                          <a:rPr lang="tr-TR" b="1" i="0" smtClean="0">
                            <a:solidFill>
                              <a:srgbClr val="C00000"/>
                            </a:solidFill>
                            <a:latin typeface="Cambria Math" panose="02040503050406030204" pitchFamily="18" charset="0"/>
                          </a:rPr>
                          <m:t>𝐑</m:t>
                        </m:r>
                      </m:e>
                    </m:acc>
                    <m:r>
                      <a:rPr lang="tr-TR" b="1" i="1" smtClean="0">
                        <a:latin typeface="Cambria Math" panose="02040503050406030204" pitchFamily="18" charset="0"/>
                      </a:rPr>
                      <m:t>=</m:t>
                    </m:r>
                    <m:nary>
                      <m:naryPr>
                        <m:chr m:val="∑"/>
                        <m:subHide m:val="on"/>
                        <m:supHide m:val="on"/>
                        <m:ctrlPr>
                          <a:rPr lang="tr-TR" b="0" i="1" smtClean="0">
                            <a:latin typeface="Cambria Math" panose="02040503050406030204" pitchFamily="18" charset="0"/>
                          </a:rPr>
                        </m:ctrlPr>
                      </m:naryPr>
                      <m:sub/>
                      <m:sup/>
                      <m:e>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𝑖</m:t>
                                </m:r>
                              </m:sub>
                            </m:sSub>
                          </m:e>
                        </m:acc>
                      </m:e>
                    </m:nary>
                    <m:r>
                      <a:rPr lang="tr-TR" b="0" i="1" smtClean="0">
                        <a:latin typeface="Cambria Math" panose="02040503050406030204" pitchFamily="18" charset="0"/>
                      </a:rPr>
                      <m:t>=</m:t>
                    </m:r>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𝐴</m:t>
                            </m:r>
                          </m:sub>
                        </m:sSub>
                      </m:e>
                    </m:acc>
                    <m:r>
                      <a:rPr lang="tr-TR" b="0" i="0" smtClean="0">
                        <a:latin typeface="Cambria Math" panose="02040503050406030204" pitchFamily="18" charset="0"/>
                      </a:rPr>
                      <m:t>+</m:t>
                    </m:r>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𝐵</m:t>
                            </m:r>
                          </m:sub>
                        </m:sSub>
                      </m:e>
                    </m:acc>
                    <m:r>
                      <a:rPr lang="tr-TR" b="0" i="1" smtClean="0">
                        <a:latin typeface="Cambria Math" panose="02040503050406030204" pitchFamily="18" charset="0"/>
                      </a:rPr>
                      <m:t>+</m:t>
                    </m:r>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𝐷</m:t>
                            </m:r>
                          </m:sub>
                        </m:sSub>
                      </m:e>
                    </m:acc>
                    <m:r>
                      <a:rPr lang="tr-TR" b="0" i="1" smtClean="0">
                        <a:latin typeface="Cambria Math" panose="02040503050406030204" pitchFamily="18" charset="0"/>
                      </a:rPr>
                      <m:t>…+</m:t>
                    </m:r>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𝑁</m:t>
                            </m:r>
                          </m:sub>
                        </m:sSub>
                      </m:e>
                    </m:acc>
                  </m:oMath>
                </a14:m>
                <a:endParaRPr lang="tr-TR" dirty="0"/>
              </a:p>
            </p:txBody>
          </p:sp>
        </mc:Choice>
        <mc:Fallback xmlns="">
          <p:sp>
            <p:nvSpPr>
              <p:cNvPr id="5" name="Dikdörtgen 4"/>
              <p:cNvSpPr>
                <a:spLocks noRot="1" noChangeAspect="1" noMove="1" noResize="1" noEditPoints="1" noAdjustHandles="1" noChangeArrowheads="1" noChangeShapeType="1" noTextEdit="1"/>
              </p:cNvSpPr>
              <p:nvPr/>
            </p:nvSpPr>
            <p:spPr>
              <a:xfrm>
                <a:off x="320156" y="4425612"/>
                <a:ext cx="4963218" cy="402931"/>
              </a:xfrm>
              <a:prstGeom prst="rect">
                <a:avLst/>
              </a:prstGeom>
              <a:blipFill>
                <a:blip r:embed="rId4"/>
                <a:stretch>
                  <a:fillRect l="-1106" t="-101515" b="-17121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6" name="Dikdörtgen 15"/>
              <p:cNvSpPr/>
              <p:nvPr/>
            </p:nvSpPr>
            <p:spPr>
              <a:xfrm>
                <a:off x="320156" y="5373216"/>
                <a:ext cx="8012899" cy="404791"/>
              </a:xfrm>
              <a:prstGeom prst="rect">
                <a:avLst/>
              </a:prstGeom>
            </p:spPr>
            <p:txBody>
              <a:bodyPr wrap="none">
                <a:spAutoFit/>
              </a:bodyPr>
              <a:lstStyle/>
              <a:p>
                <a:r>
                  <a:rPr lang="tr-TR" b="1" dirty="0">
                    <a:solidFill>
                      <a:srgbClr val="C00000"/>
                    </a:solidFill>
                  </a:rPr>
                  <a:t>Bileşke Moment = </a:t>
                </a:r>
                <a14:m>
                  <m:oMath xmlns:m="http://schemas.openxmlformats.org/officeDocument/2006/math">
                    <m:acc>
                      <m:accPr>
                        <m:chr m:val="⃗"/>
                        <m:ctrlPr>
                          <a:rPr lang="tr-TR" b="1" i="1">
                            <a:solidFill>
                              <a:srgbClr val="C00000"/>
                            </a:solidFill>
                            <a:latin typeface="Cambria Math" panose="02040503050406030204" pitchFamily="18" charset="0"/>
                          </a:rPr>
                        </m:ctrlPr>
                      </m:accPr>
                      <m:e>
                        <m:sSub>
                          <m:sSubPr>
                            <m:ctrlPr>
                              <a:rPr lang="tr-TR" b="1" i="1">
                                <a:solidFill>
                                  <a:srgbClr val="C00000"/>
                                </a:solidFill>
                                <a:latin typeface="Cambria Math" panose="02040503050406030204" pitchFamily="18" charset="0"/>
                              </a:rPr>
                            </m:ctrlPr>
                          </m:sSubPr>
                          <m:e>
                            <m:r>
                              <a:rPr lang="tr-TR" b="1" i="1" smtClean="0">
                                <a:solidFill>
                                  <a:srgbClr val="C00000"/>
                                </a:solidFill>
                                <a:latin typeface="Cambria Math" panose="02040503050406030204" pitchFamily="18" charset="0"/>
                              </a:rPr>
                              <m:t>𝑴</m:t>
                            </m:r>
                          </m:e>
                          <m:sub>
                            <m:r>
                              <a:rPr lang="tr-TR" b="1" i="1" smtClean="0">
                                <a:solidFill>
                                  <a:srgbClr val="C00000"/>
                                </a:solidFill>
                                <a:latin typeface="Cambria Math" panose="02040503050406030204" pitchFamily="18" charset="0"/>
                              </a:rPr>
                              <m:t>𝒐</m:t>
                            </m:r>
                          </m:sub>
                        </m:sSub>
                      </m:e>
                    </m:acc>
                    <m:r>
                      <a:rPr lang="tr-TR" b="1" i="1" smtClean="0">
                        <a:latin typeface="Cambria Math" panose="02040503050406030204" pitchFamily="18" charset="0"/>
                      </a:rPr>
                      <m:t>=</m:t>
                    </m:r>
                    <m:nary>
                      <m:naryPr>
                        <m:chr m:val="∑"/>
                        <m:subHide m:val="on"/>
                        <m:supHide m:val="on"/>
                        <m:ctrlPr>
                          <a:rPr lang="tr-TR" b="0" i="1" smtClean="0">
                            <a:latin typeface="Cambria Math" panose="02040503050406030204" pitchFamily="18" charset="0"/>
                          </a:rPr>
                        </m:ctrlPr>
                      </m:naryPr>
                      <m:sub/>
                      <m:sup/>
                      <m:e>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b="0" i="1" smtClean="0">
                                    <a:latin typeface="Cambria Math" panose="02040503050406030204" pitchFamily="18" charset="0"/>
                                  </a:rPr>
                                  <m:t>𝑀</m:t>
                                </m:r>
                              </m:e>
                              <m:sub>
                                <m:r>
                                  <a:rPr lang="tr-TR" i="1">
                                    <a:latin typeface="Cambria Math" panose="02040503050406030204" pitchFamily="18" charset="0"/>
                                  </a:rPr>
                                  <m:t>𝑖</m:t>
                                </m:r>
                              </m:sub>
                            </m:sSub>
                          </m:e>
                        </m:acc>
                      </m:e>
                    </m:nary>
                    <m:r>
                      <a:rPr lang="tr-TR" b="0" i="1" smtClean="0">
                        <a:latin typeface="Cambria Math" panose="02040503050406030204" pitchFamily="18" charset="0"/>
                      </a:rPr>
                      <m:t>=</m:t>
                    </m:r>
                    <m:acc>
                      <m:accPr>
                        <m:chr m:val="⃗"/>
                        <m:ctrlPr>
                          <a:rPr lang="tr-TR" i="1">
                            <a:latin typeface="Cambria Math" panose="02040503050406030204" pitchFamily="18" charset="0"/>
                          </a:rPr>
                        </m:ctrlPr>
                      </m:accPr>
                      <m:e>
                        <m:r>
                          <a:rPr lang="tr-TR" b="0" i="1" smtClean="0">
                            <a:latin typeface="Cambria Math" panose="02040503050406030204" pitchFamily="18" charset="0"/>
                          </a:rPr>
                          <m:t>𝑂𝐴</m:t>
                        </m:r>
                      </m:e>
                    </m:acc>
                    <m:r>
                      <a:rPr lang="tr-TR" b="0" i="1" smtClean="0">
                        <a:latin typeface="Cambria Math" panose="02040503050406030204" pitchFamily="18" charset="0"/>
                        <a:ea typeface="Cambria Math" panose="02040503050406030204" pitchFamily="18" charset="0"/>
                      </a:rPr>
                      <m:t>×</m:t>
                    </m:r>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𝐴</m:t>
                            </m:r>
                          </m:sub>
                        </m:sSub>
                      </m:e>
                    </m:acc>
                    <m:r>
                      <a:rPr lang="tr-TR" b="0" i="0" smtClean="0">
                        <a:latin typeface="Cambria Math" panose="02040503050406030204" pitchFamily="18" charset="0"/>
                      </a:rPr>
                      <m:t>+</m:t>
                    </m:r>
                    <m:acc>
                      <m:accPr>
                        <m:chr m:val="⃗"/>
                        <m:ctrlPr>
                          <a:rPr lang="tr-TR" i="1">
                            <a:latin typeface="Cambria Math" panose="02040503050406030204" pitchFamily="18" charset="0"/>
                          </a:rPr>
                        </m:ctrlPr>
                      </m:accPr>
                      <m:e>
                        <m:r>
                          <a:rPr lang="tr-TR" i="1">
                            <a:latin typeface="Cambria Math" panose="02040503050406030204" pitchFamily="18" charset="0"/>
                          </a:rPr>
                          <m:t>𝑂</m:t>
                        </m:r>
                        <m:r>
                          <a:rPr lang="tr-TR" b="0" i="1" smtClean="0">
                            <a:latin typeface="Cambria Math" panose="02040503050406030204" pitchFamily="18" charset="0"/>
                          </a:rPr>
                          <m:t>𝐵</m:t>
                        </m:r>
                      </m:e>
                    </m:acc>
                    <m:r>
                      <a:rPr lang="tr-TR" i="1" smtClean="0">
                        <a:latin typeface="Cambria Math" panose="02040503050406030204" pitchFamily="18" charset="0"/>
                        <a:ea typeface="Cambria Math" panose="02040503050406030204" pitchFamily="18" charset="0"/>
                      </a:rPr>
                      <m:t>×</m:t>
                    </m:r>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𝐵</m:t>
                            </m:r>
                          </m:sub>
                        </m:sSub>
                      </m:e>
                    </m:acc>
                    <m:r>
                      <a:rPr lang="tr-TR" b="0" i="1" smtClean="0">
                        <a:latin typeface="Cambria Math" panose="02040503050406030204" pitchFamily="18" charset="0"/>
                      </a:rPr>
                      <m:t>+</m:t>
                    </m:r>
                    <m:acc>
                      <m:accPr>
                        <m:chr m:val="⃗"/>
                        <m:ctrlPr>
                          <a:rPr lang="tr-TR" i="1">
                            <a:latin typeface="Cambria Math" panose="02040503050406030204" pitchFamily="18" charset="0"/>
                          </a:rPr>
                        </m:ctrlPr>
                      </m:accPr>
                      <m:e>
                        <m:r>
                          <a:rPr lang="tr-TR" i="1">
                            <a:latin typeface="Cambria Math" panose="02040503050406030204" pitchFamily="18" charset="0"/>
                          </a:rPr>
                          <m:t>𝑂</m:t>
                        </m:r>
                        <m:r>
                          <a:rPr lang="tr-TR" b="0" i="1" smtClean="0">
                            <a:latin typeface="Cambria Math" panose="02040503050406030204" pitchFamily="18" charset="0"/>
                          </a:rPr>
                          <m:t>𝐷</m:t>
                        </m:r>
                      </m:e>
                    </m:acc>
                    <m:r>
                      <a:rPr lang="tr-TR" i="1" smtClean="0">
                        <a:latin typeface="Cambria Math" panose="02040503050406030204" pitchFamily="18" charset="0"/>
                        <a:ea typeface="Cambria Math" panose="02040503050406030204" pitchFamily="18" charset="0"/>
                      </a:rPr>
                      <m:t>×</m:t>
                    </m:r>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𝐷</m:t>
                            </m:r>
                          </m:sub>
                        </m:sSub>
                      </m:e>
                    </m:acc>
                    <m:r>
                      <a:rPr lang="tr-TR" b="0" i="1" smtClean="0">
                        <a:solidFill>
                          <a:srgbClr val="FF0000"/>
                        </a:solidFill>
                        <a:latin typeface="Cambria Math" panose="02040503050406030204" pitchFamily="18" charset="0"/>
                      </a:rPr>
                      <m:t>…+</m:t>
                    </m:r>
                    <m:acc>
                      <m:accPr>
                        <m:chr m:val="⃗"/>
                        <m:ctrlPr>
                          <a:rPr lang="tr-TR" i="1">
                            <a:solidFill>
                              <a:srgbClr val="FF0000"/>
                            </a:solidFill>
                            <a:latin typeface="Cambria Math" panose="02040503050406030204" pitchFamily="18" charset="0"/>
                          </a:rPr>
                        </m:ctrlPr>
                      </m:accPr>
                      <m:e>
                        <m:sSub>
                          <m:sSubPr>
                            <m:ctrlPr>
                              <a:rPr lang="tr-TR" i="1">
                                <a:solidFill>
                                  <a:srgbClr val="FF0000"/>
                                </a:solidFill>
                                <a:latin typeface="Cambria Math" panose="02040503050406030204" pitchFamily="18" charset="0"/>
                              </a:rPr>
                            </m:ctrlPr>
                          </m:sSubPr>
                          <m:e>
                            <m:r>
                              <a:rPr lang="tr-TR" b="0" i="1" smtClean="0">
                                <a:solidFill>
                                  <a:srgbClr val="FF0000"/>
                                </a:solidFill>
                                <a:latin typeface="Cambria Math" panose="02040503050406030204" pitchFamily="18" charset="0"/>
                              </a:rPr>
                              <m:t>𝐶</m:t>
                            </m:r>
                          </m:e>
                          <m:sub>
                            <m:r>
                              <a:rPr lang="tr-TR" b="0" i="1" smtClean="0">
                                <a:solidFill>
                                  <a:srgbClr val="FF0000"/>
                                </a:solidFill>
                                <a:latin typeface="Cambria Math" panose="02040503050406030204" pitchFamily="18" charset="0"/>
                              </a:rPr>
                              <m:t>1</m:t>
                            </m:r>
                          </m:sub>
                        </m:sSub>
                      </m:e>
                    </m:acc>
                    <m:r>
                      <a:rPr lang="tr-TR" b="0" i="1" smtClean="0">
                        <a:solidFill>
                          <a:srgbClr val="FF0000"/>
                        </a:solidFill>
                        <a:latin typeface="Cambria Math" panose="02040503050406030204" pitchFamily="18" charset="0"/>
                      </a:rPr>
                      <m:t>+</m:t>
                    </m:r>
                    <m:acc>
                      <m:accPr>
                        <m:chr m:val="⃗"/>
                        <m:ctrlPr>
                          <a:rPr lang="tr-TR" i="1">
                            <a:solidFill>
                              <a:srgbClr val="FF0000"/>
                            </a:solidFill>
                            <a:latin typeface="Cambria Math" panose="02040503050406030204" pitchFamily="18" charset="0"/>
                          </a:rPr>
                        </m:ctrlPr>
                      </m:accPr>
                      <m:e>
                        <m:sSub>
                          <m:sSubPr>
                            <m:ctrlPr>
                              <a:rPr lang="tr-TR" i="1">
                                <a:solidFill>
                                  <a:srgbClr val="FF0000"/>
                                </a:solidFill>
                                <a:latin typeface="Cambria Math" panose="02040503050406030204" pitchFamily="18" charset="0"/>
                              </a:rPr>
                            </m:ctrlPr>
                          </m:sSubPr>
                          <m:e>
                            <m:r>
                              <a:rPr lang="tr-TR" i="1">
                                <a:solidFill>
                                  <a:srgbClr val="FF0000"/>
                                </a:solidFill>
                                <a:latin typeface="Cambria Math" panose="02040503050406030204" pitchFamily="18" charset="0"/>
                              </a:rPr>
                              <m:t>𝐶</m:t>
                            </m:r>
                          </m:e>
                          <m:sub>
                            <m:r>
                              <a:rPr lang="tr-TR" b="0" i="1" smtClean="0">
                                <a:solidFill>
                                  <a:srgbClr val="FF0000"/>
                                </a:solidFill>
                                <a:latin typeface="Cambria Math" panose="02040503050406030204" pitchFamily="18" charset="0"/>
                              </a:rPr>
                              <m:t>2</m:t>
                            </m:r>
                          </m:sub>
                        </m:sSub>
                      </m:e>
                    </m:acc>
                    <m:r>
                      <a:rPr lang="tr-TR" b="0" i="1" smtClean="0">
                        <a:solidFill>
                          <a:srgbClr val="FF0000"/>
                        </a:solidFill>
                        <a:latin typeface="Cambria Math" panose="02040503050406030204" pitchFamily="18" charset="0"/>
                      </a:rPr>
                      <m:t>…</m:t>
                    </m:r>
                  </m:oMath>
                </a14:m>
                <a:endParaRPr lang="tr-TR" dirty="0"/>
              </a:p>
            </p:txBody>
          </p:sp>
        </mc:Choice>
        <mc:Fallback xmlns="">
          <p:sp>
            <p:nvSpPr>
              <p:cNvPr id="16" name="Dikdörtgen 15"/>
              <p:cNvSpPr>
                <a:spLocks noRot="1" noChangeAspect="1" noMove="1" noResize="1" noEditPoints="1" noAdjustHandles="1" noChangeArrowheads="1" noChangeShapeType="1" noTextEdit="1"/>
              </p:cNvSpPr>
              <p:nvPr/>
            </p:nvSpPr>
            <p:spPr>
              <a:xfrm>
                <a:off x="320156" y="5373216"/>
                <a:ext cx="8012899" cy="404791"/>
              </a:xfrm>
              <a:prstGeom prst="rect">
                <a:avLst/>
              </a:prstGeom>
              <a:blipFill>
                <a:blip r:embed="rId5"/>
                <a:stretch>
                  <a:fillRect l="-685" t="-100000" b="-167164"/>
                </a:stretch>
              </a:blipFill>
            </p:spPr>
            <p:txBody>
              <a:bodyPr/>
              <a:lstStyle/>
              <a:p>
                <a:r>
                  <a:rPr lang="tr-TR">
                    <a:noFill/>
                  </a:rPr>
                  <a:t> </a:t>
                </a:r>
              </a:p>
            </p:txBody>
          </p:sp>
        </mc:Fallback>
      </mc:AlternateContent>
      <p:sp>
        <p:nvSpPr>
          <p:cNvPr id="9" name="Metin kutusu 8">
            <a:extLst>
              <a:ext uri="{FF2B5EF4-FFF2-40B4-BE49-F238E27FC236}">
                <a16:creationId xmlns:a16="http://schemas.microsoft.com/office/drawing/2014/main" id="{5F739DD7-D206-A6CB-EDE6-E05AC6F18BB9}"/>
              </a:ext>
            </a:extLst>
          </p:cNvPr>
          <p:cNvSpPr txBox="1"/>
          <p:nvPr/>
        </p:nvSpPr>
        <p:spPr>
          <a:xfrm>
            <a:off x="287202" y="474080"/>
            <a:ext cx="8256802" cy="646331"/>
          </a:xfrm>
          <a:prstGeom prst="rect">
            <a:avLst/>
          </a:prstGeom>
          <a:noFill/>
        </p:spPr>
        <p:txBody>
          <a:bodyPr wrap="square">
            <a:spAutoFit/>
          </a:bodyPr>
          <a:lstStyle/>
          <a:p>
            <a:pPr algn="just">
              <a:spcBef>
                <a:spcPct val="0"/>
              </a:spcBef>
              <a:buNone/>
            </a:pPr>
            <a:r>
              <a:rPr lang="tr-TR" altLang="tr-TR" b="1" i="1" dirty="0">
                <a:solidFill>
                  <a:srgbClr val="00B050"/>
                </a:solidFill>
              </a:rPr>
              <a:t>İndirgeme tüm tekil kuvvetlerin ve momentlerin indirgenen noktaya taşınması anlamına gelir.</a:t>
            </a:r>
          </a:p>
        </p:txBody>
      </p:sp>
      <p:grpSp>
        <p:nvGrpSpPr>
          <p:cNvPr id="12" name="Grup 11">
            <a:extLst>
              <a:ext uri="{FF2B5EF4-FFF2-40B4-BE49-F238E27FC236}">
                <a16:creationId xmlns:a16="http://schemas.microsoft.com/office/drawing/2014/main" id="{A2A2D283-30AD-803A-2252-FBE0DD8E3A14}"/>
              </a:ext>
            </a:extLst>
          </p:cNvPr>
          <p:cNvGrpSpPr/>
          <p:nvPr/>
        </p:nvGrpSpPr>
        <p:grpSpPr>
          <a:xfrm>
            <a:off x="323528" y="1196897"/>
            <a:ext cx="3914447" cy="2304111"/>
            <a:chOff x="369522" y="1142604"/>
            <a:chExt cx="3914447" cy="2304111"/>
          </a:xfrm>
        </p:grpSpPr>
        <p:sp>
          <p:nvSpPr>
            <p:cNvPr id="10" name="Serbest Form: Şekil 9">
              <a:extLst>
                <a:ext uri="{FF2B5EF4-FFF2-40B4-BE49-F238E27FC236}">
                  <a16:creationId xmlns:a16="http://schemas.microsoft.com/office/drawing/2014/main" id="{DD47809F-3476-5ED3-21D2-6740CA67D8FC}"/>
                </a:ext>
              </a:extLst>
            </p:cNvPr>
            <p:cNvSpPr/>
            <p:nvPr/>
          </p:nvSpPr>
          <p:spPr>
            <a:xfrm>
              <a:off x="822961" y="1665084"/>
              <a:ext cx="1012735" cy="1490399"/>
            </a:xfrm>
            <a:custGeom>
              <a:avLst/>
              <a:gdLst>
                <a:gd name="connsiteX0" fmla="*/ 344557 w 901148"/>
                <a:gd name="connsiteY0" fmla="*/ 0 h 1404731"/>
                <a:gd name="connsiteX1" fmla="*/ 106018 w 901148"/>
                <a:gd name="connsiteY1" fmla="*/ 19879 h 1404731"/>
                <a:gd name="connsiteX2" fmla="*/ 132522 w 901148"/>
                <a:gd name="connsiteY2" fmla="*/ 79513 h 1404731"/>
                <a:gd name="connsiteX3" fmla="*/ 33131 w 901148"/>
                <a:gd name="connsiteY3" fmla="*/ 159027 h 1404731"/>
                <a:gd name="connsiteX4" fmla="*/ 0 w 901148"/>
                <a:gd name="connsiteY4" fmla="*/ 225287 h 1404731"/>
                <a:gd name="connsiteX5" fmla="*/ 0 w 901148"/>
                <a:gd name="connsiteY5" fmla="*/ 311427 h 1404731"/>
                <a:gd name="connsiteX6" fmla="*/ 39757 w 901148"/>
                <a:gd name="connsiteY6" fmla="*/ 384313 h 1404731"/>
                <a:gd name="connsiteX7" fmla="*/ 66261 w 901148"/>
                <a:gd name="connsiteY7" fmla="*/ 443948 h 1404731"/>
                <a:gd name="connsiteX8" fmla="*/ 72887 w 901148"/>
                <a:gd name="connsiteY8" fmla="*/ 510209 h 1404731"/>
                <a:gd name="connsiteX9" fmla="*/ 79513 w 901148"/>
                <a:gd name="connsiteY9" fmla="*/ 589722 h 1404731"/>
                <a:gd name="connsiteX10" fmla="*/ 79513 w 901148"/>
                <a:gd name="connsiteY10" fmla="*/ 655983 h 1404731"/>
                <a:gd name="connsiteX11" fmla="*/ 99392 w 901148"/>
                <a:gd name="connsiteY11" fmla="*/ 708992 h 1404731"/>
                <a:gd name="connsiteX12" fmla="*/ 99392 w 901148"/>
                <a:gd name="connsiteY12" fmla="*/ 748748 h 1404731"/>
                <a:gd name="connsiteX13" fmla="*/ 99392 w 901148"/>
                <a:gd name="connsiteY13" fmla="*/ 834887 h 1404731"/>
                <a:gd name="connsiteX14" fmla="*/ 92765 w 901148"/>
                <a:gd name="connsiteY14" fmla="*/ 874644 h 1404731"/>
                <a:gd name="connsiteX15" fmla="*/ 19878 w 901148"/>
                <a:gd name="connsiteY15" fmla="*/ 1000540 h 1404731"/>
                <a:gd name="connsiteX16" fmla="*/ 13252 w 901148"/>
                <a:gd name="connsiteY16" fmla="*/ 1066800 h 1404731"/>
                <a:gd name="connsiteX17" fmla="*/ 46383 w 901148"/>
                <a:gd name="connsiteY17" fmla="*/ 1106557 h 1404731"/>
                <a:gd name="connsiteX18" fmla="*/ 53009 w 901148"/>
                <a:gd name="connsiteY18" fmla="*/ 1186070 h 1404731"/>
                <a:gd name="connsiteX19" fmla="*/ 53009 w 901148"/>
                <a:gd name="connsiteY19" fmla="*/ 1199322 h 1404731"/>
                <a:gd name="connsiteX20" fmla="*/ 119270 w 901148"/>
                <a:gd name="connsiteY20" fmla="*/ 1318592 h 1404731"/>
                <a:gd name="connsiteX21" fmla="*/ 231913 w 901148"/>
                <a:gd name="connsiteY21" fmla="*/ 1371600 h 1404731"/>
                <a:gd name="connsiteX22" fmla="*/ 318052 w 901148"/>
                <a:gd name="connsiteY22" fmla="*/ 1404731 h 1404731"/>
                <a:gd name="connsiteX23" fmla="*/ 510209 w 901148"/>
                <a:gd name="connsiteY23" fmla="*/ 1391479 h 1404731"/>
                <a:gd name="connsiteX24" fmla="*/ 642731 w 901148"/>
                <a:gd name="connsiteY24" fmla="*/ 1298713 h 1404731"/>
                <a:gd name="connsiteX25" fmla="*/ 695739 w 901148"/>
                <a:gd name="connsiteY25" fmla="*/ 1252331 h 1404731"/>
                <a:gd name="connsiteX26" fmla="*/ 708992 w 901148"/>
                <a:gd name="connsiteY26" fmla="*/ 1225827 h 1404731"/>
                <a:gd name="connsiteX27" fmla="*/ 775252 w 901148"/>
                <a:gd name="connsiteY27" fmla="*/ 1166192 h 1404731"/>
                <a:gd name="connsiteX28" fmla="*/ 795131 w 901148"/>
                <a:gd name="connsiteY28" fmla="*/ 1099931 h 1404731"/>
                <a:gd name="connsiteX29" fmla="*/ 828261 w 901148"/>
                <a:gd name="connsiteY29" fmla="*/ 993913 h 1404731"/>
                <a:gd name="connsiteX30" fmla="*/ 828261 w 901148"/>
                <a:gd name="connsiteY30" fmla="*/ 934279 h 1404731"/>
                <a:gd name="connsiteX31" fmla="*/ 841513 w 901148"/>
                <a:gd name="connsiteY31" fmla="*/ 834887 h 1404731"/>
                <a:gd name="connsiteX32" fmla="*/ 874644 w 901148"/>
                <a:gd name="connsiteY32" fmla="*/ 762000 h 1404731"/>
                <a:gd name="connsiteX33" fmla="*/ 874644 w 901148"/>
                <a:gd name="connsiteY33" fmla="*/ 722244 h 1404731"/>
                <a:gd name="connsiteX34" fmla="*/ 901148 w 901148"/>
                <a:gd name="connsiteY34" fmla="*/ 616227 h 1404731"/>
                <a:gd name="connsiteX35" fmla="*/ 901148 w 901148"/>
                <a:gd name="connsiteY35" fmla="*/ 549966 h 1404731"/>
                <a:gd name="connsiteX36" fmla="*/ 894522 w 901148"/>
                <a:gd name="connsiteY36" fmla="*/ 483705 h 1404731"/>
                <a:gd name="connsiteX37" fmla="*/ 874644 w 901148"/>
                <a:gd name="connsiteY37" fmla="*/ 417444 h 1404731"/>
                <a:gd name="connsiteX38" fmla="*/ 854765 w 901148"/>
                <a:gd name="connsiteY38" fmla="*/ 331305 h 1404731"/>
                <a:gd name="connsiteX39" fmla="*/ 854765 w 901148"/>
                <a:gd name="connsiteY39" fmla="*/ 205409 h 1404731"/>
                <a:gd name="connsiteX40" fmla="*/ 795131 w 901148"/>
                <a:gd name="connsiteY40" fmla="*/ 132522 h 1404731"/>
                <a:gd name="connsiteX41" fmla="*/ 722244 w 901148"/>
                <a:gd name="connsiteY41" fmla="*/ 119270 h 1404731"/>
                <a:gd name="connsiteX42" fmla="*/ 622852 w 901148"/>
                <a:gd name="connsiteY42" fmla="*/ 152400 h 1404731"/>
                <a:gd name="connsiteX43" fmla="*/ 622852 w 901148"/>
                <a:gd name="connsiteY43" fmla="*/ 152400 h 1404731"/>
                <a:gd name="connsiteX44" fmla="*/ 523461 w 901148"/>
                <a:gd name="connsiteY44" fmla="*/ 159027 h 1404731"/>
                <a:gd name="connsiteX45" fmla="*/ 410818 w 901148"/>
                <a:gd name="connsiteY45" fmla="*/ 39757 h 1404731"/>
                <a:gd name="connsiteX46" fmla="*/ 410818 w 901148"/>
                <a:gd name="connsiteY46" fmla="*/ 39757 h 140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1148" h="1404731">
                  <a:moveTo>
                    <a:pt x="344557" y="0"/>
                  </a:moveTo>
                  <a:lnTo>
                    <a:pt x="106018" y="19879"/>
                  </a:lnTo>
                  <a:lnTo>
                    <a:pt x="132522" y="79513"/>
                  </a:lnTo>
                  <a:lnTo>
                    <a:pt x="33131" y="159027"/>
                  </a:lnTo>
                  <a:lnTo>
                    <a:pt x="0" y="225287"/>
                  </a:lnTo>
                  <a:lnTo>
                    <a:pt x="0" y="311427"/>
                  </a:lnTo>
                  <a:lnTo>
                    <a:pt x="39757" y="384313"/>
                  </a:lnTo>
                  <a:lnTo>
                    <a:pt x="66261" y="443948"/>
                  </a:lnTo>
                  <a:lnTo>
                    <a:pt x="72887" y="510209"/>
                  </a:lnTo>
                  <a:cubicBezTo>
                    <a:pt x="79953" y="580865"/>
                    <a:pt x="79513" y="554273"/>
                    <a:pt x="79513" y="589722"/>
                  </a:cubicBezTo>
                  <a:lnTo>
                    <a:pt x="79513" y="655983"/>
                  </a:lnTo>
                  <a:lnTo>
                    <a:pt x="99392" y="708992"/>
                  </a:lnTo>
                  <a:lnTo>
                    <a:pt x="99392" y="748748"/>
                  </a:lnTo>
                  <a:lnTo>
                    <a:pt x="99392" y="834887"/>
                  </a:lnTo>
                  <a:lnTo>
                    <a:pt x="92765" y="874644"/>
                  </a:lnTo>
                  <a:lnTo>
                    <a:pt x="19878" y="1000540"/>
                  </a:lnTo>
                  <a:lnTo>
                    <a:pt x="13252" y="1066800"/>
                  </a:lnTo>
                  <a:lnTo>
                    <a:pt x="46383" y="1106557"/>
                  </a:lnTo>
                  <a:cubicBezTo>
                    <a:pt x="53209" y="1181644"/>
                    <a:pt x="53009" y="1155048"/>
                    <a:pt x="53009" y="1186070"/>
                  </a:cubicBezTo>
                  <a:lnTo>
                    <a:pt x="53009" y="1199322"/>
                  </a:lnTo>
                  <a:lnTo>
                    <a:pt x="119270" y="1318592"/>
                  </a:lnTo>
                  <a:lnTo>
                    <a:pt x="231913" y="1371600"/>
                  </a:lnTo>
                  <a:lnTo>
                    <a:pt x="318052" y="1404731"/>
                  </a:lnTo>
                  <a:lnTo>
                    <a:pt x="510209" y="1391479"/>
                  </a:lnTo>
                  <a:lnTo>
                    <a:pt x="642731" y="1298713"/>
                  </a:lnTo>
                  <a:lnTo>
                    <a:pt x="695739" y="1252331"/>
                  </a:lnTo>
                  <a:lnTo>
                    <a:pt x="708992" y="1225827"/>
                  </a:lnTo>
                  <a:cubicBezTo>
                    <a:pt x="772638" y="1194003"/>
                    <a:pt x="754663" y="1217664"/>
                    <a:pt x="775252" y="1166192"/>
                  </a:cubicBezTo>
                  <a:lnTo>
                    <a:pt x="795131" y="1099931"/>
                  </a:lnTo>
                  <a:lnTo>
                    <a:pt x="828261" y="993913"/>
                  </a:lnTo>
                  <a:lnTo>
                    <a:pt x="828261" y="934279"/>
                  </a:lnTo>
                  <a:lnTo>
                    <a:pt x="841513" y="834887"/>
                  </a:lnTo>
                  <a:cubicBezTo>
                    <a:pt x="875632" y="766651"/>
                    <a:pt x="874644" y="793321"/>
                    <a:pt x="874644" y="762000"/>
                  </a:cubicBezTo>
                  <a:lnTo>
                    <a:pt x="874644" y="722244"/>
                  </a:lnTo>
                  <a:lnTo>
                    <a:pt x="901148" y="616227"/>
                  </a:lnTo>
                  <a:lnTo>
                    <a:pt x="901148" y="549966"/>
                  </a:lnTo>
                  <a:lnTo>
                    <a:pt x="894522" y="483705"/>
                  </a:lnTo>
                  <a:lnTo>
                    <a:pt x="874644" y="417444"/>
                  </a:lnTo>
                  <a:lnTo>
                    <a:pt x="854765" y="331305"/>
                  </a:lnTo>
                  <a:lnTo>
                    <a:pt x="854765" y="205409"/>
                  </a:lnTo>
                  <a:lnTo>
                    <a:pt x="795131" y="132522"/>
                  </a:lnTo>
                  <a:lnTo>
                    <a:pt x="722244" y="119270"/>
                  </a:lnTo>
                  <a:cubicBezTo>
                    <a:pt x="644590" y="142566"/>
                    <a:pt x="677393" y="130584"/>
                    <a:pt x="622852" y="152400"/>
                  </a:cubicBezTo>
                  <a:lnTo>
                    <a:pt x="622852" y="152400"/>
                  </a:lnTo>
                  <a:cubicBezTo>
                    <a:pt x="536736" y="159577"/>
                    <a:pt x="569935" y="159027"/>
                    <a:pt x="523461" y="159027"/>
                  </a:cubicBezTo>
                  <a:lnTo>
                    <a:pt x="410818" y="39757"/>
                  </a:lnTo>
                  <a:lnTo>
                    <a:pt x="410818" y="39757"/>
                  </a:lnTo>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Serbest Form: Şekil 10">
              <a:extLst>
                <a:ext uri="{FF2B5EF4-FFF2-40B4-BE49-F238E27FC236}">
                  <a16:creationId xmlns:a16="http://schemas.microsoft.com/office/drawing/2014/main" id="{5BF7F3A9-AB85-89A8-E512-69CF0A7017C8}"/>
                </a:ext>
              </a:extLst>
            </p:cNvPr>
            <p:cNvSpPr/>
            <p:nvPr/>
          </p:nvSpPr>
          <p:spPr>
            <a:xfrm>
              <a:off x="3252731" y="1673491"/>
              <a:ext cx="1012735" cy="1490399"/>
            </a:xfrm>
            <a:custGeom>
              <a:avLst/>
              <a:gdLst>
                <a:gd name="connsiteX0" fmla="*/ 344557 w 901148"/>
                <a:gd name="connsiteY0" fmla="*/ 0 h 1404731"/>
                <a:gd name="connsiteX1" fmla="*/ 106018 w 901148"/>
                <a:gd name="connsiteY1" fmla="*/ 19879 h 1404731"/>
                <a:gd name="connsiteX2" fmla="*/ 132522 w 901148"/>
                <a:gd name="connsiteY2" fmla="*/ 79513 h 1404731"/>
                <a:gd name="connsiteX3" fmla="*/ 33131 w 901148"/>
                <a:gd name="connsiteY3" fmla="*/ 159027 h 1404731"/>
                <a:gd name="connsiteX4" fmla="*/ 0 w 901148"/>
                <a:gd name="connsiteY4" fmla="*/ 225287 h 1404731"/>
                <a:gd name="connsiteX5" fmla="*/ 0 w 901148"/>
                <a:gd name="connsiteY5" fmla="*/ 311427 h 1404731"/>
                <a:gd name="connsiteX6" fmla="*/ 39757 w 901148"/>
                <a:gd name="connsiteY6" fmla="*/ 384313 h 1404731"/>
                <a:gd name="connsiteX7" fmla="*/ 66261 w 901148"/>
                <a:gd name="connsiteY7" fmla="*/ 443948 h 1404731"/>
                <a:gd name="connsiteX8" fmla="*/ 72887 w 901148"/>
                <a:gd name="connsiteY8" fmla="*/ 510209 h 1404731"/>
                <a:gd name="connsiteX9" fmla="*/ 79513 w 901148"/>
                <a:gd name="connsiteY9" fmla="*/ 589722 h 1404731"/>
                <a:gd name="connsiteX10" fmla="*/ 79513 w 901148"/>
                <a:gd name="connsiteY10" fmla="*/ 655983 h 1404731"/>
                <a:gd name="connsiteX11" fmla="*/ 99392 w 901148"/>
                <a:gd name="connsiteY11" fmla="*/ 708992 h 1404731"/>
                <a:gd name="connsiteX12" fmla="*/ 99392 w 901148"/>
                <a:gd name="connsiteY12" fmla="*/ 748748 h 1404731"/>
                <a:gd name="connsiteX13" fmla="*/ 99392 w 901148"/>
                <a:gd name="connsiteY13" fmla="*/ 834887 h 1404731"/>
                <a:gd name="connsiteX14" fmla="*/ 92765 w 901148"/>
                <a:gd name="connsiteY14" fmla="*/ 874644 h 1404731"/>
                <a:gd name="connsiteX15" fmla="*/ 19878 w 901148"/>
                <a:gd name="connsiteY15" fmla="*/ 1000540 h 1404731"/>
                <a:gd name="connsiteX16" fmla="*/ 13252 w 901148"/>
                <a:gd name="connsiteY16" fmla="*/ 1066800 h 1404731"/>
                <a:gd name="connsiteX17" fmla="*/ 46383 w 901148"/>
                <a:gd name="connsiteY17" fmla="*/ 1106557 h 1404731"/>
                <a:gd name="connsiteX18" fmla="*/ 53009 w 901148"/>
                <a:gd name="connsiteY18" fmla="*/ 1186070 h 1404731"/>
                <a:gd name="connsiteX19" fmla="*/ 53009 w 901148"/>
                <a:gd name="connsiteY19" fmla="*/ 1199322 h 1404731"/>
                <a:gd name="connsiteX20" fmla="*/ 119270 w 901148"/>
                <a:gd name="connsiteY20" fmla="*/ 1318592 h 1404731"/>
                <a:gd name="connsiteX21" fmla="*/ 231913 w 901148"/>
                <a:gd name="connsiteY21" fmla="*/ 1371600 h 1404731"/>
                <a:gd name="connsiteX22" fmla="*/ 318052 w 901148"/>
                <a:gd name="connsiteY22" fmla="*/ 1404731 h 1404731"/>
                <a:gd name="connsiteX23" fmla="*/ 510209 w 901148"/>
                <a:gd name="connsiteY23" fmla="*/ 1391479 h 1404731"/>
                <a:gd name="connsiteX24" fmla="*/ 642731 w 901148"/>
                <a:gd name="connsiteY24" fmla="*/ 1298713 h 1404731"/>
                <a:gd name="connsiteX25" fmla="*/ 695739 w 901148"/>
                <a:gd name="connsiteY25" fmla="*/ 1252331 h 1404731"/>
                <a:gd name="connsiteX26" fmla="*/ 708992 w 901148"/>
                <a:gd name="connsiteY26" fmla="*/ 1225827 h 1404731"/>
                <a:gd name="connsiteX27" fmla="*/ 775252 w 901148"/>
                <a:gd name="connsiteY27" fmla="*/ 1166192 h 1404731"/>
                <a:gd name="connsiteX28" fmla="*/ 795131 w 901148"/>
                <a:gd name="connsiteY28" fmla="*/ 1099931 h 1404731"/>
                <a:gd name="connsiteX29" fmla="*/ 828261 w 901148"/>
                <a:gd name="connsiteY29" fmla="*/ 993913 h 1404731"/>
                <a:gd name="connsiteX30" fmla="*/ 828261 w 901148"/>
                <a:gd name="connsiteY30" fmla="*/ 934279 h 1404731"/>
                <a:gd name="connsiteX31" fmla="*/ 841513 w 901148"/>
                <a:gd name="connsiteY31" fmla="*/ 834887 h 1404731"/>
                <a:gd name="connsiteX32" fmla="*/ 874644 w 901148"/>
                <a:gd name="connsiteY32" fmla="*/ 762000 h 1404731"/>
                <a:gd name="connsiteX33" fmla="*/ 874644 w 901148"/>
                <a:gd name="connsiteY33" fmla="*/ 722244 h 1404731"/>
                <a:gd name="connsiteX34" fmla="*/ 901148 w 901148"/>
                <a:gd name="connsiteY34" fmla="*/ 616227 h 1404731"/>
                <a:gd name="connsiteX35" fmla="*/ 901148 w 901148"/>
                <a:gd name="connsiteY35" fmla="*/ 549966 h 1404731"/>
                <a:gd name="connsiteX36" fmla="*/ 894522 w 901148"/>
                <a:gd name="connsiteY36" fmla="*/ 483705 h 1404731"/>
                <a:gd name="connsiteX37" fmla="*/ 874644 w 901148"/>
                <a:gd name="connsiteY37" fmla="*/ 417444 h 1404731"/>
                <a:gd name="connsiteX38" fmla="*/ 854765 w 901148"/>
                <a:gd name="connsiteY38" fmla="*/ 331305 h 1404731"/>
                <a:gd name="connsiteX39" fmla="*/ 854765 w 901148"/>
                <a:gd name="connsiteY39" fmla="*/ 205409 h 1404731"/>
                <a:gd name="connsiteX40" fmla="*/ 795131 w 901148"/>
                <a:gd name="connsiteY40" fmla="*/ 132522 h 1404731"/>
                <a:gd name="connsiteX41" fmla="*/ 722244 w 901148"/>
                <a:gd name="connsiteY41" fmla="*/ 119270 h 1404731"/>
                <a:gd name="connsiteX42" fmla="*/ 622852 w 901148"/>
                <a:gd name="connsiteY42" fmla="*/ 152400 h 1404731"/>
                <a:gd name="connsiteX43" fmla="*/ 622852 w 901148"/>
                <a:gd name="connsiteY43" fmla="*/ 152400 h 1404731"/>
                <a:gd name="connsiteX44" fmla="*/ 523461 w 901148"/>
                <a:gd name="connsiteY44" fmla="*/ 159027 h 1404731"/>
                <a:gd name="connsiteX45" fmla="*/ 410818 w 901148"/>
                <a:gd name="connsiteY45" fmla="*/ 39757 h 1404731"/>
                <a:gd name="connsiteX46" fmla="*/ 410818 w 901148"/>
                <a:gd name="connsiteY46" fmla="*/ 39757 h 140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1148" h="1404731">
                  <a:moveTo>
                    <a:pt x="344557" y="0"/>
                  </a:moveTo>
                  <a:lnTo>
                    <a:pt x="106018" y="19879"/>
                  </a:lnTo>
                  <a:lnTo>
                    <a:pt x="132522" y="79513"/>
                  </a:lnTo>
                  <a:lnTo>
                    <a:pt x="33131" y="159027"/>
                  </a:lnTo>
                  <a:lnTo>
                    <a:pt x="0" y="225287"/>
                  </a:lnTo>
                  <a:lnTo>
                    <a:pt x="0" y="311427"/>
                  </a:lnTo>
                  <a:lnTo>
                    <a:pt x="39757" y="384313"/>
                  </a:lnTo>
                  <a:lnTo>
                    <a:pt x="66261" y="443948"/>
                  </a:lnTo>
                  <a:lnTo>
                    <a:pt x="72887" y="510209"/>
                  </a:lnTo>
                  <a:cubicBezTo>
                    <a:pt x="79953" y="580865"/>
                    <a:pt x="79513" y="554273"/>
                    <a:pt x="79513" y="589722"/>
                  </a:cubicBezTo>
                  <a:lnTo>
                    <a:pt x="79513" y="655983"/>
                  </a:lnTo>
                  <a:lnTo>
                    <a:pt x="99392" y="708992"/>
                  </a:lnTo>
                  <a:lnTo>
                    <a:pt x="99392" y="748748"/>
                  </a:lnTo>
                  <a:lnTo>
                    <a:pt x="99392" y="834887"/>
                  </a:lnTo>
                  <a:lnTo>
                    <a:pt x="92765" y="874644"/>
                  </a:lnTo>
                  <a:lnTo>
                    <a:pt x="19878" y="1000540"/>
                  </a:lnTo>
                  <a:lnTo>
                    <a:pt x="13252" y="1066800"/>
                  </a:lnTo>
                  <a:lnTo>
                    <a:pt x="46383" y="1106557"/>
                  </a:lnTo>
                  <a:cubicBezTo>
                    <a:pt x="53209" y="1181644"/>
                    <a:pt x="53009" y="1155048"/>
                    <a:pt x="53009" y="1186070"/>
                  </a:cubicBezTo>
                  <a:lnTo>
                    <a:pt x="53009" y="1199322"/>
                  </a:lnTo>
                  <a:lnTo>
                    <a:pt x="119270" y="1318592"/>
                  </a:lnTo>
                  <a:lnTo>
                    <a:pt x="231913" y="1371600"/>
                  </a:lnTo>
                  <a:lnTo>
                    <a:pt x="318052" y="1404731"/>
                  </a:lnTo>
                  <a:lnTo>
                    <a:pt x="510209" y="1391479"/>
                  </a:lnTo>
                  <a:lnTo>
                    <a:pt x="642731" y="1298713"/>
                  </a:lnTo>
                  <a:lnTo>
                    <a:pt x="695739" y="1252331"/>
                  </a:lnTo>
                  <a:lnTo>
                    <a:pt x="708992" y="1225827"/>
                  </a:lnTo>
                  <a:cubicBezTo>
                    <a:pt x="772638" y="1194003"/>
                    <a:pt x="754663" y="1217664"/>
                    <a:pt x="775252" y="1166192"/>
                  </a:cubicBezTo>
                  <a:lnTo>
                    <a:pt x="795131" y="1099931"/>
                  </a:lnTo>
                  <a:lnTo>
                    <a:pt x="828261" y="993913"/>
                  </a:lnTo>
                  <a:lnTo>
                    <a:pt x="828261" y="934279"/>
                  </a:lnTo>
                  <a:lnTo>
                    <a:pt x="841513" y="834887"/>
                  </a:lnTo>
                  <a:cubicBezTo>
                    <a:pt x="875632" y="766651"/>
                    <a:pt x="874644" y="793321"/>
                    <a:pt x="874644" y="762000"/>
                  </a:cubicBezTo>
                  <a:lnTo>
                    <a:pt x="874644" y="722244"/>
                  </a:lnTo>
                  <a:lnTo>
                    <a:pt x="901148" y="616227"/>
                  </a:lnTo>
                  <a:lnTo>
                    <a:pt x="901148" y="549966"/>
                  </a:lnTo>
                  <a:lnTo>
                    <a:pt x="894522" y="483705"/>
                  </a:lnTo>
                  <a:lnTo>
                    <a:pt x="874644" y="417444"/>
                  </a:lnTo>
                  <a:lnTo>
                    <a:pt x="854765" y="331305"/>
                  </a:lnTo>
                  <a:lnTo>
                    <a:pt x="854765" y="205409"/>
                  </a:lnTo>
                  <a:lnTo>
                    <a:pt x="795131" y="132522"/>
                  </a:lnTo>
                  <a:lnTo>
                    <a:pt x="722244" y="119270"/>
                  </a:lnTo>
                  <a:cubicBezTo>
                    <a:pt x="644590" y="142566"/>
                    <a:pt x="677393" y="130584"/>
                    <a:pt x="622852" y="152400"/>
                  </a:cubicBezTo>
                  <a:lnTo>
                    <a:pt x="622852" y="152400"/>
                  </a:lnTo>
                  <a:cubicBezTo>
                    <a:pt x="536736" y="159577"/>
                    <a:pt x="569935" y="159027"/>
                    <a:pt x="523461" y="159027"/>
                  </a:cubicBezTo>
                  <a:lnTo>
                    <a:pt x="410818" y="39757"/>
                  </a:lnTo>
                  <a:lnTo>
                    <a:pt x="410818" y="39757"/>
                  </a:lnTo>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7" name="Resim 26"/>
            <p:cNvPicPr>
              <a:picLocks noChangeAspect="1"/>
            </p:cNvPicPr>
            <p:nvPr/>
          </p:nvPicPr>
          <p:blipFill>
            <a:blip r:embed="rId6">
              <a:clrChange>
                <a:clrFrom>
                  <a:srgbClr val="FFFFFF"/>
                </a:clrFrom>
                <a:clrTo>
                  <a:srgbClr val="FFFFFF">
                    <a:alpha val="0"/>
                  </a:srgbClr>
                </a:clrTo>
              </a:clrChange>
            </a:blip>
            <a:stretch>
              <a:fillRect/>
            </a:stretch>
          </p:blipFill>
          <p:spPr>
            <a:xfrm>
              <a:off x="2877621" y="1645671"/>
              <a:ext cx="1406348" cy="1693358"/>
            </a:xfrm>
            <a:prstGeom prst="rect">
              <a:avLst/>
            </a:prstGeom>
          </p:spPr>
        </p:pic>
        <p:pic>
          <p:nvPicPr>
            <p:cNvPr id="28" name="Resim 27"/>
            <p:cNvPicPr>
              <a:picLocks noChangeAspect="1"/>
            </p:cNvPicPr>
            <p:nvPr/>
          </p:nvPicPr>
          <p:blipFill>
            <a:blip r:embed="rId7">
              <a:clrChange>
                <a:clrFrom>
                  <a:srgbClr val="FFFFFF"/>
                </a:clrFrom>
                <a:clrTo>
                  <a:srgbClr val="FFFFFF">
                    <a:alpha val="0"/>
                  </a:srgbClr>
                </a:clrTo>
              </a:clrChange>
            </a:blip>
            <a:stretch>
              <a:fillRect/>
            </a:stretch>
          </p:blipFill>
          <p:spPr>
            <a:xfrm>
              <a:off x="369522" y="1142604"/>
              <a:ext cx="2186555" cy="2304111"/>
            </a:xfrm>
            <a:prstGeom prst="rect">
              <a:avLst/>
            </a:prstGeom>
          </p:spPr>
        </p:pic>
        <p:sp>
          <p:nvSpPr>
            <p:cNvPr id="8" name="Metin kutusu 7">
              <a:extLst>
                <a:ext uri="{FF2B5EF4-FFF2-40B4-BE49-F238E27FC236}">
                  <a16:creationId xmlns:a16="http://schemas.microsoft.com/office/drawing/2014/main" id="{D98AB815-D536-2BD0-A041-6E26E4E84171}"/>
                </a:ext>
              </a:extLst>
            </p:cNvPr>
            <p:cNvSpPr txBox="1"/>
            <p:nvPr/>
          </p:nvSpPr>
          <p:spPr>
            <a:xfrm>
              <a:off x="2563698" y="1962426"/>
              <a:ext cx="560218" cy="523220"/>
            </a:xfrm>
            <a:prstGeom prst="rect">
              <a:avLst/>
            </a:prstGeom>
            <a:solidFill>
              <a:schemeClr val="bg1"/>
            </a:solidFill>
          </p:spPr>
          <p:txBody>
            <a:bodyPr wrap="square" rtlCol="0">
              <a:spAutoFit/>
            </a:bodyPr>
            <a:lstStyle/>
            <a:p>
              <a:r>
                <a:rPr lang="tr-TR" sz="2800" b="1" dirty="0">
                  <a:solidFill>
                    <a:srgbClr val="344AD6"/>
                  </a:solidFill>
                </a:rPr>
                <a:t>=</a:t>
              </a:r>
            </a:p>
          </p:txBody>
        </p:sp>
      </p:grpSp>
    </p:spTree>
    <p:extLst>
      <p:ext uri="{BB962C8B-B14F-4D97-AF65-F5344CB8AC3E}">
        <p14:creationId xmlns:p14="http://schemas.microsoft.com/office/powerpoint/2010/main" val="1083425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630"/>
                                        </p:tgtEl>
                                        <p:attrNameLst>
                                          <p:attrName>style.visibility</p:attrName>
                                        </p:attrNameLst>
                                      </p:cBhvr>
                                      <p:to>
                                        <p:strVal val="visible"/>
                                      </p:to>
                                    </p:set>
                                    <p:animEffect transition="in" filter="fade">
                                      <p:cBhvr>
                                        <p:cTn id="14" dur="500"/>
                                        <p:tgtEl>
                                          <p:spTgt spid="26630"/>
                                        </p:tgtEl>
                                      </p:cBhvr>
                                    </p:animEffect>
                                    <p:anim calcmode="lin" valueType="num">
                                      <p:cBhvr>
                                        <p:cTn id="15" dur="500" fill="hold"/>
                                        <p:tgtEl>
                                          <p:spTgt spid="26630"/>
                                        </p:tgtEl>
                                        <p:attrNameLst>
                                          <p:attrName>ppt_x</p:attrName>
                                        </p:attrNameLst>
                                      </p:cBhvr>
                                      <p:tavLst>
                                        <p:tav tm="0">
                                          <p:val>
                                            <p:strVal val="#ppt_x"/>
                                          </p:val>
                                        </p:tav>
                                        <p:tav tm="100000">
                                          <p:val>
                                            <p:strVal val="#ppt_x"/>
                                          </p:val>
                                        </p:tav>
                                      </p:tavLst>
                                    </p:anim>
                                    <p:anim calcmode="lin" valueType="num">
                                      <p:cBhvr>
                                        <p:cTn id="16" dur="500" fill="hold"/>
                                        <p:tgtEl>
                                          <p:spTgt spid="266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anim calcmode="lin" valueType="num">
                                      <p:cBhvr>
                                        <p:cTn id="34" dur="500" fill="hold"/>
                                        <p:tgtEl>
                                          <p:spTgt spid="16"/>
                                        </p:tgtEl>
                                        <p:attrNameLst>
                                          <p:attrName>ppt_x</p:attrName>
                                        </p:attrNameLst>
                                      </p:cBhvr>
                                      <p:tavLst>
                                        <p:tav tm="0">
                                          <p:val>
                                            <p:strVal val="#ppt_x"/>
                                          </p:val>
                                        </p:tav>
                                        <p:tav tm="100000">
                                          <p:val>
                                            <p:strVal val="#ppt_x"/>
                                          </p:val>
                                        </p:tav>
                                      </p:tavLst>
                                    </p:anim>
                                    <p:anim calcmode="lin" valueType="num">
                                      <p:cBhvr>
                                        <p:cTn id="35"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P spid="2" grpId="0"/>
      <p:bldP spid="3" grpId="0"/>
      <p:bldP spid="15" grpId="0"/>
      <p:bldP spid="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12</a:t>
            </a:fld>
            <a:endParaRPr lang="tr-TR"/>
          </a:p>
        </p:txBody>
      </p:sp>
      <p:sp>
        <p:nvSpPr>
          <p:cNvPr id="11" name="Dikdörtgen 10"/>
          <p:cNvSpPr/>
          <p:nvPr/>
        </p:nvSpPr>
        <p:spPr>
          <a:xfrm>
            <a:off x="251519" y="328002"/>
            <a:ext cx="6127103" cy="5632311"/>
          </a:xfrm>
          <a:prstGeom prst="rect">
            <a:avLst/>
          </a:prstGeom>
        </p:spPr>
        <p:txBody>
          <a:bodyPr wrap="square">
            <a:spAutoFit/>
          </a:bodyPr>
          <a:lstStyle/>
          <a:p>
            <a:pPr marL="285750" indent="-285750" algn="just">
              <a:buFont typeface="Arial" panose="020B0604020202020204" pitchFamily="34" charset="0"/>
              <a:buChar char="•"/>
            </a:pPr>
            <a:r>
              <a:rPr lang="tr-TR" dirty="0"/>
              <a:t>Bu parçaların ince tutarak, malzemeden kazanabilir ekonomik açıdan işletmenize fayda sağlayabileceğinizi düşünebilirsiniz. Ancak bu durumda dayanımı riske ettiğinizin farkında olmalısınız. Olayı tam tersi düşünürsek, parçaları kalınlaştırıp dayanım riskini azaltabilirsiniz fakat bu durumda da daha fazla malzeme kullanmanız gerektiğinden imalatı daha pahalıya getirirsiniz. </a:t>
            </a:r>
          </a:p>
          <a:p>
            <a:pPr marL="285750" indent="-285750" algn="just">
              <a:buFont typeface="Arial" panose="020B0604020202020204" pitchFamily="34" charset="0"/>
              <a:buChar char="•"/>
            </a:pPr>
            <a:endParaRPr lang="tr-TR" dirty="0"/>
          </a:p>
          <a:p>
            <a:pPr marL="285750" indent="-285750" algn="just">
              <a:buFont typeface="Arial" panose="020B0604020202020204" pitchFamily="34" charset="0"/>
              <a:buChar char="•"/>
            </a:pPr>
            <a:r>
              <a:rPr lang="tr-TR" dirty="0"/>
              <a:t>İşte bir mühendis olarak sizden beklenen şey, bu dayanım ve ekonomiklik şartlarını en iyi şekilde sağlayacak hesaplamaları yapabilmenizdir ki, bu faaliyete optimizasyon,  sonucuna ise optimum çözüm denir.</a:t>
            </a:r>
          </a:p>
          <a:p>
            <a:pPr marL="285750" indent="-285750" algn="just">
              <a:buFont typeface="Arial" panose="020B0604020202020204" pitchFamily="34" charset="0"/>
              <a:buChar char="•"/>
            </a:pPr>
            <a:endParaRPr lang="tr-TR" dirty="0"/>
          </a:p>
          <a:p>
            <a:pPr marL="285750" indent="-285750" algn="just">
              <a:buFont typeface="Arial" panose="020B0604020202020204" pitchFamily="34" charset="0"/>
              <a:buChar char="•"/>
            </a:pPr>
            <a:r>
              <a:rPr lang="tr-TR" dirty="0"/>
              <a:t>Aslında nihai hedefimiz dayanım açısından minimum boyutların tespit edilmesidir. Bu ise mukavemet hesaplarıyla mümkündür. Fakat dediğimiz gibi Statik hesaplar yapılmadan, Mukavemet hesapları yapılamaz. Bu sebeple Statik dersi Mukavemet dersinin temelini oluşturur. Statikte ana hedef durağan haldeki katı cisimlere etki eden kuvvetlerin belirlenmesidir. </a:t>
            </a:r>
          </a:p>
        </p:txBody>
      </p:sp>
      <p:pic>
        <p:nvPicPr>
          <p:cNvPr id="84994" name="Picture 2" descr="Ä°lgili resi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906"/>
          <a:stretch/>
        </p:blipFill>
        <p:spPr bwMode="auto">
          <a:xfrm>
            <a:off x="6660232" y="172250"/>
            <a:ext cx="2088232" cy="275029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5B764139-8F09-B11C-2C5C-6D0F734BA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068960"/>
            <a:ext cx="2088232" cy="292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565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fade">
                                      <p:cBhvr>
                                        <p:cTn id="11" dur="500"/>
                                        <p:tgtEl>
                                          <p:spTgt spid="11">
                                            <p:txEl>
                                              <p:pRg st="2" end="2"/>
                                            </p:txEl>
                                          </p:spTgt>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11">
                                            <p:txEl>
                                              <p:pRg st="4" end="4"/>
                                            </p:txEl>
                                          </p:spTgt>
                                        </p:tgtEl>
                                        <p:attrNameLst>
                                          <p:attrName>style.visibility</p:attrName>
                                        </p:attrNameLst>
                                      </p:cBhvr>
                                      <p:to>
                                        <p:strVal val="visible"/>
                                      </p:to>
                                    </p:set>
                                    <p:animEffect transition="in" filter="fade">
                                      <p:cBhvr>
                                        <p:cTn id="15"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erbest Form: Şekil 13">
            <a:extLst>
              <a:ext uri="{FF2B5EF4-FFF2-40B4-BE49-F238E27FC236}">
                <a16:creationId xmlns:a16="http://schemas.microsoft.com/office/drawing/2014/main" id="{4517CD06-29F2-5F73-B17B-5C08C08308B8}"/>
              </a:ext>
            </a:extLst>
          </p:cNvPr>
          <p:cNvSpPr/>
          <p:nvPr/>
        </p:nvSpPr>
        <p:spPr>
          <a:xfrm>
            <a:off x="200068" y="790545"/>
            <a:ext cx="1407982" cy="3214519"/>
          </a:xfrm>
          <a:custGeom>
            <a:avLst/>
            <a:gdLst>
              <a:gd name="connsiteX0" fmla="*/ 647700 w 1597374"/>
              <a:gd name="connsiteY0" fmla="*/ 0 h 2598420"/>
              <a:gd name="connsiteX1" fmla="*/ 647700 w 1597374"/>
              <a:gd name="connsiteY1" fmla="*/ 0 h 2598420"/>
              <a:gd name="connsiteX2" fmla="*/ 228600 w 1597374"/>
              <a:gd name="connsiteY2" fmla="*/ 76200 h 2598420"/>
              <a:gd name="connsiteX3" fmla="*/ 167640 w 1597374"/>
              <a:gd name="connsiteY3" fmla="*/ 114300 h 2598420"/>
              <a:gd name="connsiteX4" fmla="*/ 60960 w 1597374"/>
              <a:gd name="connsiteY4" fmla="*/ 487680 h 2598420"/>
              <a:gd name="connsiteX5" fmla="*/ 38100 w 1597374"/>
              <a:gd name="connsiteY5" fmla="*/ 655320 h 2598420"/>
              <a:gd name="connsiteX6" fmla="*/ 0 w 1597374"/>
              <a:gd name="connsiteY6" fmla="*/ 1211580 h 2598420"/>
              <a:gd name="connsiteX7" fmla="*/ 45720 w 1597374"/>
              <a:gd name="connsiteY7" fmla="*/ 1516380 h 2598420"/>
              <a:gd name="connsiteX8" fmla="*/ 83820 w 1597374"/>
              <a:gd name="connsiteY8" fmla="*/ 1661160 h 2598420"/>
              <a:gd name="connsiteX9" fmla="*/ 83820 w 1597374"/>
              <a:gd name="connsiteY9" fmla="*/ 1874520 h 2598420"/>
              <a:gd name="connsiteX10" fmla="*/ 76200 w 1597374"/>
              <a:gd name="connsiteY10" fmla="*/ 2026920 h 2598420"/>
              <a:gd name="connsiteX11" fmla="*/ 297180 w 1597374"/>
              <a:gd name="connsiteY11" fmla="*/ 2430780 h 2598420"/>
              <a:gd name="connsiteX12" fmla="*/ 304800 w 1597374"/>
              <a:gd name="connsiteY12" fmla="*/ 2438400 h 2598420"/>
              <a:gd name="connsiteX13" fmla="*/ 693420 w 1597374"/>
              <a:gd name="connsiteY13" fmla="*/ 2590800 h 2598420"/>
              <a:gd name="connsiteX14" fmla="*/ 800100 w 1597374"/>
              <a:gd name="connsiteY14" fmla="*/ 2598420 h 2598420"/>
              <a:gd name="connsiteX15" fmla="*/ 982980 w 1597374"/>
              <a:gd name="connsiteY15" fmla="*/ 2514600 h 2598420"/>
              <a:gd name="connsiteX16" fmla="*/ 1150620 w 1597374"/>
              <a:gd name="connsiteY16" fmla="*/ 2331720 h 2598420"/>
              <a:gd name="connsiteX17" fmla="*/ 1249680 w 1597374"/>
              <a:gd name="connsiteY17" fmla="*/ 2225040 h 2598420"/>
              <a:gd name="connsiteX18" fmla="*/ 1478280 w 1597374"/>
              <a:gd name="connsiteY18" fmla="*/ 1965960 h 2598420"/>
              <a:gd name="connsiteX19" fmla="*/ 1562100 w 1597374"/>
              <a:gd name="connsiteY19" fmla="*/ 1882140 h 2598420"/>
              <a:gd name="connsiteX20" fmla="*/ 1592580 w 1597374"/>
              <a:gd name="connsiteY20" fmla="*/ 1623060 h 2598420"/>
              <a:gd name="connsiteX21" fmla="*/ 1501140 w 1597374"/>
              <a:gd name="connsiteY21" fmla="*/ 1005840 h 2598420"/>
              <a:gd name="connsiteX22" fmla="*/ 1409700 w 1597374"/>
              <a:gd name="connsiteY22" fmla="*/ 777240 h 2598420"/>
              <a:gd name="connsiteX23" fmla="*/ 1394460 w 1597374"/>
              <a:gd name="connsiteY23" fmla="*/ 624840 h 2598420"/>
              <a:gd name="connsiteX24" fmla="*/ 1386840 w 1597374"/>
              <a:gd name="connsiteY24" fmla="*/ 594360 h 2598420"/>
              <a:gd name="connsiteX25" fmla="*/ 1272540 w 1597374"/>
              <a:gd name="connsiteY25" fmla="*/ 312420 h 2598420"/>
              <a:gd name="connsiteX26" fmla="*/ 1203960 w 1597374"/>
              <a:gd name="connsiteY26" fmla="*/ 198120 h 2598420"/>
              <a:gd name="connsiteX27" fmla="*/ 1196340 w 1597374"/>
              <a:gd name="connsiteY27" fmla="*/ 175260 h 2598420"/>
              <a:gd name="connsiteX28" fmla="*/ 1074420 w 1597374"/>
              <a:gd name="connsiteY28" fmla="*/ 91440 h 2598420"/>
              <a:gd name="connsiteX29" fmla="*/ 777240 w 1597374"/>
              <a:gd name="connsiteY29" fmla="*/ 7620 h 259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97374" h="2598420">
                <a:moveTo>
                  <a:pt x="647700" y="0"/>
                </a:moveTo>
                <a:lnTo>
                  <a:pt x="647700" y="0"/>
                </a:lnTo>
                <a:lnTo>
                  <a:pt x="228600" y="76200"/>
                </a:lnTo>
                <a:lnTo>
                  <a:pt x="167640" y="114300"/>
                </a:lnTo>
                <a:lnTo>
                  <a:pt x="60960" y="487680"/>
                </a:lnTo>
                <a:cubicBezTo>
                  <a:pt x="43804" y="624931"/>
                  <a:pt x="52453" y="569201"/>
                  <a:pt x="38100" y="655320"/>
                </a:cubicBezTo>
                <a:lnTo>
                  <a:pt x="0" y="1211580"/>
                </a:lnTo>
                <a:cubicBezTo>
                  <a:pt x="33903" y="1465856"/>
                  <a:pt x="15404" y="1364798"/>
                  <a:pt x="45720" y="1516380"/>
                </a:cubicBezTo>
                <a:lnTo>
                  <a:pt x="83820" y="1661160"/>
                </a:lnTo>
                <a:lnTo>
                  <a:pt x="83820" y="1874520"/>
                </a:lnTo>
                <a:lnTo>
                  <a:pt x="76200" y="2026920"/>
                </a:lnTo>
                <a:cubicBezTo>
                  <a:pt x="121602" y="2310681"/>
                  <a:pt x="64060" y="2170761"/>
                  <a:pt x="297180" y="2430780"/>
                </a:cubicBezTo>
                <a:cubicBezTo>
                  <a:pt x="299578" y="2433455"/>
                  <a:pt x="302260" y="2435860"/>
                  <a:pt x="304800" y="2438400"/>
                </a:cubicBezTo>
                <a:lnTo>
                  <a:pt x="693420" y="2590800"/>
                </a:lnTo>
                <a:lnTo>
                  <a:pt x="800100" y="2598420"/>
                </a:lnTo>
                <a:lnTo>
                  <a:pt x="982980" y="2514600"/>
                </a:lnTo>
                <a:cubicBezTo>
                  <a:pt x="1111767" y="2414432"/>
                  <a:pt x="1001498" y="2509520"/>
                  <a:pt x="1150620" y="2331720"/>
                </a:cubicBezTo>
                <a:cubicBezTo>
                  <a:pt x="1181804" y="2294539"/>
                  <a:pt x="1216660" y="2260600"/>
                  <a:pt x="1249680" y="2225040"/>
                </a:cubicBezTo>
                <a:lnTo>
                  <a:pt x="1478280" y="1965960"/>
                </a:lnTo>
                <a:cubicBezTo>
                  <a:pt x="1506220" y="1938020"/>
                  <a:pt x="1539133" y="1914293"/>
                  <a:pt x="1562100" y="1882140"/>
                </a:cubicBezTo>
                <a:cubicBezTo>
                  <a:pt x="1615220" y="1807772"/>
                  <a:pt x="1592580" y="1703090"/>
                  <a:pt x="1592580" y="1623060"/>
                </a:cubicBezTo>
                <a:lnTo>
                  <a:pt x="1501140" y="1005840"/>
                </a:lnTo>
                <a:cubicBezTo>
                  <a:pt x="1470660" y="929640"/>
                  <a:pt x="1431829" y="856270"/>
                  <a:pt x="1409700" y="777240"/>
                </a:cubicBezTo>
                <a:cubicBezTo>
                  <a:pt x="1395934" y="728077"/>
                  <a:pt x="1400792" y="675499"/>
                  <a:pt x="1394460" y="624840"/>
                </a:cubicBezTo>
                <a:cubicBezTo>
                  <a:pt x="1393161" y="614448"/>
                  <a:pt x="1389380" y="604520"/>
                  <a:pt x="1386840" y="594360"/>
                </a:cubicBezTo>
                <a:lnTo>
                  <a:pt x="1272540" y="312420"/>
                </a:lnTo>
                <a:cubicBezTo>
                  <a:pt x="1249680" y="274320"/>
                  <a:pt x="1225538" y="236960"/>
                  <a:pt x="1203960" y="198120"/>
                </a:cubicBezTo>
                <a:cubicBezTo>
                  <a:pt x="1200059" y="191099"/>
                  <a:pt x="1202283" y="180663"/>
                  <a:pt x="1196340" y="175260"/>
                </a:cubicBezTo>
                <a:cubicBezTo>
                  <a:pt x="1183799" y="163859"/>
                  <a:pt x="1099466" y="108137"/>
                  <a:pt x="1074420" y="91440"/>
                </a:cubicBezTo>
                <a:lnTo>
                  <a:pt x="777240" y="7620"/>
                </a:lnTo>
              </a:path>
            </a:pathLst>
          </a:custGeom>
          <a:solidFill>
            <a:srgbClr val="FFC000"/>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Altbilgi Yer Tutucusu 5"/>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120</a:t>
            </a:fld>
            <a:endParaRPr lang="tr-TR"/>
          </a:p>
        </p:txBody>
      </p:sp>
      <p:sp>
        <p:nvSpPr>
          <p:cNvPr id="3" name="Metin kutusu 1"/>
          <p:cNvSpPr txBox="1">
            <a:spLocks noChangeArrowheads="1"/>
          </p:cNvSpPr>
          <p:nvPr/>
        </p:nvSpPr>
        <p:spPr bwMode="auto">
          <a:xfrm>
            <a:off x="129794" y="240903"/>
            <a:ext cx="1584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400" b="1" dirty="0">
                <a:solidFill>
                  <a:srgbClr val="FF0000"/>
                </a:solidFill>
                <a:latin typeface="Arial" panose="020B0604020202020204" pitchFamily="34" charset="0"/>
              </a:rPr>
              <a:t>Örnek 2.5: </a:t>
            </a:r>
          </a:p>
        </p:txBody>
      </p:sp>
      <p:sp>
        <p:nvSpPr>
          <p:cNvPr id="5" name="Dikdörtgen 3"/>
          <p:cNvSpPr>
            <a:spLocks noChangeArrowheads="1"/>
          </p:cNvSpPr>
          <p:nvPr/>
        </p:nvSpPr>
        <p:spPr bwMode="auto">
          <a:xfrm>
            <a:off x="1103409" y="231563"/>
            <a:ext cx="76328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just">
              <a:spcBef>
                <a:spcPct val="0"/>
              </a:spcBef>
              <a:buNone/>
            </a:pPr>
            <a:r>
              <a:rPr lang="tr-TR" altLang="tr-TR" sz="1400" dirty="0">
                <a:solidFill>
                  <a:schemeClr val="tx1"/>
                </a:solidFill>
                <a:latin typeface="Arial" panose="020B0604020202020204" pitchFamily="34" charset="0"/>
              </a:rPr>
              <a:t>Şekilde gösterilen </a:t>
            </a:r>
            <a:r>
              <a:rPr lang="tr-TR" altLang="tr-TR" sz="1400" dirty="0">
                <a:solidFill>
                  <a:schemeClr val="tx1"/>
                </a:solidFill>
                <a:latin typeface="Times New Roman" panose="02020603050405020304" pitchFamily="18" charset="0"/>
                <a:cs typeface="Times New Roman" panose="02020603050405020304" pitchFamily="18" charset="0"/>
              </a:rPr>
              <a:t>I</a:t>
            </a:r>
            <a:r>
              <a:rPr lang="tr-TR" altLang="tr-TR" sz="1400" dirty="0">
                <a:solidFill>
                  <a:schemeClr val="tx1"/>
                </a:solidFill>
                <a:latin typeface="Arial" panose="020B0604020202020204" pitchFamily="34" charset="0"/>
              </a:rPr>
              <a:t> profilli kirişin A noktasına uygulanan M momenti y-z düzlemine paraleldir. F</a:t>
            </a:r>
            <a:r>
              <a:rPr lang="tr-TR" altLang="tr-TR" sz="1400" baseline="-25000" dirty="0">
                <a:solidFill>
                  <a:schemeClr val="tx1"/>
                </a:solidFill>
                <a:latin typeface="Arial" panose="020B0604020202020204" pitchFamily="34" charset="0"/>
              </a:rPr>
              <a:t>1</a:t>
            </a:r>
            <a:r>
              <a:rPr lang="tr-TR" altLang="tr-TR" sz="1400" dirty="0">
                <a:solidFill>
                  <a:schemeClr val="tx1"/>
                </a:solidFill>
                <a:latin typeface="Arial" panose="020B0604020202020204" pitchFamily="34" charset="0"/>
              </a:rPr>
              <a:t> kuvveti A noktasına -z ekseni doğrultusunda etki etmektedir. F</a:t>
            </a:r>
            <a:r>
              <a:rPr lang="tr-TR" altLang="tr-TR" sz="1400" baseline="-25000" dirty="0">
                <a:solidFill>
                  <a:schemeClr val="tx1"/>
                </a:solidFill>
                <a:latin typeface="Arial" panose="020B0604020202020204" pitchFamily="34" charset="0"/>
              </a:rPr>
              <a:t>2</a:t>
            </a:r>
            <a:r>
              <a:rPr lang="tr-TR" altLang="tr-TR" sz="1400" dirty="0">
                <a:solidFill>
                  <a:schemeClr val="tx1"/>
                </a:solidFill>
                <a:latin typeface="Arial" panose="020B0604020202020204" pitchFamily="34" charset="0"/>
              </a:rPr>
              <a:t> kuvveti B noktasına AB ekseni doğrultusunda etki etmektedir. Ağırlık ihmal edilecektir. Sistemi O noktasına indirgeyiniz.</a:t>
            </a:r>
          </a:p>
        </p:txBody>
      </p:sp>
      <p:sp>
        <p:nvSpPr>
          <p:cNvPr id="16" name="Metin kutusu 1"/>
          <p:cNvSpPr txBox="1">
            <a:spLocks noChangeArrowheads="1"/>
          </p:cNvSpPr>
          <p:nvPr/>
        </p:nvSpPr>
        <p:spPr bwMode="auto">
          <a:xfrm>
            <a:off x="4449382" y="1178168"/>
            <a:ext cx="461842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400" b="1" dirty="0">
                <a:solidFill>
                  <a:srgbClr val="006600"/>
                </a:solidFill>
                <a:latin typeface="Arial" panose="020B0604020202020204" pitchFamily="34" charset="0"/>
              </a:rPr>
              <a:t>Çözüm:</a:t>
            </a:r>
            <a:r>
              <a:rPr lang="tr-TR" altLang="tr-TR" sz="1400" dirty="0">
                <a:solidFill>
                  <a:srgbClr val="006600"/>
                </a:solidFill>
                <a:latin typeface="Arial" panose="020B0604020202020204" pitchFamily="34" charset="0"/>
              </a:rPr>
              <a:t> Başka bir deyişle «O noktasında aynı etkiyi oluşturacak bir </a:t>
            </a:r>
            <a:r>
              <a:rPr lang="tr-TR" altLang="tr-TR" sz="1400" b="1" dirty="0">
                <a:solidFill>
                  <a:srgbClr val="006600"/>
                </a:solidFill>
                <a:latin typeface="Arial" panose="020B0604020202020204" pitchFamily="34" charset="0"/>
              </a:rPr>
              <a:t>bileşke kuvvet </a:t>
            </a:r>
            <a:r>
              <a:rPr lang="tr-TR" altLang="tr-TR" sz="1400" dirty="0">
                <a:solidFill>
                  <a:srgbClr val="006600"/>
                </a:solidFill>
                <a:latin typeface="Arial" panose="020B0604020202020204" pitchFamily="34" charset="0"/>
              </a:rPr>
              <a:t>ve </a:t>
            </a:r>
            <a:r>
              <a:rPr lang="tr-TR" altLang="tr-TR" sz="1400" b="1" dirty="0">
                <a:solidFill>
                  <a:srgbClr val="006600"/>
                </a:solidFill>
                <a:latin typeface="Arial" panose="020B0604020202020204" pitchFamily="34" charset="0"/>
              </a:rPr>
              <a:t>bileşke moment </a:t>
            </a:r>
            <a:r>
              <a:rPr lang="tr-TR" altLang="tr-TR" sz="1400" dirty="0">
                <a:solidFill>
                  <a:srgbClr val="006600"/>
                </a:solidFill>
                <a:latin typeface="Arial" panose="020B0604020202020204" pitchFamily="34" charset="0"/>
              </a:rPr>
              <a:t>bulunuz»</a:t>
            </a:r>
          </a:p>
        </p:txBody>
      </p:sp>
      <p:sp>
        <p:nvSpPr>
          <p:cNvPr id="22" name="Metin kutusu 21"/>
          <p:cNvSpPr txBox="1"/>
          <p:nvPr/>
        </p:nvSpPr>
        <p:spPr>
          <a:xfrm>
            <a:off x="1608050" y="5127780"/>
            <a:ext cx="1590231" cy="338554"/>
          </a:xfrm>
          <a:prstGeom prst="rect">
            <a:avLst/>
          </a:prstGeom>
          <a:noFill/>
        </p:spPr>
        <p:txBody>
          <a:bodyPr wrap="square" rtlCol="0">
            <a:spAutoFit/>
          </a:bodyPr>
          <a:lstStyle/>
          <a:p>
            <a:r>
              <a:rPr lang="tr-TR" sz="1600" dirty="0"/>
              <a:t>Bileşke kuvvet:</a:t>
            </a:r>
          </a:p>
        </p:txBody>
      </p:sp>
      <p:sp>
        <p:nvSpPr>
          <p:cNvPr id="26" name="Metin kutusu 25"/>
          <p:cNvSpPr txBox="1"/>
          <p:nvPr/>
        </p:nvSpPr>
        <p:spPr>
          <a:xfrm>
            <a:off x="123488" y="-962"/>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mc:AlternateContent xmlns:mc="http://schemas.openxmlformats.org/markup-compatibility/2006" xmlns:a14="http://schemas.microsoft.com/office/drawing/2010/main">
        <mc:Choice Requires="a14">
          <p:sp>
            <p:nvSpPr>
              <p:cNvPr id="29" name="Metin kutusu 28"/>
              <p:cNvSpPr txBox="1"/>
              <p:nvPr/>
            </p:nvSpPr>
            <p:spPr>
              <a:xfrm>
                <a:off x="4525311" y="3636565"/>
                <a:ext cx="3884052" cy="629660"/>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acc>
                        <m:accPr>
                          <m:chr m:val="⃗"/>
                          <m:ctrlPr>
                            <a:rPr lang="tr-TR" sz="1600" i="1" smtClean="0">
                              <a:latin typeface="Cambria Math" panose="02040503050406030204" pitchFamily="18" charset="0"/>
                            </a:rPr>
                          </m:ctrlPr>
                        </m:accPr>
                        <m:e>
                          <m:sSub>
                            <m:sSubPr>
                              <m:ctrlPr>
                                <a:rPr lang="tr-TR" sz="1600" i="1">
                                  <a:latin typeface="Cambria Math" panose="02040503050406030204" pitchFamily="18" charset="0"/>
                                </a:rPr>
                              </m:ctrlPr>
                            </m:sSubPr>
                            <m:e>
                              <m:r>
                                <m:rPr>
                                  <m:sty m:val="p"/>
                                </m:rPr>
                                <a:rPr lang="tr-TR" sz="1600">
                                  <a:latin typeface="Cambria Math" panose="02040503050406030204" pitchFamily="18" charset="0"/>
                                </a:rPr>
                                <m:t>F</m:t>
                              </m:r>
                            </m:e>
                            <m:sub>
                              <m:r>
                                <a:rPr lang="tr-TR" sz="1600">
                                  <a:latin typeface="Cambria Math" panose="02040503050406030204" pitchFamily="18" charset="0"/>
                                </a:rPr>
                                <m:t>2</m:t>
                              </m:r>
                            </m:sub>
                          </m:sSub>
                        </m:e>
                      </m:acc>
                      <m:r>
                        <a:rPr lang="tr-TR" sz="1600" i="1">
                          <a:latin typeface="Cambria Math" panose="02040503050406030204" pitchFamily="18" charset="0"/>
                        </a:rPr>
                        <m:t> </m:t>
                      </m:r>
                      <m:r>
                        <a:rPr lang="tr-TR" sz="1600" b="0" i="0" smtClean="0">
                          <a:solidFill>
                            <a:schemeClr val="tx1">
                              <a:lumMod val="85000"/>
                              <a:lumOff val="15000"/>
                            </a:schemeClr>
                          </a:solidFill>
                          <a:latin typeface="Cambria Math" panose="02040503050406030204" pitchFamily="18" charset="0"/>
                        </a:rPr>
                        <m:t>=</m:t>
                      </m:r>
                      <m:r>
                        <a:rPr lang="tr-TR" sz="1600" i="1" smtClean="0">
                          <a:solidFill>
                            <a:schemeClr val="tx1">
                              <a:lumMod val="85000"/>
                              <a:lumOff val="15000"/>
                            </a:schemeClr>
                          </a:solidFill>
                          <a:latin typeface="Cambria Math" panose="02040503050406030204" pitchFamily="18" charset="0"/>
                        </a:rPr>
                        <m:t>3</m:t>
                      </m:r>
                      <m:r>
                        <a:rPr lang="tr-TR" sz="1600" b="0" i="1" smtClean="0">
                          <a:solidFill>
                            <a:schemeClr val="tx1">
                              <a:lumMod val="85000"/>
                              <a:lumOff val="15000"/>
                            </a:schemeClr>
                          </a:solidFill>
                          <a:latin typeface="Cambria Math" panose="02040503050406030204" pitchFamily="18" charset="0"/>
                        </a:rPr>
                        <m:t>00</m:t>
                      </m:r>
                      <m:f>
                        <m:fPr>
                          <m:ctrlPr>
                            <a:rPr lang="tr-TR" sz="1600" i="1" smtClean="0">
                              <a:solidFill>
                                <a:schemeClr val="tx1">
                                  <a:lumMod val="85000"/>
                                  <a:lumOff val="15000"/>
                                </a:schemeClr>
                              </a:solidFill>
                              <a:latin typeface="Cambria Math" panose="02040503050406030204" pitchFamily="18" charset="0"/>
                            </a:rPr>
                          </m:ctrlPr>
                        </m:fPr>
                        <m:num>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b="0" i="0" smtClean="0">
                                  <a:solidFill>
                                    <a:schemeClr val="tx1">
                                      <a:lumMod val="85000"/>
                                      <a:lumOff val="15000"/>
                                    </a:schemeClr>
                                  </a:solidFill>
                                  <a:latin typeface="Cambria Math" panose="02040503050406030204" pitchFamily="18" charset="0"/>
                                </a:rPr>
                                <m:t>A</m:t>
                              </m:r>
                              <m:r>
                                <m:rPr>
                                  <m:sty m:val="p"/>
                                </m:rPr>
                                <a:rPr lang="tr-TR" sz="1600" b="0" i="0">
                                  <a:solidFill>
                                    <a:schemeClr val="tx1">
                                      <a:lumMod val="85000"/>
                                      <a:lumOff val="15000"/>
                                    </a:schemeClr>
                                  </a:solidFill>
                                  <a:latin typeface="Cambria Math" panose="02040503050406030204" pitchFamily="18" charset="0"/>
                                </a:rPr>
                                <m:t>B</m:t>
                              </m:r>
                            </m:e>
                          </m:acc>
                        </m:num>
                        <m:den>
                          <m:r>
                            <m:rPr>
                              <m:sty m:val="p"/>
                            </m:rPr>
                            <a:rPr lang="tr-TR" sz="1600" b="0" i="0" smtClean="0">
                              <a:solidFill>
                                <a:schemeClr val="tx1">
                                  <a:lumMod val="85000"/>
                                  <a:lumOff val="15000"/>
                                </a:schemeClr>
                              </a:solidFill>
                              <a:latin typeface="Cambria Math" panose="02040503050406030204" pitchFamily="18" charset="0"/>
                            </a:rPr>
                            <m:t>AB</m:t>
                          </m:r>
                        </m:den>
                      </m:f>
                      <m:r>
                        <a:rPr lang="tr-TR" sz="1600" b="0" i="0" smtClean="0">
                          <a:solidFill>
                            <a:schemeClr val="tx1">
                              <a:lumMod val="85000"/>
                              <a:lumOff val="15000"/>
                            </a:schemeClr>
                          </a:solidFill>
                          <a:latin typeface="Cambria Math" panose="02040503050406030204" pitchFamily="18" charset="0"/>
                        </a:rPr>
                        <m:t>=</m:t>
                      </m:r>
                      <m:r>
                        <a:rPr lang="tr-TR" sz="1600">
                          <a:solidFill>
                            <a:schemeClr val="tx1">
                              <a:lumMod val="85000"/>
                              <a:lumOff val="15000"/>
                            </a:schemeClr>
                          </a:solidFill>
                          <a:latin typeface="Cambria Math" panose="02040503050406030204" pitchFamily="18" charset="0"/>
                        </a:rPr>
                        <m:t>300</m:t>
                      </m:r>
                      <m:f>
                        <m:fPr>
                          <m:ctrlPr>
                            <a:rPr lang="tr-TR" sz="1600" i="1" smtClean="0">
                              <a:solidFill>
                                <a:schemeClr val="tx1">
                                  <a:lumMod val="85000"/>
                                  <a:lumOff val="15000"/>
                                </a:schemeClr>
                              </a:solidFill>
                              <a:latin typeface="Cambria Math" panose="02040503050406030204" pitchFamily="18" charset="0"/>
                            </a:rPr>
                          </m:ctrlPr>
                        </m:fPr>
                        <m:num>
                          <m:r>
                            <a:rPr lang="tr-TR" sz="1600" b="0" i="1" smtClean="0">
                              <a:solidFill>
                                <a:schemeClr val="tx1">
                                  <a:lumMod val="85000"/>
                                  <a:lumOff val="15000"/>
                                </a:schemeClr>
                              </a:solidFill>
                              <a:latin typeface="Cambria Math" panose="02040503050406030204" pitchFamily="18" charset="0"/>
                            </a:rPr>
                            <m:t> </m:t>
                          </m:r>
                          <m:r>
                            <a:rPr lang="tr-TR" sz="1600" b="0" i="0" smtClean="0">
                              <a:solidFill>
                                <a:schemeClr val="tx1">
                                  <a:lumMod val="85000"/>
                                  <a:lumOff val="15000"/>
                                </a:schemeClr>
                              </a:solidFill>
                              <a:latin typeface="Cambria Math" panose="02040503050406030204" pitchFamily="18" charset="0"/>
                            </a:rPr>
                            <m:t>(−0,15</m:t>
                          </m:r>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b="0" i="0" smtClean="0">
                                  <a:solidFill>
                                    <a:schemeClr val="tx1">
                                      <a:lumMod val="85000"/>
                                      <a:lumOff val="15000"/>
                                    </a:schemeClr>
                                  </a:solidFill>
                                  <a:latin typeface="Cambria Math" panose="02040503050406030204" pitchFamily="18" charset="0"/>
                                </a:rPr>
                                <m:t>i</m:t>
                              </m:r>
                            </m:e>
                          </m:acc>
                          <m:r>
                            <a:rPr lang="tr-TR" sz="1600" b="0" i="0" smtClean="0">
                              <a:solidFill>
                                <a:schemeClr val="tx1">
                                  <a:lumMod val="85000"/>
                                  <a:lumOff val="15000"/>
                                </a:schemeClr>
                              </a:solidFill>
                              <a:latin typeface="Cambria Math" panose="02040503050406030204" pitchFamily="18" charset="0"/>
                            </a:rPr>
                            <m:t>+0,1</m:t>
                          </m:r>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b="0" i="0" smtClean="0">
                                  <a:solidFill>
                                    <a:schemeClr val="tx1">
                                      <a:lumMod val="85000"/>
                                      <a:lumOff val="15000"/>
                                    </a:schemeClr>
                                  </a:solidFill>
                                  <a:latin typeface="Cambria Math" panose="02040503050406030204" pitchFamily="18" charset="0"/>
                                </a:rPr>
                                <m:t>j</m:t>
                              </m:r>
                            </m:e>
                          </m:acc>
                          <m:r>
                            <a:rPr lang="tr-TR" sz="1600" b="0" i="0" smtClean="0">
                              <a:solidFill>
                                <a:schemeClr val="tx1">
                                  <a:lumMod val="85000"/>
                                  <a:lumOff val="15000"/>
                                </a:schemeClr>
                              </a:solidFill>
                              <a:latin typeface="Cambria Math" panose="02040503050406030204" pitchFamily="18" charset="0"/>
                            </a:rPr>
                            <m:t>)</m:t>
                          </m:r>
                        </m:num>
                        <m:den>
                          <m:rad>
                            <m:radPr>
                              <m:degHide m:val="on"/>
                              <m:ctrlPr>
                                <a:rPr lang="tr-TR" sz="1600" i="1" smtClean="0">
                                  <a:solidFill>
                                    <a:schemeClr val="tx1">
                                      <a:lumMod val="85000"/>
                                      <a:lumOff val="15000"/>
                                    </a:schemeClr>
                                  </a:solidFill>
                                  <a:latin typeface="Cambria Math" panose="02040503050406030204" pitchFamily="18" charset="0"/>
                                </a:rPr>
                              </m:ctrlPr>
                            </m:radPr>
                            <m:deg/>
                            <m:e>
                              <m:sSup>
                                <m:sSupPr>
                                  <m:ctrlPr>
                                    <a:rPr lang="tr-TR" sz="1600" i="1" smtClean="0">
                                      <a:solidFill>
                                        <a:schemeClr val="tx1">
                                          <a:lumMod val="85000"/>
                                          <a:lumOff val="15000"/>
                                        </a:schemeClr>
                                      </a:solidFill>
                                      <a:latin typeface="Cambria Math" panose="02040503050406030204" pitchFamily="18" charset="0"/>
                                    </a:rPr>
                                  </m:ctrlPr>
                                </m:sSupPr>
                                <m:e>
                                  <m:r>
                                    <a:rPr lang="tr-TR" sz="1600" b="0" i="0" smtClean="0">
                                      <a:solidFill>
                                        <a:schemeClr val="tx1">
                                          <a:lumMod val="85000"/>
                                          <a:lumOff val="15000"/>
                                        </a:schemeClr>
                                      </a:solidFill>
                                      <a:latin typeface="Cambria Math" panose="02040503050406030204" pitchFamily="18" charset="0"/>
                                    </a:rPr>
                                    <m:t>0,15</m:t>
                                  </m:r>
                                </m:e>
                                <m:sup>
                                  <m:r>
                                    <a:rPr lang="tr-TR" sz="1600" b="0" i="0" smtClean="0">
                                      <a:solidFill>
                                        <a:schemeClr val="tx1">
                                          <a:lumMod val="85000"/>
                                          <a:lumOff val="15000"/>
                                        </a:schemeClr>
                                      </a:solidFill>
                                      <a:latin typeface="Cambria Math" panose="02040503050406030204" pitchFamily="18" charset="0"/>
                                    </a:rPr>
                                    <m:t>2</m:t>
                                  </m:r>
                                </m:sup>
                              </m:sSup>
                              <m:r>
                                <a:rPr lang="tr-TR" sz="1600" b="0" i="0" smtClean="0">
                                  <a:solidFill>
                                    <a:schemeClr val="tx1">
                                      <a:lumMod val="85000"/>
                                      <a:lumOff val="15000"/>
                                    </a:schemeClr>
                                  </a:solidFill>
                                  <a:latin typeface="Cambria Math" panose="02040503050406030204" pitchFamily="18" charset="0"/>
                                </a:rPr>
                                <m:t>+</m:t>
                              </m:r>
                              <m:sSup>
                                <m:sSupPr>
                                  <m:ctrlPr>
                                    <a:rPr lang="tr-TR" sz="1600" i="1" smtClean="0">
                                      <a:solidFill>
                                        <a:schemeClr val="tx1">
                                          <a:lumMod val="85000"/>
                                          <a:lumOff val="15000"/>
                                        </a:schemeClr>
                                      </a:solidFill>
                                      <a:latin typeface="Cambria Math" panose="02040503050406030204" pitchFamily="18" charset="0"/>
                                    </a:rPr>
                                  </m:ctrlPr>
                                </m:sSupPr>
                                <m:e>
                                  <m:r>
                                    <a:rPr lang="tr-TR" sz="1600" b="0" i="0" smtClean="0">
                                      <a:solidFill>
                                        <a:schemeClr val="tx1">
                                          <a:lumMod val="85000"/>
                                          <a:lumOff val="15000"/>
                                        </a:schemeClr>
                                      </a:solidFill>
                                      <a:latin typeface="Cambria Math" panose="02040503050406030204" pitchFamily="18" charset="0"/>
                                    </a:rPr>
                                    <m:t>0,1</m:t>
                                  </m:r>
                                </m:e>
                                <m:sup>
                                  <m:r>
                                    <a:rPr lang="tr-TR" sz="1600" b="0" i="0" smtClean="0">
                                      <a:solidFill>
                                        <a:schemeClr val="tx1">
                                          <a:lumMod val="85000"/>
                                          <a:lumOff val="15000"/>
                                        </a:schemeClr>
                                      </a:solidFill>
                                      <a:latin typeface="Cambria Math" panose="02040503050406030204" pitchFamily="18" charset="0"/>
                                    </a:rPr>
                                    <m:t>2</m:t>
                                  </m:r>
                                </m:sup>
                              </m:sSup>
                            </m:e>
                          </m:rad>
                        </m:den>
                      </m:f>
                    </m:oMath>
                  </m:oMathPara>
                </a14:m>
                <a:endParaRPr lang="tr-TR" sz="1600" dirty="0">
                  <a:solidFill>
                    <a:schemeClr val="tx1">
                      <a:lumMod val="85000"/>
                      <a:lumOff val="15000"/>
                    </a:schemeClr>
                  </a:solidFill>
                </a:endParaRPr>
              </a:p>
            </p:txBody>
          </p:sp>
        </mc:Choice>
        <mc:Fallback xmlns="">
          <p:sp>
            <p:nvSpPr>
              <p:cNvPr id="29" name="Metin kutusu 28"/>
              <p:cNvSpPr txBox="1">
                <a:spLocks noRot="1" noChangeAspect="1" noMove="1" noResize="1" noEditPoints="1" noAdjustHandles="1" noChangeArrowheads="1" noChangeShapeType="1" noTextEdit="1"/>
              </p:cNvSpPr>
              <p:nvPr/>
            </p:nvSpPr>
            <p:spPr>
              <a:xfrm>
                <a:off x="4525311" y="3636565"/>
                <a:ext cx="3884052" cy="629660"/>
              </a:xfrm>
              <a:prstGeom prst="rect">
                <a:avLst/>
              </a:prstGeom>
              <a:blipFill>
                <a:blip r:embed="rId2"/>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 name="Dikdörtgen 8"/>
              <p:cNvSpPr/>
              <p:nvPr/>
            </p:nvSpPr>
            <p:spPr>
              <a:xfrm>
                <a:off x="4393156" y="2762567"/>
                <a:ext cx="1576842" cy="3751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F</m:t>
                              </m:r>
                            </m:e>
                            <m:sub>
                              <m:r>
                                <a:rPr lang="tr-TR" sz="1600" b="0" i="0" smtClean="0">
                                  <a:latin typeface="Cambria Math" panose="02040503050406030204" pitchFamily="18" charset="0"/>
                                </a:rPr>
                                <m:t>1</m:t>
                              </m:r>
                            </m:sub>
                          </m:sSub>
                        </m:e>
                      </m:acc>
                      <m:r>
                        <a:rPr lang="tr-TR" sz="1600" b="0" i="0" smtClean="0">
                          <a:latin typeface="Cambria Math" panose="02040503050406030204" pitchFamily="18" charset="0"/>
                        </a:rPr>
                        <m:t>=</m:t>
                      </m:r>
                      <m:r>
                        <a:rPr lang="tr-TR" sz="1600">
                          <a:latin typeface="Cambria Math" panose="02040503050406030204" pitchFamily="18" charset="0"/>
                        </a:rPr>
                        <m:t>−800</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k</m:t>
                          </m:r>
                        </m:e>
                      </m:acc>
                      <m:r>
                        <a:rPr lang="tr-TR" sz="1600" b="0" i="0" smtClean="0">
                          <a:latin typeface="Cambria Math" panose="02040503050406030204" pitchFamily="18" charset="0"/>
                        </a:rPr>
                        <m:t>   </m:t>
                      </m:r>
                      <m:r>
                        <m:rPr>
                          <m:sty m:val="p"/>
                        </m:rPr>
                        <a:rPr lang="tr-TR" sz="1600" b="0" i="0" smtClean="0">
                          <a:latin typeface="Cambria Math" panose="02040503050406030204" pitchFamily="18" charset="0"/>
                        </a:rPr>
                        <m:t>N</m:t>
                      </m:r>
                    </m:oMath>
                  </m:oMathPara>
                </a14:m>
                <a:endParaRPr lang="tr-TR" sz="1600" dirty="0"/>
              </a:p>
            </p:txBody>
          </p:sp>
        </mc:Choice>
        <mc:Fallback xmlns="">
          <p:sp>
            <p:nvSpPr>
              <p:cNvPr id="9" name="Dikdörtgen 8"/>
              <p:cNvSpPr>
                <a:spLocks noRot="1" noChangeAspect="1" noMove="1" noResize="1" noEditPoints="1" noAdjustHandles="1" noChangeArrowheads="1" noChangeShapeType="1" noTextEdit="1"/>
              </p:cNvSpPr>
              <p:nvPr/>
            </p:nvSpPr>
            <p:spPr>
              <a:xfrm>
                <a:off x="4393156" y="2762567"/>
                <a:ext cx="1576842" cy="375103"/>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0" name="Dikdörtgen 29"/>
              <p:cNvSpPr/>
              <p:nvPr/>
            </p:nvSpPr>
            <p:spPr>
              <a:xfrm>
                <a:off x="4407431" y="3196058"/>
                <a:ext cx="1420197" cy="3684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F</m:t>
                              </m:r>
                            </m:e>
                            <m:sub>
                              <m:r>
                                <a:rPr lang="tr-TR" sz="1600" b="0" i="0" smtClean="0">
                                  <a:latin typeface="Cambria Math" panose="02040503050406030204" pitchFamily="18" charset="0"/>
                                </a:rPr>
                                <m:t>2</m:t>
                              </m:r>
                            </m:sub>
                          </m:sSub>
                        </m:e>
                      </m:acc>
                      <m:r>
                        <a:rPr lang="tr-TR" sz="1600" b="0" i="0" smtClean="0">
                          <a:latin typeface="Cambria Math" panose="02040503050406030204" pitchFamily="18" charset="0"/>
                        </a:rPr>
                        <m:t>=</m:t>
                      </m:r>
                      <m:r>
                        <a:rPr lang="tr-TR" sz="1600" b="0" i="1" smtClean="0">
                          <a:latin typeface="Cambria Math" panose="02040503050406030204" pitchFamily="18" charset="0"/>
                        </a:rPr>
                        <m:t>300 </m:t>
                      </m:r>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u</m:t>
                              </m:r>
                            </m:e>
                            <m:sub>
                              <m:r>
                                <m:rPr>
                                  <m:sty m:val="p"/>
                                </m:rPr>
                                <a:rPr lang="tr-TR" sz="1600" b="0" i="0" smtClean="0">
                                  <a:latin typeface="Cambria Math" panose="02040503050406030204" pitchFamily="18" charset="0"/>
                                </a:rPr>
                                <m:t>AB</m:t>
                              </m:r>
                            </m:sub>
                          </m:sSub>
                        </m:e>
                      </m:acc>
                    </m:oMath>
                  </m:oMathPara>
                </a14:m>
                <a:endParaRPr lang="tr-TR" sz="1600" dirty="0"/>
              </a:p>
            </p:txBody>
          </p:sp>
        </mc:Choice>
        <mc:Fallback xmlns="">
          <p:sp>
            <p:nvSpPr>
              <p:cNvPr id="30" name="Dikdörtgen 29"/>
              <p:cNvSpPr>
                <a:spLocks noRot="1" noChangeAspect="1" noMove="1" noResize="1" noEditPoints="1" noAdjustHandles="1" noChangeArrowheads="1" noChangeShapeType="1" noTextEdit="1"/>
              </p:cNvSpPr>
              <p:nvPr/>
            </p:nvSpPr>
            <p:spPr>
              <a:xfrm>
                <a:off x="4407431" y="3196058"/>
                <a:ext cx="1420197" cy="368499"/>
              </a:xfrm>
              <a:prstGeom prst="rect">
                <a:avLst/>
              </a:prstGeom>
              <a:blipFill>
                <a:blip r:embed="rId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1" name="Dikdörtgen 30"/>
              <p:cNvSpPr/>
              <p:nvPr/>
            </p:nvSpPr>
            <p:spPr>
              <a:xfrm>
                <a:off x="4411935" y="4356645"/>
                <a:ext cx="2823722" cy="3684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F</m:t>
                              </m:r>
                            </m:e>
                            <m:sub>
                              <m:r>
                                <a:rPr lang="tr-TR" sz="1600" b="0" i="0" smtClean="0">
                                  <a:latin typeface="Cambria Math" panose="02040503050406030204" pitchFamily="18" charset="0"/>
                                </a:rPr>
                                <m:t>2</m:t>
                              </m:r>
                            </m:sub>
                          </m:sSub>
                        </m:e>
                      </m:acc>
                      <m:r>
                        <a:rPr lang="tr-TR" sz="1600" b="0" i="0" smtClean="0">
                          <a:latin typeface="Cambria Math" panose="02040503050406030204" pitchFamily="18" charset="0"/>
                        </a:rPr>
                        <m:t>=(</m:t>
                      </m:r>
                      <m:r>
                        <a:rPr lang="tr-TR" sz="1600">
                          <a:latin typeface="Cambria Math" panose="02040503050406030204" pitchFamily="18" charset="0"/>
                        </a:rPr>
                        <m:t>−249</m:t>
                      </m:r>
                      <m:r>
                        <a:rPr lang="tr-TR" sz="1600" b="0" i="0" smtClean="0">
                          <a:latin typeface="Cambria Math" panose="02040503050406030204" pitchFamily="18" charset="0"/>
                        </a:rPr>
                        <m:t>,</m:t>
                      </m:r>
                      <m:r>
                        <a:rPr lang="tr-TR" sz="1600">
                          <a:latin typeface="Cambria Math" panose="02040503050406030204" pitchFamily="18" charset="0"/>
                        </a:rPr>
                        <m:t>6</m:t>
                      </m:r>
                      <m:acc>
                        <m:accPr>
                          <m:chr m:val="⃗"/>
                          <m:ctrlPr>
                            <a:rPr lang="tr-TR" sz="1600" i="1">
                              <a:latin typeface="Cambria Math" panose="02040503050406030204" pitchFamily="18" charset="0"/>
                            </a:rPr>
                          </m:ctrlPr>
                        </m:accPr>
                        <m:e>
                          <m:r>
                            <a:rPr lang="tr-TR" sz="1600">
                              <a:latin typeface="Cambria Math" panose="02040503050406030204" pitchFamily="18" charset="0"/>
                            </a:rPr>
                            <m:t> </m:t>
                          </m:r>
                          <m:r>
                            <m:rPr>
                              <m:sty m:val="p"/>
                            </m:rPr>
                            <a:rPr lang="tr-TR" sz="1600">
                              <a:latin typeface="Cambria Math" panose="02040503050406030204" pitchFamily="18" charset="0"/>
                            </a:rPr>
                            <m:t>i</m:t>
                          </m:r>
                        </m:e>
                      </m:acc>
                      <m:r>
                        <a:rPr lang="tr-TR" sz="1600">
                          <a:latin typeface="Cambria Math" panose="02040503050406030204" pitchFamily="18" charset="0"/>
                        </a:rPr>
                        <m:t>+166</m:t>
                      </m:r>
                      <m:r>
                        <a:rPr lang="tr-TR" sz="1600" b="0" i="0" smtClean="0">
                          <a:latin typeface="Cambria Math" panose="02040503050406030204" pitchFamily="18" charset="0"/>
                        </a:rPr>
                        <m:t>,</m:t>
                      </m:r>
                      <m:r>
                        <a:rPr lang="tr-TR" sz="1600">
                          <a:latin typeface="Cambria Math" panose="02040503050406030204" pitchFamily="18" charset="0"/>
                        </a:rPr>
                        <m:t>4</m:t>
                      </m:r>
                      <m:acc>
                        <m:accPr>
                          <m:chr m:val="⃗"/>
                          <m:ctrlPr>
                            <a:rPr lang="tr-TR" sz="1600" i="1">
                              <a:latin typeface="Cambria Math" panose="02040503050406030204" pitchFamily="18" charset="0"/>
                            </a:rPr>
                          </m:ctrlPr>
                        </m:accPr>
                        <m:e>
                          <m:r>
                            <a:rPr lang="tr-TR" sz="1600">
                              <a:latin typeface="Cambria Math" panose="02040503050406030204" pitchFamily="18" charset="0"/>
                            </a:rPr>
                            <m:t> </m:t>
                          </m:r>
                          <m:r>
                            <m:rPr>
                              <m:sty m:val="p"/>
                            </m:rPr>
                            <a:rPr lang="tr-TR" sz="1600">
                              <a:latin typeface="Cambria Math" panose="02040503050406030204" pitchFamily="18" charset="0"/>
                            </a:rPr>
                            <m:t>j</m:t>
                          </m:r>
                        </m:e>
                      </m:acc>
                      <m:r>
                        <a:rPr lang="tr-TR" sz="1600" b="0" i="1" smtClean="0">
                          <a:latin typeface="Cambria Math" panose="02040503050406030204" pitchFamily="18" charset="0"/>
                        </a:rPr>
                        <m:t>)</m:t>
                      </m:r>
                      <m:r>
                        <a:rPr lang="tr-TR" sz="1600" b="0" i="0" smtClean="0">
                          <a:latin typeface="Cambria Math" panose="02040503050406030204" pitchFamily="18" charset="0"/>
                        </a:rPr>
                        <m:t> (</m:t>
                      </m:r>
                      <m:r>
                        <m:rPr>
                          <m:sty m:val="p"/>
                        </m:rPr>
                        <a:rPr lang="tr-TR" sz="1600" b="0" i="0" smtClean="0">
                          <a:latin typeface="Cambria Math" panose="02040503050406030204" pitchFamily="18" charset="0"/>
                        </a:rPr>
                        <m:t>N</m:t>
                      </m:r>
                      <m:r>
                        <a:rPr lang="tr-TR" sz="1600" b="0" i="0" smtClean="0">
                          <a:latin typeface="Cambria Math" panose="02040503050406030204" pitchFamily="18" charset="0"/>
                        </a:rPr>
                        <m:t>)</m:t>
                      </m:r>
                    </m:oMath>
                  </m:oMathPara>
                </a14:m>
                <a:endParaRPr lang="tr-TR" sz="1600" dirty="0"/>
              </a:p>
            </p:txBody>
          </p:sp>
        </mc:Choice>
        <mc:Fallback xmlns="">
          <p:sp>
            <p:nvSpPr>
              <p:cNvPr id="31" name="Dikdörtgen 30"/>
              <p:cNvSpPr>
                <a:spLocks noRot="1" noChangeAspect="1" noMove="1" noResize="1" noEditPoints="1" noAdjustHandles="1" noChangeArrowheads="1" noChangeShapeType="1" noTextEdit="1"/>
              </p:cNvSpPr>
              <p:nvPr/>
            </p:nvSpPr>
            <p:spPr>
              <a:xfrm>
                <a:off x="4411935" y="4356645"/>
                <a:ext cx="2823722" cy="368499"/>
              </a:xfrm>
              <a:prstGeom prst="rect">
                <a:avLst/>
              </a:prstGeom>
              <a:blipFill>
                <a:blip r:embed="rId5"/>
                <a:stretch>
                  <a:fillRect b="-10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8" name="Dikdörtgen 37"/>
              <p:cNvSpPr/>
              <p:nvPr/>
            </p:nvSpPr>
            <p:spPr>
              <a:xfrm>
                <a:off x="2824526" y="5770452"/>
                <a:ext cx="3254224" cy="375103"/>
              </a:xfrm>
              <a:prstGeom prst="rect">
                <a:avLst/>
              </a:prstGeom>
              <a:ln>
                <a:solidFill>
                  <a:srgbClr val="FF0000"/>
                </a:solidFill>
              </a:ln>
            </p:spPr>
            <p:txBody>
              <a:bodyPr wrap="none">
                <a:spAutoFit/>
              </a:bodyPr>
              <a:lstStyle/>
              <a:p>
                <a14:m>
                  <m:oMath xmlns:m="http://schemas.openxmlformats.org/officeDocument/2006/math">
                    <m:acc>
                      <m:accPr>
                        <m:chr m:val="⃗"/>
                        <m:ctrlPr>
                          <a:rPr lang="tr-TR" sz="1600" i="1" smtClean="0">
                            <a:latin typeface="Cambria Math" panose="02040503050406030204" pitchFamily="18" charset="0"/>
                          </a:rPr>
                        </m:ctrlPr>
                      </m:accPr>
                      <m:e>
                        <m:r>
                          <m:rPr>
                            <m:sty m:val="p"/>
                          </m:rPr>
                          <a:rPr lang="tr-TR" sz="1600" b="0" i="0" smtClean="0">
                            <a:latin typeface="Cambria Math" panose="02040503050406030204" pitchFamily="18" charset="0"/>
                          </a:rPr>
                          <m:t>R</m:t>
                        </m:r>
                      </m:e>
                    </m:acc>
                    <m:r>
                      <a:rPr lang="tr-TR" sz="1600" b="0" i="0" smtClean="0">
                        <a:latin typeface="Cambria Math" panose="02040503050406030204" pitchFamily="18" charset="0"/>
                      </a:rPr>
                      <m:t>=</m:t>
                    </m:r>
                    <m:r>
                      <a:rPr lang="tr-TR" sz="1600" b="0" i="1" smtClean="0">
                        <a:latin typeface="Cambria Math" panose="02040503050406030204" pitchFamily="18" charset="0"/>
                      </a:rPr>
                      <m:t>(</m:t>
                    </m:r>
                    <m:r>
                      <a:rPr lang="tr-TR" sz="1600" i="1">
                        <a:latin typeface="Cambria Math" panose="02040503050406030204" pitchFamily="18" charset="0"/>
                      </a:rPr>
                      <m:t>−249</m:t>
                    </m:r>
                    <m:r>
                      <a:rPr lang="tr-TR" sz="1600" b="0" i="1" smtClean="0">
                        <a:latin typeface="Cambria Math" panose="02040503050406030204" pitchFamily="18" charset="0"/>
                      </a:rPr>
                      <m:t>,</m:t>
                    </m:r>
                    <m:r>
                      <a:rPr lang="tr-TR" sz="1600" i="1">
                        <a:latin typeface="Cambria Math" panose="02040503050406030204" pitchFamily="18" charset="0"/>
                      </a:rPr>
                      <m:t>6</m:t>
                    </m:r>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a:solidFill>
                              <a:schemeClr val="tx1">
                                <a:lumMod val="85000"/>
                                <a:lumOff val="15000"/>
                              </a:schemeClr>
                            </a:solidFill>
                            <a:latin typeface="Cambria Math" panose="02040503050406030204" pitchFamily="18" charset="0"/>
                          </a:rPr>
                          <m:t>i</m:t>
                        </m:r>
                      </m:e>
                    </m:acc>
                    <m:r>
                      <a:rPr lang="tr-TR" sz="1600" i="1">
                        <a:solidFill>
                          <a:schemeClr val="tx1">
                            <a:lumMod val="85000"/>
                            <a:lumOff val="15000"/>
                          </a:schemeClr>
                        </a:solidFill>
                        <a:latin typeface="Cambria Math" panose="02040503050406030204" pitchFamily="18" charset="0"/>
                      </a:rPr>
                      <m:t>+166</m:t>
                    </m:r>
                    <m:r>
                      <a:rPr lang="tr-TR" sz="1600" b="0" i="1" smtClean="0">
                        <a:solidFill>
                          <a:schemeClr val="tx1">
                            <a:lumMod val="85000"/>
                            <a:lumOff val="15000"/>
                          </a:schemeClr>
                        </a:solidFill>
                        <a:latin typeface="Cambria Math" panose="02040503050406030204" pitchFamily="18" charset="0"/>
                      </a:rPr>
                      <m:t>,</m:t>
                    </m:r>
                    <m:r>
                      <a:rPr lang="tr-TR" sz="1600" i="1">
                        <a:solidFill>
                          <a:schemeClr val="tx1">
                            <a:lumMod val="85000"/>
                            <a:lumOff val="15000"/>
                          </a:schemeClr>
                        </a:solidFill>
                        <a:latin typeface="Cambria Math" panose="02040503050406030204" pitchFamily="18" charset="0"/>
                      </a:rPr>
                      <m:t>4</m:t>
                    </m:r>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a:solidFill>
                              <a:schemeClr val="tx1">
                                <a:lumMod val="85000"/>
                                <a:lumOff val="15000"/>
                              </a:schemeClr>
                            </a:solidFill>
                            <a:latin typeface="Cambria Math" panose="02040503050406030204" pitchFamily="18" charset="0"/>
                          </a:rPr>
                          <m:t>j</m:t>
                        </m:r>
                      </m:e>
                    </m:acc>
                    <m:r>
                      <a:rPr lang="tr-TR" sz="1600" i="1">
                        <a:solidFill>
                          <a:schemeClr val="tx1">
                            <a:lumMod val="85000"/>
                            <a:lumOff val="15000"/>
                          </a:schemeClr>
                        </a:solidFill>
                        <a:latin typeface="Cambria Math" panose="02040503050406030204" pitchFamily="18" charset="0"/>
                      </a:rPr>
                      <m:t>−800</m:t>
                    </m:r>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a:solidFill>
                              <a:schemeClr val="tx1">
                                <a:lumMod val="85000"/>
                                <a:lumOff val="15000"/>
                              </a:schemeClr>
                            </a:solidFill>
                            <a:latin typeface="Cambria Math" panose="02040503050406030204" pitchFamily="18" charset="0"/>
                          </a:rPr>
                          <m:t>k</m:t>
                        </m:r>
                      </m:e>
                    </m:acc>
                    <m:r>
                      <a:rPr lang="tr-TR" sz="1600" b="0" i="1" smtClean="0">
                        <a:solidFill>
                          <a:schemeClr val="tx1">
                            <a:lumMod val="85000"/>
                            <a:lumOff val="15000"/>
                          </a:schemeClr>
                        </a:solidFill>
                        <a:latin typeface="Cambria Math" panose="02040503050406030204" pitchFamily="18" charset="0"/>
                      </a:rPr>
                      <m:t>)</m:t>
                    </m:r>
                  </m:oMath>
                </a14:m>
                <a:r>
                  <a:rPr lang="tr-TR" sz="1600" dirty="0"/>
                  <a:t> (N)</a:t>
                </a:r>
              </a:p>
            </p:txBody>
          </p:sp>
        </mc:Choice>
        <mc:Fallback xmlns="">
          <p:sp>
            <p:nvSpPr>
              <p:cNvPr id="38" name="Dikdörtgen 37"/>
              <p:cNvSpPr>
                <a:spLocks noRot="1" noChangeAspect="1" noMove="1" noResize="1" noEditPoints="1" noAdjustHandles="1" noChangeArrowheads="1" noChangeShapeType="1" noTextEdit="1"/>
              </p:cNvSpPr>
              <p:nvPr/>
            </p:nvSpPr>
            <p:spPr>
              <a:xfrm>
                <a:off x="2824526" y="5770452"/>
                <a:ext cx="3254224" cy="375103"/>
              </a:xfrm>
              <a:prstGeom prst="rect">
                <a:avLst/>
              </a:prstGeom>
              <a:blipFill>
                <a:blip r:embed="rId6"/>
                <a:stretch>
                  <a:fillRect t="-1587" b="-19048"/>
                </a:stretch>
              </a:blipFill>
              <a:ln>
                <a:solidFill>
                  <a:srgbClr val="FF0000"/>
                </a:solidFill>
              </a:ln>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9" name="Dikdörtgen 38"/>
              <p:cNvSpPr/>
              <p:nvPr/>
            </p:nvSpPr>
            <p:spPr>
              <a:xfrm>
                <a:off x="2903557" y="5009025"/>
                <a:ext cx="4729885"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r>
                            <m:rPr>
                              <m:sty m:val="p"/>
                            </m:rPr>
                            <a:rPr lang="tr-TR" sz="1600" b="0" i="0" smtClean="0">
                              <a:latin typeface="Cambria Math" panose="02040503050406030204" pitchFamily="18" charset="0"/>
                            </a:rPr>
                            <m:t>R</m:t>
                          </m:r>
                        </m:e>
                      </m:acc>
                      <m:r>
                        <a:rPr lang="tr-TR" sz="1600" b="0" i="0" smtClean="0">
                          <a:latin typeface="Cambria Math" panose="02040503050406030204" pitchFamily="18" charset="0"/>
                        </a:rPr>
                        <m:t>=</m:t>
                      </m:r>
                      <m:nary>
                        <m:naryPr>
                          <m:chr m:val="∑"/>
                          <m:subHide m:val="on"/>
                          <m:supHide m:val="on"/>
                          <m:ctrlPr>
                            <a:rPr lang="tr-TR" sz="1600" b="0" i="1" smtClean="0">
                              <a:latin typeface="Cambria Math" panose="02040503050406030204" pitchFamily="18" charset="0"/>
                            </a:rPr>
                          </m:ctrlPr>
                        </m:naryPr>
                        <m:sub/>
                        <m:sup/>
                        <m:e>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F</m:t>
                              </m:r>
                            </m:e>
                          </m:acc>
                          <m:r>
                            <a:rPr lang="tr-TR" sz="1600" b="0" i="1" smtClean="0">
                              <a:latin typeface="Cambria Math" panose="02040503050406030204" pitchFamily="18" charset="0"/>
                            </a:rPr>
                            <m:t>=</m:t>
                          </m:r>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b="0" i="1" smtClean="0">
                                      <a:latin typeface="Cambria Math" panose="02040503050406030204" pitchFamily="18" charset="0"/>
                                    </a:rPr>
                                    <m:t>1</m:t>
                                  </m:r>
                                </m:sub>
                              </m:sSub>
                            </m:e>
                          </m:acc>
                          <m:r>
                            <a:rPr lang="tr-TR" sz="1600" b="0" i="1" smtClean="0">
                              <a:latin typeface="Cambria Math" panose="02040503050406030204" pitchFamily="18" charset="0"/>
                            </a:rPr>
                            <m:t>+</m:t>
                          </m:r>
                          <m:acc>
                            <m:accPr>
                              <m:chr m:val="⃗"/>
                              <m:ctrlPr>
                                <a:rPr lang="tr-TR" sz="1600" i="1">
                                  <a:latin typeface="Cambria Math" panose="02040503050406030204" pitchFamily="18" charset="0"/>
                                </a:rPr>
                              </m:ctrlPr>
                            </m:accPr>
                            <m:e>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2</m:t>
                                  </m:r>
                                </m:sub>
                              </m:sSub>
                            </m:e>
                          </m:acc>
                          <m:r>
                            <a:rPr lang="tr-TR" sz="1600" b="0" i="1" smtClean="0">
                              <a:latin typeface="Cambria Math" panose="02040503050406030204" pitchFamily="18" charset="0"/>
                            </a:rPr>
                            <m:t>=</m:t>
                          </m:r>
                        </m:e>
                      </m:nary>
                      <m:r>
                        <a:rPr lang="tr-TR" sz="1600" i="1">
                          <a:latin typeface="Cambria Math" panose="02040503050406030204" pitchFamily="18" charset="0"/>
                        </a:rPr>
                        <m:t>(−800</m:t>
                      </m:r>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a:solidFill>
                                <a:schemeClr val="tx1">
                                  <a:lumMod val="85000"/>
                                  <a:lumOff val="15000"/>
                                </a:schemeClr>
                              </a:solidFill>
                              <a:latin typeface="Cambria Math" panose="02040503050406030204" pitchFamily="18" charset="0"/>
                            </a:rPr>
                            <m:t>k</m:t>
                          </m:r>
                        </m:e>
                      </m:acc>
                      <m:r>
                        <a:rPr lang="tr-TR" sz="1600" b="0" i="1" smtClean="0">
                          <a:latin typeface="Cambria Math" panose="02040503050406030204" pitchFamily="18" charset="0"/>
                        </a:rPr>
                        <m:t>)</m:t>
                      </m:r>
                      <m:r>
                        <a:rPr lang="tr-TR" sz="1600" b="0" i="1" smtClean="0">
                          <a:solidFill>
                            <a:schemeClr val="tx1">
                              <a:lumMod val="85000"/>
                              <a:lumOff val="15000"/>
                            </a:schemeClr>
                          </a:solidFill>
                          <a:latin typeface="Cambria Math" panose="02040503050406030204" pitchFamily="18" charset="0"/>
                        </a:rPr>
                        <m:t>+(</m:t>
                      </m:r>
                      <m:r>
                        <a:rPr lang="tr-TR" sz="1600" i="1">
                          <a:latin typeface="Cambria Math" panose="02040503050406030204" pitchFamily="18" charset="0"/>
                        </a:rPr>
                        <m:t>−249.6</m:t>
                      </m:r>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a:solidFill>
                                <a:schemeClr val="tx1">
                                  <a:lumMod val="85000"/>
                                  <a:lumOff val="15000"/>
                                </a:schemeClr>
                              </a:solidFill>
                              <a:latin typeface="Cambria Math" panose="02040503050406030204" pitchFamily="18" charset="0"/>
                            </a:rPr>
                            <m:t>i</m:t>
                          </m:r>
                        </m:e>
                      </m:acc>
                      <m:r>
                        <a:rPr lang="tr-TR" sz="1600" i="1">
                          <a:solidFill>
                            <a:schemeClr val="tx1">
                              <a:lumMod val="85000"/>
                              <a:lumOff val="15000"/>
                            </a:schemeClr>
                          </a:solidFill>
                          <a:latin typeface="Cambria Math" panose="02040503050406030204" pitchFamily="18" charset="0"/>
                        </a:rPr>
                        <m:t>+166</m:t>
                      </m:r>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a:solidFill>
                                <a:schemeClr val="tx1">
                                  <a:lumMod val="85000"/>
                                  <a:lumOff val="15000"/>
                                </a:schemeClr>
                              </a:solidFill>
                              <a:latin typeface="Cambria Math" panose="02040503050406030204" pitchFamily="18" charset="0"/>
                            </a:rPr>
                            <m:t>j</m:t>
                          </m:r>
                        </m:e>
                      </m:acc>
                      <m:r>
                        <a:rPr lang="tr-TR" sz="1600" b="0" i="1" smtClean="0">
                          <a:solidFill>
                            <a:schemeClr val="tx1">
                              <a:lumMod val="85000"/>
                              <a:lumOff val="15000"/>
                            </a:schemeClr>
                          </a:solidFill>
                          <a:latin typeface="Cambria Math" panose="02040503050406030204" pitchFamily="18" charset="0"/>
                        </a:rPr>
                        <m:t>)</m:t>
                      </m:r>
                    </m:oMath>
                  </m:oMathPara>
                </a14:m>
                <a:endParaRPr lang="tr-TR" sz="1600" dirty="0"/>
              </a:p>
            </p:txBody>
          </p:sp>
        </mc:Choice>
        <mc:Fallback xmlns="">
          <p:sp>
            <p:nvSpPr>
              <p:cNvPr id="39" name="Dikdörtgen 38"/>
              <p:cNvSpPr>
                <a:spLocks noRot="1" noChangeAspect="1" noMove="1" noResize="1" noEditPoints="1" noAdjustHandles="1" noChangeArrowheads="1" noChangeShapeType="1" noTextEdit="1"/>
              </p:cNvSpPr>
              <p:nvPr/>
            </p:nvSpPr>
            <p:spPr>
              <a:xfrm>
                <a:off x="2903557" y="5009025"/>
                <a:ext cx="4729885" cy="688586"/>
              </a:xfrm>
              <a:prstGeom prst="rect">
                <a:avLst/>
              </a:prstGeom>
              <a:blipFill>
                <a:blip r:embed="rId7"/>
                <a:stretch>
                  <a:fillRect/>
                </a:stretch>
              </a:blipFill>
            </p:spPr>
            <p:txBody>
              <a:bodyPr/>
              <a:lstStyle/>
              <a:p>
                <a:r>
                  <a:rPr lang="tr-TR">
                    <a:noFill/>
                  </a:rPr>
                  <a:t> </a:t>
                </a:r>
              </a:p>
            </p:txBody>
          </p:sp>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9" name="Mürekkep 18">
                <a:extLst>
                  <a:ext uri="{FF2B5EF4-FFF2-40B4-BE49-F238E27FC236}">
                    <a16:creationId xmlns:a16="http://schemas.microsoft.com/office/drawing/2014/main" id="{6A3FD027-260D-18C7-9083-1534A18DBDA5}"/>
                  </a:ext>
                </a:extLst>
              </p14:cNvPr>
              <p14:cNvContentPartPr/>
              <p14:nvPr/>
            </p14:nvContentPartPr>
            <p14:xfrm>
              <a:off x="6297000" y="2410178"/>
              <a:ext cx="360" cy="360"/>
            </p14:xfrm>
          </p:contentPart>
        </mc:Choice>
        <mc:Fallback xmlns="">
          <p:pic>
            <p:nvPicPr>
              <p:cNvPr id="19" name="Mürekkep 18">
                <a:extLst>
                  <a:ext uri="{FF2B5EF4-FFF2-40B4-BE49-F238E27FC236}">
                    <a16:creationId xmlns:a16="http://schemas.microsoft.com/office/drawing/2014/main" id="{6A3FD027-260D-18C7-9083-1534A18DBDA5}"/>
                  </a:ext>
                </a:extLst>
              </p:cNvPr>
              <p:cNvPicPr/>
              <p:nvPr/>
            </p:nvPicPr>
            <p:blipFill>
              <a:blip r:embed="rId9"/>
              <a:stretch>
                <a:fillRect/>
              </a:stretch>
            </p:blipFill>
            <p:spPr>
              <a:xfrm>
                <a:off x="6279000" y="230217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20" name="Mürekkep 19">
                <a:extLst>
                  <a:ext uri="{FF2B5EF4-FFF2-40B4-BE49-F238E27FC236}">
                    <a16:creationId xmlns:a16="http://schemas.microsoft.com/office/drawing/2014/main" id="{F6F68774-5FC1-61D9-1701-04DD695ABFB3}"/>
                  </a:ext>
                </a:extLst>
              </p14:cNvPr>
              <p14:cNvContentPartPr/>
              <p14:nvPr/>
            </p14:nvContentPartPr>
            <p14:xfrm>
              <a:off x="8278080" y="2702858"/>
              <a:ext cx="360" cy="360"/>
            </p14:xfrm>
          </p:contentPart>
        </mc:Choice>
        <mc:Fallback xmlns="">
          <p:pic>
            <p:nvPicPr>
              <p:cNvPr id="20" name="Mürekkep 19">
                <a:extLst>
                  <a:ext uri="{FF2B5EF4-FFF2-40B4-BE49-F238E27FC236}">
                    <a16:creationId xmlns:a16="http://schemas.microsoft.com/office/drawing/2014/main" id="{F6F68774-5FC1-61D9-1701-04DD695ABFB3}"/>
                  </a:ext>
                </a:extLst>
              </p:cNvPr>
              <p:cNvPicPr/>
              <p:nvPr/>
            </p:nvPicPr>
            <p:blipFill>
              <a:blip r:embed="rId11"/>
              <a:stretch>
                <a:fillRect/>
              </a:stretch>
            </p:blipFill>
            <p:spPr>
              <a:xfrm>
                <a:off x="8260080" y="25948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1" name="Mürekkep 20">
                <a:extLst>
                  <a:ext uri="{FF2B5EF4-FFF2-40B4-BE49-F238E27FC236}">
                    <a16:creationId xmlns:a16="http://schemas.microsoft.com/office/drawing/2014/main" id="{BBF8FED1-78F2-0FE0-37B0-5DDE7886A6E0}"/>
                  </a:ext>
                </a:extLst>
              </p14:cNvPr>
              <p14:cNvContentPartPr/>
              <p14:nvPr/>
            </p14:nvContentPartPr>
            <p14:xfrm>
              <a:off x="10228968" y="1852123"/>
              <a:ext cx="360" cy="360"/>
            </p14:xfrm>
          </p:contentPart>
        </mc:Choice>
        <mc:Fallback xmlns="">
          <p:pic>
            <p:nvPicPr>
              <p:cNvPr id="21" name="Mürekkep 20">
                <a:extLst>
                  <a:ext uri="{FF2B5EF4-FFF2-40B4-BE49-F238E27FC236}">
                    <a16:creationId xmlns:a16="http://schemas.microsoft.com/office/drawing/2014/main" id="{BBF8FED1-78F2-0FE0-37B0-5DDE7886A6E0}"/>
                  </a:ext>
                </a:extLst>
              </p:cNvPr>
              <p:cNvPicPr/>
              <p:nvPr/>
            </p:nvPicPr>
            <p:blipFill>
              <a:blip r:embed="rId13"/>
              <a:stretch>
                <a:fillRect/>
              </a:stretch>
            </p:blipFill>
            <p:spPr>
              <a:xfrm>
                <a:off x="10210968" y="1744123"/>
                <a:ext cx="36000" cy="216000"/>
              </a:xfrm>
              <a:prstGeom prst="rect">
                <a:avLst/>
              </a:prstGeom>
            </p:spPr>
          </p:pic>
        </mc:Fallback>
      </mc:AlternateContent>
      <p:grpSp>
        <p:nvGrpSpPr>
          <p:cNvPr id="27" name="Grup 26">
            <a:extLst>
              <a:ext uri="{FF2B5EF4-FFF2-40B4-BE49-F238E27FC236}">
                <a16:creationId xmlns:a16="http://schemas.microsoft.com/office/drawing/2014/main" id="{A4E1C7E9-7B4F-D515-EF27-C0F7857C724D}"/>
              </a:ext>
            </a:extLst>
          </p:cNvPr>
          <p:cNvGrpSpPr/>
          <p:nvPr/>
        </p:nvGrpSpPr>
        <p:grpSpPr>
          <a:xfrm>
            <a:off x="8528280" y="2538338"/>
            <a:ext cx="6480" cy="48960"/>
            <a:chOff x="7973568" y="981384"/>
            <a:chExt cx="6480" cy="48960"/>
          </a:xfrm>
        </p:grpSpPr>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3" name="Mürekkep 22">
                  <a:extLst>
                    <a:ext uri="{FF2B5EF4-FFF2-40B4-BE49-F238E27FC236}">
                      <a16:creationId xmlns:a16="http://schemas.microsoft.com/office/drawing/2014/main" id="{68B2776F-AE04-AEE7-E522-EA1436587A06}"/>
                    </a:ext>
                  </a:extLst>
                </p14:cNvPr>
                <p14:cNvContentPartPr/>
                <p14:nvPr/>
              </p14:nvContentPartPr>
              <p14:xfrm>
                <a:off x="7979688" y="1029984"/>
                <a:ext cx="360" cy="360"/>
              </p14:xfrm>
            </p:contentPart>
          </mc:Choice>
          <mc:Fallback xmlns="">
            <p:pic>
              <p:nvPicPr>
                <p:cNvPr id="23" name="Mürekkep 22">
                  <a:extLst>
                    <a:ext uri="{FF2B5EF4-FFF2-40B4-BE49-F238E27FC236}">
                      <a16:creationId xmlns:a16="http://schemas.microsoft.com/office/drawing/2014/main" id="{68B2776F-AE04-AEE7-E522-EA1436587A06}"/>
                    </a:ext>
                  </a:extLst>
                </p:cNvPr>
                <p:cNvPicPr/>
                <p:nvPr/>
              </p:nvPicPr>
              <p:blipFill>
                <a:blip r:embed="rId15"/>
                <a:stretch>
                  <a:fillRect/>
                </a:stretch>
              </p:blipFill>
              <p:spPr>
                <a:xfrm>
                  <a:off x="7961688" y="921984"/>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4" name="Mürekkep 23">
                  <a:extLst>
                    <a:ext uri="{FF2B5EF4-FFF2-40B4-BE49-F238E27FC236}">
                      <a16:creationId xmlns:a16="http://schemas.microsoft.com/office/drawing/2014/main" id="{8D43D93D-D6B1-238C-40B9-645CBE748818}"/>
                    </a:ext>
                  </a:extLst>
                </p14:cNvPr>
                <p14:cNvContentPartPr/>
                <p14:nvPr/>
              </p14:nvContentPartPr>
              <p14:xfrm>
                <a:off x="7973568" y="981384"/>
                <a:ext cx="360" cy="360"/>
              </p14:xfrm>
            </p:contentPart>
          </mc:Choice>
          <mc:Fallback xmlns="">
            <p:pic>
              <p:nvPicPr>
                <p:cNvPr id="24" name="Mürekkep 23">
                  <a:extLst>
                    <a:ext uri="{FF2B5EF4-FFF2-40B4-BE49-F238E27FC236}">
                      <a16:creationId xmlns:a16="http://schemas.microsoft.com/office/drawing/2014/main" id="{8D43D93D-D6B1-238C-40B9-645CBE748818}"/>
                    </a:ext>
                  </a:extLst>
                </p:cNvPr>
                <p:cNvPicPr/>
                <p:nvPr/>
              </p:nvPicPr>
              <p:blipFill>
                <a:blip r:embed="rId17"/>
                <a:stretch>
                  <a:fillRect/>
                </a:stretch>
              </p:blipFill>
              <p:spPr>
                <a:xfrm>
                  <a:off x="7955568" y="873384"/>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8" name="Mürekkep 27">
                <a:extLst>
                  <a:ext uri="{FF2B5EF4-FFF2-40B4-BE49-F238E27FC236}">
                    <a16:creationId xmlns:a16="http://schemas.microsoft.com/office/drawing/2014/main" id="{5C37A23C-3656-2F61-C62E-D7B6B688A1F3}"/>
                  </a:ext>
                </a:extLst>
              </p14:cNvPr>
              <p14:cNvContentPartPr/>
              <p14:nvPr/>
            </p14:nvContentPartPr>
            <p14:xfrm>
              <a:off x="3792800" y="5690206"/>
              <a:ext cx="360" cy="360"/>
            </p14:xfrm>
          </p:contentPart>
        </mc:Choice>
        <mc:Fallback xmlns="">
          <p:pic>
            <p:nvPicPr>
              <p:cNvPr id="28" name="Mürekkep 27">
                <a:extLst>
                  <a:ext uri="{FF2B5EF4-FFF2-40B4-BE49-F238E27FC236}">
                    <a16:creationId xmlns:a16="http://schemas.microsoft.com/office/drawing/2014/main" id="{5C37A23C-3656-2F61-C62E-D7B6B688A1F3}"/>
                  </a:ext>
                </a:extLst>
              </p:cNvPr>
              <p:cNvPicPr/>
              <p:nvPr/>
            </p:nvPicPr>
            <p:blipFill>
              <a:blip r:embed="rId19"/>
              <a:stretch>
                <a:fillRect/>
              </a:stretch>
            </p:blipFill>
            <p:spPr>
              <a:xfrm>
                <a:off x="3774800" y="558220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2" name="Mürekkep 31">
                <a:extLst>
                  <a:ext uri="{FF2B5EF4-FFF2-40B4-BE49-F238E27FC236}">
                    <a16:creationId xmlns:a16="http://schemas.microsoft.com/office/drawing/2014/main" id="{143D4351-3859-B528-7CA0-63B58FD5D9E8}"/>
                  </a:ext>
                </a:extLst>
              </p14:cNvPr>
              <p14:cNvContentPartPr/>
              <p14:nvPr/>
            </p14:nvContentPartPr>
            <p14:xfrm>
              <a:off x="3786680" y="5854726"/>
              <a:ext cx="360" cy="360"/>
            </p14:xfrm>
          </p:contentPart>
        </mc:Choice>
        <mc:Fallback xmlns="">
          <p:pic>
            <p:nvPicPr>
              <p:cNvPr id="32" name="Mürekkep 31">
                <a:extLst>
                  <a:ext uri="{FF2B5EF4-FFF2-40B4-BE49-F238E27FC236}">
                    <a16:creationId xmlns:a16="http://schemas.microsoft.com/office/drawing/2014/main" id="{143D4351-3859-B528-7CA0-63B58FD5D9E8}"/>
                  </a:ext>
                </a:extLst>
              </p:cNvPr>
              <p:cNvPicPr/>
              <p:nvPr/>
            </p:nvPicPr>
            <p:blipFill>
              <a:blip r:embed="rId21"/>
              <a:stretch>
                <a:fillRect/>
              </a:stretch>
            </p:blipFill>
            <p:spPr>
              <a:xfrm>
                <a:off x="3768680" y="574672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4" name="Mürekkep 33">
                <a:extLst>
                  <a:ext uri="{FF2B5EF4-FFF2-40B4-BE49-F238E27FC236}">
                    <a16:creationId xmlns:a16="http://schemas.microsoft.com/office/drawing/2014/main" id="{6F308394-A30C-7C91-2CF9-EE62959AEE6C}"/>
                  </a:ext>
                </a:extLst>
              </p14:cNvPr>
              <p14:cNvContentPartPr/>
              <p14:nvPr/>
            </p14:nvContentPartPr>
            <p14:xfrm>
              <a:off x="5083800" y="3379658"/>
              <a:ext cx="360" cy="360"/>
            </p14:xfrm>
          </p:contentPart>
        </mc:Choice>
        <mc:Fallback xmlns="">
          <p:pic>
            <p:nvPicPr>
              <p:cNvPr id="34" name="Mürekkep 33">
                <a:extLst>
                  <a:ext uri="{FF2B5EF4-FFF2-40B4-BE49-F238E27FC236}">
                    <a16:creationId xmlns:a16="http://schemas.microsoft.com/office/drawing/2014/main" id="{6F308394-A30C-7C91-2CF9-EE62959AEE6C}"/>
                  </a:ext>
                </a:extLst>
              </p:cNvPr>
              <p:cNvPicPr/>
              <p:nvPr/>
            </p:nvPicPr>
            <p:blipFill>
              <a:blip r:embed="rId23"/>
              <a:stretch>
                <a:fillRect/>
              </a:stretch>
            </p:blipFill>
            <p:spPr>
              <a:xfrm>
                <a:off x="5065800" y="3271658"/>
                <a:ext cx="36000" cy="216000"/>
              </a:xfrm>
              <a:prstGeom prst="rect">
                <a:avLst/>
              </a:prstGeom>
            </p:spPr>
          </p:pic>
        </mc:Fallback>
      </mc:AlternateContent>
      <p:grpSp>
        <p:nvGrpSpPr>
          <p:cNvPr id="44" name="Grup 43">
            <a:extLst>
              <a:ext uri="{FF2B5EF4-FFF2-40B4-BE49-F238E27FC236}">
                <a16:creationId xmlns:a16="http://schemas.microsoft.com/office/drawing/2014/main" id="{6001A7A3-9D15-76DD-E931-CA9886C4C187}"/>
              </a:ext>
            </a:extLst>
          </p:cNvPr>
          <p:cNvGrpSpPr/>
          <p:nvPr/>
        </p:nvGrpSpPr>
        <p:grpSpPr>
          <a:xfrm>
            <a:off x="5169120" y="3117218"/>
            <a:ext cx="360" cy="360"/>
            <a:chOff x="4614408" y="1560264"/>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42" name="Mürekkep 41">
                  <a:extLst>
                    <a:ext uri="{FF2B5EF4-FFF2-40B4-BE49-F238E27FC236}">
                      <a16:creationId xmlns:a16="http://schemas.microsoft.com/office/drawing/2014/main" id="{BEAA6D0F-044A-2782-A2AF-2CB4CEDA478C}"/>
                    </a:ext>
                  </a:extLst>
                </p14:cNvPr>
                <p14:cNvContentPartPr/>
                <p14:nvPr/>
              </p14:nvContentPartPr>
              <p14:xfrm>
                <a:off x="4614408" y="1560264"/>
                <a:ext cx="360" cy="360"/>
              </p14:xfrm>
            </p:contentPart>
          </mc:Choice>
          <mc:Fallback xmlns="">
            <p:pic>
              <p:nvPicPr>
                <p:cNvPr id="42" name="Mürekkep 41">
                  <a:extLst>
                    <a:ext uri="{FF2B5EF4-FFF2-40B4-BE49-F238E27FC236}">
                      <a16:creationId xmlns:a16="http://schemas.microsoft.com/office/drawing/2014/main" id="{BEAA6D0F-044A-2782-A2AF-2CB4CEDA478C}"/>
                    </a:ext>
                  </a:extLst>
                </p:cNvPr>
                <p:cNvPicPr/>
                <p:nvPr/>
              </p:nvPicPr>
              <p:blipFill>
                <a:blip r:embed="rId25"/>
                <a:stretch>
                  <a:fillRect/>
                </a:stretch>
              </p:blipFill>
              <p:spPr>
                <a:xfrm>
                  <a:off x="4596408" y="1452264"/>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43" name="Mürekkep 42">
                  <a:extLst>
                    <a:ext uri="{FF2B5EF4-FFF2-40B4-BE49-F238E27FC236}">
                      <a16:creationId xmlns:a16="http://schemas.microsoft.com/office/drawing/2014/main" id="{ED1B8439-C03A-A1F3-D5FB-E7A9ED741E95}"/>
                    </a:ext>
                  </a:extLst>
                </p14:cNvPr>
                <p14:cNvContentPartPr/>
                <p14:nvPr/>
              </p14:nvContentPartPr>
              <p14:xfrm>
                <a:off x="4614408" y="1560264"/>
                <a:ext cx="360" cy="360"/>
              </p14:xfrm>
            </p:contentPart>
          </mc:Choice>
          <mc:Fallback xmlns="">
            <p:pic>
              <p:nvPicPr>
                <p:cNvPr id="43" name="Mürekkep 42">
                  <a:extLst>
                    <a:ext uri="{FF2B5EF4-FFF2-40B4-BE49-F238E27FC236}">
                      <a16:creationId xmlns:a16="http://schemas.microsoft.com/office/drawing/2014/main" id="{ED1B8439-C03A-A1F3-D5FB-E7A9ED741E95}"/>
                    </a:ext>
                  </a:extLst>
                </p:cNvPr>
                <p:cNvPicPr/>
                <p:nvPr/>
              </p:nvPicPr>
              <p:blipFill>
                <a:blip r:embed="rId25"/>
                <a:stretch>
                  <a:fillRect/>
                </a:stretch>
              </p:blipFill>
              <p:spPr>
                <a:xfrm>
                  <a:off x="4596408" y="1452264"/>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66" name="Mürekkep 65">
                <a:extLst>
                  <a:ext uri="{FF2B5EF4-FFF2-40B4-BE49-F238E27FC236}">
                    <a16:creationId xmlns:a16="http://schemas.microsoft.com/office/drawing/2014/main" id="{6815A9DF-41A3-CA79-AE2B-CCFA2D4EEA17}"/>
                  </a:ext>
                </a:extLst>
              </p14:cNvPr>
              <p14:cNvContentPartPr/>
              <p14:nvPr/>
            </p14:nvContentPartPr>
            <p14:xfrm>
              <a:off x="4742208" y="1268760"/>
              <a:ext cx="360" cy="360"/>
            </p14:xfrm>
          </p:contentPart>
        </mc:Choice>
        <mc:Fallback xmlns="">
          <p:pic>
            <p:nvPicPr>
              <p:cNvPr id="66" name="Mürekkep 65">
                <a:extLst>
                  <a:ext uri="{FF2B5EF4-FFF2-40B4-BE49-F238E27FC236}">
                    <a16:creationId xmlns:a16="http://schemas.microsoft.com/office/drawing/2014/main" id="{6815A9DF-41A3-CA79-AE2B-CCFA2D4EEA17}"/>
                  </a:ext>
                </a:extLst>
              </p:cNvPr>
              <p:cNvPicPr/>
              <p:nvPr/>
            </p:nvPicPr>
            <p:blipFill>
              <a:blip r:embed="rId28"/>
              <a:stretch>
                <a:fillRect/>
              </a:stretch>
            </p:blipFill>
            <p:spPr>
              <a:xfrm>
                <a:off x="4724208" y="116076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67" name="Mürekkep 66">
                <a:extLst>
                  <a:ext uri="{FF2B5EF4-FFF2-40B4-BE49-F238E27FC236}">
                    <a16:creationId xmlns:a16="http://schemas.microsoft.com/office/drawing/2014/main" id="{60C85453-821E-0815-ECDF-4FB2CE62E8B8}"/>
                  </a:ext>
                </a:extLst>
              </p14:cNvPr>
              <p14:cNvContentPartPr/>
              <p14:nvPr/>
            </p14:nvContentPartPr>
            <p14:xfrm>
              <a:off x="5285040" y="2434490"/>
              <a:ext cx="360" cy="360"/>
            </p14:xfrm>
          </p:contentPart>
        </mc:Choice>
        <mc:Fallback xmlns="">
          <p:pic>
            <p:nvPicPr>
              <p:cNvPr id="67" name="Mürekkep 66">
                <a:extLst>
                  <a:ext uri="{FF2B5EF4-FFF2-40B4-BE49-F238E27FC236}">
                    <a16:creationId xmlns:a16="http://schemas.microsoft.com/office/drawing/2014/main" id="{60C85453-821E-0815-ECDF-4FB2CE62E8B8}"/>
                  </a:ext>
                </a:extLst>
              </p:cNvPr>
              <p:cNvPicPr/>
              <p:nvPr/>
            </p:nvPicPr>
            <p:blipFill>
              <a:blip r:embed="rId30"/>
              <a:stretch>
                <a:fillRect/>
              </a:stretch>
            </p:blipFill>
            <p:spPr>
              <a:xfrm>
                <a:off x="5267040" y="2326490"/>
                <a:ext cx="36000" cy="216000"/>
              </a:xfrm>
              <a:prstGeom prst="rect">
                <a:avLst/>
              </a:prstGeom>
            </p:spPr>
          </p:pic>
        </mc:Fallback>
      </mc:AlternateContent>
      <p:grpSp>
        <p:nvGrpSpPr>
          <p:cNvPr id="71" name="Grup 70">
            <a:extLst>
              <a:ext uri="{FF2B5EF4-FFF2-40B4-BE49-F238E27FC236}">
                <a16:creationId xmlns:a16="http://schemas.microsoft.com/office/drawing/2014/main" id="{8669CEF1-1F60-136F-1024-2B4872A8EE65}"/>
              </a:ext>
            </a:extLst>
          </p:cNvPr>
          <p:cNvGrpSpPr/>
          <p:nvPr/>
        </p:nvGrpSpPr>
        <p:grpSpPr>
          <a:xfrm>
            <a:off x="5967960" y="2403890"/>
            <a:ext cx="24480" cy="12960"/>
            <a:chOff x="5413248" y="846936"/>
            <a:chExt cx="24480" cy="12960"/>
          </a:xfrm>
        </p:grpSpPr>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69" name="Mürekkep 68">
                  <a:extLst>
                    <a:ext uri="{FF2B5EF4-FFF2-40B4-BE49-F238E27FC236}">
                      <a16:creationId xmlns:a16="http://schemas.microsoft.com/office/drawing/2014/main" id="{59F0FE5E-3DB3-F06E-0F12-C43A32B3765A}"/>
                    </a:ext>
                  </a:extLst>
                </p14:cNvPr>
                <p14:cNvContentPartPr/>
                <p14:nvPr/>
              </p14:nvContentPartPr>
              <p14:xfrm>
                <a:off x="5413248" y="846936"/>
                <a:ext cx="360" cy="360"/>
              </p14:xfrm>
            </p:contentPart>
          </mc:Choice>
          <mc:Fallback xmlns="">
            <p:pic>
              <p:nvPicPr>
                <p:cNvPr id="69" name="Mürekkep 68">
                  <a:extLst>
                    <a:ext uri="{FF2B5EF4-FFF2-40B4-BE49-F238E27FC236}">
                      <a16:creationId xmlns:a16="http://schemas.microsoft.com/office/drawing/2014/main" id="{59F0FE5E-3DB3-F06E-0F12-C43A32B3765A}"/>
                    </a:ext>
                  </a:extLst>
                </p:cNvPr>
                <p:cNvPicPr/>
                <p:nvPr/>
              </p:nvPicPr>
              <p:blipFill>
                <a:blip r:embed="rId32"/>
                <a:stretch>
                  <a:fillRect/>
                </a:stretch>
              </p:blipFill>
              <p:spPr>
                <a:xfrm>
                  <a:off x="5395248" y="73893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70" name="Mürekkep 69">
                  <a:extLst>
                    <a:ext uri="{FF2B5EF4-FFF2-40B4-BE49-F238E27FC236}">
                      <a16:creationId xmlns:a16="http://schemas.microsoft.com/office/drawing/2014/main" id="{15D9AD30-9748-3F33-21C8-41388B08D4DA}"/>
                    </a:ext>
                  </a:extLst>
                </p14:cNvPr>
                <p14:cNvContentPartPr/>
                <p14:nvPr/>
              </p14:nvContentPartPr>
              <p14:xfrm>
                <a:off x="5437368" y="859536"/>
                <a:ext cx="360" cy="360"/>
              </p14:xfrm>
            </p:contentPart>
          </mc:Choice>
          <mc:Fallback xmlns="">
            <p:pic>
              <p:nvPicPr>
                <p:cNvPr id="70" name="Mürekkep 69">
                  <a:extLst>
                    <a:ext uri="{FF2B5EF4-FFF2-40B4-BE49-F238E27FC236}">
                      <a16:creationId xmlns:a16="http://schemas.microsoft.com/office/drawing/2014/main" id="{15D9AD30-9748-3F33-21C8-41388B08D4DA}"/>
                    </a:ext>
                  </a:extLst>
                </p:cNvPr>
                <p:cNvPicPr/>
                <p:nvPr/>
              </p:nvPicPr>
              <p:blipFill>
                <a:blip r:embed="rId34"/>
                <a:stretch>
                  <a:fillRect/>
                </a:stretch>
              </p:blipFill>
              <p:spPr>
                <a:xfrm>
                  <a:off x="5419368" y="751536"/>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74" name="Mürekkep 73">
                <a:extLst>
                  <a:ext uri="{FF2B5EF4-FFF2-40B4-BE49-F238E27FC236}">
                    <a16:creationId xmlns:a16="http://schemas.microsoft.com/office/drawing/2014/main" id="{CE7F863E-9C13-5658-9351-AB6DDA127FC6}"/>
                  </a:ext>
                </a:extLst>
              </p14:cNvPr>
              <p14:cNvContentPartPr/>
              <p14:nvPr/>
            </p14:nvContentPartPr>
            <p14:xfrm>
              <a:off x="5778960" y="2623490"/>
              <a:ext cx="360" cy="360"/>
            </p14:xfrm>
          </p:contentPart>
        </mc:Choice>
        <mc:Fallback xmlns="">
          <p:pic>
            <p:nvPicPr>
              <p:cNvPr id="74" name="Mürekkep 73">
                <a:extLst>
                  <a:ext uri="{FF2B5EF4-FFF2-40B4-BE49-F238E27FC236}">
                    <a16:creationId xmlns:a16="http://schemas.microsoft.com/office/drawing/2014/main" id="{CE7F863E-9C13-5658-9351-AB6DDA127FC6}"/>
                  </a:ext>
                </a:extLst>
              </p:cNvPr>
              <p:cNvPicPr/>
              <p:nvPr/>
            </p:nvPicPr>
            <p:blipFill>
              <a:blip r:embed="rId36"/>
              <a:stretch>
                <a:fillRect/>
              </a:stretch>
            </p:blipFill>
            <p:spPr>
              <a:xfrm>
                <a:off x="5760960" y="251549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75" name="Mürekkep 74">
                <a:extLst>
                  <a:ext uri="{FF2B5EF4-FFF2-40B4-BE49-F238E27FC236}">
                    <a16:creationId xmlns:a16="http://schemas.microsoft.com/office/drawing/2014/main" id="{0213C259-9A0E-633F-0CB2-8F9D98A3F158}"/>
                  </a:ext>
                </a:extLst>
              </p14:cNvPr>
              <p14:cNvContentPartPr/>
              <p14:nvPr/>
            </p14:nvContentPartPr>
            <p14:xfrm>
              <a:off x="5577720" y="2916170"/>
              <a:ext cx="360" cy="360"/>
            </p14:xfrm>
          </p:contentPart>
        </mc:Choice>
        <mc:Fallback xmlns="">
          <p:pic>
            <p:nvPicPr>
              <p:cNvPr id="75" name="Mürekkep 74">
                <a:extLst>
                  <a:ext uri="{FF2B5EF4-FFF2-40B4-BE49-F238E27FC236}">
                    <a16:creationId xmlns:a16="http://schemas.microsoft.com/office/drawing/2014/main" id="{0213C259-9A0E-633F-0CB2-8F9D98A3F158}"/>
                  </a:ext>
                </a:extLst>
              </p:cNvPr>
              <p:cNvPicPr/>
              <p:nvPr/>
            </p:nvPicPr>
            <p:blipFill>
              <a:blip r:embed="rId38"/>
              <a:stretch>
                <a:fillRect/>
              </a:stretch>
            </p:blipFill>
            <p:spPr>
              <a:xfrm>
                <a:off x="5559720" y="280817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76" name="Mürekkep 75">
                <a:extLst>
                  <a:ext uri="{FF2B5EF4-FFF2-40B4-BE49-F238E27FC236}">
                    <a16:creationId xmlns:a16="http://schemas.microsoft.com/office/drawing/2014/main" id="{5D733C8A-C9F9-8832-4FC3-4B3F0AA4B9D2}"/>
                  </a:ext>
                </a:extLst>
              </p14:cNvPr>
              <p14:cNvContentPartPr/>
              <p14:nvPr/>
            </p14:nvContentPartPr>
            <p14:xfrm>
              <a:off x="5382600" y="3470570"/>
              <a:ext cx="360" cy="360"/>
            </p14:xfrm>
          </p:contentPart>
        </mc:Choice>
        <mc:Fallback xmlns="">
          <p:pic>
            <p:nvPicPr>
              <p:cNvPr id="76" name="Mürekkep 75">
                <a:extLst>
                  <a:ext uri="{FF2B5EF4-FFF2-40B4-BE49-F238E27FC236}">
                    <a16:creationId xmlns:a16="http://schemas.microsoft.com/office/drawing/2014/main" id="{5D733C8A-C9F9-8832-4FC3-4B3F0AA4B9D2}"/>
                  </a:ext>
                </a:extLst>
              </p:cNvPr>
              <p:cNvPicPr/>
              <p:nvPr/>
            </p:nvPicPr>
            <p:blipFill>
              <a:blip r:embed="rId40"/>
              <a:stretch>
                <a:fillRect/>
              </a:stretch>
            </p:blipFill>
            <p:spPr>
              <a:xfrm>
                <a:off x="5364600" y="3362570"/>
                <a:ext cx="36000" cy="216000"/>
              </a:xfrm>
              <a:prstGeom prst="rect">
                <a:avLst/>
              </a:prstGeom>
            </p:spPr>
          </p:pic>
        </mc:Fallback>
      </mc:AlternateContent>
      <mc:AlternateContent xmlns:mc="http://schemas.openxmlformats.org/markup-compatibility/2006" xmlns:a14="http://schemas.microsoft.com/office/drawing/2010/main">
        <mc:Choice Requires="a14">
          <p:sp>
            <p:nvSpPr>
              <p:cNvPr id="25" name="Dikdörtgen 24">
                <a:extLst>
                  <a:ext uri="{FF2B5EF4-FFF2-40B4-BE49-F238E27FC236}">
                    <a16:creationId xmlns:a16="http://schemas.microsoft.com/office/drawing/2014/main" id="{F347E55E-054C-EB3C-93CC-86D532DA015B}"/>
                  </a:ext>
                </a:extLst>
              </p:cNvPr>
              <p:cNvSpPr/>
              <p:nvPr/>
            </p:nvSpPr>
            <p:spPr>
              <a:xfrm>
                <a:off x="4317016" y="1982407"/>
                <a:ext cx="3491212"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tr-TR" sz="1600" b="0" i="0" smtClean="0">
                          <a:latin typeface="Cambria Math" panose="02040503050406030204" pitchFamily="18" charset="0"/>
                        </a:rPr>
                        <m:t>Bile</m:t>
                      </m:r>
                      <m:r>
                        <a:rPr lang="tr-TR" sz="1600" b="0" i="0" smtClean="0">
                          <a:latin typeface="Cambria Math" panose="02040503050406030204" pitchFamily="18" charset="0"/>
                        </a:rPr>
                        <m:t>ş</m:t>
                      </m:r>
                      <m:r>
                        <m:rPr>
                          <m:sty m:val="p"/>
                        </m:rPr>
                        <a:rPr lang="tr-TR" sz="1600" b="0" i="0" smtClean="0">
                          <a:latin typeface="Cambria Math" panose="02040503050406030204" pitchFamily="18" charset="0"/>
                        </a:rPr>
                        <m:t>ke</m:t>
                      </m:r>
                      <m:r>
                        <a:rPr lang="tr-TR" sz="1600" b="0" i="0" smtClean="0">
                          <a:latin typeface="Cambria Math" panose="02040503050406030204" pitchFamily="18" charset="0"/>
                        </a:rPr>
                        <m:t> </m:t>
                      </m:r>
                      <m:r>
                        <m:rPr>
                          <m:sty m:val="p"/>
                        </m:rPr>
                        <a:rPr lang="tr-TR" sz="1600" b="0" i="0" smtClean="0">
                          <a:latin typeface="Cambria Math" panose="02040503050406030204" pitchFamily="18" charset="0"/>
                        </a:rPr>
                        <m:t>Kuvvet</m:t>
                      </m:r>
                      <m:r>
                        <a:rPr lang="tr-TR" sz="1600" b="0" i="0" smtClean="0">
                          <a:latin typeface="Cambria Math" panose="02040503050406030204" pitchFamily="18" charset="0"/>
                        </a:rPr>
                        <m:t>: </m:t>
                      </m:r>
                      <m:acc>
                        <m:accPr>
                          <m:chr m:val="⃗"/>
                          <m:ctrlPr>
                            <a:rPr lang="tr-TR" sz="1600" i="1" smtClean="0">
                              <a:latin typeface="Cambria Math" panose="02040503050406030204" pitchFamily="18" charset="0"/>
                            </a:rPr>
                          </m:ctrlPr>
                        </m:accPr>
                        <m:e>
                          <m:r>
                            <m:rPr>
                              <m:sty m:val="p"/>
                            </m:rPr>
                            <a:rPr lang="tr-TR" sz="1600" b="0" i="0" smtClean="0">
                              <a:latin typeface="Cambria Math" panose="02040503050406030204" pitchFamily="18" charset="0"/>
                            </a:rPr>
                            <m:t>R</m:t>
                          </m:r>
                        </m:e>
                      </m:acc>
                      <m:r>
                        <a:rPr lang="tr-TR" sz="1600" b="0" i="0" smtClean="0">
                          <a:latin typeface="Cambria Math" panose="02040503050406030204" pitchFamily="18" charset="0"/>
                        </a:rPr>
                        <m:t>=</m:t>
                      </m:r>
                      <m:nary>
                        <m:naryPr>
                          <m:chr m:val="∑"/>
                          <m:subHide m:val="on"/>
                          <m:supHide m:val="on"/>
                          <m:ctrlPr>
                            <a:rPr lang="tr-TR" sz="1600" b="0" i="1" smtClean="0">
                              <a:latin typeface="Cambria Math" panose="02040503050406030204" pitchFamily="18" charset="0"/>
                            </a:rPr>
                          </m:ctrlPr>
                        </m:naryPr>
                        <m:sub/>
                        <m:sup/>
                        <m:e>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F</m:t>
                              </m:r>
                            </m:e>
                          </m:acc>
                          <m:r>
                            <a:rPr lang="tr-TR" sz="1600" b="0" i="0" smtClean="0">
                              <a:latin typeface="Cambria Math" panose="02040503050406030204" pitchFamily="18" charset="0"/>
                            </a:rPr>
                            <m:t>=</m:t>
                          </m:r>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F</m:t>
                                  </m:r>
                                </m:e>
                                <m:sub>
                                  <m:r>
                                    <a:rPr lang="tr-TR" sz="1600" b="0" i="0" smtClean="0">
                                      <a:latin typeface="Cambria Math" panose="02040503050406030204" pitchFamily="18" charset="0"/>
                                    </a:rPr>
                                    <m:t>1</m:t>
                                  </m:r>
                                </m:sub>
                              </m:sSub>
                            </m:e>
                          </m:acc>
                          <m:r>
                            <a:rPr lang="tr-TR" sz="1600" b="0" i="0" smtClean="0">
                              <a:latin typeface="Cambria Math" panose="02040503050406030204" pitchFamily="18" charset="0"/>
                            </a:rPr>
                            <m:t>+</m:t>
                          </m:r>
                          <m:acc>
                            <m:accPr>
                              <m:chr m:val="⃗"/>
                              <m:ctrlPr>
                                <a:rPr lang="tr-TR" sz="1600" i="1">
                                  <a:latin typeface="Cambria Math" panose="02040503050406030204" pitchFamily="18" charset="0"/>
                                </a:rPr>
                              </m:ctrlPr>
                            </m:accPr>
                            <m:e>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F</m:t>
                                  </m:r>
                                </m:e>
                                <m:sub>
                                  <m:r>
                                    <a:rPr lang="tr-TR" sz="1600" b="0" i="0" smtClean="0">
                                      <a:latin typeface="Cambria Math" panose="02040503050406030204" pitchFamily="18" charset="0"/>
                                    </a:rPr>
                                    <m:t>2</m:t>
                                  </m:r>
                                </m:sub>
                              </m:sSub>
                            </m:e>
                          </m:acc>
                        </m:e>
                      </m:nary>
                    </m:oMath>
                  </m:oMathPara>
                </a14:m>
                <a:endParaRPr lang="tr-TR" sz="1600" dirty="0"/>
              </a:p>
            </p:txBody>
          </p:sp>
        </mc:Choice>
        <mc:Fallback xmlns="">
          <p:sp>
            <p:nvSpPr>
              <p:cNvPr id="25" name="Dikdörtgen 24">
                <a:extLst>
                  <a:ext uri="{FF2B5EF4-FFF2-40B4-BE49-F238E27FC236}">
                    <a16:creationId xmlns:a16="http://schemas.microsoft.com/office/drawing/2014/main" id="{F347E55E-054C-EB3C-93CC-86D532DA015B}"/>
                  </a:ext>
                </a:extLst>
              </p:cNvPr>
              <p:cNvSpPr>
                <a:spLocks noRot="1" noChangeAspect="1" noMove="1" noResize="1" noEditPoints="1" noAdjustHandles="1" noChangeArrowheads="1" noChangeShapeType="1" noTextEdit="1"/>
              </p:cNvSpPr>
              <p:nvPr/>
            </p:nvSpPr>
            <p:spPr>
              <a:xfrm>
                <a:off x="4317016" y="1982407"/>
                <a:ext cx="3491212" cy="688586"/>
              </a:xfrm>
              <a:prstGeom prst="rect">
                <a:avLst/>
              </a:prstGeom>
              <a:blipFill>
                <a:blip r:embed="rId41"/>
                <a:stretch>
                  <a:fillRect/>
                </a:stretch>
              </a:blipFill>
            </p:spPr>
            <p:txBody>
              <a:bodyPr/>
              <a:lstStyle/>
              <a:p>
                <a:r>
                  <a:rPr lang="tr-TR">
                    <a:noFill/>
                  </a:rPr>
                  <a:t> </a:t>
                </a:r>
              </a:p>
            </p:txBody>
          </p:sp>
        </mc:Fallback>
      </mc:AlternateContent>
      <p:sp>
        <p:nvSpPr>
          <p:cNvPr id="36" name="Metin kutusu 35">
            <a:extLst>
              <a:ext uri="{FF2B5EF4-FFF2-40B4-BE49-F238E27FC236}">
                <a16:creationId xmlns:a16="http://schemas.microsoft.com/office/drawing/2014/main" id="{7766B3C6-39A2-D6A4-3A82-DA5F20A16716}"/>
              </a:ext>
            </a:extLst>
          </p:cNvPr>
          <p:cNvSpPr txBox="1"/>
          <p:nvPr/>
        </p:nvSpPr>
        <p:spPr>
          <a:xfrm>
            <a:off x="6660231" y="2519318"/>
            <a:ext cx="2483769" cy="261610"/>
          </a:xfrm>
          <a:prstGeom prst="rect">
            <a:avLst/>
          </a:prstGeom>
          <a:noFill/>
        </p:spPr>
        <p:txBody>
          <a:bodyPr wrap="square">
            <a:spAutoFit/>
          </a:bodyPr>
          <a:lstStyle/>
          <a:p>
            <a:r>
              <a:rPr lang="tr-TR" altLang="tr-TR" sz="1100" dirty="0">
                <a:solidFill>
                  <a:srgbClr val="006600"/>
                </a:solidFill>
                <a:latin typeface="Comic Sans MS" panose="030F0702030302020204" pitchFamily="66" charset="0"/>
              </a:rPr>
              <a:t>Vektörel ifadelerini bulmam gerek!</a:t>
            </a:r>
            <a:endParaRPr lang="tr-TR" sz="1100" dirty="0">
              <a:solidFill>
                <a:srgbClr val="006600"/>
              </a:solidFill>
              <a:latin typeface="Comic Sans MS" panose="030F0702030302020204" pitchFamily="66" charset="0"/>
            </a:endParaRPr>
          </a:p>
        </p:txBody>
      </p:sp>
      <p:pic>
        <p:nvPicPr>
          <p:cNvPr id="13" name="Resim 12">
            <a:extLst>
              <a:ext uri="{FF2B5EF4-FFF2-40B4-BE49-F238E27FC236}">
                <a16:creationId xmlns:a16="http://schemas.microsoft.com/office/drawing/2014/main" id="{76D80B8B-497F-77D8-114E-4EA906EAF645}"/>
              </a:ext>
            </a:extLst>
          </p:cNvPr>
          <p:cNvPicPr>
            <a:picLocks noChangeAspect="1"/>
          </p:cNvPicPr>
          <p:nvPr/>
        </p:nvPicPr>
        <p:blipFill>
          <a:blip r:embed="rId42">
            <a:clrChange>
              <a:clrFrom>
                <a:srgbClr val="FFFFFF"/>
              </a:clrFrom>
              <a:clrTo>
                <a:srgbClr val="FFFFFF">
                  <a:alpha val="0"/>
                </a:srgbClr>
              </a:clrTo>
            </a:clrChange>
          </a:blip>
          <a:stretch>
            <a:fillRect/>
          </a:stretch>
        </p:blipFill>
        <p:spPr>
          <a:xfrm>
            <a:off x="74907" y="1256125"/>
            <a:ext cx="4132719" cy="2460907"/>
          </a:xfrm>
          <a:prstGeom prst="rect">
            <a:avLst/>
          </a:prstGeom>
        </p:spPr>
      </p:pic>
    </p:spTree>
    <p:extLst>
      <p:ext uri="{BB962C8B-B14F-4D97-AF65-F5344CB8AC3E}">
        <p14:creationId xmlns:p14="http://schemas.microsoft.com/office/powerpoint/2010/main" val="3431481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anim calcmode="lin" valueType="num">
                                      <p:cBhvr>
                                        <p:cTn id="39" dur="500" fill="hold"/>
                                        <p:tgtEl>
                                          <p:spTgt spid="29"/>
                                        </p:tgtEl>
                                        <p:attrNameLst>
                                          <p:attrName>ppt_x</p:attrName>
                                        </p:attrNameLst>
                                      </p:cBhvr>
                                      <p:tavLst>
                                        <p:tav tm="0">
                                          <p:val>
                                            <p:strVal val="#ppt_x"/>
                                          </p:val>
                                        </p:tav>
                                        <p:tav tm="100000">
                                          <p:val>
                                            <p:strVal val="#ppt_x"/>
                                          </p:val>
                                        </p:tav>
                                      </p:tavLst>
                                    </p:anim>
                                    <p:anim calcmode="lin" valueType="num">
                                      <p:cBhvr>
                                        <p:cTn id="40"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anim calcmode="lin" valueType="num">
                                      <p:cBhvr>
                                        <p:cTn id="46" dur="500" fill="hold"/>
                                        <p:tgtEl>
                                          <p:spTgt spid="31"/>
                                        </p:tgtEl>
                                        <p:attrNameLst>
                                          <p:attrName>ppt_x</p:attrName>
                                        </p:attrNameLst>
                                      </p:cBhvr>
                                      <p:tavLst>
                                        <p:tav tm="0">
                                          <p:val>
                                            <p:strVal val="#ppt_x"/>
                                          </p:val>
                                        </p:tav>
                                        <p:tav tm="100000">
                                          <p:val>
                                            <p:strVal val="#ppt_x"/>
                                          </p:val>
                                        </p:tav>
                                      </p:tavLst>
                                    </p:anim>
                                    <p:anim calcmode="lin" valueType="num">
                                      <p:cBhvr>
                                        <p:cTn id="47"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9">
                                            <p:txEl>
                                              <p:pRg st="0" end="0"/>
                                            </p:txEl>
                                          </p:spTgt>
                                        </p:tgtEl>
                                        <p:attrNameLst>
                                          <p:attrName>style.visibility</p:attrName>
                                        </p:attrNameLst>
                                      </p:cBhvr>
                                      <p:to>
                                        <p:strVal val="visible"/>
                                      </p:to>
                                    </p:set>
                                    <p:animEffect transition="in" filter="fade">
                                      <p:cBhvr>
                                        <p:cTn id="57" dur="1000"/>
                                        <p:tgtEl>
                                          <p:spTgt spid="39">
                                            <p:txEl>
                                              <p:pRg st="0" end="0"/>
                                            </p:txEl>
                                          </p:spTgt>
                                        </p:tgtEl>
                                      </p:cBhvr>
                                    </p:animEffect>
                                    <p:anim calcmode="lin" valueType="num">
                                      <p:cBhvr>
                                        <p:cTn id="58"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anim calcmode="lin" valueType="num">
                                      <p:cBhvr>
                                        <p:cTn id="65" dur="500" fill="hold"/>
                                        <p:tgtEl>
                                          <p:spTgt spid="38"/>
                                        </p:tgtEl>
                                        <p:attrNameLst>
                                          <p:attrName>ppt_x</p:attrName>
                                        </p:attrNameLst>
                                      </p:cBhvr>
                                      <p:tavLst>
                                        <p:tav tm="0">
                                          <p:val>
                                            <p:strVal val="#ppt_x"/>
                                          </p:val>
                                        </p:tav>
                                        <p:tav tm="100000">
                                          <p:val>
                                            <p:strVal val="#ppt_x"/>
                                          </p:val>
                                        </p:tav>
                                      </p:tavLst>
                                    </p:anim>
                                    <p:anim calcmode="lin" valueType="num">
                                      <p:cBhvr>
                                        <p:cTn id="66"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9" grpId="0"/>
      <p:bldP spid="9" grpId="0"/>
      <p:bldP spid="30" grpId="0"/>
      <p:bldP spid="31" grpId="0"/>
      <p:bldP spid="38" grpId="0" animBg="1"/>
      <p:bldP spid="25" grpId="0"/>
      <p:bldP spid="3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erbest Form: Şekil 19">
            <a:extLst>
              <a:ext uri="{FF2B5EF4-FFF2-40B4-BE49-F238E27FC236}">
                <a16:creationId xmlns:a16="http://schemas.microsoft.com/office/drawing/2014/main" id="{0FC92796-E7AC-1DF2-CB03-7DD5C0970B66}"/>
              </a:ext>
            </a:extLst>
          </p:cNvPr>
          <p:cNvSpPr/>
          <p:nvPr/>
        </p:nvSpPr>
        <p:spPr>
          <a:xfrm>
            <a:off x="200068" y="790545"/>
            <a:ext cx="1407982" cy="3214519"/>
          </a:xfrm>
          <a:custGeom>
            <a:avLst/>
            <a:gdLst>
              <a:gd name="connsiteX0" fmla="*/ 647700 w 1597374"/>
              <a:gd name="connsiteY0" fmla="*/ 0 h 2598420"/>
              <a:gd name="connsiteX1" fmla="*/ 647700 w 1597374"/>
              <a:gd name="connsiteY1" fmla="*/ 0 h 2598420"/>
              <a:gd name="connsiteX2" fmla="*/ 228600 w 1597374"/>
              <a:gd name="connsiteY2" fmla="*/ 76200 h 2598420"/>
              <a:gd name="connsiteX3" fmla="*/ 167640 w 1597374"/>
              <a:gd name="connsiteY3" fmla="*/ 114300 h 2598420"/>
              <a:gd name="connsiteX4" fmla="*/ 60960 w 1597374"/>
              <a:gd name="connsiteY4" fmla="*/ 487680 h 2598420"/>
              <a:gd name="connsiteX5" fmla="*/ 38100 w 1597374"/>
              <a:gd name="connsiteY5" fmla="*/ 655320 h 2598420"/>
              <a:gd name="connsiteX6" fmla="*/ 0 w 1597374"/>
              <a:gd name="connsiteY6" fmla="*/ 1211580 h 2598420"/>
              <a:gd name="connsiteX7" fmla="*/ 45720 w 1597374"/>
              <a:gd name="connsiteY7" fmla="*/ 1516380 h 2598420"/>
              <a:gd name="connsiteX8" fmla="*/ 83820 w 1597374"/>
              <a:gd name="connsiteY8" fmla="*/ 1661160 h 2598420"/>
              <a:gd name="connsiteX9" fmla="*/ 83820 w 1597374"/>
              <a:gd name="connsiteY9" fmla="*/ 1874520 h 2598420"/>
              <a:gd name="connsiteX10" fmla="*/ 76200 w 1597374"/>
              <a:gd name="connsiteY10" fmla="*/ 2026920 h 2598420"/>
              <a:gd name="connsiteX11" fmla="*/ 297180 w 1597374"/>
              <a:gd name="connsiteY11" fmla="*/ 2430780 h 2598420"/>
              <a:gd name="connsiteX12" fmla="*/ 304800 w 1597374"/>
              <a:gd name="connsiteY12" fmla="*/ 2438400 h 2598420"/>
              <a:gd name="connsiteX13" fmla="*/ 693420 w 1597374"/>
              <a:gd name="connsiteY13" fmla="*/ 2590800 h 2598420"/>
              <a:gd name="connsiteX14" fmla="*/ 800100 w 1597374"/>
              <a:gd name="connsiteY14" fmla="*/ 2598420 h 2598420"/>
              <a:gd name="connsiteX15" fmla="*/ 982980 w 1597374"/>
              <a:gd name="connsiteY15" fmla="*/ 2514600 h 2598420"/>
              <a:gd name="connsiteX16" fmla="*/ 1150620 w 1597374"/>
              <a:gd name="connsiteY16" fmla="*/ 2331720 h 2598420"/>
              <a:gd name="connsiteX17" fmla="*/ 1249680 w 1597374"/>
              <a:gd name="connsiteY17" fmla="*/ 2225040 h 2598420"/>
              <a:gd name="connsiteX18" fmla="*/ 1478280 w 1597374"/>
              <a:gd name="connsiteY18" fmla="*/ 1965960 h 2598420"/>
              <a:gd name="connsiteX19" fmla="*/ 1562100 w 1597374"/>
              <a:gd name="connsiteY19" fmla="*/ 1882140 h 2598420"/>
              <a:gd name="connsiteX20" fmla="*/ 1592580 w 1597374"/>
              <a:gd name="connsiteY20" fmla="*/ 1623060 h 2598420"/>
              <a:gd name="connsiteX21" fmla="*/ 1501140 w 1597374"/>
              <a:gd name="connsiteY21" fmla="*/ 1005840 h 2598420"/>
              <a:gd name="connsiteX22" fmla="*/ 1409700 w 1597374"/>
              <a:gd name="connsiteY22" fmla="*/ 777240 h 2598420"/>
              <a:gd name="connsiteX23" fmla="*/ 1394460 w 1597374"/>
              <a:gd name="connsiteY23" fmla="*/ 624840 h 2598420"/>
              <a:gd name="connsiteX24" fmla="*/ 1386840 w 1597374"/>
              <a:gd name="connsiteY24" fmla="*/ 594360 h 2598420"/>
              <a:gd name="connsiteX25" fmla="*/ 1272540 w 1597374"/>
              <a:gd name="connsiteY25" fmla="*/ 312420 h 2598420"/>
              <a:gd name="connsiteX26" fmla="*/ 1203960 w 1597374"/>
              <a:gd name="connsiteY26" fmla="*/ 198120 h 2598420"/>
              <a:gd name="connsiteX27" fmla="*/ 1196340 w 1597374"/>
              <a:gd name="connsiteY27" fmla="*/ 175260 h 2598420"/>
              <a:gd name="connsiteX28" fmla="*/ 1074420 w 1597374"/>
              <a:gd name="connsiteY28" fmla="*/ 91440 h 2598420"/>
              <a:gd name="connsiteX29" fmla="*/ 777240 w 1597374"/>
              <a:gd name="connsiteY29" fmla="*/ 7620 h 259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97374" h="2598420">
                <a:moveTo>
                  <a:pt x="647700" y="0"/>
                </a:moveTo>
                <a:lnTo>
                  <a:pt x="647700" y="0"/>
                </a:lnTo>
                <a:lnTo>
                  <a:pt x="228600" y="76200"/>
                </a:lnTo>
                <a:lnTo>
                  <a:pt x="167640" y="114300"/>
                </a:lnTo>
                <a:lnTo>
                  <a:pt x="60960" y="487680"/>
                </a:lnTo>
                <a:cubicBezTo>
                  <a:pt x="43804" y="624931"/>
                  <a:pt x="52453" y="569201"/>
                  <a:pt x="38100" y="655320"/>
                </a:cubicBezTo>
                <a:lnTo>
                  <a:pt x="0" y="1211580"/>
                </a:lnTo>
                <a:cubicBezTo>
                  <a:pt x="33903" y="1465856"/>
                  <a:pt x="15404" y="1364798"/>
                  <a:pt x="45720" y="1516380"/>
                </a:cubicBezTo>
                <a:lnTo>
                  <a:pt x="83820" y="1661160"/>
                </a:lnTo>
                <a:lnTo>
                  <a:pt x="83820" y="1874520"/>
                </a:lnTo>
                <a:lnTo>
                  <a:pt x="76200" y="2026920"/>
                </a:lnTo>
                <a:cubicBezTo>
                  <a:pt x="121602" y="2310681"/>
                  <a:pt x="64060" y="2170761"/>
                  <a:pt x="297180" y="2430780"/>
                </a:cubicBezTo>
                <a:cubicBezTo>
                  <a:pt x="299578" y="2433455"/>
                  <a:pt x="302260" y="2435860"/>
                  <a:pt x="304800" y="2438400"/>
                </a:cubicBezTo>
                <a:lnTo>
                  <a:pt x="693420" y="2590800"/>
                </a:lnTo>
                <a:lnTo>
                  <a:pt x="800100" y="2598420"/>
                </a:lnTo>
                <a:lnTo>
                  <a:pt x="982980" y="2514600"/>
                </a:lnTo>
                <a:cubicBezTo>
                  <a:pt x="1111767" y="2414432"/>
                  <a:pt x="1001498" y="2509520"/>
                  <a:pt x="1150620" y="2331720"/>
                </a:cubicBezTo>
                <a:cubicBezTo>
                  <a:pt x="1181804" y="2294539"/>
                  <a:pt x="1216660" y="2260600"/>
                  <a:pt x="1249680" y="2225040"/>
                </a:cubicBezTo>
                <a:lnTo>
                  <a:pt x="1478280" y="1965960"/>
                </a:lnTo>
                <a:cubicBezTo>
                  <a:pt x="1506220" y="1938020"/>
                  <a:pt x="1539133" y="1914293"/>
                  <a:pt x="1562100" y="1882140"/>
                </a:cubicBezTo>
                <a:cubicBezTo>
                  <a:pt x="1615220" y="1807772"/>
                  <a:pt x="1592580" y="1703090"/>
                  <a:pt x="1592580" y="1623060"/>
                </a:cubicBezTo>
                <a:lnTo>
                  <a:pt x="1501140" y="1005840"/>
                </a:lnTo>
                <a:cubicBezTo>
                  <a:pt x="1470660" y="929640"/>
                  <a:pt x="1431829" y="856270"/>
                  <a:pt x="1409700" y="777240"/>
                </a:cubicBezTo>
                <a:cubicBezTo>
                  <a:pt x="1395934" y="728077"/>
                  <a:pt x="1400792" y="675499"/>
                  <a:pt x="1394460" y="624840"/>
                </a:cubicBezTo>
                <a:cubicBezTo>
                  <a:pt x="1393161" y="614448"/>
                  <a:pt x="1389380" y="604520"/>
                  <a:pt x="1386840" y="594360"/>
                </a:cubicBezTo>
                <a:lnTo>
                  <a:pt x="1272540" y="312420"/>
                </a:lnTo>
                <a:cubicBezTo>
                  <a:pt x="1249680" y="274320"/>
                  <a:pt x="1225538" y="236960"/>
                  <a:pt x="1203960" y="198120"/>
                </a:cubicBezTo>
                <a:cubicBezTo>
                  <a:pt x="1200059" y="191099"/>
                  <a:pt x="1202283" y="180663"/>
                  <a:pt x="1196340" y="175260"/>
                </a:cubicBezTo>
                <a:cubicBezTo>
                  <a:pt x="1183799" y="163859"/>
                  <a:pt x="1099466" y="108137"/>
                  <a:pt x="1074420" y="91440"/>
                </a:cubicBezTo>
                <a:lnTo>
                  <a:pt x="777240" y="7620"/>
                </a:lnTo>
              </a:path>
            </a:pathLst>
          </a:custGeom>
          <a:solidFill>
            <a:srgbClr val="FFC000"/>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8" name="Resim 17">
            <a:extLst>
              <a:ext uri="{FF2B5EF4-FFF2-40B4-BE49-F238E27FC236}">
                <a16:creationId xmlns:a16="http://schemas.microsoft.com/office/drawing/2014/main" id="{954B3BDF-5781-60F4-24C5-11D32AA3489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4907" y="1256125"/>
            <a:ext cx="4132719" cy="2460907"/>
          </a:xfrm>
          <a:prstGeom prst="rect">
            <a:avLst/>
          </a:prstGeom>
        </p:spPr>
      </p:pic>
      <p:sp>
        <p:nvSpPr>
          <p:cNvPr id="6" name="Altbilgi Yer Tutucusu 5"/>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121</a:t>
            </a:fld>
            <a:endParaRPr lang="tr-TR"/>
          </a:p>
        </p:txBody>
      </p:sp>
      <p:sp>
        <p:nvSpPr>
          <p:cNvPr id="26" name="Metin kutusu 25"/>
          <p:cNvSpPr txBox="1"/>
          <p:nvPr/>
        </p:nvSpPr>
        <p:spPr>
          <a:xfrm>
            <a:off x="123488" y="10716"/>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mc:AlternateContent xmlns:mc="http://schemas.openxmlformats.org/markup-compatibility/2006" xmlns:a14="http://schemas.microsoft.com/office/drawing/2010/main">
        <mc:Choice Requires="a14">
          <p:sp>
            <p:nvSpPr>
              <p:cNvPr id="40" name="Dikdörtgen 39"/>
              <p:cNvSpPr/>
              <p:nvPr/>
            </p:nvSpPr>
            <p:spPr>
              <a:xfrm>
                <a:off x="188984" y="4490707"/>
                <a:ext cx="1986378" cy="3701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M</m:t>
                              </m:r>
                            </m:e>
                            <m:sub>
                              <m:r>
                                <m:rPr>
                                  <m:sty m:val="p"/>
                                </m:rPr>
                                <a:rPr lang="tr-TR" sz="1600" b="0" i="0" smtClean="0">
                                  <a:latin typeface="Cambria Math" panose="02040503050406030204" pitchFamily="18" charset="0"/>
                                </a:rPr>
                                <m:t>O</m:t>
                              </m:r>
                            </m:sub>
                          </m:sSub>
                        </m:e>
                      </m:acc>
                      <m:r>
                        <a:rPr lang="tr-TR" sz="1600" b="0" i="0" smtClean="0">
                          <a:latin typeface="Cambria Math" panose="02040503050406030204" pitchFamily="18" charset="0"/>
                        </a:rPr>
                        <m:t>=</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M</m:t>
                          </m:r>
                        </m:e>
                      </m:acc>
                      <m:r>
                        <a:rPr lang="tr-TR" sz="1600" b="0" i="0" smtClean="0">
                          <a:latin typeface="Cambria Math" panose="02040503050406030204" pitchFamily="18" charset="0"/>
                        </a:rPr>
                        <m:t>+</m:t>
                      </m:r>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OB</m:t>
                          </m:r>
                        </m:e>
                      </m:acc>
                      <m:r>
                        <a:rPr lang="tr-TR" sz="1600" i="0">
                          <a:latin typeface="Cambria Math" panose="02040503050406030204" pitchFamily="18" charset="0"/>
                          <a:ea typeface="Cambria Math" panose="02040503050406030204" pitchFamily="18" charset="0"/>
                        </a:rPr>
                        <m:t>×</m:t>
                      </m:r>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a:rPr lang="tr-TR" sz="1600" i="0">
                                  <a:latin typeface="Cambria Math" panose="02040503050406030204" pitchFamily="18" charset="0"/>
                                </a:rPr>
                                <m:t> </m:t>
                              </m:r>
                              <m:r>
                                <m:rPr>
                                  <m:sty m:val="p"/>
                                </m:rPr>
                                <a:rPr lang="tr-TR" sz="1600" i="0">
                                  <a:latin typeface="Cambria Math" panose="02040503050406030204" pitchFamily="18" charset="0"/>
                                </a:rPr>
                                <m:t>F</m:t>
                              </m:r>
                            </m:e>
                            <m:sub>
                              <m:r>
                                <a:rPr lang="tr-TR" sz="1600" b="0" i="0" smtClean="0">
                                  <a:latin typeface="Cambria Math" panose="02040503050406030204" pitchFamily="18" charset="0"/>
                                </a:rPr>
                                <m:t>2</m:t>
                              </m:r>
                            </m:sub>
                          </m:sSub>
                        </m:e>
                      </m:acc>
                    </m:oMath>
                  </m:oMathPara>
                </a14:m>
                <a:endParaRPr lang="tr-TR" sz="1600" dirty="0"/>
              </a:p>
            </p:txBody>
          </p:sp>
        </mc:Choice>
        <mc:Fallback xmlns="">
          <p:sp>
            <p:nvSpPr>
              <p:cNvPr id="40" name="Dikdörtgen 39"/>
              <p:cNvSpPr>
                <a:spLocks noRot="1" noChangeAspect="1" noMove="1" noResize="1" noEditPoints="1" noAdjustHandles="1" noChangeArrowheads="1" noChangeShapeType="1" noTextEdit="1"/>
              </p:cNvSpPr>
              <p:nvPr/>
            </p:nvSpPr>
            <p:spPr>
              <a:xfrm>
                <a:off x="188984" y="4490707"/>
                <a:ext cx="1986378" cy="370101"/>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1" name="Dikdörtgen 40"/>
              <p:cNvSpPr/>
              <p:nvPr/>
            </p:nvSpPr>
            <p:spPr>
              <a:xfrm>
                <a:off x="190314" y="5034022"/>
                <a:ext cx="6243697" cy="394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m:rPr>
                                  <m:sty m:val="p"/>
                                </m:rPr>
                                <a:rPr lang="tr-TR" sz="1600">
                                  <a:latin typeface="Cambria Math" panose="02040503050406030204" pitchFamily="18" charset="0"/>
                                </a:rPr>
                                <m:t>M</m:t>
                              </m:r>
                            </m:e>
                            <m:sub>
                              <m:r>
                                <m:rPr>
                                  <m:sty m:val="p"/>
                                </m:rPr>
                                <a:rPr lang="tr-TR" sz="1600">
                                  <a:latin typeface="Cambria Math" panose="02040503050406030204" pitchFamily="18" charset="0"/>
                                </a:rPr>
                                <m:t>O</m:t>
                              </m:r>
                            </m:sub>
                          </m:sSub>
                        </m:e>
                      </m:acc>
                      <m:r>
                        <a:rPr lang="tr-TR" sz="1600" b="0" i="0" smtClean="0">
                          <a:solidFill>
                            <a:schemeClr val="tx1">
                              <a:lumMod val="85000"/>
                              <a:lumOff val="15000"/>
                            </a:schemeClr>
                          </a:solidFill>
                          <a:latin typeface="Cambria Math" panose="02040503050406030204" pitchFamily="18" charset="0"/>
                        </a:rPr>
                        <m:t>=</m:t>
                      </m:r>
                      <m:d>
                        <m:dPr>
                          <m:ctrlPr>
                            <a:rPr lang="tr-TR" sz="1600" b="0" i="1" smtClean="0">
                              <a:solidFill>
                                <a:schemeClr val="tx1">
                                  <a:lumMod val="85000"/>
                                  <a:lumOff val="15000"/>
                                </a:schemeClr>
                              </a:solidFill>
                              <a:latin typeface="Cambria Math" panose="02040503050406030204" pitchFamily="18" charset="0"/>
                            </a:rPr>
                          </m:ctrlPr>
                        </m:dPr>
                        <m:e>
                          <m:r>
                            <a:rPr lang="tr-TR" sz="1600">
                              <a:solidFill>
                                <a:schemeClr val="tx1">
                                  <a:lumMod val="85000"/>
                                  <a:lumOff val="15000"/>
                                </a:schemeClr>
                              </a:solidFill>
                              <a:latin typeface="Cambria Math" panose="02040503050406030204" pitchFamily="18" charset="0"/>
                            </a:rPr>
                            <m:t>−800</m:t>
                          </m:r>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a:solidFill>
                                    <a:schemeClr val="tx1">
                                      <a:lumMod val="85000"/>
                                      <a:lumOff val="15000"/>
                                    </a:schemeClr>
                                  </a:solidFill>
                                  <a:latin typeface="Cambria Math" panose="02040503050406030204" pitchFamily="18" charset="0"/>
                                </a:rPr>
                                <m:t>j</m:t>
                              </m:r>
                            </m:e>
                          </m:acc>
                          <m:r>
                            <a:rPr lang="tr-TR" sz="1600">
                              <a:solidFill>
                                <a:schemeClr val="tx1">
                                  <a:lumMod val="85000"/>
                                  <a:lumOff val="15000"/>
                                </a:schemeClr>
                              </a:solidFill>
                              <a:latin typeface="Cambria Math" panose="02040503050406030204" pitchFamily="18" charset="0"/>
                            </a:rPr>
                            <m:t>+600</m:t>
                          </m:r>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a:solidFill>
                                    <a:schemeClr val="tx1">
                                      <a:lumMod val="85000"/>
                                      <a:lumOff val="15000"/>
                                    </a:schemeClr>
                                  </a:solidFill>
                                  <a:latin typeface="Cambria Math" panose="02040503050406030204" pitchFamily="18" charset="0"/>
                                </a:rPr>
                                <m:t>k</m:t>
                              </m:r>
                            </m:e>
                          </m:acc>
                        </m:e>
                      </m:d>
                      <m:r>
                        <a:rPr lang="tr-TR" sz="1600" b="0" i="0" smtClean="0">
                          <a:solidFill>
                            <a:schemeClr val="tx1">
                              <a:lumMod val="85000"/>
                              <a:lumOff val="15000"/>
                            </a:schemeClr>
                          </a:solidFill>
                          <a:latin typeface="Cambria Math" panose="02040503050406030204" pitchFamily="18" charset="0"/>
                        </a:rPr>
                        <m:t>+</m:t>
                      </m:r>
                      <m:d>
                        <m:dPr>
                          <m:ctrlPr>
                            <a:rPr lang="tr-TR" sz="1600" i="1" smtClean="0">
                              <a:solidFill>
                                <a:schemeClr val="tx1">
                                  <a:lumMod val="85000"/>
                                  <a:lumOff val="15000"/>
                                </a:schemeClr>
                              </a:solidFill>
                              <a:latin typeface="Cambria Math" panose="02040503050406030204" pitchFamily="18" charset="0"/>
                            </a:rPr>
                          </m:ctrlPr>
                        </m:dPr>
                        <m:e>
                          <m:r>
                            <a:rPr lang="tr-TR" sz="1600" b="0" i="0" smtClean="0">
                              <a:solidFill>
                                <a:schemeClr val="tx1">
                                  <a:lumMod val="85000"/>
                                  <a:lumOff val="15000"/>
                                </a:schemeClr>
                              </a:solidFill>
                              <a:latin typeface="Cambria Math" panose="02040503050406030204" pitchFamily="18" charset="0"/>
                            </a:rPr>
                            <m:t>−0.15</m:t>
                          </m:r>
                          <m:acc>
                            <m:accPr>
                              <m:chr m:val="⃗"/>
                              <m:ctrlPr>
                                <a:rPr lang="tr-TR" sz="1600" i="1">
                                  <a:solidFill>
                                    <a:schemeClr val="tx1">
                                      <a:lumMod val="85000"/>
                                      <a:lumOff val="15000"/>
                                    </a:schemeClr>
                                  </a:solidFill>
                                  <a:latin typeface="Cambria Math" panose="02040503050406030204" pitchFamily="18" charset="0"/>
                                </a:rPr>
                              </m:ctrlPr>
                            </m:accPr>
                            <m:e>
                              <m:r>
                                <a:rPr lang="tr-TR" sz="1600" b="0" i="1" smtClean="0">
                                  <a:solidFill>
                                    <a:schemeClr val="tx1">
                                      <a:lumMod val="85000"/>
                                      <a:lumOff val="15000"/>
                                    </a:schemeClr>
                                  </a:solidFill>
                                  <a:latin typeface="Cambria Math" panose="02040503050406030204" pitchFamily="18" charset="0"/>
                                </a:rPr>
                                <m:t>𝑖</m:t>
                              </m:r>
                            </m:e>
                          </m:acc>
                          <m:r>
                            <a:rPr lang="tr-TR" sz="1600" b="0" i="1" smtClean="0">
                              <a:solidFill>
                                <a:schemeClr val="tx1">
                                  <a:lumMod val="85000"/>
                                  <a:lumOff val="15000"/>
                                </a:schemeClr>
                              </a:solidFill>
                              <a:latin typeface="Cambria Math" panose="02040503050406030204" pitchFamily="18" charset="0"/>
                            </a:rPr>
                            <m:t>+0,1</m:t>
                          </m:r>
                          <m:acc>
                            <m:accPr>
                              <m:chr m:val="⃗"/>
                              <m:ctrlPr>
                                <a:rPr lang="tr-TR" sz="1600" i="1" smtClean="0">
                                  <a:solidFill>
                                    <a:schemeClr val="tx1">
                                      <a:lumMod val="85000"/>
                                      <a:lumOff val="15000"/>
                                    </a:schemeClr>
                                  </a:solidFill>
                                  <a:latin typeface="Cambria Math" panose="02040503050406030204" pitchFamily="18" charset="0"/>
                                </a:rPr>
                              </m:ctrlPr>
                            </m:accPr>
                            <m:e>
                              <m:r>
                                <a:rPr lang="tr-TR" sz="1600" b="0" i="1" smtClean="0">
                                  <a:solidFill>
                                    <a:schemeClr val="tx1">
                                      <a:lumMod val="85000"/>
                                      <a:lumOff val="15000"/>
                                    </a:schemeClr>
                                  </a:solidFill>
                                  <a:latin typeface="Cambria Math" panose="02040503050406030204" pitchFamily="18" charset="0"/>
                                </a:rPr>
                                <m:t>𝑗</m:t>
                              </m:r>
                            </m:e>
                          </m:acc>
                          <m:r>
                            <a:rPr lang="tr-TR" sz="1600" b="0" i="1" smtClean="0">
                              <a:solidFill>
                                <a:schemeClr val="tx1">
                                  <a:lumMod val="85000"/>
                                  <a:lumOff val="15000"/>
                                </a:schemeClr>
                              </a:solidFill>
                              <a:latin typeface="Cambria Math" panose="02040503050406030204" pitchFamily="18" charset="0"/>
                            </a:rPr>
                            <m:t>+</m:t>
                          </m:r>
                          <m:r>
                            <a:rPr lang="tr-TR" sz="1600" b="0" i="1">
                              <a:solidFill>
                                <a:schemeClr val="tx1">
                                  <a:lumMod val="85000"/>
                                  <a:lumOff val="15000"/>
                                </a:schemeClr>
                              </a:solidFill>
                              <a:latin typeface="Cambria Math" panose="02040503050406030204" pitchFamily="18" charset="0"/>
                            </a:rPr>
                            <m:t>1</m:t>
                          </m:r>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b="0" i="1">
                                  <a:solidFill>
                                    <a:schemeClr val="tx1">
                                      <a:lumMod val="85000"/>
                                      <a:lumOff val="15000"/>
                                    </a:schemeClr>
                                  </a:solidFill>
                                  <a:latin typeface="Cambria Math" panose="02040503050406030204" pitchFamily="18" charset="0"/>
                                </a:rPr>
                                <m:t>k</m:t>
                              </m:r>
                            </m:e>
                          </m:acc>
                        </m:e>
                      </m:d>
                      <m:r>
                        <a:rPr lang="tr-TR" sz="1600">
                          <a:latin typeface="Cambria Math" panose="02040503050406030204" pitchFamily="18" charset="0"/>
                          <a:ea typeface="Cambria Math" panose="02040503050406030204" pitchFamily="18" charset="0"/>
                        </a:rPr>
                        <m:t>×</m:t>
                      </m:r>
                      <m:d>
                        <m:dPr>
                          <m:ctrlPr>
                            <a:rPr lang="tr-TR" sz="1600" i="1">
                              <a:solidFill>
                                <a:schemeClr val="tx1">
                                  <a:lumMod val="85000"/>
                                  <a:lumOff val="15000"/>
                                </a:schemeClr>
                              </a:solidFill>
                              <a:latin typeface="Cambria Math" panose="02040503050406030204" pitchFamily="18" charset="0"/>
                            </a:rPr>
                          </m:ctrlPr>
                        </m:dPr>
                        <m:e>
                          <m:r>
                            <a:rPr lang="tr-TR" sz="1600" b="0">
                              <a:solidFill>
                                <a:schemeClr val="tx1">
                                  <a:lumMod val="85000"/>
                                  <a:lumOff val="15000"/>
                                </a:schemeClr>
                              </a:solidFill>
                              <a:latin typeface="Cambria Math" panose="02040503050406030204" pitchFamily="18" charset="0"/>
                            </a:rPr>
                            <m:t>−</m:t>
                          </m:r>
                          <m:r>
                            <a:rPr lang="tr-TR" sz="1600" b="0" i="1" smtClean="0">
                              <a:solidFill>
                                <a:schemeClr val="tx1">
                                  <a:lumMod val="85000"/>
                                  <a:lumOff val="15000"/>
                                </a:schemeClr>
                              </a:solidFill>
                              <a:latin typeface="Cambria Math" panose="02040503050406030204" pitchFamily="18" charset="0"/>
                            </a:rPr>
                            <m:t>249,6</m:t>
                          </m:r>
                          <m:acc>
                            <m:accPr>
                              <m:chr m:val="⃗"/>
                              <m:ctrlPr>
                                <a:rPr lang="tr-TR" sz="1600" i="1">
                                  <a:solidFill>
                                    <a:schemeClr val="tx1">
                                      <a:lumMod val="85000"/>
                                      <a:lumOff val="15000"/>
                                    </a:schemeClr>
                                  </a:solidFill>
                                  <a:latin typeface="Cambria Math" panose="02040503050406030204" pitchFamily="18" charset="0"/>
                                </a:rPr>
                              </m:ctrlPr>
                            </m:accPr>
                            <m:e>
                              <m:r>
                                <a:rPr lang="tr-TR" sz="1600" b="0" i="1">
                                  <a:solidFill>
                                    <a:schemeClr val="tx1">
                                      <a:lumMod val="85000"/>
                                      <a:lumOff val="15000"/>
                                    </a:schemeClr>
                                  </a:solidFill>
                                  <a:latin typeface="Cambria Math" panose="02040503050406030204" pitchFamily="18" charset="0"/>
                                </a:rPr>
                                <m:t>𝑖</m:t>
                              </m:r>
                            </m:e>
                          </m:acc>
                          <m:r>
                            <a:rPr lang="tr-TR" sz="1600" b="0" i="1">
                              <a:solidFill>
                                <a:schemeClr val="tx1">
                                  <a:lumMod val="85000"/>
                                  <a:lumOff val="15000"/>
                                </a:schemeClr>
                              </a:solidFill>
                              <a:latin typeface="Cambria Math" panose="02040503050406030204" pitchFamily="18" charset="0"/>
                            </a:rPr>
                            <m:t>+</m:t>
                          </m:r>
                          <m:r>
                            <a:rPr lang="tr-TR" sz="1600" b="0" i="1" smtClean="0">
                              <a:solidFill>
                                <a:schemeClr val="tx1">
                                  <a:lumMod val="85000"/>
                                  <a:lumOff val="15000"/>
                                </a:schemeClr>
                              </a:solidFill>
                              <a:latin typeface="Cambria Math" panose="02040503050406030204" pitchFamily="18" charset="0"/>
                            </a:rPr>
                            <m:t>166,4</m:t>
                          </m:r>
                          <m:acc>
                            <m:accPr>
                              <m:chr m:val="⃗"/>
                              <m:ctrlPr>
                                <a:rPr lang="tr-TR" sz="1600" i="1">
                                  <a:solidFill>
                                    <a:schemeClr val="tx1">
                                      <a:lumMod val="85000"/>
                                      <a:lumOff val="15000"/>
                                    </a:schemeClr>
                                  </a:solidFill>
                                  <a:latin typeface="Cambria Math" panose="02040503050406030204" pitchFamily="18" charset="0"/>
                                </a:rPr>
                              </m:ctrlPr>
                            </m:accPr>
                            <m:e>
                              <m:r>
                                <a:rPr lang="tr-TR" sz="1600" b="0" i="1">
                                  <a:solidFill>
                                    <a:schemeClr val="tx1">
                                      <a:lumMod val="85000"/>
                                      <a:lumOff val="15000"/>
                                    </a:schemeClr>
                                  </a:solidFill>
                                  <a:latin typeface="Cambria Math" panose="02040503050406030204" pitchFamily="18" charset="0"/>
                                </a:rPr>
                                <m:t>𝑗</m:t>
                              </m:r>
                            </m:e>
                          </m:acc>
                        </m:e>
                      </m:d>
                    </m:oMath>
                  </m:oMathPara>
                </a14:m>
                <a:endParaRPr lang="tr-TR" sz="1600" dirty="0"/>
              </a:p>
            </p:txBody>
          </p:sp>
        </mc:Choice>
        <mc:Fallback xmlns="">
          <p:sp>
            <p:nvSpPr>
              <p:cNvPr id="41" name="Dikdörtgen 40"/>
              <p:cNvSpPr>
                <a:spLocks noRot="1" noChangeAspect="1" noMove="1" noResize="1" noEditPoints="1" noAdjustHandles="1" noChangeArrowheads="1" noChangeShapeType="1" noTextEdit="1"/>
              </p:cNvSpPr>
              <p:nvPr/>
            </p:nvSpPr>
            <p:spPr>
              <a:xfrm>
                <a:off x="190314" y="5034022"/>
                <a:ext cx="6243697" cy="394852"/>
              </a:xfrm>
              <a:prstGeom prst="rect">
                <a:avLst/>
              </a:prstGeom>
              <a:blipFill>
                <a:blip r:embed="rId4"/>
                <a:stretch>
                  <a:fillRect r="-214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Dikdörtgen 9"/>
              <p:cNvSpPr/>
              <p:nvPr/>
            </p:nvSpPr>
            <p:spPr>
              <a:xfrm>
                <a:off x="188983" y="5602088"/>
                <a:ext cx="4311009" cy="432619"/>
              </a:xfrm>
              <a:prstGeom prst="rect">
                <a:avLst/>
              </a:prstGeom>
              <a:ln>
                <a:solidFill>
                  <a:srgbClr val="FF0000"/>
                </a:solidFill>
              </a:ln>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tr-TR" i="1" smtClean="0">
                              <a:latin typeface="Cambria Math" panose="02040503050406030204" pitchFamily="18" charset="0"/>
                            </a:rPr>
                          </m:ctrlPr>
                        </m:accPr>
                        <m:e>
                          <m:sSub>
                            <m:sSubPr>
                              <m:ctrlPr>
                                <a:rPr lang="tr-TR" i="1">
                                  <a:latin typeface="Cambria Math" panose="02040503050406030204" pitchFamily="18" charset="0"/>
                                </a:rPr>
                              </m:ctrlPr>
                            </m:sSubPr>
                            <m:e>
                              <m:r>
                                <m:rPr>
                                  <m:sty m:val="p"/>
                                </m:rPr>
                                <a:rPr lang="tr-TR">
                                  <a:latin typeface="Cambria Math" panose="02040503050406030204" pitchFamily="18" charset="0"/>
                                </a:rPr>
                                <m:t>M</m:t>
                              </m:r>
                            </m:e>
                            <m:sub>
                              <m:r>
                                <a:rPr lang="tr-TR" b="0" i="1" smtClean="0">
                                  <a:latin typeface="Cambria Math" panose="02040503050406030204" pitchFamily="18" charset="0"/>
                                </a:rPr>
                                <m:t>𝑂</m:t>
                              </m:r>
                            </m:sub>
                          </m:sSub>
                        </m:e>
                      </m:acc>
                      <m:r>
                        <a:rPr lang="tr-TR" b="0" i="1" smtClean="0">
                          <a:latin typeface="Cambria Math" panose="02040503050406030204" pitchFamily="18" charset="0"/>
                        </a:rPr>
                        <m:t>=</m:t>
                      </m:r>
                      <m:d>
                        <m:dPr>
                          <m:ctrlPr>
                            <a:rPr lang="tr-TR" b="0" i="1" smtClean="0">
                              <a:latin typeface="Cambria Math" panose="02040503050406030204" pitchFamily="18" charset="0"/>
                            </a:rPr>
                          </m:ctrlPr>
                        </m:dPr>
                        <m:e>
                          <m:r>
                            <a:rPr lang="tr-TR" b="0" i="1" smtClean="0">
                              <a:latin typeface="Cambria Math" panose="02040503050406030204" pitchFamily="18" charset="0"/>
                            </a:rPr>
                            <m:t>−166.4</m:t>
                          </m:r>
                          <m:acc>
                            <m:accPr>
                              <m:chr m:val="⃗"/>
                              <m:ctrlPr>
                                <a:rPr lang="tr-TR" i="1">
                                  <a:solidFill>
                                    <a:schemeClr val="tx1">
                                      <a:lumMod val="85000"/>
                                      <a:lumOff val="15000"/>
                                    </a:schemeClr>
                                  </a:solidFill>
                                  <a:latin typeface="Cambria Math" panose="02040503050406030204" pitchFamily="18" charset="0"/>
                                </a:rPr>
                              </m:ctrlPr>
                            </m:accPr>
                            <m:e>
                              <m:r>
                                <m:rPr>
                                  <m:sty m:val="p"/>
                                </m:rPr>
                                <a:rPr lang="tr-TR" b="0" i="0" smtClean="0">
                                  <a:solidFill>
                                    <a:schemeClr val="tx1">
                                      <a:lumMod val="85000"/>
                                      <a:lumOff val="15000"/>
                                    </a:schemeClr>
                                  </a:solidFill>
                                  <a:latin typeface="Cambria Math" panose="02040503050406030204" pitchFamily="18" charset="0"/>
                                </a:rPr>
                                <m:t>i</m:t>
                              </m:r>
                            </m:e>
                          </m:acc>
                          <m:r>
                            <a:rPr lang="tr-TR" b="0" i="1" smtClean="0">
                              <a:solidFill>
                                <a:schemeClr val="tx1">
                                  <a:lumMod val="85000"/>
                                  <a:lumOff val="15000"/>
                                </a:schemeClr>
                              </a:solidFill>
                              <a:latin typeface="Cambria Math" panose="02040503050406030204" pitchFamily="18" charset="0"/>
                            </a:rPr>
                            <m:t>−1049.6</m:t>
                          </m:r>
                          <m:acc>
                            <m:accPr>
                              <m:chr m:val="⃗"/>
                              <m:ctrlPr>
                                <a:rPr lang="tr-TR" i="1">
                                  <a:solidFill>
                                    <a:schemeClr val="tx1">
                                      <a:lumMod val="85000"/>
                                      <a:lumOff val="15000"/>
                                    </a:schemeClr>
                                  </a:solidFill>
                                  <a:latin typeface="Cambria Math" panose="02040503050406030204" pitchFamily="18" charset="0"/>
                                </a:rPr>
                              </m:ctrlPr>
                            </m:accPr>
                            <m:e>
                              <m:r>
                                <m:rPr>
                                  <m:sty m:val="p"/>
                                </m:rPr>
                                <a:rPr lang="tr-TR">
                                  <a:solidFill>
                                    <a:schemeClr val="tx1">
                                      <a:lumMod val="85000"/>
                                      <a:lumOff val="15000"/>
                                    </a:schemeClr>
                                  </a:solidFill>
                                  <a:latin typeface="Cambria Math" panose="02040503050406030204" pitchFamily="18" charset="0"/>
                                </a:rPr>
                                <m:t>j</m:t>
                              </m:r>
                            </m:e>
                          </m:acc>
                          <m:r>
                            <a:rPr lang="tr-TR" b="0" i="1" smtClean="0">
                              <a:solidFill>
                                <a:schemeClr val="tx1">
                                  <a:lumMod val="85000"/>
                                  <a:lumOff val="15000"/>
                                </a:schemeClr>
                              </a:solidFill>
                              <a:latin typeface="Cambria Math" panose="02040503050406030204" pitchFamily="18" charset="0"/>
                            </a:rPr>
                            <m:t>+600</m:t>
                          </m:r>
                          <m:acc>
                            <m:accPr>
                              <m:chr m:val="⃗"/>
                              <m:ctrlPr>
                                <a:rPr lang="tr-TR" i="1">
                                  <a:solidFill>
                                    <a:schemeClr val="tx1">
                                      <a:lumMod val="85000"/>
                                      <a:lumOff val="15000"/>
                                    </a:schemeClr>
                                  </a:solidFill>
                                  <a:latin typeface="Cambria Math" panose="02040503050406030204" pitchFamily="18" charset="0"/>
                                </a:rPr>
                              </m:ctrlPr>
                            </m:accPr>
                            <m:e>
                              <m:r>
                                <m:rPr>
                                  <m:sty m:val="p"/>
                                </m:rPr>
                                <a:rPr lang="tr-TR" b="0" i="0" smtClean="0">
                                  <a:solidFill>
                                    <a:schemeClr val="tx1">
                                      <a:lumMod val="85000"/>
                                      <a:lumOff val="15000"/>
                                    </a:schemeClr>
                                  </a:solidFill>
                                  <a:latin typeface="Cambria Math" panose="02040503050406030204" pitchFamily="18" charset="0"/>
                                </a:rPr>
                                <m:t>k</m:t>
                              </m:r>
                            </m:e>
                          </m:acc>
                        </m:e>
                      </m:d>
                      <m:r>
                        <a:rPr lang="tr-TR" b="0" i="1" smtClean="0">
                          <a:solidFill>
                            <a:schemeClr val="tx1">
                              <a:lumMod val="85000"/>
                              <a:lumOff val="15000"/>
                            </a:schemeClr>
                          </a:solidFill>
                          <a:latin typeface="Cambria Math" panose="02040503050406030204" pitchFamily="18" charset="0"/>
                        </a:rPr>
                        <m:t> (</m:t>
                      </m:r>
                      <m:r>
                        <a:rPr lang="tr-TR" b="0" i="1" smtClean="0">
                          <a:solidFill>
                            <a:schemeClr val="tx1">
                              <a:lumMod val="85000"/>
                              <a:lumOff val="15000"/>
                            </a:schemeClr>
                          </a:solidFill>
                          <a:latin typeface="Cambria Math" panose="02040503050406030204" pitchFamily="18" charset="0"/>
                        </a:rPr>
                        <m:t>𝑁</m:t>
                      </m:r>
                      <m:r>
                        <a:rPr lang="tr-TR" b="0" i="1" smtClean="0">
                          <a:solidFill>
                            <a:schemeClr val="tx1">
                              <a:lumMod val="85000"/>
                              <a:lumOff val="15000"/>
                            </a:schemeClr>
                          </a:solidFill>
                          <a:latin typeface="Cambria Math" panose="02040503050406030204" pitchFamily="18" charset="0"/>
                        </a:rPr>
                        <m:t>.</m:t>
                      </m:r>
                      <m:r>
                        <a:rPr lang="tr-TR" b="0" i="1" smtClean="0">
                          <a:solidFill>
                            <a:schemeClr val="tx1">
                              <a:lumMod val="85000"/>
                              <a:lumOff val="15000"/>
                            </a:schemeClr>
                          </a:solidFill>
                          <a:latin typeface="Cambria Math" panose="02040503050406030204" pitchFamily="18" charset="0"/>
                        </a:rPr>
                        <m:t>𝑚</m:t>
                      </m:r>
                      <m:r>
                        <a:rPr lang="tr-TR" b="0" i="1" smtClean="0">
                          <a:solidFill>
                            <a:schemeClr val="tx1">
                              <a:lumMod val="85000"/>
                              <a:lumOff val="15000"/>
                            </a:schemeClr>
                          </a:solidFill>
                          <a:latin typeface="Cambria Math" panose="02040503050406030204" pitchFamily="18" charset="0"/>
                        </a:rPr>
                        <m:t>)</m:t>
                      </m:r>
                    </m:oMath>
                  </m:oMathPara>
                </a14:m>
                <a:endParaRPr lang="tr-TR" dirty="0"/>
              </a:p>
            </p:txBody>
          </p:sp>
        </mc:Choice>
        <mc:Fallback xmlns="">
          <p:sp>
            <p:nvSpPr>
              <p:cNvPr id="10" name="Dikdörtgen 9"/>
              <p:cNvSpPr>
                <a:spLocks noRot="1" noChangeAspect="1" noMove="1" noResize="1" noEditPoints="1" noAdjustHandles="1" noChangeArrowheads="1" noChangeShapeType="1" noTextEdit="1"/>
              </p:cNvSpPr>
              <p:nvPr/>
            </p:nvSpPr>
            <p:spPr>
              <a:xfrm>
                <a:off x="188983" y="5602088"/>
                <a:ext cx="4311009" cy="432619"/>
              </a:xfrm>
              <a:prstGeom prst="rect">
                <a:avLst/>
              </a:prstGeom>
              <a:blipFill>
                <a:blip r:embed="rId5"/>
                <a:stretch>
                  <a:fillRect t="-6849" b="-5479"/>
                </a:stretch>
              </a:blipFill>
              <a:ln>
                <a:solidFill>
                  <a:srgbClr val="FF0000"/>
                </a:solidFill>
              </a:ln>
            </p:spPr>
            <p:txBody>
              <a:bodyPr/>
              <a:lstStyle/>
              <a:p>
                <a:r>
                  <a:rPr lang="tr-TR">
                    <a:noFill/>
                  </a:rPr>
                  <a:t> </a:t>
                </a:r>
              </a:p>
            </p:txBody>
          </p:sp>
        </mc:Fallback>
      </mc:AlternateContent>
      <p:grpSp>
        <p:nvGrpSpPr>
          <p:cNvPr id="9" name="Grup 8">
            <a:extLst>
              <a:ext uri="{FF2B5EF4-FFF2-40B4-BE49-F238E27FC236}">
                <a16:creationId xmlns:a16="http://schemas.microsoft.com/office/drawing/2014/main" id="{52390014-FBF8-98F1-9838-706452C6DD7A}"/>
              </a:ext>
            </a:extLst>
          </p:cNvPr>
          <p:cNvGrpSpPr/>
          <p:nvPr/>
        </p:nvGrpSpPr>
        <p:grpSpPr>
          <a:xfrm>
            <a:off x="110618" y="240903"/>
            <a:ext cx="5632030" cy="307777"/>
            <a:chOff x="110618" y="563983"/>
            <a:chExt cx="5632030" cy="307777"/>
          </a:xfrm>
        </p:grpSpPr>
        <p:sp>
          <p:nvSpPr>
            <p:cNvPr id="16" name="Metin kutusu 1"/>
            <p:cNvSpPr txBox="1">
              <a:spLocks noChangeArrowheads="1"/>
            </p:cNvSpPr>
            <p:nvPr/>
          </p:nvSpPr>
          <p:spPr bwMode="auto">
            <a:xfrm>
              <a:off x="110618" y="563983"/>
              <a:ext cx="1786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400" b="1" dirty="0">
                  <a:solidFill>
                    <a:srgbClr val="006600"/>
                  </a:solidFill>
                  <a:latin typeface="Arial" panose="020B0604020202020204" pitchFamily="34" charset="0"/>
                </a:rPr>
                <a:t>Çözüm: </a:t>
              </a:r>
              <a:r>
                <a:rPr lang="tr-TR" altLang="tr-TR" sz="1400" dirty="0">
                  <a:solidFill>
                    <a:srgbClr val="006600"/>
                  </a:solidFill>
                  <a:latin typeface="Arial" panose="020B0604020202020204" pitchFamily="34" charset="0"/>
                </a:rPr>
                <a:t>(devamı)</a:t>
              </a:r>
            </a:p>
          </p:txBody>
        </p:sp>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9" name="Mürekkep 18">
                  <a:extLst>
                    <a:ext uri="{FF2B5EF4-FFF2-40B4-BE49-F238E27FC236}">
                      <a16:creationId xmlns:a16="http://schemas.microsoft.com/office/drawing/2014/main" id="{6A3FD027-260D-18C7-9083-1534A18DBDA5}"/>
                    </a:ext>
                  </a:extLst>
                </p14:cNvPr>
                <p14:cNvContentPartPr/>
                <p14:nvPr/>
              </p14:nvContentPartPr>
              <p14:xfrm>
                <a:off x="5742288" y="853224"/>
                <a:ext cx="360" cy="360"/>
              </p14:xfrm>
            </p:contentPart>
          </mc:Choice>
          <mc:Fallback xmlns="">
            <p:pic>
              <p:nvPicPr>
                <p:cNvPr id="19" name="Mürekkep 18">
                  <a:extLst>
                    <a:ext uri="{FF2B5EF4-FFF2-40B4-BE49-F238E27FC236}">
                      <a16:creationId xmlns:a16="http://schemas.microsoft.com/office/drawing/2014/main" id="{6A3FD027-260D-18C7-9083-1534A18DBDA5}"/>
                    </a:ext>
                  </a:extLst>
                </p:cNvPr>
                <p:cNvPicPr/>
                <p:nvPr/>
              </p:nvPicPr>
              <p:blipFill>
                <a:blip r:embed="rId7"/>
                <a:stretch>
                  <a:fillRect/>
                </a:stretch>
              </p:blipFill>
              <p:spPr>
                <a:xfrm>
                  <a:off x="5724288" y="745224"/>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8">
            <p14:nvContentPartPr>
              <p14:cNvPr id="48" name="Mürekkep 47">
                <a:extLst>
                  <a:ext uri="{FF2B5EF4-FFF2-40B4-BE49-F238E27FC236}">
                    <a16:creationId xmlns:a16="http://schemas.microsoft.com/office/drawing/2014/main" id="{817FB4AC-6E27-84BB-EEF4-8C5C5DDB6640}"/>
                  </a:ext>
                </a:extLst>
              </p14:cNvPr>
              <p14:cNvContentPartPr/>
              <p14:nvPr/>
            </p14:nvContentPartPr>
            <p14:xfrm>
              <a:off x="2517408" y="3315984"/>
              <a:ext cx="360" cy="360"/>
            </p14:xfrm>
          </p:contentPart>
        </mc:Choice>
        <mc:Fallback xmlns="">
          <p:pic>
            <p:nvPicPr>
              <p:cNvPr id="48" name="Mürekkep 47">
                <a:extLst>
                  <a:ext uri="{FF2B5EF4-FFF2-40B4-BE49-F238E27FC236}">
                    <a16:creationId xmlns:a16="http://schemas.microsoft.com/office/drawing/2014/main" id="{817FB4AC-6E27-84BB-EEF4-8C5C5DDB6640}"/>
                  </a:ext>
                </a:extLst>
              </p:cNvPr>
              <p:cNvPicPr/>
              <p:nvPr/>
            </p:nvPicPr>
            <p:blipFill>
              <a:blip r:embed="rId9"/>
              <a:stretch>
                <a:fillRect/>
              </a:stretch>
            </p:blipFill>
            <p:spPr>
              <a:xfrm>
                <a:off x="2499408" y="3207984"/>
                <a:ext cx="36000" cy="216000"/>
              </a:xfrm>
              <a:prstGeom prst="rect">
                <a:avLst/>
              </a:prstGeom>
            </p:spPr>
          </p:pic>
        </mc:Fallback>
      </mc:AlternateContent>
      <mc:AlternateContent xmlns:mc="http://schemas.openxmlformats.org/markup-compatibility/2006" xmlns:a14="http://schemas.microsoft.com/office/drawing/2010/main">
        <mc:Choice Requires="a14">
          <p:sp>
            <p:nvSpPr>
              <p:cNvPr id="2" name="Dikdörtgen 1">
                <a:extLst>
                  <a:ext uri="{FF2B5EF4-FFF2-40B4-BE49-F238E27FC236}">
                    <a16:creationId xmlns:a16="http://schemas.microsoft.com/office/drawing/2014/main" id="{4F90808D-DD43-ACF7-52C2-79F3DABC19B9}"/>
                  </a:ext>
                </a:extLst>
              </p:cNvPr>
              <p:cNvSpPr/>
              <p:nvPr/>
            </p:nvSpPr>
            <p:spPr>
              <a:xfrm>
                <a:off x="4064768" y="3238449"/>
                <a:ext cx="4874411" cy="554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r>
                            <m:rPr>
                              <m:sty m:val="p"/>
                            </m:rPr>
                            <a:rPr lang="tr-TR" sz="1600" i="0" smtClean="0">
                              <a:latin typeface="Cambria Math" panose="02040503050406030204" pitchFamily="18" charset="0"/>
                            </a:rPr>
                            <m:t>M</m:t>
                          </m:r>
                        </m:e>
                      </m:acc>
                      <m:r>
                        <a:rPr lang="tr-TR" sz="1600" b="0" i="0" smtClean="0">
                          <a:latin typeface="Cambria Math" panose="02040503050406030204" pitchFamily="18" charset="0"/>
                        </a:rPr>
                        <m:t>=−1000 </m:t>
                      </m:r>
                      <m:r>
                        <m:rPr>
                          <m:sty m:val="p"/>
                        </m:rPr>
                        <a:rPr lang="tr-TR" sz="1600">
                          <a:latin typeface="Cambria Math" panose="02040503050406030204" pitchFamily="18" charset="0"/>
                        </a:rPr>
                        <m:t>Cos</m:t>
                      </m:r>
                      <m:r>
                        <a:rPr lang="tr-TR" sz="1600" i="1">
                          <a:latin typeface="Cambria Math" panose="02040503050406030204" pitchFamily="18" charset="0"/>
                          <a:sym typeface="Symbol" panose="05050102010706020507" pitchFamily="18" charset="2"/>
                        </a:rPr>
                        <m:t></m:t>
                      </m:r>
                      <m:r>
                        <a:rPr lang="tr-TR" sz="1600" b="0" i="1" smtClean="0">
                          <a:latin typeface="Cambria Math" panose="02040503050406030204" pitchFamily="18" charset="0"/>
                          <a:sym typeface="Symbol" panose="05050102010706020507" pitchFamily="18" charset="2"/>
                        </a:rPr>
                        <m:t> </m:t>
                      </m:r>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a:solidFill>
                                <a:schemeClr val="tx1">
                                  <a:lumMod val="85000"/>
                                  <a:lumOff val="15000"/>
                                </a:schemeClr>
                              </a:solidFill>
                              <a:latin typeface="Cambria Math" panose="02040503050406030204" pitchFamily="18" charset="0"/>
                            </a:rPr>
                            <m:t>j</m:t>
                          </m:r>
                        </m:e>
                      </m:acc>
                      <m:r>
                        <a:rPr lang="tr-TR" sz="1600">
                          <a:solidFill>
                            <a:schemeClr val="tx1">
                              <a:lumMod val="85000"/>
                              <a:lumOff val="15000"/>
                            </a:schemeClr>
                          </a:solidFill>
                          <a:latin typeface="Cambria Math" panose="02040503050406030204" pitchFamily="18" charset="0"/>
                        </a:rPr>
                        <m:t>+</m:t>
                      </m:r>
                      <m:r>
                        <a:rPr lang="tr-TR" sz="1600" b="0" i="0" smtClean="0">
                          <a:solidFill>
                            <a:schemeClr val="tx1">
                              <a:lumMod val="85000"/>
                              <a:lumOff val="15000"/>
                            </a:schemeClr>
                          </a:solidFill>
                          <a:latin typeface="Cambria Math" panose="02040503050406030204" pitchFamily="18" charset="0"/>
                        </a:rPr>
                        <m:t>1000 </m:t>
                      </m:r>
                      <m:r>
                        <m:rPr>
                          <m:sty m:val="p"/>
                        </m:rPr>
                        <a:rPr lang="tr-TR" sz="1600">
                          <a:solidFill>
                            <a:schemeClr val="tx1">
                              <a:lumMod val="85000"/>
                              <a:lumOff val="15000"/>
                            </a:schemeClr>
                          </a:solidFill>
                          <a:latin typeface="Cambria Math" panose="02040503050406030204" pitchFamily="18" charset="0"/>
                        </a:rPr>
                        <m:t>Sin</m:t>
                      </m:r>
                      <m:r>
                        <a:rPr lang="tr-TR" sz="1600" i="1">
                          <a:latin typeface="Cambria Math" panose="02040503050406030204" pitchFamily="18" charset="0"/>
                          <a:sym typeface="Symbol" panose="05050102010706020507" pitchFamily="18" charset="2"/>
                        </a:rPr>
                        <m:t></m:t>
                      </m:r>
                      <m:r>
                        <a:rPr lang="tr-TR" sz="1600" b="0" i="1" smtClean="0">
                          <a:latin typeface="Cambria Math" panose="02040503050406030204" pitchFamily="18" charset="0"/>
                          <a:sym typeface="Symbol" panose="05050102010706020507" pitchFamily="18" charset="2"/>
                        </a:rPr>
                        <m:t> </m:t>
                      </m:r>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a:solidFill>
                                <a:schemeClr val="tx1">
                                  <a:lumMod val="85000"/>
                                  <a:lumOff val="15000"/>
                                </a:schemeClr>
                              </a:solidFill>
                              <a:latin typeface="Cambria Math" panose="02040503050406030204" pitchFamily="18" charset="0"/>
                            </a:rPr>
                            <m:t>k</m:t>
                          </m:r>
                        </m:e>
                      </m:acc>
                      <m:r>
                        <a:rPr lang="tr-TR" sz="1600" b="0" i="0" smtClean="0">
                          <a:latin typeface="Cambria Math" panose="02040503050406030204" pitchFamily="18" charset="0"/>
                        </a:rPr>
                        <m:t>=1000(−</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4</m:t>
                          </m:r>
                        </m:num>
                        <m:den>
                          <m:r>
                            <a:rPr lang="tr-TR" sz="1600" b="0" i="1" smtClean="0">
                              <a:latin typeface="Cambria Math" panose="02040503050406030204" pitchFamily="18" charset="0"/>
                            </a:rPr>
                            <m:t>5</m:t>
                          </m:r>
                        </m:den>
                      </m:f>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a:solidFill>
                                <a:schemeClr val="tx1">
                                  <a:lumMod val="85000"/>
                                  <a:lumOff val="15000"/>
                                </a:schemeClr>
                              </a:solidFill>
                              <a:latin typeface="Cambria Math" panose="02040503050406030204" pitchFamily="18" charset="0"/>
                            </a:rPr>
                            <m:t>j</m:t>
                          </m:r>
                        </m:e>
                      </m:acc>
                      <m:r>
                        <a:rPr lang="tr-TR" sz="1600" b="0" i="1" smtClean="0">
                          <a:solidFill>
                            <a:schemeClr val="tx1">
                              <a:lumMod val="85000"/>
                              <a:lumOff val="15000"/>
                            </a:schemeClr>
                          </a:solidFill>
                          <a:latin typeface="Cambria Math" panose="02040503050406030204" pitchFamily="18" charset="0"/>
                        </a:rPr>
                        <m:t>+</m:t>
                      </m:r>
                      <m:f>
                        <m:fPr>
                          <m:ctrlPr>
                            <a:rPr lang="tr-TR" sz="1600" i="1">
                              <a:latin typeface="Cambria Math" panose="02040503050406030204" pitchFamily="18" charset="0"/>
                            </a:rPr>
                          </m:ctrlPr>
                        </m:fPr>
                        <m:num>
                          <m:r>
                            <a:rPr lang="tr-TR" sz="1600" b="0" i="1" smtClean="0">
                              <a:latin typeface="Cambria Math" panose="02040503050406030204" pitchFamily="18" charset="0"/>
                            </a:rPr>
                            <m:t>3</m:t>
                          </m:r>
                        </m:num>
                        <m:den>
                          <m:r>
                            <a:rPr lang="tr-TR" sz="1600" i="1">
                              <a:latin typeface="Cambria Math" panose="02040503050406030204" pitchFamily="18" charset="0"/>
                            </a:rPr>
                            <m:t>5</m:t>
                          </m:r>
                        </m:den>
                      </m:f>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b="0" i="0" smtClean="0">
                              <a:solidFill>
                                <a:schemeClr val="tx1">
                                  <a:lumMod val="85000"/>
                                  <a:lumOff val="15000"/>
                                </a:schemeClr>
                              </a:solidFill>
                              <a:latin typeface="Cambria Math" panose="02040503050406030204" pitchFamily="18" charset="0"/>
                            </a:rPr>
                            <m:t>k</m:t>
                          </m:r>
                        </m:e>
                      </m:acc>
                      <m:r>
                        <a:rPr lang="tr-TR" sz="1600" b="0" i="1" smtClean="0">
                          <a:solidFill>
                            <a:schemeClr val="tx1">
                              <a:lumMod val="85000"/>
                              <a:lumOff val="15000"/>
                            </a:schemeClr>
                          </a:solidFill>
                          <a:latin typeface="Cambria Math" panose="02040503050406030204" pitchFamily="18" charset="0"/>
                        </a:rPr>
                        <m:t>)</m:t>
                      </m:r>
                    </m:oMath>
                  </m:oMathPara>
                </a14:m>
                <a:endParaRPr lang="tr-TR" sz="1600" dirty="0"/>
              </a:p>
            </p:txBody>
          </p:sp>
        </mc:Choice>
        <mc:Fallback xmlns="">
          <p:sp>
            <p:nvSpPr>
              <p:cNvPr id="2" name="Dikdörtgen 1">
                <a:extLst>
                  <a:ext uri="{FF2B5EF4-FFF2-40B4-BE49-F238E27FC236}">
                    <a16:creationId xmlns:a16="http://schemas.microsoft.com/office/drawing/2014/main" id="{4F90808D-DD43-ACF7-52C2-79F3DABC19B9}"/>
                  </a:ext>
                </a:extLst>
              </p:cNvPr>
              <p:cNvSpPr>
                <a:spLocks noRot="1" noChangeAspect="1" noMove="1" noResize="1" noEditPoints="1" noAdjustHandles="1" noChangeArrowheads="1" noChangeShapeType="1" noTextEdit="1"/>
              </p:cNvSpPr>
              <p:nvPr/>
            </p:nvSpPr>
            <p:spPr>
              <a:xfrm>
                <a:off x="4064768" y="3238449"/>
                <a:ext cx="4874411" cy="554960"/>
              </a:xfrm>
              <a:prstGeom prst="rect">
                <a:avLst/>
              </a:prstGeom>
              <a:blipFill>
                <a:blip r:embed="rId10"/>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Dikdörtgen 11">
                <a:extLst>
                  <a:ext uri="{FF2B5EF4-FFF2-40B4-BE49-F238E27FC236}">
                    <a16:creationId xmlns:a16="http://schemas.microsoft.com/office/drawing/2014/main" id="{B148A1B7-1185-485A-1CEB-73BDB5F6EFB7}"/>
                  </a:ext>
                </a:extLst>
              </p:cNvPr>
              <p:cNvSpPr/>
              <p:nvPr/>
            </p:nvSpPr>
            <p:spPr>
              <a:xfrm>
                <a:off x="4064768" y="3789258"/>
                <a:ext cx="2725938" cy="3751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r>
                            <m:rPr>
                              <m:sty m:val="p"/>
                            </m:rPr>
                            <a:rPr lang="tr-TR" sz="1600" i="0" smtClean="0">
                              <a:latin typeface="Cambria Math" panose="02040503050406030204" pitchFamily="18" charset="0"/>
                            </a:rPr>
                            <m:t>M</m:t>
                          </m:r>
                        </m:e>
                      </m:acc>
                      <m:r>
                        <a:rPr lang="tr-TR" sz="1600" b="0" i="0" smtClean="0">
                          <a:latin typeface="Cambria Math" panose="02040503050406030204" pitchFamily="18" charset="0"/>
                        </a:rPr>
                        <m:t>=</m:t>
                      </m:r>
                      <m:r>
                        <a:rPr lang="tr-TR" sz="1600" b="0" i="1" smtClean="0">
                          <a:latin typeface="Cambria Math" panose="02040503050406030204" pitchFamily="18" charset="0"/>
                        </a:rPr>
                        <m:t>(</m:t>
                      </m:r>
                      <m:r>
                        <a:rPr lang="tr-TR" sz="1600" i="1">
                          <a:latin typeface="Cambria Math" panose="02040503050406030204" pitchFamily="18" charset="0"/>
                        </a:rPr>
                        <m:t>−800</m:t>
                      </m:r>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a:solidFill>
                                <a:schemeClr val="tx1">
                                  <a:lumMod val="85000"/>
                                  <a:lumOff val="15000"/>
                                </a:schemeClr>
                              </a:solidFill>
                              <a:latin typeface="Cambria Math" panose="02040503050406030204" pitchFamily="18" charset="0"/>
                            </a:rPr>
                            <m:t>j</m:t>
                          </m:r>
                        </m:e>
                      </m:acc>
                      <m:r>
                        <a:rPr lang="tr-TR" sz="1600" i="1">
                          <a:solidFill>
                            <a:schemeClr val="tx1">
                              <a:lumMod val="85000"/>
                              <a:lumOff val="15000"/>
                            </a:schemeClr>
                          </a:solidFill>
                          <a:latin typeface="Cambria Math" panose="02040503050406030204" pitchFamily="18" charset="0"/>
                        </a:rPr>
                        <m:t>+600</m:t>
                      </m:r>
                      <m:acc>
                        <m:accPr>
                          <m:chr m:val="⃗"/>
                          <m:ctrlPr>
                            <a:rPr lang="tr-TR" sz="1600" i="1">
                              <a:solidFill>
                                <a:schemeClr val="tx1">
                                  <a:lumMod val="85000"/>
                                  <a:lumOff val="15000"/>
                                </a:schemeClr>
                              </a:solidFill>
                              <a:latin typeface="Cambria Math" panose="02040503050406030204" pitchFamily="18" charset="0"/>
                            </a:rPr>
                          </m:ctrlPr>
                        </m:accPr>
                        <m:e>
                          <m:r>
                            <m:rPr>
                              <m:sty m:val="p"/>
                            </m:rPr>
                            <a:rPr lang="tr-TR" sz="1600">
                              <a:solidFill>
                                <a:schemeClr val="tx1">
                                  <a:lumMod val="85000"/>
                                  <a:lumOff val="15000"/>
                                </a:schemeClr>
                              </a:solidFill>
                              <a:latin typeface="Cambria Math" panose="02040503050406030204" pitchFamily="18" charset="0"/>
                            </a:rPr>
                            <m:t>k</m:t>
                          </m:r>
                        </m:e>
                      </m:acc>
                      <m:r>
                        <a:rPr lang="tr-TR" sz="1600" b="0" i="1" smtClean="0">
                          <a:solidFill>
                            <a:schemeClr val="tx1">
                              <a:lumMod val="85000"/>
                              <a:lumOff val="15000"/>
                            </a:schemeClr>
                          </a:solidFill>
                          <a:latin typeface="Cambria Math" panose="02040503050406030204" pitchFamily="18" charset="0"/>
                        </a:rPr>
                        <m:t>)</m:t>
                      </m:r>
                      <m:r>
                        <a:rPr lang="tr-TR" sz="1600" b="0" i="0" smtClean="0">
                          <a:solidFill>
                            <a:schemeClr val="tx1">
                              <a:lumMod val="85000"/>
                              <a:lumOff val="15000"/>
                            </a:schemeClr>
                          </a:solidFill>
                          <a:latin typeface="Cambria Math" panose="02040503050406030204" pitchFamily="18" charset="0"/>
                        </a:rPr>
                        <m:t>  (</m:t>
                      </m:r>
                      <m:r>
                        <m:rPr>
                          <m:sty m:val="p"/>
                        </m:rPr>
                        <a:rPr lang="tr-TR" sz="1600" b="0" i="0" smtClean="0">
                          <a:solidFill>
                            <a:schemeClr val="tx1">
                              <a:lumMod val="85000"/>
                              <a:lumOff val="15000"/>
                            </a:schemeClr>
                          </a:solidFill>
                          <a:latin typeface="Cambria Math" panose="02040503050406030204" pitchFamily="18" charset="0"/>
                        </a:rPr>
                        <m:t>N</m:t>
                      </m:r>
                      <m:r>
                        <a:rPr lang="tr-TR" sz="1600" b="0" i="0" smtClean="0">
                          <a:solidFill>
                            <a:schemeClr val="tx1">
                              <a:lumMod val="85000"/>
                              <a:lumOff val="15000"/>
                            </a:schemeClr>
                          </a:solidFill>
                          <a:latin typeface="Cambria Math" panose="02040503050406030204" pitchFamily="18" charset="0"/>
                        </a:rPr>
                        <m:t>.</m:t>
                      </m:r>
                      <m:r>
                        <m:rPr>
                          <m:sty m:val="p"/>
                        </m:rPr>
                        <a:rPr lang="tr-TR" sz="1600" b="0" i="0" smtClean="0">
                          <a:solidFill>
                            <a:schemeClr val="tx1">
                              <a:lumMod val="85000"/>
                              <a:lumOff val="15000"/>
                            </a:schemeClr>
                          </a:solidFill>
                          <a:latin typeface="Cambria Math" panose="02040503050406030204" pitchFamily="18" charset="0"/>
                        </a:rPr>
                        <m:t>m</m:t>
                      </m:r>
                      <m:r>
                        <a:rPr lang="tr-TR" sz="1600" b="0" i="0" smtClean="0">
                          <a:solidFill>
                            <a:schemeClr val="tx1">
                              <a:lumMod val="85000"/>
                              <a:lumOff val="15000"/>
                            </a:schemeClr>
                          </a:solidFill>
                          <a:latin typeface="Cambria Math" panose="02040503050406030204" pitchFamily="18" charset="0"/>
                        </a:rPr>
                        <m:t>)</m:t>
                      </m:r>
                    </m:oMath>
                  </m:oMathPara>
                </a14:m>
                <a:endParaRPr lang="tr-TR" sz="1600" dirty="0"/>
              </a:p>
            </p:txBody>
          </p:sp>
        </mc:Choice>
        <mc:Fallback xmlns="">
          <p:sp>
            <p:nvSpPr>
              <p:cNvPr id="12" name="Dikdörtgen 11">
                <a:extLst>
                  <a:ext uri="{FF2B5EF4-FFF2-40B4-BE49-F238E27FC236}">
                    <a16:creationId xmlns:a16="http://schemas.microsoft.com/office/drawing/2014/main" id="{B148A1B7-1185-485A-1CEB-73BDB5F6EFB7}"/>
                  </a:ext>
                </a:extLst>
              </p:cNvPr>
              <p:cNvSpPr>
                <a:spLocks noRot="1" noChangeAspect="1" noMove="1" noResize="1" noEditPoints="1" noAdjustHandles="1" noChangeArrowheads="1" noChangeShapeType="1" noTextEdit="1"/>
              </p:cNvSpPr>
              <p:nvPr/>
            </p:nvSpPr>
            <p:spPr>
              <a:xfrm>
                <a:off x="4064768" y="3789258"/>
                <a:ext cx="2725938" cy="375103"/>
              </a:xfrm>
              <a:prstGeom prst="rect">
                <a:avLst/>
              </a:prstGeom>
              <a:blipFill>
                <a:blip r:embed="rId11"/>
                <a:stretch>
                  <a:fillRect t="-3279" b="-9836"/>
                </a:stretch>
              </a:blipFill>
            </p:spPr>
            <p:txBody>
              <a:bodyPr/>
              <a:lstStyle/>
              <a:p>
                <a:r>
                  <a:rPr lang="tr-TR">
                    <a:noFill/>
                  </a:rPr>
                  <a:t> </a:t>
                </a:r>
              </a:p>
            </p:txBody>
          </p:sp>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65" name="Mürekkep 64">
                <a:extLst>
                  <a:ext uri="{FF2B5EF4-FFF2-40B4-BE49-F238E27FC236}">
                    <a16:creationId xmlns:a16="http://schemas.microsoft.com/office/drawing/2014/main" id="{5638DB93-EFBB-EA40-54F4-C73F2B5D8BD4}"/>
                  </a:ext>
                </a:extLst>
              </p14:cNvPr>
              <p14:cNvContentPartPr/>
              <p14:nvPr/>
            </p14:nvContentPartPr>
            <p14:xfrm>
              <a:off x="4544944" y="1530412"/>
              <a:ext cx="360" cy="360"/>
            </p14:xfrm>
          </p:contentPart>
        </mc:Choice>
        <mc:Fallback xmlns="">
          <p:pic>
            <p:nvPicPr>
              <p:cNvPr id="65" name="Mürekkep 64">
                <a:extLst>
                  <a:ext uri="{FF2B5EF4-FFF2-40B4-BE49-F238E27FC236}">
                    <a16:creationId xmlns:a16="http://schemas.microsoft.com/office/drawing/2014/main" id="{5638DB93-EFBB-EA40-54F4-C73F2B5D8BD4}"/>
                  </a:ext>
                </a:extLst>
              </p:cNvPr>
              <p:cNvPicPr/>
              <p:nvPr/>
            </p:nvPicPr>
            <p:blipFill>
              <a:blip r:embed="rId13"/>
              <a:stretch>
                <a:fillRect/>
              </a:stretch>
            </p:blipFill>
            <p:spPr>
              <a:xfrm>
                <a:off x="4526944" y="142241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68" name="Mürekkep 67">
                <a:extLst>
                  <a:ext uri="{FF2B5EF4-FFF2-40B4-BE49-F238E27FC236}">
                    <a16:creationId xmlns:a16="http://schemas.microsoft.com/office/drawing/2014/main" id="{8AD2CB9E-E26E-3FF1-1B30-F37729F26D57}"/>
                  </a:ext>
                </a:extLst>
              </p14:cNvPr>
              <p14:cNvContentPartPr/>
              <p14:nvPr/>
            </p14:nvContentPartPr>
            <p14:xfrm>
              <a:off x="3776615" y="1556792"/>
              <a:ext cx="1587473" cy="320400"/>
            </p14:xfrm>
          </p:contentPart>
        </mc:Choice>
        <mc:Fallback xmlns="">
          <p:pic>
            <p:nvPicPr>
              <p:cNvPr id="68" name="Mürekkep 67">
                <a:extLst>
                  <a:ext uri="{FF2B5EF4-FFF2-40B4-BE49-F238E27FC236}">
                    <a16:creationId xmlns:a16="http://schemas.microsoft.com/office/drawing/2014/main" id="{8AD2CB9E-E26E-3FF1-1B30-F37729F26D57}"/>
                  </a:ext>
                </a:extLst>
              </p:cNvPr>
              <p:cNvPicPr/>
              <p:nvPr/>
            </p:nvPicPr>
            <p:blipFill>
              <a:blip r:embed="rId15"/>
              <a:stretch>
                <a:fillRect/>
              </a:stretch>
            </p:blipFill>
            <p:spPr>
              <a:xfrm>
                <a:off x="3758616" y="1448792"/>
                <a:ext cx="1623110" cy="536040"/>
              </a:xfrm>
              <a:prstGeom prst="rect">
                <a:avLst/>
              </a:prstGeom>
            </p:spPr>
          </p:pic>
        </mc:Fallback>
      </mc:AlternateContent>
      <p:grpSp>
        <p:nvGrpSpPr>
          <p:cNvPr id="55" name="Grup 54">
            <a:extLst>
              <a:ext uri="{FF2B5EF4-FFF2-40B4-BE49-F238E27FC236}">
                <a16:creationId xmlns:a16="http://schemas.microsoft.com/office/drawing/2014/main" id="{AC925C29-5E26-2036-C4A9-5A5E3B2E62F7}"/>
              </a:ext>
            </a:extLst>
          </p:cNvPr>
          <p:cNvGrpSpPr/>
          <p:nvPr/>
        </p:nvGrpSpPr>
        <p:grpSpPr>
          <a:xfrm>
            <a:off x="4393805" y="766588"/>
            <a:ext cx="4453676" cy="2230992"/>
            <a:chOff x="4355976" y="997284"/>
            <a:chExt cx="4453676" cy="2230992"/>
          </a:xfrm>
        </p:grpSpPr>
        <p:grpSp>
          <p:nvGrpSpPr>
            <p:cNvPr id="44" name="Grup 43">
              <a:extLst>
                <a:ext uri="{FF2B5EF4-FFF2-40B4-BE49-F238E27FC236}">
                  <a16:creationId xmlns:a16="http://schemas.microsoft.com/office/drawing/2014/main" id="{3AA64A89-6232-88BB-BFEB-1728B9090BD5}"/>
                </a:ext>
              </a:extLst>
            </p:cNvPr>
            <p:cNvGrpSpPr/>
            <p:nvPr/>
          </p:nvGrpSpPr>
          <p:grpSpPr>
            <a:xfrm>
              <a:off x="5376101" y="997284"/>
              <a:ext cx="3433551" cy="2230992"/>
              <a:chOff x="5560909" y="927302"/>
              <a:chExt cx="2761115" cy="1849750"/>
            </a:xfrm>
          </p:grpSpPr>
          <p:sp>
            <p:nvSpPr>
              <p:cNvPr id="36" name="Kısmi Daire 35">
                <a:extLst>
                  <a:ext uri="{FF2B5EF4-FFF2-40B4-BE49-F238E27FC236}">
                    <a16:creationId xmlns:a16="http://schemas.microsoft.com/office/drawing/2014/main" id="{316CBC6C-165F-237C-3241-D74CDE8FAF43}"/>
                  </a:ext>
                </a:extLst>
              </p:cNvPr>
              <p:cNvSpPr/>
              <p:nvPr/>
            </p:nvSpPr>
            <p:spPr>
              <a:xfrm>
                <a:off x="5709896" y="1742342"/>
                <a:ext cx="466600" cy="432042"/>
              </a:xfrm>
              <a:prstGeom prst="pie">
                <a:avLst>
                  <a:gd name="adj1" fmla="val 16214793"/>
                  <a:gd name="adj2" fmla="val 18823403"/>
                </a:avLst>
              </a:prstGeom>
              <a:solidFill>
                <a:srgbClr val="E1858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nvGrpSpPr>
              <p:cNvPr id="64" name="Grup 63">
                <a:extLst>
                  <a:ext uri="{FF2B5EF4-FFF2-40B4-BE49-F238E27FC236}">
                    <a16:creationId xmlns:a16="http://schemas.microsoft.com/office/drawing/2014/main" id="{141045FA-D6D4-8146-39BA-E6B15DE2C4BD}"/>
                  </a:ext>
                </a:extLst>
              </p:cNvPr>
              <p:cNvGrpSpPr/>
              <p:nvPr/>
            </p:nvGrpSpPr>
            <p:grpSpPr>
              <a:xfrm>
                <a:off x="5932350" y="1028271"/>
                <a:ext cx="2389674" cy="1166468"/>
                <a:chOff x="4738324" y="1295098"/>
                <a:chExt cx="2470608" cy="1065451"/>
              </a:xfrm>
            </p:grpSpPr>
            <p:grpSp>
              <p:nvGrpSpPr>
                <p:cNvPr id="13" name="Grup 12">
                  <a:extLst>
                    <a:ext uri="{FF2B5EF4-FFF2-40B4-BE49-F238E27FC236}">
                      <a16:creationId xmlns:a16="http://schemas.microsoft.com/office/drawing/2014/main" id="{E7641C3C-5BE3-9599-BA4F-F66BE34B2236}"/>
                    </a:ext>
                  </a:extLst>
                </p:cNvPr>
                <p:cNvGrpSpPr/>
                <p:nvPr/>
              </p:nvGrpSpPr>
              <p:grpSpPr>
                <a:xfrm>
                  <a:off x="4738324" y="1483861"/>
                  <a:ext cx="751325" cy="665525"/>
                  <a:chOff x="8269187" y="2444086"/>
                  <a:chExt cx="751325" cy="665525"/>
                </a:xfrm>
              </p:grpSpPr>
              <p:sp>
                <p:nvSpPr>
                  <p:cNvPr id="14" name="Dikdörtgen 13">
                    <a:extLst>
                      <a:ext uri="{FF2B5EF4-FFF2-40B4-BE49-F238E27FC236}">
                        <a16:creationId xmlns:a16="http://schemas.microsoft.com/office/drawing/2014/main" id="{D8535201-1109-7D65-03B1-0E31E4F7215E}"/>
                      </a:ext>
                    </a:extLst>
                  </p:cNvPr>
                  <p:cNvSpPr/>
                  <p:nvPr/>
                </p:nvSpPr>
                <p:spPr>
                  <a:xfrm>
                    <a:off x="8269187" y="2450182"/>
                    <a:ext cx="731301" cy="657141"/>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5" name="Düz Ok Bağlayıcısı 14">
                    <a:extLst>
                      <a:ext uri="{FF2B5EF4-FFF2-40B4-BE49-F238E27FC236}">
                        <a16:creationId xmlns:a16="http://schemas.microsoft.com/office/drawing/2014/main" id="{8A7FD01E-316F-402E-EB26-851E47D64D8A}"/>
                      </a:ext>
                    </a:extLst>
                  </p:cNvPr>
                  <p:cNvCxnSpPr/>
                  <p:nvPr/>
                </p:nvCxnSpPr>
                <p:spPr>
                  <a:xfrm flipV="1">
                    <a:off x="8281379" y="2450182"/>
                    <a:ext cx="731301" cy="6571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Düz Ok Bağlayıcısı 51">
                    <a:extLst>
                      <a:ext uri="{FF2B5EF4-FFF2-40B4-BE49-F238E27FC236}">
                        <a16:creationId xmlns:a16="http://schemas.microsoft.com/office/drawing/2014/main" id="{DC574145-83FA-27D4-6485-0F96485EE034}"/>
                      </a:ext>
                    </a:extLst>
                  </p:cNvPr>
                  <p:cNvCxnSpPr/>
                  <p:nvPr/>
                </p:nvCxnSpPr>
                <p:spPr>
                  <a:xfrm>
                    <a:off x="8269187" y="3107323"/>
                    <a:ext cx="75132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Düz Ok Bağlayıcısı 53">
                    <a:extLst>
                      <a:ext uri="{FF2B5EF4-FFF2-40B4-BE49-F238E27FC236}">
                        <a16:creationId xmlns:a16="http://schemas.microsoft.com/office/drawing/2014/main" id="{9CB16CA0-9E6F-91B2-1865-0897DDE508A2}"/>
                      </a:ext>
                    </a:extLst>
                  </p:cNvPr>
                  <p:cNvCxnSpPr>
                    <a:cxnSpLocks/>
                  </p:cNvCxnSpPr>
                  <p:nvPr/>
                </p:nvCxnSpPr>
                <p:spPr>
                  <a:xfrm flipV="1">
                    <a:off x="8281411" y="2444086"/>
                    <a:ext cx="0" cy="6655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57" name="Metin kutusu 56">
                  <a:extLst>
                    <a:ext uri="{FF2B5EF4-FFF2-40B4-BE49-F238E27FC236}">
                      <a16:creationId xmlns:a16="http://schemas.microsoft.com/office/drawing/2014/main" id="{5416991E-2302-143E-EBAD-9CEB96612532}"/>
                    </a:ext>
                  </a:extLst>
                </p:cNvPr>
                <p:cNvSpPr txBox="1"/>
                <p:nvPr/>
              </p:nvSpPr>
              <p:spPr>
                <a:xfrm>
                  <a:off x="5100777" y="2127465"/>
                  <a:ext cx="1289787" cy="233084"/>
                </a:xfrm>
                <a:prstGeom prst="rect">
                  <a:avLst/>
                </a:prstGeom>
                <a:noFill/>
              </p:spPr>
              <p:txBody>
                <a:bodyPr wrap="square">
                  <a:spAutoFit/>
                </a:bodyPr>
                <a:lstStyle/>
                <a:p>
                  <a:r>
                    <a:rPr lang="tr-TR" altLang="tr-TR" sz="1400" dirty="0" err="1">
                      <a:solidFill>
                        <a:schemeClr val="accent1"/>
                      </a:solidFill>
                      <a:latin typeface="Arial" panose="020B0604020202020204" pitchFamily="34" charset="0"/>
                    </a:rPr>
                    <a:t>M</a:t>
                  </a:r>
                  <a:r>
                    <a:rPr lang="tr-TR" altLang="tr-TR" sz="1400" baseline="-25000" dirty="0" err="1">
                      <a:solidFill>
                        <a:schemeClr val="accent1"/>
                      </a:solidFill>
                      <a:latin typeface="Arial" panose="020B0604020202020204" pitchFamily="34" charset="0"/>
                    </a:rPr>
                    <a:t>z</a:t>
                  </a:r>
                  <a:r>
                    <a:rPr lang="tr-TR" altLang="tr-TR" sz="1400" dirty="0">
                      <a:solidFill>
                        <a:schemeClr val="accent1"/>
                      </a:solidFill>
                      <a:latin typeface="Arial" panose="020B0604020202020204" pitchFamily="34" charset="0"/>
                    </a:rPr>
                    <a:t> = 1000 sin </a:t>
                  </a:r>
                  <a:r>
                    <a:rPr lang="el-GR" altLang="tr-TR" sz="1400" dirty="0">
                      <a:solidFill>
                        <a:schemeClr val="accent1"/>
                      </a:solidFill>
                      <a:latin typeface="Arial" panose="020B0604020202020204" pitchFamily="34" charset="0"/>
                    </a:rPr>
                    <a:t>θ</a:t>
                  </a:r>
                </a:p>
              </p:txBody>
            </p:sp>
            <p:sp>
              <p:nvSpPr>
                <p:cNvPr id="60" name="Metin kutusu 59">
                  <a:extLst>
                    <a:ext uri="{FF2B5EF4-FFF2-40B4-BE49-F238E27FC236}">
                      <a16:creationId xmlns:a16="http://schemas.microsoft.com/office/drawing/2014/main" id="{79BB1C8D-F178-5AE5-973A-E0798E8B0AD0}"/>
                    </a:ext>
                  </a:extLst>
                </p:cNvPr>
                <p:cNvSpPr txBox="1"/>
                <p:nvPr/>
              </p:nvSpPr>
              <p:spPr>
                <a:xfrm>
                  <a:off x="5423221" y="1295098"/>
                  <a:ext cx="1785711" cy="281123"/>
                </a:xfrm>
                <a:prstGeom prst="rect">
                  <a:avLst/>
                </a:prstGeom>
                <a:noFill/>
              </p:spPr>
              <p:txBody>
                <a:bodyPr wrap="square">
                  <a:spAutoFit/>
                </a:bodyPr>
                <a:lstStyle/>
                <a:p>
                  <a:r>
                    <a:rPr lang="tr-TR" altLang="tr-TR" sz="1400" dirty="0">
                      <a:solidFill>
                        <a:schemeClr val="tx1"/>
                      </a:solidFill>
                      <a:latin typeface="Arial" panose="020B0604020202020204" pitchFamily="34" charset="0"/>
                    </a:rPr>
                    <a:t>M = 1000 </a:t>
                  </a:r>
                  <a:r>
                    <a:rPr lang="tr-TR" altLang="tr-TR" sz="1400" dirty="0" err="1">
                      <a:solidFill>
                        <a:schemeClr val="tx1"/>
                      </a:solidFill>
                      <a:latin typeface="Arial" panose="020B0604020202020204" pitchFamily="34" charset="0"/>
                    </a:rPr>
                    <a:t>N.m</a:t>
                  </a:r>
                  <a:endParaRPr lang="tr-TR" sz="1400" baseline="-25000" dirty="0"/>
                </a:p>
              </p:txBody>
            </p:sp>
          </p:grpSp>
          <p:cxnSp>
            <p:nvCxnSpPr>
              <p:cNvPr id="22" name="Düz Bağlayıcı 21">
                <a:extLst>
                  <a:ext uri="{FF2B5EF4-FFF2-40B4-BE49-F238E27FC236}">
                    <a16:creationId xmlns:a16="http://schemas.microsoft.com/office/drawing/2014/main" id="{19BB28D4-48A1-161B-DC22-3A05D99CE5E9}"/>
                  </a:ext>
                </a:extLst>
              </p:cNvPr>
              <p:cNvCxnSpPr>
                <a:cxnSpLocks/>
              </p:cNvCxnSpPr>
              <p:nvPr/>
            </p:nvCxnSpPr>
            <p:spPr>
              <a:xfrm>
                <a:off x="5944143" y="980728"/>
                <a:ext cx="0" cy="1656184"/>
              </a:xfrm>
              <a:prstGeom prst="line">
                <a:avLst/>
              </a:prstGeom>
              <a:ln>
                <a:prstDash val="lgDashDot"/>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3" name="Düz Bağlayıcı 22">
                <a:extLst>
                  <a:ext uri="{FF2B5EF4-FFF2-40B4-BE49-F238E27FC236}">
                    <a16:creationId xmlns:a16="http://schemas.microsoft.com/office/drawing/2014/main" id="{EF3BD057-C9E1-A159-128C-7B134AD051DA}"/>
                  </a:ext>
                </a:extLst>
              </p:cNvPr>
              <p:cNvCxnSpPr>
                <a:cxnSpLocks/>
              </p:cNvCxnSpPr>
              <p:nvPr/>
            </p:nvCxnSpPr>
            <p:spPr>
              <a:xfrm>
                <a:off x="5940152" y="1961049"/>
                <a:ext cx="1944216" cy="0"/>
              </a:xfrm>
              <a:prstGeom prst="line">
                <a:avLst/>
              </a:prstGeom>
              <a:ln>
                <a:prstDash val="lgDashDot"/>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2" name="Metin kutusu 31">
                <a:extLst>
                  <a:ext uri="{FF2B5EF4-FFF2-40B4-BE49-F238E27FC236}">
                    <a16:creationId xmlns:a16="http://schemas.microsoft.com/office/drawing/2014/main" id="{1ECB2608-3D2E-F3E8-03A4-3F78C3937D5F}"/>
                  </a:ext>
                </a:extLst>
              </p:cNvPr>
              <p:cNvSpPr txBox="1"/>
              <p:nvPr/>
            </p:nvSpPr>
            <p:spPr>
              <a:xfrm>
                <a:off x="7859029" y="1818013"/>
                <a:ext cx="404582" cy="280700"/>
              </a:xfrm>
              <a:prstGeom prst="rect">
                <a:avLst/>
              </a:prstGeom>
              <a:noFill/>
            </p:spPr>
            <p:txBody>
              <a:bodyPr wrap="square">
                <a:spAutoFit/>
              </a:bodyPr>
              <a:lstStyle/>
              <a:p>
                <a:r>
                  <a:rPr lang="tr-TR" altLang="tr-TR" sz="1600" dirty="0">
                    <a:solidFill>
                      <a:schemeClr val="tx1"/>
                    </a:solidFill>
                    <a:latin typeface="Arial" panose="020B0604020202020204" pitchFamily="34" charset="0"/>
                  </a:rPr>
                  <a:t>+z</a:t>
                </a:r>
                <a:endParaRPr lang="tr-TR" sz="1600" dirty="0"/>
              </a:p>
            </p:txBody>
          </p:sp>
          <p:sp>
            <p:nvSpPr>
              <p:cNvPr id="34" name="Metin kutusu 33">
                <a:extLst>
                  <a:ext uri="{FF2B5EF4-FFF2-40B4-BE49-F238E27FC236}">
                    <a16:creationId xmlns:a16="http://schemas.microsoft.com/office/drawing/2014/main" id="{81E21100-A85E-E358-22D1-B154FE2F5CEA}"/>
                  </a:ext>
                </a:extLst>
              </p:cNvPr>
              <p:cNvSpPr txBox="1"/>
              <p:nvPr/>
            </p:nvSpPr>
            <p:spPr>
              <a:xfrm>
                <a:off x="5940152" y="2438498"/>
                <a:ext cx="707345" cy="338554"/>
              </a:xfrm>
              <a:prstGeom prst="rect">
                <a:avLst/>
              </a:prstGeom>
              <a:noFill/>
            </p:spPr>
            <p:txBody>
              <a:bodyPr wrap="square">
                <a:spAutoFit/>
              </a:bodyPr>
              <a:lstStyle/>
              <a:p>
                <a:r>
                  <a:rPr lang="tr-TR" altLang="tr-TR" sz="1600" dirty="0">
                    <a:solidFill>
                      <a:schemeClr val="tx1"/>
                    </a:solidFill>
                    <a:latin typeface="Arial" panose="020B0604020202020204" pitchFamily="34" charset="0"/>
                  </a:rPr>
                  <a:t>+y</a:t>
                </a:r>
                <a:endParaRPr lang="tr-TR" sz="1600" dirty="0"/>
              </a:p>
            </p:txBody>
          </p:sp>
          <p:sp>
            <p:nvSpPr>
              <p:cNvPr id="38" name="Metin kutusu 37">
                <a:extLst>
                  <a:ext uri="{FF2B5EF4-FFF2-40B4-BE49-F238E27FC236}">
                    <a16:creationId xmlns:a16="http://schemas.microsoft.com/office/drawing/2014/main" id="{32D46477-329F-3C25-9ADB-CF528EE671FA}"/>
                  </a:ext>
                </a:extLst>
              </p:cNvPr>
              <p:cNvSpPr txBox="1"/>
              <p:nvPr/>
            </p:nvSpPr>
            <p:spPr>
              <a:xfrm>
                <a:off x="5911418" y="1457017"/>
                <a:ext cx="487533" cy="306219"/>
              </a:xfrm>
              <a:prstGeom prst="rect">
                <a:avLst/>
              </a:prstGeom>
              <a:noFill/>
            </p:spPr>
            <p:txBody>
              <a:bodyPr wrap="square">
                <a:spAutoFit/>
              </a:bodyPr>
              <a:lstStyle/>
              <a:p>
                <a:r>
                  <a:rPr lang="el-GR" dirty="0">
                    <a:solidFill>
                      <a:srgbClr val="FF0000"/>
                    </a:solidFill>
                  </a:rPr>
                  <a:t>θ</a:t>
                </a:r>
                <a:endParaRPr lang="tr-TR" dirty="0">
                  <a:solidFill>
                    <a:srgbClr val="FF0000"/>
                  </a:solidFill>
                </a:endParaRPr>
              </a:p>
            </p:txBody>
          </p:sp>
          <p:sp>
            <p:nvSpPr>
              <p:cNvPr id="39" name="Metin kutusu 38">
                <a:extLst>
                  <a:ext uri="{FF2B5EF4-FFF2-40B4-BE49-F238E27FC236}">
                    <a16:creationId xmlns:a16="http://schemas.microsoft.com/office/drawing/2014/main" id="{A06F94E0-8765-26E6-96B4-D3DC68ED0FA0}"/>
                  </a:ext>
                </a:extLst>
              </p:cNvPr>
              <p:cNvSpPr txBox="1"/>
              <p:nvPr/>
            </p:nvSpPr>
            <p:spPr>
              <a:xfrm>
                <a:off x="6124749" y="927302"/>
                <a:ext cx="908928" cy="306219"/>
              </a:xfrm>
              <a:prstGeom prst="rect">
                <a:avLst/>
              </a:prstGeom>
              <a:noFill/>
            </p:spPr>
            <p:txBody>
              <a:bodyPr wrap="square">
                <a:spAutoFit/>
              </a:bodyPr>
              <a:lstStyle/>
              <a:p>
                <a:r>
                  <a:rPr lang="tr-TR" dirty="0">
                    <a:solidFill>
                      <a:srgbClr val="FF0000"/>
                    </a:solidFill>
                  </a:rPr>
                  <a:t>3k</a:t>
                </a:r>
              </a:p>
            </p:txBody>
          </p:sp>
          <p:sp>
            <p:nvSpPr>
              <p:cNvPr id="42" name="Metin kutusu 41">
                <a:extLst>
                  <a:ext uri="{FF2B5EF4-FFF2-40B4-BE49-F238E27FC236}">
                    <a16:creationId xmlns:a16="http://schemas.microsoft.com/office/drawing/2014/main" id="{B796FF4A-39E3-A50D-0163-B6038482DA85}"/>
                  </a:ext>
                </a:extLst>
              </p:cNvPr>
              <p:cNvSpPr txBox="1"/>
              <p:nvPr/>
            </p:nvSpPr>
            <p:spPr>
              <a:xfrm>
                <a:off x="5560909" y="1450369"/>
                <a:ext cx="359648" cy="306219"/>
              </a:xfrm>
              <a:prstGeom prst="rect">
                <a:avLst/>
              </a:prstGeom>
              <a:noFill/>
            </p:spPr>
            <p:txBody>
              <a:bodyPr wrap="square">
                <a:spAutoFit/>
              </a:bodyPr>
              <a:lstStyle/>
              <a:p>
                <a:r>
                  <a:rPr lang="tr-TR" dirty="0">
                    <a:solidFill>
                      <a:srgbClr val="FF0000"/>
                    </a:solidFill>
                  </a:rPr>
                  <a:t>4k</a:t>
                </a:r>
              </a:p>
            </p:txBody>
          </p:sp>
          <p:sp>
            <p:nvSpPr>
              <p:cNvPr id="43" name="Metin kutusu 42">
                <a:extLst>
                  <a:ext uri="{FF2B5EF4-FFF2-40B4-BE49-F238E27FC236}">
                    <a16:creationId xmlns:a16="http://schemas.microsoft.com/office/drawing/2014/main" id="{1196784B-90A4-C6FB-229F-616F954767D4}"/>
                  </a:ext>
                </a:extLst>
              </p:cNvPr>
              <p:cNvSpPr txBox="1"/>
              <p:nvPr/>
            </p:nvSpPr>
            <p:spPr>
              <a:xfrm>
                <a:off x="6089660" y="1305830"/>
                <a:ext cx="908928" cy="306219"/>
              </a:xfrm>
              <a:prstGeom prst="rect">
                <a:avLst/>
              </a:prstGeom>
              <a:noFill/>
            </p:spPr>
            <p:txBody>
              <a:bodyPr wrap="square">
                <a:spAutoFit/>
              </a:bodyPr>
              <a:lstStyle/>
              <a:p>
                <a:r>
                  <a:rPr lang="tr-TR" dirty="0">
                    <a:solidFill>
                      <a:srgbClr val="FF0000"/>
                    </a:solidFill>
                  </a:rPr>
                  <a:t>5k</a:t>
                </a:r>
              </a:p>
            </p:txBody>
          </p:sp>
        </p:grpSp>
        <p:sp>
          <p:nvSpPr>
            <p:cNvPr id="53" name="Metin kutusu 52">
              <a:extLst>
                <a:ext uri="{FF2B5EF4-FFF2-40B4-BE49-F238E27FC236}">
                  <a16:creationId xmlns:a16="http://schemas.microsoft.com/office/drawing/2014/main" id="{4E9AF6A5-49B9-CB32-0B86-C15622D36C0D}"/>
                </a:ext>
              </a:extLst>
            </p:cNvPr>
            <p:cNvSpPr txBox="1"/>
            <p:nvPr/>
          </p:nvSpPr>
          <p:spPr>
            <a:xfrm>
              <a:off x="4355976" y="1097525"/>
              <a:ext cx="1530392" cy="307777"/>
            </a:xfrm>
            <a:prstGeom prst="rect">
              <a:avLst/>
            </a:prstGeom>
            <a:noFill/>
          </p:spPr>
          <p:txBody>
            <a:bodyPr wrap="square">
              <a:spAutoFit/>
            </a:bodyPr>
            <a:lstStyle/>
            <a:p>
              <a:r>
                <a:rPr lang="tr-TR" altLang="tr-TR" sz="1400" dirty="0">
                  <a:solidFill>
                    <a:schemeClr val="accent1"/>
                  </a:solidFill>
                  <a:latin typeface="Arial" panose="020B0604020202020204" pitchFamily="34" charset="0"/>
                </a:rPr>
                <a:t>M</a:t>
              </a:r>
              <a:r>
                <a:rPr lang="tr-TR" altLang="tr-TR" sz="1400" baseline="-25000" dirty="0">
                  <a:solidFill>
                    <a:schemeClr val="accent1"/>
                  </a:solidFill>
                  <a:latin typeface="Arial" panose="020B0604020202020204" pitchFamily="34" charset="0"/>
                </a:rPr>
                <a:t>y</a:t>
              </a:r>
              <a:r>
                <a:rPr lang="tr-TR" altLang="tr-TR" sz="1400" dirty="0">
                  <a:solidFill>
                    <a:schemeClr val="accent1"/>
                  </a:solidFill>
                  <a:latin typeface="Arial" panose="020B0604020202020204" pitchFamily="34" charset="0"/>
                </a:rPr>
                <a:t> = -1000 cos </a:t>
              </a:r>
              <a:r>
                <a:rPr lang="el-GR" altLang="tr-TR" sz="1400" dirty="0">
                  <a:solidFill>
                    <a:schemeClr val="accent1"/>
                  </a:solidFill>
                  <a:latin typeface="Arial" panose="020B0604020202020204" pitchFamily="34" charset="0"/>
                </a:rPr>
                <a:t>θ</a:t>
              </a:r>
            </a:p>
          </p:txBody>
        </p:sp>
      </p:grpSp>
      <p:grpSp>
        <p:nvGrpSpPr>
          <p:cNvPr id="61" name="Grup 60">
            <a:extLst>
              <a:ext uri="{FF2B5EF4-FFF2-40B4-BE49-F238E27FC236}">
                <a16:creationId xmlns:a16="http://schemas.microsoft.com/office/drawing/2014/main" id="{D1F324A4-B900-3740-4DEB-6BB8BF898FA2}"/>
              </a:ext>
            </a:extLst>
          </p:cNvPr>
          <p:cNvGrpSpPr/>
          <p:nvPr/>
        </p:nvGrpSpPr>
        <p:grpSpPr>
          <a:xfrm>
            <a:off x="1897261" y="218288"/>
            <a:ext cx="3479901" cy="372691"/>
            <a:chOff x="4364587" y="587565"/>
            <a:chExt cx="3479901" cy="372691"/>
          </a:xfrm>
        </p:grpSpPr>
        <p:sp>
          <p:nvSpPr>
            <p:cNvPr id="56" name="Metin kutusu 55">
              <a:extLst>
                <a:ext uri="{FF2B5EF4-FFF2-40B4-BE49-F238E27FC236}">
                  <a16:creationId xmlns:a16="http://schemas.microsoft.com/office/drawing/2014/main" id="{042F7914-61DC-B552-12E2-BE20184ECCD7}"/>
                </a:ext>
              </a:extLst>
            </p:cNvPr>
            <p:cNvSpPr txBox="1"/>
            <p:nvPr/>
          </p:nvSpPr>
          <p:spPr>
            <a:xfrm>
              <a:off x="4364587" y="621702"/>
              <a:ext cx="2015918" cy="338554"/>
            </a:xfrm>
            <a:prstGeom prst="rect">
              <a:avLst/>
            </a:prstGeom>
            <a:noFill/>
          </p:spPr>
          <p:txBody>
            <a:bodyPr wrap="square" rtlCol="0">
              <a:spAutoFit/>
            </a:bodyPr>
            <a:lstStyle/>
            <a:p>
              <a:r>
                <a:rPr lang="tr-TR" sz="1600" dirty="0"/>
                <a:t>Bileşke Moment =</a:t>
              </a:r>
            </a:p>
          </p:txBody>
        </p:sp>
        <mc:AlternateContent xmlns:mc="http://schemas.openxmlformats.org/markup-compatibility/2006" xmlns:a14="http://schemas.microsoft.com/office/drawing/2010/main">
          <mc:Choice Requires="a14">
            <p:sp>
              <p:nvSpPr>
                <p:cNvPr id="59" name="Dikdörtgen 58">
                  <a:extLst>
                    <a:ext uri="{FF2B5EF4-FFF2-40B4-BE49-F238E27FC236}">
                      <a16:creationId xmlns:a16="http://schemas.microsoft.com/office/drawing/2014/main" id="{3402C412-1796-9B6F-3B88-467F3EEA00B8}"/>
                    </a:ext>
                  </a:extLst>
                </p:cNvPr>
                <p:cNvSpPr/>
                <p:nvPr/>
              </p:nvSpPr>
              <p:spPr>
                <a:xfrm>
                  <a:off x="5876449" y="587565"/>
                  <a:ext cx="1968039" cy="3701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M</m:t>
                                </m:r>
                              </m:e>
                              <m:sub>
                                <m:r>
                                  <m:rPr>
                                    <m:sty m:val="p"/>
                                  </m:rPr>
                                  <a:rPr lang="tr-TR" sz="1600" b="0" i="0" smtClean="0">
                                    <a:latin typeface="Cambria Math" panose="02040503050406030204" pitchFamily="18" charset="0"/>
                                  </a:rPr>
                                  <m:t>o</m:t>
                                </m:r>
                              </m:sub>
                            </m:sSub>
                          </m:e>
                        </m:acc>
                        <m:r>
                          <a:rPr lang="tr-TR" sz="1600" b="0" i="0" smtClean="0">
                            <a:latin typeface="Cambria Math" panose="02040503050406030204" pitchFamily="18" charset="0"/>
                          </a:rPr>
                          <m:t>=</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M</m:t>
                            </m:r>
                          </m:e>
                        </m:acc>
                        <m:r>
                          <a:rPr lang="tr-TR" sz="1600" b="0" i="0" smtClean="0">
                            <a:latin typeface="Cambria Math" panose="02040503050406030204" pitchFamily="18" charset="0"/>
                          </a:rPr>
                          <m:t>+</m:t>
                        </m:r>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OB</m:t>
                            </m:r>
                          </m:e>
                        </m:acc>
                        <m:r>
                          <a:rPr lang="tr-TR" sz="1600" i="0">
                            <a:latin typeface="Cambria Math" panose="02040503050406030204" pitchFamily="18" charset="0"/>
                          </a:rPr>
                          <m:t> </m:t>
                        </m:r>
                        <m:r>
                          <a:rPr lang="tr-TR" sz="1600" i="0" smtClean="0">
                            <a:latin typeface="Cambria Math" panose="02040503050406030204" pitchFamily="18" charset="0"/>
                            <a:ea typeface="Cambria Math" panose="02040503050406030204" pitchFamily="18" charset="0"/>
                          </a:rPr>
                          <m:t>×</m:t>
                        </m:r>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a:rPr lang="tr-TR" sz="1600" i="0">
                                    <a:latin typeface="Cambria Math" panose="02040503050406030204" pitchFamily="18" charset="0"/>
                                  </a:rPr>
                                  <m:t> </m:t>
                                </m:r>
                                <m:r>
                                  <m:rPr>
                                    <m:sty m:val="p"/>
                                  </m:rPr>
                                  <a:rPr lang="tr-TR" sz="1600" i="0">
                                    <a:latin typeface="Cambria Math" panose="02040503050406030204" pitchFamily="18" charset="0"/>
                                  </a:rPr>
                                  <m:t>F</m:t>
                                </m:r>
                              </m:e>
                              <m:sub>
                                <m:r>
                                  <a:rPr lang="tr-TR" sz="1600" b="0" i="0" smtClean="0">
                                    <a:latin typeface="Cambria Math" panose="02040503050406030204" pitchFamily="18" charset="0"/>
                                  </a:rPr>
                                  <m:t>2</m:t>
                                </m:r>
                              </m:sub>
                            </m:sSub>
                          </m:e>
                        </m:acc>
                      </m:oMath>
                    </m:oMathPara>
                  </a14:m>
                  <a:endParaRPr lang="tr-TR" sz="1600" dirty="0"/>
                </a:p>
              </p:txBody>
            </p:sp>
          </mc:Choice>
          <mc:Fallback xmlns="">
            <p:sp>
              <p:nvSpPr>
                <p:cNvPr id="59" name="Dikdörtgen 58">
                  <a:extLst>
                    <a:ext uri="{FF2B5EF4-FFF2-40B4-BE49-F238E27FC236}">
                      <a16:creationId xmlns:a16="http://schemas.microsoft.com/office/drawing/2014/main" id="{3402C412-1796-9B6F-3B88-467F3EEA00B8}"/>
                    </a:ext>
                  </a:extLst>
                </p:cNvPr>
                <p:cNvSpPr>
                  <a:spLocks noRot="1" noChangeAspect="1" noMove="1" noResize="1" noEditPoints="1" noAdjustHandles="1" noChangeArrowheads="1" noChangeShapeType="1" noTextEdit="1"/>
                </p:cNvSpPr>
                <p:nvPr/>
              </p:nvSpPr>
              <p:spPr>
                <a:xfrm>
                  <a:off x="5876449" y="587565"/>
                  <a:ext cx="1968039" cy="370101"/>
                </a:xfrm>
                <a:prstGeom prst="rect">
                  <a:avLst/>
                </a:prstGeom>
                <a:blipFill>
                  <a:blip r:embed="rId16"/>
                  <a:stretch>
                    <a:fillRect/>
                  </a:stretch>
                </a:blipFill>
              </p:spPr>
              <p:txBody>
                <a:bodyPr/>
                <a:lstStyle/>
                <a:p>
                  <a:r>
                    <a:rPr lang="tr-TR">
                      <a:noFill/>
                    </a:rPr>
                    <a:t> </a:t>
                  </a:r>
                </a:p>
              </p:txBody>
            </p:sp>
          </mc:Fallback>
        </mc:AlternateContent>
      </p:grpSp>
      <p:sp>
        <p:nvSpPr>
          <p:cNvPr id="21" name="Metin kutusu 20">
            <a:extLst>
              <a:ext uri="{FF2B5EF4-FFF2-40B4-BE49-F238E27FC236}">
                <a16:creationId xmlns:a16="http://schemas.microsoft.com/office/drawing/2014/main" id="{3D645F99-1736-7254-361E-87CEF9C8AC0B}"/>
              </a:ext>
            </a:extLst>
          </p:cNvPr>
          <p:cNvSpPr txBox="1"/>
          <p:nvPr/>
        </p:nvSpPr>
        <p:spPr>
          <a:xfrm>
            <a:off x="3766434" y="548262"/>
            <a:ext cx="2483769" cy="261610"/>
          </a:xfrm>
          <a:prstGeom prst="rect">
            <a:avLst/>
          </a:prstGeom>
          <a:noFill/>
        </p:spPr>
        <p:txBody>
          <a:bodyPr wrap="square">
            <a:spAutoFit/>
          </a:bodyPr>
          <a:lstStyle/>
          <a:p>
            <a:r>
              <a:rPr lang="tr-TR" altLang="tr-TR" sz="1100" dirty="0">
                <a:solidFill>
                  <a:srgbClr val="006600"/>
                </a:solidFill>
                <a:latin typeface="Comic Sans MS" panose="030F0702030302020204" pitchFamily="66" charset="0"/>
              </a:rPr>
              <a:t>Vektörel ifadelerini bulmam gerek!</a:t>
            </a:r>
            <a:endParaRPr lang="tr-TR" sz="1100" dirty="0">
              <a:solidFill>
                <a:srgbClr val="006600"/>
              </a:solidFill>
              <a:latin typeface="Comic Sans MS" panose="030F0702030302020204" pitchFamily="66" charset="0"/>
            </a:endParaRPr>
          </a:p>
        </p:txBody>
      </p:sp>
    </p:spTree>
    <p:extLst>
      <p:ext uri="{BB962C8B-B14F-4D97-AF65-F5344CB8AC3E}">
        <p14:creationId xmlns:p14="http://schemas.microsoft.com/office/powerpoint/2010/main" val="2549338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p:cTn id="17" dur="1000" fill="hold"/>
                                        <p:tgtEl>
                                          <p:spTgt spid="68"/>
                                        </p:tgtEl>
                                        <p:attrNameLst>
                                          <p:attrName>drawProgress</p:attrName>
                                        </p:attrNameLst>
                                      </p:cBhvr>
                                      <p:tavLst>
                                        <p:tav tm="0">
                                          <p:val>
                                            <p:fltVal val="0"/>
                                          </p:val>
                                        </p:tav>
                                        <p:tav tm="100000">
                                          <p:val>
                                            <p:fltVal val="1"/>
                                          </p:val>
                                        </p:tav>
                                      </p:tavLst>
                                    </p:anim>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left)">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anim calcmode="lin" valueType="num">
                                      <p:cBhvr>
                                        <p:cTn id="41" dur="500" fill="hold"/>
                                        <p:tgtEl>
                                          <p:spTgt spid="40"/>
                                        </p:tgtEl>
                                        <p:attrNameLst>
                                          <p:attrName>ppt_x</p:attrName>
                                        </p:attrNameLst>
                                      </p:cBhvr>
                                      <p:tavLst>
                                        <p:tav tm="0">
                                          <p:val>
                                            <p:strVal val="#ppt_x"/>
                                          </p:val>
                                        </p:tav>
                                        <p:tav tm="100000">
                                          <p:val>
                                            <p:strVal val="#ppt_x"/>
                                          </p:val>
                                        </p:tav>
                                      </p:tavLst>
                                    </p:anim>
                                    <p:anim calcmode="lin" valueType="num">
                                      <p:cBhvr>
                                        <p:cTn id="42"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left)">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anim calcmode="lin" valueType="num">
                                      <p:cBhvr>
                                        <p:cTn id="53" dur="500" fill="hold"/>
                                        <p:tgtEl>
                                          <p:spTgt spid="10"/>
                                        </p:tgtEl>
                                        <p:attrNameLst>
                                          <p:attrName>ppt_x</p:attrName>
                                        </p:attrNameLst>
                                      </p:cBhvr>
                                      <p:tavLst>
                                        <p:tav tm="0">
                                          <p:val>
                                            <p:strVal val="#ppt_x"/>
                                          </p:val>
                                        </p:tav>
                                        <p:tav tm="100000">
                                          <p:val>
                                            <p:strVal val="#ppt_x"/>
                                          </p:val>
                                        </p:tav>
                                      </p:tavLst>
                                    </p:anim>
                                    <p:anim calcmode="lin" valueType="num">
                                      <p:cBhvr>
                                        <p:cTn id="5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10" grpId="0" animBg="1"/>
      <p:bldP spid="2" grpId="0"/>
      <p:bldP spid="12" grpId="0"/>
      <p:bldP spid="21"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Metin kutusu 1"/>
          <p:cNvSpPr txBox="1">
            <a:spLocks noChangeArrowheads="1"/>
          </p:cNvSpPr>
          <p:nvPr/>
        </p:nvSpPr>
        <p:spPr bwMode="auto">
          <a:xfrm>
            <a:off x="323850" y="404664"/>
            <a:ext cx="8215313"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150000"/>
              </a:lnSpc>
              <a:spcBef>
                <a:spcPct val="0"/>
              </a:spcBef>
              <a:buFontTx/>
              <a:buNone/>
            </a:pPr>
            <a:r>
              <a:rPr lang="tr-TR" altLang="tr-TR" sz="1800" dirty="0">
                <a:solidFill>
                  <a:srgbClr val="FF0000"/>
                </a:solidFill>
                <a:latin typeface="Arial" panose="020B0604020202020204" pitchFamily="34" charset="0"/>
              </a:rPr>
              <a:t>2.14 Vida Kavramı</a:t>
            </a:r>
            <a:r>
              <a:rPr lang="tr-TR" altLang="tr-TR" sz="1800" dirty="0">
                <a:solidFill>
                  <a:schemeClr val="tx1"/>
                </a:solidFill>
                <a:latin typeface="Arial" panose="020B0604020202020204" pitchFamily="34" charset="0"/>
              </a:rPr>
              <a:t>:</a:t>
            </a:r>
          </a:p>
        </p:txBody>
      </p:sp>
      <p:sp>
        <p:nvSpPr>
          <p:cNvPr id="4" name="Altbilgi Yer Tutucusu 3"/>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122</a:t>
            </a:fld>
            <a:endParaRPr lang="tr-TR"/>
          </a:p>
        </p:txBody>
      </p:sp>
      <p:sp>
        <p:nvSpPr>
          <p:cNvPr id="2" name="Metin kutusu 1"/>
          <p:cNvSpPr txBox="1"/>
          <p:nvPr/>
        </p:nvSpPr>
        <p:spPr>
          <a:xfrm>
            <a:off x="323850" y="946585"/>
            <a:ext cx="8424614" cy="923330"/>
          </a:xfrm>
          <a:prstGeom prst="rect">
            <a:avLst/>
          </a:prstGeom>
          <a:noFill/>
        </p:spPr>
        <p:txBody>
          <a:bodyPr wrap="square" rtlCol="0">
            <a:spAutoFit/>
          </a:bodyPr>
          <a:lstStyle/>
          <a:p>
            <a:r>
              <a:rPr lang="tr-TR" b="1" dirty="0"/>
              <a:t>Bir vidayı tornavida ile sıkarken 2 tür hareket ve yük uygularız:</a:t>
            </a:r>
          </a:p>
          <a:p>
            <a:pPr algn="just"/>
            <a:r>
              <a:rPr lang="tr-TR" b="1" dirty="0"/>
              <a:t>1. </a:t>
            </a:r>
            <a:r>
              <a:rPr lang="tr-TR" dirty="0"/>
              <a:t>Tornavidayı ekseni etrafında çeviririz. Bu sırada vidaya moment uygulamış oluruz.</a:t>
            </a:r>
          </a:p>
          <a:p>
            <a:r>
              <a:rPr lang="tr-TR" b="1" dirty="0"/>
              <a:t>2. </a:t>
            </a:r>
            <a:r>
              <a:rPr lang="tr-TR" dirty="0"/>
              <a:t>Tornavidayı bastırırız. Bu sırada vidaya kuvvet uygulamış oluruz.</a:t>
            </a:r>
          </a:p>
        </p:txBody>
      </p:sp>
      <mc:AlternateContent xmlns:mc="http://schemas.openxmlformats.org/markup-compatibility/2006" xmlns:a14="http://schemas.microsoft.com/office/drawing/2010/main">
        <mc:Choice Requires="a14">
          <p:sp>
            <p:nvSpPr>
              <p:cNvPr id="3" name="Metin kutusu 2"/>
              <p:cNvSpPr txBox="1"/>
              <p:nvPr/>
            </p:nvSpPr>
            <p:spPr>
              <a:xfrm>
                <a:off x="323850" y="2060848"/>
                <a:ext cx="8424614" cy="1110817"/>
              </a:xfrm>
              <a:prstGeom prst="rect">
                <a:avLst/>
              </a:prstGeom>
              <a:noFill/>
            </p:spPr>
            <p:txBody>
              <a:bodyPr wrap="square" rtlCol="0">
                <a:spAutoFit/>
              </a:bodyPr>
              <a:lstStyle/>
              <a:p>
                <a:pPr algn="just">
                  <a:spcAft>
                    <a:spcPts val="1200"/>
                  </a:spcAft>
                </a:pPr>
                <a:r>
                  <a:rPr lang="tr-TR" dirty="0"/>
                  <a:t>Doğrultuları vida ekseni ile çakışan kuvvet (</a:t>
                </a:r>
                <a14:m>
                  <m:oMath xmlns:m="http://schemas.openxmlformats.org/officeDocument/2006/math">
                    <m:acc>
                      <m:accPr>
                        <m:chr m:val="⃗"/>
                        <m:ctrlPr>
                          <a:rPr lang="tr-TR" i="1" dirty="0" smtClean="0">
                            <a:latin typeface="Cambria Math" panose="02040503050406030204" pitchFamily="18" charset="0"/>
                          </a:rPr>
                        </m:ctrlPr>
                      </m:accPr>
                      <m:e>
                        <m:r>
                          <a:rPr lang="tr-TR" b="0" i="1" dirty="0" smtClean="0">
                            <a:latin typeface="Cambria Math" panose="02040503050406030204" pitchFamily="18" charset="0"/>
                          </a:rPr>
                          <m:t>𝐹</m:t>
                        </m:r>
                      </m:e>
                    </m:acc>
                  </m:oMath>
                </a14:m>
                <a:r>
                  <a:rPr lang="tr-TR" dirty="0"/>
                  <a:t>) ve moment (</a:t>
                </a:r>
                <a14:m>
                  <m:oMath xmlns:m="http://schemas.openxmlformats.org/officeDocument/2006/math">
                    <m:acc>
                      <m:accPr>
                        <m:chr m:val="⃗"/>
                        <m:ctrlPr>
                          <a:rPr lang="tr-TR" i="1" dirty="0">
                            <a:latin typeface="Cambria Math" panose="02040503050406030204" pitchFamily="18" charset="0"/>
                          </a:rPr>
                        </m:ctrlPr>
                      </m:accPr>
                      <m:e>
                        <m:r>
                          <a:rPr lang="tr-TR" b="0" i="1" dirty="0" smtClean="0">
                            <a:latin typeface="Cambria Math" panose="02040503050406030204" pitchFamily="18" charset="0"/>
                          </a:rPr>
                          <m:t>𝑀</m:t>
                        </m:r>
                      </m:e>
                    </m:acc>
                  </m:oMath>
                </a14:m>
                <a:r>
                  <a:rPr lang="tr-TR" dirty="0"/>
                  <a:t>) vektörleri aynı yönde ise pozitif vida, zıt yönde ise negatif vida oluştururlar.</a:t>
                </a:r>
              </a:p>
              <a:p>
                <a:pPr algn="just"/>
                <a:endParaRPr lang="tr-TR" dirty="0"/>
              </a:p>
            </p:txBody>
          </p:sp>
        </mc:Choice>
        <mc:Fallback xmlns="">
          <p:sp>
            <p:nvSpPr>
              <p:cNvPr id="3" name="Metin kutusu 2"/>
              <p:cNvSpPr txBox="1">
                <a:spLocks noRot="1" noChangeAspect="1" noMove="1" noResize="1" noEditPoints="1" noAdjustHandles="1" noChangeArrowheads="1" noChangeShapeType="1" noTextEdit="1"/>
              </p:cNvSpPr>
              <p:nvPr/>
            </p:nvSpPr>
            <p:spPr>
              <a:xfrm>
                <a:off x="323850" y="2060848"/>
                <a:ext cx="8424614" cy="1110817"/>
              </a:xfrm>
              <a:prstGeom prst="rect">
                <a:avLst/>
              </a:prstGeom>
              <a:blipFill>
                <a:blip r:embed="rId2"/>
                <a:stretch>
                  <a:fillRect l="-579" t="-8242" r="-651"/>
                </a:stretch>
              </a:blipFill>
            </p:spPr>
            <p:txBody>
              <a:bodyPr/>
              <a:lstStyle/>
              <a:p>
                <a:r>
                  <a:rPr lang="tr-TR">
                    <a:noFill/>
                  </a:rPr>
                  <a:t> </a:t>
                </a:r>
              </a:p>
            </p:txBody>
          </p:sp>
        </mc:Fallback>
      </mc:AlternateContent>
      <p:sp>
        <p:nvSpPr>
          <p:cNvPr id="11" name="Metin kutusu 1"/>
          <p:cNvSpPr txBox="1">
            <a:spLocks noChangeArrowheads="1"/>
          </p:cNvSpPr>
          <p:nvPr/>
        </p:nvSpPr>
        <p:spPr bwMode="auto">
          <a:xfrm>
            <a:off x="422036" y="5350613"/>
            <a:ext cx="348745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eaLnBrk="1" hangingPunct="1">
              <a:spcBef>
                <a:spcPct val="0"/>
              </a:spcBef>
              <a:buFontTx/>
              <a:buNone/>
            </a:pPr>
            <a:r>
              <a:rPr lang="tr-TR" altLang="tr-TR" sz="1800" i="1" dirty="0">
                <a:solidFill>
                  <a:schemeClr val="tx1"/>
                </a:solidFill>
                <a:latin typeface="+mn-lt"/>
              </a:rPr>
              <a:t>Pozitif Kuvvet Vidası (Sıkma) </a:t>
            </a:r>
          </a:p>
        </p:txBody>
      </p:sp>
      <p:sp>
        <p:nvSpPr>
          <p:cNvPr id="12" name="Metin kutusu 6"/>
          <p:cNvSpPr txBox="1">
            <a:spLocks noChangeArrowheads="1"/>
          </p:cNvSpPr>
          <p:nvPr/>
        </p:nvSpPr>
        <p:spPr bwMode="auto">
          <a:xfrm>
            <a:off x="4723357" y="5350613"/>
            <a:ext cx="379199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eaLnBrk="1" hangingPunct="1">
              <a:spcBef>
                <a:spcPct val="0"/>
              </a:spcBef>
              <a:buFontTx/>
              <a:buNone/>
            </a:pPr>
            <a:r>
              <a:rPr lang="tr-TR" altLang="tr-TR" sz="1800" i="1" dirty="0">
                <a:solidFill>
                  <a:schemeClr val="tx1"/>
                </a:solidFill>
                <a:latin typeface="+mn-lt"/>
              </a:rPr>
              <a:t>Negatif Kuvvet Vidası (Sökme) </a:t>
            </a:r>
          </a:p>
        </p:txBody>
      </p:sp>
      <p:sp>
        <p:nvSpPr>
          <p:cNvPr id="14" name="Metin kutusu 13"/>
          <p:cNvSpPr txBox="1"/>
          <p:nvPr/>
        </p:nvSpPr>
        <p:spPr>
          <a:xfrm>
            <a:off x="107504" y="139666"/>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grpSp>
        <p:nvGrpSpPr>
          <p:cNvPr id="35" name="Grup 34"/>
          <p:cNvGrpSpPr/>
          <p:nvPr/>
        </p:nvGrpSpPr>
        <p:grpSpPr>
          <a:xfrm>
            <a:off x="480686" y="3068960"/>
            <a:ext cx="3522622" cy="2289434"/>
            <a:chOff x="523041" y="3000356"/>
            <a:chExt cx="4117514" cy="2613892"/>
          </a:xfrm>
        </p:grpSpPr>
        <p:pic>
          <p:nvPicPr>
            <p:cNvPr id="36" name="Resim 35"/>
            <p:cNvPicPr>
              <a:picLocks noChangeAspect="1"/>
            </p:cNvPicPr>
            <p:nvPr/>
          </p:nvPicPr>
          <p:blipFill>
            <a:blip r:embed="rId3"/>
            <a:stretch>
              <a:fillRect/>
            </a:stretch>
          </p:blipFill>
          <p:spPr>
            <a:xfrm>
              <a:off x="523041" y="3000356"/>
              <a:ext cx="4117514" cy="2613892"/>
            </a:xfrm>
            <a:prstGeom prst="rect">
              <a:avLst/>
            </a:prstGeom>
          </p:spPr>
        </p:pic>
        <p:cxnSp>
          <p:nvCxnSpPr>
            <p:cNvPr id="37" name="Düz Ok Bağlayıcısı 36"/>
            <p:cNvCxnSpPr>
              <a:cxnSpLocks/>
            </p:cNvCxnSpPr>
            <p:nvPr/>
          </p:nvCxnSpPr>
          <p:spPr>
            <a:xfrm flipV="1">
              <a:off x="2580392" y="4437222"/>
              <a:ext cx="736623" cy="168530"/>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Düz Ok Bağlayıcısı 37"/>
            <p:cNvCxnSpPr>
              <a:cxnSpLocks/>
            </p:cNvCxnSpPr>
            <p:nvPr/>
          </p:nvCxnSpPr>
          <p:spPr>
            <a:xfrm flipV="1">
              <a:off x="1686039" y="4605332"/>
              <a:ext cx="872155" cy="201096"/>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2" name="Yay 41"/>
            <p:cNvSpPr/>
            <p:nvPr/>
          </p:nvSpPr>
          <p:spPr>
            <a:xfrm>
              <a:off x="3032736" y="4199979"/>
              <a:ext cx="440326" cy="747681"/>
            </a:xfrm>
            <a:prstGeom prst="arc">
              <a:avLst>
                <a:gd name="adj1" fmla="val 15050467"/>
                <a:gd name="adj2" fmla="val 2720048"/>
              </a:avLst>
            </a:prstGeom>
            <a:ln w="444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40" name="Metin kutusu 39"/>
                <p:cNvSpPr txBox="1"/>
                <p:nvPr/>
              </p:nvSpPr>
              <p:spPr>
                <a:xfrm>
                  <a:off x="2689931" y="4125531"/>
                  <a:ext cx="209529" cy="2465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sz="2000" b="1" i="1" smtClean="0">
                                <a:solidFill>
                                  <a:srgbClr val="FF0000"/>
                                </a:solidFill>
                                <a:latin typeface="Cambria Math" panose="02040503050406030204" pitchFamily="18" charset="0"/>
                              </a:rPr>
                            </m:ctrlPr>
                          </m:accPr>
                          <m:e>
                            <m:r>
                              <a:rPr lang="tr-TR" sz="2000" b="1" i="1" smtClean="0">
                                <a:solidFill>
                                  <a:srgbClr val="FF0000"/>
                                </a:solidFill>
                                <a:latin typeface="Cambria Math" panose="02040503050406030204" pitchFamily="18" charset="0"/>
                              </a:rPr>
                              <m:t>𝑴</m:t>
                            </m:r>
                          </m:e>
                        </m:acc>
                      </m:oMath>
                    </m:oMathPara>
                  </a14:m>
                  <a:endParaRPr lang="tr-TR" sz="2000" b="1" dirty="0">
                    <a:solidFill>
                      <a:srgbClr val="FF0000"/>
                    </a:solidFill>
                  </a:endParaRPr>
                </a:p>
              </p:txBody>
            </p:sp>
          </mc:Choice>
          <mc:Fallback xmlns="">
            <p:sp>
              <p:nvSpPr>
                <p:cNvPr id="40" name="Metin kutusu 39"/>
                <p:cNvSpPr txBox="1">
                  <a:spLocks noRot="1" noChangeAspect="1" noMove="1" noResize="1" noEditPoints="1" noAdjustHandles="1" noChangeArrowheads="1" noChangeShapeType="1" noTextEdit="1"/>
                </p:cNvSpPr>
                <p:nvPr/>
              </p:nvSpPr>
              <p:spPr>
                <a:xfrm>
                  <a:off x="2689931" y="4125531"/>
                  <a:ext cx="209529" cy="246508"/>
                </a:xfrm>
                <a:prstGeom prst="rect">
                  <a:avLst/>
                </a:prstGeom>
                <a:blipFill>
                  <a:blip r:embed="rId4"/>
                  <a:stretch>
                    <a:fillRect l="-51724" r="-79310" b="-6857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1" name="Metin kutusu 40"/>
                <p:cNvSpPr txBox="1"/>
                <p:nvPr/>
              </p:nvSpPr>
              <p:spPr>
                <a:xfrm>
                  <a:off x="1951914" y="4303693"/>
                  <a:ext cx="258572" cy="3940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sz="2000" b="1" i="1" smtClean="0">
                                <a:solidFill>
                                  <a:schemeClr val="bg1"/>
                                </a:solidFill>
                                <a:latin typeface="Cambria Math" panose="02040503050406030204" pitchFamily="18" charset="0"/>
                              </a:rPr>
                            </m:ctrlPr>
                          </m:accPr>
                          <m:e>
                            <m:r>
                              <a:rPr lang="tr-TR" sz="2000" b="1" i="1" smtClean="0">
                                <a:solidFill>
                                  <a:schemeClr val="bg1"/>
                                </a:solidFill>
                                <a:latin typeface="Cambria Math" panose="02040503050406030204" pitchFamily="18" charset="0"/>
                              </a:rPr>
                              <m:t>𝑭</m:t>
                            </m:r>
                          </m:e>
                        </m:acc>
                      </m:oMath>
                    </m:oMathPara>
                  </a14:m>
                  <a:endParaRPr lang="tr-TR" sz="2000" b="1" dirty="0">
                    <a:solidFill>
                      <a:schemeClr val="bg1"/>
                    </a:solidFill>
                  </a:endParaRPr>
                </a:p>
              </p:txBody>
            </p:sp>
          </mc:Choice>
          <mc:Fallback xmlns="">
            <p:sp>
              <p:nvSpPr>
                <p:cNvPr id="41" name="Metin kutusu 40"/>
                <p:cNvSpPr txBox="1">
                  <a:spLocks noRot="1" noChangeAspect="1" noMove="1" noResize="1" noEditPoints="1" noAdjustHandles="1" noChangeArrowheads="1" noChangeShapeType="1" noTextEdit="1"/>
                </p:cNvSpPr>
                <p:nvPr/>
              </p:nvSpPr>
              <p:spPr>
                <a:xfrm>
                  <a:off x="1951914" y="4303693"/>
                  <a:ext cx="258572" cy="394075"/>
                </a:xfrm>
                <a:prstGeom prst="rect">
                  <a:avLst/>
                </a:prstGeom>
                <a:blipFill>
                  <a:blip r:embed="rId5"/>
                  <a:stretch>
                    <a:fillRect l="-24324" r="-27027" b="-5263"/>
                  </a:stretch>
                </a:blipFill>
              </p:spPr>
              <p:txBody>
                <a:bodyPr/>
                <a:lstStyle/>
                <a:p>
                  <a:r>
                    <a:rPr lang="tr-TR">
                      <a:noFill/>
                    </a:rPr>
                    <a:t> </a:t>
                  </a:r>
                </a:p>
              </p:txBody>
            </p:sp>
          </mc:Fallback>
        </mc:AlternateContent>
      </p:grpSp>
      <p:grpSp>
        <p:nvGrpSpPr>
          <p:cNvPr id="44" name="Grup 43"/>
          <p:cNvGrpSpPr/>
          <p:nvPr/>
        </p:nvGrpSpPr>
        <p:grpSpPr>
          <a:xfrm>
            <a:off x="4723357" y="3072982"/>
            <a:ext cx="3791993" cy="2325860"/>
            <a:chOff x="439948" y="3046547"/>
            <a:chExt cx="4117514" cy="2613891"/>
          </a:xfrm>
        </p:grpSpPr>
        <p:pic>
          <p:nvPicPr>
            <p:cNvPr id="45" name="Resim 44"/>
            <p:cNvPicPr>
              <a:picLocks noChangeAspect="1"/>
            </p:cNvPicPr>
            <p:nvPr/>
          </p:nvPicPr>
          <p:blipFill>
            <a:blip r:embed="rId6"/>
            <a:stretch>
              <a:fillRect/>
            </a:stretch>
          </p:blipFill>
          <p:spPr>
            <a:xfrm>
              <a:off x="439948" y="3046547"/>
              <a:ext cx="4117514" cy="2613891"/>
            </a:xfrm>
            <a:prstGeom prst="rect">
              <a:avLst/>
            </a:prstGeom>
          </p:spPr>
        </p:pic>
        <p:cxnSp>
          <p:nvCxnSpPr>
            <p:cNvPr id="46" name="Düz Ok Bağlayıcısı 45"/>
            <p:cNvCxnSpPr>
              <a:cxnSpLocks/>
            </p:cNvCxnSpPr>
            <p:nvPr/>
          </p:nvCxnSpPr>
          <p:spPr>
            <a:xfrm flipH="1">
              <a:off x="2374386" y="4456389"/>
              <a:ext cx="786896" cy="166272"/>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 name="Düz Ok Bağlayıcısı 46"/>
            <p:cNvCxnSpPr/>
            <p:nvPr/>
          </p:nvCxnSpPr>
          <p:spPr>
            <a:xfrm flipV="1">
              <a:off x="1591515" y="4621690"/>
              <a:ext cx="755824" cy="131996"/>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1" name="Yay 50"/>
            <p:cNvSpPr/>
            <p:nvPr/>
          </p:nvSpPr>
          <p:spPr>
            <a:xfrm>
              <a:off x="2847576" y="4195743"/>
              <a:ext cx="557458" cy="575549"/>
            </a:xfrm>
            <a:prstGeom prst="arc">
              <a:avLst>
                <a:gd name="adj1" fmla="val 15050467"/>
                <a:gd name="adj2" fmla="val 4174854"/>
              </a:avLst>
            </a:prstGeom>
            <a:ln w="4445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dirty="0"/>
            </a:p>
          </p:txBody>
        </p:sp>
        <mc:AlternateContent xmlns:mc="http://schemas.openxmlformats.org/markup-compatibility/2006" xmlns:a14="http://schemas.microsoft.com/office/drawing/2010/main">
          <mc:Choice Requires="a14">
            <p:sp>
              <p:nvSpPr>
                <p:cNvPr id="49" name="Metin kutusu 48"/>
                <p:cNvSpPr txBox="1"/>
                <p:nvPr/>
              </p:nvSpPr>
              <p:spPr>
                <a:xfrm>
                  <a:off x="2663069" y="4139493"/>
                  <a:ext cx="209530" cy="246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sz="2000" b="1" i="1" smtClean="0">
                                <a:solidFill>
                                  <a:srgbClr val="FF0000"/>
                                </a:solidFill>
                                <a:latin typeface="Cambria Math" panose="02040503050406030204" pitchFamily="18" charset="0"/>
                              </a:rPr>
                            </m:ctrlPr>
                          </m:accPr>
                          <m:e>
                            <m:r>
                              <a:rPr lang="tr-TR" sz="2000" b="1" i="1" smtClean="0">
                                <a:solidFill>
                                  <a:srgbClr val="FF0000"/>
                                </a:solidFill>
                                <a:latin typeface="Cambria Math" panose="02040503050406030204" pitchFamily="18" charset="0"/>
                              </a:rPr>
                              <m:t>𝑴</m:t>
                            </m:r>
                          </m:e>
                        </m:acc>
                      </m:oMath>
                    </m:oMathPara>
                  </a14:m>
                  <a:endParaRPr lang="tr-TR" sz="2000" b="1" dirty="0">
                    <a:solidFill>
                      <a:srgbClr val="FF0000"/>
                    </a:solidFill>
                  </a:endParaRPr>
                </a:p>
              </p:txBody>
            </p:sp>
          </mc:Choice>
          <mc:Fallback xmlns="">
            <p:sp>
              <p:nvSpPr>
                <p:cNvPr id="49" name="Metin kutusu 48"/>
                <p:cNvSpPr txBox="1">
                  <a:spLocks noRot="1" noChangeAspect="1" noMove="1" noResize="1" noEditPoints="1" noAdjustHandles="1" noChangeArrowheads="1" noChangeShapeType="1" noTextEdit="1"/>
                </p:cNvSpPr>
                <p:nvPr/>
              </p:nvSpPr>
              <p:spPr>
                <a:xfrm>
                  <a:off x="2663069" y="4139493"/>
                  <a:ext cx="209530" cy="246507"/>
                </a:xfrm>
                <a:prstGeom prst="rect">
                  <a:avLst/>
                </a:prstGeom>
                <a:blipFill>
                  <a:blip r:embed="rId7"/>
                  <a:stretch>
                    <a:fillRect l="-48387" r="-67742" b="-666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0" name="Metin kutusu 49"/>
                <p:cNvSpPr txBox="1"/>
                <p:nvPr/>
              </p:nvSpPr>
              <p:spPr>
                <a:xfrm>
                  <a:off x="1830267" y="4299784"/>
                  <a:ext cx="240204" cy="3879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sz="2000" b="1" i="1" smtClean="0">
                                <a:solidFill>
                                  <a:schemeClr val="bg1"/>
                                </a:solidFill>
                                <a:latin typeface="Cambria Math" panose="02040503050406030204" pitchFamily="18" charset="0"/>
                              </a:rPr>
                            </m:ctrlPr>
                          </m:accPr>
                          <m:e>
                            <m:r>
                              <a:rPr lang="tr-TR" sz="2000" b="1" i="1" smtClean="0">
                                <a:solidFill>
                                  <a:schemeClr val="bg1"/>
                                </a:solidFill>
                                <a:latin typeface="Cambria Math" panose="02040503050406030204" pitchFamily="18" charset="0"/>
                              </a:rPr>
                              <m:t>𝑭</m:t>
                            </m:r>
                          </m:e>
                        </m:acc>
                      </m:oMath>
                    </m:oMathPara>
                  </a14:m>
                  <a:endParaRPr lang="tr-TR" sz="2000" b="1" dirty="0">
                    <a:solidFill>
                      <a:schemeClr val="bg1"/>
                    </a:solidFill>
                  </a:endParaRPr>
                </a:p>
              </p:txBody>
            </p:sp>
          </mc:Choice>
          <mc:Fallback xmlns="">
            <p:sp>
              <p:nvSpPr>
                <p:cNvPr id="50" name="Metin kutusu 49"/>
                <p:cNvSpPr txBox="1">
                  <a:spLocks noRot="1" noChangeAspect="1" noMove="1" noResize="1" noEditPoints="1" noAdjustHandles="1" noChangeArrowheads="1" noChangeShapeType="1" noTextEdit="1"/>
                </p:cNvSpPr>
                <p:nvPr/>
              </p:nvSpPr>
              <p:spPr>
                <a:xfrm>
                  <a:off x="1830267" y="4299784"/>
                  <a:ext cx="240204" cy="387903"/>
                </a:xfrm>
                <a:prstGeom prst="rect">
                  <a:avLst/>
                </a:prstGeom>
                <a:blipFill>
                  <a:blip r:embed="rId8"/>
                  <a:stretch>
                    <a:fillRect l="-27778" r="-27778" b="-5263"/>
                  </a:stretch>
                </a:blipFill>
              </p:spPr>
              <p:txBody>
                <a:bodyPr/>
                <a:lstStyle/>
                <a:p>
                  <a:r>
                    <a:rPr lang="tr-TR">
                      <a:noFill/>
                    </a:rPr>
                    <a:t> </a:t>
                  </a:r>
                </a:p>
              </p:txBody>
            </p:sp>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9">
            <p14:nvContentPartPr>
              <p14:cNvPr id="6" name="Mürekkep 5">
                <a:extLst>
                  <a:ext uri="{FF2B5EF4-FFF2-40B4-BE49-F238E27FC236}">
                    <a16:creationId xmlns:a16="http://schemas.microsoft.com/office/drawing/2014/main" id="{80A2E1AF-1CF1-089E-69FD-9CA7F18DFA21}"/>
                  </a:ext>
                </a:extLst>
              </p14:cNvPr>
              <p14:cNvContentPartPr/>
              <p14:nvPr/>
            </p14:nvContentPartPr>
            <p14:xfrm>
              <a:off x="2554128" y="3137525"/>
              <a:ext cx="360" cy="360"/>
            </p14:xfrm>
          </p:contentPart>
        </mc:Choice>
        <mc:Fallback xmlns="">
          <p:pic>
            <p:nvPicPr>
              <p:cNvPr id="6" name="Mürekkep 5">
                <a:extLst>
                  <a:ext uri="{FF2B5EF4-FFF2-40B4-BE49-F238E27FC236}">
                    <a16:creationId xmlns:a16="http://schemas.microsoft.com/office/drawing/2014/main" id="{80A2E1AF-1CF1-089E-69FD-9CA7F18DFA21}"/>
                  </a:ext>
                </a:extLst>
              </p:cNvPr>
              <p:cNvPicPr/>
              <p:nvPr/>
            </p:nvPicPr>
            <p:blipFill>
              <a:blip r:embed="rId10"/>
              <a:stretch>
                <a:fillRect/>
              </a:stretch>
            </p:blipFill>
            <p:spPr>
              <a:xfrm>
                <a:off x="2536128" y="3029525"/>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8" name="Mürekkep 7">
                <a:extLst>
                  <a:ext uri="{FF2B5EF4-FFF2-40B4-BE49-F238E27FC236}">
                    <a16:creationId xmlns:a16="http://schemas.microsoft.com/office/drawing/2014/main" id="{C35EA7F2-B080-ACDE-E95A-FB189A0650D2}"/>
                  </a:ext>
                </a:extLst>
              </p14:cNvPr>
              <p14:cNvContentPartPr/>
              <p14:nvPr/>
            </p14:nvContentPartPr>
            <p14:xfrm>
              <a:off x="2602728" y="2317336"/>
              <a:ext cx="360" cy="360"/>
            </p14:xfrm>
          </p:contentPart>
        </mc:Choice>
        <mc:Fallback xmlns="">
          <p:pic>
            <p:nvPicPr>
              <p:cNvPr id="8" name="Mürekkep 7">
                <a:extLst>
                  <a:ext uri="{FF2B5EF4-FFF2-40B4-BE49-F238E27FC236}">
                    <a16:creationId xmlns:a16="http://schemas.microsoft.com/office/drawing/2014/main" id="{C35EA7F2-B080-ACDE-E95A-FB189A0650D2}"/>
                  </a:ext>
                </a:extLst>
              </p:cNvPr>
              <p:cNvPicPr/>
              <p:nvPr/>
            </p:nvPicPr>
            <p:blipFill>
              <a:blip r:embed="rId12"/>
              <a:stretch>
                <a:fillRect/>
              </a:stretch>
            </p:blipFill>
            <p:spPr>
              <a:xfrm>
                <a:off x="2584728" y="2209336"/>
                <a:ext cx="36000" cy="216000"/>
              </a:xfrm>
              <a:prstGeom prst="rect">
                <a:avLst/>
              </a:prstGeom>
            </p:spPr>
          </p:pic>
        </mc:Fallback>
      </mc:AlternateContent>
      <p:sp>
        <p:nvSpPr>
          <p:cNvPr id="16" name="Metin kutusu 15">
            <a:extLst>
              <a:ext uri="{FF2B5EF4-FFF2-40B4-BE49-F238E27FC236}">
                <a16:creationId xmlns:a16="http://schemas.microsoft.com/office/drawing/2014/main" id="{F1DA0D9D-FE24-2C56-1316-A2AFC9BCABE4}"/>
              </a:ext>
            </a:extLst>
          </p:cNvPr>
          <p:cNvSpPr txBox="1"/>
          <p:nvPr/>
        </p:nvSpPr>
        <p:spPr>
          <a:xfrm>
            <a:off x="2791287" y="4600480"/>
            <a:ext cx="1228157" cy="276999"/>
          </a:xfrm>
          <a:prstGeom prst="rect">
            <a:avLst/>
          </a:prstGeom>
          <a:noFill/>
        </p:spPr>
        <p:txBody>
          <a:bodyPr wrap="none" rtlCol="0">
            <a:spAutoFit/>
          </a:bodyPr>
          <a:lstStyle/>
          <a:p>
            <a:r>
              <a:rPr lang="tr-TR" sz="1200" b="1" dirty="0">
                <a:solidFill>
                  <a:srgbClr val="00B0F0"/>
                </a:solidFill>
              </a:rPr>
              <a:t>Döndürme yönü</a:t>
            </a:r>
          </a:p>
        </p:txBody>
      </p:sp>
      <p:sp>
        <p:nvSpPr>
          <p:cNvPr id="17" name="Metin kutusu 16">
            <a:extLst>
              <a:ext uri="{FF2B5EF4-FFF2-40B4-BE49-F238E27FC236}">
                <a16:creationId xmlns:a16="http://schemas.microsoft.com/office/drawing/2014/main" id="{18B39C07-7E3F-8A9F-76C7-88DB44C6678E}"/>
              </a:ext>
            </a:extLst>
          </p:cNvPr>
          <p:cNvSpPr txBox="1"/>
          <p:nvPr/>
        </p:nvSpPr>
        <p:spPr>
          <a:xfrm>
            <a:off x="7156160" y="4602062"/>
            <a:ext cx="1228157" cy="276999"/>
          </a:xfrm>
          <a:prstGeom prst="rect">
            <a:avLst/>
          </a:prstGeom>
          <a:noFill/>
        </p:spPr>
        <p:txBody>
          <a:bodyPr wrap="none" rtlCol="0">
            <a:spAutoFit/>
          </a:bodyPr>
          <a:lstStyle/>
          <a:p>
            <a:r>
              <a:rPr lang="tr-TR" sz="1200" b="1" dirty="0">
                <a:solidFill>
                  <a:srgbClr val="00B0F0"/>
                </a:solidFill>
              </a:rPr>
              <a:t>Döndürme yönü</a:t>
            </a:r>
          </a:p>
        </p:txBody>
      </p:sp>
    </p:spTree>
    <p:extLst>
      <p:ext uri="{BB962C8B-B14F-4D97-AF65-F5344CB8AC3E}">
        <p14:creationId xmlns:p14="http://schemas.microsoft.com/office/powerpoint/2010/main" val="3236261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wipe(down)">
                                      <p:cBhvr>
                                        <p:cTn id="7" dur="500"/>
                                        <p:tgtEl>
                                          <p:spTgt spid="30723"/>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500"/>
                                        <p:tgtEl>
                                          <p:spTgt spid="4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left)">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left)">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wipe(left)">
                                      <p:cBhvr>
                                        <p:cTn id="34" dur="5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3" grpId="0"/>
      <p:bldP spid="11" grpId="0"/>
      <p:bldP spid="1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a:extLst>
              <a:ext uri="{FF2B5EF4-FFF2-40B4-BE49-F238E27FC236}">
                <a16:creationId xmlns:a16="http://schemas.microsoft.com/office/drawing/2014/main" id="{1EB8E1F8-36A0-4634-2A23-82918F2E7173}"/>
              </a:ext>
            </a:extLst>
          </p:cNvPr>
          <p:cNvSpPr/>
          <p:nvPr/>
        </p:nvSpPr>
        <p:spPr>
          <a:xfrm>
            <a:off x="2638518" y="5567055"/>
            <a:ext cx="3229626" cy="42917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30723" name="Metin kutusu 1"/>
          <p:cNvSpPr txBox="1">
            <a:spLocks noChangeArrowheads="1"/>
          </p:cNvSpPr>
          <p:nvPr/>
        </p:nvSpPr>
        <p:spPr bwMode="auto">
          <a:xfrm>
            <a:off x="157322" y="332656"/>
            <a:ext cx="8576830" cy="199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150000"/>
              </a:lnSpc>
              <a:spcBef>
                <a:spcPct val="0"/>
              </a:spcBef>
              <a:buFontTx/>
              <a:buNone/>
            </a:pPr>
            <a:r>
              <a:rPr lang="tr-TR" altLang="tr-TR" sz="1400" b="1" dirty="0">
                <a:solidFill>
                  <a:srgbClr val="FF0000"/>
                </a:solidFill>
                <a:latin typeface="+mj-lt"/>
              </a:rPr>
              <a:t>a) Vida Oluşturma Durumunun Tespiti:</a:t>
            </a:r>
          </a:p>
          <a:p>
            <a:pPr eaLnBrk="1" hangingPunct="1">
              <a:lnSpc>
                <a:spcPct val="150000"/>
              </a:lnSpc>
              <a:spcBef>
                <a:spcPct val="0"/>
              </a:spcBef>
              <a:buFontTx/>
              <a:buNone/>
            </a:pPr>
            <a:r>
              <a:rPr lang="tr-TR" altLang="tr-TR" sz="1400" dirty="0">
                <a:solidFill>
                  <a:schemeClr val="tx1"/>
                </a:solidFill>
                <a:latin typeface="+mj-lt"/>
              </a:rPr>
              <a:t>Eğer bir kuvvetler sistemi bir noktaya indirgendiği zaman, indirgenen noktadaki </a:t>
            </a:r>
            <a:r>
              <a:rPr lang="tr-TR" altLang="tr-TR" sz="1400" b="1" dirty="0">
                <a:solidFill>
                  <a:schemeClr val="tx1"/>
                </a:solidFill>
                <a:latin typeface="+mj-lt"/>
              </a:rPr>
              <a:t>bileşke kuvvet ve bileşke moment aynı doğrultu üzerinde ise bunların bir vida oluşturduğu </a:t>
            </a:r>
            <a:r>
              <a:rPr lang="tr-TR" altLang="tr-TR" sz="1400" dirty="0">
                <a:solidFill>
                  <a:schemeClr val="tx1"/>
                </a:solidFill>
                <a:latin typeface="+mj-lt"/>
              </a:rPr>
              <a:t>söylenir. </a:t>
            </a:r>
          </a:p>
          <a:p>
            <a:pPr eaLnBrk="1" hangingPunct="1">
              <a:lnSpc>
                <a:spcPct val="150000"/>
              </a:lnSpc>
              <a:spcBef>
                <a:spcPct val="0"/>
              </a:spcBef>
              <a:buFontTx/>
              <a:buNone/>
            </a:pPr>
            <a:endParaRPr lang="tr-TR" altLang="tr-TR" sz="1400" dirty="0">
              <a:solidFill>
                <a:schemeClr val="tx1"/>
              </a:solidFill>
              <a:latin typeface="+mj-lt"/>
            </a:endParaRPr>
          </a:p>
          <a:p>
            <a:pPr eaLnBrk="1" hangingPunct="1">
              <a:lnSpc>
                <a:spcPct val="150000"/>
              </a:lnSpc>
              <a:spcBef>
                <a:spcPct val="0"/>
              </a:spcBef>
              <a:buFontTx/>
              <a:buNone/>
            </a:pPr>
            <a:r>
              <a:rPr lang="tr-TR" altLang="tr-TR" sz="1400" dirty="0">
                <a:solidFill>
                  <a:schemeClr val="tx1"/>
                </a:solidFill>
                <a:latin typeface="+mj-lt"/>
              </a:rPr>
              <a:t>Eğer her iki bileşke aynı doğrultu üzerinde iken hem de </a:t>
            </a:r>
            <a:r>
              <a:rPr lang="tr-TR" altLang="tr-TR" sz="1400" b="1" dirty="0">
                <a:solidFill>
                  <a:schemeClr val="tx1"/>
                </a:solidFill>
                <a:latin typeface="+mj-lt"/>
              </a:rPr>
              <a:t>aynı yönde ise pozitif vida</a:t>
            </a:r>
            <a:r>
              <a:rPr lang="tr-TR" altLang="tr-TR" sz="1400" dirty="0">
                <a:solidFill>
                  <a:schemeClr val="tx1"/>
                </a:solidFill>
                <a:latin typeface="+mj-lt"/>
              </a:rPr>
              <a:t>; aynı doğrultu üzerinde iken </a:t>
            </a:r>
            <a:r>
              <a:rPr lang="tr-TR" altLang="tr-TR" sz="1400" b="1" dirty="0">
                <a:solidFill>
                  <a:schemeClr val="tx1"/>
                </a:solidFill>
                <a:latin typeface="+mj-lt"/>
              </a:rPr>
              <a:t>zıt yönde ise negatif vida </a:t>
            </a:r>
            <a:r>
              <a:rPr lang="tr-TR" altLang="tr-TR" sz="1400" dirty="0">
                <a:solidFill>
                  <a:schemeClr val="tx1"/>
                </a:solidFill>
                <a:latin typeface="+mj-lt"/>
              </a:rPr>
              <a:t>oluştuğu söylenir. </a:t>
            </a:r>
          </a:p>
        </p:txBody>
      </p:sp>
      <p:sp>
        <p:nvSpPr>
          <p:cNvPr id="2" name="Altbilgi Yer Tutucusu 1"/>
          <p:cNvSpPr>
            <a:spLocks noGrp="1"/>
          </p:cNvSpPr>
          <p:nvPr>
            <p:ph type="ftr" sz="quarter" idx="11"/>
          </p:nvPr>
        </p:nvSpPr>
        <p:spPr/>
        <p:txBody>
          <a:bodyPr/>
          <a:lstStyle/>
          <a:p>
            <a:r>
              <a:rPr lang="tr-TR"/>
              <a:t>Mühendislik Mekaniği</a:t>
            </a:r>
          </a:p>
        </p:txBody>
      </p:sp>
      <p:sp>
        <p:nvSpPr>
          <p:cNvPr id="3" name="Slayt Numarası Yer Tutucusu 2"/>
          <p:cNvSpPr>
            <a:spLocks noGrp="1"/>
          </p:cNvSpPr>
          <p:nvPr>
            <p:ph type="sldNum" sz="quarter" idx="12"/>
          </p:nvPr>
        </p:nvSpPr>
        <p:spPr/>
        <p:txBody>
          <a:bodyPr/>
          <a:lstStyle/>
          <a:p>
            <a:fld id="{60FF87A7-9A7A-4B3D-9625-8440EC4947F9}" type="slidenum">
              <a:rPr lang="tr-TR" smtClean="0"/>
              <a:pPr/>
              <a:t>123</a:t>
            </a:fld>
            <a:endParaRPr lang="tr-TR"/>
          </a:p>
        </p:txBody>
      </p:sp>
      <p:sp>
        <p:nvSpPr>
          <p:cNvPr id="15" name="Metin kutusu 2"/>
          <p:cNvSpPr txBox="1">
            <a:spLocks noChangeArrowheads="1"/>
          </p:cNvSpPr>
          <p:nvPr/>
        </p:nvSpPr>
        <p:spPr bwMode="auto">
          <a:xfrm>
            <a:off x="198988" y="4397492"/>
            <a:ext cx="84584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400" dirty="0">
                <a:solidFill>
                  <a:schemeClr val="tx1"/>
                </a:solidFill>
                <a:latin typeface="Arial" panose="020B0604020202020204" pitchFamily="34" charset="0"/>
              </a:rPr>
              <a:t>Bileşke kuvvet ve momentin vida oluşturup oluşturmadığını nasıl anlarız?</a:t>
            </a:r>
          </a:p>
        </p:txBody>
      </p:sp>
      <p:sp>
        <p:nvSpPr>
          <p:cNvPr id="16" name="Metin kutusu 2"/>
          <p:cNvSpPr txBox="1">
            <a:spLocks noChangeArrowheads="1"/>
          </p:cNvSpPr>
          <p:nvPr/>
        </p:nvSpPr>
        <p:spPr bwMode="auto">
          <a:xfrm>
            <a:off x="200693" y="4728721"/>
            <a:ext cx="85071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just">
              <a:spcBef>
                <a:spcPct val="0"/>
              </a:spcBef>
              <a:buNone/>
            </a:pPr>
            <a:r>
              <a:rPr lang="tr-TR" altLang="tr-TR" sz="1400" dirty="0">
                <a:solidFill>
                  <a:schemeClr val="tx1"/>
                </a:solidFill>
                <a:latin typeface="+mj-lt"/>
              </a:rPr>
              <a:t>Aynı doğrultu üzerindeki 2 vektörün aralarındaki açı 0 veya 180’dir. Bu durumda vektörel çarpımları sıfır olur. </a:t>
            </a:r>
          </a:p>
          <a:p>
            <a:pPr algn="just">
              <a:spcBef>
                <a:spcPct val="0"/>
              </a:spcBef>
              <a:buNone/>
            </a:pPr>
            <a:r>
              <a:rPr lang="tr-TR" altLang="tr-TR" sz="1400" dirty="0">
                <a:solidFill>
                  <a:schemeClr val="tx1"/>
                </a:solidFill>
                <a:latin typeface="+mj-lt"/>
              </a:rPr>
              <a:t>(sin0° = sin180</a:t>
            </a:r>
            <a:r>
              <a:rPr lang="tr-TR" altLang="tr-TR" sz="1400" dirty="0">
                <a:solidFill>
                  <a:schemeClr val="tx1"/>
                </a:solidFill>
              </a:rPr>
              <a:t>°</a:t>
            </a:r>
            <a:r>
              <a:rPr lang="tr-TR" altLang="tr-TR" sz="1400" dirty="0">
                <a:solidFill>
                  <a:schemeClr val="tx1"/>
                </a:solidFill>
                <a:latin typeface="+mj-lt"/>
              </a:rPr>
              <a:t> = 0) (</a:t>
            </a:r>
            <a:r>
              <a:rPr lang="tr-TR" altLang="tr-TR" sz="1400" dirty="0" err="1">
                <a:solidFill>
                  <a:schemeClr val="tx1"/>
                </a:solidFill>
                <a:latin typeface="+mj-lt"/>
              </a:rPr>
              <a:t>Bknz</a:t>
            </a:r>
            <a:r>
              <a:rPr lang="tr-TR" altLang="tr-TR" sz="1400" dirty="0">
                <a:solidFill>
                  <a:schemeClr val="tx1"/>
                </a:solidFill>
                <a:latin typeface="+mj-lt"/>
              </a:rPr>
              <a:t> 1.11)</a:t>
            </a:r>
          </a:p>
          <a:p>
            <a:pPr algn="just">
              <a:spcBef>
                <a:spcPct val="0"/>
              </a:spcBef>
              <a:buNone/>
            </a:pPr>
            <a:r>
              <a:rPr lang="tr-TR" altLang="tr-TR" sz="1400" dirty="0">
                <a:solidFill>
                  <a:schemeClr val="tx1"/>
                </a:solidFill>
                <a:latin typeface="+mj-lt"/>
              </a:rPr>
              <a:t>Dolayısıyla bileşke kuvvet ile bileşke momentin vektörel çarpımı sıfır ise vida oluşturduğu söylenir. Yani;</a:t>
            </a:r>
          </a:p>
        </p:txBody>
      </p:sp>
      <mc:AlternateContent xmlns:mc="http://schemas.openxmlformats.org/markup-compatibility/2006" xmlns:a14="http://schemas.microsoft.com/office/drawing/2010/main">
        <mc:Choice Requires="a14">
          <p:sp>
            <p:nvSpPr>
              <p:cNvPr id="5" name="Metin kutusu 4"/>
              <p:cNvSpPr txBox="1"/>
              <p:nvPr/>
            </p:nvSpPr>
            <p:spPr>
              <a:xfrm>
                <a:off x="2979750" y="5623620"/>
                <a:ext cx="1107226"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𝑅</m:t>
                          </m:r>
                        </m:e>
                      </m:acc>
                      <m:r>
                        <a:rPr lang="tr-TR" b="0" i="1" smtClean="0">
                          <a:latin typeface="Cambria Math" panose="02040503050406030204" pitchFamily="18" charset="0"/>
                          <a:ea typeface="Cambria Math" panose="02040503050406030204" pitchFamily="18" charset="0"/>
                        </a:rPr>
                        <m:t>×</m:t>
                      </m:r>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𝑀</m:t>
                          </m:r>
                        </m:e>
                      </m:acc>
                      <m:r>
                        <a:rPr lang="tr-TR" i="1" smtClean="0">
                          <a:latin typeface="Cambria Math" panose="02040503050406030204" pitchFamily="18" charset="0"/>
                        </a:rPr>
                        <m:t>=</m:t>
                      </m:r>
                      <m:r>
                        <a:rPr lang="tr-TR" b="0" i="1" smtClean="0">
                          <a:latin typeface="Cambria Math" panose="02040503050406030204" pitchFamily="18" charset="0"/>
                        </a:rPr>
                        <m:t>0</m:t>
                      </m:r>
                    </m:oMath>
                  </m:oMathPara>
                </a14:m>
                <a:endParaRPr lang="tr-TR" dirty="0"/>
              </a:p>
            </p:txBody>
          </p:sp>
        </mc:Choice>
        <mc:Fallback xmlns="">
          <p:sp>
            <p:nvSpPr>
              <p:cNvPr id="5" name="Metin kutusu 4"/>
              <p:cNvSpPr txBox="1">
                <a:spLocks noRot="1" noChangeAspect="1" noMove="1" noResize="1" noEditPoints="1" noAdjustHandles="1" noChangeArrowheads="1" noChangeShapeType="1" noTextEdit="1"/>
              </p:cNvSpPr>
              <p:nvPr/>
            </p:nvSpPr>
            <p:spPr>
              <a:xfrm>
                <a:off x="2979750" y="5623620"/>
                <a:ext cx="1107226" cy="310598"/>
              </a:xfrm>
              <a:prstGeom prst="rect">
                <a:avLst/>
              </a:prstGeom>
              <a:blipFill>
                <a:blip r:embed="rId2"/>
                <a:stretch>
                  <a:fillRect l="-4972" r="-4972" b="-8000"/>
                </a:stretch>
              </a:blipFill>
            </p:spPr>
            <p:txBody>
              <a:bodyPr/>
              <a:lstStyle/>
              <a:p>
                <a:r>
                  <a:rPr lang="tr-TR">
                    <a:noFill/>
                  </a:rPr>
                  <a:t> </a:t>
                </a:r>
              </a:p>
            </p:txBody>
          </p:sp>
        </mc:Fallback>
      </mc:AlternateContent>
      <p:sp>
        <p:nvSpPr>
          <p:cNvPr id="6" name="Metin kutusu 5"/>
          <p:cNvSpPr txBox="1"/>
          <p:nvPr/>
        </p:nvSpPr>
        <p:spPr>
          <a:xfrm>
            <a:off x="4086976" y="5594253"/>
            <a:ext cx="2619318" cy="369332"/>
          </a:xfrm>
          <a:prstGeom prst="rect">
            <a:avLst/>
          </a:prstGeom>
          <a:noFill/>
        </p:spPr>
        <p:txBody>
          <a:bodyPr wrap="square" rtlCol="0">
            <a:spAutoFit/>
          </a:bodyPr>
          <a:lstStyle/>
          <a:p>
            <a:r>
              <a:rPr lang="tr-TR" dirty="0"/>
              <a:t>ise vida oluşur.</a:t>
            </a:r>
            <a:endParaRPr lang="tr-TR" sz="1400" dirty="0"/>
          </a:p>
        </p:txBody>
      </p:sp>
      <p:sp>
        <p:nvSpPr>
          <p:cNvPr id="17" name="Metin kutusu 16"/>
          <p:cNvSpPr txBox="1"/>
          <p:nvPr/>
        </p:nvSpPr>
        <p:spPr>
          <a:xfrm>
            <a:off x="156890" y="83180"/>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grpSp>
        <p:nvGrpSpPr>
          <p:cNvPr id="38" name="Grup 37">
            <a:extLst>
              <a:ext uri="{FF2B5EF4-FFF2-40B4-BE49-F238E27FC236}">
                <a16:creationId xmlns:a16="http://schemas.microsoft.com/office/drawing/2014/main" id="{DC7ED20B-5F16-7A06-5589-BB6F10C2E204}"/>
              </a:ext>
            </a:extLst>
          </p:cNvPr>
          <p:cNvGrpSpPr/>
          <p:nvPr/>
        </p:nvGrpSpPr>
        <p:grpSpPr>
          <a:xfrm>
            <a:off x="395536" y="2302609"/>
            <a:ext cx="7937382" cy="1875146"/>
            <a:chOff x="395536" y="2423884"/>
            <a:chExt cx="7937382" cy="1875146"/>
          </a:xfrm>
        </p:grpSpPr>
        <p:grpSp>
          <p:nvGrpSpPr>
            <p:cNvPr id="31" name="Grup 30">
              <a:extLst>
                <a:ext uri="{FF2B5EF4-FFF2-40B4-BE49-F238E27FC236}">
                  <a16:creationId xmlns:a16="http://schemas.microsoft.com/office/drawing/2014/main" id="{28AECEA0-1833-7760-3A99-21F2AFF162FC}"/>
                </a:ext>
              </a:extLst>
            </p:cNvPr>
            <p:cNvGrpSpPr/>
            <p:nvPr/>
          </p:nvGrpSpPr>
          <p:grpSpPr>
            <a:xfrm>
              <a:off x="395536" y="2423884"/>
              <a:ext cx="7937382" cy="1875146"/>
              <a:chOff x="799710" y="2260500"/>
              <a:chExt cx="7937382" cy="1875146"/>
            </a:xfrm>
          </p:grpSpPr>
          <p:sp>
            <p:nvSpPr>
              <p:cNvPr id="11" name="Metin kutusu 10"/>
              <p:cNvSpPr txBox="1"/>
              <p:nvPr/>
            </p:nvSpPr>
            <p:spPr>
              <a:xfrm>
                <a:off x="3062618" y="2869522"/>
                <a:ext cx="413896" cy="646331"/>
              </a:xfrm>
              <a:prstGeom prst="rect">
                <a:avLst/>
              </a:prstGeom>
              <a:noFill/>
            </p:spPr>
            <p:txBody>
              <a:bodyPr wrap="none" rtlCol="0">
                <a:spAutoFit/>
              </a:bodyPr>
              <a:lstStyle/>
              <a:p>
                <a:r>
                  <a:rPr lang="tr-TR" sz="3600" dirty="0"/>
                  <a:t>=</a:t>
                </a:r>
              </a:p>
            </p:txBody>
          </p:sp>
          <p:pic>
            <p:nvPicPr>
              <p:cNvPr id="9" name="Resim 8">
                <a:extLst>
                  <a:ext uri="{FF2B5EF4-FFF2-40B4-BE49-F238E27FC236}">
                    <a16:creationId xmlns:a16="http://schemas.microsoft.com/office/drawing/2014/main" id="{64642CE5-9D65-3005-62A5-4CE406DD171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99710" y="2260500"/>
                <a:ext cx="1792301" cy="1811925"/>
              </a:xfrm>
              <a:prstGeom prst="rect">
                <a:avLst/>
              </a:prstGeom>
            </p:spPr>
          </p:pic>
          <p:pic>
            <p:nvPicPr>
              <p:cNvPr id="18" name="Resim 17">
                <a:extLst>
                  <a:ext uri="{FF2B5EF4-FFF2-40B4-BE49-F238E27FC236}">
                    <a16:creationId xmlns:a16="http://schemas.microsoft.com/office/drawing/2014/main" id="{E24C7E7E-4ECD-F7E9-F979-6DAE8703D0C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848067" y="2481791"/>
                <a:ext cx="4889025" cy="1235688"/>
              </a:xfrm>
              <a:prstGeom prst="rect">
                <a:avLst/>
              </a:prstGeom>
            </p:spPr>
          </p:pic>
          <p:sp>
            <p:nvSpPr>
              <p:cNvPr id="10" name="Metin kutusu 9"/>
              <p:cNvSpPr txBox="1"/>
              <p:nvPr/>
            </p:nvSpPr>
            <p:spPr>
              <a:xfrm>
                <a:off x="6081260" y="2943330"/>
                <a:ext cx="617605" cy="369332"/>
              </a:xfrm>
              <a:prstGeom prst="rect">
                <a:avLst/>
              </a:prstGeom>
              <a:noFill/>
            </p:spPr>
            <p:txBody>
              <a:bodyPr wrap="none" rtlCol="0">
                <a:spAutoFit/>
              </a:bodyPr>
              <a:lstStyle/>
              <a:p>
                <a:r>
                  <a:rPr lang="tr-TR" i="1" dirty="0"/>
                  <a:t>veya</a:t>
                </a:r>
              </a:p>
            </p:txBody>
          </p:sp>
          <p:sp>
            <p:nvSpPr>
              <p:cNvPr id="19" name="Metin kutusu 18">
                <a:extLst>
                  <a:ext uri="{FF2B5EF4-FFF2-40B4-BE49-F238E27FC236}">
                    <a16:creationId xmlns:a16="http://schemas.microsoft.com/office/drawing/2014/main" id="{9A4547F8-0BCC-A480-0D8F-5CABA616E1AB}"/>
                  </a:ext>
                </a:extLst>
              </p:cNvPr>
              <p:cNvSpPr txBox="1"/>
              <p:nvPr/>
            </p:nvSpPr>
            <p:spPr>
              <a:xfrm>
                <a:off x="4186364" y="3766314"/>
                <a:ext cx="1204561" cy="369332"/>
              </a:xfrm>
              <a:prstGeom prst="rect">
                <a:avLst/>
              </a:prstGeom>
              <a:noFill/>
            </p:spPr>
            <p:txBody>
              <a:bodyPr wrap="none" rtlCol="0">
                <a:spAutoFit/>
              </a:bodyPr>
              <a:lstStyle/>
              <a:p>
                <a:r>
                  <a:rPr lang="tr-TR" i="1" dirty="0"/>
                  <a:t>Pozitif vida</a:t>
                </a:r>
              </a:p>
            </p:txBody>
          </p:sp>
          <p:sp>
            <p:nvSpPr>
              <p:cNvPr id="20" name="Metin kutusu 19">
                <a:extLst>
                  <a:ext uri="{FF2B5EF4-FFF2-40B4-BE49-F238E27FC236}">
                    <a16:creationId xmlns:a16="http://schemas.microsoft.com/office/drawing/2014/main" id="{501885FD-E1C4-EAF5-89C9-B69F7908E9D8}"/>
                  </a:ext>
                </a:extLst>
              </p:cNvPr>
              <p:cNvSpPr txBox="1"/>
              <p:nvPr/>
            </p:nvSpPr>
            <p:spPr>
              <a:xfrm>
                <a:off x="7117626" y="3729739"/>
                <a:ext cx="1327608" cy="369332"/>
              </a:xfrm>
              <a:prstGeom prst="rect">
                <a:avLst/>
              </a:prstGeom>
              <a:noFill/>
            </p:spPr>
            <p:txBody>
              <a:bodyPr wrap="none" rtlCol="0">
                <a:spAutoFit/>
              </a:bodyPr>
              <a:lstStyle/>
              <a:p>
                <a:r>
                  <a:rPr lang="tr-TR" i="1" dirty="0"/>
                  <a:t>Negatif vida</a:t>
                </a:r>
              </a:p>
            </p:txBody>
          </p:sp>
          <p:sp>
            <p:nvSpPr>
              <p:cNvPr id="22" name="Metin kutusu 21">
                <a:extLst>
                  <a:ext uri="{FF2B5EF4-FFF2-40B4-BE49-F238E27FC236}">
                    <a16:creationId xmlns:a16="http://schemas.microsoft.com/office/drawing/2014/main" id="{A5D71D95-B981-C04E-56E1-F757FA4DD1C3}"/>
                  </a:ext>
                </a:extLst>
              </p:cNvPr>
              <p:cNvSpPr txBox="1"/>
              <p:nvPr/>
            </p:nvSpPr>
            <p:spPr>
              <a:xfrm>
                <a:off x="2034203" y="3633371"/>
                <a:ext cx="557808" cy="369332"/>
              </a:xfrm>
              <a:prstGeom prst="rect">
                <a:avLst/>
              </a:prstGeom>
              <a:noFill/>
            </p:spPr>
            <p:txBody>
              <a:bodyPr wrap="square">
                <a:spAutoFit/>
              </a:bodyPr>
              <a:lstStyle/>
              <a:p>
                <a:r>
                  <a:rPr lang="tr-TR" dirty="0"/>
                  <a:t>…</a:t>
                </a:r>
              </a:p>
            </p:txBody>
          </p:sp>
          <p:cxnSp>
            <p:nvCxnSpPr>
              <p:cNvPr id="24" name="Düz Ok Bağlayıcısı 23">
                <a:extLst>
                  <a:ext uri="{FF2B5EF4-FFF2-40B4-BE49-F238E27FC236}">
                    <a16:creationId xmlns:a16="http://schemas.microsoft.com/office/drawing/2014/main" id="{4E27A707-846D-9474-96D9-3558C5DA3EAE}"/>
                  </a:ext>
                </a:extLst>
              </p:cNvPr>
              <p:cNvCxnSpPr/>
              <p:nvPr/>
            </p:nvCxnSpPr>
            <p:spPr>
              <a:xfrm>
                <a:off x="2195736" y="2636912"/>
                <a:ext cx="2160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Düz Ok Bağlayıcısı 24">
                <a:extLst>
                  <a:ext uri="{FF2B5EF4-FFF2-40B4-BE49-F238E27FC236}">
                    <a16:creationId xmlns:a16="http://schemas.microsoft.com/office/drawing/2014/main" id="{089EF611-F000-E12A-35A7-DAD710853017}"/>
                  </a:ext>
                </a:extLst>
              </p:cNvPr>
              <p:cNvCxnSpPr/>
              <p:nvPr/>
            </p:nvCxnSpPr>
            <p:spPr>
              <a:xfrm>
                <a:off x="1187624" y="2260500"/>
                <a:ext cx="2160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Düz Ok Bağlayıcısı 25">
                <a:extLst>
                  <a:ext uri="{FF2B5EF4-FFF2-40B4-BE49-F238E27FC236}">
                    <a16:creationId xmlns:a16="http://schemas.microsoft.com/office/drawing/2014/main" id="{CF5DDDC3-6498-7884-1523-20B8E41D3657}"/>
                  </a:ext>
                </a:extLst>
              </p:cNvPr>
              <p:cNvCxnSpPr/>
              <p:nvPr/>
            </p:nvCxnSpPr>
            <p:spPr>
              <a:xfrm>
                <a:off x="1899316" y="3694619"/>
                <a:ext cx="2160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Düz Ok Bağlayıcısı 26">
                <a:extLst>
                  <a:ext uri="{FF2B5EF4-FFF2-40B4-BE49-F238E27FC236}">
                    <a16:creationId xmlns:a16="http://schemas.microsoft.com/office/drawing/2014/main" id="{7985B534-FC95-DE34-FF0A-A14C1C58AD7C}"/>
                  </a:ext>
                </a:extLst>
              </p:cNvPr>
              <p:cNvCxnSpPr/>
              <p:nvPr/>
            </p:nvCxnSpPr>
            <p:spPr>
              <a:xfrm>
                <a:off x="4394076" y="2895358"/>
                <a:ext cx="2160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Düz Ok Bağlayıcısı 27">
                <a:extLst>
                  <a:ext uri="{FF2B5EF4-FFF2-40B4-BE49-F238E27FC236}">
                    <a16:creationId xmlns:a16="http://schemas.microsoft.com/office/drawing/2014/main" id="{ECAE7893-9F28-AA77-5FC2-405E88FE8B28}"/>
                  </a:ext>
                </a:extLst>
              </p:cNvPr>
              <p:cNvCxnSpPr/>
              <p:nvPr/>
            </p:nvCxnSpPr>
            <p:spPr>
              <a:xfrm>
                <a:off x="5019288" y="2819028"/>
                <a:ext cx="2160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Düz Ok Bağlayıcısı 28">
                <a:extLst>
                  <a:ext uri="{FF2B5EF4-FFF2-40B4-BE49-F238E27FC236}">
                    <a16:creationId xmlns:a16="http://schemas.microsoft.com/office/drawing/2014/main" id="{32057C73-EACF-DAC0-0D81-BAE9E20933D2}"/>
                  </a:ext>
                </a:extLst>
              </p:cNvPr>
              <p:cNvCxnSpPr/>
              <p:nvPr/>
            </p:nvCxnSpPr>
            <p:spPr>
              <a:xfrm>
                <a:off x="7104198" y="2795796"/>
                <a:ext cx="2160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Düz Ok Bağlayıcısı 29">
                <a:extLst>
                  <a:ext uri="{FF2B5EF4-FFF2-40B4-BE49-F238E27FC236}">
                    <a16:creationId xmlns:a16="http://schemas.microsoft.com/office/drawing/2014/main" id="{572717A2-247C-D148-D879-C798B450E348}"/>
                  </a:ext>
                </a:extLst>
              </p:cNvPr>
              <p:cNvCxnSpPr/>
              <p:nvPr/>
            </p:nvCxnSpPr>
            <p:spPr>
              <a:xfrm>
                <a:off x="7941136" y="2689508"/>
                <a:ext cx="2160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32" name="Metin kutusu 31">
              <a:extLst>
                <a:ext uri="{FF2B5EF4-FFF2-40B4-BE49-F238E27FC236}">
                  <a16:creationId xmlns:a16="http://schemas.microsoft.com/office/drawing/2014/main" id="{902E9F5E-6123-AD94-CD8A-4DF6B57DDBBA}"/>
                </a:ext>
              </a:extLst>
            </p:cNvPr>
            <p:cNvSpPr txBox="1"/>
            <p:nvPr/>
          </p:nvSpPr>
          <p:spPr>
            <a:xfrm>
              <a:off x="576502" y="3334495"/>
              <a:ext cx="413896" cy="307777"/>
            </a:xfrm>
            <a:prstGeom prst="rect">
              <a:avLst/>
            </a:prstGeom>
            <a:noFill/>
          </p:spPr>
          <p:txBody>
            <a:bodyPr wrap="none" rtlCol="0">
              <a:spAutoFit/>
            </a:bodyPr>
            <a:lstStyle/>
            <a:p>
              <a:r>
                <a:rPr lang="tr-TR" sz="1400" b="1" dirty="0">
                  <a:latin typeface="Times New Roman" panose="02020603050405020304" pitchFamily="18" charset="0"/>
                  <a:cs typeface="Times New Roman" panose="02020603050405020304" pitchFamily="18" charset="0"/>
                </a:rPr>
                <a:t>M</a:t>
              </a:r>
              <a:r>
                <a:rPr lang="tr-TR" sz="1400" b="1" baseline="-25000" dirty="0">
                  <a:latin typeface="Times New Roman" panose="02020603050405020304" pitchFamily="18" charset="0"/>
                  <a:cs typeface="Times New Roman" panose="02020603050405020304" pitchFamily="18" charset="0"/>
                </a:rPr>
                <a:t>1</a:t>
              </a:r>
            </a:p>
          </p:txBody>
        </p:sp>
        <p:sp>
          <p:nvSpPr>
            <p:cNvPr id="33" name="Metin kutusu 32">
              <a:extLst>
                <a:ext uri="{FF2B5EF4-FFF2-40B4-BE49-F238E27FC236}">
                  <a16:creationId xmlns:a16="http://schemas.microsoft.com/office/drawing/2014/main" id="{D35F738F-F0AE-2985-E450-BB1EAB3A2381}"/>
                </a:ext>
              </a:extLst>
            </p:cNvPr>
            <p:cNvSpPr txBox="1"/>
            <p:nvPr/>
          </p:nvSpPr>
          <p:spPr>
            <a:xfrm>
              <a:off x="1485678" y="3356072"/>
              <a:ext cx="638316" cy="307777"/>
            </a:xfrm>
            <a:prstGeom prst="rect">
              <a:avLst/>
            </a:prstGeom>
            <a:noFill/>
          </p:spPr>
          <p:txBody>
            <a:bodyPr wrap="none" rtlCol="0">
              <a:spAutoFit/>
            </a:bodyPr>
            <a:lstStyle/>
            <a:p>
              <a:r>
                <a:rPr lang="tr-TR" sz="1400" b="1" dirty="0">
                  <a:latin typeface="Times New Roman" panose="02020603050405020304" pitchFamily="18" charset="0"/>
                  <a:cs typeface="Times New Roman" panose="02020603050405020304" pitchFamily="18" charset="0"/>
                </a:rPr>
                <a:t>M</a:t>
              </a:r>
              <a:r>
                <a:rPr lang="tr-TR" sz="1400" b="1" baseline="-25000" dirty="0">
                  <a:latin typeface="Times New Roman" panose="02020603050405020304" pitchFamily="18" charset="0"/>
                  <a:cs typeface="Times New Roman" panose="02020603050405020304" pitchFamily="18" charset="0"/>
                </a:rPr>
                <a:t>2</a:t>
              </a:r>
              <a:r>
                <a:rPr lang="tr-TR" sz="1400" b="1" dirty="0">
                  <a:latin typeface="Times New Roman" panose="02020603050405020304" pitchFamily="18" charset="0"/>
                  <a:cs typeface="Times New Roman" panose="02020603050405020304" pitchFamily="18" charset="0"/>
                </a:rPr>
                <a:t> …</a:t>
              </a:r>
              <a:endParaRPr lang="tr-TR" sz="1400" b="1" baseline="-25000" dirty="0">
                <a:latin typeface="Times New Roman" panose="02020603050405020304" pitchFamily="18" charset="0"/>
                <a:cs typeface="Times New Roman" panose="02020603050405020304" pitchFamily="18" charset="0"/>
              </a:endParaRPr>
            </a:p>
          </p:txBody>
        </p:sp>
        <p:sp>
          <p:nvSpPr>
            <p:cNvPr id="34" name="Oval 33">
              <a:extLst>
                <a:ext uri="{FF2B5EF4-FFF2-40B4-BE49-F238E27FC236}">
                  <a16:creationId xmlns:a16="http://schemas.microsoft.com/office/drawing/2014/main" id="{EEC86BBA-8D41-A42B-3406-F40CD9EBEA58}"/>
                </a:ext>
              </a:extLst>
            </p:cNvPr>
            <p:cNvSpPr/>
            <p:nvPr/>
          </p:nvSpPr>
          <p:spPr>
            <a:xfrm>
              <a:off x="990398" y="3567701"/>
              <a:ext cx="45719" cy="4571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Oval 34">
              <a:extLst>
                <a:ext uri="{FF2B5EF4-FFF2-40B4-BE49-F238E27FC236}">
                  <a16:creationId xmlns:a16="http://schemas.microsoft.com/office/drawing/2014/main" id="{EB4E4CEF-0A71-EFC9-D7E7-6F3B086C0FF1}"/>
                </a:ext>
              </a:extLst>
            </p:cNvPr>
            <p:cNvSpPr/>
            <p:nvPr/>
          </p:nvSpPr>
          <p:spPr>
            <a:xfrm>
              <a:off x="1439959" y="3618130"/>
              <a:ext cx="45719" cy="4571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Yay 35">
              <a:extLst>
                <a:ext uri="{FF2B5EF4-FFF2-40B4-BE49-F238E27FC236}">
                  <a16:creationId xmlns:a16="http://schemas.microsoft.com/office/drawing/2014/main" id="{21110D08-0D12-1206-0599-58CD65463B08}"/>
                </a:ext>
              </a:extLst>
            </p:cNvPr>
            <p:cNvSpPr>
              <a:spLocks noChangeAspect="1"/>
            </p:cNvSpPr>
            <p:nvPr/>
          </p:nvSpPr>
          <p:spPr>
            <a:xfrm>
              <a:off x="941249" y="3514923"/>
              <a:ext cx="144016" cy="144016"/>
            </a:xfrm>
            <a:prstGeom prst="arc">
              <a:avLst>
                <a:gd name="adj1" fmla="val 1253223"/>
                <a:gd name="adj2" fmla="val 19484457"/>
              </a:avLst>
            </a:prstGeom>
            <a:ln>
              <a:headEnd type="none" w="med" len="med"/>
              <a:tailEnd type="triangle" w="sm" len="sm"/>
            </a:ln>
          </p:spPr>
          <p:style>
            <a:lnRef idx="1">
              <a:schemeClr val="dk1"/>
            </a:lnRef>
            <a:fillRef idx="0">
              <a:schemeClr val="dk1"/>
            </a:fillRef>
            <a:effectRef idx="0">
              <a:schemeClr val="dk1"/>
            </a:effectRef>
            <a:fontRef idx="minor">
              <a:schemeClr val="tx1"/>
            </a:fontRef>
          </p:style>
          <p:txBody>
            <a:bodyPr rtlCol="0" anchor="ctr"/>
            <a:lstStyle/>
            <a:p>
              <a:pPr algn="ctr"/>
              <a:endParaRPr lang="tr-TR"/>
            </a:p>
          </p:txBody>
        </p:sp>
        <p:sp>
          <p:nvSpPr>
            <p:cNvPr id="37" name="Yay 36">
              <a:extLst>
                <a:ext uri="{FF2B5EF4-FFF2-40B4-BE49-F238E27FC236}">
                  <a16:creationId xmlns:a16="http://schemas.microsoft.com/office/drawing/2014/main" id="{573A493B-62E8-9E82-BF08-7D17069C7430}"/>
                </a:ext>
              </a:extLst>
            </p:cNvPr>
            <p:cNvSpPr>
              <a:spLocks noChangeAspect="1"/>
            </p:cNvSpPr>
            <p:nvPr/>
          </p:nvSpPr>
          <p:spPr>
            <a:xfrm>
              <a:off x="1390811" y="3565676"/>
              <a:ext cx="144016" cy="144016"/>
            </a:xfrm>
            <a:prstGeom prst="arc">
              <a:avLst>
                <a:gd name="adj1" fmla="val 1253223"/>
                <a:gd name="adj2" fmla="val 19484457"/>
              </a:avLst>
            </a:prstGeom>
            <a:ln>
              <a:headEnd type="none" w="med" len="med"/>
              <a:tailEnd type="triangle" w="sm" len="sm"/>
            </a:ln>
          </p:spPr>
          <p:style>
            <a:lnRef idx="1">
              <a:schemeClr val="dk1"/>
            </a:lnRef>
            <a:fillRef idx="0">
              <a:schemeClr val="dk1"/>
            </a:fillRef>
            <a:effectRef idx="0">
              <a:schemeClr val="dk1"/>
            </a:effectRef>
            <a:fontRef idx="minor">
              <a:schemeClr val="tx1"/>
            </a:fontRef>
          </p:style>
          <p:txBody>
            <a:bodyPr rtlCol="0" anchor="ctr"/>
            <a:lstStyle/>
            <a:p>
              <a:pPr algn="ctr"/>
              <a:endParaRPr lang="tr-TR"/>
            </a:p>
          </p:txBody>
        </p:sp>
      </p:grpSp>
    </p:spTree>
    <p:extLst>
      <p:ext uri="{BB962C8B-B14F-4D97-AF65-F5344CB8AC3E}">
        <p14:creationId xmlns:p14="http://schemas.microsoft.com/office/powerpoint/2010/main" val="72211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 grpId="0"/>
      <p:bldP spid="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Metin kutusu 1"/>
          <p:cNvSpPr txBox="1">
            <a:spLocks noChangeArrowheads="1"/>
          </p:cNvSpPr>
          <p:nvPr/>
        </p:nvSpPr>
        <p:spPr bwMode="auto">
          <a:xfrm>
            <a:off x="244475" y="188640"/>
            <a:ext cx="8215313" cy="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150000"/>
              </a:lnSpc>
              <a:spcBef>
                <a:spcPct val="0"/>
              </a:spcBef>
              <a:buFontTx/>
              <a:buNone/>
            </a:pPr>
            <a:r>
              <a:rPr lang="tr-TR" altLang="tr-TR" sz="1600" b="1" dirty="0">
                <a:solidFill>
                  <a:srgbClr val="FF0000"/>
                </a:solidFill>
                <a:latin typeface="+mj-lt"/>
              </a:rPr>
              <a:t>b)  Vidaya İndirgenme Durumunun Tespiti:</a:t>
            </a:r>
          </a:p>
        </p:txBody>
      </p:sp>
      <p:sp>
        <p:nvSpPr>
          <p:cNvPr id="2" name="Altbilgi Yer Tutucusu 1"/>
          <p:cNvSpPr>
            <a:spLocks noGrp="1"/>
          </p:cNvSpPr>
          <p:nvPr>
            <p:ph type="ftr" sz="quarter" idx="11"/>
          </p:nvPr>
        </p:nvSpPr>
        <p:spPr/>
        <p:txBody>
          <a:bodyPr/>
          <a:lstStyle/>
          <a:p>
            <a:r>
              <a:rPr lang="tr-TR"/>
              <a:t>Mühendislik Mekaniği</a:t>
            </a:r>
          </a:p>
        </p:txBody>
      </p:sp>
      <p:sp>
        <p:nvSpPr>
          <p:cNvPr id="3" name="Slayt Numarası Yer Tutucusu 2"/>
          <p:cNvSpPr>
            <a:spLocks noGrp="1"/>
          </p:cNvSpPr>
          <p:nvPr>
            <p:ph type="sldNum" sz="quarter" idx="12"/>
          </p:nvPr>
        </p:nvSpPr>
        <p:spPr/>
        <p:txBody>
          <a:bodyPr/>
          <a:lstStyle/>
          <a:p>
            <a:fld id="{60FF87A7-9A7A-4B3D-9625-8440EC4947F9}" type="slidenum">
              <a:rPr lang="tr-TR" smtClean="0"/>
              <a:pPr/>
              <a:t>124</a:t>
            </a:fld>
            <a:endParaRPr lang="tr-TR"/>
          </a:p>
        </p:txBody>
      </p:sp>
      <mc:AlternateContent xmlns:mc="http://schemas.openxmlformats.org/markup-compatibility/2006" xmlns:a14="http://schemas.microsoft.com/office/drawing/2010/main">
        <mc:Choice Requires="a14">
          <p:sp>
            <p:nvSpPr>
              <p:cNvPr id="5" name="Metin kutusu 4"/>
              <p:cNvSpPr txBox="1"/>
              <p:nvPr/>
            </p:nvSpPr>
            <p:spPr>
              <a:xfrm>
                <a:off x="244475" y="627970"/>
                <a:ext cx="8655050" cy="750077"/>
              </a:xfrm>
              <a:prstGeom prst="rect">
                <a:avLst/>
              </a:prstGeom>
              <a:noFill/>
            </p:spPr>
            <p:txBody>
              <a:bodyPr wrap="square" rtlCol="0">
                <a:spAutoFit/>
              </a:bodyPr>
              <a:lstStyle/>
              <a:p>
                <a:pPr algn="just"/>
                <a:r>
                  <a:rPr lang="tr-TR" sz="1600" dirty="0"/>
                  <a:t>Vidaya indirgeme, M bileşke momentinin R bileşke kuvvetine paralel doğrultudaki bileşenini (</a:t>
                </a:r>
                <a14:m>
                  <m:oMath xmlns:m="http://schemas.openxmlformats.org/officeDocument/2006/math">
                    <m:sSub>
                      <m:sSubPr>
                        <m:ctrlPr>
                          <a:rPr lang="tr-TR" sz="1600" i="1">
                            <a:latin typeface="Cambria Math" panose="02040503050406030204" pitchFamily="18" charset="0"/>
                          </a:rPr>
                        </m:ctrlPr>
                      </m:sSubPr>
                      <m:e>
                        <m:acc>
                          <m:accPr>
                            <m:chr m:val="⃗"/>
                            <m:ctrlPr>
                              <a:rPr lang="tr-TR" sz="1600" i="1">
                                <a:solidFill>
                                  <a:schemeClr val="tx1">
                                    <a:lumMod val="85000"/>
                                    <a:lumOff val="15000"/>
                                  </a:schemeClr>
                                </a:solidFill>
                                <a:latin typeface="Cambria Math" panose="02040503050406030204" pitchFamily="18" charset="0"/>
                              </a:rPr>
                            </m:ctrlPr>
                          </m:accPr>
                          <m:e>
                            <m:r>
                              <a:rPr lang="tr-TR" sz="1600" i="1">
                                <a:solidFill>
                                  <a:schemeClr val="tx1">
                                    <a:lumMod val="85000"/>
                                    <a:lumOff val="15000"/>
                                  </a:schemeClr>
                                </a:solidFill>
                                <a:latin typeface="Cambria Math" panose="02040503050406030204" pitchFamily="18" charset="0"/>
                              </a:rPr>
                              <m:t>𝑀</m:t>
                            </m:r>
                          </m:e>
                        </m:acc>
                      </m:e>
                      <m:sub>
                        <m:sSub>
                          <m:sSubPr>
                            <m:ctrlPr>
                              <a:rPr lang="tr-TR" sz="1600" i="1">
                                <a:latin typeface="Cambria Math" panose="02040503050406030204" pitchFamily="18" charset="0"/>
                              </a:rPr>
                            </m:ctrlPr>
                          </m:sSubPr>
                          <m:e>
                            <m:r>
                              <a:rPr lang="tr-TR" sz="1600" i="1">
                                <a:latin typeface="Cambria Math" panose="02040503050406030204" pitchFamily="18" charset="0"/>
                              </a:rPr>
                              <m:t>𝑅</m:t>
                            </m:r>
                          </m:e>
                          <m:sub>
                            <m:r>
                              <a:rPr lang="tr-TR" sz="1600" i="1">
                                <a:latin typeface="Cambria Math" panose="02040503050406030204" pitchFamily="18" charset="0"/>
                              </a:rPr>
                              <m:t>//</m:t>
                            </m:r>
                          </m:sub>
                        </m:sSub>
                      </m:sub>
                    </m:sSub>
                  </m:oMath>
                </a14:m>
                <a:r>
                  <a:rPr lang="tr-TR" sz="1600" dirty="0"/>
                  <a:t>) bulmak demektir. Zira </a:t>
                </a:r>
                <a14:m>
                  <m:oMath xmlns:m="http://schemas.openxmlformats.org/officeDocument/2006/math">
                    <m:sSub>
                      <m:sSubPr>
                        <m:ctrlPr>
                          <a:rPr lang="tr-TR" sz="1600" i="1">
                            <a:latin typeface="Cambria Math" panose="02040503050406030204" pitchFamily="18" charset="0"/>
                          </a:rPr>
                        </m:ctrlPr>
                      </m:sSubPr>
                      <m:e>
                        <m:acc>
                          <m:accPr>
                            <m:chr m:val="⃗"/>
                            <m:ctrlPr>
                              <a:rPr lang="tr-TR" sz="1600" i="1">
                                <a:solidFill>
                                  <a:schemeClr val="tx1">
                                    <a:lumMod val="85000"/>
                                    <a:lumOff val="15000"/>
                                  </a:schemeClr>
                                </a:solidFill>
                                <a:latin typeface="Cambria Math" panose="02040503050406030204" pitchFamily="18" charset="0"/>
                              </a:rPr>
                            </m:ctrlPr>
                          </m:accPr>
                          <m:e>
                            <m:r>
                              <a:rPr lang="tr-TR" sz="1600" i="1">
                                <a:solidFill>
                                  <a:schemeClr val="tx1">
                                    <a:lumMod val="85000"/>
                                    <a:lumOff val="15000"/>
                                  </a:schemeClr>
                                </a:solidFill>
                                <a:latin typeface="Cambria Math" panose="02040503050406030204" pitchFamily="18" charset="0"/>
                              </a:rPr>
                              <m:t>𝑀</m:t>
                            </m:r>
                          </m:e>
                        </m:acc>
                      </m:e>
                      <m:sub>
                        <m:sSub>
                          <m:sSubPr>
                            <m:ctrlPr>
                              <a:rPr lang="tr-TR" sz="1600" i="1">
                                <a:latin typeface="Cambria Math" panose="02040503050406030204" pitchFamily="18" charset="0"/>
                              </a:rPr>
                            </m:ctrlPr>
                          </m:sSubPr>
                          <m:e>
                            <m:r>
                              <a:rPr lang="tr-TR" sz="1600" i="1">
                                <a:latin typeface="Cambria Math" panose="02040503050406030204" pitchFamily="18" charset="0"/>
                              </a:rPr>
                              <m:t>𝑅</m:t>
                            </m:r>
                          </m:e>
                          <m:sub>
                            <m:r>
                              <a:rPr lang="tr-TR" sz="1600" i="1">
                                <a:latin typeface="Cambria Math" panose="02040503050406030204" pitchFamily="18" charset="0"/>
                              </a:rPr>
                              <m:t>//</m:t>
                            </m:r>
                          </m:sub>
                        </m:sSub>
                      </m:sub>
                    </m:sSub>
                  </m:oMath>
                </a14:m>
                <a:r>
                  <a:rPr lang="tr-TR" sz="1600" dirty="0"/>
                  <a:t>ve </a:t>
                </a:r>
                <a14:m>
                  <m:oMath xmlns:m="http://schemas.openxmlformats.org/officeDocument/2006/math">
                    <m:acc>
                      <m:accPr>
                        <m:chr m:val="⃗"/>
                        <m:ctrlPr>
                          <a:rPr lang="tr-TR" sz="1600" i="1">
                            <a:latin typeface="Cambria Math" panose="02040503050406030204" pitchFamily="18" charset="0"/>
                          </a:rPr>
                        </m:ctrlPr>
                      </m:accPr>
                      <m:e>
                        <m:r>
                          <a:rPr lang="tr-TR" sz="1600" i="1">
                            <a:latin typeface="Cambria Math" panose="02040503050406030204" pitchFamily="18" charset="0"/>
                          </a:rPr>
                          <m:t>𝑅</m:t>
                        </m:r>
                      </m:e>
                    </m:acc>
                  </m:oMath>
                </a14:m>
                <a:r>
                  <a:rPr lang="tr-TR" sz="1600" dirty="0"/>
                  <a:t> vida oluşturur. </a:t>
                </a:r>
              </a:p>
            </p:txBody>
          </p:sp>
        </mc:Choice>
        <mc:Fallback xmlns="">
          <p:sp>
            <p:nvSpPr>
              <p:cNvPr id="5" name="Metin kutusu 4"/>
              <p:cNvSpPr txBox="1">
                <a:spLocks noRot="1" noChangeAspect="1" noMove="1" noResize="1" noEditPoints="1" noAdjustHandles="1" noChangeArrowheads="1" noChangeShapeType="1" noTextEdit="1"/>
              </p:cNvSpPr>
              <p:nvPr/>
            </p:nvSpPr>
            <p:spPr>
              <a:xfrm>
                <a:off x="244475" y="627970"/>
                <a:ext cx="8655050" cy="750077"/>
              </a:xfrm>
              <a:prstGeom prst="rect">
                <a:avLst/>
              </a:prstGeom>
              <a:blipFill>
                <a:blip r:embed="rId2"/>
                <a:stretch>
                  <a:fillRect l="-352" r="-423" b="-4065"/>
                </a:stretch>
              </a:blipFill>
            </p:spPr>
            <p:txBody>
              <a:bodyPr/>
              <a:lstStyle/>
              <a:p>
                <a:r>
                  <a:rPr lang="tr-TR">
                    <a:noFill/>
                  </a:rPr>
                  <a:t> </a:t>
                </a:r>
              </a:p>
            </p:txBody>
          </p:sp>
        </mc:Fallback>
      </mc:AlternateContent>
      <p:sp>
        <p:nvSpPr>
          <p:cNvPr id="21" name="Metin kutusu 20"/>
          <p:cNvSpPr txBox="1"/>
          <p:nvPr/>
        </p:nvSpPr>
        <p:spPr>
          <a:xfrm>
            <a:off x="2897921" y="1628800"/>
            <a:ext cx="5013340" cy="338554"/>
          </a:xfrm>
          <a:prstGeom prst="rect">
            <a:avLst/>
          </a:prstGeom>
          <a:noFill/>
        </p:spPr>
        <p:txBody>
          <a:bodyPr wrap="square" rtlCol="0">
            <a:spAutoFit/>
          </a:bodyPr>
          <a:lstStyle/>
          <a:p>
            <a:r>
              <a:rPr lang="tr-TR" sz="1600" b="1" dirty="0"/>
              <a:t>Buna göre vidaya indirgenme şartı nedir?</a:t>
            </a:r>
          </a:p>
        </p:txBody>
      </p:sp>
      <mc:AlternateContent xmlns:mc="http://schemas.openxmlformats.org/markup-compatibility/2006" xmlns:a14="http://schemas.microsoft.com/office/drawing/2010/main">
        <mc:Choice Requires="a14">
          <p:sp>
            <p:nvSpPr>
              <p:cNvPr id="27" name="Metin kutusu 26"/>
              <p:cNvSpPr txBox="1"/>
              <p:nvPr/>
            </p:nvSpPr>
            <p:spPr>
              <a:xfrm>
                <a:off x="2897921" y="1877877"/>
                <a:ext cx="6246079" cy="667427"/>
              </a:xfrm>
              <a:prstGeom prst="rect">
                <a:avLst/>
              </a:prstGeom>
              <a:noFill/>
            </p:spPr>
            <p:txBody>
              <a:bodyPr wrap="square" rtlCol="0">
                <a:spAutoFit/>
              </a:bodyPr>
              <a:lstStyle/>
              <a:p>
                <a:r>
                  <a:rPr lang="tr-TR" sz="1600" dirty="0"/>
                  <a:t>M momentinin R’ ye dik </a:t>
                </a:r>
                <a:r>
                  <a:rPr lang="tr-TR" sz="1600" u="sng" dirty="0"/>
                  <a:t>olmamasıdır</a:t>
                </a:r>
                <a:r>
                  <a:rPr lang="tr-TR" sz="1600" dirty="0"/>
                  <a:t>. </a:t>
                </a:r>
              </a:p>
              <a:p>
                <a:r>
                  <a:rPr lang="tr-TR" sz="1600" dirty="0"/>
                  <a:t>Çünkü dik olursa </a:t>
                </a:r>
                <a14:m>
                  <m:oMath xmlns:m="http://schemas.openxmlformats.org/officeDocument/2006/math">
                    <m:sSub>
                      <m:sSubPr>
                        <m:ctrlPr>
                          <a:rPr lang="tr-TR" sz="1600" i="1">
                            <a:latin typeface="Cambria Math" panose="02040503050406030204" pitchFamily="18" charset="0"/>
                          </a:rPr>
                        </m:ctrlPr>
                      </m:sSubPr>
                      <m:e>
                        <m:acc>
                          <m:accPr>
                            <m:chr m:val="⃗"/>
                            <m:ctrlPr>
                              <a:rPr lang="tr-TR" sz="1600" i="1">
                                <a:solidFill>
                                  <a:schemeClr val="tx1">
                                    <a:lumMod val="85000"/>
                                    <a:lumOff val="15000"/>
                                  </a:schemeClr>
                                </a:solidFill>
                                <a:latin typeface="Cambria Math" panose="02040503050406030204" pitchFamily="18" charset="0"/>
                              </a:rPr>
                            </m:ctrlPr>
                          </m:accPr>
                          <m:e>
                            <m:r>
                              <a:rPr lang="tr-TR" sz="1600" i="1">
                                <a:solidFill>
                                  <a:schemeClr val="tx1">
                                    <a:lumMod val="85000"/>
                                    <a:lumOff val="15000"/>
                                  </a:schemeClr>
                                </a:solidFill>
                                <a:latin typeface="Cambria Math" panose="02040503050406030204" pitchFamily="18" charset="0"/>
                              </a:rPr>
                              <m:t>𝑀</m:t>
                            </m:r>
                          </m:e>
                        </m:acc>
                      </m:e>
                      <m:sub>
                        <m:sSub>
                          <m:sSubPr>
                            <m:ctrlPr>
                              <a:rPr lang="tr-TR" sz="1600" i="1">
                                <a:latin typeface="Cambria Math" panose="02040503050406030204" pitchFamily="18" charset="0"/>
                              </a:rPr>
                            </m:ctrlPr>
                          </m:sSubPr>
                          <m:e>
                            <m:r>
                              <a:rPr lang="tr-TR" sz="1600" i="1">
                                <a:latin typeface="Cambria Math" panose="02040503050406030204" pitchFamily="18" charset="0"/>
                              </a:rPr>
                              <m:t>𝑅</m:t>
                            </m:r>
                          </m:e>
                          <m:sub>
                            <m:r>
                              <a:rPr lang="tr-TR" sz="1600" i="1">
                                <a:latin typeface="Cambria Math" panose="02040503050406030204" pitchFamily="18" charset="0"/>
                              </a:rPr>
                              <m:t>//</m:t>
                            </m:r>
                          </m:sub>
                        </m:sSub>
                      </m:sub>
                    </m:sSub>
                  </m:oMath>
                </a14:m>
                <a:r>
                  <a:rPr lang="tr-TR" sz="1600" dirty="0"/>
                  <a:t>diye bir bileşeni olmaz ve vidaya indirgenemez.  </a:t>
                </a:r>
              </a:p>
            </p:txBody>
          </p:sp>
        </mc:Choice>
        <mc:Fallback xmlns="">
          <p:sp>
            <p:nvSpPr>
              <p:cNvPr id="27" name="Metin kutusu 26"/>
              <p:cNvSpPr txBox="1">
                <a:spLocks noRot="1" noChangeAspect="1" noMove="1" noResize="1" noEditPoints="1" noAdjustHandles="1" noChangeArrowheads="1" noChangeShapeType="1" noTextEdit="1"/>
              </p:cNvSpPr>
              <p:nvPr/>
            </p:nvSpPr>
            <p:spPr>
              <a:xfrm>
                <a:off x="2897921" y="1877877"/>
                <a:ext cx="6246079" cy="667427"/>
              </a:xfrm>
              <a:prstGeom prst="rect">
                <a:avLst/>
              </a:prstGeom>
              <a:blipFill>
                <a:blip r:embed="rId3"/>
                <a:stretch>
                  <a:fillRect l="-488" t="-2727" b="-3636"/>
                </a:stretch>
              </a:blipFill>
            </p:spPr>
            <p:txBody>
              <a:bodyPr/>
              <a:lstStyle/>
              <a:p>
                <a:r>
                  <a:rPr lang="tr-TR">
                    <a:noFill/>
                  </a:rPr>
                  <a:t> </a:t>
                </a:r>
              </a:p>
            </p:txBody>
          </p:sp>
        </mc:Fallback>
      </mc:AlternateContent>
      <p:sp>
        <p:nvSpPr>
          <p:cNvPr id="28" name="Metin kutusu 27"/>
          <p:cNvSpPr txBox="1"/>
          <p:nvPr/>
        </p:nvSpPr>
        <p:spPr>
          <a:xfrm>
            <a:off x="2878644" y="2689320"/>
            <a:ext cx="5864280" cy="338554"/>
          </a:xfrm>
          <a:prstGeom prst="rect">
            <a:avLst/>
          </a:prstGeom>
          <a:noFill/>
        </p:spPr>
        <p:txBody>
          <a:bodyPr wrap="square" rtlCol="0">
            <a:spAutoFit/>
          </a:bodyPr>
          <a:lstStyle/>
          <a:p>
            <a:r>
              <a:rPr lang="tr-TR" sz="1600" b="1" dirty="0"/>
              <a:t>M ‘in R’ye dik olup olmadığını nasıl anlarız?</a:t>
            </a:r>
          </a:p>
        </p:txBody>
      </p:sp>
      <p:sp>
        <p:nvSpPr>
          <p:cNvPr id="29" name="Metin kutusu 28"/>
          <p:cNvSpPr txBox="1"/>
          <p:nvPr/>
        </p:nvSpPr>
        <p:spPr>
          <a:xfrm>
            <a:off x="2877716" y="2914053"/>
            <a:ext cx="5865208" cy="830997"/>
          </a:xfrm>
          <a:prstGeom prst="rect">
            <a:avLst/>
          </a:prstGeom>
          <a:noFill/>
        </p:spPr>
        <p:txBody>
          <a:bodyPr wrap="square" rtlCol="0">
            <a:spAutoFit/>
          </a:bodyPr>
          <a:lstStyle/>
          <a:p>
            <a:r>
              <a:rPr lang="tr-TR" sz="1600" dirty="0"/>
              <a:t>M ve R </a:t>
            </a:r>
            <a:r>
              <a:rPr lang="tr-TR" sz="1600" dirty="0" err="1"/>
              <a:t>nin</a:t>
            </a:r>
            <a:r>
              <a:rPr lang="tr-TR" sz="1600" dirty="0"/>
              <a:t> skaler çarpımı sıfır ise birbirlerine diktir. </a:t>
            </a:r>
          </a:p>
          <a:p>
            <a:r>
              <a:rPr lang="tr-TR" sz="1600" dirty="0"/>
              <a:t>Açı 90° olursa kosinüsü sıfır olur (</a:t>
            </a:r>
            <a:r>
              <a:rPr lang="tr-TR" sz="1600" dirty="0" err="1"/>
              <a:t>Bknz</a:t>
            </a:r>
            <a:r>
              <a:rPr lang="tr-TR" sz="1600" dirty="0"/>
              <a:t>: 1.10).</a:t>
            </a:r>
          </a:p>
          <a:p>
            <a:r>
              <a:rPr lang="tr-TR" sz="1600" dirty="0"/>
              <a:t>Bu durumda vidaya indirgenemez.</a:t>
            </a:r>
          </a:p>
        </p:txBody>
      </p:sp>
      <mc:AlternateContent xmlns:mc="http://schemas.openxmlformats.org/markup-compatibility/2006" xmlns:a14="http://schemas.microsoft.com/office/drawing/2010/main">
        <mc:Choice Requires="a14">
          <p:sp>
            <p:nvSpPr>
              <p:cNvPr id="39" name="Metin kutusu 38"/>
              <p:cNvSpPr txBox="1"/>
              <p:nvPr/>
            </p:nvSpPr>
            <p:spPr>
              <a:xfrm>
                <a:off x="2913568" y="3919829"/>
                <a:ext cx="937308" cy="3416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𝑅</m:t>
                          </m:r>
                        </m:e>
                      </m:acc>
                      <m:r>
                        <a:rPr lang="tr-TR" b="0" i="1" smtClean="0">
                          <a:latin typeface="Cambria Math" panose="02040503050406030204" pitchFamily="18" charset="0"/>
                        </a:rPr>
                        <m:t>.</m:t>
                      </m:r>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𝑀</m:t>
                          </m:r>
                        </m:e>
                      </m:acc>
                      <m:r>
                        <a:rPr lang="tr-TR" b="0" i="1" smtClean="0">
                          <a:latin typeface="Cambria Math" panose="02040503050406030204" pitchFamily="18" charset="0"/>
                        </a:rPr>
                        <m:t>=0</m:t>
                      </m:r>
                    </m:oMath>
                  </m:oMathPara>
                </a14:m>
                <a:endParaRPr lang="tr-TR" dirty="0"/>
              </a:p>
            </p:txBody>
          </p:sp>
        </mc:Choice>
        <mc:Fallback xmlns="">
          <p:sp>
            <p:nvSpPr>
              <p:cNvPr id="39" name="Metin kutusu 38"/>
              <p:cNvSpPr txBox="1">
                <a:spLocks noRot="1" noChangeAspect="1" noMove="1" noResize="1" noEditPoints="1" noAdjustHandles="1" noChangeArrowheads="1" noChangeShapeType="1" noTextEdit="1"/>
              </p:cNvSpPr>
              <p:nvPr/>
            </p:nvSpPr>
            <p:spPr>
              <a:xfrm>
                <a:off x="2913568" y="3919829"/>
                <a:ext cx="937308" cy="341658"/>
              </a:xfrm>
              <a:prstGeom prst="rect">
                <a:avLst/>
              </a:prstGeom>
              <a:blipFill>
                <a:blip r:embed="rId4"/>
                <a:stretch>
                  <a:fillRect l="-5195" r="-4545"/>
                </a:stretch>
              </a:blipFill>
            </p:spPr>
            <p:txBody>
              <a:bodyPr/>
              <a:lstStyle/>
              <a:p>
                <a:r>
                  <a:rPr lang="tr-TR">
                    <a:noFill/>
                  </a:rPr>
                  <a:t> </a:t>
                </a:r>
              </a:p>
            </p:txBody>
          </p:sp>
        </mc:Fallback>
      </mc:AlternateContent>
      <p:sp>
        <p:nvSpPr>
          <p:cNvPr id="41" name="Metin kutusu 40"/>
          <p:cNvSpPr txBox="1"/>
          <p:nvPr/>
        </p:nvSpPr>
        <p:spPr>
          <a:xfrm>
            <a:off x="3832737" y="3925669"/>
            <a:ext cx="4078524" cy="372409"/>
          </a:xfrm>
          <a:prstGeom prst="rect">
            <a:avLst/>
          </a:prstGeom>
          <a:noFill/>
        </p:spPr>
        <p:txBody>
          <a:bodyPr wrap="square" rtlCol="0">
            <a:spAutoFit/>
          </a:bodyPr>
          <a:lstStyle/>
          <a:p>
            <a:r>
              <a:rPr lang="tr-TR" sz="1600" dirty="0"/>
              <a:t>ise birbirlerine diktirler. Vida oluşturmazlar.</a:t>
            </a:r>
            <a:endParaRPr lang="tr-TR" sz="1100" dirty="0"/>
          </a:p>
        </p:txBody>
      </p:sp>
      <p:sp>
        <p:nvSpPr>
          <p:cNvPr id="34" name="Metin kutusu 33"/>
          <p:cNvSpPr txBox="1"/>
          <p:nvPr/>
        </p:nvSpPr>
        <p:spPr>
          <a:xfrm>
            <a:off x="156890" y="83180"/>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grpSp>
        <p:nvGrpSpPr>
          <p:cNvPr id="13" name="Grup 12">
            <a:extLst>
              <a:ext uri="{FF2B5EF4-FFF2-40B4-BE49-F238E27FC236}">
                <a16:creationId xmlns:a16="http://schemas.microsoft.com/office/drawing/2014/main" id="{06BD85DC-CFBD-83F5-5478-A72B3111F8ED}"/>
              </a:ext>
            </a:extLst>
          </p:cNvPr>
          <p:cNvGrpSpPr/>
          <p:nvPr/>
        </p:nvGrpSpPr>
        <p:grpSpPr>
          <a:xfrm>
            <a:off x="323528" y="4193207"/>
            <a:ext cx="8938476" cy="1828081"/>
            <a:chOff x="141826" y="4437112"/>
            <a:chExt cx="8938476" cy="1828081"/>
          </a:xfrm>
        </p:grpSpPr>
        <p:sp>
          <p:nvSpPr>
            <p:cNvPr id="22" name="Metin kutusu 21"/>
            <p:cNvSpPr txBox="1"/>
            <p:nvPr/>
          </p:nvSpPr>
          <p:spPr>
            <a:xfrm>
              <a:off x="144771" y="4437112"/>
              <a:ext cx="1330885" cy="830997"/>
            </a:xfrm>
            <a:prstGeom prst="rect">
              <a:avLst/>
            </a:prstGeom>
            <a:solidFill>
              <a:schemeClr val="bg2">
                <a:lumMod val="75000"/>
              </a:schemeClr>
            </a:solidFill>
            <a:ln>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solidFill>
                    <a:schemeClr val="bg1"/>
                  </a:solidFill>
                  <a:effectLst>
                    <a:outerShdw blurRad="38100" dist="38100" dir="2700000" algn="tl">
                      <a:srgbClr val="000000">
                        <a:alpha val="43137"/>
                      </a:srgbClr>
                    </a:outerShdw>
                  </a:effectLst>
                </a:rPr>
                <a:t>Özet olarak</a:t>
              </a:r>
            </a:p>
            <a:p>
              <a:endParaRPr lang="tr-TR" sz="1600" b="1" dirty="0">
                <a:solidFill>
                  <a:schemeClr val="tx1">
                    <a:lumMod val="85000"/>
                    <a:lumOff val="15000"/>
                  </a:schemeClr>
                </a:solidFill>
                <a:effectLst>
                  <a:outerShdw blurRad="38100" dist="38100" dir="2700000" algn="tl">
                    <a:srgbClr val="000000">
                      <a:alpha val="43137"/>
                    </a:srgbClr>
                  </a:outerShdw>
                </a:effectLst>
              </a:endParaRPr>
            </a:p>
            <a:p>
              <a:endParaRPr lang="tr-TR" sz="1600" b="1" dirty="0">
                <a:solidFill>
                  <a:schemeClr val="tx1">
                    <a:lumMod val="85000"/>
                    <a:lumOff val="15000"/>
                  </a:schemeClr>
                </a:solidFill>
                <a:effectLst>
                  <a:outerShdw blurRad="38100" dist="38100" dir="2700000" algn="tl">
                    <a:srgbClr val="000000">
                      <a:alpha val="43137"/>
                    </a:srgbClr>
                  </a:outerShdw>
                </a:effectLst>
              </a:endParaRPr>
            </a:p>
          </p:txBody>
        </p:sp>
        <p:sp>
          <p:nvSpPr>
            <p:cNvPr id="30" name="Yuvarlatılmış Dikdörtgen 29"/>
            <p:cNvSpPr/>
            <p:nvPr/>
          </p:nvSpPr>
          <p:spPr>
            <a:xfrm>
              <a:off x="141826" y="4797152"/>
              <a:ext cx="8501071" cy="1468041"/>
            </a:xfrm>
            <a:prstGeom prst="roundRect">
              <a:avLst/>
            </a:prstGeom>
            <a:solidFill>
              <a:schemeClr val="accent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mc:AlternateContent xmlns:mc="http://schemas.openxmlformats.org/markup-compatibility/2006" xmlns:a14="http://schemas.microsoft.com/office/drawing/2010/main">
          <mc:Choice Requires="a14">
            <p:sp>
              <p:nvSpPr>
                <p:cNvPr id="31" name="Metin kutusu 30"/>
                <p:cNvSpPr txBox="1"/>
                <p:nvPr/>
              </p:nvSpPr>
              <p:spPr>
                <a:xfrm>
                  <a:off x="344710" y="5204650"/>
                  <a:ext cx="1379241" cy="3105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b="1" i="1" smtClean="0">
                                <a:solidFill>
                                  <a:schemeClr val="tx1">
                                    <a:lumMod val="85000"/>
                                    <a:lumOff val="15000"/>
                                  </a:schemeClr>
                                </a:solidFill>
                                <a:latin typeface="Cambria Math" panose="02040503050406030204" pitchFamily="18" charset="0"/>
                              </a:rPr>
                            </m:ctrlPr>
                          </m:accPr>
                          <m:e>
                            <m:r>
                              <a:rPr lang="tr-TR" b="1" i="1" smtClean="0">
                                <a:solidFill>
                                  <a:schemeClr val="tx1">
                                    <a:lumMod val="85000"/>
                                    <a:lumOff val="15000"/>
                                  </a:schemeClr>
                                </a:solidFill>
                                <a:latin typeface="Cambria Math" panose="02040503050406030204" pitchFamily="18" charset="0"/>
                              </a:rPr>
                              <m:t>𝑹</m:t>
                            </m:r>
                          </m:e>
                        </m:acc>
                        <m:r>
                          <a:rPr lang="tr-TR" i="1">
                            <a:latin typeface="Cambria Math" panose="02040503050406030204" pitchFamily="18" charset="0"/>
                            <a:ea typeface="Cambria Math" panose="02040503050406030204" pitchFamily="18" charset="0"/>
                          </a:rPr>
                          <m:t>×</m:t>
                        </m:r>
                        <m:acc>
                          <m:accPr>
                            <m:chr m:val="⃗"/>
                            <m:ctrlPr>
                              <a:rPr lang="tr-TR" b="1" i="1" smtClean="0">
                                <a:solidFill>
                                  <a:schemeClr val="tx1">
                                    <a:lumMod val="85000"/>
                                    <a:lumOff val="15000"/>
                                  </a:schemeClr>
                                </a:solidFill>
                                <a:latin typeface="Cambria Math" panose="02040503050406030204" pitchFamily="18" charset="0"/>
                              </a:rPr>
                            </m:ctrlPr>
                          </m:accPr>
                          <m:e>
                            <m:r>
                              <a:rPr lang="tr-TR" b="1" i="1" smtClean="0">
                                <a:solidFill>
                                  <a:schemeClr val="tx1">
                                    <a:lumMod val="85000"/>
                                    <a:lumOff val="15000"/>
                                  </a:schemeClr>
                                </a:solidFill>
                                <a:latin typeface="Cambria Math" panose="02040503050406030204" pitchFamily="18" charset="0"/>
                              </a:rPr>
                              <m:t>𝑴</m:t>
                            </m:r>
                          </m:e>
                        </m:acc>
                        <m:r>
                          <a:rPr lang="tr-TR" b="1" i="1" smtClean="0">
                            <a:solidFill>
                              <a:schemeClr val="tx1">
                                <a:lumMod val="85000"/>
                                <a:lumOff val="15000"/>
                              </a:schemeClr>
                            </a:solidFill>
                            <a:latin typeface="Cambria Math" panose="02040503050406030204" pitchFamily="18" charset="0"/>
                          </a:rPr>
                          <m:t> </m:t>
                        </m:r>
                        <m:r>
                          <a:rPr lang="tr-TR" b="1" i="1" smtClean="0">
                            <a:solidFill>
                              <a:schemeClr val="tx1">
                                <a:lumMod val="85000"/>
                                <a:lumOff val="15000"/>
                              </a:schemeClr>
                            </a:solidFill>
                            <a:latin typeface="Cambria Math" panose="02040503050406030204" pitchFamily="18" charset="0"/>
                            <a:ea typeface="Cambria Math" panose="02040503050406030204" pitchFamily="18" charset="0"/>
                          </a:rPr>
                          <m:t>≠</m:t>
                        </m:r>
                        <m:r>
                          <a:rPr lang="tr-TR" b="1" i="1" smtClean="0">
                            <a:solidFill>
                              <a:schemeClr val="tx1">
                                <a:lumMod val="85000"/>
                                <a:lumOff val="15000"/>
                              </a:schemeClr>
                            </a:solidFill>
                            <a:latin typeface="Cambria Math" panose="02040503050406030204" pitchFamily="18" charset="0"/>
                          </a:rPr>
                          <m:t>𝟎</m:t>
                        </m:r>
                      </m:oMath>
                    </m:oMathPara>
                  </a14:m>
                  <a:endParaRPr lang="tr-TR" b="1" dirty="0">
                    <a:solidFill>
                      <a:schemeClr val="tx1">
                        <a:lumMod val="85000"/>
                        <a:lumOff val="15000"/>
                      </a:schemeClr>
                    </a:solidFill>
                  </a:endParaRPr>
                </a:p>
              </p:txBody>
            </p:sp>
          </mc:Choice>
          <mc:Fallback xmlns="">
            <p:sp>
              <p:nvSpPr>
                <p:cNvPr id="31" name="Metin kutusu 30"/>
                <p:cNvSpPr txBox="1">
                  <a:spLocks noRot="1" noChangeAspect="1" noMove="1" noResize="1" noEditPoints="1" noAdjustHandles="1" noChangeArrowheads="1" noChangeShapeType="1" noTextEdit="1"/>
                </p:cNvSpPr>
                <p:nvPr/>
              </p:nvSpPr>
              <p:spPr>
                <a:xfrm>
                  <a:off x="344710" y="5204650"/>
                  <a:ext cx="1379241" cy="310598"/>
                </a:xfrm>
                <a:prstGeom prst="rect">
                  <a:avLst/>
                </a:prstGeom>
                <a:blipFill>
                  <a:blip r:embed="rId6"/>
                  <a:stretch>
                    <a:fillRect b="-7843"/>
                  </a:stretch>
                </a:blipFill>
              </p:spPr>
              <p:txBody>
                <a:bodyPr/>
                <a:lstStyle/>
                <a:p>
                  <a:r>
                    <a:rPr lang="tr-TR">
                      <a:noFill/>
                    </a:rPr>
                    <a:t> </a:t>
                  </a:r>
                </a:p>
              </p:txBody>
            </p:sp>
          </mc:Fallback>
        </mc:AlternateContent>
        <p:sp>
          <p:nvSpPr>
            <p:cNvPr id="32" name="Metin kutusu 31"/>
            <p:cNvSpPr txBox="1"/>
            <p:nvPr/>
          </p:nvSpPr>
          <p:spPr>
            <a:xfrm>
              <a:off x="1597601" y="5205050"/>
              <a:ext cx="7161328" cy="338554"/>
            </a:xfrm>
            <a:prstGeom prst="rect">
              <a:avLst/>
            </a:prstGeom>
            <a:noFill/>
          </p:spPr>
          <p:txBody>
            <a:bodyPr wrap="square" rtlCol="0">
              <a:spAutoFit/>
            </a:bodyPr>
            <a:lstStyle/>
            <a:p>
              <a:r>
                <a:rPr lang="tr-TR" sz="1600" b="1" i="0" dirty="0">
                  <a:solidFill>
                    <a:srgbClr val="007627"/>
                  </a:solidFill>
                  <a:effectLst/>
                  <a:latin typeface="arial" panose="020B0604020202020204" pitchFamily="34" charset="0"/>
                </a:rPr>
                <a:t>⇒</a:t>
              </a:r>
              <a:r>
                <a:rPr lang="tr-TR" sz="1600" b="1" i="0" dirty="0">
                  <a:solidFill>
                    <a:srgbClr val="202124"/>
                  </a:solidFill>
                  <a:effectLst/>
                  <a:latin typeface="arial" panose="020B0604020202020204" pitchFamily="34" charset="0"/>
                </a:rPr>
                <a:t> </a:t>
              </a:r>
              <a:r>
                <a:rPr lang="tr-TR" sz="1600" dirty="0">
                  <a:solidFill>
                    <a:schemeClr val="tx1">
                      <a:lumMod val="85000"/>
                      <a:lumOff val="15000"/>
                    </a:schemeClr>
                  </a:solidFill>
                </a:rPr>
                <a:t>vida oluşturmazlar. </a:t>
              </a:r>
              <a:r>
                <a:rPr lang="tr-TR" sz="1200" dirty="0">
                  <a:solidFill>
                    <a:schemeClr val="tx1">
                      <a:lumMod val="85000"/>
                      <a:lumOff val="15000"/>
                    </a:schemeClr>
                  </a:solidFill>
                </a:rPr>
                <a:t>(Çünkü aynı doğrultu üzerinde değillerdir. Ancak vidaya indirgenme ihtimali vardır.)</a:t>
              </a:r>
            </a:p>
          </p:txBody>
        </p:sp>
        <p:sp>
          <p:nvSpPr>
            <p:cNvPr id="35" name="Metin kutusu 34"/>
            <p:cNvSpPr txBox="1"/>
            <p:nvPr/>
          </p:nvSpPr>
          <p:spPr>
            <a:xfrm>
              <a:off x="184388" y="4869160"/>
              <a:ext cx="518811" cy="338554"/>
            </a:xfrm>
            <a:prstGeom prst="rect">
              <a:avLst/>
            </a:prstGeom>
            <a:noFill/>
          </p:spPr>
          <p:txBody>
            <a:bodyPr wrap="square" rtlCol="0">
              <a:spAutoFit/>
            </a:bodyPr>
            <a:lstStyle/>
            <a:p>
              <a:r>
                <a:rPr lang="tr-TR" sz="1600" dirty="0">
                  <a:solidFill>
                    <a:schemeClr val="tx1">
                      <a:lumMod val="85000"/>
                      <a:lumOff val="15000"/>
                    </a:schemeClr>
                  </a:solidFill>
                </a:rPr>
                <a:t>1.</a:t>
              </a:r>
            </a:p>
          </p:txBody>
        </p:sp>
        <p:sp>
          <p:nvSpPr>
            <p:cNvPr id="36" name="Metin kutusu 35"/>
            <p:cNvSpPr txBox="1"/>
            <p:nvPr/>
          </p:nvSpPr>
          <p:spPr>
            <a:xfrm>
              <a:off x="179512" y="5208468"/>
              <a:ext cx="518811" cy="338554"/>
            </a:xfrm>
            <a:prstGeom prst="rect">
              <a:avLst/>
            </a:prstGeom>
            <a:noFill/>
          </p:spPr>
          <p:txBody>
            <a:bodyPr wrap="square" rtlCol="0">
              <a:spAutoFit/>
            </a:bodyPr>
            <a:lstStyle/>
            <a:p>
              <a:r>
                <a:rPr lang="tr-TR" sz="1600" dirty="0">
                  <a:solidFill>
                    <a:schemeClr val="tx1">
                      <a:lumMod val="85000"/>
                      <a:lumOff val="15000"/>
                    </a:schemeClr>
                  </a:solidFill>
                </a:rPr>
                <a:t>2.</a:t>
              </a:r>
            </a:p>
          </p:txBody>
        </p:sp>
        <mc:AlternateContent xmlns:mc="http://schemas.openxmlformats.org/markup-compatibility/2006" xmlns:a14="http://schemas.microsoft.com/office/drawing/2010/main">
          <mc:Choice Requires="a14">
            <p:sp>
              <p:nvSpPr>
                <p:cNvPr id="38" name="Metin kutusu 37"/>
                <p:cNvSpPr txBox="1"/>
                <p:nvPr/>
              </p:nvSpPr>
              <p:spPr>
                <a:xfrm>
                  <a:off x="467134" y="5805083"/>
                  <a:ext cx="1091624" cy="3105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b="1" i="1" smtClean="0">
                                <a:solidFill>
                                  <a:schemeClr val="tx1">
                                    <a:lumMod val="85000"/>
                                    <a:lumOff val="15000"/>
                                  </a:schemeClr>
                                </a:solidFill>
                                <a:latin typeface="Cambria Math" panose="02040503050406030204" pitchFamily="18" charset="0"/>
                              </a:rPr>
                            </m:ctrlPr>
                          </m:accPr>
                          <m:e>
                            <m:r>
                              <a:rPr lang="tr-TR" b="1" i="1" smtClean="0">
                                <a:solidFill>
                                  <a:schemeClr val="tx1">
                                    <a:lumMod val="85000"/>
                                    <a:lumOff val="15000"/>
                                  </a:schemeClr>
                                </a:solidFill>
                                <a:latin typeface="Cambria Math" panose="02040503050406030204" pitchFamily="18" charset="0"/>
                              </a:rPr>
                              <m:t>𝑹</m:t>
                            </m:r>
                            <m:r>
                              <a:rPr lang="tr-TR" b="1" i="1" smtClean="0">
                                <a:solidFill>
                                  <a:schemeClr val="tx1">
                                    <a:lumMod val="85000"/>
                                    <a:lumOff val="15000"/>
                                  </a:schemeClr>
                                </a:solidFill>
                                <a:latin typeface="Cambria Math" panose="02040503050406030204" pitchFamily="18" charset="0"/>
                              </a:rPr>
                              <m:t> </m:t>
                            </m:r>
                          </m:e>
                        </m:acc>
                        <m:r>
                          <a:rPr lang="tr-TR" b="1" i="1" smtClean="0">
                            <a:solidFill>
                              <a:schemeClr val="tx1">
                                <a:lumMod val="85000"/>
                                <a:lumOff val="15000"/>
                              </a:schemeClr>
                            </a:solidFill>
                            <a:latin typeface="Cambria Math" panose="02040503050406030204" pitchFamily="18" charset="0"/>
                          </a:rPr>
                          <m:t>.</m:t>
                        </m:r>
                        <m:acc>
                          <m:accPr>
                            <m:chr m:val="⃗"/>
                            <m:ctrlPr>
                              <a:rPr lang="tr-TR" b="1" i="1" smtClean="0">
                                <a:solidFill>
                                  <a:schemeClr val="tx1">
                                    <a:lumMod val="85000"/>
                                    <a:lumOff val="15000"/>
                                  </a:schemeClr>
                                </a:solidFill>
                                <a:latin typeface="Cambria Math" panose="02040503050406030204" pitchFamily="18" charset="0"/>
                              </a:rPr>
                            </m:ctrlPr>
                          </m:accPr>
                          <m:e>
                            <m:r>
                              <a:rPr lang="tr-TR" b="1" i="1" smtClean="0">
                                <a:solidFill>
                                  <a:schemeClr val="tx1">
                                    <a:lumMod val="85000"/>
                                    <a:lumOff val="15000"/>
                                  </a:schemeClr>
                                </a:solidFill>
                                <a:latin typeface="Cambria Math" panose="02040503050406030204" pitchFamily="18" charset="0"/>
                              </a:rPr>
                              <m:t>𝑴</m:t>
                            </m:r>
                          </m:e>
                        </m:acc>
                        <m:r>
                          <a:rPr lang="tr-TR" b="1" i="1" smtClean="0">
                            <a:solidFill>
                              <a:schemeClr val="tx1">
                                <a:lumMod val="85000"/>
                                <a:lumOff val="15000"/>
                              </a:schemeClr>
                            </a:solidFill>
                            <a:latin typeface="Cambria Math" panose="02040503050406030204" pitchFamily="18" charset="0"/>
                          </a:rPr>
                          <m:t> </m:t>
                        </m:r>
                        <m:r>
                          <a:rPr lang="tr-TR" b="1" i="1" smtClean="0">
                            <a:solidFill>
                              <a:schemeClr val="tx1">
                                <a:lumMod val="85000"/>
                                <a:lumOff val="15000"/>
                              </a:schemeClr>
                            </a:solidFill>
                            <a:latin typeface="Cambria Math" panose="02040503050406030204" pitchFamily="18" charset="0"/>
                            <a:ea typeface="Cambria Math" panose="02040503050406030204" pitchFamily="18" charset="0"/>
                          </a:rPr>
                          <m:t>≠</m:t>
                        </m:r>
                        <m:r>
                          <a:rPr lang="tr-TR" b="1" i="1" smtClean="0">
                            <a:solidFill>
                              <a:schemeClr val="tx1">
                                <a:lumMod val="85000"/>
                                <a:lumOff val="15000"/>
                              </a:schemeClr>
                            </a:solidFill>
                            <a:latin typeface="Cambria Math" panose="02040503050406030204" pitchFamily="18" charset="0"/>
                          </a:rPr>
                          <m:t>𝟎</m:t>
                        </m:r>
                      </m:oMath>
                    </m:oMathPara>
                  </a14:m>
                  <a:endParaRPr lang="tr-TR" b="1" dirty="0">
                    <a:solidFill>
                      <a:schemeClr val="tx1">
                        <a:lumMod val="85000"/>
                        <a:lumOff val="15000"/>
                      </a:schemeClr>
                    </a:solidFill>
                  </a:endParaRPr>
                </a:p>
              </p:txBody>
            </p:sp>
          </mc:Choice>
          <mc:Fallback xmlns="">
            <p:sp>
              <p:nvSpPr>
                <p:cNvPr id="38" name="Metin kutusu 37"/>
                <p:cNvSpPr txBox="1">
                  <a:spLocks noRot="1" noChangeAspect="1" noMove="1" noResize="1" noEditPoints="1" noAdjustHandles="1" noChangeArrowheads="1" noChangeShapeType="1" noTextEdit="1"/>
                </p:cNvSpPr>
                <p:nvPr/>
              </p:nvSpPr>
              <p:spPr>
                <a:xfrm>
                  <a:off x="467134" y="5805083"/>
                  <a:ext cx="1091624" cy="310598"/>
                </a:xfrm>
                <a:prstGeom prst="rect">
                  <a:avLst/>
                </a:prstGeom>
                <a:blipFill>
                  <a:blip r:embed="rId7"/>
                  <a:stretch>
                    <a:fillRect l="-3352" r="-2793" b="-5882"/>
                  </a:stretch>
                </a:blipFill>
              </p:spPr>
              <p:txBody>
                <a:bodyPr/>
                <a:lstStyle/>
                <a:p>
                  <a:r>
                    <a:rPr lang="tr-TR">
                      <a:noFill/>
                    </a:rPr>
                    <a:t> </a:t>
                  </a:r>
                </a:p>
              </p:txBody>
            </p:sp>
          </mc:Fallback>
        </mc:AlternateContent>
        <p:sp>
          <p:nvSpPr>
            <p:cNvPr id="23" name="Dikdörtgen 22"/>
            <p:cNvSpPr/>
            <p:nvPr/>
          </p:nvSpPr>
          <p:spPr>
            <a:xfrm>
              <a:off x="1592725" y="5805264"/>
              <a:ext cx="7487577" cy="338554"/>
            </a:xfrm>
            <a:prstGeom prst="rect">
              <a:avLst/>
            </a:prstGeom>
            <a:noFill/>
          </p:spPr>
          <p:txBody>
            <a:bodyPr wrap="square">
              <a:spAutoFit/>
            </a:bodyPr>
            <a:lstStyle/>
            <a:p>
              <a:r>
                <a:rPr lang="tr-TR" sz="1600" b="1" i="0" dirty="0">
                  <a:solidFill>
                    <a:srgbClr val="007627"/>
                  </a:solidFill>
                  <a:effectLst/>
                  <a:latin typeface="arial" panose="020B0604020202020204" pitchFamily="34" charset="0"/>
                </a:rPr>
                <a:t>⇒</a:t>
              </a:r>
              <a:r>
                <a:rPr lang="tr-TR" sz="1600" b="1" i="0" dirty="0">
                  <a:solidFill>
                    <a:srgbClr val="202124"/>
                  </a:solidFill>
                  <a:effectLst/>
                  <a:latin typeface="arial" panose="020B0604020202020204" pitchFamily="34" charset="0"/>
                </a:rPr>
                <a:t> </a:t>
              </a:r>
              <a:r>
                <a:rPr lang="tr-TR" sz="1600" dirty="0">
                  <a:solidFill>
                    <a:schemeClr val="tx1">
                      <a:lumMod val="85000"/>
                      <a:lumOff val="15000"/>
                    </a:schemeClr>
                  </a:solidFill>
                </a:rPr>
                <a:t>vidaya indirgenebilirler. </a:t>
              </a:r>
              <a:r>
                <a:rPr lang="tr-TR" sz="1200" dirty="0">
                  <a:solidFill>
                    <a:schemeClr val="tx1">
                      <a:lumMod val="85000"/>
                      <a:lumOff val="15000"/>
                    </a:schemeClr>
                  </a:solidFill>
                </a:rPr>
                <a:t>(Çünkü aynı doğru üzerinde olmadıkları gibi birbirlerine dik değillerdir) </a:t>
              </a:r>
              <a:endParaRPr lang="tr-TR" dirty="0">
                <a:solidFill>
                  <a:schemeClr val="tx1">
                    <a:lumMod val="85000"/>
                    <a:lumOff val="15000"/>
                  </a:schemeClr>
                </a:solidFill>
              </a:endParaRPr>
            </a:p>
          </p:txBody>
        </p:sp>
        <mc:AlternateContent xmlns:mc="http://schemas.openxmlformats.org/markup-compatibility/2006" xmlns:a14="http://schemas.microsoft.com/office/drawing/2010/main">
          <mc:Choice Requires="a14">
            <p:sp>
              <p:nvSpPr>
                <p:cNvPr id="4" name="Metin kutusu 3">
                  <a:extLst>
                    <a:ext uri="{FF2B5EF4-FFF2-40B4-BE49-F238E27FC236}">
                      <a16:creationId xmlns:a16="http://schemas.microsoft.com/office/drawing/2014/main" id="{F7C3E0A9-4BA4-3BDF-5249-BD78E8412131}"/>
                    </a:ext>
                  </a:extLst>
                </p:cNvPr>
                <p:cNvSpPr txBox="1"/>
                <p:nvPr/>
              </p:nvSpPr>
              <p:spPr>
                <a:xfrm>
                  <a:off x="501103" y="4869160"/>
                  <a:ext cx="1091623" cy="3105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b="1" i="1" smtClean="0">
                                <a:latin typeface="Cambria Math" panose="02040503050406030204" pitchFamily="18" charset="0"/>
                              </a:rPr>
                            </m:ctrlPr>
                          </m:accPr>
                          <m:e>
                            <m:r>
                              <a:rPr lang="tr-TR" b="1" i="1" smtClean="0">
                                <a:latin typeface="Cambria Math" panose="02040503050406030204" pitchFamily="18" charset="0"/>
                              </a:rPr>
                              <m:t>𝑹</m:t>
                            </m:r>
                          </m:e>
                        </m:acc>
                        <m:r>
                          <a:rPr lang="tr-TR" i="1">
                            <a:latin typeface="Cambria Math" panose="02040503050406030204" pitchFamily="18" charset="0"/>
                            <a:ea typeface="Cambria Math" panose="02040503050406030204" pitchFamily="18" charset="0"/>
                          </a:rPr>
                          <m:t>×</m:t>
                        </m:r>
                        <m:acc>
                          <m:accPr>
                            <m:chr m:val="⃗"/>
                            <m:ctrlPr>
                              <a:rPr lang="tr-TR" b="1" i="1" smtClean="0">
                                <a:latin typeface="Cambria Math" panose="02040503050406030204" pitchFamily="18" charset="0"/>
                              </a:rPr>
                            </m:ctrlPr>
                          </m:accPr>
                          <m:e>
                            <m:r>
                              <a:rPr lang="tr-TR" b="1" i="1" smtClean="0">
                                <a:latin typeface="Cambria Math" panose="02040503050406030204" pitchFamily="18" charset="0"/>
                              </a:rPr>
                              <m:t>𝑴</m:t>
                            </m:r>
                          </m:e>
                        </m:acc>
                        <m:r>
                          <a:rPr lang="tr-TR" b="1" i="1" smtClean="0">
                            <a:latin typeface="Cambria Math" panose="02040503050406030204" pitchFamily="18" charset="0"/>
                          </a:rPr>
                          <m:t>=</m:t>
                        </m:r>
                        <m:r>
                          <a:rPr lang="tr-TR" b="1" i="1" smtClean="0">
                            <a:latin typeface="Cambria Math" panose="02040503050406030204" pitchFamily="18" charset="0"/>
                          </a:rPr>
                          <m:t>𝟎</m:t>
                        </m:r>
                      </m:oMath>
                    </m:oMathPara>
                  </a14:m>
                  <a:endParaRPr lang="tr-TR" b="1" dirty="0"/>
                </a:p>
              </p:txBody>
            </p:sp>
          </mc:Choice>
          <mc:Fallback xmlns="">
            <p:sp>
              <p:nvSpPr>
                <p:cNvPr id="4" name="Metin kutusu 3">
                  <a:extLst>
                    <a:ext uri="{FF2B5EF4-FFF2-40B4-BE49-F238E27FC236}">
                      <a16:creationId xmlns:a16="http://schemas.microsoft.com/office/drawing/2014/main" id="{F7C3E0A9-4BA4-3BDF-5249-BD78E8412131}"/>
                    </a:ext>
                  </a:extLst>
                </p:cNvPr>
                <p:cNvSpPr txBox="1">
                  <a:spLocks noRot="1" noChangeAspect="1" noMove="1" noResize="1" noEditPoints="1" noAdjustHandles="1" noChangeArrowheads="1" noChangeShapeType="1" noTextEdit="1"/>
                </p:cNvSpPr>
                <p:nvPr/>
              </p:nvSpPr>
              <p:spPr>
                <a:xfrm>
                  <a:off x="501103" y="4869160"/>
                  <a:ext cx="1091623" cy="310598"/>
                </a:xfrm>
                <a:prstGeom prst="rect">
                  <a:avLst/>
                </a:prstGeom>
                <a:blipFill>
                  <a:blip r:embed="rId8"/>
                  <a:stretch>
                    <a:fillRect l="-6145" r="-7263" b="-7843"/>
                  </a:stretch>
                </a:blipFill>
              </p:spPr>
              <p:txBody>
                <a:bodyPr/>
                <a:lstStyle/>
                <a:p>
                  <a:r>
                    <a:rPr lang="tr-TR">
                      <a:noFill/>
                    </a:rPr>
                    <a:t> </a:t>
                  </a:r>
                </a:p>
              </p:txBody>
            </p:sp>
          </mc:Fallback>
        </mc:AlternateContent>
        <p:sp>
          <p:nvSpPr>
            <p:cNvPr id="8" name="Metin kutusu 7">
              <a:extLst>
                <a:ext uri="{FF2B5EF4-FFF2-40B4-BE49-F238E27FC236}">
                  <a16:creationId xmlns:a16="http://schemas.microsoft.com/office/drawing/2014/main" id="{465BCF3C-19DD-FEFD-C2D6-CA841C1B75C4}"/>
                </a:ext>
              </a:extLst>
            </p:cNvPr>
            <p:cNvSpPr txBox="1"/>
            <p:nvPr/>
          </p:nvSpPr>
          <p:spPr>
            <a:xfrm>
              <a:off x="1592725" y="4884466"/>
              <a:ext cx="6790848" cy="338554"/>
            </a:xfrm>
            <a:prstGeom prst="rect">
              <a:avLst/>
            </a:prstGeom>
            <a:noFill/>
          </p:spPr>
          <p:txBody>
            <a:bodyPr wrap="square" rtlCol="0">
              <a:spAutoFit/>
            </a:bodyPr>
            <a:lstStyle/>
            <a:p>
              <a:r>
                <a:rPr lang="tr-TR" sz="1600" b="1" i="0" dirty="0">
                  <a:solidFill>
                    <a:srgbClr val="007627"/>
                  </a:solidFill>
                  <a:effectLst/>
                  <a:latin typeface="arial" panose="020B0604020202020204" pitchFamily="34" charset="0"/>
                </a:rPr>
                <a:t>⇒</a:t>
              </a:r>
              <a:r>
                <a:rPr lang="tr-TR" sz="1600" b="1" i="0" dirty="0">
                  <a:solidFill>
                    <a:srgbClr val="202124"/>
                  </a:solidFill>
                  <a:effectLst/>
                  <a:latin typeface="arial" panose="020B0604020202020204" pitchFamily="34" charset="0"/>
                </a:rPr>
                <a:t> </a:t>
              </a:r>
              <a:r>
                <a:rPr lang="tr-TR" sz="1600" dirty="0">
                  <a:solidFill>
                    <a:schemeClr val="tx1">
                      <a:lumMod val="85000"/>
                      <a:lumOff val="15000"/>
                    </a:schemeClr>
                  </a:solidFill>
                </a:rPr>
                <a:t>vida oluştururlar. </a:t>
              </a:r>
              <a:r>
                <a:rPr lang="tr-TR" sz="1200" dirty="0">
                  <a:solidFill>
                    <a:schemeClr val="tx1">
                      <a:lumMod val="85000"/>
                      <a:lumOff val="15000"/>
                    </a:schemeClr>
                  </a:solidFill>
                </a:rPr>
                <a:t>(Çünkü aynı doğrultu üzerindedirler. Sin0° = Sin180° = 0)</a:t>
              </a:r>
            </a:p>
          </p:txBody>
        </p:sp>
        <mc:AlternateContent xmlns:mc="http://schemas.openxmlformats.org/markup-compatibility/2006" xmlns:a14="http://schemas.microsoft.com/office/drawing/2010/main">
          <mc:Choice Requires="a14">
            <p:sp>
              <p:nvSpPr>
                <p:cNvPr id="9" name="Metin kutusu 8">
                  <a:extLst>
                    <a:ext uri="{FF2B5EF4-FFF2-40B4-BE49-F238E27FC236}">
                      <a16:creationId xmlns:a16="http://schemas.microsoft.com/office/drawing/2014/main" id="{33DB9191-0D2A-87F2-C56C-846EF81C1240}"/>
                    </a:ext>
                  </a:extLst>
                </p:cNvPr>
                <p:cNvSpPr txBox="1"/>
                <p:nvPr/>
              </p:nvSpPr>
              <p:spPr>
                <a:xfrm>
                  <a:off x="460742" y="5508637"/>
                  <a:ext cx="1091623" cy="3105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b="1" i="1" smtClean="0">
                                <a:solidFill>
                                  <a:schemeClr val="tx1">
                                    <a:lumMod val="85000"/>
                                    <a:lumOff val="15000"/>
                                  </a:schemeClr>
                                </a:solidFill>
                                <a:latin typeface="Cambria Math" panose="02040503050406030204" pitchFamily="18" charset="0"/>
                              </a:rPr>
                            </m:ctrlPr>
                          </m:accPr>
                          <m:e>
                            <m:r>
                              <a:rPr lang="tr-TR" b="1" i="1" smtClean="0">
                                <a:solidFill>
                                  <a:schemeClr val="tx1">
                                    <a:lumMod val="85000"/>
                                    <a:lumOff val="15000"/>
                                  </a:schemeClr>
                                </a:solidFill>
                                <a:latin typeface="Cambria Math" panose="02040503050406030204" pitchFamily="18" charset="0"/>
                              </a:rPr>
                              <m:t>𝑹</m:t>
                            </m:r>
                          </m:e>
                        </m:acc>
                        <m:r>
                          <a:rPr lang="tr-TR" b="1" i="1" smtClean="0">
                            <a:solidFill>
                              <a:schemeClr val="tx1">
                                <a:lumMod val="85000"/>
                                <a:lumOff val="15000"/>
                              </a:schemeClr>
                            </a:solidFill>
                            <a:latin typeface="Cambria Math" panose="02040503050406030204" pitchFamily="18" charset="0"/>
                          </a:rPr>
                          <m:t> .</m:t>
                        </m:r>
                        <m:acc>
                          <m:accPr>
                            <m:chr m:val="⃗"/>
                            <m:ctrlPr>
                              <a:rPr lang="tr-TR" b="1" i="1" smtClean="0">
                                <a:solidFill>
                                  <a:schemeClr val="tx1">
                                    <a:lumMod val="85000"/>
                                    <a:lumOff val="15000"/>
                                  </a:schemeClr>
                                </a:solidFill>
                                <a:latin typeface="Cambria Math" panose="02040503050406030204" pitchFamily="18" charset="0"/>
                              </a:rPr>
                            </m:ctrlPr>
                          </m:accPr>
                          <m:e>
                            <m:r>
                              <a:rPr lang="tr-TR" b="1" i="1" smtClean="0">
                                <a:solidFill>
                                  <a:schemeClr val="tx1">
                                    <a:lumMod val="85000"/>
                                    <a:lumOff val="15000"/>
                                  </a:schemeClr>
                                </a:solidFill>
                                <a:latin typeface="Cambria Math" panose="02040503050406030204" pitchFamily="18" charset="0"/>
                              </a:rPr>
                              <m:t>𝑴</m:t>
                            </m:r>
                          </m:e>
                        </m:acc>
                        <m:r>
                          <a:rPr lang="tr-TR" b="1" i="1" smtClean="0">
                            <a:solidFill>
                              <a:schemeClr val="tx1">
                                <a:lumMod val="85000"/>
                                <a:lumOff val="15000"/>
                              </a:schemeClr>
                            </a:solidFill>
                            <a:latin typeface="Cambria Math" panose="02040503050406030204" pitchFamily="18" charset="0"/>
                          </a:rPr>
                          <m:t>=</m:t>
                        </m:r>
                        <m:r>
                          <a:rPr lang="tr-TR" b="1" i="1" smtClean="0">
                            <a:solidFill>
                              <a:schemeClr val="tx1">
                                <a:lumMod val="85000"/>
                                <a:lumOff val="15000"/>
                              </a:schemeClr>
                            </a:solidFill>
                            <a:latin typeface="Cambria Math" panose="02040503050406030204" pitchFamily="18" charset="0"/>
                          </a:rPr>
                          <m:t>𝟎</m:t>
                        </m:r>
                      </m:oMath>
                    </m:oMathPara>
                  </a14:m>
                  <a:endParaRPr lang="tr-TR" b="1" dirty="0">
                    <a:solidFill>
                      <a:schemeClr val="tx1">
                        <a:lumMod val="85000"/>
                        <a:lumOff val="15000"/>
                      </a:schemeClr>
                    </a:solidFill>
                  </a:endParaRPr>
                </a:p>
              </p:txBody>
            </p:sp>
          </mc:Choice>
          <mc:Fallback xmlns="">
            <p:sp>
              <p:nvSpPr>
                <p:cNvPr id="9" name="Metin kutusu 8">
                  <a:extLst>
                    <a:ext uri="{FF2B5EF4-FFF2-40B4-BE49-F238E27FC236}">
                      <a16:creationId xmlns:a16="http://schemas.microsoft.com/office/drawing/2014/main" id="{33DB9191-0D2A-87F2-C56C-846EF81C1240}"/>
                    </a:ext>
                  </a:extLst>
                </p:cNvPr>
                <p:cNvSpPr txBox="1">
                  <a:spLocks noRot="1" noChangeAspect="1" noMove="1" noResize="1" noEditPoints="1" noAdjustHandles="1" noChangeArrowheads="1" noChangeShapeType="1" noTextEdit="1"/>
                </p:cNvSpPr>
                <p:nvPr/>
              </p:nvSpPr>
              <p:spPr>
                <a:xfrm>
                  <a:off x="460742" y="5508637"/>
                  <a:ext cx="1091623" cy="310598"/>
                </a:xfrm>
                <a:prstGeom prst="rect">
                  <a:avLst/>
                </a:prstGeom>
                <a:blipFill>
                  <a:blip r:embed="rId9"/>
                  <a:stretch>
                    <a:fillRect l="-559" r="-559" b="-7843"/>
                  </a:stretch>
                </a:blipFill>
              </p:spPr>
              <p:txBody>
                <a:bodyPr/>
                <a:lstStyle/>
                <a:p>
                  <a:r>
                    <a:rPr lang="tr-TR">
                      <a:noFill/>
                    </a:rPr>
                    <a:t> </a:t>
                  </a:r>
                </a:p>
              </p:txBody>
            </p:sp>
          </mc:Fallback>
        </mc:AlternateContent>
        <p:sp>
          <p:nvSpPr>
            <p:cNvPr id="10" name="Metin kutusu 9">
              <a:extLst>
                <a:ext uri="{FF2B5EF4-FFF2-40B4-BE49-F238E27FC236}">
                  <a16:creationId xmlns:a16="http://schemas.microsoft.com/office/drawing/2014/main" id="{E4134A4E-568D-7EA2-3166-9D2AC6617D1A}"/>
                </a:ext>
              </a:extLst>
            </p:cNvPr>
            <p:cNvSpPr txBox="1"/>
            <p:nvPr/>
          </p:nvSpPr>
          <p:spPr>
            <a:xfrm>
              <a:off x="1599118" y="5482257"/>
              <a:ext cx="5904656" cy="369332"/>
            </a:xfrm>
            <a:prstGeom prst="rect">
              <a:avLst/>
            </a:prstGeom>
            <a:noFill/>
          </p:spPr>
          <p:txBody>
            <a:bodyPr wrap="square" rtlCol="0">
              <a:spAutoFit/>
            </a:bodyPr>
            <a:lstStyle/>
            <a:p>
              <a:r>
                <a:rPr lang="tr-TR" b="1" dirty="0">
                  <a:solidFill>
                    <a:srgbClr val="007627"/>
                  </a:solidFill>
                </a:rPr>
                <a:t>⇒</a:t>
              </a:r>
              <a:r>
                <a:rPr lang="tr-TR" b="1" dirty="0"/>
                <a:t> </a:t>
              </a:r>
              <a:r>
                <a:rPr lang="tr-TR" sz="1600" dirty="0"/>
                <a:t>vidaya indirgenemezler. </a:t>
              </a:r>
              <a:r>
                <a:rPr lang="tr-TR" sz="1200" dirty="0"/>
                <a:t>(Çünkü birbirine diktirler. Cos90° = 0)</a:t>
              </a:r>
              <a:endParaRPr lang="tr-TR" sz="1100" dirty="0"/>
            </a:p>
          </p:txBody>
        </p:sp>
        <p:sp>
          <p:nvSpPr>
            <p:cNvPr id="11" name="Metin kutusu 10">
              <a:extLst>
                <a:ext uri="{FF2B5EF4-FFF2-40B4-BE49-F238E27FC236}">
                  <a16:creationId xmlns:a16="http://schemas.microsoft.com/office/drawing/2014/main" id="{10F833E2-6573-7859-3422-47FAB1A1732F}"/>
                </a:ext>
              </a:extLst>
            </p:cNvPr>
            <p:cNvSpPr txBox="1"/>
            <p:nvPr/>
          </p:nvSpPr>
          <p:spPr>
            <a:xfrm>
              <a:off x="179512" y="5505843"/>
              <a:ext cx="518811" cy="338554"/>
            </a:xfrm>
            <a:prstGeom prst="rect">
              <a:avLst/>
            </a:prstGeom>
            <a:noFill/>
          </p:spPr>
          <p:txBody>
            <a:bodyPr wrap="square" rtlCol="0">
              <a:spAutoFit/>
            </a:bodyPr>
            <a:lstStyle/>
            <a:p>
              <a:r>
                <a:rPr lang="tr-TR" sz="1600" dirty="0">
                  <a:solidFill>
                    <a:schemeClr val="tx1">
                      <a:lumMod val="85000"/>
                      <a:lumOff val="15000"/>
                    </a:schemeClr>
                  </a:solidFill>
                </a:rPr>
                <a:t>3.</a:t>
              </a:r>
            </a:p>
          </p:txBody>
        </p:sp>
        <p:sp>
          <p:nvSpPr>
            <p:cNvPr id="12" name="Metin kutusu 11">
              <a:extLst>
                <a:ext uri="{FF2B5EF4-FFF2-40B4-BE49-F238E27FC236}">
                  <a16:creationId xmlns:a16="http://schemas.microsoft.com/office/drawing/2014/main" id="{08F2DDCD-6D19-C372-C8E4-C78A22C3808D}"/>
                </a:ext>
              </a:extLst>
            </p:cNvPr>
            <p:cNvSpPr txBox="1"/>
            <p:nvPr/>
          </p:nvSpPr>
          <p:spPr>
            <a:xfrm>
              <a:off x="188579" y="5830602"/>
              <a:ext cx="518811" cy="338554"/>
            </a:xfrm>
            <a:prstGeom prst="rect">
              <a:avLst/>
            </a:prstGeom>
            <a:noFill/>
          </p:spPr>
          <p:txBody>
            <a:bodyPr wrap="square" rtlCol="0">
              <a:spAutoFit/>
            </a:bodyPr>
            <a:lstStyle/>
            <a:p>
              <a:r>
                <a:rPr lang="tr-TR" sz="1600" dirty="0">
                  <a:solidFill>
                    <a:schemeClr val="tx1">
                      <a:lumMod val="85000"/>
                      <a:lumOff val="15000"/>
                    </a:schemeClr>
                  </a:solidFill>
                </a:rPr>
                <a:t>4.</a:t>
              </a:r>
            </a:p>
          </p:txBody>
        </p:sp>
      </p:grpSp>
      <p:grpSp>
        <p:nvGrpSpPr>
          <p:cNvPr id="44" name="Grup 43">
            <a:extLst>
              <a:ext uri="{FF2B5EF4-FFF2-40B4-BE49-F238E27FC236}">
                <a16:creationId xmlns:a16="http://schemas.microsoft.com/office/drawing/2014/main" id="{0ED1B0DA-D2CF-E7AF-92D1-5E13A53CDE2D}"/>
              </a:ext>
            </a:extLst>
          </p:cNvPr>
          <p:cNvGrpSpPr/>
          <p:nvPr/>
        </p:nvGrpSpPr>
        <p:grpSpPr>
          <a:xfrm>
            <a:off x="530094" y="1753763"/>
            <a:ext cx="2199231" cy="2002846"/>
            <a:chOff x="530094" y="1753763"/>
            <a:chExt cx="2199231" cy="2002846"/>
          </a:xfrm>
        </p:grpSpPr>
        <p:pic>
          <p:nvPicPr>
            <p:cNvPr id="16" name="Resim 15">
              <a:extLst>
                <a:ext uri="{FF2B5EF4-FFF2-40B4-BE49-F238E27FC236}">
                  <a16:creationId xmlns:a16="http://schemas.microsoft.com/office/drawing/2014/main" id="{FA3B1663-CBD9-995E-ED5E-2E4DF7DBA4A4}"/>
                </a:ext>
              </a:extLst>
            </p:cNvPr>
            <p:cNvPicPr>
              <a:picLocks noChangeAspect="1"/>
            </p:cNvPicPr>
            <p:nvPr/>
          </p:nvPicPr>
          <p:blipFill>
            <a:blip r:embed="rId10"/>
            <a:srcRect l="3771" r="3771"/>
            <a:stretch/>
          </p:blipFill>
          <p:spPr>
            <a:xfrm>
              <a:off x="530094" y="1971812"/>
              <a:ext cx="1686850" cy="1784797"/>
            </a:xfrm>
            <a:prstGeom prst="rect">
              <a:avLst/>
            </a:prstGeom>
          </p:spPr>
        </p:pic>
        <p:cxnSp>
          <p:nvCxnSpPr>
            <p:cNvPr id="24" name="Düz Ok Bağlayıcısı 23">
              <a:extLst>
                <a:ext uri="{FF2B5EF4-FFF2-40B4-BE49-F238E27FC236}">
                  <a16:creationId xmlns:a16="http://schemas.microsoft.com/office/drawing/2014/main" id="{F67B246D-72AC-5C73-2C78-A1554D6EB657}"/>
                </a:ext>
              </a:extLst>
            </p:cNvPr>
            <p:cNvCxnSpPr>
              <a:cxnSpLocks/>
            </p:cNvCxnSpPr>
            <p:nvPr/>
          </p:nvCxnSpPr>
          <p:spPr>
            <a:xfrm flipV="1">
              <a:off x="1543050" y="2711301"/>
              <a:ext cx="755647" cy="272405"/>
            </a:xfrm>
            <a:prstGeom prst="straightConnector1">
              <a:avLst/>
            </a:prstGeom>
            <a:ln w="28575">
              <a:solidFill>
                <a:srgbClr val="F8112F"/>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Metin kutusu 41">
                  <a:extLst>
                    <a:ext uri="{FF2B5EF4-FFF2-40B4-BE49-F238E27FC236}">
                      <a16:creationId xmlns:a16="http://schemas.microsoft.com/office/drawing/2014/main" id="{BA168846-4A65-5676-D0A5-96AFDF89B0EB}"/>
                    </a:ext>
                  </a:extLst>
                </p:cNvPr>
                <p:cNvSpPr txBox="1"/>
                <p:nvPr/>
              </p:nvSpPr>
              <p:spPr>
                <a:xfrm>
                  <a:off x="1142921" y="1753763"/>
                  <a:ext cx="943008" cy="4029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sz="1800" i="1" smtClean="0">
                                <a:solidFill>
                                  <a:schemeClr val="tx1">
                                    <a:lumMod val="85000"/>
                                    <a:lumOff val="15000"/>
                                  </a:schemeClr>
                                </a:solidFill>
                                <a:latin typeface="Cambria Math" panose="02040503050406030204" pitchFamily="18" charset="0"/>
                              </a:rPr>
                            </m:ctrlPr>
                          </m:accPr>
                          <m:e>
                            <m:r>
                              <a:rPr lang="tr-TR" sz="1800" i="1">
                                <a:solidFill>
                                  <a:schemeClr val="tx1">
                                    <a:lumMod val="85000"/>
                                    <a:lumOff val="15000"/>
                                  </a:schemeClr>
                                </a:solidFill>
                                <a:latin typeface="Cambria Math" panose="02040503050406030204" pitchFamily="18" charset="0"/>
                              </a:rPr>
                              <m:t>𝑀</m:t>
                            </m:r>
                          </m:e>
                        </m:acc>
                      </m:oMath>
                    </m:oMathPara>
                  </a14:m>
                  <a:endParaRPr lang="tr-TR" dirty="0"/>
                </a:p>
              </p:txBody>
            </p:sp>
          </mc:Choice>
          <mc:Fallback xmlns="">
            <p:sp>
              <p:nvSpPr>
                <p:cNvPr id="42" name="Metin kutusu 41">
                  <a:extLst>
                    <a:ext uri="{FF2B5EF4-FFF2-40B4-BE49-F238E27FC236}">
                      <a16:creationId xmlns:a16="http://schemas.microsoft.com/office/drawing/2014/main" id="{BA168846-4A65-5676-D0A5-96AFDF89B0EB}"/>
                    </a:ext>
                  </a:extLst>
                </p:cNvPr>
                <p:cNvSpPr txBox="1">
                  <a:spLocks noRot="1" noChangeAspect="1" noMove="1" noResize="1" noEditPoints="1" noAdjustHandles="1" noChangeArrowheads="1" noChangeShapeType="1" noTextEdit="1"/>
                </p:cNvSpPr>
                <p:nvPr/>
              </p:nvSpPr>
              <p:spPr>
                <a:xfrm>
                  <a:off x="1142921" y="1753763"/>
                  <a:ext cx="943008" cy="402931"/>
                </a:xfrm>
                <a:prstGeom prst="rect">
                  <a:avLst/>
                </a:prstGeom>
                <a:blipFill>
                  <a:blip r:embed="rId11"/>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3" name="Metin kutusu 42">
                  <a:extLst>
                    <a:ext uri="{FF2B5EF4-FFF2-40B4-BE49-F238E27FC236}">
                      <a16:creationId xmlns:a16="http://schemas.microsoft.com/office/drawing/2014/main" id="{3764A5D4-8916-63FC-F723-C224C8C5CBBD}"/>
                    </a:ext>
                  </a:extLst>
                </p:cNvPr>
                <p:cNvSpPr txBox="1"/>
                <p:nvPr/>
              </p:nvSpPr>
              <p:spPr>
                <a:xfrm>
                  <a:off x="1786317" y="2348264"/>
                  <a:ext cx="943008" cy="4029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sz="1800" i="1" smtClean="0">
                                <a:solidFill>
                                  <a:schemeClr val="tx1">
                                    <a:lumMod val="85000"/>
                                    <a:lumOff val="15000"/>
                                  </a:schemeClr>
                                </a:solidFill>
                                <a:latin typeface="Cambria Math" panose="02040503050406030204" pitchFamily="18" charset="0"/>
                              </a:rPr>
                            </m:ctrlPr>
                          </m:accPr>
                          <m:e>
                            <m:r>
                              <a:rPr lang="tr-TR" sz="1800" b="0" i="1" smtClean="0">
                                <a:solidFill>
                                  <a:schemeClr val="tx1">
                                    <a:lumMod val="85000"/>
                                    <a:lumOff val="15000"/>
                                  </a:schemeClr>
                                </a:solidFill>
                                <a:latin typeface="Cambria Math" panose="02040503050406030204" pitchFamily="18" charset="0"/>
                              </a:rPr>
                              <m:t>𝑅</m:t>
                            </m:r>
                          </m:e>
                        </m:acc>
                      </m:oMath>
                    </m:oMathPara>
                  </a14:m>
                  <a:endParaRPr lang="tr-TR" dirty="0"/>
                </a:p>
              </p:txBody>
            </p:sp>
          </mc:Choice>
          <mc:Fallback xmlns="">
            <p:sp>
              <p:nvSpPr>
                <p:cNvPr id="43" name="Metin kutusu 42">
                  <a:extLst>
                    <a:ext uri="{FF2B5EF4-FFF2-40B4-BE49-F238E27FC236}">
                      <a16:creationId xmlns:a16="http://schemas.microsoft.com/office/drawing/2014/main" id="{3764A5D4-8916-63FC-F723-C224C8C5CBBD}"/>
                    </a:ext>
                  </a:extLst>
                </p:cNvPr>
                <p:cNvSpPr txBox="1">
                  <a:spLocks noRot="1" noChangeAspect="1" noMove="1" noResize="1" noEditPoints="1" noAdjustHandles="1" noChangeArrowheads="1" noChangeShapeType="1" noTextEdit="1"/>
                </p:cNvSpPr>
                <p:nvPr/>
              </p:nvSpPr>
              <p:spPr>
                <a:xfrm>
                  <a:off x="1786317" y="2348264"/>
                  <a:ext cx="943008" cy="402931"/>
                </a:xfrm>
                <a:prstGeom prst="rect">
                  <a:avLst/>
                </a:prstGeom>
                <a:blipFill>
                  <a:blip r:embed="rId12"/>
                  <a:stretch>
                    <a:fillRect/>
                  </a:stretch>
                </a:blipFill>
              </p:spPr>
              <p:txBody>
                <a:bodyPr/>
                <a:lstStyle/>
                <a:p>
                  <a:r>
                    <a:rPr lang="tr-TR">
                      <a:noFill/>
                    </a:rPr>
                    <a:t> </a:t>
                  </a:r>
                </a:p>
              </p:txBody>
            </p:sp>
          </mc:Fallback>
        </mc:AlternateContent>
      </p:grpSp>
    </p:spTree>
    <p:extLst>
      <p:ext uri="{BB962C8B-B14F-4D97-AF65-F5344CB8AC3E}">
        <p14:creationId xmlns:p14="http://schemas.microsoft.com/office/powerpoint/2010/main" val="1417241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wipe(left)">
                                      <p:cBhvr>
                                        <p:cTn id="12" dur="500"/>
                                        <p:tgtEl>
                                          <p:spTgt spid="27">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27">
                                            <p:txEl>
                                              <p:pRg st="1" end="1"/>
                                            </p:txEl>
                                          </p:spTgt>
                                        </p:tgtEl>
                                        <p:attrNameLst>
                                          <p:attrName>style.visibility</p:attrName>
                                        </p:attrNameLst>
                                      </p:cBhvr>
                                      <p:to>
                                        <p:strVal val="visible"/>
                                      </p:to>
                                    </p:set>
                                    <p:animEffect transition="in" filter="wipe(left)">
                                      <p:cBhvr>
                                        <p:cTn id="15" dur="500"/>
                                        <p:tgtEl>
                                          <p:spTgt spid="2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8">
                                            <p:txEl>
                                              <p:pRg st="0" end="0"/>
                                            </p:txEl>
                                          </p:spTgt>
                                        </p:tgtEl>
                                        <p:attrNameLst>
                                          <p:attrName>style.visibility</p:attrName>
                                        </p:attrNameLst>
                                      </p:cBhvr>
                                      <p:to>
                                        <p:strVal val="visible"/>
                                      </p:to>
                                    </p:set>
                                    <p:animEffect transition="in" filter="wipe(left)">
                                      <p:cBhvr>
                                        <p:cTn id="20" dur="500"/>
                                        <p:tgtEl>
                                          <p:spTgt spid="2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wipe(left)">
                                      <p:cBhvr>
                                        <p:cTn id="25" dur="500"/>
                                        <p:tgtEl>
                                          <p:spTgt spid="2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xEl>
                                              <p:pRg st="1" end="1"/>
                                            </p:txEl>
                                          </p:spTgt>
                                        </p:tgtEl>
                                        <p:attrNameLst>
                                          <p:attrName>style.visibility</p:attrName>
                                        </p:attrNameLst>
                                      </p:cBhvr>
                                      <p:to>
                                        <p:strVal val="visible"/>
                                      </p:to>
                                    </p:set>
                                    <p:animEffect transition="in" filter="wipe(left)">
                                      <p:cBhvr>
                                        <p:cTn id="30" dur="500"/>
                                        <p:tgtEl>
                                          <p:spTgt spid="2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xEl>
                                              <p:pRg st="2" end="2"/>
                                            </p:txEl>
                                          </p:spTgt>
                                        </p:tgtEl>
                                        <p:attrNameLst>
                                          <p:attrName>style.visibility</p:attrName>
                                        </p:attrNameLst>
                                      </p:cBhvr>
                                      <p:to>
                                        <p:strVal val="visible"/>
                                      </p:to>
                                    </p:set>
                                    <p:animEffect transition="in" filter="wipe(left)">
                                      <p:cBhvr>
                                        <p:cTn id="35" dur="500"/>
                                        <p:tgtEl>
                                          <p:spTgt spid="2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9" grpId="0"/>
      <p:bldP spid="41"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6">
            <a:extLst>
              <a:ext uri="{FF2B5EF4-FFF2-40B4-BE49-F238E27FC236}">
                <a16:creationId xmlns:a16="http://schemas.microsoft.com/office/drawing/2014/main" id="{61FD7AEC-4299-B53C-5AE5-086D6608F8EB}"/>
              </a:ext>
            </a:extLst>
          </p:cNvPr>
          <p:cNvSpPr/>
          <p:nvPr/>
        </p:nvSpPr>
        <p:spPr>
          <a:xfrm>
            <a:off x="3312000" y="2287714"/>
            <a:ext cx="1836064" cy="42917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29" name="Dikdörtgen 28">
            <a:extLst>
              <a:ext uri="{FF2B5EF4-FFF2-40B4-BE49-F238E27FC236}">
                <a16:creationId xmlns:a16="http://schemas.microsoft.com/office/drawing/2014/main" id="{F54E6F8E-1B06-DFCE-A5CE-1E5429218F36}"/>
              </a:ext>
            </a:extLst>
          </p:cNvPr>
          <p:cNvSpPr/>
          <p:nvPr/>
        </p:nvSpPr>
        <p:spPr>
          <a:xfrm>
            <a:off x="3289918" y="4859157"/>
            <a:ext cx="1836064" cy="42917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2" name="Altbilgi Yer Tutucusu 1"/>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125</a:t>
            </a:fld>
            <a:endParaRPr lang="tr-TR"/>
          </a:p>
        </p:txBody>
      </p:sp>
      <mc:AlternateContent xmlns:mc="http://schemas.openxmlformats.org/markup-compatibility/2006" xmlns:a14="http://schemas.microsoft.com/office/drawing/2010/main">
        <mc:Choice Requires="a14">
          <p:sp>
            <p:nvSpPr>
              <p:cNvPr id="16" name="Metin kutusu 15"/>
              <p:cNvSpPr txBox="1"/>
              <p:nvPr/>
            </p:nvSpPr>
            <p:spPr>
              <a:xfrm>
                <a:off x="3312000" y="1157273"/>
                <a:ext cx="5832000" cy="943592"/>
              </a:xfrm>
              <a:prstGeom prst="rect">
                <a:avLst/>
              </a:prstGeom>
              <a:noFill/>
            </p:spPr>
            <p:txBody>
              <a:bodyPr wrap="square" rtlCol="0" anchor="ctr">
                <a:spAutoFit/>
              </a:bodyPr>
              <a:lstStyle/>
              <a:p>
                <a14:m>
                  <m:oMath xmlns:m="http://schemas.openxmlformats.org/officeDocument/2006/math">
                    <m:sSub>
                      <m:sSubPr>
                        <m:ctrlPr>
                          <a:rPr lang="tr-TR" sz="1600" i="1">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i="1">
                                <a:latin typeface="Cambria Math" panose="02040503050406030204" pitchFamily="18" charset="0"/>
                              </a:rPr>
                              <m:t>𝑀</m:t>
                            </m:r>
                          </m:e>
                        </m:acc>
                      </m:e>
                      <m:sub>
                        <m:sSub>
                          <m:sSubPr>
                            <m:ctrlPr>
                              <a:rPr lang="tr-TR" sz="1600" i="1">
                                <a:latin typeface="Cambria Math" panose="02040503050406030204" pitchFamily="18" charset="0"/>
                              </a:rPr>
                            </m:ctrlPr>
                          </m:sSubPr>
                          <m:e>
                            <m:r>
                              <a:rPr lang="tr-TR" sz="1600" i="1">
                                <a:latin typeface="Cambria Math" panose="02040503050406030204" pitchFamily="18" charset="0"/>
                              </a:rPr>
                              <m:t>𝑅</m:t>
                            </m:r>
                          </m:e>
                          <m:sub>
                            <m:r>
                              <a:rPr lang="tr-TR" sz="1600" i="1">
                                <a:latin typeface="Cambria Math" panose="02040503050406030204" pitchFamily="18" charset="0"/>
                              </a:rPr>
                              <m:t>//</m:t>
                            </m:r>
                          </m:sub>
                        </m:sSub>
                      </m:sub>
                    </m:sSub>
                  </m:oMath>
                </a14:m>
                <a:r>
                  <a:rPr lang="tr-TR" sz="1600" dirty="0"/>
                  <a:t>vektörü </a:t>
                </a:r>
                <a14:m>
                  <m:oMath xmlns:m="http://schemas.openxmlformats.org/officeDocument/2006/math">
                    <m:acc>
                      <m:accPr>
                        <m:chr m:val="⃗"/>
                        <m:ctrlPr>
                          <a:rPr lang="tr-TR" sz="1600" i="1">
                            <a:latin typeface="Cambria Math" panose="02040503050406030204" pitchFamily="18" charset="0"/>
                          </a:rPr>
                        </m:ctrlPr>
                      </m:accPr>
                      <m:e>
                        <m:r>
                          <a:rPr lang="tr-TR" sz="1600" i="1">
                            <a:latin typeface="Cambria Math" panose="02040503050406030204" pitchFamily="18" charset="0"/>
                          </a:rPr>
                          <m:t>𝑀</m:t>
                        </m:r>
                      </m:e>
                    </m:acc>
                    <m:r>
                      <a:rPr lang="tr-TR" sz="1600" i="1">
                        <a:latin typeface="Cambria Math" panose="02040503050406030204" pitchFamily="18" charset="0"/>
                      </a:rPr>
                      <m:t> </m:t>
                    </m:r>
                  </m:oMath>
                </a14:m>
                <a:r>
                  <a:rPr lang="tr-TR" sz="1600" dirty="0"/>
                  <a:t>bileşke momentin </a:t>
                </a:r>
                <a14:m>
                  <m:oMath xmlns:m="http://schemas.openxmlformats.org/officeDocument/2006/math">
                    <m:acc>
                      <m:accPr>
                        <m:chr m:val="⃗"/>
                        <m:ctrlPr>
                          <a:rPr lang="tr-TR" sz="1600" b="1" i="1">
                            <a:latin typeface="Cambria Math" panose="02040503050406030204" pitchFamily="18" charset="0"/>
                          </a:rPr>
                        </m:ctrlPr>
                      </m:accPr>
                      <m:e>
                        <m:r>
                          <a:rPr lang="tr-TR" sz="1600" b="1" i="1" smtClean="0">
                            <a:latin typeface="Cambria Math" panose="02040503050406030204" pitchFamily="18" charset="0"/>
                          </a:rPr>
                          <m:t>𝑹</m:t>
                        </m:r>
                      </m:e>
                    </m:acc>
                  </m:oMath>
                </a14:m>
                <a:r>
                  <a:rPr lang="tr-TR" sz="1600" b="1" dirty="0"/>
                  <a:t> doğrultusundaki izdüşümüdür.</a:t>
                </a:r>
              </a:p>
              <a:p>
                <a14:m>
                  <m:oMath xmlns:m="http://schemas.openxmlformats.org/officeDocument/2006/math">
                    <m:acc>
                      <m:accPr>
                        <m:chr m:val="⃗"/>
                        <m:ctrlPr>
                          <a:rPr lang="tr-TR" sz="1600" i="1">
                            <a:latin typeface="Cambria Math" panose="02040503050406030204" pitchFamily="18" charset="0"/>
                          </a:rPr>
                        </m:ctrlPr>
                      </m:accPr>
                      <m:e>
                        <m:r>
                          <a:rPr lang="tr-TR" sz="1600" i="1">
                            <a:latin typeface="Cambria Math" panose="02040503050406030204" pitchFamily="18" charset="0"/>
                          </a:rPr>
                          <m:t>𝑀</m:t>
                        </m:r>
                      </m:e>
                    </m:acc>
                    <m:r>
                      <a:rPr lang="tr-TR" sz="1600" i="1">
                        <a:latin typeface="Cambria Math" panose="02040503050406030204" pitchFamily="18" charset="0"/>
                      </a:rPr>
                      <m:t> </m:t>
                    </m:r>
                  </m:oMath>
                </a14:m>
                <a:r>
                  <a:rPr lang="tr-TR" sz="1600" dirty="0"/>
                  <a:t>vektömrünün </a:t>
                </a:r>
                <a14:m>
                  <m:oMath xmlns:m="http://schemas.openxmlformats.org/officeDocument/2006/math">
                    <m:acc>
                      <m:accPr>
                        <m:chr m:val="⃗"/>
                        <m:ctrlPr>
                          <a:rPr lang="tr-TR" sz="1600" b="1" i="1">
                            <a:latin typeface="Cambria Math" panose="02040503050406030204" pitchFamily="18" charset="0"/>
                          </a:rPr>
                        </m:ctrlPr>
                      </m:accPr>
                      <m:e>
                        <m:r>
                          <a:rPr lang="tr-TR" sz="1600" b="1" i="1">
                            <a:latin typeface="Cambria Math" panose="02040503050406030204" pitchFamily="18" charset="0"/>
                          </a:rPr>
                          <m:t>𝑹</m:t>
                        </m:r>
                      </m:e>
                    </m:acc>
                  </m:oMath>
                </a14:m>
                <a:r>
                  <a:rPr lang="tr-TR" sz="1600" dirty="0"/>
                  <a:t> doğrultusundaki birim vektörle iki kez skaler çarpımına eşittir (</a:t>
                </a:r>
                <a:r>
                  <a:rPr lang="tr-TR" sz="1600" dirty="0" err="1"/>
                  <a:t>Bknz</a:t>
                </a:r>
                <a:r>
                  <a:rPr lang="tr-TR" sz="1600" dirty="0"/>
                  <a:t> 2.9):</a:t>
                </a:r>
              </a:p>
            </p:txBody>
          </p:sp>
        </mc:Choice>
        <mc:Fallback xmlns="">
          <p:sp>
            <p:nvSpPr>
              <p:cNvPr id="16" name="Metin kutusu 15"/>
              <p:cNvSpPr txBox="1">
                <a:spLocks noRot="1" noChangeAspect="1" noMove="1" noResize="1" noEditPoints="1" noAdjustHandles="1" noChangeArrowheads="1" noChangeShapeType="1" noTextEdit="1"/>
              </p:cNvSpPr>
              <p:nvPr/>
            </p:nvSpPr>
            <p:spPr>
              <a:xfrm>
                <a:off x="3312000" y="1157273"/>
                <a:ext cx="5832000" cy="943592"/>
              </a:xfrm>
              <a:prstGeom prst="rect">
                <a:avLst/>
              </a:prstGeom>
              <a:blipFill>
                <a:blip r:embed="rId2"/>
                <a:stretch>
                  <a:fillRect l="-522" b="-838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3" name="Dikdörtgen 12"/>
              <p:cNvSpPr/>
              <p:nvPr/>
            </p:nvSpPr>
            <p:spPr>
              <a:xfrm>
                <a:off x="3312000" y="2287714"/>
                <a:ext cx="1791901" cy="421206"/>
              </a:xfrm>
              <a:prstGeom prst="rect">
                <a:avLst/>
              </a:prstGeom>
            </p:spPr>
            <p:txBody>
              <a:bodyPr wrap="none" anchor="ctr">
                <a:spAutoFit/>
              </a:bodyPr>
              <a:lstStyle/>
              <a:p>
                <a14:m>
                  <m:oMath xmlns:m="http://schemas.openxmlformats.org/officeDocument/2006/math">
                    <m:sSub>
                      <m:sSubPr>
                        <m:ctrlPr>
                          <a:rPr lang="tr-TR" sz="1600" i="1" smtClean="0">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i="1">
                                <a:latin typeface="Cambria Math" panose="02040503050406030204" pitchFamily="18" charset="0"/>
                              </a:rPr>
                              <m:t>𝑀</m:t>
                            </m:r>
                          </m:e>
                        </m:acc>
                      </m:e>
                      <m:sub>
                        <m:sSub>
                          <m:sSubPr>
                            <m:ctrlPr>
                              <a:rPr lang="tr-TR" sz="1600" i="1">
                                <a:latin typeface="Cambria Math" panose="02040503050406030204" pitchFamily="18" charset="0"/>
                              </a:rPr>
                            </m:ctrlPr>
                          </m:sSubPr>
                          <m:e>
                            <m:r>
                              <a:rPr lang="tr-TR" sz="1600" i="1">
                                <a:latin typeface="Cambria Math" panose="02040503050406030204" pitchFamily="18" charset="0"/>
                              </a:rPr>
                              <m:t>𝑅</m:t>
                            </m:r>
                          </m:e>
                          <m:sub>
                            <m:r>
                              <a:rPr lang="tr-TR" sz="1600" i="1">
                                <a:latin typeface="Cambria Math" panose="02040503050406030204" pitchFamily="18" charset="0"/>
                              </a:rPr>
                              <m:t>//</m:t>
                            </m:r>
                          </m:sub>
                        </m:sSub>
                      </m:sub>
                    </m:sSub>
                    <m:r>
                      <a:rPr lang="tr-TR" sz="1600" b="0" i="1" smtClean="0">
                        <a:latin typeface="Cambria Math" panose="02040503050406030204" pitchFamily="18" charset="0"/>
                      </a:rPr>
                      <m:t>=</m:t>
                    </m:r>
                    <m:d>
                      <m:dPr>
                        <m:ctrlPr>
                          <a:rPr lang="tr-TR" sz="1600" b="0" i="1" smtClean="0">
                            <a:latin typeface="Cambria Math" panose="02040503050406030204" pitchFamily="18" charset="0"/>
                          </a:rPr>
                        </m:ctrlPr>
                      </m:dPr>
                      <m:e>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𝑀</m:t>
                            </m:r>
                          </m:e>
                        </m:acc>
                        <m:r>
                          <a:rPr lang="tr-TR" sz="1600" b="0" i="1" smtClean="0">
                            <a:latin typeface="Cambria Math" panose="02040503050406030204" pitchFamily="18" charset="0"/>
                          </a:rPr>
                          <m:t>.</m:t>
                        </m:r>
                        <m:acc>
                          <m:accPr>
                            <m:chr m:val="⃗"/>
                            <m:ctrlPr>
                              <a:rPr lang="tr-TR" sz="1600" b="0" i="1" smtClean="0">
                                <a:latin typeface="Cambria Math" panose="02040503050406030204" pitchFamily="18" charset="0"/>
                              </a:rPr>
                            </m:ctrlPr>
                          </m:accPr>
                          <m:e>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𝑢</m:t>
                                </m:r>
                              </m:e>
                              <m:sub>
                                <m:r>
                                  <a:rPr lang="tr-TR" sz="1600" b="0" i="1" smtClean="0">
                                    <a:latin typeface="Cambria Math" panose="02040503050406030204" pitchFamily="18" charset="0"/>
                                  </a:rPr>
                                  <m:t>𝑅</m:t>
                                </m:r>
                              </m:sub>
                            </m:sSub>
                          </m:e>
                        </m:acc>
                      </m:e>
                    </m:d>
                  </m:oMath>
                </a14:m>
                <a:r>
                  <a:rPr lang="tr-TR" sz="1600" dirty="0"/>
                  <a:t> </a:t>
                </a:r>
                <a14:m>
                  <m:oMath xmlns:m="http://schemas.openxmlformats.org/officeDocument/2006/math">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𝑢</m:t>
                            </m:r>
                          </m:e>
                          <m:sub>
                            <m:r>
                              <a:rPr lang="tr-TR" sz="1600" i="1">
                                <a:latin typeface="Cambria Math" panose="02040503050406030204" pitchFamily="18" charset="0"/>
                              </a:rPr>
                              <m:t>𝑅</m:t>
                            </m:r>
                          </m:sub>
                        </m:sSub>
                      </m:e>
                    </m:acc>
                  </m:oMath>
                </a14:m>
                <a:endParaRPr lang="tr-TR" sz="1600" dirty="0"/>
              </a:p>
            </p:txBody>
          </p:sp>
        </mc:Choice>
        <mc:Fallback xmlns="">
          <p:sp>
            <p:nvSpPr>
              <p:cNvPr id="13" name="Dikdörtgen 12"/>
              <p:cNvSpPr>
                <a:spLocks noRot="1" noChangeAspect="1" noMove="1" noResize="1" noEditPoints="1" noAdjustHandles="1" noChangeArrowheads="1" noChangeShapeType="1" noTextEdit="1"/>
              </p:cNvSpPr>
              <p:nvPr/>
            </p:nvSpPr>
            <p:spPr>
              <a:xfrm>
                <a:off x="3312000" y="2287714"/>
                <a:ext cx="1791901" cy="421206"/>
              </a:xfrm>
              <a:prstGeom prst="rect">
                <a:avLst/>
              </a:prstGeom>
              <a:blipFill>
                <a:blip r:embed="rId3"/>
                <a:stretch>
                  <a:fillRect b="-289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Metin kutusu 14"/>
              <p:cNvSpPr txBox="1"/>
              <p:nvPr/>
            </p:nvSpPr>
            <p:spPr>
              <a:xfrm>
                <a:off x="3419872" y="2832360"/>
                <a:ext cx="2707797" cy="452624"/>
              </a:xfrm>
              <a:prstGeom prst="rect">
                <a:avLst/>
              </a:prstGeom>
              <a:noFill/>
            </p:spPr>
            <p:txBody>
              <a:bodyPr wrap="square" lIns="0" tIns="0" rIns="0" bIns="0" rtlCol="0" anchor="ctr">
                <a:spAutoFit/>
              </a:bodyPr>
              <a:lstStyle/>
              <a:p>
                <a:r>
                  <a:rPr lang="tr-TR" sz="1600" dirty="0"/>
                  <a:t>Birim vektör: </a:t>
                </a:r>
                <a14:m>
                  <m:oMath xmlns:m="http://schemas.openxmlformats.org/officeDocument/2006/math">
                    <m:acc>
                      <m:accPr>
                        <m:chr m:val="⃗"/>
                        <m:ctrlPr>
                          <a:rPr lang="tr-TR" sz="1600" i="1" smtClean="0">
                            <a:latin typeface="Cambria Math" panose="02040503050406030204" pitchFamily="18" charset="0"/>
                          </a:rPr>
                        </m:ctrlPr>
                      </m:accPr>
                      <m:e>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𝑢</m:t>
                            </m:r>
                          </m:e>
                          <m:sub>
                            <m:r>
                              <a:rPr lang="tr-TR" sz="1600" b="0" i="1" smtClean="0">
                                <a:latin typeface="Cambria Math" panose="02040503050406030204" pitchFamily="18" charset="0"/>
                              </a:rPr>
                              <m:t>𝑅</m:t>
                            </m:r>
                          </m:sub>
                        </m:sSub>
                      </m:e>
                    </m:acc>
                    <m:r>
                      <a:rPr lang="tr-TR" sz="1600" i="1" smtClean="0">
                        <a:latin typeface="Cambria Math" panose="02040503050406030204" pitchFamily="18" charset="0"/>
                      </a:rPr>
                      <m:t>=</m:t>
                    </m:r>
                    <m:f>
                      <m:fPr>
                        <m:ctrlPr>
                          <a:rPr lang="tr-TR" sz="1600" i="1" smtClean="0">
                            <a:latin typeface="Cambria Math" panose="02040503050406030204" pitchFamily="18" charset="0"/>
                          </a:rPr>
                        </m:ctrlPr>
                      </m:fPr>
                      <m:num>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𝑅</m:t>
                            </m:r>
                          </m:e>
                        </m:acc>
                      </m:num>
                      <m:den>
                        <m:d>
                          <m:dPr>
                            <m:begChr m:val="|"/>
                            <m:endChr m:val="|"/>
                            <m:ctrlPr>
                              <a:rPr lang="tr-TR" sz="1600" i="1" smtClean="0">
                                <a:latin typeface="Cambria Math" panose="02040503050406030204" pitchFamily="18" charset="0"/>
                              </a:rPr>
                            </m:ctrlPr>
                          </m:dPr>
                          <m:e>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𝑅</m:t>
                                </m:r>
                              </m:e>
                            </m:acc>
                          </m:e>
                        </m:d>
                      </m:den>
                    </m:f>
                  </m:oMath>
                </a14:m>
                <a:endParaRPr lang="tr-TR" sz="1600" dirty="0"/>
              </a:p>
            </p:txBody>
          </p:sp>
        </mc:Choice>
        <mc:Fallback xmlns="">
          <p:sp>
            <p:nvSpPr>
              <p:cNvPr id="15" name="Metin kutusu 14"/>
              <p:cNvSpPr txBox="1">
                <a:spLocks noRot="1" noChangeAspect="1" noMove="1" noResize="1" noEditPoints="1" noAdjustHandles="1" noChangeArrowheads="1" noChangeShapeType="1" noTextEdit="1"/>
              </p:cNvSpPr>
              <p:nvPr/>
            </p:nvSpPr>
            <p:spPr>
              <a:xfrm>
                <a:off x="3419872" y="2832360"/>
                <a:ext cx="2707797" cy="452624"/>
              </a:xfrm>
              <a:prstGeom prst="rect">
                <a:avLst/>
              </a:prstGeom>
              <a:blipFill>
                <a:blip r:embed="rId4"/>
                <a:stretch>
                  <a:fillRect l="-4505" b="-4054"/>
                </a:stretch>
              </a:blipFill>
            </p:spPr>
            <p:txBody>
              <a:bodyPr/>
              <a:lstStyle/>
              <a:p>
                <a:r>
                  <a:rPr lang="tr-TR">
                    <a:noFill/>
                  </a:rPr>
                  <a:t> </a:t>
                </a:r>
              </a:p>
            </p:txBody>
          </p:sp>
        </mc:Fallback>
      </mc:AlternateContent>
      <p:sp>
        <p:nvSpPr>
          <p:cNvPr id="17" name="Metin kutusu 16"/>
          <p:cNvSpPr txBox="1"/>
          <p:nvPr/>
        </p:nvSpPr>
        <p:spPr>
          <a:xfrm>
            <a:off x="3312000" y="4401997"/>
            <a:ext cx="4771415" cy="338554"/>
          </a:xfrm>
          <a:prstGeom prst="rect">
            <a:avLst/>
          </a:prstGeom>
          <a:noFill/>
        </p:spPr>
        <p:txBody>
          <a:bodyPr wrap="square" rtlCol="0" anchor="ctr">
            <a:spAutoFit/>
          </a:bodyPr>
          <a:lstStyle/>
          <a:p>
            <a:r>
              <a:rPr lang="tr-TR" sz="1600" dirty="0"/>
              <a:t>Dik bileşen ise aşağıdaki şekilde hesaplanabilir:</a:t>
            </a:r>
          </a:p>
        </p:txBody>
      </p:sp>
      <p:sp>
        <p:nvSpPr>
          <p:cNvPr id="19" name="Metin kutusu 18"/>
          <p:cNvSpPr txBox="1"/>
          <p:nvPr/>
        </p:nvSpPr>
        <p:spPr>
          <a:xfrm>
            <a:off x="156890" y="83180"/>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mc:AlternateContent xmlns:mc="http://schemas.openxmlformats.org/markup-compatibility/2006" xmlns:a14="http://schemas.microsoft.com/office/drawing/2010/main">
        <mc:Choice Requires="a14">
          <p:sp>
            <p:nvSpPr>
              <p:cNvPr id="3" name="Dikdörtgen 2"/>
              <p:cNvSpPr/>
              <p:nvPr/>
            </p:nvSpPr>
            <p:spPr>
              <a:xfrm>
                <a:off x="3312000" y="4856022"/>
                <a:ext cx="1730858" cy="445186"/>
              </a:xfrm>
              <a:prstGeom prst="rect">
                <a:avLst/>
              </a:prstGeom>
            </p:spPr>
            <p:txBody>
              <a:bodyPr wrap="none" anchor="ctr">
                <a:spAutoFit/>
              </a:bodyPr>
              <a:lstStyle/>
              <a:p>
                <a:pPr/>
                <a14:m>
                  <m:oMathPara xmlns:m="http://schemas.openxmlformats.org/officeDocument/2006/math">
                    <m:oMathParaPr>
                      <m:jc m:val="centerGroup"/>
                    </m:oMathParaPr>
                    <m:oMath xmlns:m="http://schemas.openxmlformats.org/officeDocument/2006/math">
                      <m:sSub>
                        <m:sSubPr>
                          <m:ctrlPr>
                            <a:rPr lang="tr-TR" sz="1600" i="1">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i="1">
                                  <a:latin typeface="Cambria Math" panose="02040503050406030204" pitchFamily="18" charset="0"/>
                                </a:rPr>
                                <m:t>𝑀</m:t>
                              </m:r>
                            </m:e>
                          </m:acc>
                        </m:e>
                        <m:sub>
                          <m:sSub>
                            <m:sSubPr>
                              <m:ctrlPr>
                                <a:rPr lang="tr-TR" sz="1600" i="1">
                                  <a:latin typeface="Cambria Math" panose="02040503050406030204" pitchFamily="18" charset="0"/>
                                </a:rPr>
                              </m:ctrlPr>
                            </m:sSubPr>
                            <m:e>
                              <m:r>
                                <a:rPr lang="tr-TR" sz="1600" i="1">
                                  <a:latin typeface="Cambria Math" panose="02040503050406030204" pitchFamily="18" charset="0"/>
                                </a:rPr>
                                <m:t>𝑅</m:t>
                              </m:r>
                            </m:e>
                            <m:sub>
                              <m:r>
                                <a:rPr lang="tr-TR" sz="1600" i="1">
                                  <a:latin typeface="Cambria Math" panose="02040503050406030204" pitchFamily="18" charset="0"/>
                                  <a:sym typeface="Symbol" panose="05050102010706020507" pitchFamily="18" charset="2"/>
                                </a:rPr>
                                <m:t></m:t>
                              </m:r>
                            </m:sub>
                          </m:sSub>
                        </m:sub>
                      </m:sSub>
                      <m:r>
                        <a:rPr lang="tr-TR" sz="1600" b="0" i="1" smtClean="0">
                          <a:latin typeface="Cambria Math" panose="02040503050406030204" pitchFamily="18" charset="0"/>
                        </a:rPr>
                        <m:t>=</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𝑀</m:t>
                          </m:r>
                        </m:e>
                      </m:acc>
                      <m:r>
                        <a:rPr lang="tr-TR" sz="1600" b="0" i="1" smtClean="0">
                          <a:latin typeface="Cambria Math" panose="02040503050406030204" pitchFamily="18" charset="0"/>
                        </a:rPr>
                        <m:t>−</m:t>
                      </m:r>
                      <m:sSub>
                        <m:sSubPr>
                          <m:ctrlPr>
                            <a:rPr lang="tr-TR" sz="1600" i="1">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i="1">
                                  <a:latin typeface="Cambria Math" panose="02040503050406030204" pitchFamily="18" charset="0"/>
                                </a:rPr>
                                <m:t>𝑀</m:t>
                              </m:r>
                            </m:e>
                          </m:acc>
                        </m:e>
                        <m:sub>
                          <m:sSub>
                            <m:sSubPr>
                              <m:ctrlPr>
                                <a:rPr lang="tr-TR" sz="1600" i="1">
                                  <a:latin typeface="Cambria Math" panose="02040503050406030204" pitchFamily="18" charset="0"/>
                                </a:rPr>
                              </m:ctrlPr>
                            </m:sSubPr>
                            <m:e>
                              <m:r>
                                <a:rPr lang="tr-TR" sz="1600" i="1">
                                  <a:latin typeface="Cambria Math" panose="02040503050406030204" pitchFamily="18" charset="0"/>
                                </a:rPr>
                                <m:t>𝑅</m:t>
                              </m:r>
                            </m:e>
                            <m:sub>
                              <m:r>
                                <a:rPr lang="tr-TR" sz="1600" i="1">
                                  <a:latin typeface="Cambria Math" panose="02040503050406030204" pitchFamily="18" charset="0"/>
                                </a:rPr>
                                <m:t>//</m:t>
                              </m:r>
                            </m:sub>
                          </m:sSub>
                        </m:sub>
                      </m:sSub>
                    </m:oMath>
                  </m:oMathPara>
                </a14:m>
                <a:endParaRPr lang="tr-TR" sz="1600" dirty="0"/>
              </a:p>
            </p:txBody>
          </p:sp>
        </mc:Choice>
        <mc:Fallback xmlns="">
          <p:sp>
            <p:nvSpPr>
              <p:cNvPr id="3" name="Dikdörtgen 2"/>
              <p:cNvSpPr>
                <a:spLocks noRot="1" noChangeAspect="1" noMove="1" noResize="1" noEditPoints="1" noAdjustHandles="1" noChangeArrowheads="1" noChangeShapeType="1" noTextEdit="1"/>
              </p:cNvSpPr>
              <p:nvPr/>
            </p:nvSpPr>
            <p:spPr>
              <a:xfrm>
                <a:off x="3312000" y="4856022"/>
                <a:ext cx="1730858" cy="445186"/>
              </a:xfrm>
              <a:prstGeom prst="rect">
                <a:avLst/>
              </a:prstGeom>
              <a:blipFill>
                <a:blip r:embed="rId5"/>
                <a:stretch>
                  <a:fillRect b="-4110"/>
                </a:stretch>
              </a:blipFill>
            </p:spPr>
            <p:txBody>
              <a:bodyPr/>
              <a:lstStyle/>
              <a:p>
                <a:r>
                  <a:rPr lang="tr-TR">
                    <a:noFill/>
                  </a:rPr>
                  <a:t> </a:t>
                </a:r>
              </a:p>
            </p:txBody>
          </p:sp>
        </mc:Fallback>
      </mc:AlternateContent>
      <p:grpSp>
        <p:nvGrpSpPr>
          <p:cNvPr id="12" name="Grup 11">
            <a:extLst>
              <a:ext uri="{FF2B5EF4-FFF2-40B4-BE49-F238E27FC236}">
                <a16:creationId xmlns:a16="http://schemas.microsoft.com/office/drawing/2014/main" id="{2976B2A7-FA62-6F6C-977F-3A2D8038FAE8}"/>
              </a:ext>
            </a:extLst>
          </p:cNvPr>
          <p:cNvGrpSpPr/>
          <p:nvPr/>
        </p:nvGrpSpPr>
        <p:grpSpPr>
          <a:xfrm>
            <a:off x="395536" y="1146006"/>
            <a:ext cx="2199231" cy="2002846"/>
            <a:chOff x="530094" y="1753763"/>
            <a:chExt cx="2199231" cy="2002846"/>
          </a:xfrm>
        </p:grpSpPr>
        <p:pic>
          <p:nvPicPr>
            <p:cNvPr id="14" name="Resim 13">
              <a:extLst>
                <a:ext uri="{FF2B5EF4-FFF2-40B4-BE49-F238E27FC236}">
                  <a16:creationId xmlns:a16="http://schemas.microsoft.com/office/drawing/2014/main" id="{DE09BC7A-0723-7526-25A0-7E7F448B252E}"/>
                </a:ext>
              </a:extLst>
            </p:cNvPr>
            <p:cNvPicPr>
              <a:picLocks noChangeAspect="1"/>
            </p:cNvPicPr>
            <p:nvPr/>
          </p:nvPicPr>
          <p:blipFill>
            <a:blip r:embed="rId6"/>
            <a:srcRect l="3771" r="3771"/>
            <a:stretch/>
          </p:blipFill>
          <p:spPr>
            <a:xfrm>
              <a:off x="530094" y="1971812"/>
              <a:ext cx="1686850" cy="1784797"/>
            </a:xfrm>
            <a:prstGeom prst="rect">
              <a:avLst/>
            </a:prstGeom>
          </p:spPr>
        </p:pic>
        <p:cxnSp>
          <p:nvCxnSpPr>
            <p:cNvPr id="18" name="Düz Ok Bağlayıcısı 17">
              <a:extLst>
                <a:ext uri="{FF2B5EF4-FFF2-40B4-BE49-F238E27FC236}">
                  <a16:creationId xmlns:a16="http://schemas.microsoft.com/office/drawing/2014/main" id="{7205C671-450F-90B3-BDB0-E7D76D35E1CD}"/>
                </a:ext>
              </a:extLst>
            </p:cNvPr>
            <p:cNvCxnSpPr>
              <a:cxnSpLocks/>
            </p:cNvCxnSpPr>
            <p:nvPr/>
          </p:nvCxnSpPr>
          <p:spPr>
            <a:xfrm flipV="1">
              <a:off x="1543050" y="2711301"/>
              <a:ext cx="755647" cy="272405"/>
            </a:xfrm>
            <a:prstGeom prst="straightConnector1">
              <a:avLst/>
            </a:prstGeom>
            <a:ln w="28575">
              <a:solidFill>
                <a:srgbClr val="F8112F"/>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Metin kutusu 19">
                  <a:extLst>
                    <a:ext uri="{FF2B5EF4-FFF2-40B4-BE49-F238E27FC236}">
                      <a16:creationId xmlns:a16="http://schemas.microsoft.com/office/drawing/2014/main" id="{439B72FE-848F-0FDE-D2AF-44E117DFC437}"/>
                    </a:ext>
                  </a:extLst>
                </p:cNvPr>
                <p:cNvSpPr txBox="1"/>
                <p:nvPr/>
              </p:nvSpPr>
              <p:spPr>
                <a:xfrm>
                  <a:off x="1142921" y="1753763"/>
                  <a:ext cx="943008" cy="4029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sz="1800" i="1" smtClean="0">
                                <a:solidFill>
                                  <a:schemeClr val="tx1">
                                    <a:lumMod val="85000"/>
                                    <a:lumOff val="15000"/>
                                  </a:schemeClr>
                                </a:solidFill>
                                <a:latin typeface="Cambria Math" panose="02040503050406030204" pitchFamily="18" charset="0"/>
                              </a:rPr>
                            </m:ctrlPr>
                          </m:accPr>
                          <m:e>
                            <m:r>
                              <a:rPr lang="tr-TR" sz="1800" i="1">
                                <a:solidFill>
                                  <a:schemeClr val="tx1">
                                    <a:lumMod val="85000"/>
                                    <a:lumOff val="15000"/>
                                  </a:schemeClr>
                                </a:solidFill>
                                <a:latin typeface="Cambria Math" panose="02040503050406030204" pitchFamily="18" charset="0"/>
                              </a:rPr>
                              <m:t>𝑀</m:t>
                            </m:r>
                          </m:e>
                        </m:acc>
                      </m:oMath>
                    </m:oMathPara>
                  </a14:m>
                  <a:endParaRPr lang="tr-TR" dirty="0"/>
                </a:p>
              </p:txBody>
            </p:sp>
          </mc:Choice>
          <mc:Fallback xmlns="">
            <p:sp>
              <p:nvSpPr>
                <p:cNvPr id="20" name="Metin kutusu 19">
                  <a:extLst>
                    <a:ext uri="{FF2B5EF4-FFF2-40B4-BE49-F238E27FC236}">
                      <a16:creationId xmlns:a16="http://schemas.microsoft.com/office/drawing/2014/main" id="{439B72FE-848F-0FDE-D2AF-44E117DFC437}"/>
                    </a:ext>
                  </a:extLst>
                </p:cNvPr>
                <p:cNvSpPr txBox="1">
                  <a:spLocks noRot="1" noChangeAspect="1" noMove="1" noResize="1" noEditPoints="1" noAdjustHandles="1" noChangeArrowheads="1" noChangeShapeType="1" noTextEdit="1"/>
                </p:cNvSpPr>
                <p:nvPr/>
              </p:nvSpPr>
              <p:spPr>
                <a:xfrm>
                  <a:off x="1142921" y="1753763"/>
                  <a:ext cx="943008" cy="402931"/>
                </a:xfrm>
                <a:prstGeom prst="rect">
                  <a:avLst/>
                </a:prstGeom>
                <a:blipFill>
                  <a:blip r:embed="rId9"/>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1" name="Metin kutusu 20">
                  <a:extLst>
                    <a:ext uri="{FF2B5EF4-FFF2-40B4-BE49-F238E27FC236}">
                      <a16:creationId xmlns:a16="http://schemas.microsoft.com/office/drawing/2014/main" id="{2A42353F-5B22-2E38-1CD7-350E0D91D1B7}"/>
                    </a:ext>
                  </a:extLst>
                </p:cNvPr>
                <p:cNvSpPr txBox="1"/>
                <p:nvPr/>
              </p:nvSpPr>
              <p:spPr>
                <a:xfrm>
                  <a:off x="1786317" y="2348264"/>
                  <a:ext cx="943008" cy="4029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sz="1800" i="1" smtClean="0">
                                <a:solidFill>
                                  <a:schemeClr val="tx1">
                                    <a:lumMod val="85000"/>
                                    <a:lumOff val="15000"/>
                                  </a:schemeClr>
                                </a:solidFill>
                                <a:latin typeface="Cambria Math" panose="02040503050406030204" pitchFamily="18" charset="0"/>
                              </a:rPr>
                            </m:ctrlPr>
                          </m:accPr>
                          <m:e>
                            <m:r>
                              <a:rPr lang="tr-TR" sz="1800" b="0" i="1" smtClean="0">
                                <a:solidFill>
                                  <a:schemeClr val="tx1">
                                    <a:lumMod val="85000"/>
                                    <a:lumOff val="15000"/>
                                  </a:schemeClr>
                                </a:solidFill>
                                <a:latin typeface="Cambria Math" panose="02040503050406030204" pitchFamily="18" charset="0"/>
                              </a:rPr>
                              <m:t>𝑅</m:t>
                            </m:r>
                          </m:e>
                        </m:acc>
                      </m:oMath>
                    </m:oMathPara>
                  </a14:m>
                  <a:endParaRPr lang="tr-TR" dirty="0"/>
                </a:p>
              </p:txBody>
            </p:sp>
          </mc:Choice>
          <mc:Fallback xmlns="">
            <p:sp>
              <p:nvSpPr>
                <p:cNvPr id="21" name="Metin kutusu 20">
                  <a:extLst>
                    <a:ext uri="{FF2B5EF4-FFF2-40B4-BE49-F238E27FC236}">
                      <a16:creationId xmlns:a16="http://schemas.microsoft.com/office/drawing/2014/main" id="{2A42353F-5B22-2E38-1CD7-350E0D91D1B7}"/>
                    </a:ext>
                  </a:extLst>
                </p:cNvPr>
                <p:cNvSpPr txBox="1">
                  <a:spLocks noRot="1" noChangeAspect="1" noMove="1" noResize="1" noEditPoints="1" noAdjustHandles="1" noChangeArrowheads="1" noChangeShapeType="1" noTextEdit="1"/>
                </p:cNvSpPr>
                <p:nvPr/>
              </p:nvSpPr>
              <p:spPr>
                <a:xfrm>
                  <a:off x="1786317" y="2348264"/>
                  <a:ext cx="943008" cy="402931"/>
                </a:xfrm>
                <a:prstGeom prst="rect">
                  <a:avLst/>
                </a:prstGeom>
                <a:blipFill>
                  <a:blip r:embed="rId10"/>
                  <a:stretch>
                    <a:fillRect/>
                  </a:stretch>
                </a:blipFill>
              </p:spPr>
              <p:txBody>
                <a:bodyPr/>
                <a:lstStyle/>
                <a:p>
                  <a:r>
                    <a:rPr lang="tr-TR">
                      <a:noFill/>
                    </a:rPr>
                    <a:t> </a:t>
                  </a:r>
                </a:p>
              </p:txBody>
            </p:sp>
          </mc:Fallback>
        </mc:AlternateContent>
      </p:grpSp>
      <p:grpSp>
        <p:nvGrpSpPr>
          <p:cNvPr id="31" name="Grup 30">
            <a:extLst>
              <a:ext uri="{FF2B5EF4-FFF2-40B4-BE49-F238E27FC236}">
                <a16:creationId xmlns:a16="http://schemas.microsoft.com/office/drawing/2014/main" id="{4F579836-9A64-CAF6-F0E2-AB353E992D56}"/>
              </a:ext>
            </a:extLst>
          </p:cNvPr>
          <p:cNvGrpSpPr/>
          <p:nvPr/>
        </p:nvGrpSpPr>
        <p:grpSpPr>
          <a:xfrm>
            <a:off x="323528" y="3573016"/>
            <a:ext cx="2755787" cy="2488787"/>
            <a:chOff x="323528" y="2949479"/>
            <a:chExt cx="2755787" cy="2488787"/>
          </a:xfrm>
        </p:grpSpPr>
        <p:grpSp>
          <p:nvGrpSpPr>
            <p:cNvPr id="6" name="Grup 5">
              <a:extLst>
                <a:ext uri="{FF2B5EF4-FFF2-40B4-BE49-F238E27FC236}">
                  <a16:creationId xmlns:a16="http://schemas.microsoft.com/office/drawing/2014/main" id="{44E63B5F-1875-2E62-CA13-0D6BCF09D8BF}"/>
                </a:ext>
              </a:extLst>
            </p:cNvPr>
            <p:cNvGrpSpPr/>
            <p:nvPr/>
          </p:nvGrpSpPr>
          <p:grpSpPr>
            <a:xfrm>
              <a:off x="323528" y="3047491"/>
              <a:ext cx="2628900" cy="2390775"/>
              <a:chOff x="251520" y="1772816"/>
              <a:chExt cx="2628900" cy="2390775"/>
            </a:xfrm>
          </p:grpSpPr>
          <p:pic>
            <p:nvPicPr>
              <p:cNvPr id="7" name="Resim 6">
                <a:extLst>
                  <a:ext uri="{FF2B5EF4-FFF2-40B4-BE49-F238E27FC236}">
                    <a16:creationId xmlns:a16="http://schemas.microsoft.com/office/drawing/2014/main" id="{666FD4DB-6951-4D73-A0B3-A3EB82D3207D}"/>
                  </a:ext>
                </a:extLst>
              </p:cNvPr>
              <p:cNvPicPr>
                <a:picLocks noChangeAspect="1"/>
              </p:cNvPicPr>
              <p:nvPr/>
            </p:nvPicPr>
            <p:blipFill>
              <a:blip r:embed="rId11"/>
              <a:stretch>
                <a:fillRect/>
              </a:stretch>
            </p:blipFill>
            <p:spPr>
              <a:xfrm>
                <a:off x="251520" y="1772816"/>
                <a:ext cx="2628900" cy="2390775"/>
              </a:xfrm>
              <a:prstGeom prst="rect">
                <a:avLst/>
              </a:prstGeom>
            </p:spPr>
          </p:pic>
          <p:grpSp>
            <p:nvGrpSpPr>
              <p:cNvPr id="8" name="Grup 7">
                <a:extLst>
                  <a:ext uri="{FF2B5EF4-FFF2-40B4-BE49-F238E27FC236}">
                    <a16:creationId xmlns:a16="http://schemas.microsoft.com/office/drawing/2014/main" id="{18CBC22A-B422-F05D-CA6D-F1AA5578C5E0}"/>
                  </a:ext>
                </a:extLst>
              </p:cNvPr>
              <p:cNvGrpSpPr/>
              <p:nvPr/>
            </p:nvGrpSpPr>
            <p:grpSpPr>
              <a:xfrm>
                <a:off x="995363" y="3309938"/>
                <a:ext cx="392906" cy="300037"/>
                <a:chOff x="995363" y="3309938"/>
                <a:chExt cx="392906" cy="300037"/>
              </a:xfrm>
            </p:grpSpPr>
            <p:sp>
              <p:nvSpPr>
                <p:cNvPr id="10" name="Serbest Form: Şekil 9">
                  <a:extLst>
                    <a:ext uri="{FF2B5EF4-FFF2-40B4-BE49-F238E27FC236}">
                      <a16:creationId xmlns:a16="http://schemas.microsoft.com/office/drawing/2014/main" id="{A344BFE8-EB03-31A3-98A6-E6C768220524}"/>
                    </a:ext>
                  </a:extLst>
                </p:cNvPr>
                <p:cNvSpPr/>
                <p:nvPr/>
              </p:nvSpPr>
              <p:spPr>
                <a:xfrm>
                  <a:off x="995363" y="3309938"/>
                  <a:ext cx="392906" cy="300037"/>
                </a:xfrm>
                <a:custGeom>
                  <a:avLst/>
                  <a:gdLst>
                    <a:gd name="connsiteX0" fmla="*/ 0 w 392906"/>
                    <a:gd name="connsiteY0" fmla="*/ 126206 h 300037"/>
                    <a:gd name="connsiteX1" fmla="*/ 111918 w 392906"/>
                    <a:gd name="connsiteY1" fmla="*/ 28575 h 300037"/>
                    <a:gd name="connsiteX2" fmla="*/ 235743 w 392906"/>
                    <a:gd name="connsiteY2" fmla="*/ 0 h 300037"/>
                    <a:gd name="connsiteX3" fmla="*/ 288131 w 392906"/>
                    <a:gd name="connsiteY3" fmla="*/ 14287 h 300037"/>
                    <a:gd name="connsiteX4" fmla="*/ 297656 w 392906"/>
                    <a:gd name="connsiteY4" fmla="*/ 28575 h 300037"/>
                    <a:gd name="connsiteX5" fmla="*/ 254793 w 392906"/>
                    <a:gd name="connsiteY5" fmla="*/ 78581 h 300037"/>
                    <a:gd name="connsiteX6" fmla="*/ 264318 w 392906"/>
                    <a:gd name="connsiteY6" fmla="*/ 95250 h 300037"/>
                    <a:gd name="connsiteX7" fmla="*/ 302418 w 392906"/>
                    <a:gd name="connsiteY7" fmla="*/ 88106 h 300037"/>
                    <a:gd name="connsiteX8" fmla="*/ 352425 w 392906"/>
                    <a:gd name="connsiteY8" fmla="*/ 152400 h 300037"/>
                    <a:gd name="connsiteX9" fmla="*/ 392906 w 392906"/>
                    <a:gd name="connsiteY9" fmla="*/ 219075 h 300037"/>
                    <a:gd name="connsiteX10" fmla="*/ 361950 w 392906"/>
                    <a:gd name="connsiteY10" fmla="*/ 264318 h 300037"/>
                    <a:gd name="connsiteX11" fmla="*/ 333375 w 392906"/>
                    <a:gd name="connsiteY11" fmla="*/ 285750 h 300037"/>
                    <a:gd name="connsiteX12" fmla="*/ 295275 w 392906"/>
                    <a:gd name="connsiteY12" fmla="*/ 300037 h 300037"/>
                    <a:gd name="connsiteX13" fmla="*/ 230981 w 392906"/>
                    <a:gd name="connsiteY13" fmla="*/ 295275 h 300037"/>
                    <a:gd name="connsiteX14" fmla="*/ 207168 w 392906"/>
                    <a:gd name="connsiteY14" fmla="*/ 285750 h 300037"/>
                    <a:gd name="connsiteX15" fmla="*/ 197643 w 392906"/>
                    <a:gd name="connsiteY15" fmla="*/ 283368 h 300037"/>
                    <a:gd name="connsiteX16" fmla="*/ 161925 w 392906"/>
                    <a:gd name="connsiteY16" fmla="*/ 266700 h 300037"/>
                    <a:gd name="connsiteX17" fmla="*/ 76200 w 392906"/>
                    <a:gd name="connsiteY17" fmla="*/ 178593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2906" h="300037">
                      <a:moveTo>
                        <a:pt x="0" y="126206"/>
                      </a:moveTo>
                      <a:lnTo>
                        <a:pt x="111918" y="28575"/>
                      </a:lnTo>
                      <a:lnTo>
                        <a:pt x="235743" y="0"/>
                      </a:lnTo>
                      <a:lnTo>
                        <a:pt x="288131" y="14287"/>
                      </a:lnTo>
                      <a:lnTo>
                        <a:pt x="297656" y="28575"/>
                      </a:lnTo>
                      <a:lnTo>
                        <a:pt x="254793" y="78581"/>
                      </a:lnTo>
                      <a:lnTo>
                        <a:pt x="264318" y="95250"/>
                      </a:lnTo>
                      <a:lnTo>
                        <a:pt x="302418" y="88106"/>
                      </a:lnTo>
                      <a:lnTo>
                        <a:pt x="352425" y="152400"/>
                      </a:lnTo>
                      <a:lnTo>
                        <a:pt x="392906" y="219075"/>
                      </a:lnTo>
                      <a:cubicBezTo>
                        <a:pt x="368727" y="256687"/>
                        <a:pt x="379728" y="242096"/>
                        <a:pt x="361950" y="264318"/>
                      </a:cubicBezTo>
                      <a:lnTo>
                        <a:pt x="333375" y="285750"/>
                      </a:lnTo>
                      <a:lnTo>
                        <a:pt x="295275" y="300037"/>
                      </a:lnTo>
                      <a:lnTo>
                        <a:pt x="230981" y="295275"/>
                      </a:lnTo>
                      <a:cubicBezTo>
                        <a:pt x="223043" y="292100"/>
                        <a:pt x="215219" y="288625"/>
                        <a:pt x="207168" y="285750"/>
                      </a:cubicBezTo>
                      <a:cubicBezTo>
                        <a:pt x="204086" y="284649"/>
                        <a:pt x="200682" y="284584"/>
                        <a:pt x="197643" y="283368"/>
                      </a:cubicBezTo>
                      <a:cubicBezTo>
                        <a:pt x="184275" y="278020"/>
                        <a:pt x="174086" y="272780"/>
                        <a:pt x="161925" y="266700"/>
                      </a:cubicBezTo>
                      <a:lnTo>
                        <a:pt x="76200" y="178593"/>
                      </a:lnTo>
                    </a:path>
                  </a:pathLst>
                </a:custGeom>
                <a:solidFill>
                  <a:srgbClr val="C5DC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mc:AlternateContent xmlns:mc="http://schemas.openxmlformats.org/markup-compatibility/2006" xmlns:a14="http://schemas.microsoft.com/office/drawing/2010/main">
              <mc:Choice Requires="a14">
                <p:sp>
                  <p:nvSpPr>
                    <p:cNvPr id="11" name="Metin kutusu 10">
                      <a:extLst>
                        <a:ext uri="{FF2B5EF4-FFF2-40B4-BE49-F238E27FC236}">
                          <a16:creationId xmlns:a16="http://schemas.microsoft.com/office/drawing/2014/main" id="{C60C1B2E-3162-B642-BDA1-49AEAE1E3F8C}"/>
                        </a:ext>
                      </a:extLst>
                    </p:cNvPr>
                    <p:cNvSpPr txBox="1"/>
                    <p:nvPr/>
                  </p:nvSpPr>
                  <p:spPr>
                    <a:xfrm>
                      <a:off x="1075817" y="3312890"/>
                      <a:ext cx="307121" cy="276999"/>
                    </a:xfrm>
                    <a:prstGeom prst="rect">
                      <a:avLst/>
                    </a:prstGeom>
                    <a:noFill/>
                  </p:spPr>
                  <p:txBody>
                    <a:bodyPr wrap="square" lIns="0" tIns="0" rIns="0" bIns="0">
                      <a:spAutoFit/>
                    </a:bodyPr>
                    <a:lstStyle/>
                    <a:p>
                      <a:pPr/>
                      <a14:m>
                        <m:oMathPara xmlns:m="http://schemas.openxmlformats.org/officeDocument/2006/math">
                          <m:oMathParaPr>
                            <m:jc m:val="left"/>
                          </m:oMathParaPr>
                          <m:oMath xmlns:m="http://schemas.openxmlformats.org/officeDocument/2006/math">
                            <m:sSub>
                              <m:sSubPr>
                                <m:ctrlPr>
                                  <a:rPr lang="tr-TR" b="1" i="1" smtClean="0">
                                    <a:solidFill>
                                      <a:srgbClr val="344AD6"/>
                                    </a:solidFill>
                                    <a:latin typeface="Cambria Math" panose="02040503050406030204" pitchFamily="18" charset="0"/>
                                  </a:rPr>
                                </m:ctrlPr>
                              </m:sSubPr>
                              <m:e>
                                <m:acc>
                                  <m:accPr>
                                    <m:chr m:val="⃗"/>
                                    <m:ctrlPr>
                                      <a:rPr lang="tr-TR" b="1" i="1">
                                        <a:solidFill>
                                          <a:srgbClr val="344AD6"/>
                                        </a:solidFill>
                                        <a:latin typeface="Cambria Math" panose="02040503050406030204" pitchFamily="18" charset="0"/>
                                      </a:rPr>
                                    </m:ctrlPr>
                                  </m:accPr>
                                  <m:e>
                                    <m:r>
                                      <a:rPr lang="tr-TR" b="1" i="1">
                                        <a:solidFill>
                                          <a:srgbClr val="344AD6"/>
                                        </a:solidFill>
                                        <a:latin typeface="Cambria Math" panose="02040503050406030204" pitchFamily="18" charset="0"/>
                                      </a:rPr>
                                      <m:t>𝒖</m:t>
                                    </m:r>
                                  </m:e>
                                </m:acc>
                              </m:e>
                              <m:sub>
                                <m:r>
                                  <a:rPr lang="tr-TR" b="1" i="1" smtClean="0">
                                    <a:solidFill>
                                      <a:srgbClr val="344AD6"/>
                                    </a:solidFill>
                                    <a:latin typeface="Cambria Math" panose="02040503050406030204" pitchFamily="18" charset="0"/>
                                  </a:rPr>
                                  <m:t>𝑹</m:t>
                                </m:r>
                              </m:sub>
                            </m:sSub>
                          </m:oMath>
                        </m:oMathPara>
                      </a14:m>
                      <a:endParaRPr lang="tr-TR" b="1" dirty="0">
                        <a:solidFill>
                          <a:srgbClr val="344AD6"/>
                        </a:solidFill>
                      </a:endParaRPr>
                    </a:p>
                  </p:txBody>
                </p:sp>
              </mc:Choice>
              <mc:Fallback xmlns="">
                <p:sp>
                  <p:nvSpPr>
                    <p:cNvPr id="11" name="Metin kutusu 10">
                      <a:extLst>
                        <a:ext uri="{FF2B5EF4-FFF2-40B4-BE49-F238E27FC236}">
                          <a16:creationId xmlns:a16="http://schemas.microsoft.com/office/drawing/2014/main" id="{C60C1B2E-3162-B642-BDA1-49AEAE1E3F8C}"/>
                        </a:ext>
                      </a:extLst>
                    </p:cNvPr>
                    <p:cNvSpPr txBox="1">
                      <a:spLocks noRot="1" noChangeAspect="1" noMove="1" noResize="1" noEditPoints="1" noAdjustHandles="1" noChangeArrowheads="1" noChangeShapeType="1" noTextEdit="1"/>
                    </p:cNvSpPr>
                    <p:nvPr/>
                  </p:nvSpPr>
                  <p:spPr>
                    <a:xfrm>
                      <a:off x="1075817" y="3312890"/>
                      <a:ext cx="307121" cy="276999"/>
                    </a:xfrm>
                    <a:prstGeom prst="rect">
                      <a:avLst/>
                    </a:prstGeom>
                    <a:blipFill>
                      <a:blip r:embed="rId12"/>
                      <a:stretch>
                        <a:fillRect l="-19608" r="-5882" b="-15217"/>
                      </a:stretch>
                    </a:blipFill>
                  </p:spPr>
                  <p:txBody>
                    <a:bodyPr/>
                    <a:lstStyle/>
                    <a:p>
                      <a:r>
                        <a:rPr lang="tr-TR">
                          <a:noFill/>
                        </a:rPr>
                        <a:t> </a:t>
                      </a:r>
                    </a:p>
                  </p:txBody>
                </p:sp>
              </mc:Fallback>
            </mc:AlternateContent>
          </p:grpSp>
        </p:grpSp>
        <mc:AlternateContent xmlns:mc="http://schemas.openxmlformats.org/markup-compatibility/2006" xmlns:a14="http://schemas.microsoft.com/office/drawing/2010/main">
          <mc:Choice Requires="a14">
            <p:sp>
              <p:nvSpPr>
                <p:cNvPr id="22" name="Metin kutusu 21">
                  <a:extLst>
                    <a:ext uri="{FF2B5EF4-FFF2-40B4-BE49-F238E27FC236}">
                      <a16:creationId xmlns:a16="http://schemas.microsoft.com/office/drawing/2014/main" id="{66F99D32-0B8C-444B-59E2-8104D32A3606}"/>
                    </a:ext>
                  </a:extLst>
                </p:cNvPr>
                <p:cNvSpPr txBox="1"/>
                <p:nvPr/>
              </p:nvSpPr>
              <p:spPr>
                <a:xfrm>
                  <a:off x="1773009" y="2949479"/>
                  <a:ext cx="414721" cy="383301"/>
                </a:xfrm>
                <a:prstGeom prst="rect">
                  <a:avLst/>
                </a:prstGeom>
                <a:solidFill>
                  <a:schemeClr val="bg1"/>
                </a:solidFill>
              </p:spPr>
              <p:txBody>
                <a:bodyPr wrap="square" lIns="0" tIns="0" rIns="0" bIns="72000">
                  <a:spAutoFit/>
                </a:bodyPr>
                <a:lstStyle/>
                <a:p>
                  <a:pPr/>
                  <a14:m>
                    <m:oMathPara xmlns:m="http://schemas.openxmlformats.org/officeDocument/2006/math">
                      <m:oMathParaPr>
                        <m:jc m:val="left"/>
                      </m:oMathParaPr>
                      <m:oMath xmlns:m="http://schemas.openxmlformats.org/officeDocument/2006/math">
                        <m:acc>
                          <m:accPr>
                            <m:chr m:val="⃗"/>
                            <m:ctrlPr>
                              <a:rPr lang="tr-TR" sz="1800" i="1" smtClean="0">
                                <a:solidFill>
                                  <a:schemeClr val="tx1">
                                    <a:lumMod val="85000"/>
                                    <a:lumOff val="15000"/>
                                  </a:schemeClr>
                                </a:solidFill>
                                <a:latin typeface="Cambria Math" panose="02040503050406030204" pitchFamily="18" charset="0"/>
                              </a:rPr>
                            </m:ctrlPr>
                          </m:accPr>
                          <m:e>
                            <m:r>
                              <a:rPr lang="tr-TR" sz="1800" i="1">
                                <a:solidFill>
                                  <a:schemeClr val="tx1">
                                    <a:lumMod val="85000"/>
                                    <a:lumOff val="15000"/>
                                  </a:schemeClr>
                                </a:solidFill>
                                <a:latin typeface="Cambria Math" panose="02040503050406030204" pitchFamily="18" charset="0"/>
                              </a:rPr>
                              <m:t>𝑀</m:t>
                            </m:r>
                          </m:e>
                        </m:acc>
                      </m:oMath>
                    </m:oMathPara>
                  </a14:m>
                  <a:endParaRPr lang="tr-TR" dirty="0"/>
                </a:p>
              </p:txBody>
            </p:sp>
          </mc:Choice>
          <mc:Fallback xmlns="">
            <p:sp>
              <p:nvSpPr>
                <p:cNvPr id="22" name="Metin kutusu 21">
                  <a:extLst>
                    <a:ext uri="{FF2B5EF4-FFF2-40B4-BE49-F238E27FC236}">
                      <a16:creationId xmlns:a16="http://schemas.microsoft.com/office/drawing/2014/main" id="{66F99D32-0B8C-444B-59E2-8104D32A3606}"/>
                    </a:ext>
                  </a:extLst>
                </p:cNvPr>
                <p:cNvSpPr txBox="1">
                  <a:spLocks noRot="1" noChangeAspect="1" noMove="1" noResize="1" noEditPoints="1" noAdjustHandles="1" noChangeArrowheads="1" noChangeShapeType="1" noTextEdit="1"/>
                </p:cNvSpPr>
                <p:nvPr/>
              </p:nvSpPr>
              <p:spPr>
                <a:xfrm>
                  <a:off x="1773009" y="2949479"/>
                  <a:ext cx="414721" cy="383301"/>
                </a:xfrm>
                <a:prstGeom prst="rect">
                  <a:avLst/>
                </a:prstGeom>
                <a:blipFill>
                  <a:blip r:embed="rId13"/>
                  <a:stretch>
                    <a:fillRect l="-2058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4" name="Metin kutusu 23">
                  <a:extLst>
                    <a:ext uri="{FF2B5EF4-FFF2-40B4-BE49-F238E27FC236}">
                      <a16:creationId xmlns:a16="http://schemas.microsoft.com/office/drawing/2014/main" id="{24F05246-80D8-12B4-D172-75091AFD1316}"/>
                    </a:ext>
                  </a:extLst>
                </p:cNvPr>
                <p:cNvSpPr txBox="1"/>
                <p:nvPr/>
              </p:nvSpPr>
              <p:spPr>
                <a:xfrm>
                  <a:off x="404501" y="3291630"/>
                  <a:ext cx="620889" cy="346949"/>
                </a:xfrm>
                <a:prstGeom prst="rect">
                  <a:avLst/>
                </a:prstGeom>
                <a:solidFill>
                  <a:schemeClr val="bg1"/>
                </a:solidFill>
              </p:spPr>
              <p:txBody>
                <a:bodyPr wrap="square" lIns="0" tIns="0" rIns="0" bIns="36000">
                  <a:spAutoFit/>
                </a:bodyPr>
                <a:lstStyle/>
                <a:p>
                  <a:pPr/>
                  <a14:m>
                    <m:oMathPara xmlns:m="http://schemas.openxmlformats.org/officeDocument/2006/math">
                      <m:oMathParaPr>
                        <m:jc m:val="right"/>
                      </m:oMathParaPr>
                      <m:oMath xmlns:m="http://schemas.openxmlformats.org/officeDocument/2006/math">
                        <m:sSub>
                          <m:sSubPr>
                            <m:ctrlPr>
                              <a:rPr lang="tr-TR" sz="1800" b="1" i="1" smtClean="0">
                                <a:solidFill>
                                  <a:schemeClr val="tx1">
                                    <a:lumMod val="85000"/>
                                    <a:lumOff val="15000"/>
                                  </a:schemeClr>
                                </a:solidFill>
                                <a:latin typeface="Cambria Math" panose="02040503050406030204" pitchFamily="18" charset="0"/>
                              </a:rPr>
                            </m:ctrlPr>
                          </m:sSubPr>
                          <m:e>
                            <m:acc>
                              <m:accPr>
                                <m:chr m:val="⃗"/>
                                <m:ctrlPr>
                                  <a:rPr lang="tr-TR" b="1" i="1">
                                    <a:solidFill>
                                      <a:schemeClr val="tx1">
                                        <a:lumMod val="85000"/>
                                        <a:lumOff val="15000"/>
                                      </a:schemeClr>
                                    </a:solidFill>
                                    <a:latin typeface="Cambria Math" panose="02040503050406030204" pitchFamily="18" charset="0"/>
                                  </a:rPr>
                                </m:ctrlPr>
                              </m:accPr>
                              <m:e>
                                <m:r>
                                  <a:rPr lang="tr-TR" b="1" i="1">
                                    <a:solidFill>
                                      <a:schemeClr val="tx1">
                                        <a:lumMod val="85000"/>
                                        <a:lumOff val="15000"/>
                                      </a:schemeClr>
                                    </a:solidFill>
                                    <a:latin typeface="Cambria Math" panose="02040503050406030204" pitchFamily="18" charset="0"/>
                                  </a:rPr>
                                  <m:t>𝑴</m:t>
                                </m:r>
                              </m:e>
                            </m:acc>
                          </m:e>
                          <m:sub>
                            <m:r>
                              <a:rPr lang="tr-TR" sz="1800" b="1" i="1" smtClean="0">
                                <a:solidFill>
                                  <a:schemeClr val="tx1">
                                    <a:lumMod val="85000"/>
                                    <a:lumOff val="15000"/>
                                  </a:schemeClr>
                                </a:solidFill>
                                <a:latin typeface="Cambria Math" panose="02040503050406030204" pitchFamily="18" charset="0"/>
                              </a:rPr>
                              <m:t>𝑹</m:t>
                            </m:r>
                            <m:r>
                              <a:rPr lang="tr-TR" sz="1800" b="1" i="1" smtClean="0">
                                <a:solidFill>
                                  <a:schemeClr val="tx1">
                                    <a:lumMod val="85000"/>
                                    <a:lumOff val="15000"/>
                                  </a:schemeClr>
                                </a:solidFill>
                                <a:latin typeface="Cambria Math" panose="02040503050406030204" pitchFamily="18" charset="0"/>
                                <a:ea typeface="Cambria Math" panose="02040503050406030204" pitchFamily="18" charset="0"/>
                              </a:rPr>
                              <m:t>⊥</m:t>
                            </m:r>
                          </m:sub>
                        </m:sSub>
                      </m:oMath>
                    </m:oMathPara>
                  </a14:m>
                  <a:endParaRPr lang="tr-TR" b="1" dirty="0"/>
                </a:p>
              </p:txBody>
            </p:sp>
          </mc:Choice>
          <mc:Fallback xmlns="">
            <p:sp>
              <p:nvSpPr>
                <p:cNvPr id="24" name="Metin kutusu 23">
                  <a:extLst>
                    <a:ext uri="{FF2B5EF4-FFF2-40B4-BE49-F238E27FC236}">
                      <a16:creationId xmlns:a16="http://schemas.microsoft.com/office/drawing/2014/main" id="{24F05246-80D8-12B4-D172-75091AFD1316}"/>
                    </a:ext>
                  </a:extLst>
                </p:cNvPr>
                <p:cNvSpPr txBox="1">
                  <a:spLocks noRot="1" noChangeAspect="1" noMove="1" noResize="1" noEditPoints="1" noAdjustHandles="1" noChangeArrowheads="1" noChangeShapeType="1" noTextEdit="1"/>
                </p:cNvSpPr>
                <p:nvPr/>
              </p:nvSpPr>
              <p:spPr>
                <a:xfrm>
                  <a:off x="404501" y="3291630"/>
                  <a:ext cx="620889" cy="346949"/>
                </a:xfrm>
                <a:prstGeom prst="rect">
                  <a:avLst/>
                </a:prstGeom>
                <a:blipFill>
                  <a:blip r:embed="rId14"/>
                  <a:stretch>
                    <a:fillRect r="-8824" b="-350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5" name="Metin kutusu 24">
                  <a:extLst>
                    <a:ext uri="{FF2B5EF4-FFF2-40B4-BE49-F238E27FC236}">
                      <a16:creationId xmlns:a16="http://schemas.microsoft.com/office/drawing/2014/main" id="{01DA6C7C-B9CF-A914-ED82-6496D7BEFE71}"/>
                    </a:ext>
                  </a:extLst>
                </p:cNvPr>
                <p:cNvSpPr txBox="1"/>
                <p:nvPr/>
              </p:nvSpPr>
              <p:spPr>
                <a:xfrm>
                  <a:off x="2664594" y="3848029"/>
                  <a:ext cx="414721" cy="383301"/>
                </a:xfrm>
                <a:prstGeom prst="rect">
                  <a:avLst/>
                </a:prstGeom>
                <a:solidFill>
                  <a:schemeClr val="bg1"/>
                </a:solidFill>
              </p:spPr>
              <p:txBody>
                <a:bodyPr wrap="square" lIns="0" tIns="0" rIns="0" bIns="72000">
                  <a:spAutoFit/>
                </a:bodyPr>
                <a:lstStyle/>
                <a:p>
                  <a:pPr/>
                  <a14:m>
                    <m:oMathPara xmlns:m="http://schemas.openxmlformats.org/officeDocument/2006/math">
                      <m:oMathParaPr>
                        <m:jc m:val="left"/>
                      </m:oMathParaPr>
                      <m:oMath xmlns:m="http://schemas.openxmlformats.org/officeDocument/2006/math">
                        <m:acc>
                          <m:accPr>
                            <m:chr m:val="⃗"/>
                            <m:ctrlPr>
                              <a:rPr lang="tr-TR" sz="1800" i="1" smtClean="0">
                                <a:solidFill>
                                  <a:schemeClr val="tx1">
                                    <a:lumMod val="85000"/>
                                    <a:lumOff val="15000"/>
                                  </a:schemeClr>
                                </a:solidFill>
                                <a:latin typeface="Cambria Math" panose="02040503050406030204" pitchFamily="18" charset="0"/>
                              </a:rPr>
                            </m:ctrlPr>
                          </m:accPr>
                          <m:e>
                            <m:r>
                              <a:rPr lang="tr-TR" sz="1800" b="0" i="1" smtClean="0">
                                <a:solidFill>
                                  <a:schemeClr val="tx1">
                                    <a:lumMod val="85000"/>
                                    <a:lumOff val="15000"/>
                                  </a:schemeClr>
                                </a:solidFill>
                                <a:latin typeface="Cambria Math" panose="02040503050406030204" pitchFamily="18" charset="0"/>
                              </a:rPr>
                              <m:t>𝑅</m:t>
                            </m:r>
                          </m:e>
                        </m:acc>
                      </m:oMath>
                    </m:oMathPara>
                  </a14:m>
                  <a:endParaRPr lang="tr-TR" dirty="0"/>
                </a:p>
              </p:txBody>
            </p:sp>
          </mc:Choice>
          <mc:Fallback xmlns="">
            <p:sp>
              <p:nvSpPr>
                <p:cNvPr id="25" name="Metin kutusu 24">
                  <a:extLst>
                    <a:ext uri="{FF2B5EF4-FFF2-40B4-BE49-F238E27FC236}">
                      <a16:creationId xmlns:a16="http://schemas.microsoft.com/office/drawing/2014/main" id="{01DA6C7C-B9CF-A914-ED82-6496D7BEFE71}"/>
                    </a:ext>
                  </a:extLst>
                </p:cNvPr>
                <p:cNvSpPr txBox="1">
                  <a:spLocks noRot="1" noChangeAspect="1" noMove="1" noResize="1" noEditPoints="1" noAdjustHandles="1" noChangeArrowheads="1" noChangeShapeType="1" noTextEdit="1"/>
                </p:cNvSpPr>
                <p:nvPr/>
              </p:nvSpPr>
              <p:spPr>
                <a:xfrm>
                  <a:off x="2664594" y="3848029"/>
                  <a:ext cx="414721" cy="383301"/>
                </a:xfrm>
                <a:prstGeom prst="rect">
                  <a:avLst/>
                </a:prstGeom>
                <a:blipFill>
                  <a:blip r:embed="rId15"/>
                  <a:stretch>
                    <a:fillRect l="-1911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6" name="Metin kutusu 25">
                  <a:extLst>
                    <a:ext uri="{FF2B5EF4-FFF2-40B4-BE49-F238E27FC236}">
                      <a16:creationId xmlns:a16="http://schemas.microsoft.com/office/drawing/2014/main" id="{43A8DC83-E533-C90F-16F1-46E596EE8106}"/>
                    </a:ext>
                  </a:extLst>
                </p:cNvPr>
                <p:cNvSpPr txBox="1"/>
                <p:nvPr/>
              </p:nvSpPr>
              <p:spPr>
                <a:xfrm>
                  <a:off x="1846045" y="3599349"/>
                  <a:ext cx="683369" cy="378176"/>
                </a:xfrm>
                <a:prstGeom prst="rect">
                  <a:avLst/>
                </a:prstGeom>
                <a:solidFill>
                  <a:schemeClr val="bg1"/>
                </a:solidFill>
              </p:spPr>
              <p:txBody>
                <a:bodyPr wrap="square" lIns="0" tIns="0" rIns="0" bIns="36000">
                  <a:spAutoFit/>
                </a:bodyPr>
                <a:lstStyle/>
                <a:p>
                  <a:pPr/>
                  <a14:m>
                    <m:oMathPara xmlns:m="http://schemas.openxmlformats.org/officeDocument/2006/math">
                      <m:oMathParaPr>
                        <m:jc m:val="left"/>
                      </m:oMathParaPr>
                      <m:oMath xmlns:m="http://schemas.openxmlformats.org/officeDocument/2006/math">
                        <m:sSub>
                          <m:sSubPr>
                            <m:ctrlPr>
                              <a:rPr lang="tr-TR" sz="1800" b="1" i="1" smtClean="0">
                                <a:solidFill>
                                  <a:schemeClr val="tx1">
                                    <a:lumMod val="85000"/>
                                    <a:lumOff val="15000"/>
                                  </a:schemeClr>
                                </a:solidFill>
                                <a:latin typeface="Cambria Math" panose="02040503050406030204" pitchFamily="18" charset="0"/>
                              </a:rPr>
                            </m:ctrlPr>
                          </m:sSubPr>
                          <m:e>
                            <m:acc>
                              <m:accPr>
                                <m:chr m:val="⃗"/>
                                <m:ctrlPr>
                                  <a:rPr lang="tr-TR" b="1" i="1">
                                    <a:solidFill>
                                      <a:schemeClr val="tx1">
                                        <a:lumMod val="85000"/>
                                        <a:lumOff val="15000"/>
                                      </a:schemeClr>
                                    </a:solidFill>
                                    <a:latin typeface="Cambria Math" panose="02040503050406030204" pitchFamily="18" charset="0"/>
                                  </a:rPr>
                                </m:ctrlPr>
                              </m:accPr>
                              <m:e>
                                <m:r>
                                  <a:rPr lang="tr-TR" b="1" i="1">
                                    <a:solidFill>
                                      <a:schemeClr val="tx1">
                                        <a:lumMod val="85000"/>
                                        <a:lumOff val="15000"/>
                                      </a:schemeClr>
                                    </a:solidFill>
                                    <a:latin typeface="Cambria Math" panose="02040503050406030204" pitchFamily="18" charset="0"/>
                                  </a:rPr>
                                  <m:t>𝑴</m:t>
                                </m:r>
                              </m:e>
                            </m:acc>
                          </m:e>
                          <m:sub>
                            <m:r>
                              <a:rPr lang="tr-TR" sz="1800" b="1" i="1" smtClean="0">
                                <a:solidFill>
                                  <a:schemeClr val="tx1">
                                    <a:lumMod val="85000"/>
                                    <a:lumOff val="15000"/>
                                  </a:schemeClr>
                                </a:solidFill>
                                <a:latin typeface="Cambria Math" panose="02040503050406030204" pitchFamily="18" charset="0"/>
                              </a:rPr>
                              <m:t>𝑹</m:t>
                            </m:r>
                            <m:r>
                              <a:rPr lang="tr-TR" sz="1800" b="1" i="1" smtClean="0">
                                <a:solidFill>
                                  <a:schemeClr val="tx1">
                                    <a:lumMod val="85000"/>
                                    <a:lumOff val="15000"/>
                                  </a:schemeClr>
                                </a:solidFill>
                                <a:latin typeface="Cambria Math" panose="02040503050406030204" pitchFamily="18" charset="0"/>
                                <a:ea typeface="Cambria Math" panose="02040503050406030204" pitchFamily="18" charset="0"/>
                              </a:rPr>
                              <m:t>//</m:t>
                            </m:r>
                          </m:sub>
                        </m:sSub>
                      </m:oMath>
                    </m:oMathPara>
                  </a14:m>
                  <a:endParaRPr lang="tr-TR" b="1" dirty="0"/>
                </a:p>
              </p:txBody>
            </p:sp>
          </mc:Choice>
          <mc:Fallback xmlns="">
            <p:sp>
              <p:nvSpPr>
                <p:cNvPr id="26" name="Metin kutusu 25">
                  <a:extLst>
                    <a:ext uri="{FF2B5EF4-FFF2-40B4-BE49-F238E27FC236}">
                      <a16:creationId xmlns:a16="http://schemas.microsoft.com/office/drawing/2014/main" id="{43A8DC83-E533-C90F-16F1-46E596EE8106}"/>
                    </a:ext>
                  </a:extLst>
                </p:cNvPr>
                <p:cNvSpPr txBox="1">
                  <a:spLocks noRot="1" noChangeAspect="1" noMove="1" noResize="1" noEditPoints="1" noAdjustHandles="1" noChangeArrowheads="1" noChangeShapeType="1" noTextEdit="1"/>
                </p:cNvSpPr>
                <p:nvPr/>
              </p:nvSpPr>
              <p:spPr>
                <a:xfrm>
                  <a:off x="1846045" y="3599349"/>
                  <a:ext cx="683369" cy="378176"/>
                </a:xfrm>
                <a:prstGeom prst="rect">
                  <a:avLst/>
                </a:prstGeom>
                <a:blipFill>
                  <a:blip r:embed="rId16"/>
                  <a:stretch>
                    <a:fillRect l="-12500" b="-12903"/>
                  </a:stretch>
                </a:blipFill>
              </p:spPr>
              <p:txBody>
                <a:bodyPr/>
                <a:lstStyle/>
                <a:p>
                  <a:r>
                    <a:rPr lang="tr-TR">
                      <a:noFill/>
                    </a:rPr>
                    <a:t> </a:t>
                  </a:r>
                </a:p>
              </p:txBody>
            </p:sp>
          </mc:Fallback>
        </mc:AlternateContent>
        <p:cxnSp>
          <p:nvCxnSpPr>
            <p:cNvPr id="28" name="Düz Ok Bağlayıcısı 27">
              <a:extLst>
                <a:ext uri="{FF2B5EF4-FFF2-40B4-BE49-F238E27FC236}">
                  <a16:creationId xmlns:a16="http://schemas.microsoft.com/office/drawing/2014/main" id="{726FEABC-B403-5BA2-1AA4-AA2D3DE18F85}"/>
                </a:ext>
              </a:extLst>
            </p:cNvPr>
            <p:cNvCxnSpPr>
              <a:cxnSpLocks/>
            </p:cNvCxnSpPr>
            <p:nvPr/>
          </p:nvCxnSpPr>
          <p:spPr>
            <a:xfrm flipV="1">
              <a:off x="1112862" y="4501401"/>
              <a:ext cx="314623" cy="106513"/>
            </a:xfrm>
            <a:prstGeom prst="straightConnector1">
              <a:avLst/>
            </a:prstGeom>
            <a:ln w="53975">
              <a:solidFill>
                <a:srgbClr val="344AD6"/>
              </a:solidFill>
              <a:headEnd w="med" len="sm"/>
              <a:tailEnd type="stealth"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3" name="Metin kutusu 1">
                <a:extLst>
                  <a:ext uri="{FF2B5EF4-FFF2-40B4-BE49-F238E27FC236}">
                    <a16:creationId xmlns:a16="http://schemas.microsoft.com/office/drawing/2014/main" id="{D5701B01-C7AB-3C7F-8FEC-89052840DBB4}"/>
                  </a:ext>
                </a:extLst>
              </p:cNvPr>
              <p:cNvSpPr txBox="1">
                <a:spLocks noChangeArrowheads="1"/>
              </p:cNvSpPr>
              <p:nvPr/>
            </p:nvSpPr>
            <p:spPr bwMode="auto">
              <a:xfrm>
                <a:off x="194050" y="336131"/>
                <a:ext cx="8215313" cy="6381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nSpc>
                    <a:spcPct val="150000"/>
                  </a:lnSpc>
                  <a:spcBef>
                    <a:spcPct val="0"/>
                  </a:spcBef>
                  <a:buNone/>
                </a:pPr>
                <a:r>
                  <a:rPr lang="tr-TR" altLang="tr-TR" sz="1600" b="1" dirty="0">
                    <a:solidFill>
                      <a:srgbClr val="F8112F"/>
                    </a:solidFill>
                    <a:latin typeface="+mj-lt"/>
                  </a:rPr>
                  <a:t>c) </a:t>
                </a:r>
                <a14:m>
                  <m:oMath xmlns:m="http://schemas.openxmlformats.org/officeDocument/2006/math">
                    <m:sSub>
                      <m:sSubPr>
                        <m:ctrlPr>
                          <a:rPr kumimoji="0" lang="tr-TR" sz="1800" b="1" i="1" u="none" strike="noStrike" kern="1200" cap="none" spc="0" normalizeH="0" baseline="0" noProof="0" smtClean="0">
                            <a:ln>
                              <a:noFill/>
                            </a:ln>
                            <a:solidFill>
                              <a:srgbClr val="F8112F"/>
                            </a:solidFill>
                            <a:effectLst/>
                            <a:uLnTx/>
                            <a:uFillTx/>
                            <a:latin typeface="Cambria Math" panose="02040503050406030204" pitchFamily="18" charset="0"/>
                          </a:rPr>
                        </m:ctrlPr>
                      </m:sSubPr>
                      <m:e>
                        <m:acc>
                          <m:accPr>
                            <m:chr m:val="⃗"/>
                            <m:ctrlPr>
                              <a:rPr kumimoji="0" lang="tr-TR" sz="1800" b="1" i="1" u="none" strike="noStrike" kern="1200" cap="none" spc="0" normalizeH="0" baseline="0" noProof="0" smtClean="0">
                                <a:ln>
                                  <a:noFill/>
                                </a:ln>
                                <a:solidFill>
                                  <a:srgbClr val="F8112F"/>
                                </a:solidFill>
                                <a:effectLst/>
                                <a:uLnTx/>
                                <a:uFillTx/>
                                <a:latin typeface="Cambria Math" panose="02040503050406030204" pitchFamily="18" charset="0"/>
                              </a:rPr>
                            </m:ctrlPr>
                          </m:accPr>
                          <m:e>
                            <m:r>
                              <a:rPr kumimoji="0" lang="tr-TR" sz="1800" b="1" i="1" u="none" strike="noStrike" kern="1200" cap="none" spc="0" normalizeH="0" baseline="0" noProof="0" smtClean="0">
                                <a:ln>
                                  <a:noFill/>
                                </a:ln>
                                <a:solidFill>
                                  <a:srgbClr val="F8112F"/>
                                </a:solidFill>
                                <a:effectLst/>
                                <a:uLnTx/>
                                <a:uFillTx/>
                                <a:latin typeface="Cambria Math" panose="02040503050406030204" pitchFamily="18" charset="0"/>
                              </a:rPr>
                              <m:t> </m:t>
                            </m:r>
                            <m:r>
                              <a:rPr kumimoji="0" lang="tr-TR" sz="1800" b="1" i="1" u="none" strike="noStrike" kern="1200" cap="none" spc="0" normalizeH="0" baseline="0" noProof="0" smtClean="0">
                                <a:ln>
                                  <a:noFill/>
                                </a:ln>
                                <a:solidFill>
                                  <a:srgbClr val="F8112F"/>
                                </a:solidFill>
                                <a:effectLst/>
                                <a:uLnTx/>
                                <a:uFillTx/>
                                <a:latin typeface="Cambria Math" panose="02040503050406030204" pitchFamily="18" charset="0"/>
                              </a:rPr>
                              <m:t>𝑴</m:t>
                            </m:r>
                          </m:e>
                        </m:acc>
                      </m:e>
                      <m:sub>
                        <m:sSub>
                          <m:sSubPr>
                            <m:ctrlPr>
                              <a:rPr kumimoji="0" lang="tr-TR" sz="1800" b="1" i="1" u="none" strike="noStrike" kern="1200" cap="none" spc="0" normalizeH="0" baseline="0" noProof="0" smtClean="0">
                                <a:ln>
                                  <a:noFill/>
                                </a:ln>
                                <a:solidFill>
                                  <a:srgbClr val="F8112F"/>
                                </a:solidFill>
                                <a:effectLst/>
                                <a:uLnTx/>
                                <a:uFillTx/>
                                <a:latin typeface="Cambria Math" panose="02040503050406030204" pitchFamily="18" charset="0"/>
                              </a:rPr>
                            </m:ctrlPr>
                          </m:sSubPr>
                          <m:e>
                            <m:r>
                              <a:rPr kumimoji="0" lang="tr-TR" sz="1800" b="1" i="1" u="none" strike="noStrike" kern="1200" cap="none" spc="0" normalizeH="0" baseline="0" noProof="0" smtClean="0">
                                <a:ln>
                                  <a:noFill/>
                                </a:ln>
                                <a:solidFill>
                                  <a:srgbClr val="F8112F"/>
                                </a:solidFill>
                                <a:effectLst/>
                                <a:uLnTx/>
                                <a:uFillTx/>
                                <a:latin typeface="Cambria Math" panose="02040503050406030204" pitchFamily="18" charset="0"/>
                              </a:rPr>
                              <m:t>𝑹</m:t>
                            </m:r>
                          </m:e>
                          <m:sub>
                            <m:r>
                              <a:rPr kumimoji="0" lang="tr-TR" sz="1800" b="1" i="1" u="none" strike="noStrike" kern="1200" cap="none" spc="0" normalizeH="0" baseline="0" noProof="0">
                                <a:ln>
                                  <a:noFill/>
                                </a:ln>
                                <a:solidFill>
                                  <a:srgbClr val="F8112F"/>
                                </a:solidFill>
                                <a:effectLst/>
                                <a:uLnTx/>
                                <a:uFillTx/>
                                <a:latin typeface="Cambria Math" panose="02040503050406030204" pitchFamily="18" charset="0"/>
                              </a:rPr>
                              <m:t>//</m:t>
                            </m:r>
                          </m:sub>
                        </m:sSub>
                      </m:sub>
                    </m:sSub>
                  </m:oMath>
                </a14:m>
                <a:r>
                  <a:rPr kumimoji="0" lang="tr-TR" sz="1800" b="1" i="0" u="none" strike="noStrike" kern="1200" cap="none" spc="0" normalizeH="0" baseline="0" noProof="0" dirty="0">
                    <a:ln>
                      <a:noFill/>
                    </a:ln>
                    <a:solidFill>
                      <a:srgbClr val="F8112F"/>
                    </a:solidFill>
                    <a:effectLst/>
                    <a:uLnTx/>
                    <a:uFillTx/>
                    <a:latin typeface="+mj-lt"/>
                  </a:rPr>
                  <a:t> ve </a:t>
                </a:r>
                <a14:m>
                  <m:oMath xmlns:m="http://schemas.openxmlformats.org/officeDocument/2006/math">
                    <m:sSub>
                      <m:sSubPr>
                        <m:ctrlPr>
                          <a:rPr lang="tr-TR" sz="1800" b="1" i="1">
                            <a:solidFill>
                              <a:srgbClr val="F8112F"/>
                            </a:solidFill>
                            <a:latin typeface="Cambria Math" panose="02040503050406030204" pitchFamily="18" charset="0"/>
                          </a:rPr>
                        </m:ctrlPr>
                      </m:sSubPr>
                      <m:e>
                        <m:acc>
                          <m:accPr>
                            <m:chr m:val="⃗"/>
                            <m:ctrlPr>
                              <a:rPr lang="tr-TR" sz="1800" b="1" i="1">
                                <a:solidFill>
                                  <a:srgbClr val="F8112F"/>
                                </a:solidFill>
                                <a:latin typeface="Cambria Math" panose="02040503050406030204" pitchFamily="18" charset="0"/>
                              </a:rPr>
                            </m:ctrlPr>
                          </m:accPr>
                          <m:e>
                            <m:r>
                              <a:rPr lang="tr-TR" sz="1800" b="1" i="1">
                                <a:solidFill>
                                  <a:srgbClr val="F8112F"/>
                                </a:solidFill>
                                <a:latin typeface="Cambria Math" panose="02040503050406030204" pitchFamily="18" charset="0"/>
                              </a:rPr>
                              <m:t>𝑴</m:t>
                            </m:r>
                          </m:e>
                        </m:acc>
                      </m:e>
                      <m:sub>
                        <m:sSub>
                          <m:sSubPr>
                            <m:ctrlPr>
                              <a:rPr lang="tr-TR" sz="1800" b="1" i="1">
                                <a:solidFill>
                                  <a:srgbClr val="F8112F"/>
                                </a:solidFill>
                                <a:latin typeface="Cambria Math" panose="02040503050406030204" pitchFamily="18" charset="0"/>
                              </a:rPr>
                            </m:ctrlPr>
                          </m:sSubPr>
                          <m:e>
                            <m:r>
                              <a:rPr lang="tr-TR" sz="1800" b="1" i="1">
                                <a:solidFill>
                                  <a:srgbClr val="F8112F"/>
                                </a:solidFill>
                                <a:latin typeface="Cambria Math" panose="02040503050406030204" pitchFamily="18" charset="0"/>
                              </a:rPr>
                              <m:t>𝑹</m:t>
                            </m:r>
                          </m:e>
                          <m:sub>
                            <m:r>
                              <a:rPr lang="tr-TR" sz="1800" b="1" i="1">
                                <a:solidFill>
                                  <a:srgbClr val="F8112F"/>
                                </a:solidFill>
                                <a:latin typeface="Cambria Math" panose="02040503050406030204" pitchFamily="18" charset="0"/>
                                <a:sym typeface="Symbol" panose="05050102010706020507" pitchFamily="18" charset="2"/>
                              </a:rPr>
                              <m:t></m:t>
                            </m:r>
                          </m:sub>
                        </m:sSub>
                      </m:sub>
                    </m:sSub>
                    <m:r>
                      <a:rPr lang="tr-TR" sz="1800" b="1" i="1">
                        <a:solidFill>
                          <a:srgbClr val="F8112F"/>
                        </a:solidFill>
                        <a:latin typeface="Cambria Math" panose="02040503050406030204" pitchFamily="18" charset="0"/>
                        <a:sym typeface="Symbol" panose="05050102010706020507" pitchFamily="18" charset="2"/>
                      </a:rPr>
                      <m:t> </m:t>
                    </m:r>
                  </m:oMath>
                </a14:m>
                <a:r>
                  <a:rPr kumimoji="0" lang="tr-TR" sz="1800" b="1" i="0" u="none" strike="noStrike" kern="1200" cap="none" spc="0" normalizeH="0" baseline="0" noProof="0" dirty="0">
                    <a:ln>
                      <a:noFill/>
                    </a:ln>
                    <a:solidFill>
                      <a:srgbClr val="F8112F"/>
                    </a:solidFill>
                    <a:effectLst/>
                    <a:uLnTx/>
                    <a:uFillTx/>
                    <a:latin typeface="+mj-lt"/>
                  </a:rPr>
                  <a:t>vektörlerinin hesaplanması:</a:t>
                </a:r>
                <a:endParaRPr lang="tr-TR" altLang="tr-TR" sz="1600" b="1" dirty="0">
                  <a:solidFill>
                    <a:srgbClr val="F8112F"/>
                  </a:solidFill>
                  <a:latin typeface="+mj-lt"/>
                </a:endParaRPr>
              </a:p>
            </p:txBody>
          </p:sp>
        </mc:Choice>
        <mc:Fallback xmlns="">
          <p:sp>
            <p:nvSpPr>
              <p:cNvPr id="23" name="Metin kutusu 1">
                <a:extLst>
                  <a:ext uri="{FF2B5EF4-FFF2-40B4-BE49-F238E27FC236}">
                    <a16:creationId xmlns:a16="http://schemas.microsoft.com/office/drawing/2014/main" id="{D5701B01-C7AB-3C7F-8FEC-89052840DBB4}"/>
                  </a:ext>
                </a:extLst>
              </p:cNvPr>
              <p:cNvSpPr txBox="1">
                <a:spLocks noRot="1" noChangeAspect="1" noMove="1" noResize="1" noEditPoints="1" noAdjustHandles="1" noChangeArrowheads="1" noChangeShapeType="1" noTextEdit="1"/>
              </p:cNvSpPr>
              <p:nvPr/>
            </p:nvSpPr>
            <p:spPr bwMode="auto">
              <a:xfrm>
                <a:off x="194050" y="336131"/>
                <a:ext cx="8215313" cy="638188"/>
              </a:xfrm>
              <a:prstGeom prst="rect">
                <a:avLst/>
              </a:prstGeom>
              <a:blipFill>
                <a:blip r:embed="rId17"/>
                <a:stretch>
                  <a:fillRect l="-445" b="-47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noFill/>
                  </a:rPr>
                  <a:t> </a:t>
                </a:r>
              </a:p>
            </p:txBody>
          </p:sp>
        </mc:Fallback>
      </mc:AlternateContent>
    </p:spTree>
    <p:extLst>
      <p:ext uri="{BB962C8B-B14F-4D97-AF65-F5344CB8AC3E}">
        <p14:creationId xmlns:p14="http://schemas.microsoft.com/office/powerpoint/2010/main" val="1767127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anim calcmode="lin" valueType="num">
                                      <p:cBhvr>
                                        <p:cTn id="8"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500"/>
                                        <p:tgtEl>
                                          <p:spTgt spid="16">
                                            <p:txEl>
                                              <p:pRg st="1" end="1"/>
                                            </p:txEl>
                                          </p:spTgt>
                                        </p:tgtEl>
                                      </p:cBhvr>
                                    </p:animEffect>
                                    <p:anim calcmode="lin" valueType="num">
                                      <p:cBhvr>
                                        <p:cTn id="15"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anim calcmode="lin" valueType="num">
                                      <p:cBhvr>
                                        <p:cTn id="2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500"/>
                                        <p:tgtEl>
                                          <p:spTgt spid="15">
                                            <p:txEl>
                                              <p:pRg st="0" end="0"/>
                                            </p:txEl>
                                          </p:spTgt>
                                        </p:tgtEl>
                                      </p:cBhvr>
                                    </p:animEffect>
                                    <p:anim calcmode="lin" valueType="num">
                                      <p:cBhvr>
                                        <p:cTn id="2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500"/>
                                        <p:tgtEl>
                                          <p:spTgt spid="17">
                                            <p:txEl>
                                              <p:pRg st="0" end="0"/>
                                            </p:txEl>
                                          </p:spTgt>
                                        </p:tgtEl>
                                      </p:cBhvr>
                                    </p:animEffect>
                                    <p:anim calcmode="lin" valueType="num">
                                      <p:cBhvr>
                                        <p:cTn id="36"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37" dur="5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500"/>
                                        <p:tgtEl>
                                          <p:spTgt spid="3">
                                            <p:txEl>
                                              <p:pRg st="0" end="0"/>
                                            </p:txEl>
                                          </p:spTgt>
                                        </p:tgtEl>
                                      </p:cBhvr>
                                    </p:animEffect>
                                    <p:anim calcmode="lin" valueType="num">
                                      <p:cBhvr>
                                        <p:cTn id="4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tr-TR"/>
              <a:t>Mühendislik Mekaniği</a:t>
            </a:r>
          </a:p>
        </p:txBody>
      </p:sp>
      <p:sp>
        <p:nvSpPr>
          <p:cNvPr id="8" name="Slayt Numarası Yer Tutucusu 7"/>
          <p:cNvSpPr>
            <a:spLocks noGrp="1"/>
          </p:cNvSpPr>
          <p:nvPr>
            <p:ph type="sldNum" sz="quarter" idx="12"/>
          </p:nvPr>
        </p:nvSpPr>
        <p:spPr/>
        <p:txBody>
          <a:bodyPr/>
          <a:lstStyle/>
          <a:p>
            <a:fld id="{60FF87A7-9A7A-4B3D-9625-8440EC4947F9}" type="slidenum">
              <a:rPr lang="tr-TR" smtClean="0"/>
              <a:pPr/>
              <a:t>126</a:t>
            </a:fld>
            <a:endParaRPr lang="tr-TR"/>
          </a:p>
        </p:txBody>
      </p:sp>
      <p:sp>
        <p:nvSpPr>
          <p:cNvPr id="5" name="Metin kutusu 4"/>
          <p:cNvSpPr txBox="1"/>
          <p:nvPr/>
        </p:nvSpPr>
        <p:spPr>
          <a:xfrm>
            <a:off x="4492324" y="415639"/>
            <a:ext cx="4248472" cy="2462213"/>
          </a:xfrm>
          <a:prstGeom prst="rect">
            <a:avLst/>
          </a:prstGeom>
          <a:noFill/>
        </p:spPr>
        <p:txBody>
          <a:bodyPr wrap="square" rtlCol="0">
            <a:spAutoFit/>
          </a:bodyPr>
          <a:lstStyle/>
          <a:p>
            <a:pPr>
              <a:spcAft>
                <a:spcPts val="1200"/>
              </a:spcAft>
            </a:pPr>
            <a:r>
              <a:rPr lang="tr-TR" sz="1600" b="1" dirty="0">
                <a:solidFill>
                  <a:srgbClr val="FF0000"/>
                </a:solidFill>
              </a:rPr>
              <a:t>Örnek 2.6: </a:t>
            </a:r>
            <a:r>
              <a:rPr lang="tr-TR" sz="1600" dirty="0"/>
              <a:t>Şekildeki üç kuvvetten oluşan sistemi,</a:t>
            </a:r>
          </a:p>
          <a:p>
            <a:pPr>
              <a:spcAft>
                <a:spcPts val="1200"/>
              </a:spcAft>
            </a:pPr>
            <a:r>
              <a:rPr lang="tr-TR" sz="1600" dirty="0"/>
              <a:t>a) A noktasına indirgeyiniz.</a:t>
            </a:r>
          </a:p>
          <a:p>
            <a:pPr>
              <a:spcAft>
                <a:spcPts val="1200"/>
              </a:spcAft>
            </a:pPr>
            <a:r>
              <a:rPr lang="tr-TR" sz="1600" dirty="0"/>
              <a:t>b) İndirgenen sistemin bir vida teşkil edip etmediğini kontrol ediniz.</a:t>
            </a:r>
          </a:p>
          <a:p>
            <a:pPr>
              <a:spcAft>
                <a:spcPts val="1200"/>
              </a:spcAft>
            </a:pPr>
            <a:r>
              <a:rPr lang="tr-TR" sz="1600" dirty="0"/>
              <a:t>c) Vida teşkil etmiyor ise  vidaya indirgenip indirgenemeyeceğini kontrol ediniz.</a:t>
            </a:r>
          </a:p>
          <a:p>
            <a:pPr>
              <a:spcAft>
                <a:spcPts val="1200"/>
              </a:spcAft>
            </a:pPr>
            <a:r>
              <a:rPr lang="tr-TR" sz="1600" dirty="0"/>
              <a:t>d) Vidaya indirgenebiliyorsa, indirgeyiniz.</a:t>
            </a:r>
          </a:p>
        </p:txBody>
      </p:sp>
      <p:sp>
        <p:nvSpPr>
          <p:cNvPr id="6" name="Metin kutusu 5"/>
          <p:cNvSpPr txBox="1"/>
          <p:nvPr/>
        </p:nvSpPr>
        <p:spPr>
          <a:xfrm>
            <a:off x="2843808" y="4050835"/>
            <a:ext cx="1602024" cy="338554"/>
          </a:xfrm>
          <a:prstGeom prst="rect">
            <a:avLst/>
          </a:prstGeom>
          <a:noFill/>
        </p:spPr>
        <p:txBody>
          <a:bodyPr wrap="square" rtlCol="0">
            <a:spAutoFit/>
          </a:bodyPr>
          <a:lstStyle/>
          <a:p>
            <a:r>
              <a:rPr lang="tr-TR" sz="1600" dirty="0"/>
              <a:t>Bileşke kuvvet:</a:t>
            </a:r>
          </a:p>
        </p:txBody>
      </p:sp>
      <p:sp>
        <p:nvSpPr>
          <p:cNvPr id="7" name="Metin kutusu 6"/>
          <p:cNvSpPr txBox="1"/>
          <p:nvPr/>
        </p:nvSpPr>
        <p:spPr>
          <a:xfrm>
            <a:off x="1580215" y="4055172"/>
            <a:ext cx="1130171" cy="338554"/>
          </a:xfrm>
          <a:prstGeom prst="rect">
            <a:avLst/>
          </a:prstGeom>
          <a:noFill/>
        </p:spPr>
        <p:txBody>
          <a:bodyPr wrap="square" rtlCol="0">
            <a:spAutoFit/>
          </a:bodyPr>
          <a:lstStyle/>
          <a:p>
            <a:r>
              <a:rPr lang="tr-TR" sz="1600" b="1" dirty="0">
                <a:solidFill>
                  <a:srgbClr val="006600"/>
                </a:solidFill>
              </a:rPr>
              <a:t>Çözüm:</a:t>
            </a:r>
          </a:p>
        </p:txBody>
      </p:sp>
      <p:sp>
        <p:nvSpPr>
          <p:cNvPr id="10" name="Metin kutusu 9"/>
          <p:cNvSpPr txBox="1"/>
          <p:nvPr/>
        </p:nvSpPr>
        <p:spPr>
          <a:xfrm>
            <a:off x="1446241" y="4823165"/>
            <a:ext cx="3198818" cy="338554"/>
          </a:xfrm>
          <a:prstGeom prst="rect">
            <a:avLst/>
          </a:prstGeom>
          <a:noFill/>
        </p:spPr>
        <p:txBody>
          <a:bodyPr wrap="square" rtlCol="0">
            <a:spAutoFit/>
          </a:bodyPr>
          <a:lstStyle/>
          <a:p>
            <a:r>
              <a:rPr lang="tr-TR" sz="1600" dirty="0"/>
              <a:t>A noktasındaki bileşke moment:</a:t>
            </a:r>
          </a:p>
        </p:txBody>
      </p:sp>
      <p:sp>
        <p:nvSpPr>
          <p:cNvPr id="12" name="Metin kutusu 11"/>
          <p:cNvSpPr txBox="1"/>
          <p:nvPr/>
        </p:nvSpPr>
        <p:spPr>
          <a:xfrm>
            <a:off x="2451237" y="4046463"/>
            <a:ext cx="451854" cy="338554"/>
          </a:xfrm>
          <a:prstGeom prst="rect">
            <a:avLst/>
          </a:prstGeom>
          <a:noFill/>
        </p:spPr>
        <p:txBody>
          <a:bodyPr wrap="square" rtlCol="0">
            <a:spAutoFit/>
          </a:bodyPr>
          <a:lstStyle/>
          <a:p>
            <a:r>
              <a:rPr lang="tr-TR" sz="1600" b="1" dirty="0">
                <a:solidFill>
                  <a:srgbClr val="006600"/>
                </a:solidFill>
              </a:rPr>
              <a:t>a)</a:t>
            </a:r>
          </a:p>
        </p:txBody>
      </p:sp>
      <p:sp>
        <p:nvSpPr>
          <p:cNvPr id="19" name="Metin kutusu 18"/>
          <p:cNvSpPr txBox="1"/>
          <p:nvPr/>
        </p:nvSpPr>
        <p:spPr>
          <a:xfrm>
            <a:off x="156890" y="83180"/>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mc:AlternateContent xmlns:mc="http://schemas.openxmlformats.org/markup-compatibility/2006" xmlns:a14="http://schemas.microsoft.com/office/drawing/2010/main">
        <mc:Choice Requires="a14">
          <p:sp>
            <p:nvSpPr>
              <p:cNvPr id="3" name="Metin kutusu 2"/>
              <p:cNvSpPr txBox="1"/>
              <p:nvPr/>
            </p:nvSpPr>
            <p:spPr>
              <a:xfrm>
                <a:off x="4455258" y="4857541"/>
                <a:ext cx="2296270" cy="2777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𝑀</m:t>
                              </m:r>
                            </m:e>
                          </m:acc>
                        </m:e>
                        <m:sub>
                          <m:r>
                            <a:rPr lang="tr-TR" sz="1600" b="0" i="1" smtClean="0">
                              <a:latin typeface="Cambria Math" panose="02040503050406030204" pitchFamily="18" charset="0"/>
                            </a:rPr>
                            <m:t>𝐴</m:t>
                          </m:r>
                        </m:sub>
                      </m:sSub>
                      <m:r>
                        <a:rPr lang="tr-TR" sz="1600" i="1" smtClean="0">
                          <a:latin typeface="Cambria Math" panose="02040503050406030204" pitchFamily="18" charset="0"/>
                        </a:rPr>
                        <m:t>=</m:t>
                      </m:r>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𝐴𝐵</m:t>
                          </m:r>
                        </m:e>
                      </m:acc>
                      <m:r>
                        <a:rPr lang="tr-TR" sz="1600" b="0" i="1" smtClean="0">
                          <a:latin typeface="Cambria Math" panose="02040503050406030204" pitchFamily="18" charset="0"/>
                          <a:ea typeface="Cambria Math" panose="02040503050406030204" pitchFamily="18" charset="0"/>
                        </a:rPr>
                        <m:t>×</m:t>
                      </m:r>
                      <m:acc>
                        <m:accPr>
                          <m:chr m:val="⃗"/>
                          <m:ctrlPr>
                            <a:rPr lang="tr-TR" sz="1600" b="0" i="1" smtClean="0">
                              <a:latin typeface="Cambria Math" panose="02040503050406030204" pitchFamily="18" charset="0"/>
                            </a:rPr>
                          </m:ctrlPr>
                        </m:accPr>
                        <m:e>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𝐵</m:t>
                              </m:r>
                            </m:sub>
                          </m:sSub>
                        </m:e>
                      </m:acc>
                      <m:r>
                        <a:rPr lang="tr-TR" sz="1600" b="0" i="1" smtClean="0">
                          <a:latin typeface="Cambria Math" panose="02040503050406030204" pitchFamily="18" charset="0"/>
                        </a:rPr>
                        <m:t>+ </m:t>
                      </m:r>
                      <m:acc>
                        <m:accPr>
                          <m:chr m:val="⃗"/>
                          <m:ctrlPr>
                            <a:rPr lang="tr-TR" sz="1600" i="1">
                              <a:latin typeface="Cambria Math" panose="02040503050406030204" pitchFamily="18" charset="0"/>
                            </a:rPr>
                          </m:ctrlPr>
                        </m:accPr>
                        <m:e>
                          <m:r>
                            <a:rPr lang="tr-TR" sz="1600" i="1">
                              <a:latin typeface="Cambria Math" panose="02040503050406030204" pitchFamily="18" charset="0"/>
                            </a:rPr>
                            <m:t>𝐴</m:t>
                          </m:r>
                          <m:r>
                            <a:rPr lang="tr-TR" sz="1600" b="0" i="1" smtClean="0">
                              <a:latin typeface="Cambria Math" panose="02040503050406030204" pitchFamily="18" charset="0"/>
                            </a:rPr>
                            <m:t>𝐶</m:t>
                          </m:r>
                        </m:e>
                      </m:acc>
                      <m:r>
                        <a:rPr lang="tr-TR" sz="1600" i="1" smtClean="0">
                          <a:latin typeface="Cambria Math" panose="02040503050406030204" pitchFamily="18" charset="0"/>
                          <a:ea typeface="Cambria Math" panose="02040503050406030204" pitchFamily="18" charset="0"/>
                        </a:rPr>
                        <m:t>×</m:t>
                      </m:r>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b="0" i="1" smtClean="0">
                                  <a:latin typeface="Cambria Math" panose="02040503050406030204" pitchFamily="18" charset="0"/>
                                </a:rPr>
                                <m:t>𝐶</m:t>
                              </m:r>
                            </m:sub>
                          </m:sSub>
                        </m:e>
                      </m:acc>
                    </m:oMath>
                  </m:oMathPara>
                </a14:m>
                <a:endParaRPr lang="tr-TR" sz="1600" dirty="0"/>
              </a:p>
            </p:txBody>
          </p:sp>
        </mc:Choice>
        <mc:Fallback xmlns="">
          <p:sp>
            <p:nvSpPr>
              <p:cNvPr id="3" name="Metin kutusu 2"/>
              <p:cNvSpPr txBox="1">
                <a:spLocks noRot="1" noChangeAspect="1" noMove="1" noResize="1" noEditPoints="1" noAdjustHandles="1" noChangeArrowheads="1" noChangeShapeType="1" noTextEdit="1"/>
              </p:cNvSpPr>
              <p:nvPr/>
            </p:nvSpPr>
            <p:spPr>
              <a:xfrm>
                <a:off x="4455258" y="4857541"/>
                <a:ext cx="2296270" cy="277768"/>
              </a:xfrm>
              <a:prstGeom prst="rect">
                <a:avLst/>
              </a:prstGeom>
              <a:blipFill>
                <a:blip r:embed="rId2"/>
                <a:stretch>
                  <a:fillRect l="-1592" b="-1555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 name="Dikdörtgen 8"/>
              <p:cNvSpPr/>
              <p:nvPr/>
            </p:nvSpPr>
            <p:spPr>
              <a:xfrm>
                <a:off x="4424205" y="3933070"/>
                <a:ext cx="3279103"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𝑅</m:t>
                          </m:r>
                        </m:e>
                      </m:acc>
                      <m:r>
                        <a:rPr lang="tr-TR" sz="1600" i="1">
                          <a:latin typeface="Cambria Math" panose="02040503050406030204" pitchFamily="18" charset="0"/>
                        </a:rPr>
                        <m:t>=</m:t>
                      </m:r>
                      <m:nary>
                        <m:naryPr>
                          <m:chr m:val="∑"/>
                          <m:subHide m:val="on"/>
                          <m:supHide m:val="on"/>
                          <m:ctrlPr>
                            <a:rPr lang="tr-TR" sz="1600" i="1" smtClean="0">
                              <a:latin typeface="Cambria Math" panose="02040503050406030204" pitchFamily="18" charset="0"/>
                            </a:rPr>
                          </m:ctrlPr>
                        </m:naryPr>
                        <m:sub/>
                        <m:sup/>
                        <m:e>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𝐹</m:t>
                              </m:r>
                            </m:e>
                          </m:acc>
                        </m:e>
                      </m:nary>
                      <m:r>
                        <a:rPr lang="tr-TR" sz="1600" b="0" i="1" smtClean="0">
                          <a:latin typeface="Cambria Math" panose="02040503050406030204" pitchFamily="18" charset="0"/>
                        </a:rPr>
                        <m:t>=600</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m:t>
                      </m:r>
                      <m:r>
                        <a:rPr lang="tr-TR" sz="1600" b="0" i="1" smtClean="0">
                          <a:latin typeface="Cambria Math" panose="02040503050406030204" pitchFamily="18" charset="0"/>
                        </a:rPr>
                        <m:t>100</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m:t>
                      </m:r>
                      <m:r>
                        <a:rPr lang="tr-TR" sz="1600" b="0" i="1" smtClean="0">
                          <a:latin typeface="Cambria Math" panose="02040503050406030204" pitchFamily="18" charset="0"/>
                        </a:rPr>
                        <m:t>1600</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r>
                        <a:rPr lang="tr-TR" sz="1600" i="1">
                          <a:latin typeface="Cambria Math" panose="02040503050406030204" pitchFamily="18" charset="0"/>
                        </a:rPr>
                        <m:t> </m:t>
                      </m:r>
                    </m:oMath>
                  </m:oMathPara>
                </a14:m>
                <a:endParaRPr lang="tr-TR" sz="1600" dirty="0"/>
              </a:p>
            </p:txBody>
          </p:sp>
        </mc:Choice>
        <mc:Fallback xmlns="">
          <p:sp>
            <p:nvSpPr>
              <p:cNvPr id="9" name="Dikdörtgen 8"/>
              <p:cNvSpPr>
                <a:spLocks noRot="1" noChangeAspect="1" noMove="1" noResize="1" noEditPoints="1" noAdjustHandles="1" noChangeArrowheads="1" noChangeShapeType="1" noTextEdit="1"/>
              </p:cNvSpPr>
              <p:nvPr/>
            </p:nvSpPr>
            <p:spPr>
              <a:xfrm>
                <a:off x="4424205" y="3933070"/>
                <a:ext cx="3279103" cy="688586"/>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1" name="Dikdörtgen 20"/>
              <p:cNvSpPr/>
              <p:nvPr/>
            </p:nvSpPr>
            <p:spPr>
              <a:xfrm>
                <a:off x="4455258" y="3306727"/>
                <a:ext cx="1122808" cy="368499"/>
              </a:xfrm>
              <a:prstGeom prst="rect">
                <a:avLst/>
              </a:prstGeom>
            </p:spPr>
            <p:txBody>
              <a:bodyPr wrap="none">
                <a:spAutoFit/>
              </a:bodyPr>
              <a:lstStyle/>
              <a:p>
                <a14:m>
                  <m:oMath xmlns:m="http://schemas.openxmlformats.org/officeDocument/2006/math">
                    <m:acc>
                      <m:accPr>
                        <m:chr m:val="⃗"/>
                        <m:ctrlPr>
                          <a:rPr lang="tr-TR" sz="1600" i="1" smtClean="0">
                            <a:latin typeface="Cambria Math" panose="02040503050406030204" pitchFamily="18" charset="0"/>
                          </a:rPr>
                        </m:ctrlPr>
                      </m:accPr>
                      <m:e>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𝐴</m:t>
                            </m:r>
                          </m:sub>
                        </m:sSub>
                      </m:e>
                    </m:acc>
                    <m:r>
                      <a:rPr lang="tr-TR" sz="1600" i="1">
                        <a:latin typeface="Cambria Math" panose="02040503050406030204" pitchFamily="18" charset="0"/>
                      </a:rPr>
                      <m:t>=</m:t>
                    </m:r>
                    <m:r>
                      <a:rPr lang="tr-TR" sz="1600" b="0" i="1" smtClean="0">
                        <a:latin typeface="Cambria Math" panose="02040503050406030204" pitchFamily="18" charset="0"/>
                      </a:rPr>
                      <m:t>100</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𝑗</m:t>
                        </m:r>
                      </m:e>
                    </m:acc>
                  </m:oMath>
                </a14:m>
                <a:r>
                  <a:rPr lang="tr-TR" sz="1600" dirty="0"/>
                  <a:t>,</a:t>
                </a:r>
              </a:p>
            </p:txBody>
          </p:sp>
        </mc:Choice>
        <mc:Fallback xmlns="">
          <p:sp>
            <p:nvSpPr>
              <p:cNvPr id="21" name="Dikdörtgen 20"/>
              <p:cNvSpPr>
                <a:spLocks noRot="1" noChangeAspect="1" noMove="1" noResize="1" noEditPoints="1" noAdjustHandles="1" noChangeArrowheads="1" noChangeShapeType="1" noTextEdit="1"/>
              </p:cNvSpPr>
              <p:nvPr/>
            </p:nvSpPr>
            <p:spPr>
              <a:xfrm>
                <a:off x="4455258" y="3306727"/>
                <a:ext cx="1122808" cy="368499"/>
              </a:xfrm>
              <a:prstGeom prst="rect">
                <a:avLst/>
              </a:prstGeom>
              <a:blipFill>
                <a:blip r:embed="rId4"/>
                <a:stretch>
                  <a:fillRect t="-4918" r="-18478" b="-1967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2" name="Dikdörtgen 21"/>
              <p:cNvSpPr/>
              <p:nvPr/>
            </p:nvSpPr>
            <p:spPr>
              <a:xfrm>
                <a:off x="5824023" y="3306727"/>
                <a:ext cx="1295098" cy="374974"/>
              </a:xfrm>
              <a:prstGeom prst="rect">
                <a:avLst/>
              </a:prstGeom>
            </p:spPr>
            <p:txBody>
              <a:bodyPr wrap="none">
                <a:spAutoFit/>
              </a:bodyPr>
              <a:lstStyle/>
              <a:p>
                <a14:m>
                  <m:oMath xmlns:m="http://schemas.openxmlformats.org/officeDocument/2006/math">
                    <m:acc>
                      <m:accPr>
                        <m:chr m:val="⃗"/>
                        <m:ctrlPr>
                          <a:rPr lang="tr-TR" sz="1600" i="1" smtClean="0">
                            <a:latin typeface="Cambria Math" panose="02040503050406030204" pitchFamily="18" charset="0"/>
                          </a:rPr>
                        </m:ctrlPr>
                      </m:accPr>
                      <m:e>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𝐵</m:t>
                            </m:r>
                          </m:sub>
                        </m:sSub>
                      </m:e>
                    </m:acc>
                    <m:r>
                      <a:rPr lang="tr-TR" sz="1600" i="1">
                        <a:latin typeface="Cambria Math" panose="02040503050406030204" pitchFamily="18" charset="0"/>
                      </a:rPr>
                      <m:t>=</m:t>
                    </m:r>
                    <m:r>
                      <a:rPr lang="tr-TR" sz="1600" b="0" i="1" smtClean="0">
                        <a:latin typeface="Cambria Math" panose="02040503050406030204" pitchFamily="18" charset="0"/>
                      </a:rPr>
                      <m:t>1600</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𝑘</m:t>
                        </m:r>
                      </m:e>
                    </m:acc>
                  </m:oMath>
                </a14:m>
                <a:r>
                  <a:rPr lang="tr-TR" sz="1600" dirty="0"/>
                  <a:t>,</a:t>
                </a:r>
              </a:p>
            </p:txBody>
          </p:sp>
        </mc:Choice>
        <mc:Fallback xmlns="">
          <p:sp>
            <p:nvSpPr>
              <p:cNvPr id="22" name="Dikdörtgen 21"/>
              <p:cNvSpPr>
                <a:spLocks noRot="1" noChangeAspect="1" noMove="1" noResize="1" noEditPoints="1" noAdjustHandles="1" noChangeArrowheads="1" noChangeShapeType="1" noTextEdit="1"/>
              </p:cNvSpPr>
              <p:nvPr/>
            </p:nvSpPr>
            <p:spPr>
              <a:xfrm>
                <a:off x="5824023" y="3306727"/>
                <a:ext cx="1295098" cy="374974"/>
              </a:xfrm>
              <a:prstGeom prst="rect">
                <a:avLst/>
              </a:prstGeom>
              <a:blipFill>
                <a:blip r:embed="rId5"/>
                <a:stretch>
                  <a:fillRect r="-1408" b="-1935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3" name="Dikdörtgen 22"/>
              <p:cNvSpPr/>
              <p:nvPr/>
            </p:nvSpPr>
            <p:spPr>
              <a:xfrm>
                <a:off x="7365079" y="3306727"/>
                <a:ext cx="1116267" cy="3684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𝐶</m:t>
                              </m:r>
                            </m:sub>
                          </m:sSub>
                        </m:e>
                      </m:acc>
                      <m:r>
                        <a:rPr lang="tr-TR" sz="1600" i="1">
                          <a:latin typeface="Cambria Math" panose="02040503050406030204" pitchFamily="18" charset="0"/>
                        </a:rPr>
                        <m:t>=</m:t>
                      </m:r>
                      <m:r>
                        <a:rPr lang="tr-TR" sz="1600" b="0" i="1" smtClean="0">
                          <a:latin typeface="Cambria Math" panose="02040503050406030204" pitchFamily="18" charset="0"/>
                        </a:rPr>
                        <m:t>600</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𝑖</m:t>
                          </m:r>
                        </m:e>
                      </m:acc>
                    </m:oMath>
                  </m:oMathPara>
                </a14:m>
                <a:endParaRPr lang="tr-TR" sz="1600" dirty="0"/>
              </a:p>
            </p:txBody>
          </p:sp>
        </mc:Choice>
        <mc:Fallback xmlns="">
          <p:sp>
            <p:nvSpPr>
              <p:cNvPr id="23" name="Dikdörtgen 22"/>
              <p:cNvSpPr>
                <a:spLocks noRot="1" noChangeAspect="1" noMove="1" noResize="1" noEditPoints="1" noAdjustHandles="1" noChangeArrowheads="1" noChangeShapeType="1" noTextEdit="1"/>
              </p:cNvSpPr>
              <p:nvPr/>
            </p:nvSpPr>
            <p:spPr>
              <a:xfrm>
                <a:off x="7365079" y="3306727"/>
                <a:ext cx="1116267" cy="368499"/>
              </a:xfrm>
              <a:prstGeom prst="rect">
                <a:avLst/>
              </a:prstGeom>
              <a:blipFill>
                <a:blip r:embed="rId6"/>
                <a:stretch>
                  <a:fillRect t="-4918" r="-2131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4" name="Metin kutusu 23"/>
              <p:cNvSpPr txBox="1"/>
              <p:nvPr/>
            </p:nvSpPr>
            <p:spPr>
              <a:xfrm>
                <a:off x="4455258" y="5319639"/>
                <a:ext cx="3251467" cy="2826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𝑀</m:t>
                              </m:r>
                            </m:e>
                          </m:acc>
                        </m:e>
                        <m:sub>
                          <m:r>
                            <a:rPr lang="tr-TR" sz="1600" b="0" i="1" smtClean="0">
                              <a:latin typeface="Cambria Math" panose="02040503050406030204" pitchFamily="18" charset="0"/>
                            </a:rPr>
                            <m:t>𝐴</m:t>
                          </m:r>
                        </m:sub>
                      </m:sSub>
                      <m:r>
                        <a:rPr lang="tr-TR" sz="1600" i="1" smtClean="0">
                          <a:latin typeface="Cambria Math" panose="02040503050406030204" pitchFamily="18" charset="0"/>
                        </a:rPr>
                        <m:t>=</m:t>
                      </m:r>
                      <m:r>
                        <a:rPr lang="tr-TR" sz="1600" b="0" i="1" smtClean="0">
                          <a:latin typeface="Cambria Math" panose="02040503050406030204" pitchFamily="18" charset="0"/>
                        </a:rPr>
                        <m:t>2</m:t>
                      </m:r>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𝑖</m:t>
                          </m:r>
                        </m:e>
                      </m:acc>
                      <m:r>
                        <a:rPr lang="tr-TR" sz="1600" b="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rPr>
                        <m:t>1600</m:t>
                      </m:r>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𝑘</m:t>
                          </m:r>
                        </m:e>
                      </m:acc>
                      <m:r>
                        <a:rPr lang="tr-TR" sz="1600" b="0" i="1" smtClean="0">
                          <a:latin typeface="Cambria Math" panose="02040503050406030204" pitchFamily="18" charset="0"/>
                        </a:rPr>
                        <m:t>+(2</m:t>
                      </m:r>
                      <m:r>
                        <a:rPr lang="tr-TR" sz="1600" i="1" smtClean="0">
                          <a:latin typeface="Cambria Math" panose="02040503050406030204" pitchFamily="18" charset="0"/>
                        </a:rPr>
                        <m:t>𝑖</m:t>
                      </m:r>
                      <m:r>
                        <a:rPr lang="tr-TR" sz="1600" b="0" i="1" smtClean="0">
                          <a:latin typeface="Cambria Math" panose="02040503050406030204" pitchFamily="18" charset="0"/>
                        </a:rPr>
                        <m:t>+3</m:t>
                      </m:r>
                      <m:r>
                        <a:rPr lang="tr-TR" sz="1600" b="0" i="1" smtClean="0">
                          <a:latin typeface="Cambria Math" panose="02040503050406030204" pitchFamily="18" charset="0"/>
                        </a:rPr>
                        <m:t>𝑗</m:t>
                      </m:r>
                      <m:r>
                        <a:rPr lang="tr-TR" sz="1600" b="0" i="1" smtClean="0">
                          <a:latin typeface="Cambria Math" panose="02040503050406030204" pitchFamily="18" charset="0"/>
                        </a:rPr>
                        <m:t>)×600</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𝑖</m:t>
                          </m:r>
                        </m:e>
                      </m:acc>
                    </m:oMath>
                  </m:oMathPara>
                </a14:m>
                <a:endParaRPr lang="tr-TR" sz="1600" dirty="0"/>
              </a:p>
            </p:txBody>
          </p:sp>
        </mc:Choice>
        <mc:Fallback xmlns="">
          <p:sp>
            <p:nvSpPr>
              <p:cNvPr id="24" name="Metin kutusu 23"/>
              <p:cNvSpPr txBox="1">
                <a:spLocks noRot="1" noChangeAspect="1" noMove="1" noResize="1" noEditPoints="1" noAdjustHandles="1" noChangeArrowheads="1" noChangeShapeType="1" noTextEdit="1"/>
              </p:cNvSpPr>
              <p:nvPr/>
            </p:nvSpPr>
            <p:spPr>
              <a:xfrm>
                <a:off x="4455258" y="5319639"/>
                <a:ext cx="3251467" cy="282641"/>
              </a:xfrm>
              <a:prstGeom prst="rect">
                <a:avLst/>
              </a:prstGeom>
              <a:blipFill>
                <a:blip r:embed="rId7"/>
                <a:stretch>
                  <a:fillRect l="-1126" t="-21739" r="-9756" b="-2826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5" name="Metin kutusu 24"/>
              <p:cNvSpPr txBox="1"/>
              <p:nvPr/>
            </p:nvSpPr>
            <p:spPr>
              <a:xfrm>
                <a:off x="4492324" y="5786610"/>
                <a:ext cx="2976904" cy="302390"/>
              </a:xfrm>
              <a:prstGeom prst="rect">
                <a:avLst/>
              </a:prstGeom>
              <a:no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𝑀</m:t>
                              </m:r>
                            </m:e>
                          </m:acc>
                        </m:e>
                        <m:sub>
                          <m:r>
                            <a:rPr lang="tr-TR" sz="1600" b="0" i="1" smtClean="0">
                              <a:latin typeface="Cambria Math" panose="02040503050406030204" pitchFamily="18" charset="0"/>
                            </a:rPr>
                            <m:t>𝐴</m:t>
                          </m:r>
                        </m:sub>
                      </m:sSub>
                      <m:r>
                        <a:rPr lang="tr-TR" sz="1600" i="1" smtClean="0">
                          <a:latin typeface="Cambria Math" panose="02040503050406030204" pitchFamily="18" charset="0"/>
                        </a:rPr>
                        <m:t>=</m:t>
                      </m:r>
                      <m:d>
                        <m:dPr>
                          <m:ctrlPr>
                            <a:rPr lang="tr-TR" sz="1600" b="0" i="1" smtClean="0">
                              <a:latin typeface="Cambria Math" panose="02040503050406030204" pitchFamily="18" charset="0"/>
                            </a:rPr>
                          </m:ctrlPr>
                        </m:dPr>
                        <m:e>
                          <m:r>
                            <a:rPr lang="tr-TR" sz="1600" b="0" i="1" smtClean="0">
                              <a:latin typeface="Cambria Math" panose="02040503050406030204" pitchFamily="18" charset="0"/>
                            </a:rPr>
                            <m:t>−3200</m:t>
                          </m:r>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𝑗</m:t>
                              </m:r>
                            </m:e>
                          </m:acc>
                          <m:r>
                            <a:rPr lang="tr-TR" sz="1600" b="0" i="1" smtClean="0">
                              <a:latin typeface="Cambria Math" panose="02040503050406030204" pitchFamily="18" charset="0"/>
                            </a:rPr>
                            <m:t>−1800</m:t>
                          </m:r>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𝑘</m:t>
                              </m:r>
                            </m:e>
                          </m:acc>
                        </m:e>
                      </m:d>
                      <m:r>
                        <a:rPr lang="tr-TR" sz="1600" b="0" i="1" smtClean="0">
                          <a:latin typeface="Cambria Math" panose="02040503050406030204" pitchFamily="18" charset="0"/>
                        </a:rPr>
                        <m:t>   (</m:t>
                      </m:r>
                      <m:r>
                        <a:rPr lang="tr-TR" sz="1600" b="0" i="1" smtClean="0">
                          <a:latin typeface="Cambria Math" panose="02040503050406030204" pitchFamily="18" charset="0"/>
                        </a:rPr>
                        <m:t>𝑁</m:t>
                      </m:r>
                      <m:r>
                        <a:rPr lang="tr-TR" sz="1600" b="0" i="1" smtClean="0">
                          <a:latin typeface="Cambria Math" panose="02040503050406030204" pitchFamily="18" charset="0"/>
                        </a:rPr>
                        <m:t>.</m:t>
                      </m:r>
                      <m:r>
                        <a:rPr lang="tr-TR" sz="1600" b="0" i="1" smtClean="0">
                          <a:latin typeface="Cambria Math" panose="02040503050406030204" pitchFamily="18" charset="0"/>
                        </a:rPr>
                        <m:t>𝑚</m:t>
                      </m:r>
                      <m:r>
                        <a:rPr lang="tr-TR" sz="1600" b="0" i="1" smtClean="0">
                          <a:latin typeface="Cambria Math" panose="02040503050406030204" pitchFamily="18" charset="0"/>
                        </a:rPr>
                        <m:t>)</m:t>
                      </m:r>
                    </m:oMath>
                  </m:oMathPara>
                </a14:m>
                <a:endParaRPr lang="tr-TR" sz="1600" dirty="0"/>
              </a:p>
            </p:txBody>
          </p:sp>
        </mc:Choice>
        <mc:Fallback xmlns="">
          <p:sp>
            <p:nvSpPr>
              <p:cNvPr id="25" name="Metin kutusu 24"/>
              <p:cNvSpPr txBox="1">
                <a:spLocks noRot="1" noChangeAspect="1" noMove="1" noResize="1" noEditPoints="1" noAdjustHandles="1" noChangeArrowheads="1" noChangeShapeType="1" noTextEdit="1"/>
              </p:cNvSpPr>
              <p:nvPr/>
            </p:nvSpPr>
            <p:spPr>
              <a:xfrm>
                <a:off x="4492324" y="5786610"/>
                <a:ext cx="2976904" cy="302390"/>
              </a:xfrm>
              <a:prstGeom prst="rect">
                <a:avLst/>
              </a:prstGeom>
              <a:blipFill>
                <a:blip r:embed="rId8"/>
                <a:stretch>
                  <a:fillRect l="-1020" t="-11538" r="-1633" b="-21154"/>
                </a:stretch>
              </a:blipFill>
              <a:ln>
                <a:solidFill>
                  <a:srgbClr val="FF0000"/>
                </a:solidFill>
              </a:ln>
            </p:spPr>
            <p:txBody>
              <a:bodyPr/>
              <a:lstStyle/>
              <a:p>
                <a:r>
                  <a:rPr lang="tr-TR">
                    <a:noFill/>
                  </a:rPr>
                  <a:t> </a:t>
                </a:r>
              </a:p>
            </p:txBody>
          </p:sp>
        </mc:Fallback>
      </mc:AlternateContent>
      <p:pic>
        <p:nvPicPr>
          <p:cNvPr id="27" name="Resim 26"/>
          <p:cNvPicPr>
            <a:picLocks noChangeAspect="1"/>
          </p:cNvPicPr>
          <p:nvPr/>
        </p:nvPicPr>
        <p:blipFill>
          <a:blip r:embed="rId9">
            <a:extLst>
              <a:ext uri="{28A0092B-C50C-407E-A947-70E740481C1C}">
                <a14:useLocalDpi xmlns:a14="http://schemas.microsoft.com/office/drawing/2010/main" val="0"/>
              </a:ext>
            </a:extLst>
          </a:blip>
          <a:srcRect/>
          <a:stretch/>
        </p:blipFill>
        <p:spPr>
          <a:xfrm>
            <a:off x="342413" y="539817"/>
            <a:ext cx="4181475" cy="2881265"/>
          </a:xfrm>
          <a:prstGeom prst="rect">
            <a:avLst/>
          </a:prstGeom>
        </p:spPr>
      </p:pic>
    </p:spTree>
    <p:extLst>
      <p:ext uri="{BB962C8B-B14F-4D97-AF65-F5344CB8AC3E}">
        <p14:creationId xmlns:p14="http://schemas.microsoft.com/office/powerpoint/2010/main" val="1038214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anim calcmode="lin" valueType="num">
                                      <p:cBhvr>
                                        <p:cTn id="16" dur="500" fill="hold"/>
                                        <p:tgtEl>
                                          <p:spTgt spid="21"/>
                                        </p:tgtEl>
                                        <p:attrNameLst>
                                          <p:attrName>ppt_x</p:attrName>
                                        </p:attrNameLst>
                                      </p:cBhvr>
                                      <p:tavLst>
                                        <p:tav tm="0">
                                          <p:val>
                                            <p:strVal val="#ppt_x"/>
                                          </p:val>
                                        </p:tav>
                                        <p:tav tm="100000">
                                          <p:val>
                                            <p:strVal val="#ppt_x"/>
                                          </p:val>
                                        </p:tav>
                                      </p:tavLst>
                                    </p:anim>
                                    <p:anim calcmode="lin" valueType="num">
                                      <p:cBhvr>
                                        <p:cTn id="17" dur="500" fill="hold"/>
                                        <p:tgtEl>
                                          <p:spTgt spid="2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anim calcmode="lin" valueType="num">
                                      <p:cBhvr>
                                        <p:cTn id="26" dur="500" fill="hold"/>
                                        <p:tgtEl>
                                          <p:spTgt spid="23"/>
                                        </p:tgtEl>
                                        <p:attrNameLst>
                                          <p:attrName>ppt_x</p:attrName>
                                        </p:attrNameLst>
                                      </p:cBhvr>
                                      <p:tavLst>
                                        <p:tav tm="0">
                                          <p:val>
                                            <p:strVal val="#ppt_x"/>
                                          </p:val>
                                        </p:tav>
                                        <p:tav tm="100000">
                                          <p:val>
                                            <p:strVal val="#ppt_x"/>
                                          </p:val>
                                        </p:tav>
                                      </p:tavLst>
                                    </p:anim>
                                    <p:anim calcmode="lin" valueType="num">
                                      <p:cBhvr>
                                        <p:cTn id="27"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anim calcmode="lin" valueType="num">
                                      <p:cBhvr>
                                        <p:cTn id="49" dur="500" fill="hold"/>
                                        <p:tgtEl>
                                          <p:spTgt spid="9"/>
                                        </p:tgtEl>
                                        <p:attrNameLst>
                                          <p:attrName>ppt_x</p:attrName>
                                        </p:attrNameLst>
                                      </p:cBhvr>
                                      <p:tavLst>
                                        <p:tav tm="0">
                                          <p:val>
                                            <p:strVal val="#ppt_x"/>
                                          </p:val>
                                        </p:tav>
                                        <p:tav tm="100000">
                                          <p:val>
                                            <p:strVal val="#ppt_x"/>
                                          </p:val>
                                        </p:tav>
                                      </p:tavLst>
                                    </p:anim>
                                    <p:anim calcmode="lin" valueType="num">
                                      <p:cBhvr>
                                        <p:cTn id="50"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anim calcmode="lin" valueType="num">
                                      <p:cBhvr>
                                        <p:cTn id="56" dur="500" fill="hold"/>
                                        <p:tgtEl>
                                          <p:spTgt spid="3"/>
                                        </p:tgtEl>
                                        <p:attrNameLst>
                                          <p:attrName>ppt_x</p:attrName>
                                        </p:attrNameLst>
                                      </p:cBhvr>
                                      <p:tavLst>
                                        <p:tav tm="0">
                                          <p:val>
                                            <p:strVal val="#ppt_x"/>
                                          </p:val>
                                        </p:tav>
                                        <p:tav tm="100000">
                                          <p:val>
                                            <p:strVal val="#ppt_x"/>
                                          </p:val>
                                        </p:tav>
                                      </p:tavLst>
                                    </p:anim>
                                    <p:anim calcmode="lin" valueType="num">
                                      <p:cBhvr>
                                        <p:cTn id="57"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anim calcmode="lin" valueType="num">
                                      <p:cBhvr>
                                        <p:cTn id="63" dur="500" fill="hold"/>
                                        <p:tgtEl>
                                          <p:spTgt spid="24"/>
                                        </p:tgtEl>
                                        <p:attrNameLst>
                                          <p:attrName>ppt_x</p:attrName>
                                        </p:attrNameLst>
                                      </p:cBhvr>
                                      <p:tavLst>
                                        <p:tav tm="0">
                                          <p:val>
                                            <p:strVal val="#ppt_x"/>
                                          </p:val>
                                        </p:tav>
                                        <p:tav tm="100000">
                                          <p:val>
                                            <p:strVal val="#ppt_x"/>
                                          </p:val>
                                        </p:tav>
                                      </p:tavLst>
                                    </p:anim>
                                    <p:anim calcmode="lin" valueType="num">
                                      <p:cBhvr>
                                        <p:cTn id="6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anim calcmode="lin" valueType="num">
                                      <p:cBhvr>
                                        <p:cTn id="70" dur="500" fill="hold"/>
                                        <p:tgtEl>
                                          <p:spTgt spid="25"/>
                                        </p:tgtEl>
                                        <p:attrNameLst>
                                          <p:attrName>ppt_x</p:attrName>
                                        </p:attrNameLst>
                                      </p:cBhvr>
                                      <p:tavLst>
                                        <p:tav tm="0">
                                          <p:val>
                                            <p:strVal val="#ppt_x"/>
                                          </p:val>
                                        </p:tav>
                                        <p:tav tm="100000">
                                          <p:val>
                                            <p:strVal val="#ppt_x"/>
                                          </p:val>
                                        </p:tav>
                                      </p:tavLst>
                                    </p:anim>
                                    <p:anim calcmode="lin" valueType="num">
                                      <p:cBhvr>
                                        <p:cTn id="71"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2" grpId="0"/>
      <p:bldP spid="3" grpId="0"/>
      <p:bldP spid="9" grpId="0"/>
      <p:bldP spid="21" grpId="0"/>
      <p:bldP spid="22" grpId="0"/>
      <p:bldP spid="23" grpId="0"/>
      <p:bldP spid="24" grpId="0"/>
      <p:bldP spid="2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ltbilgi Yer Tutucusu 12"/>
          <p:cNvSpPr>
            <a:spLocks noGrp="1"/>
          </p:cNvSpPr>
          <p:nvPr>
            <p:ph type="ftr" sz="quarter" idx="11"/>
          </p:nvPr>
        </p:nvSpPr>
        <p:spPr/>
        <p:txBody>
          <a:bodyPr/>
          <a:lstStyle/>
          <a:p>
            <a:r>
              <a:rPr lang="tr-TR"/>
              <a:t>Mühendislik Mekaniği</a:t>
            </a:r>
          </a:p>
        </p:txBody>
      </p:sp>
      <p:sp>
        <p:nvSpPr>
          <p:cNvPr id="14" name="Slayt Numarası Yer Tutucusu 13"/>
          <p:cNvSpPr>
            <a:spLocks noGrp="1"/>
          </p:cNvSpPr>
          <p:nvPr>
            <p:ph type="sldNum" sz="quarter" idx="12"/>
          </p:nvPr>
        </p:nvSpPr>
        <p:spPr/>
        <p:txBody>
          <a:bodyPr/>
          <a:lstStyle/>
          <a:p>
            <a:fld id="{60FF87A7-9A7A-4B3D-9625-8440EC4947F9}" type="slidenum">
              <a:rPr lang="tr-TR" smtClean="0"/>
              <a:pPr/>
              <a:t>127</a:t>
            </a:fld>
            <a:endParaRPr lang="tr-TR"/>
          </a:p>
        </p:txBody>
      </p:sp>
      <p:sp>
        <p:nvSpPr>
          <p:cNvPr id="12" name="Metin kutusu 11"/>
          <p:cNvSpPr txBox="1"/>
          <p:nvPr/>
        </p:nvSpPr>
        <p:spPr>
          <a:xfrm>
            <a:off x="2193516" y="4082524"/>
            <a:ext cx="6264696" cy="338554"/>
          </a:xfrm>
          <a:prstGeom prst="rect">
            <a:avLst/>
          </a:prstGeom>
          <a:noFill/>
        </p:spPr>
        <p:txBody>
          <a:bodyPr wrap="square" rtlCol="0">
            <a:spAutoFit/>
          </a:bodyPr>
          <a:lstStyle/>
          <a:p>
            <a:r>
              <a:rPr lang="tr-TR" sz="1600" dirty="0"/>
              <a:t>olduğundan aynı doğrultuda değildir ve </a:t>
            </a:r>
            <a:r>
              <a:rPr lang="tr-TR" sz="1600" u="sng" dirty="0">
                <a:solidFill>
                  <a:srgbClr val="FF0000"/>
                </a:solidFill>
              </a:rPr>
              <a:t>vida oluşturmazlar</a:t>
            </a:r>
            <a:r>
              <a:rPr lang="tr-TR" sz="1600" dirty="0">
                <a:solidFill>
                  <a:srgbClr val="FF0000"/>
                </a:solidFill>
              </a:rPr>
              <a:t>. </a:t>
            </a:r>
          </a:p>
        </p:txBody>
      </p:sp>
      <mc:AlternateContent xmlns:mc="http://schemas.openxmlformats.org/markup-compatibility/2006" xmlns:a14="http://schemas.microsoft.com/office/drawing/2010/main">
        <mc:Choice Requires="a14">
          <p:sp>
            <p:nvSpPr>
              <p:cNvPr id="4" name="Metin kutusu 3"/>
              <p:cNvSpPr txBox="1"/>
              <p:nvPr/>
            </p:nvSpPr>
            <p:spPr>
              <a:xfrm>
                <a:off x="1100854" y="3598081"/>
                <a:ext cx="4470326" cy="3180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𝑅</m:t>
                          </m:r>
                        </m:e>
                      </m:acc>
                      <m:r>
                        <a:rPr lang="tr-TR" i="1">
                          <a:latin typeface="Cambria Math" panose="02040503050406030204" pitchFamily="18" charset="0"/>
                          <a:ea typeface="Cambria Math" panose="02040503050406030204" pitchFamily="18" charset="0"/>
                        </a:rPr>
                        <m:t>×</m:t>
                      </m:r>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𝑀</m:t>
                          </m:r>
                        </m:e>
                      </m:acc>
                      <m:r>
                        <a:rPr lang="tr-TR" b="0" i="1" smtClean="0">
                          <a:latin typeface="Cambria Math" panose="02040503050406030204" pitchFamily="18" charset="0"/>
                        </a:rPr>
                        <m:t>=4940000</m:t>
                      </m:r>
                      <m:acc>
                        <m:accPr>
                          <m:chr m:val="⃗"/>
                          <m:ctrlPr>
                            <a:rPr lang="tr-TR" i="1">
                              <a:solidFill>
                                <a:schemeClr val="tx1">
                                  <a:lumMod val="85000"/>
                                  <a:lumOff val="15000"/>
                                </a:schemeClr>
                              </a:solidFill>
                              <a:latin typeface="Cambria Math" panose="02040503050406030204" pitchFamily="18" charset="0"/>
                            </a:rPr>
                          </m:ctrlPr>
                        </m:accPr>
                        <m:e>
                          <m:r>
                            <m:rPr>
                              <m:sty m:val="p"/>
                            </m:rPr>
                            <a:rPr lang="tr-TR" b="0" i="0" smtClean="0">
                              <a:solidFill>
                                <a:schemeClr val="tx1">
                                  <a:lumMod val="85000"/>
                                  <a:lumOff val="15000"/>
                                </a:schemeClr>
                              </a:solidFill>
                              <a:latin typeface="Cambria Math" panose="02040503050406030204" pitchFamily="18" charset="0"/>
                            </a:rPr>
                            <m:t>i</m:t>
                          </m:r>
                        </m:e>
                      </m:acc>
                      <m:r>
                        <a:rPr lang="tr-TR" b="0" i="1" smtClean="0">
                          <a:latin typeface="Cambria Math" panose="02040503050406030204" pitchFamily="18" charset="0"/>
                        </a:rPr>
                        <m:t>+1080000</m:t>
                      </m:r>
                      <m:acc>
                        <m:accPr>
                          <m:chr m:val="⃗"/>
                          <m:ctrlPr>
                            <a:rPr lang="tr-TR" i="1">
                              <a:solidFill>
                                <a:schemeClr val="tx1">
                                  <a:lumMod val="85000"/>
                                  <a:lumOff val="15000"/>
                                </a:schemeClr>
                              </a:solidFill>
                              <a:latin typeface="Cambria Math" panose="02040503050406030204" pitchFamily="18" charset="0"/>
                            </a:rPr>
                          </m:ctrlPr>
                        </m:accPr>
                        <m:e>
                          <m:r>
                            <m:rPr>
                              <m:sty m:val="p"/>
                            </m:rPr>
                            <a:rPr lang="tr-TR">
                              <a:solidFill>
                                <a:schemeClr val="tx1">
                                  <a:lumMod val="85000"/>
                                  <a:lumOff val="15000"/>
                                </a:schemeClr>
                              </a:solidFill>
                              <a:latin typeface="Cambria Math" panose="02040503050406030204" pitchFamily="18" charset="0"/>
                            </a:rPr>
                            <m:t>j</m:t>
                          </m:r>
                        </m:e>
                      </m:acc>
                      <m:r>
                        <a:rPr lang="tr-TR" b="0" i="1" smtClean="0">
                          <a:latin typeface="Cambria Math" panose="02040503050406030204" pitchFamily="18" charset="0"/>
                        </a:rPr>
                        <m:t>−1920000</m:t>
                      </m:r>
                      <m:acc>
                        <m:accPr>
                          <m:chr m:val="⃗"/>
                          <m:ctrlPr>
                            <a:rPr lang="tr-TR" i="1">
                              <a:solidFill>
                                <a:schemeClr val="tx1">
                                  <a:lumMod val="85000"/>
                                  <a:lumOff val="15000"/>
                                </a:schemeClr>
                              </a:solidFill>
                              <a:latin typeface="Cambria Math" panose="02040503050406030204" pitchFamily="18" charset="0"/>
                            </a:rPr>
                          </m:ctrlPr>
                        </m:accPr>
                        <m:e>
                          <m:r>
                            <m:rPr>
                              <m:sty m:val="p"/>
                            </m:rPr>
                            <a:rPr lang="tr-TR" b="0" i="0" smtClean="0">
                              <a:solidFill>
                                <a:schemeClr val="tx1">
                                  <a:lumMod val="85000"/>
                                  <a:lumOff val="15000"/>
                                </a:schemeClr>
                              </a:solidFill>
                              <a:latin typeface="Cambria Math" panose="02040503050406030204" pitchFamily="18" charset="0"/>
                            </a:rPr>
                            <m:t>k</m:t>
                          </m:r>
                        </m:e>
                      </m:acc>
                    </m:oMath>
                  </m:oMathPara>
                </a14:m>
                <a:endParaRPr lang="tr-TR" dirty="0"/>
              </a:p>
            </p:txBody>
          </p:sp>
        </mc:Choice>
        <mc:Fallback xmlns="">
          <p:sp>
            <p:nvSpPr>
              <p:cNvPr id="4" name="Metin kutusu 3"/>
              <p:cNvSpPr txBox="1">
                <a:spLocks noRot="1" noChangeAspect="1" noMove="1" noResize="1" noEditPoints="1" noAdjustHandles="1" noChangeArrowheads="1" noChangeShapeType="1" noTextEdit="1"/>
              </p:cNvSpPr>
              <p:nvPr/>
            </p:nvSpPr>
            <p:spPr>
              <a:xfrm>
                <a:off x="1100854" y="3598081"/>
                <a:ext cx="4470326" cy="318036"/>
              </a:xfrm>
              <a:prstGeom prst="rect">
                <a:avLst/>
              </a:prstGeom>
              <a:blipFill>
                <a:blip r:embed="rId2"/>
                <a:stretch>
                  <a:fillRect l="-819" t="-26923" r="-955" b="-2307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Dikdörtgen 14"/>
              <p:cNvSpPr/>
              <p:nvPr/>
            </p:nvSpPr>
            <p:spPr>
              <a:xfrm>
                <a:off x="1027684" y="4034181"/>
                <a:ext cx="1291892"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i="1">
                              <a:latin typeface="Cambria Math" panose="02040503050406030204" pitchFamily="18" charset="0"/>
                            </a:rPr>
                            <m:t>𝑅</m:t>
                          </m:r>
                        </m:e>
                      </m:acc>
                      <m:r>
                        <a:rPr lang="tr-TR" i="1">
                          <a:latin typeface="Cambria Math" panose="02040503050406030204" pitchFamily="18" charset="0"/>
                          <a:ea typeface="Cambria Math" panose="02040503050406030204" pitchFamily="18" charset="0"/>
                        </a:rPr>
                        <m:t>×</m:t>
                      </m:r>
                      <m:acc>
                        <m:accPr>
                          <m:chr m:val="⃗"/>
                          <m:ctrlPr>
                            <a:rPr lang="tr-TR" i="1">
                              <a:latin typeface="Cambria Math" panose="02040503050406030204" pitchFamily="18" charset="0"/>
                            </a:rPr>
                          </m:ctrlPr>
                        </m:accPr>
                        <m:e>
                          <m:r>
                            <a:rPr lang="tr-TR" i="1">
                              <a:latin typeface="Cambria Math" panose="02040503050406030204" pitchFamily="18" charset="0"/>
                            </a:rPr>
                            <m:t>𝑀</m:t>
                          </m:r>
                        </m:e>
                      </m:acc>
                      <m:r>
                        <a:rPr lang="tr-TR" i="1" smtClean="0">
                          <a:latin typeface="Cambria Math" panose="02040503050406030204" pitchFamily="18" charset="0"/>
                          <a:ea typeface="Cambria Math" panose="02040503050406030204" pitchFamily="18" charset="0"/>
                        </a:rPr>
                        <m:t>≠</m:t>
                      </m:r>
                      <m:r>
                        <a:rPr lang="tr-TR" b="0" i="1" smtClean="0">
                          <a:latin typeface="Cambria Math" panose="02040503050406030204" pitchFamily="18" charset="0"/>
                          <a:ea typeface="Cambria Math" panose="02040503050406030204" pitchFamily="18" charset="0"/>
                        </a:rPr>
                        <m:t>0</m:t>
                      </m:r>
                    </m:oMath>
                  </m:oMathPara>
                </a14:m>
                <a:endParaRPr lang="tr-TR" dirty="0"/>
              </a:p>
            </p:txBody>
          </p:sp>
        </mc:Choice>
        <mc:Fallback xmlns="">
          <p:sp>
            <p:nvSpPr>
              <p:cNvPr id="15" name="Dikdörtgen 14"/>
              <p:cNvSpPr>
                <a:spLocks noRot="1" noChangeAspect="1" noMove="1" noResize="1" noEditPoints="1" noAdjustHandles="1" noChangeArrowheads="1" noChangeShapeType="1" noTextEdit="1"/>
              </p:cNvSpPr>
              <p:nvPr/>
            </p:nvSpPr>
            <p:spPr>
              <a:xfrm>
                <a:off x="1027684" y="4034181"/>
                <a:ext cx="1291892" cy="402931"/>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8" name="Dikdörtgen 17"/>
              <p:cNvSpPr/>
              <p:nvPr/>
            </p:nvSpPr>
            <p:spPr>
              <a:xfrm>
                <a:off x="1096947" y="4912160"/>
                <a:ext cx="1921873" cy="402931"/>
              </a:xfrm>
              <a:prstGeom prst="rect">
                <a:avLst/>
              </a:prstGeom>
            </p:spPr>
            <p:txBody>
              <a:bodyPr wrap="none">
                <a:spAutoFit/>
              </a:bodyPr>
              <a:lstStyle/>
              <a:p>
                <a14:m>
                  <m:oMath xmlns:m="http://schemas.openxmlformats.org/officeDocument/2006/math">
                    <m:acc>
                      <m:accPr>
                        <m:chr m:val="⃗"/>
                        <m:ctrlPr>
                          <a:rPr lang="tr-TR" i="1" smtClean="0">
                            <a:latin typeface="Cambria Math" panose="02040503050406030204" pitchFamily="18" charset="0"/>
                          </a:rPr>
                        </m:ctrlPr>
                      </m:accPr>
                      <m:e>
                        <m:r>
                          <a:rPr lang="tr-TR" i="1">
                            <a:latin typeface="Cambria Math" panose="02040503050406030204" pitchFamily="18" charset="0"/>
                          </a:rPr>
                          <m:t>𝑅</m:t>
                        </m:r>
                      </m:e>
                    </m:acc>
                    <m:r>
                      <a:rPr lang="tr-TR" b="0" i="1" smtClean="0">
                        <a:latin typeface="Cambria Math" panose="02040503050406030204" pitchFamily="18" charset="0"/>
                      </a:rPr>
                      <m:t>.</m:t>
                    </m:r>
                    <m:acc>
                      <m:accPr>
                        <m:chr m:val="⃗"/>
                        <m:ctrlPr>
                          <a:rPr lang="tr-TR" i="1">
                            <a:latin typeface="Cambria Math" panose="02040503050406030204" pitchFamily="18" charset="0"/>
                          </a:rPr>
                        </m:ctrlPr>
                      </m:accPr>
                      <m:e>
                        <m:r>
                          <a:rPr lang="tr-TR" i="1">
                            <a:latin typeface="Cambria Math" panose="02040503050406030204" pitchFamily="18" charset="0"/>
                          </a:rPr>
                          <m:t>𝑀</m:t>
                        </m:r>
                      </m:e>
                    </m:acc>
                    <m:r>
                      <a:rPr lang="tr-TR" b="0" i="1" smtClean="0">
                        <a:latin typeface="Cambria Math" panose="02040503050406030204" pitchFamily="18" charset="0"/>
                      </a:rPr>
                      <m:t>=−</m:t>
                    </m:r>
                  </m:oMath>
                </a14:m>
                <a:r>
                  <a:rPr lang="tr-TR" dirty="0"/>
                  <a:t>3200000</a:t>
                </a:r>
              </a:p>
            </p:txBody>
          </p:sp>
        </mc:Choice>
        <mc:Fallback xmlns="">
          <p:sp>
            <p:nvSpPr>
              <p:cNvPr id="18" name="Dikdörtgen 17"/>
              <p:cNvSpPr>
                <a:spLocks noRot="1" noChangeAspect="1" noMove="1" noResize="1" noEditPoints="1" noAdjustHandles="1" noChangeArrowheads="1" noChangeShapeType="1" noTextEdit="1"/>
              </p:cNvSpPr>
              <p:nvPr/>
            </p:nvSpPr>
            <p:spPr>
              <a:xfrm>
                <a:off x="1096947" y="4912160"/>
                <a:ext cx="1921873" cy="402931"/>
              </a:xfrm>
              <a:prstGeom prst="rect">
                <a:avLst/>
              </a:prstGeom>
              <a:blipFill>
                <a:blip r:embed="rId4"/>
                <a:stretch>
                  <a:fillRect r="-1587" b="-2424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0" name="Dikdörtgen 19"/>
              <p:cNvSpPr/>
              <p:nvPr/>
            </p:nvSpPr>
            <p:spPr>
              <a:xfrm>
                <a:off x="1027684" y="5322609"/>
                <a:ext cx="1121974"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i="1">
                              <a:latin typeface="Cambria Math" panose="02040503050406030204" pitchFamily="18" charset="0"/>
                            </a:rPr>
                            <m:t>𝑅</m:t>
                          </m:r>
                        </m:e>
                      </m:acc>
                      <m:r>
                        <a:rPr lang="tr-TR" b="0" i="1" smtClean="0">
                          <a:latin typeface="Cambria Math" panose="02040503050406030204" pitchFamily="18" charset="0"/>
                        </a:rPr>
                        <m:t>.</m:t>
                      </m:r>
                      <m:acc>
                        <m:accPr>
                          <m:chr m:val="⃗"/>
                          <m:ctrlPr>
                            <a:rPr lang="tr-TR" i="1">
                              <a:latin typeface="Cambria Math" panose="02040503050406030204" pitchFamily="18" charset="0"/>
                            </a:rPr>
                          </m:ctrlPr>
                        </m:accPr>
                        <m:e>
                          <m:r>
                            <a:rPr lang="tr-TR" i="1">
                              <a:latin typeface="Cambria Math" panose="02040503050406030204" pitchFamily="18" charset="0"/>
                            </a:rPr>
                            <m:t>𝑀</m:t>
                          </m:r>
                        </m:e>
                      </m:acc>
                      <m:r>
                        <a:rPr lang="tr-TR" i="1" smtClean="0">
                          <a:latin typeface="Cambria Math" panose="02040503050406030204" pitchFamily="18" charset="0"/>
                          <a:ea typeface="Cambria Math" panose="02040503050406030204" pitchFamily="18" charset="0"/>
                        </a:rPr>
                        <m:t>≠</m:t>
                      </m:r>
                      <m:r>
                        <a:rPr lang="tr-TR" b="0" i="1" smtClean="0">
                          <a:latin typeface="Cambria Math" panose="02040503050406030204" pitchFamily="18" charset="0"/>
                          <a:ea typeface="Cambria Math" panose="02040503050406030204" pitchFamily="18" charset="0"/>
                        </a:rPr>
                        <m:t>0</m:t>
                      </m:r>
                    </m:oMath>
                  </m:oMathPara>
                </a14:m>
                <a:endParaRPr lang="tr-TR" dirty="0"/>
              </a:p>
            </p:txBody>
          </p:sp>
        </mc:Choice>
        <mc:Fallback xmlns="">
          <p:sp>
            <p:nvSpPr>
              <p:cNvPr id="20" name="Dikdörtgen 19"/>
              <p:cNvSpPr>
                <a:spLocks noRot="1" noChangeAspect="1" noMove="1" noResize="1" noEditPoints="1" noAdjustHandles="1" noChangeArrowheads="1" noChangeShapeType="1" noTextEdit="1"/>
              </p:cNvSpPr>
              <p:nvPr/>
            </p:nvSpPr>
            <p:spPr>
              <a:xfrm>
                <a:off x="1027684" y="5322609"/>
                <a:ext cx="1121974" cy="402931"/>
              </a:xfrm>
              <a:prstGeom prst="rect">
                <a:avLst/>
              </a:prstGeom>
              <a:blipFill>
                <a:blip r:embed="rId5"/>
                <a:stretch>
                  <a:fillRect/>
                </a:stretch>
              </a:blipFill>
            </p:spPr>
            <p:txBody>
              <a:bodyPr/>
              <a:lstStyle/>
              <a:p>
                <a:r>
                  <a:rPr lang="tr-TR">
                    <a:noFill/>
                  </a:rPr>
                  <a:t> </a:t>
                </a:r>
              </a:p>
            </p:txBody>
          </p:sp>
        </mc:Fallback>
      </mc:AlternateContent>
      <p:sp>
        <p:nvSpPr>
          <p:cNvPr id="21" name="Metin kutusu 20"/>
          <p:cNvSpPr txBox="1"/>
          <p:nvPr/>
        </p:nvSpPr>
        <p:spPr>
          <a:xfrm>
            <a:off x="2193516" y="5354052"/>
            <a:ext cx="6021578" cy="584775"/>
          </a:xfrm>
          <a:prstGeom prst="rect">
            <a:avLst/>
          </a:prstGeom>
          <a:noFill/>
        </p:spPr>
        <p:txBody>
          <a:bodyPr wrap="square" rtlCol="0">
            <a:spAutoFit/>
          </a:bodyPr>
          <a:lstStyle/>
          <a:p>
            <a:r>
              <a:rPr lang="tr-TR" sz="1600" dirty="0"/>
              <a:t>olduğundan bileşke moment (M) bileşke kuvvete (R’ye) dik değildir. </a:t>
            </a:r>
          </a:p>
          <a:p>
            <a:r>
              <a:rPr lang="tr-TR" sz="1600" dirty="0"/>
              <a:t>O halde </a:t>
            </a:r>
            <a:r>
              <a:rPr lang="tr-TR" sz="1600" u="sng" dirty="0">
                <a:solidFill>
                  <a:srgbClr val="FF0000"/>
                </a:solidFill>
              </a:rPr>
              <a:t>vidaya indirgenebilirler</a:t>
            </a:r>
            <a:r>
              <a:rPr lang="tr-TR" sz="1600" dirty="0">
                <a:solidFill>
                  <a:srgbClr val="FF0000"/>
                </a:solidFill>
              </a:rPr>
              <a:t>.</a:t>
            </a:r>
          </a:p>
        </p:txBody>
      </p:sp>
      <p:sp>
        <p:nvSpPr>
          <p:cNvPr id="30" name="Metin kutusu 29"/>
          <p:cNvSpPr txBox="1"/>
          <p:nvPr/>
        </p:nvSpPr>
        <p:spPr>
          <a:xfrm>
            <a:off x="156890" y="83180"/>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sp>
        <p:nvSpPr>
          <p:cNvPr id="10" name="Metin kutusu 9"/>
          <p:cNvSpPr txBox="1"/>
          <p:nvPr/>
        </p:nvSpPr>
        <p:spPr>
          <a:xfrm>
            <a:off x="509282" y="3568817"/>
            <a:ext cx="380232" cy="369332"/>
          </a:xfrm>
          <a:prstGeom prst="rect">
            <a:avLst/>
          </a:prstGeom>
          <a:noFill/>
        </p:spPr>
        <p:txBody>
          <a:bodyPr wrap="none" rtlCol="0">
            <a:spAutoFit/>
          </a:bodyPr>
          <a:lstStyle/>
          <a:p>
            <a:r>
              <a:rPr lang="tr-TR" b="1" dirty="0">
                <a:solidFill>
                  <a:srgbClr val="006600"/>
                </a:solidFill>
              </a:rPr>
              <a:t>b)</a:t>
            </a:r>
          </a:p>
        </p:txBody>
      </p:sp>
      <p:sp>
        <p:nvSpPr>
          <p:cNvPr id="36" name="Metin kutusu 35"/>
          <p:cNvSpPr txBox="1"/>
          <p:nvPr/>
        </p:nvSpPr>
        <p:spPr>
          <a:xfrm>
            <a:off x="570305" y="4897831"/>
            <a:ext cx="352982" cy="369332"/>
          </a:xfrm>
          <a:prstGeom prst="rect">
            <a:avLst/>
          </a:prstGeom>
          <a:noFill/>
        </p:spPr>
        <p:txBody>
          <a:bodyPr wrap="none" rtlCol="0">
            <a:spAutoFit/>
          </a:bodyPr>
          <a:lstStyle/>
          <a:p>
            <a:r>
              <a:rPr lang="tr-TR" b="1" dirty="0">
                <a:solidFill>
                  <a:srgbClr val="006600"/>
                </a:solidFill>
              </a:rPr>
              <a:t>c)</a:t>
            </a:r>
          </a:p>
        </p:txBody>
      </p:sp>
      <mc:AlternateContent xmlns:mc="http://schemas.openxmlformats.org/markup-compatibility/2006" xmlns:a14="http://schemas.microsoft.com/office/drawing/2010/main">
        <mc:Choice Requires="a14">
          <p:sp>
            <p:nvSpPr>
              <p:cNvPr id="40" name="Dikdörtgen 39">
                <a:extLst>
                  <a:ext uri="{FF2B5EF4-FFF2-40B4-BE49-F238E27FC236}">
                    <a16:creationId xmlns:a16="http://schemas.microsoft.com/office/drawing/2014/main" id="{6F00D39F-9126-85DC-DA08-069D5BC1EAB7}"/>
                  </a:ext>
                </a:extLst>
              </p:cNvPr>
              <p:cNvSpPr/>
              <p:nvPr/>
            </p:nvSpPr>
            <p:spPr>
              <a:xfrm>
                <a:off x="1523991" y="607950"/>
                <a:ext cx="3077316" cy="4103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𝑅</m:t>
                          </m:r>
                        </m:e>
                      </m:acc>
                      <m:r>
                        <a:rPr lang="tr-TR" i="1">
                          <a:latin typeface="Cambria Math" panose="02040503050406030204" pitchFamily="18" charset="0"/>
                        </a:rPr>
                        <m:t>=</m:t>
                      </m:r>
                      <m:r>
                        <a:rPr lang="tr-TR" b="0" i="1" smtClean="0">
                          <a:latin typeface="Cambria Math" panose="02040503050406030204" pitchFamily="18" charset="0"/>
                        </a:rPr>
                        <m:t>600</m:t>
                      </m:r>
                      <m:acc>
                        <m:accPr>
                          <m:chr m:val="⃗"/>
                          <m:ctrlPr>
                            <a:rPr lang="tr-TR" i="1">
                              <a:latin typeface="Cambria Math" panose="02040503050406030204" pitchFamily="18" charset="0"/>
                            </a:rPr>
                          </m:ctrlPr>
                        </m:accPr>
                        <m:e>
                          <m:r>
                            <a:rPr lang="tr-TR" i="1">
                              <a:latin typeface="Cambria Math" panose="02040503050406030204" pitchFamily="18" charset="0"/>
                            </a:rPr>
                            <m:t>𝑖</m:t>
                          </m:r>
                        </m:e>
                      </m:acc>
                      <m:r>
                        <a:rPr lang="tr-TR" i="1">
                          <a:latin typeface="Cambria Math" panose="02040503050406030204" pitchFamily="18" charset="0"/>
                        </a:rPr>
                        <m:t>+</m:t>
                      </m:r>
                      <m:r>
                        <a:rPr lang="tr-TR" b="0" i="1" smtClean="0">
                          <a:latin typeface="Cambria Math" panose="02040503050406030204" pitchFamily="18" charset="0"/>
                        </a:rPr>
                        <m:t>100</m:t>
                      </m:r>
                      <m:acc>
                        <m:accPr>
                          <m:chr m:val="⃗"/>
                          <m:ctrlPr>
                            <a:rPr lang="tr-TR" i="1">
                              <a:latin typeface="Cambria Math" panose="02040503050406030204" pitchFamily="18" charset="0"/>
                            </a:rPr>
                          </m:ctrlPr>
                        </m:accPr>
                        <m:e>
                          <m:r>
                            <a:rPr lang="tr-TR" i="1">
                              <a:latin typeface="Cambria Math" panose="02040503050406030204" pitchFamily="18" charset="0"/>
                            </a:rPr>
                            <m:t>𝑗</m:t>
                          </m:r>
                        </m:e>
                      </m:acc>
                      <m:r>
                        <a:rPr lang="tr-TR" i="1">
                          <a:latin typeface="Cambria Math" panose="02040503050406030204" pitchFamily="18" charset="0"/>
                        </a:rPr>
                        <m:t>+</m:t>
                      </m:r>
                      <m:r>
                        <a:rPr lang="tr-TR" b="0" i="1" smtClean="0">
                          <a:latin typeface="Cambria Math" panose="02040503050406030204" pitchFamily="18" charset="0"/>
                        </a:rPr>
                        <m:t>1600</m:t>
                      </m:r>
                      <m:acc>
                        <m:accPr>
                          <m:chr m:val="⃗"/>
                          <m:ctrlPr>
                            <a:rPr lang="tr-TR" i="1">
                              <a:latin typeface="Cambria Math" panose="02040503050406030204" pitchFamily="18" charset="0"/>
                            </a:rPr>
                          </m:ctrlPr>
                        </m:accPr>
                        <m:e>
                          <m:r>
                            <a:rPr lang="tr-TR" i="1">
                              <a:latin typeface="Cambria Math" panose="02040503050406030204" pitchFamily="18" charset="0"/>
                            </a:rPr>
                            <m:t>𝑘</m:t>
                          </m:r>
                        </m:e>
                      </m:acc>
                      <m:r>
                        <a:rPr lang="tr-TR" i="1">
                          <a:latin typeface="Cambria Math" panose="02040503050406030204" pitchFamily="18" charset="0"/>
                        </a:rPr>
                        <m:t> </m:t>
                      </m:r>
                      <m:r>
                        <a:rPr lang="tr-TR" b="0" i="1" smtClean="0">
                          <a:latin typeface="Cambria Math" panose="02040503050406030204" pitchFamily="18" charset="0"/>
                        </a:rPr>
                        <m:t>   ,</m:t>
                      </m:r>
                    </m:oMath>
                  </m:oMathPara>
                </a14:m>
                <a:endParaRPr lang="tr-TR" dirty="0"/>
              </a:p>
            </p:txBody>
          </p:sp>
        </mc:Choice>
        <mc:Fallback xmlns="">
          <p:sp>
            <p:nvSpPr>
              <p:cNvPr id="40" name="Dikdörtgen 39">
                <a:extLst>
                  <a:ext uri="{FF2B5EF4-FFF2-40B4-BE49-F238E27FC236}">
                    <a16:creationId xmlns:a16="http://schemas.microsoft.com/office/drawing/2014/main" id="{6F00D39F-9126-85DC-DA08-069D5BC1EAB7}"/>
                  </a:ext>
                </a:extLst>
              </p:cNvPr>
              <p:cNvSpPr>
                <a:spLocks noRot="1" noChangeAspect="1" noMove="1" noResize="1" noEditPoints="1" noAdjustHandles="1" noChangeArrowheads="1" noChangeShapeType="1" noTextEdit="1"/>
              </p:cNvSpPr>
              <p:nvPr/>
            </p:nvSpPr>
            <p:spPr>
              <a:xfrm>
                <a:off x="1523991" y="607950"/>
                <a:ext cx="3077316" cy="410305"/>
              </a:xfrm>
              <a:prstGeom prst="rect">
                <a:avLst/>
              </a:prstGeom>
              <a:blipFill>
                <a:blip r:embed="rId6"/>
                <a:stretch>
                  <a:fillRect t="-10448" b="-597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2" name="Metin kutusu 41">
                <a:extLst>
                  <a:ext uri="{FF2B5EF4-FFF2-40B4-BE49-F238E27FC236}">
                    <a16:creationId xmlns:a16="http://schemas.microsoft.com/office/drawing/2014/main" id="{63973C5B-32D9-60E4-5EA3-9E9C2AA6D523}"/>
                  </a:ext>
                </a:extLst>
              </p:cNvPr>
              <p:cNvSpPr txBox="1"/>
              <p:nvPr/>
            </p:nvSpPr>
            <p:spPr>
              <a:xfrm>
                <a:off x="4716016" y="649308"/>
                <a:ext cx="2250809" cy="3179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a:latin typeface="Cambria Math" panose="02040503050406030204" pitchFamily="18" charset="0"/>
                            </a:rPr>
                          </m:ctrlPr>
                        </m:accPr>
                        <m:e>
                          <m:r>
                            <a:rPr lang="tr-TR" i="1">
                              <a:latin typeface="Cambria Math" panose="02040503050406030204" pitchFamily="18" charset="0"/>
                            </a:rPr>
                            <m:t>𝑀</m:t>
                          </m:r>
                        </m:e>
                      </m:acc>
                      <m:r>
                        <a:rPr lang="tr-TR" i="1" smtClean="0">
                          <a:latin typeface="Cambria Math" panose="02040503050406030204" pitchFamily="18" charset="0"/>
                        </a:rPr>
                        <m:t>=</m:t>
                      </m:r>
                      <m:r>
                        <a:rPr lang="tr-TR" b="0" i="1" smtClean="0">
                          <a:latin typeface="Cambria Math" panose="02040503050406030204" pitchFamily="18" charset="0"/>
                        </a:rPr>
                        <m:t>−3200</m:t>
                      </m:r>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𝑗</m:t>
                          </m:r>
                        </m:e>
                      </m:acc>
                      <m:r>
                        <a:rPr lang="tr-TR" b="0" i="1" smtClean="0">
                          <a:latin typeface="Cambria Math" panose="02040503050406030204" pitchFamily="18" charset="0"/>
                        </a:rPr>
                        <m:t>−1800</m:t>
                      </m:r>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𝑘</m:t>
                          </m:r>
                        </m:e>
                      </m:acc>
                    </m:oMath>
                  </m:oMathPara>
                </a14:m>
                <a:endParaRPr lang="tr-TR" dirty="0"/>
              </a:p>
            </p:txBody>
          </p:sp>
        </mc:Choice>
        <mc:Fallback xmlns="">
          <p:sp>
            <p:nvSpPr>
              <p:cNvPr id="42" name="Metin kutusu 41">
                <a:extLst>
                  <a:ext uri="{FF2B5EF4-FFF2-40B4-BE49-F238E27FC236}">
                    <a16:creationId xmlns:a16="http://schemas.microsoft.com/office/drawing/2014/main" id="{63973C5B-32D9-60E4-5EA3-9E9C2AA6D523}"/>
                  </a:ext>
                </a:extLst>
              </p:cNvPr>
              <p:cNvSpPr txBox="1">
                <a:spLocks noRot="1" noChangeAspect="1" noMove="1" noResize="1" noEditPoints="1" noAdjustHandles="1" noChangeArrowheads="1" noChangeShapeType="1" noTextEdit="1"/>
              </p:cNvSpPr>
              <p:nvPr/>
            </p:nvSpPr>
            <p:spPr>
              <a:xfrm>
                <a:off x="4716016" y="649308"/>
                <a:ext cx="2250809" cy="317972"/>
              </a:xfrm>
              <a:prstGeom prst="rect">
                <a:avLst/>
              </a:prstGeom>
              <a:blipFill>
                <a:blip r:embed="rId7"/>
                <a:stretch>
                  <a:fillRect l="-2168" t="-28846" r="-2168" b="-23077"/>
                </a:stretch>
              </a:blipFill>
            </p:spPr>
            <p:txBody>
              <a:bodyPr/>
              <a:lstStyle/>
              <a:p>
                <a:r>
                  <a:rPr lang="tr-TR">
                    <a:noFill/>
                  </a:rPr>
                  <a:t> </a:t>
                </a:r>
              </a:p>
            </p:txBody>
          </p:sp>
        </mc:Fallback>
      </mc:AlternateContent>
      <p:sp>
        <p:nvSpPr>
          <p:cNvPr id="43" name="Metin kutusu 42">
            <a:extLst>
              <a:ext uri="{FF2B5EF4-FFF2-40B4-BE49-F238E27FC236}">
                <a16:creationId xmlns:a16="http://schemas.microsoft.com/office/drawing/2014/main" id="{F3BC2DB2-3DA9-33D7-2D3A-6A6D4DBF6DF1}"/>
              </a:ext>
            </a:extLst>
          </p:cNvPr>
          <p:cNvSpPr txBox="1"/>
          <p:nvPr/>
        </p:nvSpPr>
        <p:spPr>
          <a:xfrm>
            <a:off x="369655" y="641858"/>
            <a:ext cx="1138453" cy="369332"/>
          </a:xfrm>
          <a:prstGeom prst="rect">
            <a:avLst/>
          </a:prstGeom>
          <a:noFill/>
        </p:spPr>
        <p:txBody>
          <a:bodyPr wrap="none" rtlCol="0">
            <a:spAutoFit/>
          </a:bodyPr>
          <a:lstStyle/>
          <a:p>
            <a:r>
              <a:rPr lang="tr-TR" dirty="0"/>
              <a:t>Bilinenler:</a:t>
            </a:r>
          </a:p>
        </p:txBody>
      </p:sp>
      <p:grpSp>
        <p:nvGrpSpPr>
          <p:cNvPr id="47" name="Grup 46">
            <a:extLst>
              <a:ext uri="{FF2B5EF4-FFF2-40B4-BE49-F238E27FC236}">
                <a16:creationId xmlns:a16="http://schemas.microsoft.com/office/drawing/2014/main" id="{ED2E50EC-8BD9-26CA-DCA8-04CAEFDC7708}"/>
              </a:ext>
            </a:extLst>
          </p:cNvPr>
          <p:cNvGrpSpPr/>
          <p:nvPr/>
        </p:nvGrpSpPr>
        <p:grpSpPr>
          <a:xfrm>
            <a:off x="323528" y="1484784"/>
            <a:ext cx="8938476" cy="1468041"/>
            <a:chOff x="141826" y="4797152"/>
            <a:chExt cx="8938476" cy="1468041"/>
          </a:xfrm>
        </p:grpSpPr>
        <p:sp>
          <p:nvSpPr>
            <p:cNvPr id="49" name="Yuvarlatılmış Dikdörtgen 29">
              <a:extLst>
                <a:ext uri="{FF2B5EF4-FFF2-40B4-BE49-F238E27FC236}">
                  <a16:creationId xmlns:a16="http://schemas.microsoft.com/office/drawing/2014/main" id="{E14E3C00-FADB-E99C-4CB1-165C45371EA4}"/>
                </a:ext>
              </a:extLst>
            </p:cNvPr>
            <p:cNvSpPr/>
            <p:nvPr/>
          </p:nvSpPr>
          <p:spPr>
            <a:xfrm>
              <a:off x="141826" y="4797152"/>
              <a:ext cx="8501071" cy="1468041"/>
            </a:xfrm>
            <a:prstGeom prst="roundRect">
              <a:avLst/>
            </a:prstGeom>
            <a:solidFill>
              <a:schemeClr val="accent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mc:AlternateContent xmlns:mc="http://schemas.openxmlformats.org/markup-compatibility/2006" xmlns:a14="http://schemas.microsoft.com/office/drawing/2010/main">
          <mc:Choice Requires="a14">
            <p:sp>
              <p:nvSpPr>
                <p:cNvPr id="50" name="Metin kutusu 49">
                  <a:extLst>
                    <a:ext uri="{FF2B5EF4-FFF2-40B4-BE49-F238E27FC236}">
                      <a16:creationId xmlns:a16="http://schemas.microsoft.com/office/drawing/2014/main" id="{2FC14B0B-6C0D-3B3C-F9CD-832B1313DE19}"/>
                    </a:ext>
                  </a:extLst>
                </p:cNvPr>
                <p:cNvSpPr txBox="1"/>
                <p:nvPr/>
              </p:nvSpPr>
              <p:spPr>
                <a:xfrm>
                  <a:off x="344710" y="5204650"/>
                  <a:ext cx="1379241" cy="3105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b="1" i="1" smtClean="0">
                                <a:solidFill>
                                  <a:schemeClr val="tx1">
                                    <a:lumMod val="85000"/>
                                    <a:lumOff val="15000"/>
                                  </a:schemeClr>
                                </a:solidFill>
                                <a:latin typeface="Cambria Math" panose="02040503050406030204" pitchFamily="18" charset="0"/>
                              </a:rPr>
                            </m:ctrlPr>
                          </m:accPr>
                          <m:e>
                            <m:r>
                              <a:rPr lang="tr-TR" b="1" i="1" smtClean="0">
                                <a:solidFill>
                                  <a:schemeClr val="tx1">
                                    <a:lumMod val="85000"/>
                                    <a:lumOff val="15000"/>
                                  </a:schemeClr>
                                </a:solidFill>
                                <a:latin typeface="Cambria Math" panose="02040503050406030204" pitchFamily="18" charset="0"/>
                              </a:rPr>
                              <m:t>𝑹</m:t>
                            </m:r>
                          </m:e>
                        </m:acc>
                        <m:r>
                          <a:rPr lang="tr-TR" i="1">
                            <a:latin typeface="Cambria Math" panose="02040503050406030204" pitchFamily="18" charset="0"/>
                            <a:ea typeface="Cambria Math" panose="02040503050406030204" pitchFamily="18" charset="0"/>
                          </a:rPr>
                          <m:t>×</m:t>
                        </m:r>
                        <m:acc>
                          <m:accPr>
                            <m:chr m:val="⃗"/>
                            <m:ctrlPr>
                              <a:rPr lang="tr-TR" b="1" i="1" smtClean="0">
                                <a:solidFill>
                                  <a:schemeClr val="tx1">
                                    <a:lumMod val="85000"/>
                                    <a:lumOff val="15000"/>
                                  </a:schemeClr>
                                </a:solidFill>
                                <a:latin typeface="Cambria Math" panose="02040503050406030204" pitchFamily="18" charset="0"/>
                              </a:rPr>
                            </m:ctrlPr>
                          </m:accPr>
                          <m:e>
                            <m:r>
                              <a:rPr lang="tr-TR" b="1" i="1" smtClean="0">
                                <a:solidFill>
                                  <a:schemeClr val="tx1">
                                    <a:lumMod val="85000"/>
                                    <a:lumOff val="15000"/>
                                  </a:schemeClr>
                                </a:solidFill>
                                <a:latin typeface="Cambria Math" panose="02040503050406030204" pitchFamily="18" charset="0"/>
                              </a:rPr>
                              <m:t>𝑴</m:t>
                            </m:r>
                          </m:e>
                        </m:acc>
                        <m:r>
                          <a:rPr lang="tr-TR" b="1" i="1" smtClean="0">
                            <a:solidFill>
                              <a:schemeClr val="tx1">
                                <a:lumMod val="85000"/>
                                <a:lumOff val="15000"/>
                              </a:schemeClr>
                            </a:solidFill>
                            <a:latin typeface="Cambria Math" panose="02040503050406030204" pitchFamily="18" charset="0"/>
                          </a:rPr>
                          <m:t> </m:t>
                        </m:r>
                        <m:r>
                          <a:rPr lang="tr-TR" b="1" i="1" smtClean="0">
                            <a:solidFill>
                              <a:schemeClr val="tx1">
                                <a:lumMod val="85000"/>
                                <a:lumOff val="15000"/>
                              </a:schemeClr>
                            </a:solidFill>
                            <a:latin typeface="Cambria Math" panose="02040503050406030204" pitchFamily="18" charset="0"/>
                            <a:ea typeface="Cambria Math" panose="02040503050406030204" pitchFamily="18" charset="0"/>
                          </a:rPr>
                          <m:t>≠</m:t>
                        </m:r>
                        <m:r>
                          <a:rPr lang="tr-TR" b="1" i="1" smtClean="0">
                            <a:solidFill>
                              <a:schemeClr val="tx1">
                                <a:lumMod val="85000"/>
                                <a:lumOff val="15000"/>
                              </a:schemeClr>
                            </a:solidFill>
                            <a:latin typeface="Cambria Math" panose="02040503050406030204" pitchFamily="18" charset="0"/>
                          </a:rPr>
                          <m:t>𝟎</m:t>
                        </m:r>
                      </m:oMath>
                    </m:oMathPara>
                  </a14:m>
                  <a:endParaRPr lang="tr-TR" b="1" dirty="0">
                    <a:solidFill>
                      <a:schemeClr val="tx1">
                        <a:lumMod val="85000"/>
                        <a:lumOff val="15000"/>
                      </a:schemeClr>
                    </a:solidFill>
                  </a:endParaRPr>
                </a:p>
              </p:txBody>
            </p:sp>
          </mc:Choice>
          <mc:Fallback xmlns="">
            <p:sp>
              <p:nvSpPr>
                <p:cNvPr id="31" name="Metin kutusu 30"/>
                <p:cNvSpPr txBox="1">
                  <a:spLocks noRot="1" noChangeAspect="1" noMove="1" noResize="1" noEditPoints="1" noAdjustHandles="1" noChangeArrowheads="1" noChangeShapeType="1" noTextEdit="1"/>
                </p:cNvSpPr>
                <p:nvPr/>
              </p:nvSpPr>
              <p:spPr>
                <a:xfrm>
                  <a:off x="344710" y="5204650"/>
                  <a:ext cx="1379241" cy="310598"/>
                </a:xfrm>
                <a:prstGeom prst="rect">
                  <a:avLst/>
                </a:prstGeom>
                <a:blipFill>
                  <a:blip r:embed="rId8"/>
                  <a:stretch>
                    <a:fillRect b="-7843"/>
                  </a:stretch>
                </a:blipFill>
              </p:spPr>
              <p:txBody>
                <a:bodyPr/>
                <a:lstStyle/>
                <a:p>
                  <a:r>
                    <a:rPr lang="tr-TR">
                      <a:noFill/>
                    </a:rPr>
                    <a:t> </a:t>
                  </a:r>
                </a:p>
              </p:txBody>
            </p:sp>
          </mc:Fallback>
        </mc:AlternateContent>
        <p:sp>
          <p:nvSpPr>
            <p:cNvPr id="51" name="Metin kutusu 50">
              <a:extLst>
                <a:ext uri="{FF2B5EF4-FFF2-40B4-BE49-F238E27FC236}">
                  <a16:creationId xmlns:a16="http://schemas.microsoft.com/office/drawing/2014/main" id="{509081F3-9ECE-8C87-2690-DCA709BB8B43}"/>
                </a:ext>
              </a:extLst>
            </p:cNvPr>
            <p:cNvSpPr txBox="1"/>
            <p:nvPr/>
          </p:nvSpPr>
          <p:spPr>
            <a:xfrm>
              <a:off x="1597601" y="5205050"/>
              <a:ext cx="7161328" cy="338554"/>
            </a:xfrm>
            <a:prstGeom prst="rect">
              <a:avLst/>
            </a:prstGeom>
            <a:noFill/>
          </p:spPr>
          <p:txBody>
            <a:bodyPr wrap="square" rtlCol="0">
              <a:spAutoFit/>
            </a:bodyPr>
            <a:lstStyle/>
            <a:p>
              <a:r>
                <a:rPr lang="tr-TR" sz="1600" b="1" i="0" dirty="0">
                  <a:solidFill>
                    <a:srgbClr val="007627"/>
                  </a:solidFill>
                  <a:effectLst/>
                  <a:latin typeface="arial" panose="020B0604020202020204" pitchFamily="34" charset="0"/>
                </a:rPr>
                <a:t>⇒</a:t>
              </a:r>
              <a:r>
                <a:rPr lang="tr-TR" sz="1600" b="1" i="0" dirty="0">
                  <a:solidFill>
                    <a:srgbClr val="202124"/>
                  </a:solidFill>
                  <a:effectLst/>
                  <a:latin typeface="arial" panose="020B0604020202020204" pitchFamily="34" charset="0"/>
                </a:rPr>
                <a:t> </a:t>
              </a:r>
              <a:r>
                <a:rPr lang="tr-TR" sz="1600" dirty="0">
                  <a:solidFill>
                    <a:schemeClr val="tx1">
                      <a:lumMod val="85000"/>
                      <a:lumOff val="15000"/>
                    </a:schemeClr>
                  </a:solidFill>
                </a:rPr>
                <a:t>vida oluşturmazlar. </a:t>
              </a:r>
              <a:r>
                <a:rPr lang="tr-TR" sz="1200" dirty="0">
                  <a:solidFill>
                    <a:schemeClr val="tx1">
                      <a:lumMod val="85000"/>
                      <a:lumOff val="15000"/>
                    </a:schemeClr>
                  </a:solidFill>
                </a:rPr>
                <a:t>(Çünkü aynı doğrultu üzerinde değillerdir. Ancak vidaya indirgenme ihtimali vardır.)</a:t>
              </a:r>
            </a:p>
          </p:txBody>
        </p:sp>
        <p:sp>
          <p:nvSpPr>
            <p:cNvPr id="52" name="Metin kutusu 51">
              <a:extLst>
                <a:ext uri="{FF2B5EF4-FFF2-40B4-BE49-F238E27FC236}">
                  <a16:creationId xmlns:a16="http://schemas.microsoft.com/office/drawing/2014/main" id="{E0E242AC-38BE-1B1E-907B-FFF1B5CC44F0}"/>
                </a:ext>
              </a:extLst>
            </p:cNvPr>
            <p:cNvSpPr txBox="1"/>
            <p:nvPr/>
          </p:nvSpPr>
          <p:spPr>
            <a:xfrm>
              <a:off x="184388" y="4869160"/>
              <a:ext cx="518811" cy="338554"/>
            </a:xfrm>
            <a:prstGeom prst="rect">
              <a:avLst/>
            </a:prstGeom>
            <a:noFill/>
          </p:spPr>
          <p:txBody>
            <a:bodyPr wrap="square" rtlCol="0">
              <a:spAutoFit/>
            </a:bodyPr>
            <a:lstStyle/>
            <a:p>
              <a:r>
                <a:rPr lang="tr-TR" sz="1600" dirty="0">
                  <a:solidFill>
                    <a:schemeClr val="tx1">
                      <a:lumMod val="85000"/>
                      <a:lumOff val="15000"/>
                    </a:schemeClr>
                  </a:solidFill>
                </a:rPr>
                <a:t>1.</a:t>
              </a:r>
            </a:p>
          </p:txBody>
        </p:sp>
        <p:sp>
          <p:nvSpPr>
            <p:cNvPr id="53" name="Metin kutusu 52">
              <a:extLst>
                <a:ext uri="{FF2B5EF4-FFF2-40B4-BE49-F238E27FC236}">
                  <a16:creationId xmlns:a16="http://schemas.microsoft.com/office/drawing/2014/main" id="{1ED5CE29-0D99-9A12-B52D-8C3DF703B5CB}"/>
                </a:ext>
              </a:extLst>
            </p:cNvPr>
            <p:cNvSpPr txBox="1"/>
            <p:nvPr/>
          </p:nvSpPr>
          <p:spPr>
            <a:xfrm>
              <a:off x="179512" y="5208468"/>
              <a:ext cx="518811" cy="338554"/>
            </a:xfrm>
            <a:prstGeom prst="rect">
              <a:avLst/>
            </a:prstGeom>
            <a:noFill/>
          </p:spPr>
          <p:txBody>
            <a:bodyPr wrap="square" rtlCol="0">
              <a:spAutoFit/>
            </a:bodyPr>
            <a:lstStyle/>
            <a:p>
              <a:r>
                <a:rPr lang="tr-TR" sz="1600" dirty="0">
                  <a:solidFill>
                    <a:schemeClr val="tx1">
                      <a:lumMod val="85000"/>
                      <a:lumOff val="15000"/>
                    </a:schemeClr>
                  </a:solidFill>
                </a:rPr>
                <a:t>2.</a:t>
              </a:r>
            </a:p>
          </p:txBody>
        </p:sp>
        <mc:AlternateContent xmlns:mc="http://schemas.openxmlformats.org/markup-compatibility/2006" xmlns:a14="http://schemas.microsoft.com/office/drawing/2010/main">
          <mc:Choice Requires="a14">
            <p:sp>
              <p:nvSpPr>
                <p:cNvPr id="54" name="Metin kutusu 53">
                  <a:extLst>
                    <a:ext uri="{FF2B5EF4-FFF2-40B4-BE49-F238E27FC236}">
                      <a16:creationId xmlns:a16="http://schemas.microsoft.com/office/drawing/2014/main" id="{B806E836-687F-2829-D03E-4AC00A3261AF}"/>
                    </a:ext>
                  </a:extLst>
                </p:cNvPr>
                <p:cNvSpPr txBox="1"/>
                <p:nvPr/>
              </p:nvSpPr>
              <p:spPr>
                <a:xfrm>
                  <a:off x="467134" y="5805083"/>
                  <a:ext cx="1091624" cy="3105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b="1" i="1" smtClean="0">
                                <a:solidFill>
                                  <a:schemeClr val="tx1">
                                    <a:lumMod val="85000"/>
                                    <a:lumOff val="15000"/>
                                  </a:schemeClr>
                                </a:solidFill>
                                <a:latin typeface="Cambria Math" panose="02040503050406030204" pitchFamily="18" charset="0"/>
                              </a:rPr>
                            </m:ctrlPr>
                          </m:accPr>
                          <m:e>
                            <m:r>
                              <a:rPr lang="tr-TR" b="1" i="1" smtClean="0">
                                <a:solidFill>
                                  <a:schemeClr val="tx1">
                                    <a:lumMod val="85000"/>
                                    <a:lumOff val="15000"/>
                                  </a:schemeClr>
                                </a:solidFill>
                                <a:latin typeface="Cambria Math" panose="02040503050406030204" pitchFamily="18" charset="0"/>
                              </a:rPr>
                              <m:t>𝑹</m:t>
                            </m:r>
                            <m:r>
                              <a:rPr lang="tr-TR" b="1" i="1" smtClean="0">
                                <a:solidFill>
                                  <a:schemeClr val="tx1">
                                    <a:lumMod val="85000"/>
                                    <a:lumOff val="15000"/>
                                  </a:schemeClr>
                                </a:solidFill>
                                <a:latin typeface="Cambria Math" panose="02040503050406030204" pitchFamily="18" charset="0"/>
                              </a:rPr>
                              <m:t> </m:t>
                            </m:r>
                          </m:e>
                        </m:acc>
                        <m:r>
                          <a:rPr lang="tr-TR" b="1" i="1" smtClean="0">
                            <a:solidFill>
                              <a:schemeClr val="tx1">
                                <a:lumMod val="85000"/>
                                <a:lumOff val="15000"/>
                              </a:schemeClr>
                            </a:solidFill>
                            <a:latin typeface="Cambria Math" panose="02040503050406030204" pitchFamily="18" charset="0"/>
                          </a:rPr>
                          <m:t>.</m:t>
                        </m:r>
                        <m:acc>
                          <m:accPr>
                            <m:chr m:val="⃗"/>
                            <m:ctrlPr>
                              <a:rPr lang="tr-TR" b="1" i="1" smtClean="0">
                                <a:solidFill>
                                  <a:schemeClr val="tx1">
                                    <a:lumMod val="85000"/>
                                    <a:lumOff val="15000"/>
                                  </a:schemeClr>
                                </a:solidFill>
                                <a:latin typeface="Cambria Math" panose="02040503050406030204" pitchFamily="18" charset="0"/>
                              </a:rPr>
                            </m:ctrlPr>
                          </m:accPr>
                          <m:e>
                            <m:r>
                              <a:rPr lang="tr-TR" b="1" i="1" smtClean="0">
                                <a:solidFill>
                                  <a:schemeClr val="tx1">
                                    <a:lumMod val="85000"/>
                                    <a:lumOff val="15000"/>
                                  </a:schemeClr>
                                </a:solidFill>
                                <a:latin typeface="Cambria Math" panose="02040503050406030204" pitchFamily="18" charset="0"/>
                              </a:rPr>
                              <m:t>𝑴</m:t>
                            </m:r>
                          </m:e>
                        </m:acc>
                        <m:r>
                          <a:rPr lang="tr-TR" b="1" i="1" smtClean="0">
                            <a:solidFill>
                              <a:schemeClr val="tx1">
                                <a:lumMod val="85000"/>
                                <a:lumOff val="15000"/>
                              </a:schemeClr>
                            </a:solidFill>
                            <a:latin typeface="Cambria Math" panose="02040503050406030204" pitchFamily="18" charset="0"/>
                          </a:rPr>
                          <m:t> </m:t>
                        </m:r>
                        <m:r>
                          <a:rPr lang="tr-TR" b="1" i="1" smtClean="0">
                            <a:solidFill>
                              <a:schemeClr val="tx1">
                                <a:lumMod val="85000"/>
                                <a:lumOff val="15000"/>
                              </a:schemeClr>
                            </a:solidFill>
                            <a:latin typeface="Cambria Math" panose="02040503050406030204" pitchFamily="18" charset="0"/>
                            <a:ea typeface="Cambria Math" panose="02040503050406030204" pitchFamily="18" charset="0"/>
                          </a:rPr>
                          <m:t>≠</m:t>
                        </m:r>
                        <m:r>
                          <a:rPr lang="tr-TR" b="1" i="1" smtClean="0">
                            <a:solidFill>
                              <a:schemeClr val="tx1">
                                <a:lumMod val="85000"/>
                                <a:lumOff val="15000"/>
                              </a:schemeClr>
                            </a:solidFill>
                            <a:latin typeface="Cambria Math" panose="02040503050406030204" pitchFamily="18" charset="0"/>
                          </a:rPr>
                          <m:t>𝟎</m:t>
                        </m:r>
                      </m:oMath>
                    </m:oMathPara>
                  </a14:m>
                  <a:endParaRPr lang="tr-TR" b="1" dirty="0">
                    <a:solidFill>
                      <a:schemeClr val="tx1">
                        <a:lumMod val="85000"/>
                        <a:lumOff val="15000"/>
                      </a:schemeClr>
                    </a:solidFill>
                  </a:endParaRPr>
                </a:p>
              </p:txBody>
            </p:sp>
          </mc:Choice>
          <mc:Fallback xmlns="">
            <p:sp>
              <p:nvSpPr>
                <p:cNvPr id="38" name="Metin kutusu 37"/>
                <p:cNvSpPr txBox="1">
                  <a:spLocks noRot="1" noChangeAspect="1" noMove="1" noResize="1" noEditPoints="1" noAdjustHandles="1" noChangeArrowheads="1" noChangeShapeType="1" noTextEdit="1"/>
                </p:cNvSpPr>
                <p:nvPr/>
              </p:nvSpPr>
              <p:spPr>
                <a:xfrm>
                  <a:off x="467134" y="5805083"/>
                  <a:ext cx="1091624" cy="310598"/>
                </a:xfrm>
                <a:prstGeom prst="rect">
                  <a:avLst/>
                </a:prstGeom>
                <a:blipFill>
                  <a:blip r:embed="rId9"/>
                  <a:stretch>
                    <a:fillRect l="-3352" r="-2793" b="-5882"/>
                  </a:stretch>
                </a:blipFill>
              </p:spPr>
              <p:txBody>
                <a:bodyPr/>
                <a:lstStyle/>
                <a:p>
                  <a:r>
                    <a:rPr lang="tr-TR">
                      <a:noFill/>
                    </a:rPr>
                    <a:t> </a:t>
                  </a:r>
                </a:p>
              </p:txBody>
            </p:sp>
          </mc:Fallback>
        </mc:AlternateContent>
        <p:sp>
          <p:nvSpPr>
            <p:cNvPr id="55" name="Dikdörtgen 54">
              <a:extLst>
                <a:ext uri="{FF2B5EF4-FFF2-40B4-BE49-F238E27FC236}">
                  <a16:creationId xmlns:a16="http://schemas.microsoft.com/office/drawing/2014/main" id="{CA8DD878-0D19-406F-92F2-20DF778837F2}"/>
                </a:ext>
              </a:extLst>
            </p:cNvPr>
            <p:cNvSpPr/>
            <p:nvPr/>
          </p:nvSpPr>
          <p:spPr>
            <a:xfrm>
              <a:off x="1592725" y="5805264"/>
              <a:ext cx="7487577" cy="338554"/>
            </a:xfrm>
            <a:prstGeom prst="rect">
              <a:avLst/>
            </a:prstGeom>
            <a:noFill/>
          </p:spPr>
          <p:txBody>
            <a:bodyPr wrap="square">
              <a:spAutoFit/>
            </a:bodyPr>
            <a:lstStyle/>
            <a:p>
              <a:r>
                <a:rPr lang="tr-TR" sz="1600" b="1" i="0" dirty="0">
                  <a:solidFill>
                    <a:srgbClr val="007627"/>
                  </a:solidFill>
                  <a:effectLst/>
                  <a:latin typeface="arial" panose="020B0604020202020204" pitchFamily="34" charset="0"/>
                </a:rPr>
                <a:t>⇒</a:t>
              </a:r>
              <a:r>
                <a:rPr lang="tr-TR" sz="1600" b="1" i="0" dirty="0">
                  <a:solidFill>
                    <a:srgbClr val="202124"/>
                  </a:solidFill>
                  <a:effectLst/>
                  <a:latin typeface="arial" panose="020B0604020202020204" pitchFamily="34" charset="0"/>
                </a:rPr>
                <a:t> </a:t>
              </a:r>
              <a:r>
                <a:rPr lang="tr-TR" sz="1600" dirty="0">
                  <a:solidFill>
                    <a:schemeClr val="tx1">
                      <a:lumMod val="85000"/>
                      <a:lumOff val="15000"/>
                    </a:schemeClr>
                  </a:solidFill>
                </a:rPr>
                <a:t>vidaya indirgenebilirler. </a:t>
              </a:r>
              <a:r>
                <a:rPr lang="tr-TR" sz="1200" dirty="0">
                  <a:solidFill>
                    <a:schemeClr val="tx1">
                      <a:lumMod val="85000"/>
                      <a:lumOff val="15000"/>
                    </a:schemeClr>
                  </a:solidFill>
                </a:rPr>
                <a:t>(Çünkü aynı doğru üzerinde olmadıkları gibi birbirlerine dik değillerdir) </a:t>
              </a:r>
              <a:endParaRPr lang="tr-TR" dirty="0">
                <a:solidFill>
                  <a:schemeClr val="tx1">
                    <a:lumMod val="85000"/>
                    <a:lumOff val="15000"/>
                  </a:schemeClr>
                </a:solidFill>
              </a:endParaRPr>
            </a:p>
          </p:txBody>
        </p:sp>
        <mc:AlternateContent xmlns:mc="http://schemas.openxmlformats.org/markup-compatibility/2006" xmlns:a14="http://schemas.microsoft.com/office/drawing/2010/main">
          <mc:Choice Requires="a14">
            <p:sp>
              <p:nvSpPr>
                <p:cNvPr id="56" name="Metin kutusu 55">
                  <a:extLst>
                    <a:ext uri="{FF2B5EF4-FFF2-40B4-BE49-F238E27FC236}">
                      <a16:creationId xmlns:a16="http://schemas.microsoft.com/office/drawing/2014/main" id="{A8BF77A7-3E2A-B93A-BDC9-34D1B69B5B1F}"/>
                    </a:ext>
                  </a:extLst>
                </p:cNvPr>
                <p:cNvSpPr txBox="1"/>
                <p:nvPr/>
              </p:nvSpPr>
              <p:spPr>
                <a:xfrm>
                  <a:off x="501103" y="4869160"/>
                  <a:ext cx="1091623" cy="3105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b="1" i="1" smtClean="0">
                                <a:latin typeface="Cambria Math" panose="02040503050406030204" pitchFamily="18" charset="0"/>
                              </a:rPr>
                            </m:ctrlPr>
                          </m:accPr>
                          <m:e>
                            <m:r>
                              <a:rPr lang="tr-TR" b="1" i="1" smtClean="0">
                                <a:latin typeface="Cambria Math" panose="02040503050406030204" pitchFamily="18" charset="0"/>
                              </a:rPr>
                              <m:t>𝑹</m:t>
                            </m:r>
                          </m:e>
                        </m:acc>
                        <m:r>
                          <a:rPr lang="tr-TR" i="1">
                            <a:latin typeface="Cambria Math" panose="02040503050406030204" pitchFamily="18" charset="0"/>
                            <a:ea typeface="Cambria Math" panose="02040503050406030204" pitchFamily="18" charset="0"/>
                          </a:rPr>
                          <m:t>×</m:t>
                        </m:r>
                        <m:acc>
                          <m:accPr>
                            <m:chr m:val="⃗"/>
                            <m:ctrlPr>
                              <a:rPr lang="tr-TR" b="1" i="1" smtClean="0">
                                <a:latin typeface="Cambria Math" panose="02040503050406030204" pitchFamily="18" charset="0"/>
                              </a:rPr>
                            </m:ctrlPr>
                          </m:accPr>
                          <m:e>
                            <m:r>
                              <a:rPr lang="tr-TR" b="1" i="1" smtClean="0">
                                <a:latin typeface="Cambria Math" panose="02040503050406030204" pitchFamily="18" charset="0"/>
                              </a:rPr>
                              <m:t>𝑴</m:t>
                            </m:r>
                          </m:e>
                        </m:acc>
                        <m:r>
                          <a:rPr lang="tr-TR" b="1" i="1" smtClean="0">
                            <a:latin typeface="Cambria Math" panose="02040503050406030204" pitchFamily="18" charset="0"/>
                          </a:rPr>
                          <m:t>=</m:t>
                        </m:r>
                        <m:r>
                          <a:rPr lang="tr-TR" b="1" i="1" smtClean="0">
                            <a:latin typeface="Cambria Math" panose="02040503050406030204" pitchFamily="18" charset="0"/>
                          </a:rPr>
                          <m:t>𝟎</m:t>
                        </m:r>
                      </m:oMath>
                    </m:oMathPara>
                  </a14:m>
                  <a:endParaRPr lang="tr-TR" b="1" dirty="0"/>
                </a:p>
              </p:txBody>
            </p:sp>
          </mc:Choice>
          <mc:Fallback xmlns="">
            <p:sp>
              <p:nvSpPr>
                <p:cNvPr id="4" name="Metin kutusu 3">
                  <a:extLst>
                    <a:ext uri="{FF2B5EF4-FFF2-40B4-BE49-F238E27FC236}">
                      <a16:creationId xmlns:a16="http://schemas.microsoft.com/office/drawing/2014/main" id="{F7C3E0A9-4BA4-3BDF-5249-BD78E8412131}"/>
                    </a:ext>
                  </a:extLst>
                </p:cNvPr>
                <p:cNvSpPr txBox="1">
                  <a:spLocks noRot="1" noChangeAspect="1" noMove="1" noResize="1" noEditPoints="1" noAdjustHandles="1" noChangeArrowheads="1" noChangeShapeType="1" noTextEdit="1"/>
                </p:cNvSpPr>
                <p:nvPr/>
              </p:nvSpPr>
              <p:spPr>
                <a:xfrm>
                  <a:off x="501103" y="4869160"/>
                  <a:ext cx="1091623" cy="310598"/>
                </a:xfrm>
                <a:prstGeom prst="rect">
                  <a:avLst/>
                </a:prstGeom>
                <a:blipFill>
                  <a:blip r:embed="rId10"/>
                  <a:stretch>
                    <a:fillRect l="-6145" r="-7263" b="-7843"/>
                  </a:stretch>
                </a:blipFill>
              </p:spPr>
              <p:txBody>
                <a:bodyPr/>
                <a:lstStyle/>
                <a:p>
                  <a:r>
                    <a:rPr lang="tr-TR">
                      <a:noFill/>
                    </a:rPr>
                    <a:t> </a:t>
                  </a:r>
                </a:p>
              </p:txBody>
            </p:sp>
          </mc:Fallback>
        </mc:AlternateContent>
        <p:sp>
          <p:nvSpPr>
            <p:cNvPr id="57" name="Metin kutusu 56">
              <a:extLst>
                <a:ext uri="{FF2B5EF4-FFF2-40B4-BE49-F238E27FC236}">
                  <a16:creationId xmlns:a16="http://schemas.microsoft.com/office/drawing/2014/main" id="{FF9A2EF1-6DD5-9F03-1648-4ABF8804A738}"/>
                </a:ext>
              </a:extLst>
            </p:cNvPr>
            <p:cNvSpPr txBox="1"/>
            <p:nvPr/>
          </p:nvSpPr>
          <p:spPr>
            <a:xfrm>
              <a:off x="1592725" y="4884466"/>
              <a:ext cx="6790848" cy="338554"/>
            </a:xfrm>
            <a:prstGeom prst="rect">
              <a:avLst/>
            </a:prstGeom>
            <a:noFill/>
          </p:spPr>
          <p:txBody>
            <a:bodyPr wrap="square" rtlCol="0">
              <a:spAutoFit/>
            </a:bodyPr>
            <a:lstStyle/>
            <a:p>
              <a:r>
                <a:rPr lang="tr-TR" sz="1600" b="1" i="0" dirty="0">
                  <a:solidFill>
                    <a:srgbClr val="007627"/>
                  </a:solidFill>
                  <a:effectLst/>
                  <a:latin typeface="arial" panose="020B0604020202020204" pitchFamily="34" charset="0"/>
                </a:rPr>
                <a:t>⇒</a:t>
              </a:r>
              <a:r>
                <a:rPr lang="tr-TR" sz="1600" b="1" i="0" dirty="0">
                  <a:solidFill>
                    <a:srgbClr val="202124"/>
                  </a:solidFill>
                  <a:effectLst/>
                  <a:latin typeface="arial" panose="020B0604020202020204" pitchFamily="34" charset="0"/>
                </a:rPr>
                <a:t> </a:t>
              </a:r>
              <a:r>
                <a:rPr lang="tr-TR" sz="1600" dirty="0">
                  <a:solidFill>
                    <a:schemeClr val="tx1">
                      <a:lumMod val="85000"/>
                      <a:lumOff val="15000"/>
                    </a:schemeClr>
                  </a:solidFill>
                </a:rPr>
                <a:t>vida oluştururlar. </a:t>
              </a:r>
              <a:r>
                <a:rPr lang="tr-TR" sz="1200" dirty="0">
                  <a:solidFill>
                    <a:schemeClr val="tx1">
                      <a:lumMod val="85000"/>
                      <a:lumOff val="15000"/>
                    </a:schemeClr>
                  </a:solidFill>
                </a:rPr>
                <a:t>(Çünkü aynı doğrultu üzerindedirler. Sin0° = Sin180° = 0)</a:t>
              </a:r>
            </a:p>
          </p:txBody>
        </p:sp>
        <mc:AlternateContent xmlns:mc="http://schemas.openxmlformats.org/markup-compatibility/2006" xmlns:a14="http://schemas.microsoft.com/office/drawing/2010/main">
          <mc:Choice Requires="a14">
            <p:sp>
              <p:nvSpPr>
                <p:cNvPr id="58" name="Metin kutusu 57">
                  <a:extLst>
                    <a:ext uri="{FF2B5EF4-FFF2-40B4-BE49-F238E27FC236}">
                      <a16:creationId xmlns:a16="http://schemas.microsoft.com/office/drawing/2014/main" id="{87E97E4A-B393-1340-8428-EB079B168A4F}"/>
                    </a:ext>
                  </a:extLst>
                </p:cNvPr>
                <p:cNvSpPr txBox="1"/>
                <p:nvPr/>
              </p:nvSpPr>
              <p:spPr>
                <a:xfrm>
                  <a:off x="460742" y="5508637"/>
                  <a:ext cx="1091623" cy="3105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b="1" i="1" smtClean="0">
                                <a:solidFill>
                                  <a:schemeClr val="tx1">
                                    <a:lumMod val="85000"/>
                                    <a:lumOff val="15000"/>
                                  </a:schemeClr>
                                </a:solidFill>
                                <a:latin typeface="Cambria Math" panose="02040503050406030204" pitchFamily="18" charset="0"/>
                              </a:rPr>
                            </m:ctrlPr>
                          </m:accPr>
                          <m:e>
                            <m:r>
                              <a:rPr lang="tr-TR" b="1" i="1" smtClean="0">
                                <a:solidFill>
                                  <a:schemeClr val="tx1">
                                    <a:lumMod val="85000"/>
                                    <a:lumOff val="15000"/>
                                  </a:schemeClr>
                                </a:solidFill>
                                <a:latin typeface="Cambria Math" panose="02040503050406030204" pitchFamily="18" charset="0"/>
                              </a:rPr>
                              <m:t>𝑹</m:t>
                            </m:r>
                          </m:e>
                        </m:acc>
                        <m:r>
                          <a:rPr lang="tr-TR" b="1" i="1" smtClean="0">
                            <a:solidFill>
                              <a:schemeClr val="tx1">
                                <a:lumMod val="85000"/>
                                <a:lumOff val="15000"/>
                              </a:schemeClr>
                            </a:solidFill>
                            <a:latin typeface="Cambria Math" panose="02040503050406030204" pitchFamily="18" charset="0"/>
                          </a:rPr>
                          <m:t> .</m:t>
                        </m:r>
                        <m:acc>
                          <m:accPr>
                            <m:chr m:val="⃗"/>
                            <m:ctrlPr>
                              <a:rPr lang="tr-TR" b="1" i="1" smtClean="0">
                                <a:solidFill>
                                  <a:schemeClr val="tx1">
                                    <a:lumMod val="85000"/>
                                    <a:lumOff val="15000"/>
                                  </a:schemeClr>
                                </a:solidFill>
                                <a:latin typeface="Cambria Math" panose="02040503050406030204" pitchFamily="18" charset="0"/>
                              </a:rPr>
                            </m:ctrlPr>
                          </m:accPr>
                          <m:e>
                            <m:r>
                              <a:rPr lang="tr-TR" b="1" i="1" smtClean="0">
                                <a:solidFill>
                                  <a:schemeClr val="tx1">
                                    <a:lumMod val="85000"/>
                                    <a:lumOff val="15000"/>
                                  </a:schemeClr>
                                </a:solidFill>
                                <a:latin typeface="Cambria Math" panose="02040503050406030204" pitchFamily="18" charset="0"/>
                              </a:rPr>
                              <m:t>𝑴</m:t>
                            </m:r>
                          </m:e>
                        </m:acc>
                        <m:r>
                          <a:rPr lang="tr-TR" b="1" i="1" smtClean="0">
                            <a:solidFill>
                              <a:schemeClr val="tx1">
                                <a:lumMod val="85000"/>
                                <a:lumOff val="15000"/>
                              </a:schemeClr>
                            </a:solidFill>
                            <a:latin typeface="Cambria Math" panose="02040503050406030204" pitchFamily="18" charset="0"/>
                          </a:rPr>
                          <m:t>=</m:t>
                        </m:r>
                        <m:r>
                          <a:rPr lang="tr-TR" b="1" i="1" smtClean="0">
                            <a:solidFill>
                              <a:schemeClr val="tx1">
                                <a:lumMod val="85000"/>
                                <a:lumOff val="15000"/>
                              </a:schemeClr>
                            </a:solidFill>
                            <a:latin typeface="Cambria Math" panose="02040503050406030204" pitchFamily="18" charset="0"/>
                          </a:rPr>
                          <m:t>𝟎</m:t>
                        </m:r>
                      </m:oMath>
                    </m:oMathPara>
                  </a14:m>
                  <a:endParaRPr lang="tr-TR" b="1" dirty="0">
                    <a:solidFill>
                      <a:schemeClr val="tx1">
                        <a:lumMod val="85000"/>
                        <a:lumOff val="15000"/>
                      </a:schemeClr>
                    </a:solidFill>
                  </a:endParaRPr>
                </a:p>
              </p:txBody>
            </p:sp>
          </mc:Choice>
          <mc:Fallback xmlns="">
            <p:sp>
              <p:nvSpPr>
                <p:cNvPr id="9" name="Metin kutusu 8">
                  <a:extLst>
                    <a:ext uri="{FF2B5EF4-FFF2-40B4-BE49-F238E27FC236}">
                      <a16:creationId xmlns:a16="http://schemas.microsoft.com/office/drawing/2014/main" id="{33DB9191-0D2A-87F2-C56C-846EF81C1240}"/>
                    </a:ext>
                  </a:extLst>
                </p:cNvPr>
                <p:cNvSpPr txBox="1">
                  <a:spLocks noRot="1" noChangeAspect="1" noMove="1" noResize="1" noEditPoints="1" noAdjustHandles="1" noChangeArrowheads="1" noChangeShapeType="1" noTextEdit="1"/>
                </p:cNvSpPr>
                <p:nvPr/>
              </p:nvSpPr>
              <p:spPr>
                <a:xfrm>
                  <a:off x="460742" y="5508637"/>
                  <a:ext cx="1091623" cy="310598"/>
                </a:xfrm>
                <a:prstGeom prst="rect">
                  <a:avLst/>
                </a:prstGeom>
                <a:blipFill>
                  <a:blip r:embed="rId11"/>
                  <a:stretch>
                    <a:fillRect l="-559" r="-559" b="-7843"/>
                  </a:stretch>
                </a:blipFill>
              </p:spPr>
              <p:txBody>
                <a:bodyPr/>
                <a:lstStyle/>
                <a:p>
                  <a:r>
                    <a:rPr lang="tr-TR">
                      <a:noFill/>
                    </a:rPr>
                    <a:t> </a:t>
                  </a:r>
                </a:p>
              </p:txBody>
            </p:sp>
          </mc:Fallback>
        </mc:AlternateContent>
        <p:sp>
          <p:nvSpPr>
            <p:cNvPr id="59" name="Metin kutusu 58">
              <a:extLst>
                <a:ext uri="{FF2B5EF4-FFF2-40B4-BE49-F238E27FC236}">
                  <a16:creationId xmlns:a16="http://schemas.microsoft.com/office/drawing/2014/main" id="{1C287012-EA3C-6143-D648-00B4FCDD0F70}"/>
                </a:ext>
              </a:extLst>
            </p:cNvPr>
            <p:cNvSpPr txBox="1"/>
            <p:nvPr/>
          </p:nvSpPr>
          <p:spPr>
            <a:xfrm>
              <a:off x="1599118" y="5482257"/>
              <a:ext cx="5904656" cy="369332"/>
            </a:xfrm>
            <a:prstGeom prst="rect">
              <a:avLst/>
            </a:prstGeom>
            <a:noFill/>
          </p:spPr>
          <p:txBody>
            <a:bodyPr wrap="square" rtlCol="0">
              <a:spAutoFit/>
            </a:bodyPr>
            <a:lstStyle/>
            <a:p>
              <a:r>
                <a:rPr lang="tr-TR" b="1" dirty="0">
                  <a:solidFill>
                    <a:srgbClr val="007627"/>
                  </a:solidFill>
                </a:rPr>
                <a:t>⇒</a:t>
              </a:r>
              <a:r>
                <a:rPr lang="tr-TR" b="1" dirty="0"/>
                <a:t> </a:t>
              </a:r>
              <a:r>
                <a:rPr lang="tr-TR" sz="1600" dirty="0"/>
                <a:t>vidaya indirgenemezler. </a:t>
              </a:r>
              <a:r>
                <a:rPr lang="tr-TR" sz="1200" dirty="0"/>
                <a:t>(Çünkü birbirine diktirler. Cos90° = 0)</a:t>
              </a:r>
              <a:endParaRPr lang="tr-TR" sz="1100" dirty="0"/>
            </a:p>
          </p:txBody>
        </p:sp>
        <p:sp>
          <p:nvSpPr>
            <p:cNvPr id="60" name="Metin kutusu 59">
              <a:extLst>
                <a:ext uri="{FF2B5EF4-FFF2-40B4-BE49-F238E27FC236}">
                  <a16:creationId xmlns:a16="http://schemas.microsoft.com/office/drawing/2014/main" id="{3E08302F-183D-65E2-77A5-808271265747}"/>
                </a:ext>
              </a:extLst>
            </p:cNvPr>
            <p:cNvSpPr txBox="1"/>
            <p:nvPr/>
          </p:nvSpPr>
          <p:spPr>
            <a:xfrm>
              <a:off x="179512" y="5505843"/>
              <a:ext cx="518811" cy="338554"/>
            </a:xfrm>
            <a:prstGeom prst="rect">
              <a:avLst/>
            </a:prstGeom>
            <a:noFill/>
          </p:spPr>
          <p:txBody>
            <a:bodyPr wrap="square" rtlCol="0">
              <a:spAutoFit/>
            </a:bodyPr>
            <a:lstStyle/>
            <a:p>
              <a:r>
                <a:rPr lang="tr-TR" sz="1600" dirty="0">
                  <a:solidFill>
                    <a:schemeClr val="tx1">
                      <a:lumMod val="85000"/>
                      <a:lumOff val="15000"/>
                    </a:schemeClr>
                  </a:solidFill>
                </a:rPr>
                <a:t>3.</a:t>
              </a:r>
            </a:p>
          </p:txBody>
        </p:sp>
        <p:sp>
          <p:nvSpPr>
            <p:cNvPr id="61" name="Metin kutusu 60">
              <a:extLst>
                <a:ext uri="{FF2B5EF4-FFF2-40B4-BE49-F238E27FC236}">
                  <a16:creationId xmlns:a16="http://schemas.microsoft.com/office/drawing/2014/main" id="{FF85DF70-AD33-D491-3054-BF263063E18B}"/>
                </a:ext>
              </a:extLst>
            </p:cNvPr>
            <p:cNvSpPr txBox="1"/>
            <p:nvPr/>
          </p:nvSpPr>
          <p:spPr>
            <a:xfrm>
              <a:off x="188579" y="5830602"/>
              <a:ext cx="518811" cy="338554"/>
            </a:xfrm>
            <a:prstGeom prst="rect">
              <a:avLst/>
            </a:prstGeom>
            <a:noFill/>
          </p:spPr>
          <p:txBody>
            <a:bodyPr wrap="square" rtlCol="0">
              <a:spAutoFit/>
            </a:bodyPr>
            <a:lstStyle/>
            <a:p>
              <a:r>
                <a:rPr lang="tr-TR" sz="1600" dirty="0">
                  <a:solidFill>
                    <a:schemeClr val="tx1">
                      <a:lumMod val="85000"/>
                      <a:lumOff val="15000"/>
                    </a:schemeClr>
                  </a:solidFill>
                </a:rPr>
                <a:t>4.</a:t>
              </a:r>
            </a:p>
          </p:txBody>
        </p:sp>
      </p:grpSp>
      <p:sp>
        <p:nvSpPr>
          <p:cNvPr id="77" name="Metin kutusu 76">
            <a:extLst>
              <a:ext uri="{FF2B5EF4-FFF2-40B4-BE49-F238E27FC236}">
                <a16:creationId xmlns:a16="http://schemas.microsoft.com/office/drawing/2014/main" id="{8DB20B4A-466E-820E-A8D8-94D1E19D928E}"/>
              </a:ext>
            </a:extLst>
          </p:cNvPr>
          <p:cNvSpPr txBox="1"/>
          <p:nvPr/>
        </p:nvSpPr>
        <p:spPr>
          <a:xfrm>
            <a:off x="379899" y="1062594"/>
            <a:ext cx="1370888" cy="369332"/>
          </a:xfrm>
          <a:prstGeom prst="rect">
            <a:avLst/>
          </a:prstGeom>
          <a:noFill/>
        </p:spPr>
        <p:txBody>
          <a:bodyPr wrap="none" rtlCol="0">
            <a:spAutoFit/>
          </a:bodyPr>
          <a:lstStyle/>
          <a:p>
            <a:r>
              <a:rPr lang="tr-TR" dirty="0"/>
              <a:t>Vida şartları:</a:t>
            </a:r>
          </a:p>
        </p:txBody>
      </p:sp>
    </p:spTree>
    <p:extLst>
      <p:ext uri="{BB962C8B-B14F-4D97-AF65-F5344CB8AC3E}">
        <p14:creationId xmlns:p14="http://schemas.microsoft.com/office/powerpoint/2010/main" val="742775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15" grpId="0"/>
      <p:bldP spid="18" grpId="0"/>
      <p:bldP spid="20" grpId="0"/>
      <p:bldP spid="21" grpId="0"/>
      <p:bldP spid="3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ltbilgi Yer Tutucusu 12"/>
          <p:cNvSpPr>
            <a:spLocks noGrp="1"/>
          </p:cNvSpPr>
          <p:nvPr>
            <p:ph type="ftr" sz="quarter" idx="11"/>
          </p:nvPr>
        </p:nvSpPr>
        <p:spPr/>
        <p:txBody>
          <a:bodyPr/>
          <a:lstStyle/>
          <a:p>
            <a:r>
              <a:rPr lang="tr-TR"/>
              <a:t>Mühendislik Mekaniği</a:t>
            </a:r>
          </a:p>
        </p:txBody>
      </p:sp>
      <p:sp>
        <p:nvSpPr>
          <p:cNvPr id="14" name="Slayt Numarası Yer Tutucusu 13"/>
          <p:cNvSpPr>
            <a:spLocks noGrp="1"/>
          </p:cNvSpPr>
          <p:nvPr>
            <p:ph type="sldNum" sz="quarter" idx="12"/>
          </p:nvPr>
        </p:nvSpPr>
        <p:spPr/>
        <p:txBody>
          <a:bodyPr/>
          <a:lstStyle/>
          <a:p>
            <a:fld id="{60FF87A7-9A7A-4B3D-9625-8440EC4947F9}" type="slidenum">
              <a:rPr lang="tr-TR" smtClean="0"/>
              <a:pPr/>
              <a:t>128</a:t>
            </a:fld>
            <a:endParaRPr lang="tr-TR"/>
          </a:p>
        </p:txBody>
      </p:sp>
      <p:sp>
        <p:nvSpPr>
          <p:cNvPr id="28" name="Metin kutusu 27"/>
          <p:cNvSpPr txBox="1"/>
          <p:nvPr/>
        </p:nvSpPr>
        <p:spPr>
          <a:xfrm>
            <a:off x="1147976" y="629034"/>
            <a:ext cx="3936871" cy="307777"/>
          </a:xfrm>
          <a:prstGeom prst="rect">
            <a:avLst/>
          </a:prstGeom>
          <a:noFill/>
        </p:spPr>
        <p:txBody>
          <a:bodyPr wrap="square" rtlCol="0">
            <a:spAutoFit/>
          </a:bodyPr>
          <a:lstStyle/>
          <a:p>
            <a:r>
              <a:rPr lang="tr-TR" sz="1400" dirty="0">
                <a:solidFill>
                  <a:srgbClr val="006600"/>
                </a:solidFill>
              </a:rPr>
              <a:t>Bileşke kuvvet doğrultusundaki birim vektör:</a:t>
            </a:r>
          </a:p>
        </p:txBody>
      </p:sp>
      <mc:AlternateContent xmlns:mc="http://schemas.openxmlformats.org/markup-compatibility/2006" xmlns:a14="http://schemas.microsoft.com/office/drawing/2010/main">
        <mc:Choice Requires="a14">
          <p:sp>
            <p:nvSpPr>
              <p:cNvPr id="29" name="Dikdörtgen 28"/>
              <p:cNvSpPr/>
              <p:nvPr/>
            </p:nvSpPr>
            <p:spPr>
              <a:xfrm>
                <a:off x="633905" y="2086250"/>
                <a:ext cx="1496306" cy="3800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sz="1400" b="0" i="1" smtClean="0">
                              <a:latin typeface="Cambria Math" panose="02040503050406030204" pitchFamily="18" charset="0"/>
                            </a:rPr>
                          </m:ctrlPr>
                        </m:sSubPr>
                        <m:e>
                          <m:r>
                            <a:rPr lang="tr-TR" sz="1400" b="0" i="1" smtClean="0">
                              <a:latin typeface="Cambria Math" panose="02040503050406030204" pitchFamily="18" charset="0"/>
                            </a:rPr>
                            <m:t>𝑀</m:t>
                          </m:r>
                        </m:e>
                        <m:sub>
                          <m:sSub>
                            <m:sSubPr>
                              <m:ctrlPr>
                                <a:rPr lang="tr-TR" sz="1400" b="0" i="1" smtClean="0">
                                  <a:latin typeface="Cambria Math" panose="02040503050406030204" pitchFamily="18" charset="0"/>
                                </a:rPr>
                              </m:ctrlPr>
                            </m:sSubPr>
                            <m:e>
                              <m:r>
                                <a:rPr lang="tr-TR" sz="1400" b="0" i="1" smtClean="0">
                                  <a:latin typeface="Cambria Math" panose="02040503050406030204" pitchFamily="18" charset="0"/>
                                </a:rPr>
                                <m:t>𝑅</m:t>
                              </m:r>
                            </m:e>
                            <m:sub>
                              <m:r>
                                <a:rPr lang="tr-TR" sz="1400" b="0" i="1" smtClean="0">
                                  <a:latin typeface="Cambria Math" panose="02040503050406030204" pitchFamily="18" charset="0"/>
                                </a:rPr>
                                <m:t>//</m:t>
                              </m:r>
                            </m:sub>
                          </m:sSub>
                        </m:sub>
                      </m:sSub>
                      <m:r>
                        <a:rPr lang="tr-TR" sz="1400" b="0" i="1" smtClean="0">
                          <a:latin typeface="Cambria Math" panose="02040503050406030204" pitchFamily="18" charset="0"/>
                        </a:rPr>
                        <m:t>=</m:t>
                      </m:r>
                      <m:d>
                        <m:dPr>
                          <m:ctrlPr>
                            <a:rPr lang="tr-TR" sz="1400" b="0" i="1" smtClean="0">
                              <a:latin typeface="Cambria Math" panose="02040503050406030204" pitchFamily="18" charset="0"/>
                            </a:rPr>
                          </m:ctrlPr>
                        </m:dPr>
                        <m:e>
                          <m:acc>
                            <m:accPr>
                              <m:chr m:val="⃗"/>
                              <m:ctrlPr>
                                <a:rPr lang="tr-TR" sz="1400" b="0" i="1" smtClean="0">
                                  <a:latin typeface="Cambria Math" panose="02040503050406030204" pitchFamily="18" charset="0"/>
                                </a:rPr>
                              </m:ctrlPr>
                            </m:accPr>
                            <m:e>
                              <m:r>
                                <a:rPr lang="tr-TR" sz="1400" b="0" i="1" smtClean="0">
                                  <a:latin typeface="Cambria Math" panose="02040503050406030204" pitchFamily="18" charset="0"/>
                                </a:rPr>
                                <m:t>𝑀</m:t>
                              </m:r>
                            </m:e>
                          </m:acc>
                          <m:r>
                            <a:rPr lang="tr-TR" sz="1400" b="0" i="1" smtClean="0">
                              <a:latin typeface="Cambria Math" panose="02040503050406030204" pitchFamily="18" charset="0"/>
                            </a:rPr>
                            <m:t>.</m:t>
                          </m:r>
                          <m:acc>
                            <m:accPr>
                              <m:chr m:val="⃗"/>
                              <m:ctrlPr>
                                <a:rPr lang="tr-TR" sz="1400" b="0" i="1" smtClean="0">
                                  <a:latin typeface="Cambria Math" panose="02040503050406030204" pitchFamily="18" charset="0"/>
                                </a:rPr>
                              </m:ctrlPr>
                            </m:accPr>
                            <m:e>
                              <m:sSub>
                                <m:sSubPr>
                                  <m:ctrlPr>
                                    <a:rPr lang="tr-TR" sz="1400" b="0" i="1" smtClean="0">
                                      <a:latin typeface="Cambria Math" panose="02040503050406030204" pitchFamily="18" charset="0"/>
                                    </a:rPr>
                                  </m:ctrlPr>
                                </m:sSubPr>
                                <m:e>
                                  <m:r>
                                    <a:rPr lang="tr-TR" sz="1400" b="0" i="1" smtClean="0">
                                      <a:latin typeface="Cambria Math" panose="02040503050406030204" pitchFamily="18" charset="0"/>
                                    </a:rPr>
                                    <m:t>𝑛</m:t>
                                  </m:r>
                                </m:e>
                                <m:sub>
                                  <m:r>
                                    <a:rPr lang="tr-TR" sz="1400" b="0" i="1" smtClean="0">
                                      <a:latin typeface="Cambria Math" panose="02040503050406030204" pitchFamily="18" charset="0"/>
                                    </a:rPr>
                                    <m:t>𝑅</m:t>
                                  </m:r>
                                </m:sub>
                              </m:sSub>
                            </m:e>
                          </m:acc>
                        </m:e>
                      </m:d>
                    </m:oMath>
                  </m:oMathPara>
                </a14:m>
                <a:endParaRPr lang="tr-TR" sz="1400" dirty="0"/>
              </a:p>
            </p:txBody>
          </p:sp>
        </mc:Choice>
        <mc:Fallback xmlns="">
          <p:sp>
            <p:nvSpPr>
              <p:cNvPr id="29" name="Dikdörtgen 28"/>
              <p:cNvSpPr>
                <a:spLocks noRot="1" noChangeAspect="1" noMove="1" noResize="1" noEditPoints="1" noAdjustHandles="1" noChangeArrowheads="1" noChangeShapeType="1" noTextEdit="1"/>
              </p:cNvSpPr>
              <p:nvPr/>
            </p:nvSpPr>
            <p:spPr>
              <a:xfrm>
                <a:off x="633905" y="2086250"/>
                <a:ext cx="1496306" cy="380040"/>
              </a:xfrm>
              <a:prstGeom prst="rect">
                <a:avLst/>
              </a:prstGeom>
              <a:blipFill>
                <a:blip r:embed="rId2"/>
                <a:stretch>
                  <a:fillRect/>
                </a:stretch>
              </a:blipFill>
            </p:spPr>
            <p:txBody>
              <a:bodyPr/>
              <a:lstStyle/>
              <a:p>
                <a:r>
                  <a:rPr lang="tr-TR">
                    <a:noFill/>
                  </a:rPr>
                  <a:t> </a:t>
                </a:r>
              </a:p>
            </p:txBody>
          </p:sp>
        </mc:Fallback>
      </mc:AlternateContent>
      <p:sp>
        <p:nvSpPr>
          <p:cNvPr id="35" name="Metin kutusu 34"/>
          <p:cNvSpPr txBox="1"/>
          <p:nvPr/>
        </p:nvSpPr>
        <p:spPr>
          <a:xfrm>
            <a:off x="395536" y="5201693"/>
            <a:ext cx="1934838" cy="523220"/>
          </a:xfrm>
          <a:prstGeom prst="rect">
            <a:avLst/>
          </a:prstGeom>
          <a:noFill/>
        </p:spPr>
        <p:txBody>
          <a:bodyPr wrap="square" rtlCol="0">
            <a:spAutoFit/>
          </a:bodyPr>
          <a:lstStyle/>
          <a:p>
            <a:pPr algn="r"/>
            <a:r>
              <a:rPr lang="tr-TR" sz="1400" dirty="0">
                <a:solidFill>
                  <a:srgbClr val="006600"/>
                </a:solidFill>
              </a:rPr>
              <a:t>İlave olarak dik bileşen hesaplanmak istenirse:</a:t>
            </a:r>
          </a:p>
        </p:txBody>
      </p:sp>
      <p:sp>
        <p:nvSpPr>
          <p:cNvPr id="30" name="Metin kutusu 29"/>
          <p:cNvSpPr txBox="1"/>
          <p:nvPr/>
        </p:nvSpPr>
        <p:spPr>
          <a:xfrm>
            <a:off x="156890" y="83180"/>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sp>
        <p:nvSpPr>
          <p:cNvPr id="37" name="Metin kutusu 36"/>
          <p:cNvSpPr txBox="1"/>
          <p:nvPr/>
        </p:nvSpPr>
        <p:spPr>
          <a:xfrm>
            <a:off x="680962" y="585480"/>
            <a:ext cx="380232" cy="369332"/>
          </a:xfrm>
          <a:prstGeom prst="rect">
            <a:avLst/>
          </a:prstGeom>
          <a:noFill/>
        </p:spPr>
        <p:txBody>
          <a:bodyPr wrap="none" rtlCol="0">
            <a:spAutoFit/>
          </a:bodyPr>
          <a:lstStyle/>
          <a:p>
            <a:r>
              <a:rPr lang="tr-TR" b="1" dirty="0">
                <a:solidFill>
                  <a:srgbClr val="006600"/>
                </a:solidFill>
              </a:rPr>
              <a:t>d)</a:t>
            </a:r>
          </a:p>
        </p:txBody>
      </p:sp>
      <mc:AlternateContent xmlns:mc="http://schemas.openxmlformats.org/markup-compatibility/2006" xmlns:a14="http://schemas.microsoft.com/office/drawing/2010/main">
        <mc:Choice Requires="a14">
          <p:sp>
            <p:nvSpPr>
              <p:cNvPr id="41" name="Dikdörtgen 40"/>
              <p:cNvSpPr/>
              <p:nvPr/>
            </p:nvSpPr>
            <p:spPr>
              <a:xfrm>
                <a:off x="705351" y="1043044"/>
                <a:ext cx="1103008" cy="63979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sz="1400" b="0" i="1" smtClean="0">
                              <a:latin typeface="Cambria Math" panose="02040503050406030204" pitchFamily="18" charset="0"/>
                            </a:rPr>
                          </m:ctrlPr>
                        </m:accPr>
                        <m:e>
                          <m:sSub>
                            <m:sSubPr>
                              <m:ctrlPr>
                                <a:rPr lang="tr-TR" sz="1400" b="0" i="1" smtClean="0">
                                  <a:latin typeface="Cambria Math" panose="02040503050406030204" pitchFamily="18" charset="0"/>
                                </a:rPr>
                              </m:ctrlPr>
                            </m:sSubPr>
                            <m:e>
                              <m:r>
                                <a:rPr lang="tr-TR" sz="1400" b="0" i="1" smtClean="0">
                                  <a:latin typeface="Cambria Math" panose="02040503050406030204" pitchFamily="18" charset="0"/>
                                </a:rPr>
                                <m:t>𝑛</m:t>
                              </m:r>
                            </m:e>
                            <m:sub>
                              <m:r>
                                <a:rPr lang="tr-TR" sz="1400" b="0" i="1" smtClean="0">
                                  <a:latin typeface="Cambria Math" panose="02040503050406030204" pitchFamily="18" charset="0"/>
                                </a:rPr>
                                <m:t>𝑅</m:t>
                              </m:r>
                            </m:sub>
                          </m:sSub>
                        </m:e>
                      </m:acc>
                      <m:r>
                        <a:rPr lang="tr-TR" sz="1400" b="0" i="1" smtClean="0">
                          <a:latin typeface="Cambria Math" panose="02040503050406030204" pitchFamily="18" charset="0"/>
                        </a:rPr>
                        <m:t>=</m:t>
                      </m:r>
                      <m:f>
                        <m:fPr>
                          <m:ctrlPr>
                            <a:rPr lang="tr-TR" sz="1400" b="0" i="1" smtClean="0">
                              <a:latin typeface="Cambria Math" panose="02040503050406030204" pitchFamily="18" charset="0"/>
                            </a:rPr>
                          </m:ctrlPr>
                        </m:fPr>
                        <m:num>
                          <m:acc>
                            <m:accPr>
                              <m:chr m:val="⃗"/>
                              <m:ctrlPr>
                                <a:rPr lang="tr-TR" sz="1400" b="0" i="1" smtClean="0">
                                  <a:latin typeface="Cambria Math" panose="02040503050406030204" pitchFamily="18" charset="0"/>
                                </a:rPr>
                              </m:ctrlPr>
                            </m:accPr>
                            <m:e>
                              <m:r>
                                <a:rPr lang="tr-TR" sz="1400" b="0" i="1" smtClean="0">
                                  <a:latin typeface="Cambria Math" panose="02040503050406030204" pitchFamily="18" charset="0"/>
                                </a:rPr>
                                <m:t>𝑅</m:t>
                              </m:r>
                            </m:e>
                          </m:acc>
                        </m:num>
                        <m:den>
                          <m:d>
                            <m:dPr>
                              <m:begChr m:val="|"/>
                              <m:endChr m:val="|"/>
                              <m:ctrlPr>
                                <a:rPr lang="tr-TR" sz="1400" b="0" i="1" smtClean="0">
                                  <a:latin typeface="Cambria Math" panose="02040503050406030204" pitchFamily="18" charset="0"/>
                                </a:rPr>
                              </m:ctrlPr>
                            </m:dPr>
                            <m:e>
                              <m:acc>
                                <m:accPr>
                                  <m:chr m:val="⃗"/>
                                  <m:ctrlPr>
                                    <a:rPr lang="tr-TR" sz="1400" b="0" i="1" smtClean="0">
                                      <a:latin typeface="Cambria Math" panose="02040503050406030204" pitchFamily="18" charset="0"/>
                                    </a:rPr>
                                  </m:ctrlPr>
                                </m:accPr>
                                <m:e>
                                  <m:r>
                                    <a:rPr lang="tr-TR" sz="1400" b="0" i="1" smtClean="0">
                                      <a:latin typeface="Cambria Math" panose="02040503050406030204" pitchFamily="18" charset="0"/>
                                    </a:rPr>
                                    <m:t>𝑅</m:t>
                                  </m:r>
                                </m:e>
                              </m:acc>
                            </m:e>
                          </m:d>
                        </m:den>
                      </m:f>
                      <m:r>
                        <a:rPr lang="tr-TR" sz="1400" b="0" i="1" smtClean="0">
                          <a:latin typeface="Cambria Math" panose="02040503050406030204" pitchFamily="18" charset="0"/>
                        </a:rPr>
                        <m:t>=</m:t>
                      </m:r>
                    </m:oMath>
                  </m:oMathPara>
                </a14:m>
                <a:endParaRPr lang="tr-TR" sz="1400" dirty="0"/>
              </a:p>
            </p:txBody>
          </p:sp>
        </mc:Choice>
        <mc:Fallback xmlns="">
          <p:sp>
            <p:nvSpPr>
              <p:cNvPr id="41" name="Dikdörtgen 40"/>
              <p:cNvSpPr>
                <a:spLocks noRot="1" noChangeAspect="1" noMove="1" noResize="1" noEditPoints="1" noAdjustHandles="1" noChangeArrowheads="1" noChangeShapeType="1" noTextEdit="1"/>
              </p:cNvSpPr>
              <p:nvPr/>
            </p:nvSpPr>
            <p:spPr>
              <a:xfrm>
                <a:off x="705351" y="1043044"/>
                <a:ext cx="1103008" cy="639791"/>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5" name="Dikdörtgen 44"/>
              <p:cNvSpPr/>
              <p:nvPr/>
            </p:nvSpPr>
            <p:spPr>
              <a:xfrm>
                <a:off x="694177" y="2944179"/>
                <a:ext cx="1496306" cy="3862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sz="1400" i="1" smtClean="0">
                              <a:latin typeface="Cambria Math" panose="02040503050406030204" pitchFamily="18" charset="0"/>
                            </a:rPr>
                          </m:ctrlPr>
                        </m:sSubPr>
                        <m:e>
                          <m:acc>
                            <m:accPr>
                              <m:chr m:val="⃗"/>
                              <m:ctrlPr>
                                <a:rPr lang="tr-TR" sz="1400" i="1">
                                  <a:latin typeface="Cambria Math" panose="02040503050406030204" pitchFamily="18" charset="0"/>
                                </a:rPr>
                              </m:ctrlPr>
                            </m:accPr>
                            <m:e>
                              <m:sSub>
                                <m:sSubPr>
                                  <m:ctrlPr>
                                    <a:rPr lang="tr-TR" sz="1400" i="1">
                                      <a:latin typeface="Cambria Math" panose="02040503050406030204" pitchFamily="18" charset="0"/>
                                    </a:rPr>
                                  </m:ctrlPr>
                                </m:sSubPr>
                                <m:e>
                                  <m:r>
                                    <a:rPr lang="tr-TR" sz="1400" i="1">
                                      <a:latin typeface="Cambria Math" panose="02040503050406030204" pitchFamily="18" charset="0"/>
                                    </a:rPr>
                                    <m:t>𝑀</m:t>
                                  </m:r>
                                </m:e>
                                <m:sub>
                                  <m:r>
                                    <a:rPr lang="tr-TR" sz="1400" i="1">
                                      <a:latin typeface="Cambria Math" panose="02040503050406030204" pitchFamily="18" charset="0"/>
                                    </a:rPr>
                                    <m:t>𝑅</m:t>
                                  </m:r>
                                </m:sub>
                              </m:sSub>
                            </m:e>
                          </m:acc>
                        </m:e>
                        <m:sub>
                          <m:r>
                            <a:rPr lang="tr-TR" sz="1400" i="1">
                              <a:latin typeface="Cambria Math" panose="02040503050406030204" pitchFamily="18" charset="0"/>
                            </a:rPr>
                            <m:t>//</m:t>
                          </m:r>
                        </m:sub>
                      </m:sSub>
                      <m:r>
                        <a:rPr lang="tr-TR" sz="1400" b="0" i="0" smtClean="0">
                          <a:latin typeface="Cambria Math" panose="02040503050406030204" pitchFamily="18" charset="0"/>
                        </a:rPr>
                        <m:t>=</m:t>
                      </m:r>
                      <m:sSub>
                        <m:sSubPr>
                          <m:ctrlPr>
                            <a:rPr lang="tr-TR" sz="1400" i="1">
                              <a:latin typeface="Cambria Math" panose="02040503050406030204" pitchFamily="18" charset="0"/>
                            </a:rPr>
                          </m:ctrlPr>
                        </m:sSubPr>
                        <m:e>
                          <m:r>
                            <a:rPr lang="tr-TR" sz="1400" i="1">
                              <a:latin typeface="Cambria Math" panose="02040503050406030204" pitchFamily="18" charset="0"/>
                            </a:rPr>
                            <m:t>𝑀</m:t>
                          </m:r>
                        </m:e>
                        <m:sub>
                          <m:sSub>
                            <m:sSubPr>
                              <m:ctrlPr>
                                <a:rPr lang="tr-TR" sz="1400" i="1">
                                  <a:latin typeface="Cambria Math" panose="02040503050406030204" pitchFamily="18" charset="0"/>
                                </a:rPr>
                              </m:ctrlPr>
                            </m:sSubPr>
                            <m:e>
                              <m:r>
                                <a:rPr lang="tr-TR" sz="1400" i="1">
                                  <a:latin typeface="Cambria Math" panose="02040503050406030204" pitchFamily="18" charset="0"/>
                                </a:rPr>
                                <m:t>𝑅</m:t>
                              </m:r>
                            </m:e>
                            <m:sub>
                              <m:r>
                                <a:rPr lang="tr-TR" sz="1400" i="1">
                                  <a:latin typeface="Cambria Math" panose="02040503050406030204" pitchFamily="18" charset="0"/>
                                </a:rPr>
                                <m:t>//</m:t>
                              </m:r>
                            </m:sub>
                          </m:sSub>
                        </m:sub>
                      </m:sSub>
                      <m:r>
                        <a:rPr lang="tr-TR" sz="1400" i="1" smtClean="0">
                          <a:latin typeface="Cambria Math" panose="02040503050406030204" pitchFamily="18" charset="0"/>
                          <a:ea typeface="Cambria Math" panose="02040503050406030204" pitchFamily="18" charset="0"/>
                        </a:rPr>
                        <m:t>∙</m:t>
                      </m:r>
                      <m:acc>
                        <m:accPr>
                          <m:chr m:val="⃗"/>
                          <m:ctrlPr>
                            <a:rPr lang="tr-TR" sz="1400" i="1">
                              <a:latin typeface="Cambria Math" panose="02040503050406030204" pitchFamily="18" charset="0"/>
                            </a:rPr>
                          </m:ctrlPr>
                        </m:accPr>
                        <m:e>
                          <m:sSub>
                            <m:sSubPr>
                              <m:ctrlPr>
                                <a:rPr lang="tr-TR" sz="1400" i="1">
                                  <a:latin typeface="Cambria Math" panose="02040503050406030204" pitchFamily="18" charset="0"/>
                                </a:rPr>
                              </m:ctrlPr>
                            </m:sSubPr>
                            <m:e>
                              <m:r>
                                <a:rPr lang="tr-TR" sz="1400" i="1">
                                  <a:latin typeface="Cambria Math" panose="02040503050406030204" pitchFamily="18" charset="0"/>
                                </a:rPr>
                                <m:t>𝑛</m:t>
                              </m:r>
                            </m:e>
                            <m:sub>
                              <m:r>
                                <a:rPr lang="tr-TR" sz="1400" i="1">
                                  <a:latin typeface="Cambria Math" panose="02040503050406030204" pitchFamily="18" charset="0"/>
                                </a:rPr>
                                <m:t>𝑅</m:t>
                              </m:r>
                            </m:sub>
                          </m:sSub>
                        </m:e>
                      </m:acc>
                    </m:oMath>
                  </m:oMathPara>
                </a14:m>
                <a:endParaRPr lang="tr-TR" sz="1400" dirty="0"/>
              </a:p>
            </p:txBody>
          </p:sp>
        </mc:Choice>
        <mc:Fallback xmlns="">
          <p:sp>
            <p:nvSpPr>
              <p:cNvPr id="45" name="Dikdörtgen 44"/>
              <p:cNvSpPr>
                <a:spLocks noRot="1" noChangeAspect="1" noMove="1" noResize="1" noEditPoints="1" noAdjustHandles="1" noChangeArrowheads="1" noChangeShapeType="1" noTextEdit="1"/>
              </p:cNvSpPr>
              <p:nvPr/>
            </p:nvSpPr>
            <p:spPr>
              <a:xfrm>
                <a:off x="694177" y="2944179"/>
                <a:ext cx="1496306" cy="386260"/>
              </a:xfrm>
              <a:prstGeom prst="rect">
                <a:avLst/>
              </a:prstGeom>
              <a:blipFill>
                <a:blip r:embed="rId4"/>
                <a:stretch>
                  <a:fillRect b="-317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6" name="Dikdörtgen 45"/>
              <p:cNvSpPr/>
              <p:nvPr/>
            </p:nvSpPr>
            <p:spPr>
              <a:xfrm>
                <a:off x="660408" y="3652095"/>
                <a:ext cx="4335552" cy="39196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tr-TR" sz="1400" i="1" smtClean="0">
                              <a:latin typeface="Cambria Math" panose="02040503050406030204" pitchFamily="18" charset="0"/>
                            </a:rPr>
                          </m:ctrlPr>
                        </m:sSubPr>
                        <m:e>
                          <m:acc>
                            <m:accPr>
                              <m:chr m:val="⃗"/>
                              <m:ctrlPr>
                                <a:rPr lang="tr-TR" sz="1400" i="1">
                                  <a:latin typeface="Cambria Math" panose="02040503050406030204" pitchFamily="18" charset="0"/>
                                </a:rPr>
                              </m:ctrlPr>
                            </m:accPr>
                            <m:e>
                              <m:sSub>
                                <m:sSubPr>
                                  <m:ctrlPr>
                                    <a:rPr lang="tr-TR" sz="1400" i="1">
                                      <a:latin typeface="Cambria Math" panose="02040503050406030204" pitchFamily="18" charset="0"/>
                                    </a:rPr>
                                  </m:ctrlPr>
                                </m:sSubPr>
                                <m:e>
                                  <m:r>
                                    <a:rPr lang="tr-TR" sz="1400" i="1">
                                      <a:latin typeface="Cambria Math" panose="02040503050406030204" pitchFamily="18" charset="0"/>
                                    </a:rPr>
                                    <m:t>𝑀</m:t>
                                  </m:r>
                                </m:e>
                                <m:sub>
                                  <m:r>
                                    <a:rPr lang="tr-TR" sz="1400" i="1">
                                      <a:latin typeface="Cambria Math" panose="02040503050406030204" pitchFamily="18" charset="0"/>
                                    </a:rPr>
                                    <m:t>𝑅</m:t>
                                  </m:r>
                                </m:sub>
                              </m:sSub>
                            </m:e>
                          </m:acc>
                        </m:e>
                        <m:sub>
                          <m:r>
                            <a:rPr lang="tr-TR" sz="1400" i="1">
                              <a:latin typeface="Cambria Math" panose="02040503050406030204" pitchFamily="18" charset="0"/>
                            </a:rPr>
                            <m:t>//</m:t>
                          </m:r>
                        </m:sub>
                      </m:sSub>
                      <m:r>
                        <a:rPr lang="tr-TR" sz="1400" b="0" i="0" smtClean="0">
                          <a:latin typeface="Cambria Math" panose="02040503050406030204" pitchFamily="18" charset="0"/>
                        </a:rPr>
                        <m:t>=</m:t>
                      </m:r>
                      <m:d>
                        <m:dPr>
                          <m:ctrlPr>
                            <a:rPr lang="tr-TR" sz="1400" b="0" i="1" smtClean="0">
                              <a:latin typeface="Cambria Math" panose="02040503050406030204" pitchFamily="18" charset="0"/>
                            </a:rPr>
                          </m:ctrlPr>
                        </m:dPr>
                        <m:e>
                          <m:r>
                            <a:rPr lang="tr-TR" sz="1400" b="0" i="1" smtClean="0">
                              <a:latin typeface="Cambria Math" panose="02040503050406030204" pitchFamily="18" charset="0"/>
                            </a:rPr>
                            <m:t>−650,86</m:t>
                          </m:r>
                          <m:acc>
                            <m:accPr>
                              <m:chr m:val="⃗"/>
                              <m:ctrlPr>
                                <a:rPr lang="tr-TR" sz="1400" i="1">
                                  <a:latin typeface="Cambria Math" panose="02040503050406030204" pitchFamily="18" charset="0"/>
                                </a:rPr>
                              </m:ctrlPr>
                            </m:accPr>
                            <m:e>
                              <m:r>
                                <a:rPr lang="tr-TR" sz="1400" i="1">
                                  <a:latin typeface="Cambria Math" panose="02040503050406030204" pitchFamily="18" charset="0"/>
                                </a:rPr>
                                <m:t>𝑖</m:t>
                              </m:r>
                            </m:e>
                          </m:acc>
                          <m:r>
                            <a:rPr lang="tr-TR" sz="1400" b="0" i="0" smtClean="0">
                              <a:latin typeface="Cambria Math" panose="02040503050406030204" pitchFamily="18" charset="0"/>
                            </a:rPr>
                            <m:t>−107,85</m:t>
                          </m:r>
                          <m:acc>
                            <m:accPr>
                              <m:chr m:val="⃗"/>
                              <m:ctrlPr>
                                <a:rPr lang="tr-TR" sz="1400" i="1">
                                  <a:latin typeface="Cambria Math" panose="02040503050406030204" pitchFamily="18" charset="0"/>
                                </a:rPr>
                              </m:ctrlPr>
                            </m:accPr>
                            <m:e>
                              <m:r>
                                <a:rPr lang="tr-TR" sz="1400" i="1">
                                  <a:latin typeface="Cambria Math" panose="02040503050406030204" pitchFamily="18" charset="0"/>
                                </a:rPr>
                                <m:t>𝑗</m:t>
                              </m:r>
                            </m:e>
                          </m:acc>
                          <m:r>
                            <a:rPr lang="tr-TR" sz="1400" b="0" i="1" smtClean="0">
                              <a:latin typeface="Cambria Math" panose="02040503050406030204" pitchFamily="18" charset="0"/>
                            </a:rPr>
                            <m:t>−1729,45</m:t>
                          </m:r>
                          <m:acc>
                            <m:accPr>
                              <m:chr m:val="⃗"/>
                              <m:ctrlPr>
                                <a:rPr lang="tr-TR" sz="1400" i="1">
                                  <a:latin typeface="Cambria Math" panose="02040503050406030204" pitchFamily="18" charset="0"/>
                                </a:rPr>
                              </m:ctrlPr>
                            </m:accPr>
                            <m:e>
                              <m:r>
                                <a:rPr lang="tr-TR" sz="1400" i="1">
                                  <a:latin typeface="Cambria Math" panose="02040503050406030204" pitchFamily="18" charset="0"/>
                                </a:rPr>
                                <m:t>𝑘</m:t>
                              </m:r>
                            </m:e>
                          </m:acc>
                        </m:e>
                      </m:d>
                      <m:r>
                        <a:rPr lang="tr-TR" sz="1400" b="0" i="1" smtClean="0">
                          <a:latin typeface="Cambria Math" panose="02040503050406030204" pitchFamily="18" charset="0"/>
                        </a:rPr>
                        <m:t>(</m:t>
                      </m:r>
                      <m:r>
                        <a:rPr lang="tr-TR" sz="1400" b="0" i="1" smtClean="0">
                          <a:latin typeface="Cambria Math" panose="02040503050406030204" pitchFamily="18" charset="0"/>
                        </a:rPr>
                        <m:t>𝑁</m:t>
                      </m:r>
                      <m:r>
                        <a:rPr lang="tr-TR" sz="1400" b="0" i="1" smtClean="0">
                          <a:latin typeface="Cambria Math" panose="02040503050406030204" pitchFamily="18" charset="0"/>
                        </a:rPr>
                        <m:t>.</m:t>
                      </m:r>
                      <m:r>
                        <a:rPr lang="tr-TR" sz="1400" b="0" i="1" smtClean="0">
                          <a:latin typeface="Cambria Math" panose="02040503050406030204" pitchFamily="18" charset="0"/>
                        </a:rPr>
                        <m:t>𝑚</m:t>
                      </m:r>
                      <m:r>
                        <a:rPr lang="tr-TR" sz="1400" b="0" i="1" smtClean="0">
                          <a:latin typeface="Cambria Math" panose="02040503050406030204" pitchFamily="18" charset="0"/>
                        </a:rPr>
                        <m:t>)</m:t>
                      </m:r>
                    </m:oMath>
                  </m:oMathPara>
                </a14:m>
                <a:endParaRPr lang="tr-TR" sz="1400" dirty="0"/>
              </a:p>
            </p:txBody>
          </p:sp>
        </mc:Choice>
        <mc:Fallback xmlns="">
          <p:sp>
            <p:nvSpPr>
              <p:cNvPr id="46" name="Dikdörtgen 45"/>
              <p:cNvSpPr>
                <a:spLocks noRot="1" noChangeAspect="1" noMove="1" noResize="1" noEditPoints="1" noAdjustHandles="1" noChangeArrowheads="1" noChangeShapeType="1" noTextEdit="1"/>
              </p:cNvSpPr>
              <p:nvPr/>
            </p:nvSpPr>
            <p:spPr>
              <a:xfrm>
                <a:off x="660408" y="3652095"/>
                <a:ext cx="4335552" cy="391967"/>
              </a:xfrm>
              <a:prstGeom prst="rect">
                <a:avLst/>
              </a:prstGeom>
              <a:blipFill>
                <a:blip r:embed="rId5"/>
                <a:stretch>
                  <a:fillRect b="-468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7" name="Dikdörtgen 46"/>
              <p:cNvSpPr/>
              <p:nvPr/>
            </p:nvSpPr>
            <p:spPr>
              <a:xfrm>
                <a:off x="2330619" y="5177363"/>
                <a:ext cx="1530311" cy="3862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sz="1400" i="1">
                              <a:latin typeface="Cambria Math" panose="02040503050406030204" pitchFamily="18" charset="0"/>
                            </a:rPr>
                          </m:ctrlPr>
                        </m:sSubPr>
                        <m:e>
                          <m:acc>
                            <m:accPr>
                              <m:chr m:val="⃗"/>
                              <m:ctrlPr>
                                <a:rPr lang="tr-TR" sz="1400" i="1">
                                  <a:latin typeface="Cambria Math" panose="02040503050406030204" pitchFamily="18" charset="0"/>
                                </a:rPr>
                              </m:ctrlPr>
                            </m:accPr>
                            <m:e>
                              <m:sSub>
                                <m:sSubPr>
                                  <m:ctrlPr>
                                    <a:rPr lang="tr-TR" sz="1400" i="1">
                                      <a:latin typeface="Cambria Math" panose="02040503050406030204" pitchFamily="18" charset="0"/>
                                    </a:rPr>
                                  </m:ctrlPr>
                                </m:sSubPr>
                                <m:e>
                                  <m:r>
                                    <a:rPr lang="tr-TR" sz="1400" i="1">
                                      <a:latin typeface="Cambria Math" panose="02040503050406030204" pitchFamily="18" charset="0"/>
                                    </a:rPr>
                                    <m:t>𝑀</m:t>
                                  </m:r>
                                </m:e>
                                <m:sub>
                                  <m:r>
                                    <a:rPr lang="tr-TR" sz="1400" i="1">
                                      <a:latin typeface="Cambria Math" panose="02040503050406030204" pitchFamily="18" charset="0"/>
                                    </a:rPr>
                                    <m:t>𝑅</m:t>
                                  </m:r>
                                </m:sub>
                              </m:sSub>
                            </m:e>
                          </m:acc>
                        </m:e>
                        <m:sub>
                          <m:r>
                            <a:rPr lang="tr-TR" sz="1400" i="1">
                              <a:latin typeface="Cambria Math" panose="02040503050406030204" pitchFamily="18" charset="0"/>
                              <a:ea typeface="Cambria Math" panose="02040503050406030204" pitchFamily="18" charset="0"/>
                            </a:rPr>
                            <m:t>⊥</m:t>
                          </m:r>
                        </m:sub>
                      </m:sSub>
                      <m:r>
                        <a:rPr lang="tr-TR" sz="1400" b="0" i="1" smtClean="0">
                          <a:latin typeface="Cambria Math" panose="02040503050406030204" pitchFamily="18" charset="0"/>
                        </a:rPr>
                        <m:t>=</m:t>
                      </m:r>
                      <m:acc>
                        <m:accPr>
                          <m:chr m:val="⃗"/>
                          <m:ctrlPr>
                            <a:rPr lang="tr-TR" sz="1400" i="1">
                              <a:latin typeface="Cambria Math" panose="02040503050406030204" pitchFamily="18" charset="0"/>
                            </a:rPr>
                          </m:ctrlPr>
                        </m:accPr>
                        <m:e>
                          <m:r>
                            <a:rPr lang="tr-TR" sz="1400" i="1">
                              <a:latin typeface="Cambria Math" panose="02040503050406030204" pitchFamily="18" charset="0"/>
                            </a:rPr>
                            <m:t>𝑀</m:t>
                          </m:r>
                        </m:e>
                      </m:acc>
                      <m:r>
                        <a:rPr lang="tr-TR" sz="1400" b="0" i="1" smtClean="0">
                          <a:latin typeface="Cambria Math" panose="02040503050406030204" pitchFamily="18" charset="0"/>
                        </a:rPr>
                        <m:t>−</m:t>
                      </m:r>
                      <m:sSub>
                        <m:sSubPr>
                          <m:ctrlPr>
                            <a:rPr lang="tr-TR" sz="1400" i="1">
                              <a:latin typeface="Cambria Math" panose="02040503050406030204" pitchFamily="18" charset="0"/>
                            </a:rPr>
                          </m:ctrlPr>
                        </m:sSubPr>
                        <m:e>
                          <m:acc>
                            <m:accPr>
                              <m:chr m:val="⃗"/>
                              <m:ctrlPr>
                                <a:rPr lang="tr-TR" sz="1400" i="1">
                                  <a:latin typeface="Cambria Math" panose="02040503050406030204" pitchFamily="18" charset="0"/>
                                </a:rPr>
                              </m:ctrlPr>
                            </m:accPr>
                            <m:e>
                              <m:sSub>
                                <m:sSubPr>
                                  <m:ctrlPr>
                                    <a:rPr lang="tr-TR" sz="1400" i="1">
                                      <a:latin typeface="Cambria Math" panose="02040503050406030204" pitchFamily="18" charset="0"/>
                                    </a:rPr>
                                  </m:ctrlPr>
                                </m:sSubPr>
                                <m:e>
                                  <m:r>
                                    <a:rPr lang="tr-TR" sz="1400" i="1">
                                      <a:latin typeface="Cambria Math" panose="02040503050406030204" pitchFamily="18" charset="0"/>
                                    </a:rPr>
                                    <m:t>𝑀</m:t>
                                  </m:r>
                                </m:e>
                                <m:sub>
                                  <m:r>
                                    <a:rPr lang="tr-TR" sz="1400" i="1">
                                      <a:latin typeface="Cambria Math" panose="02040503050406030204" pitchFamily="18" charset="0"/>
                                    </a:rPr>
                                    <m:t>𝑅</m:t>
                                  </m:r>
                                </m:sub>
                              </m:sSub>
                            </m:e>
                          </m:acc>
                        </m:e>
                        <m:sub>
                          <m:r>
                            <a:rPr lang="tr-TR" sz="1400" i="1">
                              <a:latin typeface="Cambria Math" panose="02040503050406030204" pitchFamily="18" charset="0"/>
                            </a:rPr>
                            <m:t>//</m:t>
                          </m:r>
                        </m:sub>
                      </m:sSub>
                    </m:oMath>
                  </m:oMathPara>
                </a14:m>
                <a:endParaRPr lang="tr-TR" sz="1400" dirty="0"/>
              </a:p>
            </p:txBody>
          </p:sp>
        </mc:Choice>
        <mc:Fallback xmlns="">
          <p:sp>
            <p:nvSpPr>
              <p:cNvPr id="47" name="Dikdörtgen 46"/>
              <p:cNvSpPr>
                <a:spLocks noRot="1" noChangeAspect="1" noMove="1" noResize="1" noEditPoints="1" noAdjustHandles="1" noChangeArrowheads="1" noChangeShapeType="1" noTextEdit="1"/>
              </p:cNvSpPr>
              <p:nvPr/>
            </p:nvSpPr>
            <p:spPr>
              <a:xfrm>
                <a:off x="2330619" y="5177363"/>
                <a:ext cx="1530311" cy="386260"/>
              </a:xfrm>
              <a:prstGeom prst="rect">
                <a:avLst/>
              </a:prstGeom>
              <a:blipFill>
                <a:blip r:embed="rId6"/>
                <a:stretch>
                  <a:fillRect b="-312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8" name="Dikdörtgen 47"/>
              <p:cNvSpPr/>
              <p:nvPr/>
            </p:nvSpPr>
            <p:spPr>
              <a:xfrm>
                <a:off x="2085019" y="5805264"/>
                <a:ext cx="3866545" cy="36445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sz="1400" i="1" smtClean="0">
                              <a:latin typeface="Cambria Math" panose="02040503050406030204" pitchFamily="18" charset="0"/>
                            </a:rPr>
                          </m:ctrlPr>
                        </m:sSubPr>
                        <m:e>
                          <m:acc>
                            <m:accPr>
                              <m:chr m:val="⃗"/>
                              <m:ctrlPr>
                                <a:rPr lang="tr-TR" sz="1400" i="1">
                                  <a:latin typeface="Cambria Math" panose="02040503050406030204" pitchFamily="18" charset="0"/>
                                </a:rPr>
                              </m:ctrlPr>
                            </m:accPr>
                            <m:e>
                              <m:sSub>
                                <m:sSubPr>
                                  <m:ctrlPr>
                                    <a:rPr lang="tr-TR" sz="1400" i="1">
                                      <a:latin typeface="Cambria Math" panose="02040503050406030204" pitchFamily="18" charset="0"/>
                                    </a:rPr>
                                  </m:ctrlPr>
                                </m:sSubPr>
                                <m:e>
                                  <m:r>
                                    <a:rPr lang="tr-TR" sz="1400" i="1">
                                      <a:latin typeface="Cambria Math" panose="02040503050406030204" pitchFamily="18" charset="0"/>
                                    </a:rPr>
                                    <m:t>𝑀</m:t>
                                  </m:r>
                                </m:e>
                                <m:sub>
                                  <m:r>
                                    <a:rPr lang="tr-TR" sz="1400" i="1">
                                      <a:latin typeface="Cambria Math" panose="02040503050406030204" pitchFamily="18" charset="0"/>
                                    </a:rPr>
                                    <m:t>𝑅</m:t>
                                  </m:r>
                                </m:sub>
                              </m:sSub>
                            </m:e>
                          </m:acc>
                        </m:e>
                        <m:sub>
                          <m:r>
                            <a:rPr lang="tr-TR" sz="1400" i="1">
                              <a:latin typeface="Cambria Math" panose="02040503050406030204" pitchFamily="18" charset="0"/>
                              <a:ea typeface="Cambria Math" panose="02040503050406030204" pitchFamily="18" charset="0"/>
                            </a:rPr>
                            <m:t>⊥</m:t>
                          </m:r>
                        </m:sub>
                      </m:sSub>
                      <m:r>
                        <a:rPr lang="tr-TR" sz="1400" b="0" i="1" smtClean="0">
                          <a:latin typeface="Cambria Math" panose="02040503050406030204" pitchFamily="18" charset="0"/>
                        </a:rPr>
                        <m:t>=</m:t>
                      </m:r>
                      <m:r>
                        <a:rPr lang="tr-TR" sz="1400" b="0" i="0" smtClean="0">
                          <a:latin typeface="Cambria Math" panose="02040503050406030204" pitchFamily="18" charset="0"/>
                        </a:rPr>
                        <m:t>−</m:t>
                      </m:r>
                      <m:r>
                        <a:rPr lang="tr-TR" sz="1400" b="0" i="1" smtClean="0">
                          <a:latin typeface="Cambria Math" panose="02040503050406030204" pitchFamily="18" charset="0"/>
                        </a:rPr>
                        <m:t>650,86</m:t>
                      </m:r>
                      <m:acc>
                        <m:accPr>
                          <m:chr m:val="⃗"/>
                          <m:ctrlPr>
                            <a:rPr lang="tr-TR" sz="1400" i="1">
                              <a:latin typeface="Cambria Math" panose="02040503050406030204" pitchFamily="18" charset="0"/>
                            </a:rPr>
                          </m:ctrlPr>
                        </m:accPr>
                        <m:e>
                          <m:r>
                            <a:rPr lang="tr-TR" sz="1400" i="1">
                              <a:latin typeface="Cambria Math" panose="02040503050406030204" pitchFamily="18" charset="0"/>
                            </a:rPr>
                            <m:t>𝑖</m:t>
                          </m:r>
                        </m:e>
                      </m:acc>
                      <m:r>
                        <a:rPr lang="tr-TR" sz="1400" b="0" i="0" smtClean="0">
                          <a:latin typeface="Cambria Math" panose="02040503050406030204" pitchFamily="18" charset="0"/>
                        </a:rPr>
                        <m:t>−</m:t>
                      </m:r>
                      <m:r>
                        <a:rPr lang="tr-TR" sz="1400" b="0" i="1" smtClean="0">
                          <a:latin typeface="Cambria Math" panose="02040503050406030204" pitchFamily="18" charset="0"/>
                        </a:rPr>
                        <m:t>107,85</m:t>
                      </m:r>
                      <m:acc>
                        <m:accPr>
                          <m:chr m:val="⃗"/>
                          <m:ctrlPr>
                            <a:rPr lang="tr-TR" sz="1400" i="1">
                              <a:latin typeface="Cambria Math" panose="02040503050406030204" pitchFamily="18" charset="0"/>
                            </a:rPr>
                          </m:ctrlPr>
                        </m:accPr>
                        <m:e>
                          <m:r>
                            <a:rPr lang="tr-TR" sz="1400" i="1">
                              <a:latin typeface="Cambria Math" panose="02040503050406030204" pitchFamily="18" charset="0"/>
                            </a:rPr>
                            <m:t>𝑗</m:t>
                          </m:r>
                        </m:e>
                      </m:acc>
                      <m:r>
                        <a:rPr lang="tr-TR" sz="1400" b="0" i="0" smtClean="0">
                          <a:latin typeface="Cambria Math" panose="02040503050406030204" pitchFamily="18" charset="0"/>
                        </a:rPr>
                        <m:t>−1729,45</m:t>
                      </m:r>
                      <m:acc>
                        <m:accPr>
                          <m:chr m:val="⃗"/>
                          <m:ctrlPr>
                            <a:rPr lang="tr-TR" sz="1400" i="1">
                              <a:latin typeface="Cambria Math" panose="02040503050406030204" pitchFamily="18" charset="0"/>
                            </a:rPr>
                          </m:ctrlPr>
                        </m:accPr>
                        <m:e>
                          <m:r>
                            <a:rPr lang="tr-TR" sz="1400" i="1">
                              <a:latin typeface="Cambria Math" panose="02040503050406030204" pitchFamily="18" charset="0"/>
                            </a:rPr>
                            <m:t>𝑘</m:t>
                          </m:r>
                        </m:e>
                      </m:acc>
                      <m:r>
                        <a:rPr lang="tr-TR" sz="1400" b="0" i="1" smtClean="0">
                          <a:latin typeface="Cambria Math" panose="02040503050406030204" pitchFamily="18" charset="0"/>
                        </a:rPr>
                        <m:t>)</m:t>
                      </m:r>
                    </m:oMath>
                  </m:oMathPara>
                </a14:m>
                <a:endParaRPr lang="tr-TR" sz="1400" dirty="0"/>
              </a:p>
            </p:txBody>
          </p:sp>
        </mc:Choice>
        <mc:Fallback xmlns="">
          <p:sp>
            <p:nvSpPr>
              <p:cNvPr id="48" name="Dikdörtgen 47"/>
              <p:cNvSpPr>
                <a:spLocks noRot="1" noChangeAspect="1" noMove="1" noResize="1" noEditPoints="1" noAdjustHandles="1" noChangeArrowheads="1" noChangeShapeType="1" noTextEdit="1"/>
              </p:cNvSpPr>
              <p:nvPr/>
            </p:nvSpPr>
            <p:spPr>
              <a:xfrm>
                <a:off x="2085019" y="5805264"/>
                <a:ext cx="3866545" cy="364459"/>
              </a:xfrm>
              <a:prstGeom prst="rect">
                <a:avLst/>
              </a:prstGeom>
              <a:blipFill>
                <a:blip r:embed="rId7"/>
                <a:stretch>
                  <a:fillRect b="-1667"/>
                </a:stretch>
              </a:blipFill>
            </p:spPr>
            <p:txBody>
              <a:bodyPr/>
              <a:lstStyle/>
              <a:p>
                <a:r>
                  <a:rPr lang="tr-TR">
                    <a:noFill/>
                  </a:rPr>
                  <a:t> </a:t>
                </a:r>
              </a:p>
            </p:txBody>
          </p:sp>
        </mc:Fallback>
      </mc:AlternateContent>
      <p:pic>
        <p:nvPicPr>
          <p:cNvPr id="5" name="Resim 4"/>
          <p:cNvPicPr>
            <a:picLocks noChangeAspect="1"/>
          </p:cNvPicPr>
          <p:nvPr/>
        </p:nvPicPr>
        <p:blipFill>
          <a:blip r:embed="rId8">
            <a:clrChange>
              <a:clrFrom>
                <a:srgbClr val="FFFFFF"/>
              </a:clrFrom>
              <a:clrTo>
                <a:srgbClr val="FFFFFF">
                  <a:alpha val="0"/>
                </a:srgbClr>
              </a:clrTo>
            </a:clrChange>
          </a:blip>
          <a:stretch>
            <a:fillRect/>
          </a:stretch>
        </p:blipFill>
        <p:spPr>
          <a:xfrm>
            <a:off x="4713404" y="1550980"/>
            <a:ext cx="4179755" cy="3276040"/>
          </a:xfrm>
          <a:prstGeom prst="rect">
            <a:avLst/>
          </a:prstGeom>
        </p:spPr>
      </p:pic>
      <mc:AlternateContent xmlns:mc="http://schemas.openxmlformats.org/markup-compatibility/2006" xmlns:a14="http://schemas.microsoft.com/office/drawing/2010/main">
        <mc:Choice Requires="a14">
          <p:sp>
            <p:nvSpPr>
              <p:cNvPr id="3" name="Dikdörtgen 2"/>
              <p:cNvSpPr/>
              <p:nvPr/>
            </p:nvSpPr>
            <p:spPr>
              <a:xfrm>
                <a:off x="1670317" y="1073494"/>
                <a:ext cx="2013693" cy="5974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tr-TR" sz="1400" i="1">
                              <a:latin typeface="Cambria Math" panose="02040503050406030204" pitchFamily="18" charset="0"/>
                            </a:rPr>
                          </m:ctrlPr>
                        </m:fPr>
                        <m:num>
                          <m:r>
                            <a:rPr lang="tr-TR" sz="1400" i="1">
                              <a:latin typeface="Cambria Math" panose="02040503050406030204" pitchFamily="18" charset="0"/>
                            </a:rPr>
                            <m:t>600</m:t>
                          </m:r>
                          <m:acc>
                            <m:accPr>
                              <m:chr m:val="⃗"/>
                              <m:ctrlPr>
                                <a:rPr lang="tr-TR" sz="1400" i="1">
                                  <a:latin typeface="Cambria Math" panose="02040503050406030204" pitchFamily="18" charset="0"/>
                                </a:rPr>
                              </m:ctrlPr>
                            </m:accPr>
                            <m:e>
                              <m:r>
                                <a:rPr lang="tr-TR" sz="1400" i="1">
                                  <a:latin typeface="Cambria Math" panose="02040503050406030204" pitchFamily="18" charset="0"/>
                                </a:rPr>
                                <m:t>𝑖</m:t>
                              </m:r>
                            </m:e>
                          </m:acc>
                          <m:r>
                            <a:rPr lang="tr-TR" sz="1400" i="1">
                              <a:latin typeface="Cambria Math" panose="02040503050406030204" pitchFamily="18" charset="0"/>
                            </a:rPr>
                            <m:t>+100</m:t>
                          </m:r>
                          <m:acc>
                            <m:accPr>
                              <m:chr m:val="⃗"/>
                              <m:ctrlPr>
                                <a:rPr lang="tr-TR" sz="1400" i="1">
                                  <a:latin typeface="Cambria Math" panose="02040503050406030204" pitchFamily="18" charset="0"/>
                                </a:rPr>
                              </m:ctrlPr>
                            </m:accPr>
                            <m:e>
                              <m:r>
                                <a:rPr lang="tr-TR" sz="1400" i="1">
                                  <a:latin typeface="Cambria Math" panose="02040503050406030204" pitchFamily="18" charset="0"/>
                                </a:rPr>
                                <m:t>𝑗</m:t>
                              </m:r>
                            </m:e>
                          </m:acc>
                          <m:r>
                            <a:rPr lang="tr-TR" sz="1400" i="1">
                              <a:latin typeface="Cambria Math" panose="02040503050406030204" pitchFamily="18" charset="0"/>
                            </a:rPr>
                            <m:t>+1600</m:t>
                          </m:r>
                          <m:acc>
                            <m:accPr>
                              <m:chr m:val="⃗"/>
                              <m:ctrlPr>
                                <a:rPr lang="tr-TR" sz="1400" i="1">
                                  <a:latin typeface="Cambria Math" panose="02040503050406030204" pitchFamily="18" charset="0"/>
                                </a:rPr>
                              </m:ctrlPr>
                            </m:accPr>
                            <m:e>
                              <m:r>
                                <a:rPr lang="tr-TR" sz="1400" i="1">
                                  <a:latin typeface="Cambria Math" panose="02040503050406030204" pitchFamily="18" charset="0"/>
                                </a:rPr>
                                <m:t>𝑘</m:t>
                              </m:r>
                            </m:e>
                          </m:acc>
                        </m:num>
                        <m:den>
                          <m:rad>
                            <m:radPr>
                              <m:degHide m:val="on"/>
                              <m:ctrlPr>
                                <a:rPr lang="tr-TR" sz="1400" i="1">
                                  <a:latin typeface="Cambria Math" panose="02040503050406030204" pitchFamily="18" charset="0"/>
                                </a:rPr>
                              </m:ctrlPr>
                            </m:radPr>
                            <m:deg/>
                            <m:e>
                              <m:sSup>
                                <m:sSupPr>
                                  <m:ctrlPr>
                                    <a:rPr lang="tr-TR" sz="1400" i="1">
                                      <a:latin typeface="Cambria Math" panose="02040503050406030204" pitchFamily="18" charset="0"/>
                                    </a:rPr>
                                  </m:ctrlPr>
                                </m:sSupPr>
                                <m:e>
                                  <m:r>
                                    <a:rPr lang="tr-TR" sz="1400" i="1">
                                      <a:latin typeface="Cambria Math" panose="02040503050406030204" pitchFamily="18" charset="0"/>
                                    </a:rPr>
                                    <m:t>600</m:t>
                                  </m:r>
                                </m:e>
                                <m:sup>
                                  <m:r>
                                    <a:rPr lang="tr-TR" sz="1400" i="1">
                                      <a:latin typeface="Cambria Math" panose="02040503050406030204" pitchFamily="18" charset="0"/>
                                    </a:rPr>
                                    <m:t>2</m:t>
                                  </m:r>
                                </m:sup>
                              </m:sSup>
                              <m:r>
                                <a:rPr lang="tr-TR" sz="1400" i="1">
                                  <a:latin typeface="Cambria Math" panose="02040503050406030204" pitchFamily="18" charset="0"/>
                                </a:rPr>
                                <m:t>+</m:t>
                              </m:r>
                              <m:sSup>
                                <m:sSupPr>
                                  <m:ctrlPr>
                                    <a:rPr lang="tr-TR" sz="1400" i="1">
                                      <a:latin typeface="Cambria Math" panose="02040503050406030204" pitchFamily="18" charset="0"/>
                                    </a:rPr>
                                  </m:ctrlPr>
                                </m:sSupPr>
                                <m:e>
                                  <m:r>
                                    <a:rPr lang="tr-TR" sz="1400" i="1">
                                      <a:latin typeface="Cambria Math" panose="02040503050406030204" pitchFamily="18" charset="0"/>
                                    </a:rPr>
                                    <m:t>100</m:t>
                                  </m:r>
                                </m:e>
                                <m:sup>
                                  <m:r>
                                    <a:rPr lang="tr-TR" sz="1400" i="1">
                                      <a:latin typeface="Cambria Math" panose="02040503050406030204" pitchFamily="18" charset="0"/>
                                    </a:rPr>
                                    <m:t>2</m:t>
                                  </m:r>
                                </m:sup>
                              </m:sSup>
                              <m:r>
                                <a:rPr lang="tr-TR" sz="1400" i="1">
                                  <a:latin typeface="Cambria Math" panose="02040503050406030204" pitchFamily="18" charset="0"/>
                                </a:rPr>
                                <m:t>+</m:t>
                              </m:r>
                              <m:sSup>
                                <m:sSupPr>
                                  <m:ctrlPr>
                                    <a:rPr lang="tr-TR" sz="1400" i="1">
                                      <a:latin typeface="Cambria Math" panose="02040503050406030204" pitchFamily="18" charset="0"/>
                                    </a:rPr>
                                  </m:ctrlPr>
                                </m:sSupPr>
                                <m:e>
                                  <m:r>
                                    <a:rPr lang="tr-TR" sz="1400" i="1">
                                      <a:latin typeface="Cambria Math" panose="02040503050406030204" pitchFamily="18" charset="0"/>
                                    </a:rPr>
                                    <m:t>1600</m:t>
                                  </m:r>
                                </m:e>
                                <m:sup>
                                  <m:r>
                                    <a:rPr lang="tr-TR" sz="1400" i="1">
                                      <a:latin typeface="Cambria Math" panose="02040503050406030204" pitchFamily="18" charset="0"/>
                                    </a:rPr>
                                    <m:t>2</m:t>
                                  </m:r>
                                </m:sup>
                              </m:sSup>
                            </m:e>
                          </m:rad>
                        </m:den>
                      </m:f>
                    </m:oMath>
                  </m:oMathPara>
                </a14:m>
                <a:endParaRPr lang="tr-TR" sz="1400" dirty="0"/>
              </a:p>
            </p:txBody>
          </p:sp>
        </mc:Choice>
        <mc:Fallback xmlns="">
          <p:sp>
            <p:nvSpPr>
              <p:cNvPr id="3" name="Dikdörtgen 2"/>
              <p:cNvSpPr>
                <a:spLocks noRot="1" noChangeAspect="1" noMove="1" noResize="1" noEditPoints="1" noAdjustHandles="1" noChangeArrowheads="1" noChangeShapeType="1" noTextEdit="1"/>
              </p:cNvSpPr>
              <p:nvPr/>
            </p:nvSpPr>
            <p:spPr>
              <a:xfrm>
                <a:off x="1670317" y="1073494"/>
                <a:ext cx="2013693" cy="597408"/>
              </a:xfrm>
              <a:prstGeom prst="rect">
                <a:avLst/>
              </a:prstGeom>
              <a:blipFill>
                <a:blip r:embed="rId9"/>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 name="Dikdörtgen 5"/>
              <p:cNvSpPr/>
              <p:nvPr/>
            </p:nvSpPr>
            <p:spPr>
              <a:xfrm>
                <a:off x="3514627" y="1208374"/>
                <a:ext cx="2457659" cy="3749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1600" i="1" smtClean="0">
                          <a:latin typeface="Cambria Math" panose="02040503050406030204" pitchFamily="18" charset="0"/>
                        </a:rPr>
                        <m:t>=0,35</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b="0" i="0" smtClean="0">
                          <a:latin typeface="Cambria Math" panose="02040503050406030204" pitchFamily="18" charset="0"/>
                        </a:rPr>
                        <m:t>+</m:t>
                      </m:r>
                      <m:r>
                        <a:rPr lang="tr-TR" sz="1600">
                          <a:latin typeface="Cambria Math" panose="02040503050406030204" pitchFamily="18" charset="0"/>
                        </a:rPr>
                        <m:t>0,058</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m:t>
                      </m:r>
                      <m:r>
                        <a:rPr lang="tr-TR" sz="1600">
                          <a:latin typeface="Cambria Math" panose="02040503050406030204" pitchFamily="18" charset="0"/>
                        </a:rPr>
                        <m:t>0,93</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oMath>
                  </m:oMathPara>
                </a14:m>
                <a:endParaRPr lang="tr-TR" sz="1600" dirty="0"/>
              </a:p>
            </p:txBody>
          </p:sp>
        </mc:Choice>
        <mc:Fallback xmlns="">
          <p:sp>
            <p:nvSpPr>
              <p:cNvPr id="6" name="Dikdörtgen 5"/>
              <p:cNvSpPr>
                <a:spLocks noRot="1" noChangeAspect="1" noMove="1" noResize="1" noEditPoints="1" noAdjustHandles="1" noChangeArrowheads="1" noChangeShapeType="1" noTextEdit="1"/>
              </p:cNvSpPr>
              <p:nvPr/>
            </p:nvSpPr>
            <p:spPr>
              <a:xfrm>
                <a:off x="3514627" y="1208374"/>
                <a:ext cx="2457659" cy="374974"/>
              </a:xfrm>
              <a:prstGeom prst="rect">
                <a:avLst/>
              </a:prstGeom>
              <a:blipFill>
                <a:blip r:embed="rId10"/>
                <a:stretch>
                  <a:fillRect t="-3226" b="-322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7" name="Dikdörtgen 6"/>
              <p:cNvSpPr/>
              <p:nvPr/>
            </p:nvSpPr>
            <p:spPr>
              <a:xfrm>
                <a:off x="1896874" y="2074317"/>
                <a:ext cx="4876504" cy="68005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tr-TR" sz="1400" b="0" i="1" smtClean="0">
                          <a:latin typeface="Cambria Math" panose="02040503050406030204" pitchFamily="18" charset="0"/>
                        </a:rPr>
                        <m:t>=</m:t>
                      </m:r>
                      <m:d>
                        <m:dPr>
                          <m:ctrlPr>
                            <a:rPr lang="tr-TR" sz="1400" i="1">
                              <a:latin typeface="Cambria Math" panose="02040503050406030204" pitchFamily="18" charset="0"/>
                            </a:rPr>
                          </m:ctrlPr>
                        </m:dPr>
                        <m:e>
                          <m:r>
                            <a:rPr lang="tr-TR" sz="1400" i="1">
                              <a:latin typeface="Cambria Math" panose="02040503050406030204" pitchFamily="18" charset="0"/>
                            </a:rPr>
                            <m:t>−3200</m:t>
                          </m:r>
                          <m:acc>
                            <m:accPr>
                              <m:chr m:val="⃗"/>
                              <m:ctrlPr>
                                <a:rPr lang="tr-TR" sz="1400" i="1">
                                  <a:latin typeface="Cambria Math" panose="02040503050406030204" pitchFamily="18" charset="0"/>
                                </a:rPr>
                              </m:ctrlPr>
                            </m:accPr>
                            <m:e>
                              <m:r>
                                <a:rPr lang="tr-TR" sz="1400" i="1">
                                  <a:latin typeface="Cambria Math" panose="02040503050406030204" pitchFamily="18" charset="0"/>
                                </a:rPr>
                                <m:t>𝑗</m:t>
                              </m:r>
                            </m:e>
                          </m:acc>
                          <m:r>
                            <a:rPr lang="tr-TR" sz="1400" i="1">
                              <a:latin typeface="Cambria Math" panose="02040503050406030204" pitchFamily="18" charset="0"/>
                            </a:rPr>
                            <m:t>−1800</m:t>
                          </m:r>
                          <m:acc>
                            <m:accPr>
                              <m:chr m:val="⃗"/>
                              <m:ctrlPr>
                                <a:rPr lang="tr-TR" sz="1400" i="1">
                                  <a:latin typeface="Cambria Math" panose="02040503050406030204" pitchFamily="18" charset="0"/>
                                </a:rPr>
                              </m:ctrlPr>
                            </m:accPr>
                            <m:e>
                              <m:r>
                                <a:rPr lang="tr-TR" sz="1400" i="1">
                                  <a:latin typeface="Cambria Math" panose="02040503050406030204" pitchFamily="18" charset="0"/>
                                </a:rPr>
                                <m:t>𝑘</m:t>
                              </m:r>
                            </m:e>
                          </m:acc>
                        </m:e>
                      </m:d>
                      <m:r>
                        <a:rPr lang="tr-TR" sz="1400" i="1">
                          <a:latin typeface="Cambria Math" panose="02040503050406030204" pitchFamily="18" charset="0"/>
                          <a:ea typeface="Cambria Math" panose="02040503050406030204" pitchFamily="18" charset="0"/>
                        </a:rPr>
                        <m:t>∙</m:t>
                      </m:r>
                      <m:r>
                        <a:rPr lang="tr-TR" sz="1400" i="1">
                          <a:latin typeface="Cambria Math" panose="02040503050406030204" pitchFamily="18" charset="0"/>
                        </a:rPr>
                        <m:t>(0,35</m:t>
                      </m:r>
                      <m:acc>
                        <m:accPr>
                          <m:chr m:val="⃗"/>
                          <m:ctrlPr>
                            <a:rPr lang="tr-TR" sz="1400" i="1">
                              <a:latin typeface="Cambria Math" panose="02040503050406030204" pitchFamily="18" charset="0"/>
                            </a:rPr>
                          </m:ctrlPr>
                        </m:accPr>
                        <m:e>
                          <m:r>
                            <a:rPr lang="tr-TR" sz="1400" i="1">
                              <a:latin typeface="Cambria Math" panose="02040503050406030204" pitchFamily="18" charset="0"/>
                            </a:rPr>
                            <m:t>𝑖</m:t>
                          </m:r>
                        </m:e>
                      </m:acc>
                      <m:r>
                        <a:rPr lang="tr-TR" sz="1400" b="0" i="0" smtClean="0">
                          <a:latin typeface="Cambria Math" panose="02040503050406030204" pitchFamily="18" charset="0"/>
                        </a:rPr>
                        <m:t>+</m:t>
                      </m:r>
                      <m:r>
                        <a:rPr lang="tr-TR" sz="1400">
                          <a:latin typeface="Cambria Math" panose="02040503050406030204" pitchFamily="18" charset="0"/>
                        </a:rPr>
                        <m:t>0,058</m:t>
                      </m:r>
                      <m:acc>
                        <m:accPr>
                          <m:chr m:val="⃗"/>
                          <m:ctrlPr>
                            <a:rPr lang="tr-TR" sz="1400" i="1">
                              <a:latin typeface="Cambria Math" panose="02040503050406030204" pitchFamily="18" charset="0"/>
                            </a:rPr>
                          </m:ctrlPr>
                        </m:accPr>
                        <m:e>
                          <m:r>
                            <a:rPr lang="tr-TR" sz="1400" i="1">
                              <a:latin typeface="Cambria Math" panose="02040503050406030204" pitchFamily="18" charset="0"/>
                            </a:rPr>
                            <m:t>𝑗</m:t>
                          </m:r>
                        </m:e>
                      </m:acc>
                      <m:r>
                        <a:rPr lang="tr-TR" sz="1400" i="1">
                          <a:latin typeface="Cambria Math" panose="02040503050406030204" pitchFamily="18" charset="0"/>
                        </a:rPr>
                        <m:t>+</m:t>
                      </m:r>
                      <m:r>
                        <a:rPr lang="tr-TR" sz="1400">
                          <a:latin typeface="Cambria Math" panose="02040503050406030204" pitchFamily="18" charset="0"/>
                        </a:rPr>
                        <m:t>0,93</m:t>
                      </m:r>
                      <m:acc>
                        <m:accPr>
                          <m:chr m:val="⃗"/>
                          <m:ctrlPr>
                            <a:rPr lang="tr-TR" sz="1400" i="1">
                              <a:latin typeface="Cambria Math" panose="02040503050406030204" pitchFamily="18" charset="0"/>
                            </a:rPr>
                          </m:ctrlPr>
                        </m:accPr>
                        <m:e>
                          <m:r>
                            <a:rPr lang="tr-TR" sz="1400" i="1">
                              <a:latin typeface="Cambria Math" panose="02040503050406030204" pitchFamily="18" charset="0"/>
                            </a:rPr>
                            <m:t>𝑘</m:t>
                          </m:r>
                        </m:e>
                      </m:acc>
                      <m:r>
                        <a:rPr lang="tr-TR" sz="1400" i="1">
                          <a:latin typeface="Cambria Math" panose="02040503050406030204" pitchFamily="18" charset="0"/>
                        </a:rPr>
                        <m:t>)</m:t>
                      </m:r>
                    </m:oMath>
                  </m:oMathPara>
                </a14:m>
                <a:endParaRPr lang="tr-TR" sz="1400" i="1" dirty="0">
                  <a:latin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r>
                        <a:rPr lang="tr-TR" sz="1400" i="1">
                          <a:latin typeface="Cambria Math" panose="02040503050406030204" pitchFamily="18" charset="0"/>
                        </a:rPr>
                        <m:t>=−1859</m:t>
                      </m:r>
                      <m:r>
                        <a:rPr lang="tr-TR" sz="1400" b="0" i="1" smtClean="0">
                          <a:latin typeface="Cambria Math" panose="02040503050406030204" pitchFamily="18" charset="0"/>
                        </a:rPr>
                        <m:t>,</m:t>
                      </m:r>
                      <m:r>
                        <a:rPr lang="tr-TR" sz="1400" i="1">
                          <a:latin typeface="Cambria Math" panose="02040503050406030204" pitchFamily="18" charset="0"/>
                        </a:rPr>
                        <m:t>6 </m:t>
                      </m:r>
                      <m:r>
                        <a:rPr lang="tr-TR" sz="1400" i="1">
                          <a:latin typeface="Cambria Math" panose="02040503050406030204" pitchFamily="18" charset="0"/>
                        </a:rPr>
                        <m:t>𝑁𝑚</m:t>
                      </m:r>
                    </m:oMath>
                  </m:oMathPara>
                </a14:m>
                <a:endParaRPr lang="tr-TR" sz="1400" dirty="0"/>
              </a:p>
            </p:txBody>
          </p:sp>
        </mc:Choice>
        <mc:Fallback xmlns="">
          <p:sp>
            <p:nvSpPr>
              <p:cNvPr id="7" name="Dikdörtgen 6"/>
              <p:cNvSpPr>
                <a:spLocks noRot="1" noChangeAspect="1" noMove="1" noResize="1" noEditPoints="1" noAdjustHandles="1" noChangeArrowheads="1" noChangeShapeType="1" noTextEdit="1"/>
              </p:cNvSpPr>
              <p:nvPr/>
            </p:nvSpPr>
            <p:spPr>
              <a:xfrm>
                <a:off x="1896874" y="2074317"/>
                <a:ext cx="4876504" cy="680058"/>
              </a:xfrm>
              <a:prstGeom prst="rect">
                <a:avLst/>
              </a:prstGeom>
              <a:blipFill>
                <a:blip r:embed="rId11"/>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 name="Dikdörtgen 7"/>
              <p:cNvSpPr/>
              <p:nvPr/>
            </p:nvSpPr>
            <p:spPr>
              <a:xfrm>
                <a:off x="2061439" y="2940370"/>
                <a:ext cx="3099823" cy="339645"/>
              </a:xfrm>
              <a:prstGeom prst="rect">
                <a:avLst/>
              </a:prstGeom>
            </p:spPr>
            <p:txBody>
              <a:bodyPr wrap="none">
                <a:spAutoFit/>
              </a:bodyPr>
              <a:lstStyle/>
              <a:p>
                <a14:m>
                  <m:oMath xmlns:m="http://schemas.openxmlformats.org/officeDocument/2006/math">
                    <m:r>
                      <a:rPr lang="tr-TR" sz="1400" i="1">
                        <a:latin typeface="Cambria Math" panose="02040503050406030204" pitchFamily="18" charset="0"/>
                      </a:rPr>
                      <m:t>=(−1859.6)</m:t>
                    </m:r>
                    <m:r>
                      <a:rPr lang="tr-TR" sz="1400" i="1" smtClean="0">
                        <a:latin typeface="Cambria Math" panose="02040503050406030204" pitchFamily="18" charset="0"/>
                        <a:ea typeface="Cambria Math" panose="02040503050406030204" pitchFamily="18" charset="0"/>
                      </a:rPr>
                      <m:t>∙</m:t>
                    </m:r>
                    <m:r>
                      <a:rPr lang="tr-TR" sz="1400" i="1">
                        <a:latin typeface="Cambria Math" panose="02040503050406030204" pitchFamily="18" charset="0"/>
                      </a:rPr>
                      <m:t>(0,35</m:t>
                    </m:r>
                    <m:acc>
                      <m:accPr>
                        <m:chr m:val="⃗"/>
                        <m:ctrlPr>
                          <a:rPr lang="tr-TR" sz="1400" i="1">
                            <a:latin typeface="Cambria Math" panose="02040503050406030204" pitchFamily="18" charset="0"/>
                          </a:rPr>
                        </m:ctrlPr>
                      </m:accPr>
                      <m:e>
                        <m:r>
                          <a:rPr lang="tr-TR" sz="1400" i="1">
                            <a:latin typeface="Cambria Math" panose="02040503050406030204" pitchFamily="18" charset="0"/>
                          </a:rPr>
                          <m:t>𝑖</m:t>
                        </m:r>
                      </m:e>
                    </m:acc>
                  </m:oMath>
                </a14:m>
                <a:r>
                  <a:rPr lang="tr-TR" sz="1400" dirty="0"/>
                  <a:t>+</a:t>
                </a:r>
                <a14:m>
                  <m:oMath xmlns:m="http://schemas.openxmlformats.org/officeDocument/2006/math">
                    <m:r>
                      <a:rPr lang="tr-TR" sz="1400">
                        <a:latin typeface="Cambria Math" panose="02040503050406030204" pitchFamily="18" charset="0"/>
                      </a:rPr>
                      <m:t>0,058</m:t>
                    </m:r>
                    <m:acc>
                      <m:accPr>
                        <m:chr m:val="⃗"/>
                        <m:ctrlPr>
                          <a:rPr lang="tr-TR" sz="1400" i="1">
                            <a:latin typeface="Cambria Math" panose="02040503050406030204" pitchFamily="18" charset="0"/>
                          </a:rPr>
                        </m:ctrlPr>
                      </m:accPr>
                      <m:e>
                        <m:r>
                          <a:rPr lang="tr-TR" sz="1400" i="1">
                            <a:latin typeface="Cambria Math" panose="02040503050406030204" pitchFamily="18" charset="0"/>
                          </a:rPr>
                          <m:t>𝑗</m:t>
                        </m:r>
                      </m:e>
                    </m:acc>
                    <m:r>
                      <a:rPr lang="tr-TR" sz="1400" i="1">
                        <a:latin typeface="Cambria Math" panose="02040503050406030204" pitchFamily="18" charset="0"/>
                      </a:rPr>
                      <m:t>+</m:t>
                    </m:r>
                    <m:r>
                      <a:rPr lang="tr-TR" sz="1400">
                        <a:latin typeface="Cambria Math" panose="02040503050406030204" pitchFamily="18" charset="0"/>
                      </a:rPr>
                      <m:t>0,93</m:t>
                    </m:r>
                    <m:acc>
                      <m:accPr>
                        <m:chr m:val="⃗"/>
                        <m:ctrlPr>
                          <a:rPr lang="tr-TR" sz="1400" i="1">
                            <a:latin typeface="Cambria Math" panose="02040503050406030204" pitchFamily="18" charset="0"/>
                          </a:rPr>
                        </m:ctrlPr>
                      </m:accPr>
                      <m:e>
                        <m:r>
                          <a:rPr lang="tr-TR" sz="1400" i="1">
                            <a:latin typeface="Cambria Math" panose="02040503050406030204" pitchFamily="18" charset="0"/>
                          </a:rPr>
                          <m:t>𝑘</m:t>
                        </m:r>
                      </m:e>
                    </m:acc>
                    <m:r>
                      <a:rPr lang="tr-TR" sz="1400" i="1">
                        <a:latin typeface="Cambria Math" panose="02040503050406030204" pitchFamily="18" charset="0"/>
                      </a:rPr>
                      <m:t>)</m:t>
                    </m:r>
                  </m:oMath>
                </a14:m>
                <a:endParaRPr lang="tr-TR" sz="1400" dirty="0"/>
              </a:p>
            </p:txBody>
          </p:sp>
        </mc:Choice>
        <mc:Fallback xmlns="">
          <p:sp>
            <p:nvSpPr>
              <p:cNvPr id="8" name="Dikdörtgen 7"/>
              <p:cNvSpPr>
                <a:spLocks noRot="1" noChangeAspect="1" noMove="1" noResize="1" noEditPoints="1" noAdjustHandles="1" noChangeArrowheads="1" noChangeShapeType="1" noTextEdit="1"/>
              </p:cNvSpPr>
              <p:nvPr/>
            </p:nvSpPr>
            <p:spPr>
              <a:xfrm>
                <a:off x="2061439" y="2940370"/>
                <a:ext cx="3099823" cy="339645"/>
              </a:xfrm>
              <a:prstGeom prst="rect">
                <a:avLst/>
              </a:prstGeom>
              <a:blipFill>
                <a:blip r:embed="rId12"/>
                <a:stretch>
                  <a:fillRect b="-1964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Dikdörtgen 10"/>
              <p:cNvSpPr/>
              <p:nvPr/>
            </p:nvSpPr>
            <p:spPr>
              <a:xfrm>
                <a:off x="2725064" y="5471179"/>
                <a:ext cx="4871272" cy="35689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tr-TR" sz="1400" smtClean="0">
                          <a:latin typeface="Cambria Math" panose="02040503050406030204" pitchFamily="18" charset="0"/>
                        </a:rPr>
                        <m:t>=</m:t>
                      </m:r>
                      <m:d>
                        <m:dPr>
                          <m:ctrlPr>
                            <a:rPr lang="tr-TR" sz="1400" i="1">
                              <a:latin typeface="Cambria Math" panose="02040503050406030204" pitchFamily="18" charset="0"/>
                            </a:rPr>
                          </m:ctrlPr>
                        </m:dPr>
                        <m:e>
                          <m:r>
                            <a:rPr lang="tr-TR" sz="1400" i="1">
                              <a:latin typeface="Cambria Math" panose="02040503050406030204" pitchFamily="18" charset="0"/>
                            </a:rPr>
                            <m:t>−3200</m:t>
                          </m:r>
                          <m:acc>
                            <m:accPr>
                              <m:chr m:val="⃗"/>
                              <m:ctrlPr>
                                <a:rPr lang="tr-TR" sz="1400" i="1">
                                  <a:latin typeface="Cambria Math" panose="02040503050406030204" pitchFamily="18" charset="0"/>
                                </a:rPr>
                              </m:ctrlPr>
                            </m:accPr>
                            <m:e>
                              <m:r>
                                <a:rPr lang="tr-TR" sz="1400" i="1">
                                  <a:latin typeface="Cambria Math" panose="02040503050406030204" pitchFamily="18" charset="0"/>
                                </a:rPr>
                                <m:t>𝑗</m:t>
                              </m:r>
                            </m:e>
                          </m:acc>
                          <m:r>
                            <a:rPr lang="tr-TR" sz="1400" i="1">
                              <a:latin typeface="Cambria Math" panose="02040503050406030204" pitchFamily="18" charset="0"/>
                            </a:rPr>
                            <m:t>−1800</m:t>
                          </m:r>
                          <m:acc>
                            <m:accPr>
                              <m:chr m:val="⃗"/>
                              <m:ctrlPr>
                                <a:rPr lang="tr-TR" sz="1400" i="1">
                                  <a:latin typeface="Cambria Math" panose="02040503050406030204" pitchFamily="18" charset="0"/>
                                </a:rPr>
                              </m:ctrlPr>
                            </m:accPr>
                            <m:e>
                              <m:r>
                                <a:rPr lang="tr-TR" sz="1400" i="1">
                                  <a:latin typeface="Cambria Math" panose="02040503050406030204" pitchFamily="18" charset="0"/>
                                </a:rPr>
                                <m:t>𝑘</m:t>
                              </m:r>
                            </m:e>
                          </m:acc>
                        </m:e>
                      </m:d>
                      <m:r>
                        <a:rPr lang="tr-TR" sz="1400" b="0" i="1" smtClean="0">
                          <a:latin typeface="Cambria Math" panose="02040503050406030204" pitchFamily="18" charset="0"/>
                        </a:rPr>
                        <m:t>−</m:t>
                      </m:r>
                      <m:r>
                        <a:rPr lang="tr-TR" sz="1400">
                          <a:latin typeface="Cambria Math" panose="02040503050406030204" pitchFamily="18" charset="0"/>
                        </a:rPr>
                        <m:t>(</m:t>
                      </m:r>
                      <m:r>
                        <a:rPr lang="tr-TR" sz="1400" i="1">
                          <a:latin typeface="Cambria Math" panose="02040503050406030204" pitchFamily="18" charset="0"/>
                        </a:rPr>
                        <m:t>520</m:t>
                      </m:r>
                      <m:r>
                        <a:rPr lang="tr-TR" sz="1400" b="0" i="1" smtClean="0">
                          <a:latin typeface="Cambria Math" panose="02040503050406030204" pitchFamily="18" charset="0"/>
                        </a:rPr>
                        <m:t>,</m:t>
                      </m:r>
                      <m:r>
                        <a:rPr lang="tr-TR" sz="1400" i="1">
                          <a:latin typeface="Cambria Math" panose="02040503050406030204" pitchFamily="18" charset="0"/>
                        </a:rPr>
                        <m:t>94</m:t>
                      </m:r>
                      <m:acc>
                        <m:accPr>
                          <m:chr m:val="⃗"/>
                          <m:ctrlPr>
                            <a:rPr lang="tr-TR" sz="1400" i="1">
                              <a:latin typeface="Cambria Math" panose="02040503050406030204" pitchFamily="18" charset="0"/>
                            </a:rPr>
                          </m:ctrlPr>
                        </m:accPr>
                        <m:e>
                          <m:r>
                            <a:rPr lang="tr-TR" sz="1400" i="1">
                              <a:latin typeface="Cambria Math" panose="02040503050406030204" pitchFamily="18" charset="0"/>
                            </a:rPr>
                            <m:t>𝑖</m:t>
                          </m:r>
                        </m:e>
                      </m:acc>
                      <m:r>
                        <a:rPr lang="tr-TR" sz="1400" b="0" i="0" smtClean="0">
                          <a:latin typeface="Cambria Math" panose="02040503050406030204" pitchFamily="18" charset="0"/>
                        </a:rPr>
                        <m:t>+</m:t>
                      </m:r>
                      <m:r>
                        <a:rPr lang="tr-TR" sz="1400">
                          <a:latin typeface="Cambria Math" panose="02040503050406030204" pitchFamily="18" charset="0"/>
                        </a:rPr>
                        <m:t>86</m:t>
                      </m:r>
                      <m:r>
                        <a:rPr lang="tr-TR" sz="1400" b="0" i="0" smtClean="0">
                          <a:latin typeface="Cambria Math" panose="02040503050406030204" pitchFamily="18" charset="0"/>
                        </a:rPr>
                        <m:t>,</m:t>
                      </m:r>
                      <m:r>
                        <a:rPr lang="tr-TR" sz="1400">
                          <a:latin typeface="Cambria Math" panose="02040503050406030204" pitchFamily="18" charset="0"/>
                        </a:rPr>
                        <m:t>32</m:t>
                      </m:r>
                      <m:acc>
                        <m:accPr>
                          <m:chr m:val="⃗"/>
                          <m:ctrlPr>
                            <a:rPr lang="tr-TR" sz="1400" i="1">
                              <a:latin typeface="Cambria Math" panose="02040503050406030204" pitchFamily="18" charset="0"/>
                            </a:rPr>
                          </m:ctrlPr>
                        </m:accPr>
                        <m:e>
                          <m:r>
                            <a:rPr lang="tr-TR" sz="1400" i="1">
                              <a:latin typeface="Cambria Math" panose="02040503050406030204" pitchFamily="18" charset="0"/>
                            </a:rPr>
                            <m:t>𝑗</m:t>
                          </m:r>
                        </m:e>
                      </m:acc>
                      <m:r>
                        <a:rPr lang="tr-TR" sz="1400" i="1">
                          <a:latin typeface="Cambria Math" panose="02040503050406030204" pitchFamily="18" charset="0"/>
                        </a:rPr>
                        <m:t>+</m:t>
                      </m:r>
                      <m:r>
                        <a:rPr lang="tr-TR" sz="1400">
                          <a:latin typeface="Cambria Math" panose="02040503050406030204" pitchFamily="18" charset="0"/>
                        </a:rPr>
                        <m:t>1384</m:t>
                      </m:r>
                      <m:r>
                        <a:rPr lang="tr-TR" sz="1400" b="0" i="1" smtClean="0">
                          <a:latin typeface="Cambria Math" panose="02040503050406030204" pitchFamily="18" charset="0"/>
                        </a:rPr>
                        <m:t>,</m:t>
                      </m:r>
                      <m:r>
                        <a:rPr lang="tr-TR" sz="1400" i="1">
                          <a:latin typeface="Cambria Math" panose="02040503050406030204" pitchFamily="18" charset="0"/>
                        </a:rPr>
                        <m:t>2</m:t>
                      </m:r>
                      <m:acc>
                        <m:accPr>
                          <m:chr m:val="⃗"/>
                          <m:ctrlPr>
                            <a:rPr lang="tr-TR" sz="1400" i="1">
                              <a:latin typeface="Cambria Math" panose="02040503050406030204" pitchFamily="18" charset="0"/>
                            </a:rPr>
                          </m:ctrlPr>
                        </m:accPr>
                        <m:e>
                          <m:r>
                            <a:rPr lang="tr-TR" sz="1400" i="1">
                              <a:latin typeface="Cambria Math" panose="02040503050406030204" pitchFamily="18" charset="0"/>
                            </a:rPr>
                            <m:t>𝑘</m:t>
                          </m:r>
                        </m:e>
                      </m:acc>
                      <m:r>
                        <a:rPr lang="tr-TR" sz="1400" i="1">
                          <a:latin typeface="Cambria Math" panose="02040503050406030204" pitchFamily="18" charset="0"/>
                        </a:rPr>
                        <m:t>)</m:t>
                      </m:r>
                    </m:oMath>
                  </m:oMathPara>
                </a14:m>
                <a:endParaRPr lang="tr-TR" sz="1400" dirty="0"/>
              </a:p>
            </p:txBody>
          </p:sp>
        </mc:Choice>
        <mc:Fallback xmlns="">
          <p:sp>
            <p:nvSpPr>
              <p:cNvPr id="11" name="Dikdörtgen 10"/>
              <p:cNvSpPr>
                <a:spLocks noRot="1" noChangeAspect="1" noMove="1" noResize="1" noEditPoints="1" noAdjustHandles="1" noChangeArrowheads="1" noChangeShapeType="1" noTextEdit="1"/>
              </p:cNvSpPr>
              <p:nvPr/>
            </p:nvSpPr>
            <p:spPr>
              <a:xfrm>
                <a:off x="2725064" y="5471179"/>
                <a:ext cx="4871272" cy="356893"/>
              </a:xfrm>
              <a:prstGeom prst="rect">
                <a:avLst/>
              </a:prstGeom>
              <a:blipFill>
                <a:blip r:embed="rId13"/>
                <a:stretch>
                  <a:fillRect b="-517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7" name="Dikdörtgen 16">
                <a:extLst>
                  <a:ext uri="{FF2B5EF4-FFF2-40B4-BE49-F238E27FC236}">
                    <a16:creationId xmlns:a16="http://schemas.microsoft.com/office/drawing/2014/main" id="{30435C17-35F7-9ABA-1EEA-48763BA0773D}"/>
                  </a:ext>
                </a:extLst>
              </p:cNvPr>
              <p:cNvSpPr/>
              <p:nvPr/>
            </p:nvSpPr>
            <p:spPr>
              <a:xfrm>
                <a:off x="660408" y="4075807"/>
                <a:ext cx="2605713" cy="3568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sz="1400" i="1" smtClean="0">
                              <a:latin typeface="Cambria Math" panose="02040503050406030204" pitchFamily="18" charset="0"/>
                            </a:rPr>
                          </m:ctrlPr>
                        </m:accPr>
                        <m:e>
                          <m:r>
                            <a:rPr lang="tr-TR" sz="1400" b="0" i="1" smtClean="0">
                              <a:latin typeface="Cambria Math" panose="02040503050406030204" pitchFamily="18" charset="0"/>
                            </a:rPr>
                            <m:t>𝑅</m:t>
                          </m:r>
                        </m:e>
                      </m:acc>
                      <m:r>
                        <a:rPr lang="tr-TR" sz="1400" i="1">
                          <a:latin typeface="Cambria Math" panose="02040503050406030204" pitchFamily="18" charset="0"/>
                        </a:rPr>
                        <m:t>=</m:t>
                      </m:r>
                      <m:d>
                        <m:dPr>
                          <m:ctrlPr>
                            <a:rPr lang="tr-TR" sz="1400" b="0" i="1" smtClean="0">
                              <a:latin typeface="Cambria Math" panose="02040503050406030204" pitchFamily="18" charset="0"/>
                            </a:rPr>
                          </m:ctrlPr>
                        </m:dPr>
                        <m:e>
                          <m:r>
                            <a:rPr lang="tr-TR" sz="1400" b="0" i="1" smtClean="0">
                              <a:latin typeface="Cambria Math" panose="02040503050406030204" pitchFamily="18" charset="0"/>
                            </a:rPr>
                            <m:t>600</m:t>
                          </m:r>
                          <m:acc>
                            <m:accPr>
                              <m:chr m:val="⃗"/>
                              <m:ctrlPr>
                                <a:rPr lang="tr-TR" sz="1400" i="1">
                                  <a:latin typeface="Cambria Math" panose="02040503050406030204" pitchFamily="18" charset="0"/>
                                </a:rPr>
                              </m:ctrlPr>
                            </m:accPr>
                            <m:e>
                              <m:r>
                                <a:rPr lang="tr-TR" sz="1400" i="1">
                                  <a:latin typeface="Cambria Math" panose="02040503050406030204" pitchFamily="18" charset="0"/>
                                </a:rPr>
                                <m:t>𝑖</m:t>
                              </m:r>
                            </m:e>
                          </m:acc>
                          <m:r>
                            <a:rPr lang="tr-TR" sz="1400" i="1">
                              <a:latin typeface="Cambria Math" panose="02040503050406030204" pitchFamily="18" charset="0"/>
                            </a:rPr>
                            <m:t>+</m:t>
                          </m:r>
                          <m:r>
                            <a:rPr lang="tr-TR" sz="1400" b="0" i="1" smtClean="0">
                              <a:latin typeface="Cambria Math" panose="02040503050406030204" pitchFamily="18" charset="0"/>
                            </a:rPr>
                            <m:t>100</m:t>
                          </m:r>
                          <m:acc>
                            <m:accPr>
                              <m:chr m:val="⃗"/>
                              <m:ctrlPr>
                                <a:rPr lang="tr-TR" sz="1400" i="1">
                                  <a:latin typeface="Cambria Math" panose="02040503050406030204" pitchFamily="18" charset="0"/>
                                </a:rPr>
                              </m:ctrlPr>
                            </m:accPr>
                            <m:e>
                              <m:r>
                                <a:rPr lang="tr-TR" sz="1400" i="1">
                                  <a:latin typeface="Cambria Math" panose="02040503050406030204" pitchFamily="18" charset="0"/>
                                </a:rPr>
                                <m:t>𝑗</m:t>
                              </m:r>
                            </m:e>
                          </m:acc>
                          <m:r>
                            <a:rPr lang="tr-TR" sz="1400" i="1">
                              <a:latin typeface="Cambria Math" panose="02040503050406030204" pitchFamily="18" charset="0"/>
                            </a:rPr>
                            <m:t>+</m:t>
                          </m:r>
                          <m:r>
                            <a:rPr lang="tr-TR" sz="1400" b="0" i="1" smtClean="0">
                              <a:latin typeface="Cambria Math" panose="02040503050406030204" pitchFamily="18" charset="0"/>
                            </a:rPr>
                            <m:t>1600</m:t>
                          </m:r>
                          <m:acc>
                            <m:accPr>
                              <m:chr m:val="⃗"/>
                              <m:ctrlPr>
                                <a:rPr lang="tr-TR" sz="1400" i="1">
                                  <a:latin typeface="Cambria Math" panose="02040503050406030204" pitchFamily="18" charset="0"/>
                                </a:rPr>
                              </m:ctrlPr>
                            </m:accPr>
                            <m:e>
                              <m:r>
                                <a:rPr lang="tr-TR" sz="1400" i="1">
                                  <a:latin typeface="Cambria Math" panose="02040503050406030204" pitchFamily="18" charset="0"/>
                                </a:rPr>
                                <m:t>𝑘</m:t>
                              </m:r>
                            </m:e>
                          </m:acc>
                          <m:r>
                            <a:rPr lang="tr-TR" sz="1400" i="1">
                              <a:latin typeface="Cambria Math" panose="02040503050406030204" pitchFamily="18" charset="0"/>
                            </a:rPr>
                            <m:t> </m:t>
                          </m:r>
                        </m:e>
                      </m:d>
                      <m:r>
                        <a:rPr lang="tr-TR" sz="1400" b="0" i="1" smtClean="0">
                          <a:latin typeface="Cambria Math" panose="02040503050406030204" pitchFamily="18" charset="0"/>
                        </a:rPr>
                        <m:t> </m:t>
                      </m:r>
                      <m:r>
                        <a:rPr lang="tr-TR" sz="1400" b="0" i="1" smtClean="0">
                          <a:latin typeface="Cambria Math" panose="02040503050406030204" pitchFamily="18" charset="0"/>
                        </a:rPr>
                        <m:t>𝑁</m:t>
                      </m:r>
                    </m:oMath>
                  </m:oMathPara>
                </a14:m>
                <a:endParaRPr lang="tr-TR" sz="1400" dirty="0"/>
              </a:p>
            </p:txBody>
          </p:sp>
        </mc:Choice>
        <mc:Fallback xmlns="">
          <p:sp>
            <p:nvSpPr>
              <p:cNvPr id="17" name="Dikdörtgen 16">
                <a:extLst>
                  <a:ext uri="{FF2B5EF4-FFF2-40B4-BE49-F238E27FC236}">
                    <a16:creationId xmlns:a16="http://schemas.microsoft.com/office/drawing/2014/main" id="{30435C17-35F7-9ABA-1EEA-48763BA0773D}"/>
                  </a:ext>
                </a:extLst>
              </p:cNvPr>
              <p:cNvSpPr>
                <a:spLocks noRot="1" noChangeAspect="1" noMove="1" noResize="1" noEditPoints="1" noAdjustHandles="1" noChangeArrowheads="1" noChangeShapeType="1" noTextEdit="1"/>
              </p:cNvSpPr>
              <p:nvPr/>
            </p:nvSpPr>
            <p:spPr>
              <a:xfrm>
                <a:off x="660408" y="4075807"/>
                <a:ext cx="2605713" cy="356893"/>
              </a:xfrm>
              <a:prstGeom prst="rect">
                <a:avLst/>
              </a:prstGeom>
              <a:blipFill>
                <a:blip r:embed="rId14"/>
                <a:stretch>
                  <a:fillRect/>
                </a:stretch>
              </a:blipFill>
            </p:spPr>
            <p:txBody>
              <a:bodyPr/>
              <a:lstStyle/>
              <a:p>
                <a:r>
                  <a:rPr lang="tr-TR">
                    <a:noFill/>
                  </a:rPr>
                  <a:t> </a:t>
                </a:r>
              </a:p>
            </p:txBody>
          </p:sp>
        </mc:Fallback>
      </mc:AlternateContent>
      <p:sp>
        <p:nvSpPr>
          <p:cNvPr id="19" name="Dikdörtgen 18">
            <a:extLst>
              <a:ext uri="{FF2B5EF4-FFF2-40B4-BE49-F238E27FC236}">
                <a16:creationId xmlns:a16="http://schemas.microsoft.com/office/drawing/2014/main" id="{6D502783-E6FC-33A6-EC92-42D64D748418}"/>
              </a:ext>
            </a:extLst>
          </p:cNvPr>
          <p:cNvSpPr/>
          <p:nvPr/>
        </p:nvSpPr>
        <p:spPr>
          <a:xfrm>
            <a:off x="633905" y="3599384"/>
            <a:ext cx="3938095" cy="8831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366F9765-FBE0-8A43-C057-E8FE63C7A3E3}"/>
              </a:ext>
            </a:extLst>
          </p:cNvPr>
          <p:cNvSpPr txBox="1"/>
          <p:nvPr/>
        </p:nvSpPr>
        <p:spPr>
          <a:xfrm>
            <a:off x="1704285" y="4495846"/>
            <a:ext cx="1387816" cy="307777"/>
          </a:xfrm>
          <a:prstGeom prst="rect">
            <a:avLst/>
          </a:prstGeom>
          <a:noFill/>
        </p:spPr>
        <p:txBody>
          <a:bodyPr wrap="none" rtlCol="0">
            <a:spAutoFit/>
          </a:bodyPr>
          <a:lstStyle/>
          <a:p>
            <a:r>
              <a:rPr lang="tr-TR" sz="1400" dirty="0">
                <a:solidFill>
                  <a:srgbClr val="FF0000"/>
                </a:solidFill>
              </a:rPr>
              <a:t>İndirgenmiş vida</a:t>
            </a:r>
          </a:p>
        </p:txBody>
      </p:sp>
    </p:spTree>
    <p:extLst>
      <p:ext uri="{BB962C8B-B14F-4D97-AF65-F5344CB8AC3E}">
        <p14:creationId xmlns:p14="http://schemas.microsoft.com/office/powerpoint/2010/main" val="3707296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anim calcmode="lin" valueType="num">
                                      <p:cBhvr>
                                        <p:cTn id="18" dur="500" fill="hold"/>
                                        <p:tgtEl>
                                          <p:spTgt spid="41"/>
                                        </p:tgtEl>
                                        <p:attrNameLst>
                                          <p:attrName>ppt_x</p:attrName>
                                        </p:attrNameLst>
                                      </p:cBhvr>
                                      <p:tavLst>
                                        <p:tav tm="0">
                                          <p:val>
                                            <p:strVal val="#ppt_x"/>
                                          </p:val>
                                        </p:tav>
                                        <p:tav tm="100000">
                                          <p:val>
                                            <p:strVal val="#ppt_x"/>
                                          </p:val>
                                        </p:tav>
                                      </p:tavLst>
                                    </p:anim>
                                    <p:anim calcmode="lin" valueType="num">
                                      <p:cBhvr>
                                        <p:cTn id="1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anim calcmode="lin" valueType="num">
                                      <p:cBhvr>
                                        <p:cTn id="39" dur="500" fill="hold"/>
                                        <p:tgtEl>
                                          <p:spTgt spid="29"/>
                                        </p:tgtEl>
                                        <p:attrNameLst>
                                          <p:attrName>ppt_x</p:attrName>
                                        </p:attrNameLst>
                                      </p:cBhvr>
                                      <p:tavLst>
                                        <p:tav tm="0">
                                          <p:val>
                                            <p:strVal val="#ppt_x"/>
                                          </p:val>
                                        </p:tav>
                                        <p:tav tm="100000">
                                          <p:val>
                                            <p:strVal val="#ppt_x"/>
                                          </p:val>
                                        </p:tav>
                                      </p:tavLst>
                                    </p:anim>
                                    <p:anim calcmode="lin" valueType="num">
                                      <p:cBhvr>
                                        <p:cTn id="40"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anim calcmode="lin" valueType="num">
                                      <p:cBhvr>
                                        <p:cTn id="46" dur="500" fill="hold"/>
                                        <p:tgtEl>
                                          <p:spTgt spid="7"/>
                                        </p:tgtEl>
                                        <p:attrNameLst>
                                          <p:attrName>ppt_x</p:attrName>
                                        </p:attrNameLst>
                                      </p:cBhvr>
                                      <p:tavLst>
                                        <p:tav tm="0">
                                          <p:val>
                                            <p:strVal val="#ppt_x"/>
                                          </p:val>
                                        </p:tav>
                                        <p:tav tm="100000">
                                          <p:val>
                                            <p:strVal val="#ppt_x"/>
                                          </p:val>
                                        </p:tav>
                                      </p:tavLst>
                                    </p:anim>
                                    <p:anim calcmode="lin" valueType="num">
                                      <p:cBhvr>
                                        <p:cTn id="4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anim calcmode="lin" valueType="num">
                                      <p:cBhvr>
                                        <p:cTn id="53" dur="500" fill="hold"/>
                                        <p:tgtEl>
                                          <p:spTgt spid="45"/>
                                        </p:tgtEl>
                                        <p:attrNameLst>
                                          <p:attrName>ppt_x</p:attrName>
                                        </p:attrNameLst>
                                      </p:cBhvr>
                                      <p:tavLst>
                                        <p:tav tm="0">
                                          <p:val>
                                            <p:strVal val="#ppt_x"/>
                                          </p:val>
                                        </p:tav>
                                        <p:tav tm="100000">
                                          <p:val>
                                            <p:strVal val="#ppt_x"/>
                                          </p:val>
                                        </p:tav>
                                      </p:tavLst>
                                    </p:anim>
                                    <p:anim calcmode="lin" valueType="num">
                                      <p:cBhvr>
                                        <p:cTn id="54"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anim calcmode="lin" valueType="num">
                                      <p:cBhvr>
                                        <p:cTn id="60" dur="500" fill="hold"/>
                                        <p:tgtEl>
                                          <p:spTgt spid="8"/>
                                        </p:tgtEl>
                                        <p:attrNameLst>
                                          <p:attrName>ppt_x</p:attrName>
                                        </p:attrNameLst>
                                      </p:cBhvr>
                                      <p:tavLst>
                                        <p:tav tm="0">
                                          <p:val>
                                            <p:strVal val="#ppt_x"/>
                                          </p:val>
                                        </p:tav>
                                        <p:tav tm="100000">
                                          <p:val>
                                            <p:strVal val="#ppt_x"/>
                                          </p:val>
                                        </p:tav>
                                      </p:tavLst>
                                    </p:anim>
                                    <p:anim calcmode="lin" valueType="num">
                                      <p:cBhvr>
                                        <p:cTn id="6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anim calcmode="lin" valueType="num">
                                      <p:cBhvr>
                                        <p:cTn id="67" dur="500" fill="hold"/>
                                        <p:tgtEl>
                                          <p:spTgt spid="46"/>
                                        </p:tgtEl>
                                        <p:attrNameLst>
                                          <p:attrName>ppt_x</p:attrName>
                                        </p:attrNameLst>
                                      </p:cBhvr>
                                      <p:tavLst>
                                        <p:tav tm="0">
                                          <p:val>
                                            <p:strVal val="#ppt_x"/>
                                          </p:val>
                                        </p:tav>
                                        <p:tav tm="100000">
                                          <p:val>
                                            <p:strVal val="#ppt_x"/>
                                          </p:val>
                                        </p:tav>
                                      </p:tavLst>
                                    </p:anim>
                                    <p:anim calcmode="lin" valueType="num">
                                      <p:cBhvr>
                                        <p:cTn id="68" dur="500" fill="hold"/>
                                        <p:tgtEl>
                                          <p:spTgt spid="46"/>
                                        </p:tgtEl>
                                        <p:attrNameLst>
                                          <p:attrName>ppt_y</p:attrName>
                                        </p:attrNameLst>
                                      </p:cBhvr>
                                      <p:tavLst>
                                        <p:tav tm="0">
                                          <p:val>
                                            <p:strVal val="#ppt_y+.1"/>
                                          </p:val>
                                        </p:tav>
                                        <p:tav tm="100000">
                                          <p:val>
                                            <p:strVal val="#ppt_y"/>
                                          </p:val>
                                        </p:tav>
                                      </p:tavLst>
                                    </p:anim>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left)">
                                      <p:cBhvr>
                                        <p:cTn id="72" dur="500"/>
                                        <p:tgtEl>
                                          <p:spTgt spid="17"/>
                                        </p:tgtEl>
                                      </p:cBhvr>
                                    </p:animEffect>
                                  </p:child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left)">
                                      <p:cBhvr>
                                        <p:cTn id="76" dur="500"/>
                                        <p:tgtEl>
                                          <p:spTgt spid="19"/>
                                        </p:tgtEl>
                                      </p:cBhvr>
                                    </p:animEffect>
                                  </p:childTnLst>
                                </p:cTn>
                              </p:par>
                            </p:childTnLst>
                          </p:cTn>
                        </p:par>
                        <p:par>
                          <p:cTn id="77" fill="hold">
                            <p:stCondLst>
                              <p:cond delay="1500"/>
                            </p:stCondLst>
                            <p:childTnLst>
                              <p:par>
                                <p:cTn id="78" presetID="22" presetClass="entr" presetSubtype="8"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left)">
                                      <p:cBhvr>
                                        <p:cTn id="80" dur="500"/>
                                        <p:tgtEl>
                                          <p:spTgt spid="22"/>
                                        </p:tgtEl>
                                      </p:cBhvr>
                                    </p:animEffect>
                                  </p:childTnLst>
                                </p:cTn>
                              </p:par>
                            </p:childTnLst>
                          </p:cTn>
                        </p:par>
                        <p:par>
                          <p:cTn id="81" fill="hold">
                            <p:stCondLst>
                              <p:cond delay="2000"/>
                            </p:stCondLst>
                            <p:childTnLst>
                              <p:par>
                                <p:cTn id="82" presetID="53" presetClass="entr" presetSubtype="16" fill="hold" nodeType="afterEffect">
                                  <p:stCondLst>
                                    <p:cond delay="0"/>
                                  </p:stCondLst>
                                  <p:childTnLst>
                                    <p:set>
                                      <p:cBhvr>
                                        <p:cTn id="83" dur="1" fill="hold">
                                          <p:stCondLst>
                                            <p:cond delay="0"/>
                                          </p:stCondLst>
                                        </p:cTn>
                                        <p:tgtEl>
                                          <p:spTgt spid="5"/>
                                        </p:tgtEl>
                                        <p:attrNameLst>
                                          <p:attrName>style.visibility</p:attrName>
                                        </p:attrNameLst>
                                      </p:cBhvr>
                                      <p:to>
                                        <p:strVal val="visible"/>
                                      </p:to>
                                    </p:set>
                                    <p:anim calcmode="lin" valueType="num">
                                      <p:cBhvr>
                                        <p:cTn id="84" dur="500" fill="hold"/>
                                        <p:tgtEl>
                                          <p:spTgt spid="5"/>
                                        </p:tgtEl>
                                        <p:attrNameLst>
                                          <p:attrName>ppt_w</p:attrName>
                                        </p:attrNameLst>
                                      </p:cBhvr>
                                      <p:tavLst>
                                        <p:tav tm="0">
                                          <p:val>
                                            <p:fltVal val="0"/>
                                          </p:val>
                                        </p:tav>
                                        <p:tav tm="100000">
                                          <p:val>
                                            <p:strVal val="#ppt_w"/>
                                          </p:val>
                                        </p:tav>
                                      </p:tavLst>
                                    </p:anim>
                                    <p:anim calcmode="lin" valueType="num">
                                      <p:cBhvr>
                                        <p:cTn id="85" dur="500" fill="hold"/>
                                        <p:tgtEl>
                                          <p:spTgt spid="5"/>
                                        </p:tgtEl>
                                        <p:attrNameLst>
                                          <p:attrName>ppt_h</p:attrName>
                                        </p:attrNameLst>
                                      </p:cBhvr>
                                      <p:tavLst>
                                        <p:tav tm="0">
                                          <p:val>
                                            <p:fltVal val="0"/>
                                          </p:val>
                                        </p:tav>
                                        <p:tav tm="100000">
                                          <p:val>
                                            <p:strVal val="#ppt_h"/>
                                          </p:val>
                                        </p:tav>
                                      </p:tavLst>
                                    </p:anim>
                                    <p:animEffect transition="in" filter="fade">
                                      <p:cBhvr>
                                        <p:cTn id="86" dur="500"/>
                                        <p:tgtEl>
                                          <p:spTgt spid="5"/>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anim calcmode="lin" valueType="num">
                                      <p:cBhvr>
                                        <p:cTn id="92" dur="500" fill="hold"/>
                                        <p:tgtEl>
                                          <p:spTgt spid="35"/>
                                        </p:tgtEl>
                                        <p:attrNameLst>
                                          <p:attrName>ppt_x</p:attrName>
                                        </p:attrNameLst>
                                      </p:cBhvr>
                                      <p:tavLst>
                                        <p:tav tm="0">
                                          <p:val>
                                            <p:strVal val="#ppt_x"/>
                                          </p:val>
                                        </p:tav>
                                        <p:tav tm="100000">
                                          <p:val>
                                            <p:strVal val="#ppt_x"/>
                                          </p:val>
                                        </p:tav>
                                      </p:tavLst>
                                    </p:anim>
                                    <p:anim calcmode="lin" valueType="num">
                                      <p:cBhvr>
                                        <p:cTn id="93"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fade">
                                      <p:cBhvr>
                                        <p:cTn id="98" dur="500"/>
                                        <p:tgtEl>
                                          <p:spTgt spid="47"/>
                                        </p:tgtEl>
                                      </p:cBhvr>
                                    </p:animEffect>
                                    <p:anim calcmode="lin" valueType="num">
                                      <p:cBhvr>
                                        <p:cTn id="99" dur="500" fill="hold"/>
                                        <p:tgtEl>
                                          <p:spTgt spid="47"/>
                                        </p:tgtEl>
                                        <p:attrNameLst>
                                          <p:attrName>ppt_x</p:attrName>
                                        </p:attrNameLst>
                                      </p:cBhvr>
                                      <p:tavLst>
                                        <p:tav tm="0">
                                          <p:val>
                                            <p:strVal val="#ppt_x"/>
                                          </p:val>
                                        </p:tav>
                                        <p:tav tm="100000">
                                          <p:val>
                                            <p:strVal val="#ppt_x"/>
                                          </p:val>
                                        </p:tav>
                                      </p:tavLst>
                                    </p:anim>
                                    <p:anim calcmode="lin" valueType="num">
                                      <p:cBhvr>
                                        <p:cTn id="100"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fade">
                                      <p:cBhvr>
                                        <p:cTn id="105" dur="500"/>
                                        <p:tgtEl>
                                          <p:spTgt spid="11"/>
                                        </p:tgtEl>
                                      </p:cBhvr>
                                    </p:animEffect>
                                    <p:anim calcmode="lin" valueType="num">
                                      <p:cBhvr>
                                        <p:cTn id="106" dur="500" fill="hold"/>
                                        <p:tgtEl>
                                          <p:spTgt spid="11"/>
                                        </p:tgtEl>
                                        <p:attrNameLst>
                                          <p:attrName>ppt_x</p:attrName>
                                        </p:attrNameLst>
                                      </p:cBhvr>
                                      <p:tavLst>
                                        <p:tav tm="0">
                                          <p:val>
                                            <p:strVal val="#ppt_x"/>
                                          </p:val>
                                        </p:tav>
                                        <p:tav tm="100000">
                                          <p:val>
                                            <p:strVal val="#ppt_x"/>
                                          </p:val>
                                        </p:tav>
                                      </p:tavLst>
                                    </p:anim>
                                    <p:anim calcmode="lin" valueType="num">
                                      <p:cBhvr>
                                        <p:cTn id="107" dur="500" fill="hold"/>
                                        <p:tgtEl>
                                          <p:spTgt spid="11"/>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48"/>
                                        </p:tgtEl>
                                        <p:attrNameLst>
                                          <p:attrName>style.visibility</p:attrName>
                                        </p:attrNameLst>
                                      </p:cBhvr>
                                      <p:to>
                                        <p:strVal val="visible"/>
                                      </p:to>
                                    </p:set>
                                    <p:animEffect transition="in" filter="fade">
                                      <p:cBhvr>
                                        <p:cTn id="110" dur="500"/>
                                        <p:tgtEl>
                                          <p:spTgt spid="48"/>
                                        </p:tgtEl>
                                      </p:cBhvr>
                                    </p:animEffect>
                                    <p:anim calcmode="lin" valueType="num">
                                      <p:cBhvr>
                                        <p:cTn id="111" dur="500" fill="hold"/>
                                        <p:tgtEl>
                                          <p:spTgt spid="48"/>
                                        </p:tgtEl>
                                        <p:attrNameLst>
                                          <p:attrName>ppt_x</p:attrName>
                                        </p:attrNameLst>
                                      </p:cBhvr>
                                      <p:tavLst>
                                        <p:tav tm="0">
                                          <p:val>
                                            <p:strVal val="#ppt_x"/>
                                          </p:val>
                                        </p:tav>
                                        <p:tav tm="100000">
                                          <p:val>
                                            <p:strVal val="#ppt_x"/>
                                          </p:val>
                                        </p:tav>
                                      </p:tavLst>
                                    </p:anim>
                                    <p:anim calcmode="lin" valueType="num">
                                      <p:cBhvr>
                                        <p:cTn id="112"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5" grpId="0"/>
      <p:bldP spid="37" grpId="0"/>
      <p:bldP spid="41" grpId="0"/>
      <p:bldP spid="45" grpId="0"/>
      <p:bldP spid="46" grpId="0"/>
      <p:bldP spid="47" grpId="0"/>
      <p:bldP spid="48" grpId="0"/>
      <p:bldP spid="3" grpId="0"/>
      <p:bldP spid="6" grpId="0"/>
      <p:bldP spid="7" grpId="0"/>
      <p:bldP spid="8" grpId="0"/>
      <p:bldP spid="11" grpId="0"/>
      <p:bldP spid="17" grpId="0"/>
      <p:bldP spid="19" grpId="0" animBg="1"/>
      <p:bldP spid="2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bilgi Yer Tutucusu 4"/>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129</a:t>
            </a:fld>
            <a:endParaRPr lang="tr-TR"/>
          </a:p>
        </p:txBody>
      </p:sp>
      <p:sp>
        <p:nvSpPr>
          <p:cNvPr id="3" name="Başlık 1"/>
          <p:cNvSpPr txBox="1">
            <a:spLocks/>
          </p:cNvSpPr>
          <p:nvPr/>
        </p:nvSpPr>
        <p:spPr>
          <a:xfrm>
            <a:off x="1187624" y="627859"/>
            <a:ext cx="6984776" cy="1470025"/>
          </a:xfrm>
          <a:prstGeom prst="rect">
            <a:avLst/>
          </a:prstGeom>
        </p:spPr>
        <p:txBody>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tr-TR" b="1" dirty="0">
                <a:solidFill>
                  <a:srgbClr val="FF0000"/>
                </a:solidFill>
                <a:effectLst>
                  <a:outerShdw blurRad="38100" dist="38100" dir="2700000" algn="tl">
                    <a:srgbClr val="000000">
                      <a:alpha val="43137"/>
                    </a:srgbClr>
                  </a:outerShdw>
                </a:effectLst>
              </a:rPr>
              <a:t>3. STATİK DENGE VE KUVVET ANALİZLERİ</a:t>
            </a:r>
          </a:p>
        </p:txBody>
      </p:sp>
      <p:sp>
        <p:nvSpPr>
          <p:cNvPr id="4" name="Alt Başlık 2"/>
          <p:cNvSpPr txBox="1">
            <a:spLocks/>
          </p:cNvSpPr>
          <p:nvPr/>
        </p:nvSpPr>
        <p:spPr>
          <a:xfrm>
            <a:off x="431540" y="4810406"/>
            <a:ext cx="8496944" cy="864890"/>
          </a:xfrm>
          <a:prstGeom prst="rect">
            <a:avLst/>
          </a:prstGeom>
        </p:spPr>
        <p:txBody>
          <a:bodyPr>
            <a:normAutofit fontScale="85000" lnSpcReduction="2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tr-TR" dirty="0"/>
              <a:t>Bu bölümde dış yüklerin etkisine maruz olmasına rağmen, durağan halde (dengede) bulunan </a:t>
            </a:r>
            <a:r>
              <a:rPr lang="tr-TR" dirty="0" err="1"/>
              <a:t>rijit</a:t>
            </a:r>
            <a:r>
              <a:rPr lang="tr-TR" dirty="0"/>
              <a:t> cisimler ve sistemler incelenecektir. Amacımız ise bilinmeyen kuvvetleri hesaplamaktır.</a:t>
            </a:r>
          </a:p>
        </p:txBody>
      </p:sp>
      <p:sp>
        <p:nvSpPr>
          <p:cNvPr id="10" name="Metin kutusu 9"/>
          <p:cNvSpPr txBox="1"/>
          <p:nvPr/>
        </p:nvSpPr>
        <p:spPr>
          <a:xfrm>
            <a:off x="55636" y="83998"/>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pic>
        <p:nvPicPr>
          <p:cNvPr id="93186" name="Picture 2" descr="Ä°lgili resim"/>
          <p:cNvPicPr>
            <a:picLocks noChangeAspect="1" noChangeArrowheads="1"/>
          </p:cNvPicPr>
          <p:nvPr/>
        </p:nvPicPr>
        <p:blipFill rotWithShape="1">
          <a:blip r:embed="rId2">
            <a:extLst>
              <a:ext uri="{28A0092B-C50C-407E-A947-70E740481C1C}">
                <a14:useLocalDpi xmlns:a14="http://schemas.microsoft.com/office/drawing/2010/main" val="0"/>
              </a:ext>
            </a:extLst>
          </a:blip>
          <a:srcRect l="7192" t="14613" r="8894" b="18814"/>
          <a:stretch/>
        </p:blipFill>
        <p:spPr bwMode="auto">
          <a:xfrm>
            <a:off x="628650" y="1534288"/>
            <a:ext cx="7560840"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981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wipe(down)">
                                      <p:cBhvr>
                                        <p:cTn id="7" dur="500"/>
                                        <p:tgtEl>
                                          <p:spTgt spid="9318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13</a:t>
            </a:fld>
            <a:endParaRPr lang="tr-TR"/>
          </a:p>
        </p:txBody>
      </p:sp>
      <p:sp>
        <p:nvSpPr>
          <p:cNvPr id="5" name="Dikdörtgen 4"/>
          <p:cNvSpPr/>
          <p:nvPr/>
        </p:nvSpPr>
        <p:spPr>
          <a:xfrm>
            <a:off x="662629" y="476672"/>
            <a:ext cx="7725795" cy="1200329"/>
          </a:xfrm>
          <a:prstGeom prst="rect">
            <a:avLst/>
          </a:prstGeom>
        </p:spPr>
        <p:txBody>
          <a:bodyPr wrap="square">
            <a:spAutoFit/>
          </a:bodyPr>
          <a:lstStyle/>
          <a:p>
            <a:pPr algn="just"/>
            <a:r>
              <a:rPr lang="tr-TR" dirty="0"/>
              <a:t>Şunu da belirtmekte fayda var ki, boyutların değiştirmekle dayanım ve ekonomiklik açısından en iyi çözüm bulunabilir ancak bu sırada sistemin </a:t>
            </a:r>
            <a:r>
              <a:rPr lang="tr-TR" b="1" dirty="0">
                <a:solidFill>
                  <a:srgbClr val="FF0000"/>
                </a:solidFill>
              </a:rPr>
              <a:t>işlevselliğinin</a:t>
            </a:r>
            <a:r>
              <a:rPr lang="tr-TR" dirty="0"/>
              <a:t> de kaybedilmemesi  gereklidir.  Bu da karşımıza üçüncü bir şart olarak çıkmaktadır.</a:t>
            </a:r>
          </a:p>
        </p:txBody>
      </p:sp>
      <p:pic>
        <p:nvPicPr>
          <p:cNvPr id="6" name="Resim 5"/>
          <p:cNvPicPr>
            <a:picLocks noChangeAspect="1"/>
          </p:cNvPicPr>
          <p:nvPr/>
        </p:nvPicPr>
        <p:blipFill>
          <a:blip r:embed="rId2"/>
          <a:stretch>
            <a:fillRect/>
          </a:stretch>
        </p:blipFill>
        <p:spPr>
          <a:xfrm>
            <a:off x="712205" y="1936860"/>
            <a:ext cx="7657182" cy="3580372"/>
          </a:xfrm>
          <a:prstGeom prst="rect">
            <a:avLst/>
          </a:prstGeom>
        </p:spPr>
      </p:pic>
      <p:sp>
        <p:nvSpPr>
          <p:cNvPr id="10" name="Metin kutusu 9"/>
          <p:cNvSpPr txBox="1"/>
          <p:nvPr/>
        </p:nvSpPr>
        <p:spPr>
          <a:xfrm>
            <a:off x="1906596" y="5601290"/>
            <a:ext cx="5497810" cy="276999"/>
          </a:xfrm>
          <a:prstGeom prst="rect">
            <a:avLst/>
          </a:prstGeom>
          <a:noFill/>
        </p:spPr>
        <p:txBody>
          <a:bodyPr wrap="square" rtlCol="0">
            <a:spAutoFit/>
          </a:bodyPr>
          <a:lstStyle/>
          <a:p>
            <a:r>
              <a:rPr lang="tr-TR" sz="1200" dirty="0"/>
              <a:t>Yüklere dayanabilmiş ancak aşırı şekil değiştirmekle işlevselliğini yitirmiş bir köprü</a:t>
            </a:r>
          </a:p>
        </p:txBody>
      </p:sp>
    </p:spTree>
    <p:extLst>
      <p:ext uri="{BB962C8B-B14F-4D97-AF65-F5344CB8AC3E}">
        <p14:creationId xmlns:p14="http://schemas.microsoft.com/office/powerpoint/2010/main" val="2460650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359" y="1191540"/>
            <a:ext cx="2348229" cy="2366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etin kutusu 2"/>
          <p:cNvSpPr txBox="1"/>
          <p:nvPr/>
        </p:nvSpPr>
        <p:spPr>
          <a:xfrm>
            <a:off x="193867" y="332656"/>
            <a:ext cx="8756265" cy="830997"/>
          </a:xfrm>
          <a:prstGeom prst="rect">
            <a:avLst/>
          </a:prstGeom>
          <a:noFill/>
        </p:spPr>
        <p:txBody>
          <a:bodyPr wrap="square" rtlCol="0">
            <a:spAutoFit/>
          </a:bodyPr>
          <a:lstStyle/>
          <a:p>
            <a:r>
              <a:rPr lang="tr-TR" sz="1600" b="1" dirty="0">
                <a:solidFill>
                  <a:srgbClr val="FF0000"/>
                </a:solidFill>
              </a:rPr>
              <a:t>3.1 Denge Şartı:</a:t>
            </a:r>
          </a:p>
          <a:p>
            <a:r>
              <a:rPr lang="tr-TR" sz="1600" dirty="0"/>
              <a:t>Dış yüklerin etkisine maruz bir cismin veya sistemin hareketsiz kalması yani dengede olabilmesi için; bileşke kuvvetin (R) ve bir noktaya göre bileşke momentin (M) sıfır olması gerekir. </a:t>
            </a:r>
          </a:p>
        </p:txBody>
      </p:sp>
      <p:grpSp>
        <p:nvGrpSpPr>
          <p:cNvPr id="12" name="Grup 11"/>
          <p:cNvGrpSpPr/>
          <p:nvPr/>
        </p:nvGrpSpPr>
        <p:grpSpPr>
          <a:xfrm>
            <a:off x="5135117" y="1965630"/>
            <a:ext cx="2976593" cy="875571"/>
            <a:chOff x="1835696" y="1275091"/>
            <a:chExt cx="2755396" cy="875571"/>
          </a:xfrm>
        </p:grpSpPr>
        <p:sp>
          <p:nvSpPr>
            <p:cNvPr id="11" name="Yuvarlatılmış Dikdörtgen 10"/>
            <p:cNvSpPr/>
            <p:nvPr/>
          </p:nvSpPr>
          <p:spPr>
            <a:xfrm>
              <a:off x="1835696" y="1275091"/>
              <a:ext cx="2755396" cy="875571"/>
            </a:xfrm>
            <a:prstGeom prst="round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9" name="Metin kutusu 8"/>
                <p:cNvSpPr txBox="1"/>
                <p:nvPr/>
              </p:nvSpPr>
              <p:spPr>
                <a:xfrm>
                  <a:off x="2051720" y="1329293"/>
                  <a:ext cx="647934"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𝑅</m:t>
                            </m:r>
                          </m:e>
                        </m:acc>
                        <m:r>
                          <a:rPr lang="tr-TR" i="1" smtClean="0">
                            <a:latin typeface="Cambria Math" panose="02040503050406030204" pitchFamily="18" charset="0"/>
                          </a:rPr>
                          <m:t>=</m:t>
                        </m:r>
                        <m:r>
                          <a:rPr lang="tr-TR" b="0" i="1" smtClean="0">
                            <a:latin typeface="Cambria Math" panose="02040503050406030204" pitchFamily="18" charset="0"/>
                          </a:rPr>
                          <m:t>0</m:t>
                        </m:r>
                      </m:oMath>
                    </m:oMathPara>
                  </a14:m>
                  <a:endParaRPr lang="tr-TR" dirty="0"/>
                </a:p>
              </p:txBody>
            </p:sp>
          </mc:Choice>
          <mc:Fallback xmlns="">
            <p:sp>
              <p:nvSpPr>
                <p:cNvPr id="9" name="Metin kutusu 8"/>
                <p:cNvSpPr txBox="1">
                  <a:spLocks noRot="1" noChangeAspect="1" noMove="1" noResize="1" noEditPoints="1" noAdjustHandles="1" noChangeArrowheads="1" noChangeShapeType="1" noTextEdit="1"/>
                </p:cNvSpPr>
                <p:nvPr/>
              </p:nvSpPr>
              <p:spPr>
                <a:xfrm>
                  <a:off x="2051720" y="1329293"/>
                  <a:ext cx="647934" cy="310598"/>
                </a:xfrm>
                <a:prstGeom prst="rect">
                  <a:avLst/>
                </a:prstGeom>
                <a:blipFill rotWithShape="0">
                  <a:blip r:embed="rId3"/>
                  <a:stretch>
                    <a:fillRect l="-3478" r="-2609" b="-9804"/>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4" name="Metin kutusu 13"/>
                <p:cNvSpPr txBox="1"/>
                <p:nvPr/>
              </p:nvSpPr>
              <p:spPr>
                <a:xfrm>
                  <a:off x="2027418" y="1751773"/>
                  <a:ext cx="731315"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𝑀</m:t>
                                </m:r>
                              </m:e>
                            </m:acc>
                          </m:e>
                          <m:sub>
                            <m:r>
                              <a:rPr lang="tr-TR" b="0" i="1" smtClean="0">
                                <a:latin typeface="Cambria Math" panose="02040503050406030204" pitchFamily="18" charset="0"/>
                              </a:rPr>
                              <m:t>𝑜</m:t>
                            </m:r>
                          </m:sub>
                        </m:sSub>
                        <m:r>
                          <a:rPr lang="tr-TR" i="1" smtClean="0">
                            <a:latin typeface="Cambria Math" panose="02040503050406030204" pitchFamily="18" charset="0"/>
                          </a:rPr>
                          <m:t>=</m:t>
                        </m:r>
                        <m:r>
                          <a:rPr lang="tr-TR" b="0" i="1" smtClean="0">
                            <a:latin typeface="Cambria Math" panose="02040503050406030204" pitchFamily="18" charset="0"/>
                          </a:rPr>
                          <m:t>0</m:t>
                        </m:r>
                      </m:oMath>
                    </m:oMathPara>
                  </a14:m>
                  <a:endParaRPr lang="tr-TR" dirty="0"/>
                </a:p>
              </p:txBody>
            </p:sp>
          </mc:Choice>
          <mc:Fallback xmlns="">
            <p:sp>
              <p:nvSpPr>
                <p:cNvPr id="14" name="Metin kutusu 13"/>
                <p:cNvSpPr txBox="1">
                  <a:spLocks noRot="1" noChangeAspect="1" noMove="1" noResize="1" noEditPoints="1" noAdjustHandles="1" noChangeArrowheads="1" noChangeShapeType="1" noTextEdit="1"/>
                </p:cNvSpPr>
                <p:nvPr/>
              </p:nvSpPr>
              <p:spPr>
                <a:xfrm>
                  <a:off x="2027418" y="1751773"/>
                  <a:ext cx="731315" cy="310598"/>
                </a:xfrm>
                <a:prstGeom prst="rect">
                  <a:avLst/>
                </a:prstGeom>
                <a:blipFill rotWithShape="0">
                  <a:blip r:embed="rId4"/>
                  <a:stretch>
                    <a:fillRect l="-6202" r="-6202" b="-14000"/>
                  </a:stretch>
                </a:blipFill>
              </p:spPr>
              <p:txBody>
                <a:bodyPr/>
                <a:lstStyle/>
                <a:p>
                  <a:r>
                    <a:rPr lang="tr-TR">
                      <a:noFill/>
                    </a:rPr>
                    <a:t> </a:t>
                  </a:r>
                </a:p>
              </p:txBody>
            </p:sp>
          </mc:Fallback>
        </mc:AlternateContent>
        <p:sp>
          <p:nvSpPr>
            <p:cNvPr id="10" name="Metin kutusu 9"/>
            <p:cNvSpPr txBox="1"/>
            <p:nvPr/>
          </p:nvSpPr>
          <p:spPr>
            <a:xfrm>
              <a:off x="3061935" y="1484592"/>
              <a:ext cx="1189539" cy="369332"/>
            </a:xfrm>
            <a:prstGeom prst="rect">
              <a:avLst/>
            </a:prstGeom>
            <a:noFill/>
          </p:spPr>
          <p:txBody>
            <a:bodyPr wrap="none" rtlCol="0">
              <a:spAutoFit/>
            </a:bodyPr>
            <a:lstStyle/>
            <a:p>
              <a:r>
                <a:rPr lang="tr-TR" b="1" dirty="0"/>
                <a:t>Denge Şartı</a:t>
              </a:r>
            </a:p>
          </p:txBody>
        </p:sp>
      </p:grpSp>
      <p:pic>
        <p:nvPicPr>
          <p:cNvPr id="1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3686" y="1604303"/>
            <a:ext cx="1577768" cy="1818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Dikdörtgen 23"/>
          <p:cNvSpPr/>
          <p:nvPr/>
        </p:nvSpPr>
        <p:spPr>
          <a:xfrm>
            <a:off x="395536" y="3685904"/>
            <a:ext cx="7920880" cy="800219"/>
          </a:xfrm>
          <a:prstGeom prst="rect">
            <a:avLst/>
          </a:prstGeom>
        </p:spPr>
        <p:txBody>
          <a:bodyPr wrap="square">
            <a:spAutoFit/>
          </a:bodyPr>
          <a:lstStyle/>
          <a:p>
            <a:pPr marL="285750" indent="-285750" algn="just">
              <a:buFont typeface="Wingdings" panose="05000000000000000000" pitchFamily="2" charset="2"/>
              <a:buChar char="Ø"/>
            </a:pPr>
            <a:r>
              <a:rPr lang="tr-TR" sz="1400" dirty="0"/>
              <a:t>Genellikle 3 boyutlu problemler için vektörel çözüm tercih edilir.</a:t>
            </a:r>
          </a:p>
          <a:p>
            <a:pPr algn="just"/>
            <a:endParaRPr lang="tr-TR" sz="1400" dirty="0"/>
          </a:p>
          <a:p>
            <a:pPr algn="just"/>
            <a:r>
              <a:rPr lang="tr-TR" b="1" u="sng" dirty="0"/>
              <a:t>Denge problemlerinde vektörel çözüm yapılacaksa:</a:t>
            </a:r>
          </a:p>
        </p:txBody>
      </p:sp>
      <p:sp>
        <p:nvSpPr>
          <p:cNvPr id="2" name="Altbilgi Yer Tutucusu 1"/>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130</a:t>
            </a:fld>
            <a:endParaRPr lang="tr-TR"/>
          </a:p>
        </p:txBody>
      </p:sp>
      <p:sp>
        <p:nvSpPr>
          <p:cNvPr id="25" name="Metin kutusu 24"/>
          <p:cNvSpPr txBox="1"/>
          <p:nvPr/>
        </p:nvSpPr>
        <p:spPr>
          <a:xfrm>
            <a:off x="55636" y="83998"/>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sp>
        <p:nvSpPr>
          <p:cNvPr id="5" name="Metin kutusu 4"/>
          <p:cNvSpPr txBox="1"/>
          <p:nvPr/>
        </p:nvSpPr>
        <p:spPr>
          <a:xfrm>
            <a:off x="8262066" y="2167922"/>
            <a:ext cx="813043" cy="369332"/>
          </a:xfrm>
          <a:prstGeom prst="rect">
            <a:avLst/>
          </a:prstGeom>
          <a:noFill/>
        </p:spPr>
        <p:txBody>
          <a:bodyPr wrap="none" rtlCol="0">
            <a:spAutoFit/>
          </a:bodyPr>
          <a:lstStyle/>
          <a:p>
            <a:r>
              <a:rPr lang="tr-TR" dirty="0"/>
              <a:t>(D 3.1)</a:t>
            </a:r>
          </a:p>
        </p:txBody>
      </p:sp>
      <mc:AlternateContent xmlns:mc="http://schemas.openxmlformats.org/markup-compatibility/2006" xmlns:a14="http://schemas.microsoft.com/office/drawing/2010/main">
        <mc:Choice Requires="a14">
          <p:sp>
            <p:nvSpPr>
              <p:cNvPr id="4" name="Metin kutusu 3">
                <a:extLst>
                  <a:ext uri="{FF2B5EF4-FFF2-40B4-BE49-F238E27FC236}">
                    <a16:creationId xmlns:a16="http://schemas.microsoft.com/office/drawing/2014/main" id="{F0468713-9798-89FB-019E-8F5B3FD90ABB}"/>
                  </a:ext>
                </a:extLst>
              </p:cNvPr>
              <p:cNvSpPr txBox="1"/>
              <p:nvPr/>
            </p:nvSpPr>
            <p:spPr>
              <a:xfrm>
                <a:off x="540368" y="5133092"/>
                <a:ext cx="3960440" cy="672172"/>
              </a:xfrm>
              <a:prstGeom prst="rect">
                <a:avLst/>
              </a:prstGeom>
              <a:solidFill>
                <a:schemeClr val="accent1">
                  <a:lumMod val="40000"/>
                  <a:lumOff val="6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𝑅</m:t>
                          </m:r>
                        </m:e>
                      </m:acc>
                      <m:r>
                        <a:rPr lang="tr-TR" sz="1600" i="1" smtClean="0">
                          <a:latin typeface="Cambria Math" panose="02040503050406030204" pitchFamily="18" charset="0"/>
                        </a:rPr>
                        <m:t>=</m:t>
                      </m:r>
                      <m:nary>
                        <m:naryPr>
                          <m:chr m:val="∑"/>
                          <m:ctrlPr>
                            <a:rPr lang="tr-TR" sz="1600" i="1" smtClean="0">
                              <a:latin typeface="Cambria Math" panose="02040503050406030204" pitchFamily="18" charset="0"/>
                            </a:rPr>
                          </m:ctrlPr>
                        </m:naryPr>
                        <m:sub>
                          <m:r>
                            <m:rPr>
                              <m:brk m:alnAt="23"/>
                            </m:rPr>
                            <a:rPr lang="tr-TR" sz="1600" b="0" i="1" smtClean="0">
                              <a:latin typeface="Cambria Math" panose="02040503050406030204" pitchFamily="18" charset="0"/>
                            </a:rPr>
                            <m:t>𝑖</m:t>
                          </m:r>
                        </m:sub>
                        <m:sup>
                          <m:r>
                            <a:rPr lang="tr-TR" sz="1600" b="0" i="1" smtClean="0">
                              <a:latin typeface="Cambria Math" panose="02040503050406030204" pitchFamily="18" charset="0"/>
                            </a:rPr>
                            <m:t>𝑛</m:t>
                          </m:r>
                        </m:sup>
                        <m:e>
                          <m:sSub>
                            <m:sSubPr>
                              <m:ctrlPr>
                                <a:rPr lang="tr-TR" sz="1600" i="1" smtClean="0">
                                  <a:latin typeface="Cambria Math" panose="02040503050406030204" pitchFamily="18" charset="0"/>
                                </a:rPr>
                              </m:ctrlPr>
                            </m:sSubPr>
                            <m:e>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𝐹</m:t>
                                  </m:r>
                                </m:e>
                              </m:acc>
                            </m:e>
                            <m:sub>
                              <m:r>
                                <a:rPr lang="tr-TR" sz="1600" b="0" i="1" smtClean="0">
                                  <a:latin typeface="Cambria Math" panose="02040503050406030204" pitchFamily="18" charset="0"/>
                                </a:rPr>
                                <m:t>𝑖</m:t>
                              </m:r>
                            </m:sub>
                          </m:sSub>
                          <m:r>
                            <a:rPr lang="tr-TR" sz="1600" b="0" i="1" smtClean="0">
                              <a:latin typeface="Cambria Math" panose="02040503050406030204" pitchFamily="18" charset="0"/>
                            </a:rPr>
                            <m:t>=</m:t>
                          </m:r>
                          <m:nary>
                            <m:naryPr>
                              <m:chr m:val="∑"/>
                              <m:subHide m:val="on"/>
                              <m:supHide m:val="on"/>
                              <m:ctrlPr>
                                <a:rPr lang="tr-TR" sz="1600" b="0" i="1" smtClean="0">
                                  <a:latin typeface="Cambria Math" panose="02040503050406030204" pitchFamily="18" charset="0"/>
                                </a:rPr>
                              </m:ctrlPr>
                            </m:naryPr>
                            <m:sub/>
                            <m:sup/>
                            <m:e>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𝑥</m:t>
                                  </m:r>
                                </m:sub>
                              </m:sSub>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𝑖</m:t>
                                  </m:r>
                                </m:e>
                              </m:acc>
                            </m:e>
                          </m:nary>
                        </m:e>
                      </m:nary>
                      <m:r>
                        <a:rPr lang="tr-TR" sz="1600" b="0" i="0" smtClean="0">
                          <a:latin typeface="Cambria Math" panose="02040503050406030204" pitchFamily="18" charset="0"/>
                        </a:rPr>
                        <m:t>+</m:t>
                      </m:r>
                      <m:nary>
                        <m:naryPr>
                          <m:chr m:val="∑"/>
                          <m:subHide m:val="on"/>
                          <m:supHide m:val="on"/>
                          <m:ctrlPr>
                            <a:rPr lang="tr-TR" sz="1600" i="1">
                              <a:latin typeface="Cambria Math" panose="02040503050406030204" pitchFamily="18" charset="0"/>
                            </a:rPr>
                          </m:ctrlPr>
                        </m:naryPr>
                        <m:sub/>
                        <m:sup/>
                        <m:e>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b="0" i="1" smtClean="0">
                                  <a:latin typeface="Cambria Math" panose="02040503050406030204" pitchFamily="18" charset="0"/>
                                </a:rPr>
                                <m:t>𝑦</m:t>
                              </m:r>
                            </m:sub>
                          </m:sSub>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𝑗</m:t>
                              </m:r>
                            </m:e>
                          </m:acc>
                        </m:e>
                      </m:nary>
                      <m:r>
                        <a:rPr lang="tr-TR" sz="1600" b="0" i="1" smtClean="0">
                          <a:latin typeface="Cambria Math" panose="02040503050406030204" pitchFamily="18" charset="0"/>
                        </a:rPr>
                        <m:t>+</m:t>
                      </m:r>
                      <m:nary>
                        <m:naryPr>
                          <m:chr m:val="∑"/>
                          <m:subHide m:val="on"/>
                          <m:supHide m:val="on"/>
                          <m:ctrlPr>
                            <a:rPr lang="tr-TR" sz="1600" i="1">
                              <a:latin typeface="Cambria Math" panose="02040503050406030204" pitchFamily="18" charset="0"/>
                            </a:rPr>
                          </m:ctrlPr>
                        </m:naryPr>
                        <m:sub/>
                        <m:sup/>
                        <m:e>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b="0" i="1" smtClean="0">
                                  <a:latin typeface="Cambria Math" panose="02040503050406030204" pitchFamily="18" charset="0"/>
                                </a:rPr>
                                <m:t>𝑧</m:t>
                              </m:r>
                            </m:sub>
                          </m:sSub>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𝑘</m:t>
                              </m:r>
                            </m:e>
                          </m:acc>
                        </m:e>
                      </m:nary>
                      <m:r>
                        <a:rPr lang="tr-TR" sz="1600" b="0" i="1" smtClean="0">
                          <a:latin typeface="Cambria Math" panose="02040503050406030204" pitchFamily="18" charset="0"/>
                        </a:rPr>
                        <m:t>=0</m:t>
                      </m:r>
                    </m:oMath>
                  </m:oMathPara>
                </a14:m>
                <a:endParaRPr lang="tr-TR" sz="1600" dirty="0"/>
              </a:p>
            </p:txBody>
          </p:sp>
        </mc:Choice>
        <mc:Fallback xmlns="">
          <p:sp>
            <p:nvSpPr>
              <p:cNvPr id="4" name="Metin kutusu 3">
                <a:extLst>
                  <a:ext uri="{FF2B5EF4-FFF2-40B4-BE49-F238E27FC236}">
                    <a16:creationId xmlns:a16="http://schemas.microsoft.com/office/drawing/2014/main" id="{F0468713-9798-89FB-019E-8F5B3FD90ABB}"/>
                  </a:ext>
                </a:extLst>
              </p:cNvPr>
              <p:cNvSpPr txBox="1">
                <a:spLocks noRot="1" noChangeAspect="1" noMove="1" noResize="1" noEditPoints="1" noAdjustHandles="1" noChangeArrowheads="1" noChangeShapeType="1" noTextEdit="1"/>
              </p:cNvSpPr>
              <p:nvPr/>
            </p:nvSpPr>
            <p:spPr>
              <a:xfrm>
                <a:off x="540368" y="5133092"/>
                <a:ext cx="3960440" cy="672172"/>
              </a:xfrm>
              <a:prstGeom prst="rect">
                <a:avLst/>
              </a:prstGeom>
              <a:blipFill>
                <a:blip r:embed="rId6"/>
                <a:stretch>
                  <a:fillRect b="-90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 name="Metin kutusu 7">
                <a:extLst>
                  <a:ext uri="{FF2B5EF4-FFF2-40B4-BE49-F238E27FC236}">
                    <a16:creationId xmlns:a16="http://schemas.microsoft.com/office/drawing/2014/main" id="{CBDF4696-A60B-9A2A-5881-CF6A8FBADF3D}"/>
                  </a:ext>
                </a:extLst>
              </p:cNvPr>
              <p:cNvSpPr txBox="1"/>
              <p:nvPr/>
            </p:nvSpPr>
            <p:spPr>
              <a:xfrm>
                <a:off x="4776389" y="5177671"/>
                <a:ext cx="3892198" cy="596253"/>
              </a:xfrm>
              <a:prstGeom prst="rect">
                <a:avLst/>
              </a:prstGeom>
              <a:solidFill>
                <a:schemeClr val="accent1">
                  <a:lumMod val="40000"/>
                  <a:lumOff val="6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𝑀</m:t>
                              </m:r>
                            </m:e>
                          </m:acc>
                        </m:e>
                        <m:sub>
                          <m:r>
                            <a:rPr lang="tr-TR" sz="1600" b="0" i="1" smtClean="0">
                              <a:latin typeface="Cambria Math" panose="02040503050406030204" pitchFamily="18" charset="0"/>
                            </a:rPr>
                            <m:t>𝑜</m:t>
                          </m:r>
                        </m:sub>
                      </m:sSub>
                      <m:r>
                        <a:rPr lang="tr-TR" sz="1600" i="1" smtClean="0">
                          <a:latin typeface="Cambria Math" panose="02040503050406030204" pitchFamily="18" charset="0"/>
                        </a:rPr>
                        <m:t>=</m:t>
                      </m:r>
                      <m:nary>
                        <m:naryPr>
                          <m:chr m:val="∑"/>
                          <m:subHide m:val="on"/>
                          <m:supHide m:val="on"/>
                          <m:ctrlPr>
                            <a:rPr lang="tr-TR" sz="1600" i="1">
                              <a:latin typeface="Cambria Math" panose="02040503050406030204" pitchFamily="18" charset="0"/>
                            </a:rPr>
                          </m:ctrlPr>
                        </m:naryPr>
                        <m:sub/>
                        <m:sup/>
                        <m:e>
                          <m:sSub>
                            <m:sSubPr>
                              <m:ctrlPr>
                                <a:rPr lang="tr-TR" sz="1600" i="1">
                                  <a:latin typeface="Cambria Math" panose="02040503050406030204" pitchFamily="18" charset="0"/>
                                </a:rPr>
                              </m:ctrlPr>
                            </m:sSubPr>
                            <m:e>
                              <m:r>
                                <a:rPr lang="tr-TR" sz="1600" b="0" i="1" smtClean="0">
                                  <a:latin typeface="Cambria Math" panose="02040503050406030204" pitchFamily="18" charset="0"/>
                                </a:rPr>
                                <m:t>𝑀</m:t>
                              </m:r>
                            </m:e>
                            <m:sub>
                              <m:r>
                                <a:rPr lang="tr-TR" sz="1600" b="0" i="1" smtClean="0">
                                  <a:latin typeface="Cambria Math" panose="02040503050406030204" pitchFamily="18" charset="0"/>
                                </a:rPr>
                                <m:t>𝑥</m:t>
                              </m:r>
                            </m:sub>
                          </m:sSub>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𝑖</m:t>
                              </m:r>
                            </m:e>
                          </m:acc>
                        </m:e>
                      </m:nary>
                      <m:r>
                        <a:rPr lang="tr-TR" sz="1600" b="0" i="0" smtClean="0">
                          <a:latin typeface="Cambria Math" panose="02040503050406030204" pitchFamily="18" charset="0"/>
                        </a:rPr>
                        <m:t>+</m:t>
                      </m:r>
                      <m:nary>
                        <m:naryPr>
                          <m:chr m:val="∑"/>
                          <m:subHide m:val="on"/>
                          <m:supHide m:val="on"/>
                          <m:ctrlPr>
                            <a:rPr lang="tr-TR" sz="1600" i="1">
                              <a:latin typeface="Cambria Math" panose="02040503050406030204" pitchFamily="18" charset="0"/>
                            </a:rPr>
                          </m:ctrlPr>
                        </m:naryPr>
                        <m:sub/>
                        <m:sup/>
                        <m:e>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b="0" i="1" smtClean="0">
                                  <a:latin typeface="Cambria Math" panose="02040503050406030204" pitchFamily="18" charset="0"/>
                                </a:rPr>
                                <m:t>𝑦</m:t>
                              </m:r>
                            </m:sub>
                          </m:sSub>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𝑗</m:t>
                              </m:r>
                            </m:e>
                          </m:acc>
                        </m:e>
                      </m:nary>
                      <m:r>
                        <a:rPr lang="tr-TR" sz="1600" b="0" i="1" smtClean="0">
                          <a:latin typeface="Cambria Math" panose="02040503050406030204" pitchFamily="18" charset="0"/>
                        </a:rPr>
                        <m:t>+</m:t>
                      </m:r>
                      <m:nary>
                        <m:naryPr>
                          <m:chr m:val="∑"/>
                          <m:subHide m:val="on"/>
                          <m:supHide m:val="on"/>
                          <m:ctrlPr>
                            <a:rPr lang="tr-TR" sz="1600" i="1">
                              <a:latin typeface="Cambria Math" panose="02040503050406030204" pitchFamily="18" charset="0"/>
                            </a:rPr>
                          </m:ctrlPr>
                        </m:naryPr>
                        <m:sub/>
                        <m:sup/>
                        <m:e>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b="0" i="1" smtClean="0">
                                  <a:latin typeface="Cambria Math" panose="02040503050406030204" pitchFamily="18" charset="0"/>
                                </a:rPr>
                                <m:t>𝑧</m:t>
                              </m:r>
                            </m:sub>
                          </m:sSub>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𝑘</m:t>
                              </m:r>
                            </m:e>
                          </m:acc>
                        </m:e>
                      </m:nary>
                      <m:r>
                        <a:rPr lang="tr-TR" sz="1600" b="0" i="1" smtClean="0">
                          <a:latin typeface="Cambria Math" panose="02040503050406030204" pitchFamily="18" charset="0"/>
                        </a:rPr>
                        <m:t>=0</m:t>
                      </m:r>
                    </m:oMath>
                  </m:oMathPara>
                </a14:m>
                <a:endParaRPr lang="tr-TR" sz="1600" dirty="0"/>
              </a:p>
            </p:txBody>
          </p:sp>
        </mc:Choice>
        <mc:Fallback xmlns="">
          <p:sp>
            <p:nvSpPr>
              <p:cNvPr id="8" name="Metin kutusu 7">
                <a:extLst>
                  <a:ext uri="{FF2B5EF4-FFF2-40B4-BE49-F238E27FC236}">
                    <a16:creationId xmlns:a16="http://schemas.microsoft.com/office/drawing/2014/main" id="{CBDF4696-A60B-9A2A-5881-CF6A8FBADF3D}"/>
                  </a:ext>
                </a:extLst>
              </p:cNvPr>
              <p:cNvSpPr txBox="1">
                <a:spLocks noRot="1" noChangeAspect="1" noMove="1" noResize="1" noEditPoints="1" noAdjustHandles="1" noChangeArrowheads="1" noChangeShapeType="1" noTextEdit="1"/>
              </p:cNvSpPr>
              <p:nvPr/>
            </p:nvSpPr>
            <p:spPr>
              <a:xfrm>
                <a:off x="4776389" y="5177671"/>
                <a:ext cx="3892198" cy="596253"/>
              </a:xfrm>
              <a:prstGeom prst="rect">
                <a:avLst/>
              </a:prstGeom>
              <a:blipFill>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3" name="Metin kutusu 12">
                <a:extLst>
                  <a:ext uri="{FF2B5EF4-FFF2-40B4-BE49-F238E27FC236}">
                    <a16:creationId xmlns:a16="http://schemas.microsoft.com/office/drawing/2014/main" id="{9F2426F2-1621-97E2-0E96-175799D84791}"/>
                  </a:ext>
                </a:extLst>
              </p:cNvPr>
              <p:cNvSpPr txBox="1"/>
              <p:nvPr/>
            </p:nvSpPr>
            <p:spPr>
              <a:xfrm>
                <a:off x="554866" y="4707063"/>
                <a:ext cx="699949" cy="310598"/>
              </a:xfrm>
              <a:prstGeom prst="rect">
                <a:avLst/>
              </a:prstGeom>
              <a:solidFill>
                <a:schemeClr val="accent1">
                  <a:lumMod val="40000"/>
                  <a:lumOff val="6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𝑅</m:t>
                          </m:r>
                        </m:e>
                      </m:acc>
                      <m:r>
                        <a:rPr lang="tr-TR" i="1" smtClean="0">
                          <a:latin typeface="Cambria Math" panose="02040503050406030204" pitchFamily="18" charset="0"/>
                        </a:rPr>
                        <m:t>=</m:t>
                      </m:r>
                      <m:r>
                        <a:rPr lang="tr-TR" b="0" i="1" smtClean="0">
                          <a:latin typeface="Cambria Math" panose="02040503050406030204" pitchFamily="18" charset="0"/>
                        </a:rPr>
                        <m:t>0</m:t>
                      </m:r>
                    </m:oMath>
                  </m:oMathPara>
                </a14:m>
                <a:endParaRPr lang="tr-TR" dirty="0"/>
              </a:p>
            </p:txBody>
          </p:sp>
        </mc:Choice>
        <mc:Fallback xmlns="">
          <p:sp>
            <p:nvSpPr>
              <p:cNvPr id="13" name="Metin kutusu 12">
                <a:extLst>
                  <a:ext uri="{FF2B5EF4-FFF2-40B4-BE49-F238E27FC236}">
                    <a16:creationId xmlns:a16="http://schemas.microsoft.com/office/drawing/2014/main" id="{9F2426F2-1621-97E2-0E96-175799D84791}"/>
                  </a:ext>
                </a:extLst>
              </p:cNvPr>
              <p:cNvSpPr txBox="1">
                <a:spLocks noRot="1" noChangeAspect="1" noMove="1" noResize="1" noEditPoints="1" noAdjustHandles="1" noChangeArrowheads="1" noChangeShapeType="1" noTextEdit="1"/>
              </p:cNvSpPr>
              <p:nvPr/>
            </p:nvSpPr>
            <p:spPr>
              <a:xfrm>
                <a:off x="554866" y="4707063"/>
                <a:ext cx="699949" cy="310598"/>
              </a:xfrm>
              <a:prstGeom prst="rect">
                <a:avLst/>
              </a:prstGeom>
              <a:blipFill>
                <a:blip r:embed="rId8"/>
                <a:stretch>
                  <a:fillRect l="-2609" r="-3478" b="-784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Metin kutusu 14">
                <a:extLst>
                  <a:ext uri="{FF2B5EF4-FFF2-40B4-BE49-F238E27FC236}">
                    <a16:creationId xmlns:a16="http://schemas.microsoft.com/office/drawing/2014/main" id="{01C3D42E-4FE7-5327-EBC0-166C811C0339}"/>
                  </a:ext>
                </a:extLst>
              </p:cNvPr>
              <p:cNvSpPr txBox="1"/>
              <p:nvPr/>
            </p:nvSpPr>
            <p:spPr>
              <a:xfrm>
                <a:off x="4776389" y="4739811"/>
                <a:ext cx="790023" cy="310598"/>
              </a:xfrm>
              <a:prstGeom prst="rect">
                <a:avLst/>
              </a:prstGeom>
              <a:solidFill>
                <a:schemeClr val="accent1">
                  <a:lumMod val="40000"/>
                  <a:lumOff val="6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𝑀</m:t>
                              </m:r>
                            </m:e>
                          </m:acc>
                        </m:e>
                        <m:sub>
                          <m:r>
                            <a:rPr lang="tr-TR" b="0" i="1" smtClean="0">
                              <a:latin typeface="Cambria Math" panose="02040503050406030204" pitchFamily="18" charset="0"/>
                            </a:rPr>
                            <m:t>𝑜</m:t>
                          </m:r>
                        </m:sub>
                      </m:sSub>
                      <m:r>
                        <a:rPr lang="tr-TR" i="1" smtClean="0">
                          <a:latin typeface="Cambria Math" panose="02040503050406030204" pitchFamily="18" charset="0"/>
                        </a:rPr>
                        <m:t>=</m:t>
                      </m:r>
                      <m:r>
                        <a:rPr lang="tr-TR" b="0" i="1" smtClean="0">
                          <a:latin typeface="Cambria Math" panose="02040503050406030204" pitchFamily="18" charset="0"/>
                        </a:rPr>
                        <m:t>0</m:t>
                      </m:r>
                    </m:oMath>
                  </m:oMathPara>
                </a14:m>
                <a:endParaRPr lang="tr-TR" dirty="0"/>
              </a:p>
            </p:txBody>
          </p:sp>
        </mc:Choice>
        <mc:Fallback xmlns="">
          <p:sp>
            <p:nvSpPr>
              <p:cNvPr id="15" name="Metin kutusu 14">
                <a:extLst>
                  <a:ext uri="{FF2B5EF4-FFF2-40B4-BE49-F238E27FC236}">
                    <a16:creationId xmlns:a16="http://schemas.microsoft.com/office/drawing/2014/main" id="{01C3D42E-4FE7-5327-EBC0-166C811C0339}"/>
                  </a:ext>
                </a:extLst>
              </p:cNvPr>
              <p:cNvSpPr txBox="1">
                <a:spLocks noRot="1" noChangeAspect="1" noMove="1" noResize="1" noEditPoints="1" noAdjustHandles="1" noChangeArrowheads="1" noChangeShapeType="1" noTextEdit="1"/>
              </p:cNvSpPr>
              <p:nvPr/>
            </p:nvSpPr>
            <p:spPr>
              <a:xfrm>
                <a:off x="4776389" y="4739811"/>
                <a:ext cx="790023" cy="310598"/>
              </a:xfrm>
              <a:prstGeom prst="rect">
                <a:avLst/>
              </a:prstGeom>
              <a:blipFill>
                <a:blip r:embed="rId9"/>
                <a:stretch>
                  <a:fillRect l="-6202" r="-6202" b="-12000"/>
                </a:stretch>
              </a:blipFill>
            </p:spPr>
            <p:txBody>
              <a:bodyPr/>
              <a:lstStyle/>
              <a:p>
                <a:r>
                  <a:rPr lang="tr-TR">
                    <a:noFill/>
                  </a:rPr>
                  <a:t> </a:t>
                </a:r>
              </a:p>
            </p:txBody>
          </p:sp>
        </mc:Fallback>
      </mc:AlternateContent>
    </p:spTree>
    <p:extLst>
      <p:ext uri="{BB962C8B-B14F-4D97-AF65-F5344CB8AC3E}">
        <p14:creationId xmlns:p14="http://schemas.microsoft.com/office/powerpoint/2010/main" val="284763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anim calcmode="lin" valueType="num">
                                      <p:cBhvr>
                                        <p:cTn id="32" dur="500" fill="hold"/>
                                        <p:tgtEl>
                                          <p:spTgt spid="4"/>
                                        </p:tgtEl>
                                        <p:attrNameLst>
                                          <p:attrName>ppt_x</p:attrName>
                                        </p:attrNameLst>
                                      </p:cBhvr>
                                      <p:tavLst>
                                        <p:tav tm="0">
                                          <p:val>
                                            <p:strVal val="#ppt_x"/>
                                          </p:val>
                                        </p:tav>
                                        <p:tav tm="100000">
                                          <p:val>
                                            <p:strVal val="#ppt_x"/>
                                          </p:val>
                                        </p:tav>
                                      </p:tavLst>
                                    </p:anim>
                                    <p:anim calcmode="lin" valueType="num">
                                      <p:cBhvr>
                                        <p:cTn id="3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5" grpId="0"/>
      <p:bldP spid="4" grpId="0" animBg="1"/>
      <p:bldP spid="8"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131</a:t>
            </a:fld>
            <a:endParaRPr lang="tr-TR"/>
          </a:p>
        </p:txBody>
      </p:sp>
      <p:sp>
        <p:nvSpPr>
          <p:cNvPr id="25" name="Metin kutusu 24"/>
          <p:cNvSpPr txBox="1"/>
          <p:nvPr/>
        </p:nvSpPr>
        <p:spPr>
          <a:xfrm>
            <a:off x="55636" y="83998"/>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mc:AlternateContent xmlns:mc="http://schemas.openxmlformats.org/markup-compatibility/2006" xmlns:a14="http://schemas.microsoft.com/office/drawing/2010/main">
        <mc:Choice Requires="a14">
          <p:sp>
            <p:nvSpPr>
              <p:cNvPr id="38" name="Dikdörtgen 37"/>
              <p:cNvSpPr/>
              <p:nvPr/>
            </p:nvSpPr>
            <p:spPr>
              <a:xfrm>
                <a:off x="3220487" y="1244611"/>
                <a:ext cx="3737433" cy="763094"/>
              </a:xfrm>
              <a:prstGeom prst="rect">
                <a:avLst/>
              </a:prstGeom>
              <a:solidFill>
                <a:schemeClr val="accent1">
                  <a:lumMod val="60000"/>
                  <a:lumOff val="4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𝑥</m:t>
                              </m:r>
                            </m:sub>
                          </m:sSub>
                          <m:r>
                            <a:rPr lang="tr-TR" b="0" i="1" smtClean="0">
                              <a:latin typeface="Cambria Math" panose="02040503050406030204" pitchFamily="18" charset="0"/>
                            </a:rPr>
                            <m:t>=0</m:t>
                          </m:r>
                        </m:e>
                      </m:nary>
                      <m:r>
                        <a:rPr lang="tr-TR" b="0" i="1" smtClean="0">
                          <a:latin typeface="Cambria Math" panose="02040503050406030204" pitchFamily="18" charset="0"/>
                        </a:rPr>
                        <m:t>, </m:t>
                      </m:r>
                      <m:nary>
                        <m:naryPr>
                          <m:chr m:val="∑"/>
                          <m:subHide m:val="on"/>
                          <m:supHide m:val="on"/>
                          <m:ctrlPr>
                            <a:rPr lang="tr-TR" i="1">
                              <a:latin typeface="Cambria Math" panose="02040503050406030204" pitchFamily="18" charset="0"/>
                            </a:rPr>
                          </m:ctrlPr>
                        </m:naryPr>
                        <m:sub/>
                        <m:sup/>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𝑦</m:t>
                              </m:r>
                            </m:sub>
                          </m:sSub>
                          <m:r>
                            <a:rPr lang="tr-TR" i="1">
                              <a:latin typeface="Cambria Math" panose="02040503050406030204" pitchFamily="18" charset="0"/>
                            </a:rPr>
                            <m:t>=0</m:t>
                          </m:r>
                        </m:e>
                      </m:nary>
                      <m:r>
                        <a:rPr lang="tr-TR" b="0" i="1" smtClean="0">
                          <a:latin typeface="Cambria Math" panose="02040503050406030204" pitchFamily="18" charset="0"/>
                        </a:rPr>
                        <m:t>,</m:t>
                      </m:r>
                      <m:nary>
                        <m:naryPr>
                          <m:chr m:val="∑"/>
                          <m:subHide m:val="on"/>
                          <m:supHide m:val="on"/>
                          <m:ctrlPr>
                            <a:rPr lang="tr-TR" i="1">
                              <a:latin typeface="Cambria Math" panose="02040503050406030204" pitchFamily="18" charset="0"/>
                            </a:rPr>
                          </m:ctrlPr>
                        </m:naryPr>
                        <m:sub/>
                        <m:sup/>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𝑧</m:t>
                              </m:r>
                            </m:sub>
                          </m:sSub>
                          <m:r>
                            <a:rPr lang="tr-TR" i="1">
                              <a:latin typeface="Cambria Math" panose="02040503050406030204" pitchFamily="18" charset="0"/>
                            </a:rPr>
                            <m:t>=0</m:t>
                          </m:r>
                        </m:e>
                      </m:nary>
                    </m:oMath>
                  </m:oMathPara>
                </a14:m>
                <a:endParaRPr lang="tr-TR" dirty="0"/>
              </a:p>
            </p:txBody>
          </p:sp>
        </mc:Choice>
        <mc:Fallback xmlns="">
          <p:sp>
            <p:nvSpPr>
              <p:cNvPr id="38" name="Dikdörtgen 37"/>
              <p:cNvSpPr>
                <a:spLocks noRot="1" noChangeAspect="1" noMove="1" noResize="1" noEditPoints="1" noAdjustHandles="1" noChangeArrowheads="1" noChangeShapeType="1" noTextEdit="1"/>
              </p:cNvSpPr>
              <p:nvPr/>
            </p:nvSpPr>
            <p:spPr>
              <a:xfrm>
                <a:off x="3220487" y="1244611"/>
                <a:ext cx="3737433" cy="763094"/>
              </a:xfrm>
              <a:prstGeom prst="rect">
                <a:avLst/>
              </a:prstGeom>
              <a:blipFill>
                <a:blip r:embed="rId2"/>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1" name="Dikdörtgen 40"/>
              <p:cNvSpPr/>
              <p:nvPr/>
            </p:nvSpPr>
            <p:spPr>
              <a:xfrm>
                <a:off x="3220488" y="2005974"/>
                <a:ext cx="3737433" cy="763094"/>
              </a:xfrm>
              <a:prstGeom prst="rect">
                <a:avLst/>
              </a:prstGeom>
              <a:solidFill>
                <a:schemeClr val="accent1">
                  <a:lumMod val="60000"/>
                  <a:lumOff val="40000"/>
                </a:schemeClr>
              </a:solidFill>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a:latin typeface="Cambria Math" panose="02040503050406030204" pitchFamily="18" charset="0"/>
                                </a:rPr>
                              </m:ctrlPr>
                            </m:sSubPr>
                            <m:e>
                              <m:r>
                                <a:rPr lang="tr-TR" b="0" i="1" smtClean="0">
                                  <a:latin typeface="Cambria Math" panose="02040503050406030204" pitchFamily="18" charset="0"/>
                                </a:rPr>
                                <m:t>𝑀</m:t>
                              </m:r>
                            </m:e>
                            <m:sub>
                              <m:r>
                                <a:rPr lang="tr-TR" b="0" i="1" smtClean="0">
                                  <a:latin typeface="Cambria Math" panose="02040503050406030204" pitchFamily="18" charset="0"/>
                                </a:rPr>
                                <m:t>𝑥</m:t>
                              </m:r>
                            </m:sub>
                          </m:sSub>
                          <m:r>
                            <a:rPr lang="tr-TR" b="0" i="1" smtClean="0">
                              <a:latin typeface="Cambria Math" panose="02040503050406030204" pitchFamily="18" charset="0"/>
                            </a:rPr>
                            <m:t>=0</m:t>
                          </m:r>
                        </m:e>
                      </m:nary>
                      <m:r>
                        <a:rPr lang="tr-TR" b="0" i="1" smtClean="0">
                          <a:latin typeface="Cambria Math" panose="02040503050406030204" pitchFamily="18" charset="0"/>
                        </a:rPr>
                        <m:t>, </m:t>
                      </m:r>
                      <m:nary>
                        <m:naryPr>
                          <m:chr m:val="∑"/>
                          <m:subHide m:val="on"/>
                          <m:supHide m:val="on"/>
                          <m:ctrlPr>
                            <a:rPr lang="tr-TR" i="1">
                              <a:latin typeface="Cambria Math" panose="02040503050406030204" pitchFamily="18" charset="0"/>
                            </a:rPr>
                          </m:ctrlPr>
                        </m:naryPr>
                        <m:sub/>
                        <m:sup/>
                        <m:e>
                          <m:sSub>
                            <m:sSubPr>
                              <m:ctrlPr>
                                <a:rPr lang="tr-TR" i="1">
                                  <a:latin typeface="Cambria Math" panose="02040503050406030204" pitchFamily="18" charset="0"/>
                                </a:rPr>
                              </m:ctrlPr>
                            </m:sSubPr>
                            <m:e>
                              <m:r>
                                <a:rPr lang="tr-TR" b="0" i="1" smtClean="0">
                                  <a:latin typeface="Cambria Math" panose="02040503050406030204" pitchFamily="18" charset="0"/>
                                </a:rPr>
                                <m:t>𝑀</m:t>
                              </m:r>
                            </m:e>
                            <m:sub>
                              <m:r>
                                <a:rPr lang="tr-TR" b="0" i="1" smtClean="0">
                                  <a:latin typeface="Cambria Math" panose="02040503050406030204" pitchFamily="18" charset="0"/>
                                </a:rPr>
                                <m:t>𝑦</m:t>
                              </m:r>
                            </m:sub>
                          </m:sSub>
                          <m:r>
                            <a:rPr lang="tr-TR" i="1">
                              <a:latin typeface="Cambria Math" panose="02040503050406030204" pitchFamily="18" charset="0"/>
                            </a:rPr>
                            <m:t>=0</m:t>
                          </m:r>
                        </m:e>
                      </m:nary>
                      <m:r>
                        <a:rPr lang="tr-TR" b="0" i="1" smtClean="0">
                          <a:latin typeface="Cambria Math" panose="02040503050406030204" pitchFamily="18" charset="0"/>
                        </a:rPr>
                        <m:t>,</m:t>
                      </m:r>
                      <m:nary>
                        <m:naryPr>
                          <m:chr m:val="∑"/>
                          <m:subHide m:val="on"/>
                          <m:supHide m:val="on"/>
                          <m:ctrlPr>
                            <a:rPr lang="tr-TR" i="1">
                              <a:latin typeface="Cambria Math" panose="02040503050406030204" pitchFamily="18" charset="0"/>
                            </a:rPr>
                          </m:ctrlPr>
                        </m:naryPr>
                        <m:sub/>
                        <m:sup/>
                        <m:e>
                          <m:sSub>
                            <m:sSubPr>
                              <m:ctrlPr>
                                <a:rPr lang="tr-TR" i="1">
                                  <a:latin typeface="Cambria Math" panose="02040503050406030204" pitchFamily="18" charset="0"/>
                                </a:rPr>
                              </m:ctrlPr>
                            </m:sSubPr>
                            <m:e>
                              <m:r>
                                <a:rPr lang="tr-TR" b="0" i="1" smtClean="0">
                                  <a:latin typeface="Cambria Math" panose="02040503050406030204" pitchFamily="18" charset="0"/>
                                </a:rPr>
                                <m:t>𝑀</m:t>
                              </m:r>
                            </m:e>
                            <m:sub>
                              <m:r>
                                <a:rPr lang="tr-TR" b="0" i="1" smtClean="0">
                                  <a:latin typeface="Cambria Math" panose="02040503050406030204" pitchFamily="18" charset="0"/>
                                </a:rPr>
                                <m:t>𝑧</m:t>
                              </m:r>
                            </m:sub>
                          </m:sSub>
                          <m:r>
                            <a:rPr lang="tr-TR" i="1">
                              <a:latin typeface="Cambria Math" panose="02040503050406030204" pitchFamily="18" charset="0"/>
                            </a:rPr>
                            <m:t>=0</m:t>
                          </m:r>
                        </m:e>
                      </m:nary>
                    </m:oMath>
                  </m:oMathPara>
                </a14:m>
                <a:endParaRPr lang="tr-TR" dirty="0"/>
              </a:p>
            </p:txBody>
          </p:sp>
        </mc:Choice>
        <mc:Fallback xmlns="">
          <p:sp>
            <p:nvSpPr>
              <p:cNvPr id="41" name="Dikdörtgen 40"/>
              <p:cNvSpPr>
                <a:spLocks noRot="1" noChangeAspect="1" noMove="1" noResize="1" noEditPoints="1" noAdjustHandles="1" noChangeArrowheads="1" noChangeShapeType="1" noTextEdit="1"/>
              </p:cNvSpPr>
              <p:nvPr/>
            </p:nvSpPr>
            <p:spPr>
              <a:xfrm>
                <a:off x="3220488" y="2005974"/>
                <a:ext cx="3737433" cy="763094"/>
              </a:xfrm>
              <a:prstGeom prst="rect">
                <a:avLst/>
              </a:prstGeom>
              <a:blipFill>
                <a:blip r:embed="rId3"/>
                <a:stretch>
                  <a:fillRect/>
                </a:stretch>
              </a:blipFill>
            </p:spPr>
            <p:txBody>
              <a:bodyPr/>
              <a:lstStyle/>
              <a:p>
                <a:r>
                  <a:rPr lang="tr-TR">
                    <a:noFill/>
                  </a:rPr>
                  <a:t> </a:t>
                </a:r>
              </a:p>
            </p:txBody>
          </p:sp>
        </mc:Fallback>
      </mc:AlternateContent>
      <p:sp>
        <p:nvSpPr>
          <p:cNvPr id="2" name="Metin kutusu 1"/>
          <p:cNvSpPr txBox="1"/>
          <p:nvPr/>
        </p:nvSpPr>
        <p:spPr>
          <a:xfrm>
            <a:off x="512968" y="3102059"/>
            <a:ext cx="2682902" cy="830997"/>
          </a:xfrm>
          <a:prstGeom prst="rect">
            <a:avLst/>
          </a:prstGeom>
          <a:noFill/>
        </p:spPr>
        <p:txBody>
          <a:bodyPr wrap="square" rtlCol="0">
            <a:spAutoFit/>
          </a:bodyPr>
          <a:lstStyle/>
          <a:p>
            <a:r>
              <a:rPr lang="tr-TR" sz="1600" b="1" dirty="0"/>
              <a:t>2 Boyutlu (Düzlem) Denge Problemlerinde 3 bağımsız </a:t>
            </a:r>
            <a:r>
              <a:rPr lang="tr-TR" sz="1600" b="1" dirty="0" err="1"/>
              <a:t>skaler</a:t>
            </a:r>
            <a:r>
              <a:rPr lang="tr-TR" sz="1600" b="1" dirty="0"/>
              <a:t> denge denklemi:</a:t>
            </a:r>
          </a:p>
        </p:txBody>
      </p:sp>
      <mc:AlternateContent xmlns:mc="http://schemas.openxmlformats.org/markup-compatibility/2006" xmlns:a14="http://schemas.microsoft.com/office/drawing/2010/main">
        <mc:Choice Requires="a14">
          <p:sp>
            <p:nvSpPr>
              <p:cNvPr id="33" name="Dikdörtgen 32"/>
              <p:cNvSpPr/>
              <p:nvPr/>
            </p:nvSpPr>
            <p:spPr>
              <a:xfrm>
                <a:off x="3209925" y="3058205"/>
                <a:ext cx="3737433" cy="763094"/>
              </a:xfrm>
              <a:prstGeom prst="rect">
                <a:avLst/>
              </a:prstGeom>
              <a:solidFill>
                <a:schemeClr val="accent1">
                  <a:lumMod val="60000"/>
                  <a:lumOff val="4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𝑥</m:t>
                              </m:r>
                            </m:sub>
                          </m:sSub>
                          <m:r>
                            <a:rPr lang="tr-TR" b="0" i="1" smtClean="0">
                              <a:latin typeface="Cambria Math" panose="02040503050406030204" pitchFamily="18" charset="0"/>
                            </a:rPr>
                            <m:t>=0</m:t>
                          </m:r>
                        </m:e>
                      </m:nary>
                      <m:r>
                        <a:rPr lang="tr-TR" b="0" i="1" smtClean="0">
                          <a:latin typeface="Cambria Math" panose="02040503050406030204" pitchFamily="18" charset="0"/>
                        </a:rPr>
                        <m:t>, </m:t>
                      </m:r>
                      <m:nary>
                        <m:naryPr>
                          <m:chr m:val="∑"/>
                          <m:subHide m:val="on"/>
                          <m:supHide m:val="on"/>
                          <m:ctrlPr>
                            <a:rPr lang="tr-TR" i="1">
                              <a:latin typeface="Cambria Math" panose="02040503050406030204" pitchFamily="18" charset="0"/>
                            </a:rPr>
                          </m:ctrlPr>
                        </m:naryPr>
                        <m:sub/>
                        <m:sup/>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𝑦</m:t>
                              </m:r>
                            </m:sub>
                          </m:sSub>
                          <m:r>
                            <a:rPr lang="tr-TR" i="1">
                              <a:latin typeface="Cambria Math" panose="02040503050406030204" pitchFamily="18" charset="0"/>
                            </a:rPr>
                            <m:t>=0</m:t>
                          </m:r>
                        </m:e>
                      </m:nary>
                      <m:r>
                        <a:rPr lang="tr-TR" b="0" i="1" smtClean="0">
                          <a:latin typeface="Cambria Math" panose="02040503050406030204" pitchFamily="18" charset="0"/>
                        </a:rPr>
                        <m:t>,</m:t>
                      </m:r>
                      <m:nary>
                        <m:naryPr>
                          <m:chr m:val="∑"/>
                          <m:subHide m:val="on"/>
                          <m:supHide m:val="on"/>
                          <m:ctrlPr>
                            <a:rPr lang="tr-TR" i="1">
                              <a:latin typeface="Cambria Math" panose="02040503050406030204" pitchFamily="18" charset="0"/>
                            </a:rPr>
                          </m:ctrlPr>
                        </m:naryPr>
                        <m:sub/>
                        <m:sup/>
                        <m:e>
                          <m:sSub>
                            <m:sSubPr>
                              <m:ctrlPr>
                                <a:rPr lang="tr-TR" i="1">
                                  <a:latin typeface="Cambria Math" panose="02040503050406030204" pitchFamily="18" charset="0"/>
                                </a:rPr>
                              </m:ctrlPr>
                            </m:sSubPr>
                            <m:e>
                              <m:r>
                                <a:rPr lang="tr-TR" b="0" i="1" smtClean="0">
                                  <a:latin typeface="Cambria Math" panose="02040503050406030204" pitchFamily="18" charset="0"/>
                                </a:rPr>
                                <m:t>𝑀</m:t>
                              </m:r>
                            </m:e>
                            <m:sub>
                              <m:r>
                                <a:rPr lang="tr-TR" b="0" i="1" smtClean="0">
                                  <a:latin typeface="Cambria Math" panose="02040503050406030204" pitchFamily="18" charset="0"/>
                                </a:rPr>
                                <m:t>𝑧</m:t>
                              </m:r>
                            </m:sub>
                          </m:sSub>
                          <m:r>
                            <a:rPr lang="tr-TR" i="1">
                              <a:latin typeface="Cambria Math" panose="02040503050406030204" pitchFamily="18" charset="0"/>
                            </a:rPr>
                            <m:t>=0</m:t>
                          </m:r>
                        </m:e>
                      </m:nary>
                    </m:oMath>
                  </m:oMathPara>
                </a14:m>
                <a:endParaRPr lang="tr-TR" dirty="0"/>
              </a:p>
            </p:txBody>
          </p:sp>
        </mc:Choice>
        <mc:Fallback xmlns="">
          <p:sp>
            <p:nvSpPr>
              <p:cNvPr id="33" name="Dikdörtgen 32"/>
              <p:cNvSpPr>
                <a:spLocks noRot="1" noChangeAspect="1" noMove="1" noResize="1" noEditPoints="1" noAdjustHandles="1" noChangeArrowheads="1" noChangeShapeType="1" noTextEdit="1"/>
              </p:cNvSpPr>
              <p:nvPr/>
            </p:nvSpPr>
            <p:spPr>
              <a:xfrm>
                <a:off x="3209925" y="3058205"/>
                <a:ext cx="3737433" cy="763094"/>
              </a:xfrm>
              <a:prstGeom prst="rect">
                <a:avLst/>
              </a:prstGeom>
              <a:blipFill>
                <a:blip r:embed="rId4"/>
                <a:stretch>
                  <a:fillRect/>
                </a:stretch>
              </a:blipFill>
            </p:spPr>
            <p:txBody>
              <a:bodyPr/>
              <a:lstStyle/>
              <a:p>
                <a:r>
                  <a:rPr lang="tr-TR">
                    <a:noFill/>
                  </a:rPr>
                  <a:t> </a:t>
                </a:r>
              </a:p>
            </p:txBody>
          </p:sp>
        </mc:Fallback>
      </mc:AlternateContent>
      <p:sp>
        <p:nvSpPr>
          <p:cNvPr id="39" name="Metin kutusu 38"/>
          <p:cNvSpPr txBox="1"/>
          <p:nvPr/>
        </p:nvSpPr>
        <p:spPr>
          <a:xfrm>
            <a:off x="7353559" y="1671587"/>
            <a:ext cx="813043" cy="369332"/>
          </a:xfrm>
          <a:prstGeom prst="rect">
            <a:avLst/>
          </a:prstGeom>
          <a:noFill/>
        </p:spPr>
        <p:txBody>
          <a:bodyPr wrap="none" rtlCol="0">
            <a:spAutoFit/>
          </a:bodyPr>
          <a:lstStyle/>
          <a:p>
            <a:r>
              <a:rPr lang="tr-TR" dirty="0"/>
              <a:t>(D 3.2)</a:t>
            </a:r>
          </a:p>
        </p:txBody>
      </p:sp>
      <p:sp>
        <p:nvSpPr>
          <p:cNvPr id="40" name="Metin kutusu 39"/>
          <p:cNvSpPr txBox="1"/>
          <p:nvPr/>
        </p:nvSpPr>
        <p:spPr>
          <a:xfrm>
            <a:off x="7359357" y="3255086"/>
            <a:ext cx="813043" cy="369332"/>
          </a:xfrm>
          <a:prstGeom prst="rect">
            <a:avLst/>
          </a:prstGeom>
          <a:noFill/>
        </p:spPr>
        <p:txBody>
          <a:bodyPr wrap="none" rtlCol="0">
            <a:spAutoFit/>
          </a:bodyPr>
          <a:lstStyle/>
          <a:p>
            <a:r>
              <a:rPr lang="tr-TR" dirty="0"/>
              <a:t>(D 3.3)</a:t>
            </a:r>
          </a:p>
        </p:txBody>
      </p:sp>
      <p:sp>
        <p:nvSpPr>
          <p:cNvPr id="8" name="Metin kutusu 7"/>
          <p:cNvSpPr txBox="1"/>
          <p:nvPr/>
        </p:nvSpPr>
        <p:spPr>
          <a:xfrm>
            <a:off x="236351" y="397408"/>
            <a:ext cx="7117208" cy="369332"/>
          </a:xfrm>
          <a:prstGeom prst="rect">
            <a:avLst/>
          </a:prstGeom>
          <a:noFill/>
        </p:spPr>
        <p:txBody>
          <a:bodyPr wrap="square" rtlCol="0">
            <a:spAutoFit/>
          </a:bodyPr>
          <a:lstStyle/>
          <a:p>
            <a:r>
              <a:rPr lang="tr-TR" b="1" u="sng" dirty="0"/>
              <a:t>Denge problemlerinde </a:t>
            </a:r>
            <a:r>
              <a:rPr lang="tr-TR" b="1" u="sng" dirty="0" err="1"/>
              <a:t>skaler</a:t>
            </a:r>
            <a:r>
              <a:rPr lang="tr-TR" b="1" u="sng" dirty="0"/>
              <a:t> çözüm yapılacaksa: </a:t>
            </a:r>
          </a:p>
        </p:txBody>
      </p:sp>
      <p:sp>
        <p:nvSpPr>
          <p:cNvPr id="42" name="Metin kutusu 41"/>
          <p:cNvSpPr txBox="1"/>
          <p:nvPr/>
        </p:nvSpPr>
        <p:spPr>
          <a:xfrm>
            <a:off x="236351" y="4437112"/>
            <a:ext cx="8455776" cy="1569660"/>
          </a:xfrm>
          <a:prstGeom prst="rect">
            <a:avLst/>
          </a:prstGeom>
          <a:noFill/>
        </p:spPr>
        <p:txBody>
          <a:bodyPr wrap="square" rtlCol="0">
            <a:spAutoFit/>
          </a:bodyPr>
          <a:lstStyle/>
          <a:p>
            <a:r>
              <a:rPr lang="tr-TR" sz="1600" b="1" dirty="0"/>
              <a:t>Özet olarak;</a:t>
            </a:r>
          </a:p>
          <a:p>
            <a:pPr marL="285750" indent="-285750">
              <a:buFont typeface="Arial" panose="020B0604020202020204" pitchFamily="34" charset="0"/>
              <a:buChar char="•"/>
            </a:pPr>
            <a:r>
              <a:rPr lang="tr-TR" sz="1600" dirty="0"/>
              <a:t>3 boyutlu denge problemlerinde </a:t>
            </a:r>
            <a:r>
              <a:rPr lang="tr-TR" sz="1600" dirty="0" err="1"/>
              <a:t>vektörel</a:t>
            </a:r>
            <a:r>
              <a:rPr lang="tr-TR" sz="1600" dirty="0"/>
              <a:t> çözüm için D 3.1 denklemleri , </a:t>
            </a:r>
            <a:r>
              <a:rPr lang="tr-TR" sz="1600" dirty="0" err="1"/>
              <a:t>Skaler</a:t>
            </a:r>
            <a:r>
              <a:rPr lang="tr-TR" sz="1600" dirty="0"/>
              <a:t> Çözüm için D 3.2 denklemleri kullanılır.   </a:t>
            </a:r>
          </a:p>
          <a:p>
            <a:pPr marL="285750" indent="-285750">
              <a:buFont typeface="Arial" panose="020B0604020202020204" pitchFamily="34" charset="0"/>
              <a:buChar char="•"/>
            </a:pPr>
            <a:r>
              <a:rPr lang="tr-TR" sz="1600" dirty="0"/>
              <a:t>2 boyutlu denge problemlerinde </a:t>
            </a:r>
            <a:r>
              <a:rPr lang="tr-TR" sz="1600" dirty="0" err="1"/>
              <a:t>vektörel</a:t>
            </a:r>
            <a:r>
              <a:rPr lang="tr-TR" sz="1600" dirty="0"/>
              <a:t> çözüm için D 3.1 denklemleri,  </a:t>
            </a:r>
            <a:r>
              <a:rPr lang="tr-TR" sz="1600" dirty="0" err="1"/>
              <a:t>Skaler</a:t>
            </a:r>
            <a:r>
              <a:rPr lang="tr-TR" sz="1600" dirty="0"/>
              <a:t> çözüm  için D 3.3 denklemleri kullanılır.</a:t>
            </a:r>
          </a:p>
          <a:p>
            <a:pPr marL="285750" indent="-285750">
              <a:buFont typeface="Arial" panose="020B0604020202020204" pitchFamily="34" charset="0"/>
              <a:buChar char="•"/>
            </a:pPr>
            <a:r>
              <a:rPr lang="tr-TR" sz="1600" dirty="0"/>
              <a:t>3 boyutta </a:t>
            </a:r>
            <a:r>
              <a:rPr lang="tr-TR" sz="1600" dirty="0" err="1"/>
              <a:t>vektörel</a:t>
            </a:r>
            <a:r>
              <a:rPr lang="tr-TR" sz="1600" dirty="0"/>
              <a:t> çözüm, 2 boyutta </a:t>
            </a:r>
            <a:r>
              <a:rPr lang="tr-TR" sz="1600" dirty="0" err="1"/>
              <a:t>skaler</a:t>
            </a:r>
            <a:r>
              <a:rPr lang="tr-TR" sz="1600" dirty="0"/>
              <a:t> çözüm daha pratiktir ve tercih edilir.</a:t>
            </a:r>
          </a:p>
        </p:txBody>
      </p:sp>
      <p:sp>
        <p:nvSpPr>
          <p:cNvPr id="43" name="Metin kutusu 42"/>
          <p:cNvSpPr txBox="1"/>
          <p:nvPr/>
        </p:nvSpPr>
        <p:spPr>
          <a:xfrm>
            <a:off x="551640" y="1556524"/>
            <a:ext cx="2551363" cy="830997"/>
          </a:xfrm>
          <a:prstGeom prst="rect">
            <a:avLst/>
          </a:prstGeom>
          <a:noFill/>
        </p:spPr>
        <p:txBody>
          <a:bodyPr wrap="square" rtlCol="0">
            <a:spAutoFit/>
          </a:bodyPr>
          <a:lstStyle/>
          <a:p>
            <a:r>
              <a:rPr lang="tr-TR" sz="1600" b="1" dirty="0"/>
              <a:t>3 Boyutlu (uzay) problemler için, 6 bağımsız </a:t>
            </a:r>
            <a:r>
              <a:rPr lang="tr-TR" sz="1600" b="1" dirty="0" err="1"/>
              <a:t>skaler</a:t>
            </a:r>
            <a:r>
              <a:rPr lang="tr-TR" sz="1600" b="1" dirty="0"/>
              <a:t> denge denklemi:</a:t>
            </a:r>
          </a:p>
        </p:txBody>
      </p:sp>
    </p:spTree>
    <p:extLst>
      <p:ext uri="{BB962C8B-B14F-4D97-AF65-F5344CB8AC3E}">
        <p14:creationId xmlns:p14="http://schemas.microsoft.com/office/powerpoint/2010/main" val="598182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anim calcmode="lin" valueType="num">
                                      <p:cBhvr>
                                        <p:cTn id="18" dur="500" fill="hold"/>
                                        <p:tgtEl>
                                          <p:spTgt spid="38"/>
                                        </p:tgtEl>
                                        <p:attrNameLst>
                                          <p:attrName>ppt_x</p:attrName>
                                        </p:attrNameLst>
                                      </p:cBhvr>
                                      <p:tavLst>
                                        <p:tav tm="0">
                                          <p:val>
                                            <p:strVal val="#ppt_x"/>
                                          </p:val>
                                        </p:tav>
                                        <p:tav tm="100000">
                                          <p:val>
                                            <p:strVal val="#ppt_x"/>
                                          </p:val>
                                        </p:tav>
                                      </p:tavLst>
                                    </p:anim>
                                    <p:anim calcmode="lin" valueType="num">
                                      <p:cBhvr>
                                        <p:cTn id="19"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anim calcmode="lin" valueType="num">
                                      <p:cBhvr>
                                        <p:cTn id="25" dur="500" fill="hold"/>
                                        <p:tgtEl>
                                          <p:spTgt spid="41"/>
                                        </p:tgtEl>
                                        <p:attrNameLst>
                                          <p:attrName>ppt_x</p:attrName>
                                        </p:attrNameLst>
                                      </p:cBhvr>
                                      <p:tavLst>
                                        <p:tav tm="0">
                                          <p:val>
                                            <p:strVal val="#ppt_x"/>
                                          </p:val>
                                        </p:tav>
                                        <p:tav tm="100000">
                                          <p:val>
                                            <p:strVal val="#ppt_x"/>
                                          </p:val>
                                        </p:tav>
                                      </p:tavLst>
                                    </p:anim>
                                    <p:anim calcmode="lin" valueType="num">
                                      <p:cBhvr>
                                        <p:cTn id="26" dur="500" fill="hold"/>
                                        <p:tgtEl>
                                          <p:spTgt spid="4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anim calcmode="lin" valueType="num">
                                      <p:cBhvr>
                                        <p:cTn id="42" dur="500" fill="hold"/>
                                        <p:tgtEl>
                                          <p:spTgt spid="33"/>
                                        </p:tgtEl>
                                        <p:attrNameLst>
                                          <p:attrName>ppt_x</p:attrName>
                                        </p:attrNameLst>
                                      </p:cBhvr>
                                      <p:tavLst>
                                        <p:tav tm="0">
                                          <p:val>
                                            <p:strVal val="#ppt_x"/>
                                          </p:val>
                                        </p:tav>
                                        <p:tav tm="100000">
                                          <p:val>
                                            <p:strVal val="#ppt_x"/>
                                          </p:val>
                                        </p:tav>
                                      </p:tavLst>
                                    </p:anim>
                                    <p:anim calcmode="lin" valueType="num">
                                      <p:cBhvr>
                                        <p:cTn id="43" dur="500" fill="hold"/>
                                        <p:tgtEl>
                                          <p:spTgt spid="3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anim calcmode="lin" valueType="num">
                                      <p:cBhvr>
                                        <p:cTn id="47" dur="500" fill="hold"/>
                                        <p:tgtEl>
                                          <p:spTgt spid="40"/>
                                        </p:tgtEl>
                                        <p:attrNameLst>
                                          <p:attrName>ppt_x</p:attrName>
                                        </p:attrNameLst>
                                      </p:cBhvr>
                                      <p:tavLst>
                                        <p:tav tm="0">
                                          <p:val>
                                            <p:strVal val="#ppt_x"/>
                                          </p:val>
                                        </p:tav>
                                        <p:tav tm="100000">
                                          <p:val>
                                            <p:strVal val="#ppt_x"/>
                                          </p:val>
                                        </p:tav>
                                      </p:tavLst>
                                    </p:anim>
                                    <p:anim calcmode="lin" valueType="num">
                                      <p:cBhvr>
                                        <p:cTn id="48"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2">
                                            <p:txEl>
                                              <p:pRg st="0" end="0"/>
                                            </p:txEl>
                                          </p:spTgt>
                                        </p:tgtEl>
                                        <p:attrNameLst>
                                          <p:attrName>style.visibility</p:attrName>
                                        </p:attrNameLst>
                                      </p:cBhvr>
                                      <p:to>
                                        <p:strVal val="visible"/>
                                      </p:to>
                                    </p:set>
                                    <p:animEffect transition="in" filter="wipe(down)">
                                      <p:cBhvr>
                                        <p:cTn id="53" dur="500"/>
                                        <p:tgtEl>
                                          <p:spTgt spid="42">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42">
                                            <p:txEl>
                                              <p:pRg st="1" end="1"/>
                                            </p:txEl>
                                          </p:spTgt>
                                        </p:tgtEl>
                                        <p:attrNameLst>
                                          <p:attrName>style.visibility</p:attrName>
                                        </p:attrNameLst>
                                      </p:cBhvr>
                                      <p:to>
                                        <p:strVal val="visible"/>
                                      </p:to>
                                    </p:set>
                                    <p:animEffect transition="in" filter="wipe(down)">
                                      <p:cBhvr>
                                        <p:cTn id="58" dur="500"/>
                                        <p:tgtEl>
                                          <p:spTgt spid="42">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42">
                                            <p:txEl>
                                              <p:pRg st="2" end="2"/>
                                            </p:txEl>
                                          </p:spTgt>
                                        </p:tgtEl>
                                        <p:attrNameLst>
                                          <p:attrName>style.visibility</p:attrName>
                                        </p:attrNameLst>
                                      </p:cBhvr>
                                      <p:to>
                                        <p:strVal val="visible"/>
                                      </p:to>
                                    </p:set>
                                    <p:animEffect transition="in" filter="wipe(down)">
                                      <p:cBhvr>
                                        <p:cTn id="63" dur="500"/>
                                        <p:tgtEl>
                                          <p:spTgt spid="42">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42">
                                            <p:txEl>
                                              <p:pRg st="3" end="3"/>
                                            </p:txEl>
                                          </p:spTgt>
                                        </p:tgtEl>
                                        <p:attrNameLst>
                                          <p:attrName>style.visibility</p:attrName>
                                        </p:attrNameLst>
                                      </p:cBhvr>
                                      <p:to>
                                        <p:strVal val="visible"/>
                                      </p:to>
                                    </p:set>
                                    <p:animEffect transition="in" filter="wipe(down)">
                                      <p:cBhvr>
                                        <p:cTn id="68" dur="500"/>
                                        <p:tgtEl>
                                          <p:spTgt spid="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2" grpId="0"/>
      <p:bldP spid="33" grpId="0" animBg="1"/>
      <p:bldP spid="39" grpId="0"/>
      <p:bldP spid="40" grpId="0"/>
      <p:bldP spid="8" grpId="0"/>
      <p:bldP spid="4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68438" y="340873"/>
            <a:ext cx="8822304" cy="338554"/>
          </a:xfrm>
          <a:prstGeom prst="rect">
            <a:avLst/>
          </a:prstGeom>
          <a:noFill/>
        </p:spPr>
        <p:txBody>
          <a:bodyPr wrap="square" rtlCol="0">
            <a:spAutoFit/>
          </a:bodyPr>
          <a:lstStyle/>
          <a:p>
            <a:r>
              <a:rPr lang="tr-TR" sz="1600" b="1" dirty="0">
                <a:solidFill>
                  <a:srgbClr val="FF0000"/>
                </a:solidFill>
              </a:rPr>
              <a:t>3.2 Bağlantı Çeşitleri  ve Ortaya Çıkan Tepkiler  </a:t>
            </a:r>
          </a:p>
        </p:txBody>
      </p:sp>
      <p:sp>
        <p:nvSpPr>
          <p:cNvPr id="4" name="AutoShape 2" descr="data:image/jpeg;base64,/9j/4AAQSkZJRgABAQAAAQABAAD/2wCEAAkGBhQSEBUUEhQWFRUTGBgZGBcVGBgWGBoXFhcdFBYZGBQYHCYeFxwjHBwYHy8gIycqLCwsGB4xNTAqNSc3LCkBCQoKDgwOGg8PGiwkHyQsLCwsLCksKSwqLCwpLCwsLC4pLCwpLCksLC0pLCwsKSwtLCwsLCwsLCwsKSwsLCwpKf/AABEIAJwAnAMBIgACEQEDEQH/xAAcAAEAAwADAQEAAAAAAAAAAAAABQYHAwQIAgH/xABAEAABAwIDBAgDBwMBCQEAAAABAAIDBBEFITEGEkFRBxMiMmFxgZFSobEUIzNCctHwgpLBYhVDU2ODosLS4Qj/xAAZAQEAAwEBAAAAAAAAAAAAAAAAAQIDBAX/xAAkEQACAgEEAgEFAAAAAAAAAAAAAQIRIQMSMUFRcSIEMkJhgf/aAAwDAQACEQMRAD8A3FERAEREARFA7Rbb0lEAaiZrCdAbknyDQT62UpWQ3RPIsmqP/wBC0QfYNqCPiYyO3s9298lo+F45FPHFIx4LZxeM6bwsTpzsCbeCNULJJERQSEREAREQBERAEREAREQBERAF8SyhoJOQC+1D7R4s2ARF5sHyBtzoDuucL+oUorJ0jL+ljpgfTvNLSECUfiP16u+jRwL7WJ1AvbM6YTVVT5Hl8ji5zsy5xuT5krUMZ6FaueqkfDLG9kjy4Oc4hw3jexFsyPBTOEdBMFO3rcRqQWtzLWdhn9T3AkjyAR5IVLJl+yuyUlY8m4jgjzmmd3GN/wAu5Ac1ZNrOkredFDQb0UFIAIXaOu3R/mpHpDqy+MRU5a2kjsWRRAtYebs83GxWXPbYqXccFFJavo9c9HW2jcTomzCwlb2JmD8sgGZH+l2o87cFaF5Q6Kttzh1c1zieomsyUeHB9ubTn6nmvVrHggEG4OYI4gqpon0fSIiFgiIgCIiAIiIAiIgCIiAKPx3B2VUDoni4dmPBwzafdSCJwQ1apmZ4Ux9MTG1zm2Jy5HjwVS23wtz5N97nSNdlZxuB42K0va3Dd14lbo7J36hx9R9FX62m62Itd6LZSrKPOnFp0zOqV/WRGN/eZl5jgVQ8aw8xvItlqPLl6FX2spjDNvW0yd4tP7KP2pwwOYXNFy3MePMeouqyQ057ZWZ8vSfQZtr9qpPs0hvLT5NvqY+Hte3l5LzfIyx+indhtp3UFbHOL7oNnAcW8lVeGd07xJdHsNF1qGvZKCWkEtO64cWuABLT42IPqF2VU0TsIiIAiIgCIiAIiIAiIgCIiA4K2kEkbmHiPY8CqC+IscWu1BsVoqqm2FO1hEpyBsDyuL5n0srx8HL9RH8iibT4VvDeaLkZ+eWiq1N2mOjOrRdviP8A5/haO5oeLXvy8fVUyq2dm+0fcsLhrwFho4XdYBaHI1nBl+P4eY3kcDcj/wAh75+66WFTsjla943gztbvxEaA8hfM+AWhbW7PWNi5txmbdog8g4dn5rOKqHdOluFuRGoWLVHZoztbWaj0Lbczf7VdHK4vFaSXX/4gFw72FvJejF5T6Na91DUfbH00koDCGOawvDSTYvsCLZXF/ErasH6YIJxcAG2oaSHDjmxwv66KXk0UlF0aEigqLbOmk/Pun/ULD+7RTccgcLtIIPEG491UvGSlwz6REQsEREAREQBERAERfhKAOdYXKo+3HSDR046iV13vtZouSPHQgDzU1juNCOIvPkxvM/EfmvOG2mz1Qah1Q3ekDzcuHacD4gZ2V6o55T3fHg2WhDG9pjGG+h3eCjNp4ZJmH7x9gO5c7hHEbgVWwKSrhfDGyrZUtkf2g+OUFjACXEOdbLK1uZ0XQ2t2trG1v2Vjmsa4t3XBl3Wd5k+PBaZjyciW9YeP6c0UzQwskIaGi4c6wFjpqqLtHBZ281pDX6E5XtxDdbcLlafT9FEb4esmnfmLl8oLjnxawZj1VZ27wd+4HM6x0DbNa97dy7s73bYFQ8rBbT+DsjNisYbE2UvcAd2wGedzf0sulV15nk3gLEaPbk4W0N2i/wBVXnsLckilLSC0kEaELE6npW7TNF2Xx50ocyQ2ljbvbzct9t7E2+IE5jlwyKs2GbRTU7rskLPLNh/UxZtstWF9ZATa/Wbp4dhzSHH2v7BWikq99lj3+R1I4EKxzzjTNj2b6RY5nCKoAikPddf7t/kfynwKua84RuaWlspG752I8ir/ANHXSCesbRVT98nKCa/e5RvPxcjx0UGunq9SNQREUHUEREAREQBdGul3nNjH5s3fpHD1K7yiKaS80ruXZHoQrR8mc81HyU7bCo6yUgHstyA4LrbJbPCWW7+4zXTVcVb3zfiVatlmWpJCNST9ArPCo5oR3Tt+yLxqVpO838uTRwa3XLlcqi7WYIZjHUQWFRAQW30cAb7pPn4/VWqV+823ooLtDs8bqqIlJ3Zftl8dgrYRcbsg77H95rhqMxmuxtvgrJcPmZYCzbjTUHms9391wdctePzNu13uOCjdqdsamWIwCpa1rgQTo4g8zfP2CuiFNU00ZjU4Y505Zukbt97LSyip6csJDhYgkeo/nzVqjxWpaTdzHHTfc3edoBe98zlxULWPZvFz3GR5z0sOXDILN8m2nKsH3g7+oDpXDMtLW+F8nEciRcDzJX7Jizy1sjLh0ZtccnD6XUXNUF2ug0HBdgTlkRbl95mfIaeuShlnHKb5OKWsc929I5zr+P0Wj7LMgxGQU8TRAI422efxHS371mm1v2Cq2xbQ2qu0xkhpt1kYlbr8JtbzBBzVwwWJsVY6qaWulII7LBFGy4tdsY1PiTxRNVZTUkm6o2Po72oNXTFspHX07url8SO6/wDqGfndWpefui3HzDjUjHHs1BLT+q43T7/VegUNtOVrIREQ0CIiAKv4VL95M3xP1srAqtVu6msJPdfmfI6/NT0Zzw0yr4ky0h+Sl9nMWawbh0JzXUxyhLJLHR2bTwsupRUupOgV2sHJucZY5OfHMOMEh+A5tP8Aj6qGkAeQRqFcKTEI54zFLY27pOo/maruIbOPjdeM7w8P2VOC0l3Hgjq+qDWnrACOaynampa6U2GXBaNtJUNZCetyt/NFnMzIn3e03Dc/I+N+CsngzXNnThfeMDldRlSw3XYhrgLggEJNXN/KLnmszeKlGWEdWOKxu7QLjkkubpLISblfUFOXmzR+wHihusZZO7IMs6R/AN3R5lWXD57EkqFoiGMDG6DjzPElcuJ4h1UR+J2Q9eKdHJJ752jgwGvIxEyNPd3nA+WYXrZjrgHnmvIOyVC55cWi7n2jZ4ueQAPmF6+jbYAcsvZSuDoh9zXo+kRENgiIgChNqMP3499urNf08fbX3U2vwhCsluVFNpKhlRH1Ups4d1389V03MLQWOFnD5rn2iwQwu34x92Tw/KeXlyXTixZso3Zu9wdxH9Sucr5p8lUxaR0bja45EL8ott54xmQ5rdbnO3upnGsKfuG4328Hs7w8xxWU4/FIxrwHX3geY5cFfDWTCnGVIuOIdINFXtfDNB2rZPYBe/nZQlb0ayspjOJ7Mc25YW7x3T43VH2ewuoqJHRUzd55abi4HZBFzdxy4LVdltpKiA/YMSj/AN3djzZwLBqHOFw7jmqXg6pRp5ZkboxGc2h1ueXyXBNUX0FgubE2jrXbhJG8beV8l1RGVRmkUqtn1G0cfYfupGCSwsBYcv3PFdOJtly/aw3TM/JU5KalywiWjqWsbvO0GnM+SiKiofUSfIDgAviOKSZ2Wf0H7K5bH7HSVE4gpxvPOckhF2Rt03ifo0G5PysVSWn+2Wzob2UMtW15H3NH2ieDpyOwPGwJceXZW9qL2b2eioqZlPCDus1J7znHNz3Hi4lSik3hHagiIhcIiIAiIgPmSMOBBAIOoOYVNxrY0tu6AFzfgv2h+knUeGvmroilMrKCkZbDXSRXAdpkQ4aeBBUZjD6aZpE1Pn8cdr/22WrYjgkU/wCIwE/EMnf3D/KqGM9GRfcwyjyeLH+9uvspRzS05JeTHanAKaN+/HO+MjTsSxEf9RuS6NbiAAcGSNcXd573l7yOW+/MDwC0Gu6Pq5l7RucPAtf8r3Vcr9lqoXDqZx84Xn5gFW6Mmn2Z86EXyz8jdfgw2R2gt5nP2VwbstU3ypXekEv/AKqWodg66Tu0rxfm0Rj3eQs2sllNooDNnZD/ADJdul2eY3ORwd4A2t5rWMM6HqyT8aVkA5fiu9mkN/7ld8A6KqKmIcWde8aOms4A82x23R52J8Uo0S1JGT7IdGlRWlpa37PTa9a4ZuH/AC2GxcTzPZ89DumzmzUFDCIqdm6NXOObnu+J7vzH6aBSll+obQgohERDQIiIAiIgCIiAIiIAiIgCIiAIiIAiIgCIiAIiIAiIg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Dikdörtgen 4"/>
          <p:cNvSpPr/>
          <p:nvPr/>
        </p:nvSpPr>
        <p:spPr>
          <a:xfrm>
            <a:off x="0" y="1245974"/>
            <a:ext cx="9144000" cy="276999"/>
          </a:xfrm>
          <a:prstGeom prst="rect">
            <a:avLst/>
          </a:prstGeom>
          <a:solidFill>
            <a:schemeClr val="accent6">
              <a:lumMod val="40000"/>
              <a:lumOff val="60000"/>
            </a:schemeClr>
          </a:solidFill>
        </p:spPr>
        <p:txBody>
          <a:bodyPr wrap="square">
            <a:spAutoFit/>
          </a:bodyPr>
          <a:lstStyle/>
          <a:p>
            <a:r>
              <a:rPr lang="tr-TR" sz="1200" i="1" dirty="0">
                <a:solidFill>
                  <a:srgbClr val="002060"/>
                </a:solidFill>
              </a:rPr>
              <a:t>P.N 3.1 : Bağlantılarda, ötelenmeye izin verilmeyen doğrultuda </a:t>
            </a:r>
            <a:r>
              <a:rPr lang="tr-TR" sz="1200" b="1" i="1" dirty="0">
                <a:solidFill>
                  <a:srgbClr val="002060"/>
                </a:solidFill>
              </a:rPr>
              <a:t>tepki kuvveti</a:t>
            </a:r>
            <a:r>
              <a:rPr lang="tr-TR" sz="1200" i="1" dirty="0">
                <a:solidFill>
                  <a:srgbClr val="002060"/>
                </a:solidFill>
              </a:rPr>
              <a:t>; dönmeye izin verilmeyen eksende </a:t>
            </a:r>
            <a:r>
              <a:rPr lang="tr-TR" sz="1200" b="1" i="1" dirty="0">
                <a:solidFill>
                  <a:srgbClr val="002060"/>
                </a:solidFill>
              </a:rPr>
              <a:t>tepki momenti </a:t>
            </a:r>
            <a:r>
              <a:rPr lang="tr-TR" sz="1200" i="1" dirty="0">
                <a:solidFill>
                  <a:srgbClr val="002060"/>
                </a:solidFill>
              </a:rPr>
              <a:t>ortaya çıkar. </a:t>
            </a:r>
          </a:p>
        </p:txBody>
      </p:sp>
      <p:sp>
        <p:nvSpPr>
          <p:cNvPr id="16" name="Dikdörtgen 15"/>
          <p:cNvSpPr/>
          <p:nvPr/>
        </p:nvSpPr>
        <p:spPr>
          <a:xfrm>
            <a:off x="168438" y="678951"/>
            <a:ext cx="8807124" cy="523220"/>
          </a:xfrm>
          <a:prstGeom prst="rect">
            <a:avLst/>
          </a:prstGeom>
        </p:spPr>
        <p:txBody>
          <a:bodyPr wrap="square">
            <a:spAutoFit/>
          </a:bodyPr>
          <a:lstStyle/>
          <a:p>
            <a:r>
              <a:rPr lang="tr-TR" sz="1400" i="1" dirty="0">
                <a:solidFill>
                  <a:schemeClr val="tx2">
                    <a:lumMod val="75000"/>
                  </a:schemeClr>
                </a:solidFill>
              </a:rPr>
              <a:t>Parçaların birbirlerine bağlantıları farklı şekillerde olabilir.  Bağlantı şekline göre bağlantıda ortaya çıkacak tepki kuvvetleri veya momentleri farklılık gösterir. En önemli püf noktası şudur:</a:t>
            </a:r>
          </a:p>
        </p:txBody>
      </p:sp>
      <p:sp>
        <p:nvSpPr>
          <p:cNvPr id="6" name="Metin kutusu 5"/>
          <p:cNvSpPr txBox="1"/>
          <p:nvPr/>
        </p:nvSpPr>
        <p:spPr>
          <a:xfrm>
            <a:off x="3530763" y="2716046"/>
            <a:ext cx="3535561" cy="461665"/>
          </a:xfrm>
          <a:prstGeom prst="rect">
            <a:avLst/>
          </a:prstGeom>
          <a:noFill/>
        </p:spPr>
        <p:txBody>
          <a:bodyPr wrap="square" rtlCol="0">
            <a:spAutoFit/>
          </a:bodyPr>
          <a:lstStyle/>
          <a:p>
            <a:r>
              <a:rPr lang="tr-TR" sz="1200" dirty="0"/>
              <a:t>x  doğrultusunda ötelenmeye izin veriyor.</a:t>
            </a:r>
          </a:p>
          <a:p>
            <a:r>
              <a:rPr lang="tr-TR" sz="1200" dirty="0"/>
              <a:t> (altındaki tekerlekler sebebiyle) </a:t>
            </a:r>
          </a:p>
        </p:txBody>
      </p:sp>
      <p:sp>
        <p:nvSpPr>
          <p:cNvPr id="17" name="Metin kutusu 16"/>
          <p:cNvSpPr txBox="1"/>
          <p:nvPr/>
        </p:nvSpPr>
        <p:spPr>
          <a:xfrm>
            <a:off x="3530763" y="3212981"/>
            <a:ext cx="3535561" cy="276999"/>
          </a:xfrm>
          <a:prstGeom prst="rect">
            <a:avLst/>
          </a:prstGeom>
          <a:noFill/>
        </p:spPr>
        <p:txBody>
          <a:bodyPr wrap="square" rtlCol="0">
            <a:spAutoFit/>
          </a:bodyPr>
          <a:lstStyle/>
          <a:p>
            <a:r>
              <a:rPr lang="tr-TR" sz="1200" dirty="0"/>
              <a:t>y doğrultusunda ötelenmeye izin </a:t>
            </a:r>
            <a:r>
              <a:rPr lang="tr-TR" sz="1200" b="1" dirty="0"/>
              <a:t>vermiyor.</a:t>
            </a:r>
            <a:r>
              <a:rPr lang="tr-TR" sz="1200" dirty="0"/>
              <a:t> </a:t>
            </a:r>
          </a:p>
        </p:txBody>
      </p:sp>
      <p:sp>
        <p:nvSpPr>
          <p:cNvPr id="18" name="Metin kutusu 17"/>
          <p:cNvSpPr txBox="1"/>
          <p:nvPr/>
        </p:nvSpPr>
        <p:spPr>
          <a:xfrm>
            <a:off x="3509765" y="3535138"/>
            <a:ext cx="3535561" cy="276999"/>
          </a:xfrm>
          <a:prstGeom prst="rect">
            <a:avLst/>
          </a:prstGeom>
          <a:noFill/>
        </p:spPr>
        <p:txBody>
          <a:bodyPr wrap="square" rtlCol="0">
            <a:spAutoFit/>
          </a:bodyPr>
          <a:lstStyle/>
          <a:p>
            <a:r>
              <a:rPr lang="tr-TR" sz="1200" dirty="0"/>
              <a:t>z ekseni etrafında dönmeye izin veriyor. </a:t>
            </a:r>
          </a:p>
        </p:txBody>
      </p:sp>
      <p:sp>
        <p:nvSpPr>
          <p:cNvPr id="8" name="Metin kutusu 7"/>
          <p:cNvSpPr txBox="1"/>
          <p:nvPr/>
        </p:nvSpPr>
        <p:spPr>
          <a:xfrm>
            <a:off x="7240501" y="2914067"/>
            <a:ext cx="1504999" cy="646331"/>
          </a:xfrm>
          <a:prstGeom prst="rect">
            <a:avLst/>
          </a:prstGeom>
          <a:noFill/>
        </p:spPr>
        <p:txBody>
          <a:bodyPr wrap="square" rtlCol="0">
            <a:spAutoFit/>
          </a:bodyPr>
          <a:lstStyle/>
          <a:p>
            <a:r>
              <a:rPr lang="tr-TR" sz="1200" dirty="0">
                <a:solidFill>
                  <a:srgbClr val="002060"/>
                </a:solidFill>
              </a:rPr>
              <a:t>Sadece y doğrultusunda tepki kuvveti oluşur. (A</a:t>
            </a:r>
            <a:r>
              <a:rPr lang="tr-TR" sz="1200" baseline="-25000" dirty="0">
                <a:solidFill>
                  <a:srgbClr val="002060"/>
                </a:solidFill>
              </a:rPr>
              <a:t>y</a:t>
            </a:r>
            <a:r>
              <a:rPr lang="tr-TR" sz="1200" dirty="0">
                <a:solidFill>
                  <a:srgbClr val="002060"/>
                </a:solidFill>
              </a:rPr>
              <a:t>)</a:t>
            </a:r>
          </a:p>
        </p:txBody>
      </p:sp>
      <p:sp>
        <p:nvSpPr>
          <p:cNvPr id="9" name="Sağ Ayraç 8"/>
          <p:cNvSpPr/>
          <p:nvPr/>
        </p:nvSpPr>
        <p:spPr>
          <a:xfrm>
            <a:off x="6871819" y="2834564"/>
            <a:ext cx="151185" cy="8309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pic>
        <p:nvPicPr>
          <p:cNvPr id="10" name="Resim 9"/>
          <p:cNvPicPr>
            <a:picLocks noChangeAspect="1"/>
          </p:cNvPicPr>
          <p:nvPr/>
        </p:nvPicPr>
        <p:blipFill>
          <a:blip r:embed="rId2"/>
          <a:stretch>
            <a:fillRect/>
          </a:stretch>
        </p:blipFill>
        <p:spPr>
          <a:xfrm>
            <a:off x="248016" y="2473313"/>
            <a:ext cx="3019425" cy="1514475"/>
          </a:xfrm>
          <a:prstGeom prst="rect">
            <a:avLst/>
          </a:prstGeom>
        </p:spPr>
      </p:pic>
      <p:sp>
        <p:nvSpPr>
          <p:cNvPr id="11" name="Metin kutusu 10"/>
          <p:cNvSpPr txBox="1"/>
          <p:nvPr/>
        </p:nvSpPr>
        <p:spPr>
          <a:xfrm>
            <a:off x="155575" y="2118823"/>
            <a:ext cx="2965101" cy="338554"/>
          </a:xfrm>
          <a:prstGeom prst="rect">
            <a:avLst/>
          </a:prstGeom>
          <a:noFill/>
        </p:spPr>
        <p:txBody>
          <a:bodyPr wrap="square" rtlCol="0">
            <a:spAutoFit/>
          </a:bodyPr>
          <a:lstStyle/>
          <a:p>
            <a:r>
              <a:rPr lang="tr-TR" sz="1600" dirty="0">
                <a:solidFill>
                  <a:srgbClr val="FF0000"/>
                </a:solidFill>
              </a:rPr>
              <a:t>a- Kayar (Hareketli) Mesnet:</a:t>
            </a:r>
          </a:p>
        </p:txBody>
      </p:sp>
      <p:sp>
        <p:nvSpPr>
          <p:cNvPr id="24" name="Metin kutusu 23"/>
          <p:cNvSpPr txBox="1"/>
          <p:nvPr/>
        </p:nvSpPr>
        <p:spPr>
          <a:xfrm>
            <a:off x="2627784" y="2125682"/>
            <a:ext cx="6212655" cy="461665"/>
          </a:xfrm>
          <a:prstGeom prst="rect">
            <a:avLst/>
          </a:prstGeom>
          <a:noFill/>
        </p:spPr>
        <p:txBody>
          <a:bodyPr wrap="square" rtlCol="0">
            <a:spAutoFit/>
          </a:bodyPr>
          <a:lstStyle/>
          <a:p>
            <a:r>
              <a:rPr lang="tr-TR" sz="1200" dirty="0"/>
              <a:t>Bir yönde ötelenmeye izin verir. Aynı zamanda dönmeye izin verir. Ötelenmeye izin vermediği doğrultuda tepki kuvveti ortaya çıkar. Düzlem problemlerde söz konudur.</a:t>
            </a:r>
          </a:p>
        </p:txBody>
      </p:sp>
      <p:pic>
        <p:nvPicPr>
          <p:cNvPr id="12" name="Resim 11"/>
          <p:cNvPicPr>
            <a:picLocks noChangeAspect="1"/>
          </p:cNvPicPr>
          <p:nvPr/>
        </p:nvPicPr>
        <p:blipFill>
          <a:blip r:embed="rId3"/>
          <a:stretch>
            <a:fillRect/>
          </a:stretch>
        </p:blipFill>
        <p:spPr>
          <a:xfrm>
            <a:off x="168438" y="4123239"/>
            <a:ext cx="3099003" cy="1826041"/>
          </a:xfrm>
          <a:prstGeom prst="rect">
            <a:avLst/>
          </a:prstGeom>
        </p:spPr>
      </p:pic>
      <p:sp>
        <p:nvSpPr>
          <p:cNvPr id="26" name="Metin kutusu 25"/>
          <p:cNvSpPr txBox="1"/>
          <p:nvPr/>
        </p:nvSpPr>
        <p:spPr>
          <a:xfrm>
            <a:off x="3576088" y="4353059"/>
            <a:ext cx="3535561" cy="276999"/>
          </a:xfrm>
          <a:prstGeom prst="rect">
            <a:avLst/>
          </a:prstGeom>
          <a:noFill/>
        </p:spPr>
        <p:txBody>
          <a:bodyPr wrap="square" rtlCol="0">
            <a:spAutoFit/>
          </a:bodyPr>
          <a:lstStyle/>
          <a:p>
            <a:r>
              <a:rPr lang="tr-TR" sz="1200" dirty="0"/>
              <a:t>x  doğrultusunda ötelenmeye izin </a:t>
            </a:r>
            <a:r>
              <a:rPr lang="tr-TR" sz="1200" b="1" dirty="0"/>
              <a:t>vermiyor. </a:t>
            </a:r>
          </a:p>
        </p:txBody>
      </p:sp>
      <p:sp>
        <p:nvSpPr>
          <p:cNvPr id="27" name="Metin kutusu 26"/>
          <p:cNvSpPr txBox="1"/>
          <p:nvPr/>
        </p:nvSpPr>
        <p:spPr>
          <a:xfrm>
            <a:off x="3576088" y="4726061"/>
            <a:ext cx="3535561" cy="276999"/>
          </a:xfrm>
          <a:prstGeom prst="rect">
            <a:avLst/>
          </a:prstGeom>
          <a:noFill/>
        </p:spPr>
        <p:txBody>
          <a:bodyPr wrap="square" rtlCol="0">
            <a:spAutoFit/>
          </a:bodyPr>
          <a:lstStyle/>
          <a:p>
            <a:r>
              <a:rPr lang="tr-TR" sz="1200" dirty="0"/>
              <a:t>y doğrultusunda ötelenmeye izin veriyor. </a:t>
            </a:r>
          </a:p>
        </p:txBody>
      </p:sp>
      <p:sp>
        <p:nvSpPr>
          <p:cNvPr id="28" name="Metin kutusu 27"/>
          <p:cNvSpPr txBox="1"/>
          <p:nvPr/>
        </p:nvSpPr>
        <p:spPr>
          <a:xfrm>
            <a:off x="3563888" y="5097635"/>
            <a:ext cx="3535561" cy="276999"/>
          </a:xfrm>
          <a:prstGeom prst="rect">
            <a:avLst/>
          </a:prstGeom>
          <a:noFill/>
        </p:spPr>
        <p:txBody>
          <a:bodyPr wrap="square" rtlCol="0">
            <a:spAutoFit/>
          </a:bodyPr>
          <a:lstStyle/>
          <a:p>
            <a:r>
              <a:rPr lang="tr-TR" sz="1200" dirty="0"/>
              <a:t>z ekseni etrafında dönmeye izin veriyor. </a:t>
            </a:r>
          </a:p>
        </p:txBody>
      </p:sp>
      <p:sp>
        <p:nvSpPr>
          <p:cNvPr id="29" name="Sağ Ayraç 28"/>
          <p:cNvSpPr/>
          <p:nvPr/>
        </p:nvSpPr>
        <p:spPr>
          <a:xfrm>
            <a:off x="6789621" y="4371588"/>
            <a:ext cx="151185" cy="8309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30" name="Metin kutusu 29"/>
          <p:cNvSpPr txBox="1"/>
          <p:nvPr/>
        </p:nvSpPr>
        <p:spPr>
          <a:xfrm>
            <a:off x="7088957" y="4440664"/>
            <a:ext cx="1504999" cy="646331"/>
          </a:xfrm>
          <a:prstGeom prst="rect">
            <a:avLst/>
          </a:prstGeom>
          <a:noFill/>
        </p:spPr>
        <p:txBody>
          <a:bodyPr wrap="square" rtlCol="0">
            <a:spAutoFit/>
          </a:bodyPr>
          <a:lstStyle/>
          <a:p>
            <a:r>
              <a:rPr lang="tr-TR" sz="1200" dirty="0">
                <a:solidFill>
                  <a:srgbClr val="002060"/>
                </a:solidFill>
              </a:rPr>
              <a:t>Sadece x doğrultusunda tepki kuvveti oluşur. (</a:t>
            </a:r>
            <a:r>
              <a:rPr lang="tr-TR" sz="1200" dirty="0" err="1">
                <a:solidFill>
                  <a:srgbClr val="002060"/>
                </a:solidFill>
              </a:rPr>
              <a:t>A</a:t>
            </a:r>
            <a:r>
              <a:rPr lang="tr-TR" sz="1200" baseline="-25000" dirty="0" err="1">
                <a:solidFill>
                  <a:srgbClr val="002060"/>
                </a:solidFill>
              </a:rPr>
              <a:t>x</a:t>
            </a:r>
            <a:r>
              <a:rPr lang="tr-TR" sz="1200" dirty="0">
                <a:solidFill>
                  <a:srgbClr val="002060"/>
                </a:solidFill>
              </a:rPr>
              <a:t>)</a:t>
            </a:r>
          </a:p>
        </p:txBody>
      </p:sp>
      <p:sp>
        <p:nvSpPr>
          <p:cNvPr id="13" name="Altbilgi Yer Tutucusu 12"/>
          <p:cNvSpPr>
            <a:spLocks noGrp="1"/>
          </p:cNvSpPr>
          <p:nvPr>
            <p:ph type="ftr" sz="quarter" idx="11"/>
          </p:nvPr>
        </p:nvSpPr>
        <p:spPr/>
        <p:txBody>
          <a:bodyPr/>
          <a:lstStyle/>
          <a:p>
            <a:r>
              <a:rPr lang="tr-TR"/>
              <a:t>Mühendislik Mekaniği</a:t>
            </a:r>
          </a:p>
        </p:txBody>
      </p:sp>
      <p:sp>
        <p:nvSpPr>
          <p:cNvPr id="14" name="Slayt Numarası Yer Tutucusu 13"/>
          <p:cNvSpPr>
            <a:spLocks noGrp="1"/>
          </p:cNvSpPr>
          <p:nvPr>
            <p:ph type="sldNum" sz="quarter" idx="12"/>
          </p:nvPr>
        </p:nvSpPr>
        <p:spPr/>
        <p:txBody>
          <a:bodyPr/>
          <a:lstStyle/>
          <a:p>
            <a:fld id="{60FF87A7-9A7A-4B3D-9625-8440EC4947F9}" type="slidenum">
              <a:rPr lang="tr-TR" smtClean="0"/>
              <a:pPr/>
              <a:t>132</a:t>
            </a:fld>
            <a:endParaRPr lang="tr-TR"/>
          </a:p>
        </p:txBody>
      </p:sp>
      <p:sp>
        <p:nvSpPr>
          <p:cNvPr id="25" name="Metin kutusu 24"/>
          <p:cNvSpPr txBox="1"/>
          <p:nvPr/>
        </p:nvSpPr>
        <p:spPr>
          <a:xfrm>
            <a:off x="33291" y="5666"/>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sp>
        <p:nvSpPr>
          <p:cNvPr id="3" name="Dikdörtgen 2"/>
          <p:cNvSpPr/>
          <p:nvPr/>
        </p:nvSpPr>
        <p:spPr>
          <a:xfrm>
            <a:off x="168438" y="1657474"/>
            <a:ext cx="6055535" cy="307777"/>
          </a:xfrm>
          <a:prstGeom prst="rect">
            <a:avLst/>
          </a:prstGeom>
        </p:spPr>
        <p:txBody>
          <a:bodyPr wrap="square">
            <a:spAutoFit/>
          </a:bodyPr>
          <a:lstStyle/>
          <a:p>
            <a:r>
              <a:rPr lang="tr-TR" sz="1400" i="1" dirty="0">
                <a:solidFill>
                  <a:schemeClr val="tx2">
                    <a:lumMod val="75000"/>
                  </a:schemeClr>
                </a:solidFill>
              </a:rPr>
              <a:t>Şimdi bağlantılardan en çok bilinenleri inceleyeceğiz.</a:t>
            </a:r>
          </a:p>
        </p:txBody>
      </p:sp>
    </p:spTree>
    <p:extLst>
      <p:ext uri="{BB962C8B-B14F-4D97-AF65-F5344CB8AC3E}">
        <p14:creationId xmlns:p14="http://schemas.microsoft.com/office/powerpoint/2010/main" val="2023573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anim calcmode="lin" valueType="num">
                                      <p:cBhvr>
                                        <p:cTn id="50" dur="500" fill="hold"/>
                                        <p:tgtEl>
                                          <p:spTgt spid="17"/>
                                        </p:tgtEl>
                                        <p:attrNameLst>
                                          <p:attrName>ppt_x</p:attrName>
                                        </p:attrNameLst>
                                      </p:cBhvr>
                                      <p:tavLst>
                                        <p:tav tm="0">
                                          <p:val>
                                            <p:strVal val="#ppt_x"/>
                                          </p:val>
                                        </p:tav>
                                        <p:tav tm="100000">
                                          <p:val>
                                            <p:strVal val="#ppt_x"/>
                                          </p:val>
                                        </p:tav>
                                      </p:tavLst>
                                    </p:anim>
                                    <p:anim calcmode="lin" valueType="num">
                                      <p:cBhvr>
                                        <p:cTn id="51" dur="500" fill="hold"/>
                                        <p:tgtEl>
                                          <p:spTgt spid="1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anim calcmode="lin" valueType="num">
                                      <p:cBhvr>
                                        <p:cTn id="55" dur="500" fill="hold"/>
                                        <p:tgtEl>
                                          <p:spTgt spid="18"/>
                                        </p:tgtEl>
                                        <p:attrNameLst>
                                          <p:attrName>ppt_x</p:attrName>
                                        </p:attrNameLst>
                                      </p:cBhvr>
                                      <p:tavLst>
                                        <p:tav tm="0">
                                          <p:val>
                                            <p:strVal val="#ppt_x"/>
                                          </p:val>
                                        </p:tav>
                                        <p:tav tm="100000">
                                          <p:val>
                                            <p:strVal val="#ppt_x"/>
                                          </p:val>
                                        </p:tav>
                                      </p:tavLst>
                                    </p:anim>
                                    <p:anim calcmode="lin" valueType="num">
                                      <p:cBhvr>
                                        <p:cTn id="56" dur="500" fill="hold"/>
                                        <p:tgtEl>
                                          <p:spTgt spid="18"/>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anim calcmode="lin" valueType="num">
                                      <p:cBhvr>
                                        <p:cTn id="60" dur="500" fill="hold"/>
                                        <p:tgtEl>
                                          <p:spTgt spid="6"/>
                                        </p:tgtEl>
                                        <p:attrNameLst>
                                          <p:attrName>ppt_x</p:attrName>
                                        </p:attrNameLst>
                                      </p:cBhvr>
                                      <p:tavLst>
                                        <p:tav tm="0">
                                          <p:val>
                                            <p:strVal val="#ppt_x"/>
                                          </p:val>
                                        </p:tav>
                                        <p:tav tm="100000">
                                          <p:val>
                                            <p:strVal val="#ppt_x"/>
                                          </p:val>
                                        </p:tav>
                                      </p:tavLst>
                                    </p:anim>
                                    <p:anim calcmode="lin" valueType="num">
                                      <p:cBhvr>
                                        <p:cTn id="6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down)">
                                      <p:cBhvr>
                                        <p:cTn id="69" dur="5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anim calcmode="lin" valueType="num">
                                      <p:cBhvr>
                                        <p:cTn id="75" dur="500" fill="hold"/>
                                        <p:tgtEl>
                                          <p:spTgt spid="26"/>
                                        </p:tgtEl>
                                        <p:attrNameLst>
                                          <p:attrName>ppt_x</p:attrName>
                                        </p:attrNameLst>
                                      </p:cBhvr>
                                      <p:tavLst>
                                        <p:tav tm="0">
                                          <p:val>
                                            <p:strVal val="#ppt_x"/>
                                          </p:val>
                                        </p:tav>
                                        <p:tav tm="100000">
                                          <p:val>
                                            <p:strVal val="#ppt_x"/>
                                          </p:val>
                                        </p:tav>
                                      </p:tavLst>
                                    </p:anim>
                                    <p:anim calcmode="lin" valueType="num">
                                      <p:cBhvr>
                                        <p:cTn id="76" dur="500" fill="hold"/>
                                        <p:tgtEl>
                                          <p:spTgt spid="2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anim calcmode="lin" valueType="num">
                                      <p:cBhvr>
                                        <p:cTn id="80" dur="500" fill="hold"/>
                                        <p:tgtEl>
                                          <p:spTgt spid="28"/>
                                        </p:tgtEl>
                                        <p:attrNameLst>
                                          <p:attrName>ppt_x</p:attrName>
                                        </p:attrNameLst>
                                      </p:cBhvr>
                                      <p:tavLst>
                                        <p:tav tm="0">
                                          <p:val>
                                            <p:strVal val="#ppt_x"/>
                                          </p:val>
                                        </p:tav>
                                        <p:tav tm="100000">
                                          <p:val>
                                            <p:strVal val="#ppt_x"/>
                                          </p:val>
                                        </p:tav>
                                      </p:tavLst>
                                    </p:anim>
                                    <p:anim calcmode="lin" valueType="num">
                                      <p:cBhvr>
                                        <p:cTn id="81" dur="500" fill="hold"/>
                                        <p:tgtEl>
                                          <p:spTgt spid="28"/>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anim calcmode="lin" valueType="num">
                                      <p:cBhvr>
                                        <p:cTn id="85" dur="500" fill="hold"/>
                                        <p:tgtEl>
                                          <p:spTgt spid="27"/>
                                        </p:tgtEl>
                                        <p:attrNameLst>
                                          <p:attrName>ppt_x</p:attrName>
                                        </p:attrNameLst>
                                      </p:cBhvr>
                                      <p:tavLst>
                                        <p:tav tm="0">
                                          <p:val>
                                            <p:strVal val="#ppt_x"/>
                                          </p:val>
                                        </p:tav>
                                        <p:tav tm="100000">
                                          <p:val>
                                            <p:strVal val="#ppt_x"/>
                                          </p:val>
                                        </p:tav>
                                      </p:tavLst>
                                    </p:anim>
                                    <p:anim calcmode="lin" valueType="num">
                                      <p:cBhvr>
                                        <p:cTn id="8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ipe(down)">
                                      <p:cBhvr>
                                        <p:cTn id="91" dur="500"/>
                                        <p:tgtEl>
                                          <p:spTgt spid="29"/>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ipe(down)">
                                      <p:cBhvr>
                                        <p:cTn id="9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6" grpId="0"/>
      <p:bldP spid="6" grpId="0"/>
      <p:bldP spid="17" grpId="0"/>
      <p:bldP spid="18" grpId="0"/>
      <p:bldP spid="8" grpId="0"/>
      <p:bldP spid="9" grpId="0" animBg="1"/>
      <p:bldP spid="11" grpId="0"/>
      <p:bldP spid="24" grpId="0"/>
      <p:bldP spid="26" grpId="0"/>
      <p:bldP spid="27" grpId="0"/>
      <p:bldP spid="28" grpId="0"/>
      <p:bldP spid="29" grpId="0" animBg="1"/>
      <p:bldP spid="30" grpId="0"/>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p:cNvPicPr>
            <a:picLocks noChangeAspect="1"/>
          </p:cNvPicPr>
          <p:nvPr/>
        </p:nvPicPr>
        <p:blipFill>
          <a:blip r:embed="rId2"/>
          <a:stretch>
            <a:fillRect/>
          </a:stretch>
        </p:blipFill>
        <p:spPr>
          <a:xfrm>
            <a:off x="230659" y="4618062"/>
            <a:ext cx="3448050" cy="1619250"/>
          </a:xfrm>
          <a:prstGeom prst="rect">
            <a:avLst/>
          </a:prstGeom>
        </p:spPr>
      </p:pic>
      <p:sp>
        <p:nvSpPr>
          <p:cNvPr id="4" name="AutoShape 2" descr="data:image/jpeg;base64,/9j/4AAQSkZJRgABAQAAAQABAAD/2wCEAAkGBhQSEBUUEhQWFRUTGBgZGBcVGBgWGBoXFhcdFBYZGBQYHCYeFxwjHBwYHy8gIycqLCwsGB4xNTAqNSc3LCkBCQoKDgwOGg8PGiwkHyQsLCwsLCksKSwqLCwpLCwsLC4pLCwpLCksLC0pLCwsKSwtLCwsLCwsLCwsKSwsLCwpKf/AABEIAJwAnAMBIgACEQEDEQH/xAAcAAEAAwADAQEAAAAAAAAAAAAABQYHAwQIAgH/xABAEAABAwIDBAgDBwMBCQEAAAABAAIDBBEFITEGEkFRBxMiMmFxgZFSobEUIzNCctHwgpLBYhVDU2ODosLS4Qj/xAAZAQEAAwEBAAAAAAAAAAAAAAAAAQIDBAX/xAAkEQACAgEEAgEFAAAAAAAAAAAAAQIRIQMSMUFRcSIEMkJhgf/aAAwDAQACEQMRAD8A3FERAEREARFA7Rbb0lEAaiZrCdAbknyDQT62UpWQ3RPIsmqP/wBC0QfYNqCPiYyO3s9298lo+F45FPHFIx4LZxeM6bwsTpzsCbeCNULJJERQSEREAREQBERAEREAREQBERAF8SyhoJOQC+1D7R4s2ARF5sHyBtzoDuucL+oUorJ0jL+ljpgfTvNLSECUfiP16u+jRwL7WJ1AvbM6YTVVT5Hl8ji5zsy5xuT5krUMZ6FaueqkfDLG9kjy4Oc4hw3jexFsyPBTOEdBMFO3rcRqQWtzLWdhn9T3AkjyAR5IVLJl+yuyUlY8m4jgjzmmd3GN/wAu5Ac1ZNrOkredFDQb0UFIAIXaOu3R/mpHpDqy+MRU5a2kjsWRRAtYebs83GxWXPbYqXccFFJavo9c9HW2jcTomzCwlb2JmD8sgGZH+l2o87cFaF5Q6Kttzh1c1zieomsyUeHB9ubTn6nmvVrHggEG4OYI4gqpon0fSIiFgiIgCIiAIiIAiIgCIiAKPx3B2VUDoni4dmPBwzafdSCJwQ1apmZ4Ux9MTG1zm2Jy5HjwVS23wtz5N97nSNdlZxuB42K0va3Dd14lbo7J36hx9R9FX62m62Itd6LZSrKPOnFp0zOqV/WRGN/eZl5jgVQ8aw8xvItlqPLl6FX2spjDNvW0yd4tP7KP2pwwOYXNFy3MePMeouqyQ057ZWZ8vSfQZtr9qpPs0hvLT5NvqY+Hte3l5LzfIyx+indhtp3UFbHOL7oNnAcW8lVeGd07xJdHsNF1qGvZKCWkEtO64cWuABLT42IPqF2VU0TsIiIAiIgCIiAIiIAiIgCIiA4K2kEkbmHiPY8CqC+IscWu1BsVoqqm2FO1hEpyBsDyuL5n0srx8HL9RH8iibT4VvDeaLkZ+eWiq1N2mOjOrRdviP8A5/haO5oeLXvy8fVUyq2dm+0fcsLhrwFho4XdYBaHI1nBl+P4eY3kcDcj/wAh75+66WFTsjla943gztbvxEaA8hfM+AWhbW7PWNi5txmbdog8g4dn5rOKqHdOluFuRGoWLVHZoztbWaj0Lbczf7VdHK4vFaSXX/4gFw72FvJejF5T6Na91DUfbH00koDCGOawvDSTYvsCLZXF/ErasH6YIJxcAG2oaSHDjmxwv66KXk0UlF0aEigqLbOmk/Pun/ULD+7RTccgcLtIIPEG491UvGSlwz6REQsEREAREQBERAERfhKAOdYXKo+3HSDR046iV13vtZouSPHQgDzU1juNCOIvPkxvM/EfmvOG2mz1Qah1Q3ekDzcuHacD4gZ2V6o55T3fHg2WhDG9pjGG+h3eCjNp4ZJmH7x9gO5c7hHEbgVWwKSrhfDGyrZUtkf2g+OUFjACXEOdbLK1uZ0XQ2t2trG1v2Vjmsa4t3XBl3Wd5k+PBaZjyciW9YeP6c0UzQwskIaGi4c6wFjpqqLtHBZ281pDX6E5XtxDdbcLlafT9FEb4esmnfmLl8oLjnxawZj1VZ27wd+4HM6x0DbNa97dy7s73bYFQ8rBbT+DsjNisYbE2UvcAd2wGedzf0sulV15nk3gLEaPbk4W0N2i/wBVXnsLckilLSC0kEaELE6npW7TNF2Xx50ocyQ2ljbvbzct9t7E2+IE5jlwyKs2GbRTU7rskLPLNh/UxZtstWF9ZATa/Wbp4dhzSHH2v7BWikq99lj3+R1I4EKxzzjTNj2b6RY5nCKoAikPddf7t/kfynwKua84RuaWlspG752I8ir/ANHXSCesbRVT98nKCa/e5RvPxcjx0UGunq9SNQREUHUEREAREQBdGul3nNjH5s3fpHD1K7yiKaS80ruXZHoQrR8mc81HyU7bCo6yUgHstyA4LrbJbPCWW7+4zXTVcVb3zfiVatlmWpJCNST9ArPCo5oR3Tt+yLxqVpO838uTRwa3XLlcqi7WYIZjHUQWFRAQW30cAb7pPn4/VWqV+823ooLtDs8bqqIlJ3Zftl8dgrYRcbsg77H95rhqMxmuxtvgrJcPmZYCzbjTUHms9391wdctePzNu13uOCjdqdsamWIwCpa1rgQTo4g8zfP2CuiFNU00ZjU4Y505Zukbt97LSyip6csJDhYgkeo/nzVqjxWpaTdzHHTfc3edoBe98zlxULWPZvFz3GR5z0sOXDILN8m2nKsH3g7+oDpXDMtLW+F8nEciRcDzJX7Jizy1sjLh0ZtccnD6XUXNUF2ug0HBdgTlkRbl95mfIaeuShlnHKb5OKWsc929I5zr+P0Wj7LMgxGQU8TRAI422efxHS371mm1v2Cq2xbQ2qu0xkhpt1kYlbr8JtbzBBzVwwWJsVY6qaWulII7LBFGy4tdsY1PiTxRNVZTUkm6o2Po72oNXTFspHX07url8SO6/wDqGfndWpefui3HzDjUjHHs1BLT+q43T7/VegUNtOVrIREQ0CIiAKv4VL95M3xP1srAqtVu6msJPdfmfI6/NT0Zzw0yr4ky0h+Sl9nMWawbh0JzXUxyhLJLHR2bTwsupRUupOgV2sHJucZY5OfHMOMEh+A5tP8Aj6qGkAeQRqFcKTEI54zFLY27pOo/maruIbOPjdeM7w8P2VOC0l3Hgjq+qDWnrACOaynampa6U2GXBaNtJUNZCetyt/NFnMzIn3e03Dc/I+N+CsngzXNnThfeMDldRlSw3XYhrgLggEJNXN/KLnmszeKlGWEdWOKxu7QLjkkubpLISblfUFOXmzR+wHihusZZO7IMs6R/AN3R5lWXD57EkqFoiGMDG6DjzPElcuJ4h1UR+J2Q9eKdHJJ752jgwGvIxEyNPd3nA+WYXrZjrgHnmvIOyVC55cWi7n2jZ4ueQAPmF6+jbYAcsvZSuDoh9zXo+kRENgiIgChNqMP3499urNf08fbX3U2vwhCsluVFNpKhlRH1Ups4d1389V03MLQWOFnD5rn2iwQwu34x92Tw/KeXlyXTixZso3Zu9wdxH9Sucr5p8lUxaR0bja45EL8ott54xmQ5rdbnO3upnGsKfuG4328Hs7w8xxWU4/FIxrwHX3geY5cFfDWTCnGVIuOIdINFXtfDNB2rZPYBe/nZQlb0ayspjOJ7Mc25YW7x3T43VH2ewuoqJHRUzd55abi4HZBFzdxy4LVdltpKiA/YMSj/AN3djzZwLBqHOFw7jmqXg6pRp5ZkboxGc2h1ueXyXBNUX0FgubE2jrXbhJG8beV8l1RGVRmkUqtn1G0cfYfupGCSwsBYcv3PFdOJtly/aw3TM/JU5KalywiWjqWsbvO0GnM+SiKiofUSfIDgAviOKSZ2Wf0H7K5bH7HSVE4gpxvPOckhF2Rt03ifo0G5PysVSWn+2Wzob2UMtW15H3NH2ieDpyOwPGwJceXZW9qL2b2eioqZlPCDus1J7znHNz3Hi4lSik3hHagiIhcIiIAiIgPmSMOBBAIOoOYVNxrY0tu6AFzfgv2h+knUeGvmroilMrKCkZbDXSRXAdpkQ4aeBBUZjD6aZpE1Pn8cdr/22WrYjgkU/wCIwE/EMnf3D/KqGM9GRfcwyjyeLH+9uvspRzS05JeTHanAKaN+/HO+MjTsSxEf9RuS6NbiAAcGSNcXd573l7yOW+/MDwC0Gu6Pq5l7RucPAtf8r3Vcr9lqoXDqZx84Xn5gFW6Mmn2Z86EXyz8jdfgw2R2gt5nP2VwbstU3ypXekEv/AKqWodg66Tu0rxfm0Rj3eQs2sllNooDNnZD/ADJdul2eY3ORwd4A2t5rWMM6HqyT8aVkA5fiu9mkN/7ld8A6KqKmIcWde8aOms4A82x23R52J8Uo0S1JGT7IdGlRWlpa37PTa9a4ZuH/AC2GxcTzPZ89DumzmzUFDCIqdm6NXOObnu+J7vzH6aBSll+obQgohERDQIiIAiIgCIiAIiIAiIgCIiAIiIAiIgCIiAIiIAiIg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7" name="Metin kutusu 16"/>
          <p:cNvSpPr txBox="1"/>
          <p:nvPr/>
        </p:nvSpPr>
        <p:spPr>
          <a:xfrm>
            <a:off x="3333552" y="2352994"/>
            <a:ext cx="3535561" cy="461665"/>
          </a:xfrm>
          <a:prstGeom prst="rect">
            <a:avLst/>
          </a:prstGeom>
          <a:noFill/>
        </p:spPr>
        <p:txBody>
          <a:bodyPr wrap="square" rtlCol="0">
            <a:spAutoFit/>
          </a:bodyPr>
          <a:lstStyle/>
          <a:p>
            <a:r>
              <a:rPr lang="tr-TR" sz="1200" dirty="0"/>
              <a:t>x ve y doğrultularında ötelenmeye izin </a:t>
            </a:r>
            <a:r>
              <a:rPr lang="tr-TR" sz="1200" b="1" dirty="0"/>
              <a:t>vermiyor.</a:t>
            </a:r>
            <a:r>
              <a:rPr lang="tr-TR" sz="1200" dirty="0"/>
              <a:t> </a:t>
            </a:r>
          </a:p>
        </p:txBody>
      </p:sp>
      <p:sp>
        <p:nvSpPr>
          <p:cNvPr id="18" name="Metin kutusu 17"/>
          <p:cNvSpPr txBox="1"/>
          <p:nvPr/>
        </p:nvSpPr>
        <p:spPr>
          <a:xfrm>
            <a:off x="3475632" y="2908323"/>
            <a:ext cx="3535561" cy="276999"/>
          </a:xfrm>
          <a:prstGeom prst="rect">
            <a:avLst/>
          </a:prstGeom>
          <a:noFill/>
        </p:spPr>
        <p:txBody>
          <a:bodyPr wrap="square" rtlCol="0">
            <a:spAutoFit/>
          </a:bodyPr>
          <a:lstStyle/>
          <a:p>
            <a:r>
              <a:rPr lang="tr-TR" sz="1200" dirty="0"/>
              <a:t>z ekseni etrafında dönmeye izin veriyor. </a:t>
            </a:r>
          </a:p>
        </p:txBody>
      </p:sp>
      <p:sp>
        <p:nvSpPr>
          <p:cNvPr id="8" name="Metin kutusu 7"/>
          <p:cNvSpPr txBox="1"/>
          <p:nvPr/>
        </p:nvSpPr>
        <p:spPr>
          <a:xfrm>
            <a:off x="6869113" y="2521560"/>
            <a:ext cx="1882129" cy="461665"/>
          </a:xfrm>
          <a:prstGeom prst="rect">
            <a:avLst/>
          </a:prstGeom>
          <a:noFill/>
        </p:spPr>
        <p:txBody>
          <a:bodyPr wrap="square" rtlCol="0">
            <a:spAutoFit/>
          </a:bodyPr>
          <a:lstStyle/>
          <a:p>
            <a:r>
              <a:rPr lang="tr-TR" sz="1200" dirty="0">
                <a:solidFill>
                  <a:srgbClr val="002060"/>
                </a:solidFill>
              </a:rPr>
              <a:t>x ve y doğrultularında tepki kuvveti oluşur. (</a:t>
            </a:r>
            <a:r>
              <a:rPr lang="tr-TR" sz="1200" dirty="0" err="1">
                <a:solidFill>
                  <a:srgbClr val="002060"/>
                </a:solidFill>
              </a:rPr>
              <a:t>A</a:t>
            </a:r>
            <a:r>
              <a:rPr lang="tr-TR" sz="1200" baseline="-25000" dirty="0" err="1">
                <a:solidFill>
                  <a:srgbClr val="002060"/>
                </a:solidFill>
              </a:rPr>
              <a:t>x</a:t>
            </a:r>
            <a:r>
              <a:rPr lang="tr-TR" sz="1200" dirty="0">
                <a:solidFill>
                  <a:srgbClr val="002060"/>
                </a:solidFill>
              </a:rPr>
              <a:t>, A</a:t>
            </a:r>
            <a:r>
              <a:rPr lang="tr-TR" sz="1200" baseline="-25000" dirty="0">
                <a:solidFill>
                  <a:srgbClr val="002060"/>
                </a:solidFill>
              </a:rPr>
              <a:t>y</a:t>
            </a:r>
            <a:r>
              <a:rPr lang="tr-TR" sz="1200" dirty="0">
                <a:solidFill>
                  <a:srgbClr val="002060"/>
                </a:solidFill>
              </a:rPr>
              <a:t>)</a:t>
            </a:r>
          </a:p>
        </p:txBody>
      </p:sp>
      <p:sp>
        <p:nvSpPr>
          <p:cNvPr id="9" name="Sağ Ayraç 8"/>
          <p:cNvSpPr/>
          <p:nvPr/>
        </p:nvSpPr>
        <p:spPr>
          <a:xfrm>
            <a:off x="6582844" y="2379276"/>
            <a:ext cx="179572" cy="8260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1" name="Metin kutusu 10"/>
          <p:cNvSpPr txBox="1"/>
          <p:nvPr/>
        </p:nvSpPr>
        <p:spPr>
          <a:xfrm>
            <a:off x="215283" y="1251930"/>
            <a:ext cx="2081317" cy="646331"/>
          </a:xfrm>
          <a:prstGeom prst="rect">
            <a:avLst/>
          </a:prstGeom>
          <a:noFill/>
        </p:spPr>
        <p:txBody>
          <a:bodyPr wrap="square" rtlCol="0">
            <a:spAutoFit/>
          </a:bodyPr>
          <a:lstStyle/>
          <a:p>
            <a:r>
              <a:rPr lang="tr-TR" dirty="0">
                <a:solidFill>
                  <a:srgbClr val="FF0000"/>
                </a:solidFill>
              </a:rPr>
              <a:t>b- Silindirik Mafsal (Sabit Mesnet):</a:t>
            </a:r>
          </a:p>
        </p:txBody>
      </p:sp>
      <p:sp>
        <p:nvSpPr>
          <p:cNvPr id="24" name="Metin kutusu 23"/>
          <p:cNvSpPr txBox="1"/>
          <p:nvPr/>
        </p:nvSpPr>
        <p:spPr>
          <a:xfrm>
            <a:off x="2200894" y="1256671"/>
            <a:ext cx="6264696" cy="461665"/>
          </a:xfrm>
          <a:prstGeom prst="rect">
            <a:avLst/>
          </a:prstGeom>
          <a:noFill/>
        </p:spPr>
        <p:txBody>
          <a:bodyPr wrap="square" rtlCol="0">
            <a:spAutoFit/>
          </a:bodyPr>
          <a:lstStyle/>
          <a:p>
            <a:r>
              <a:rPr lang="tr-TR" sz="1200" dirty="0"/>
              <a:t>Düzlem problemler de söz konusudur. İki eksende ötelenmeye izin vermez. Düzleme dik eksende dönmeye izin verir. Ötelenmeye izin vermediği her iki eksende de  tepki kuvveti ortaya çıkar. </a:t>
            </a:r>
          </a:p>
        </p:txBody>
      </p:sp>
      <p:sp>
        <p:nvSpPr>
          <p:cNvPr id="26" name="Metin kutusu 25"/>
          <p:cNvSpPr txBox="1"/>
          <p:nvPr/>
        </p:nvSpPr>
        <p:spPr>
          <a:xfrm>
            <a:off x="3586901" y="5107022"/>
            <a:ext cx="2958477" cy="461665"/>
          </a:xfrm>
          <a:prstGeom prst="rect">
            <a:avLst/>
          </a:prstGeom>
          <a:noFill/>
        </p:spPr>
        <p:txBody>
          <a:bodyPr wrap="square" rtlCol="0">
            <a:spAutoFit/>
          </a:bodyPr>
          <a:lstStyle/>
          <a:p>
            <a:r>
              <a:rPr lang="tr-TR" sz="1200" dirty="0"/>
              <a:t>x, y ve z  eksenlerinde ötelenmeye izin </a:t>
            </a:r>
            <a:r>
              <a:rPr lang="tr-TR" sz="1200" b="1" dirty="0"/>
              <a:t>vermiyor. </a:t>
            </a:r>
          </a:p>
        </p:txBody>
      </p:sp>
      <p:sp>
        <p:nvSpPr>
          <p:cNvPr id="28" name="Metin kutusu 27"/>
          <p:cNvSpPr txBox="1"/>
          <p:nvPr/>
        </p:nvSpPr>
        <p:spPr>
          <a:xfrm>
            <a:off x="3597419" y="5633109"/>
            <a:ext cx="3007826" cy="461665"/>
          </a:xfrm>
          <a:prstGeom prst="rect">
            <a:avLst/>
          </a:prstGeom>
          <a:noFill/>
        </p:spPr>
        <p:txBody>
          <a:bodyPr wrap="square" rtlCol="0">
            <a:spAutoFit/>
          </a:bodyPr>
          <a:lstStyle/>
          <a:p>
            <a:r>
              <a:rPr lang="tr-TR" sz="1200" dirty="0"/>
              <a:t>x, y ve z eksenleri etrafında dönmeye izin veriyor. </a:t>
            </a:r>
          </a:p>
        </p:txBody>
      </p:sp>
      <p:sp>
        <p:nvSpPr>
          <p:cNvPr id="29" name="Sağ Ayraç 28"/>
          <p:cNvSpPr/>
          <p:nvPr/>
        </p:nvSpPr>
        <p:spPr>
          <a:xfrm>
            <a:off x="6473064" y="5073645"/>
            <a:ext cx="219560" cy="90067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30" name="Metin kutusu 29"/>
          <p:cNvSpPr txBox="1"/>
          <p:nvPr/>
        </p:nvSpPr>
        <p:spPr>
          <a:xfrm>
            <a:off x="6799882" y="5221872"/>
            <a:ext cx="2020590" cy="461665"/>
          </a:xfrm>
          <a:prstGeom prst="rect">
            <a:avLst/>
          </a:prstGeom>
          <a:noFill/>
        </p:spPr>
        <p:txBody>
          <a:bodyPr wrap="square" rtlCol="0">
            <a:spAutoFit/>
          </a:bodyPr>
          <a:lstStyle/>
          <a:p>
            <a:r>
              <a:rPr lang="tr-TR" sz="1200" dirty="0">
                <a:solidFill>
                  <a:srgbClr val="002060"/>
                </a:solidFill>
              </a:rPr>
              <a:t>x, y ve z doğrultularında tepki kuvveti oluşur. (</a:t>
            </a:r>
            <a:r>
              <a:rPr lang="tr-TR" sz="1200" dirty="0" err="1">
                <a:solidFill>
                  <a:srgbClr val="002060"/>
                </a:solidFill>
              </a:rPr>
              <a:t>A</a:t>
            </a:r>
            <a:r>
              <a:rPr lang="tr-TR" sz="1200" baseline="-25000" dirty="0" err="1">
                <a:solidFill>
                  <a:srgbClr val="002060"/>
                </a:solidFill>
              </a:rPr>
              <a:t>x</a:t>
            </a:r>
            <a:r>
              <a:rPr lang="tr-TR" sz="1200" dirty="0">
                <a:solidFill>
                  <a:srgbClr val="002060"/>
                </a:solidFill>
              </a:rPr>
              <a:t>, A</a:t>
            </a:r>
            <a:r>
              <a:rPr lang="tr-TR" sz="1200" baseline="-25000" dirty="0">
                <a:solidFill>
                  <a:srgbClr val="002060"/>
                </a:solidFill>
              </a:rPr>
              <a:t>y</a:t>
            </a:r>
            <a:r>
              <a:rPr lang="tr-TR" sz="1200" dirty="0">
                <a:solidFill>
                  <a:srgbClr val="002060"/>
                </a:solidFill>
              </a:rPr>
              <a:t> ve A</a:t>
            </a:r>
            <a:r>
              <a:rPr lang="tr-TR" sz="1200" baseline="-25000" dirty="0">
                <a:solidFill>
                  <a:srgbClr val="002060"/>
                </a:solidFill>
              </a:rPr>
              <a:t>z</a:t>
            </a:r>
            <a:r>
              <a:rPr lang="tr-TR" sz="1200" dirty="0">
                <a:solidFill>
                  <a:srgbClr val="002060"/>
                </a:solidFill>
              </a:rPr>
              <a:t>)</a:t>
            </a:r>
          </a:p>
        </p:txBody>
      </p:sp>
      <p:pic>
        <p:nvPicPr>
          <p:cNvPr id="3" name="Resim 2"/>
          <p:cNvPicPr>
            <a:picLocks noChangeAspect="1"/>
          </p:cNvPicPr>
          <p:nvPr/>
        </p:nvPicPr>
        <p:blipFill>
          <a:blip r:embed="rId3"/>
          <a:stretch>
            <a:fillRect/>
          </a:stretch>
        </p:blipFill>
        <p:spPr>
          <a:xfrm>
            <a:off x="394382" y="2156129"/>
            <a:ext cx="2826974" cy="1617125"/>
          </a:xfrm>
          <a:prstGeom prst="rect">
            <a:avLst/>
          </a:prstGeom>
        </p:spPr>
      </p:pic>
      <p:sp>
        <p:nvSpPr>
          <p:cNvPr id="21" name="Metin kutusu 20"/>
          <p:cNvSpPr txBox="1"/>
          <p:nvPr/>
        </p:nvSpPr>
        <p:spPr>
          <a:xfrm>
            <a:off x="242401" y="3893743"/>
            <a:ext cx="2054199" cy="369332"/>
          </a:xfrm>
          <a:prstGeom prst="rect">
            <a:avLst/>
          </a:prstGeom>
          <a:noFill/>
        </p:spPr>
        <p:txBody>
          <a:bodyPr wrap="square" rtlCol="0">
            <a:spAutoFit/>
          </a:bodyPr>
          <a:lstStyle/>
          <a:p>
            <a:r>
              <a:rPr lang="tr-TR" dirty="0">
                <a:solidFill>
                  <a:srgbClr val="FF0000"/>
                </a:solidFill>
              </a:rPr>
              <a:t>c- Küresel Mafsal:</a:t>
            </a:r>
          </a:p>
        </p:txBody>
      </p:sp>
      <p:sp>
        <p:nvSpPr>
          <p:cNvPr id="22" name="Metin kutusu 21"/>
          <p:cNvSpPr txBox="1"/>
          <p:nvPr/>
        </p:nvSpPr>
        <p:spPr>
          <a:xfrm>
            <a:off x="2512623" y="3907309"/>
            <a:ext cx="5847805" cy="646331"/>
          </a:xfrm>
          <a:prstGeom prst="rect">
            <a:avLst/>
          </a:prstGeom>
          <a:noFill/>
        </p:spPr>
        <p:txBody>
          <a:bodyPr wrap="square" rtlCol="0">
            <a:spAutoFit/>
          </a:bodyPr>
          <a:lstStyle/>
          <a:p>
            <a:r>
              <a:rPr lang="tr-TR" sz="1200" dirty="0"/>
              <a:t>Silindirik mafsalın </a:t>
            </a:r>
            <a:r>
              <a:rPr lang="tr-TR" sz="1200" b="1" dirty="0"/>
              <a:t>3 boyutlu </a:t>
            </a:r>
            <a:r>
              <a:rPr lang="tr-TR" sz="1200" dirty="0"/>
              <a:t>durumdaki karşılığıdır. 3 eksende de ötelenmeye izin vermez. Ancak </a:t>
            </a:r>
            <a:r>
              <a:rPr lang="tr-TR" sz="1200" b="1" dirty="0"/>
              <a:t>tüm eksenlerde dönmeye izin verir. </a:t>
            </a:r>
          </a:p>
          <a:p>
            <a:r>
              <a:rPr lang="tr-TR" sz="1200" dirty="0"/>
              <a:t>(</a:t>
            </a:r>
            <a:r>
              <a:rPr lang="tr-TR" sz="1200" dirty="0" err="1"/>
              <a:t>Örn</a:t>
            </a:r>
            <a:r>
              <a:rPr lang="tr-TR" sz="1200" dirty="0"/>
              <a:t>: omuz eklemimiz veya banyo duş telefonu aparatları.)</a:t>
            </a:r>
          </a:p>
        </p:txBody>
      </p:sp>
      <p:sp>
        <p:nvSpPr>
          <p:cNvPr id="2" name="Altbilgi Yer Tutucusu 1"/>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133</a:t>
            </a:fld>
            <a:endParaRPr lang="tr-TR"/>
          </a:p>
        </p:txBody>
      </p:sp>
      <p:sp>
        <p:nvSpPr>
          <p:cNvPr id="23" name="Metin kutusu 22"/>
          <p:cNvSpPr txBox="1"/>
          <p:nvPr/>
        </p:nvSpPr>
        <p:spPr>
          <a:xfrm>
            <a:off x="55636" y="83998"/>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sp>
        <p:nvSpPr>
          <p:cNvPr id="14" name="Metin kutusu 13">
            <a:extLst>
              <a:ext uri="{FF2B5EF4-FFF2-40B4-BE49-F238E27FC236}">
                <a16:creationId xmlns:a16="http://schemas.microsoft.com/office/drawing/2014/main" id="{E0326AF6-B5BA-2244-18E0-634B719B1C21}"/>
              </a:ext>
            </a:extLst>
          </p:cNvPr>
          <p:cNvSpPr txBox="1"/>
          <p:nvPr/>
        </p:nvSpPr>
        <p:spPr>
          <a:xfrm>
            <a:off x="220896" y="476672"/>
            <a:ext cx="8442417" cy="523220"/>
          </a:xfrm>
          <a:prstGeom prst="rect">
            <a:avLst/>
          </a:prstGeom>
          <a:noFill/>
        </p:spPr>
        <p:txBody>
          <a:bodyPr wrap="square">
            <a:spAutoFit/>
          </a:bodyPr>
          <a:lstStyle/>
          <a:p>
            <a:r>
              <a:rPr lang="tr-TR" sz="1400" b="1" dirty="0"/>
              <a:t>Mafsal</a:t>
            </a:r>
            <a:r>
              <a:rPr lang="tr-TR" sz="1400" dirty="0"/>
              <a:t> ya da </a:t>
            </a:r>
            <a:r>
              <a:rPr lang="tr-TR" sz="1400" b="1" dirty="0"/>
              <a:t>Eklem</a:t>
            </a:r>
            <a:r>
              <a:rPr lang="tr-TR" sz="1400" dirty="0"/>
              <a:t>, hareket eden iki parçanın hareket edebilme özelliklerini kaybetmeden birbirine bağlanmasını sağlayan mekanik sistemdir. Mafsallar hareketin yönüne ve doğrultusuna göre çeşitlenebilir.</a:t>
            </a:r>
          </a:p>
        </p:txBody>
      </p:sp>
    </p:spTree>
    <p:extLst>
      <p:ext uri="{BB962C8B-B14F-4D97-AF65-F5344CB8AC3E}">
        <p14:creationId xmlns:p14="http://schemas.microsoft.com/office/powerpoint/2010/main" val="4104489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anim calcmode="lin" valueType="num">
                                      <p:cBhvr>
                                        <p:cTn id="45" dur="500" fill="hold"/>
                                        <p:tgtEl>
                                          <p:spTgt spid="21"/>
                                        </p:tgtEl>
                                        <p:attrNameLst>
                                          <p:attrName>ppt_x</p:attrName>
                                        </p:attrNameLst>
                                      </p:cBhvr>
                                      <p:tavLst>
                                        <p:tav tm="0">
                                          <p:val>
                                            <p:strVal val="#ppt_x"/>
                                          </p:val>
                                        </p:tav>
                                        <p:tav tm="100000">
                                          <p:val>
                                            <p:strVal val="#ppt_x"/>
                                          </p:val>
                                        </p:tav>
                                      </p:tavLst>
                                    </p:anim>
                                    <p:anim calcmode="lin" valueType="num">
                                      <p:cBhvr>
                                        <p:cTn id="46" dur="500" fill="hold"/>
                                        <p:tgtEl>
                                          <p:spTgt spid="2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anim calcmode="lin" valueType="num">
                                      <p:cBhvr>
                                        <p:cTn id="50" dur="500" fill="hold"/>
                                        <p:tgtEl>
                                          <p:spTgt spid="13"/>
                                        </p:tgtEl>
                                        <p:attrNameLst>
                                          <p:attrName>ppt_x</p:attrName>
                                        </p:attrNameLst>
                                      </p:cBhvr>
                                      <p:tavLst>
                                        <p:tav tm="0">
                                          <p:val>
                                            <p:strVal val="#ppt_x"/>
                                          </p:val>
                                        </p:tav>
                                        <p:tav tm="100000">
                                          <p:val>
                                            <p:strVal val="#ppt_x"/>
                                          </p:val>
                                        </p:tav>
                                      </p:tavLst>
                                    </p:anim>
                                    <p:anim calcmode="lin" valueType="num">
                                      <p:cBhvr>
                                        <p:cTn id="5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anim calcmode="lin" valueType="num">
                                      <p:cBhvr>
                                        <p:cTn id="62" dur="500" fill="hold"/>
                                        <p:tgtEl>
                                          <p:spTgt spid="26"/>
                                        </p:tgtEl>
                                        <p:attrNameLst>
                                          <p:attrName>ppt_x</p:attrName>
                                        </p:attrNameLst>
                                      </p:cBhvr>
                                      <p:tavLst>
                                        <p:tav tm="0">
                                          <p:val>
                                            <p:strVal val="#ppt_x"/>
                                          </p:val>
                                        </p:tav>
                                        <p:tav tm="100000">
                                          <p:val>
                                            <p:strVal val="#ppt_x"/>
                                          </p:val>
                                        </p:tav>
                                      </p:tavLst>
                                    </p:anim>
                                    <p:anim calcmode="lin" valueType="num">
                                      <p:cBhvr>
                                        <p:cTn id="63" dur="500" fill="hold"/>
                                        <p:tgtEl>
                                          <p:spTgt spid="2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anim calcmode="lin" valueType="num">
                                      <p:cBhvr>
                                        <p:cTn id="67" dur="500" fill="hold"/>
                                        <p:tgtEl>
                                          <p:spTgt spid="28"/>
                                        </p:tgtEl>
                                        <p:attrNameLst>
                                          <p:attrName>ppt_x</p:attrName>
                                        </p:attrNameLst>
                                      </p:cBhvr>
                                      <p:tavLst>
                                        <p:tav tm="0">
                                          <p:val>
                                            <p:strVal val="#ppt_x"/>
                                          </p:val>
                                        </p:tav>
                                        <p:tav tm="100000">
                                          <p:val>
                                            <p:strVal val="#ppt_x"/>
                                          </p:val>
                                        </p:tav>
                                      </p:tavLst>
                                    </p:anim>
                                    <p:anim calcmode="lin" valueType="num">
                                      <p:cBhvr>
                                        <p:cTn id="6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down)">
                                      <p:cBhvr>
                                        <p:cTn id="73" dur="500"/>
                                        <p:tgtEl>
                                          <p:spTgt spid="29"/>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wipe(down)">
                                      <p:cBhvr>
                                        <p:cTn id="7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8" grpId="0"/>
      <p:bldP spid="9" grpId="0" animBg="1"/>
      <p:bldP spid="11" grpId="0"/>
      <p:bldP spid="24" grpId="0"/>
      <p:bldP spid="26" grpId="0"/>
      <p:bldP spid="28" grpId="0"/>
      <p:bldP spid="29" grpId="0" animBg="1"/>
      <p:bldP spid="30" grpId="0"/>
      <p:bldP spid="21" grpId="0"/>
      <p:bldP spid="2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B4C3DED0-5266-3215-DD9F-82497FBED9E5}"/>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51DF06C4-0C5E-8E34-7E91-50B603AEC9C5}"/>
              </a:ext>
            </a:extLst>
          </p:cNvPr>
          <p:cNvSpPr>
            <a:spLocks noGrp="1"/>
          </p:cNvSpPr>
          <p:nvPr>
            <p:ph type="sldNum" sz="quarter" idx="12"/>
          </p:nvPr>
        </p:nvSpPr>
        <p:spPr/>
        <p:txBody>
          <a:bodyPr/>
          <a:lstStyle/>
          <a:p>
            <a:fld id="{60FF87A7-9A7A-4B3D-9625-8440EC4947F9}" type="slidenum">
              <a:rPr lang="tr-TR" smtClean="0"/>
              <a:pPr/>
              <a:t>134</a:t>
            </a:fld>
            <a:endParaRPr lang="tr-TR"/>
          </a:p>
        </p:txBody>
      </p:sp>
      <p:sp>
        <p:nvSpPr>
          <p:cNvPr id="5" name="Metin kutusu 4">
            <a:extLst>
              <a:ext uri="{FF2B5EF4-FFF2-40B4-BE49-F238E27FC236}">
                <a16:creationId xmlns:a16="http://schemas.microsoft.com/office/drawing/2014/main" id="{F5540CFF-8B58-CB96-938F-004BA73CF8D3}"/>
              </a:ext>
            </a:extLst>
          </p:cNvPr>
          <p:cNvSpPr txBox="1"/>
          <p:nvPr/>
        </p:nvSpPr>
        <p:spPr>
          <a:xfrm>
            <a:off x="323528" y="608132"/>
            <a:ext cx="5040560" cy="369332"/>
          </a:xfrm>
          <a:prstGeom prst="rect">
            <a:avLst/>
          </a:prstGeom>
          <a:noFill/>
        </p:spPr>
        <p:txBody>
          <a:bodyPr wrap="square" rtlCol="0">
            <a:spAutoFit/>
          </a:bodyPr>
          <a:lstStyle/>
          <a:p>
            <a:r>
              <a:rPr lang="tr-TR" dirty="0">
                <a:solidFill>
                  <a:srgbClr val="FF0000"/>
                </a:solidFill>
              </a:rPr>
              <a:t>Silindirik Mafsal (Sabit Mesnet) Örnekleri</a:t>
            </a:r>
          </a:p>
        </p:txBody>
      </p:sp>
      <p:sp>
        <p:nvSpPr>
          <p:cNvPr id="6" name="Metin kutusu 5">
            <a:extLst>
              <a:ext uri="{FF2B5EF4-FFF2-40B4-BE49-F238E27FC236}">
                <a16:creationId xmlns:a16="http://schemas.microsoft.com/office/drawing/2014/main" id="{75F1D122-6FB0-3C8B-319B-E4A8488F97C1}"/>
              </a:ext>
            </a:extLst>
          </p:cNvPr>
          <p:cNvSpPr txBox="1"/>
          <p:nvPr/>
        </p:nvSpPr>
        <p:spPr>
          <a:xfrm>
            <a:off x="32444" y="95765"/>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pic>
        <p:nvPicPr>
          <p:cNvPr id="2050" name="Picture 2" descr="Çift Kanat Açılım Pencereler">
            <a:extLst>
              <a:ext uri="{FF2B5EF4-FFF2-40B4-BE49-F238E27FC236}">
                <a16:creationId xmlns:a16="http://schemas.microsoft.com/office/drawing/2014/main" id="{3211D8D4-4CD9-B96B-CA99-82AA36003F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91"/>
          <a:stretch/>
        </p:blipFill>
        <p:spPr bwMode="auto">
          <a:xfrm>
            <a:off x="323528" y="1228221"/>
            <a:ext cx="4432260" cy="27983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dilon Yaprak Menteşe 1840/2,0 4'Lü Fiyatı - Taksit Seçenekleri">
            <a:extLst>
              <a:ext uri="{FF2B5EF4-FFF2-40B4-BE49-F238E27FC236}">
                <a16:creationId xmlns:a16="http://schemas.microsoft.com/office/drawing/2014/main" id="{20283EB4-3208-14AC-5AEF-419180C40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745" y="977464"/>
            <a:ext cx="357187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D1F553A2-FA4B-1ACF-C904-2FB7519A0390}"/>
              </a:ext>
            </a:extLst>
          </p:cNvPr>
          <p:cNvPicPr>
            <a:picLocks noChangeAspect="1"/>
          </p:cNvPicPr>
          <p:nvPr/>
        </p:nvPicPr>
        <p:blipFill>
          <a:blip r:embed="rId4"/>
          <a:stretch>
            <a:fillRect/>
          </a:stretch>
        </p:blipFill>
        <p:spPr>
          <a:xfrm>
            <a:off x="3275856" y="4149080"/>
            <a:ext cx="2212900" cy="1827856"/>
          </a:xfrm>
          <a:prstGeom prst="rect">
            <a:avLst/>
          </a:prstGeom>
        </p:spPr>
      </p:pic>
    </p:spTree>
    <p:extLst>
      <p:ext uri="{BB962C8B-B14F-4D97-AF65-F5344CB8AC3E}">
        <p14:creationId xmlns:p14="http://schemas.microsoft.com/office/powerpoint/2010/main" val="1725844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135</a:t>
            </a:fld>
            <a:endParaRPr lang="tr-TR"/>
          </a:p>
        </p:txBody>
      </p:sp>
      <p:pic>
        <p:nvPicPr>
          <p:cNvPr id="95234"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281" y="1556792"/>
            <a:ext cx="4426921" cy="2423410"/>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323528" y="608132"/>
            <a:ext cx="3103215" cy="369332"/>
          </a:xfrm>
          <a:prstGeom prst="rect">
            <a:avLst/>
          </a:prstGeom>
          <a:noFill/>
        </p:spPr>
        <p:txBody>
          <a:bodyPr wrap="square" rtlCol="0">
            <a:spAutoFit/>
          </a:bodyPr>
          <a:lstStyle/>
          <a:p>
            <a:r>
              <a:rPr lang="tr-TR" dirty="0">
                <a:solidFill>
                  <a:srgbClr val="FF0000"/>
                </a:solidFill>
              </a:rPr>
              <a:t>Küresel Mafsal Örnekleri</a:t>
            </a:r>
          </a:p>
        </p:txBody>
      </p:sp>
      <p:sp>
        <p:nvSpPr>
          <p:cNvPr id="5" name="Dikdörtgen 4"/>
          <p:cNvSpPr/>
          <p:nvPr/>
        </p:nvSpPr>
        <p:spPr>
          <a:xfrm>
            <a:off x="849782" y="5106578"/>
            <a:ext cx="2969403" cy="338554"/>
          </a:xfrm>
          <a:prstGeom prst="rect">
            <a:avLst/>
          </a:prstGeom>
        </p:spPr>
        <p:txBody>
          <a:bodyPr wrap="none">
            <a:spAutoFit/>
          </a:bodyPr>
          <a:lstStyle/>
          <a:p>
            <a:r>
              <a:rPr lang="tr-TR" sz="1600" b="1" dirty="0">
                <a:effectLst>
                  <a:outerShdw blurRad="38100" dist="38100" dir="2700000" algn="tl">
                    <a:srgbClr val="000000">
                      <a:alpha val="43137"/>
                    </a:srgbClr>
                  </a:outerShdw>
                </a:effectLst>
              </a:rPr>
              <a:t>Otomobil Süspansiyon Bağlantısı</a:t>
            </a:r>
          </a:p>
        </p:txBody>
      </p:sp>
      <p:sp>
        <p:nvSpPr>
          <p:cNvPr id="11" name="Metin kutusu 10"/>
          <p:cNvSpPr txBox="1"/>
          <p:nvPr/>
        </p:nvSpPr>
        <p:spPr>
          <a:xfrm>
            <a:off x="32444" y="95765"/>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sp>
        <p:nvSpPr>
          <p:cNvPr id="4" name="Dikdörtgen 3">
            <a:extLst>
              <a:ext uri="{FF2B5EF4-FFF2-40B4-BE49-F238E27FC236}">
                <a16:creationId xmlns:a16="http://schemas.microsoft.com/office/drawing/2014/main" id="{E9C607E0-77CA-4536-75E0-D074B5DCF2A9}"/>
              </a:ext>
            </a:extLst>
          </p:cNvPr>
          <p:cNvSpPr/>
          <p:nvPr/>
        </p:nvSpPr>
        <p:spPr>
          <a:xfrm>
            <a:off x="5759937" y="4221088"/>
            <a:ext cx="1243610" cy="338554"/>
          </a:xfrm>
          <a:prstGeom prst="rect">
            <a:avLst/>
          </a:prstGeom>
        </p:spPr>
        <p:txBody>
          <a:bodyPr wrap="none">
            <a:spAutoFit/>
          </a:bodyPr>
          <a:lstStyle/>
          <a:p>
            <a:r>
              <a:rPr lang="tr-TR" sz="1600" b="1" dirty="0">
                <a:effectLst>
                  <a:outerShdw blurRad="38100" dist="38100" dir="2700000" algn="tl">
                    <a:srgbClr val="000000">
                      <a:alpha val="43137"/>
                    </a:srgbClr>
                  </a:outerShdw>
                </a:effectLst>
              </a:rPr>
              <a:t>Kalça Eklemi</a:t>
            </a:r>
          </a:p>
        </p:txBody>
      </p:sp>
      <p:pic>
        <p:nvPicPr>
          <p:cNvPr id="9" name="Resim 8"/>
          <p:cNvPicPr>
            <a:picLocks noChangeAspect="1"/>
          </p:cNvPicPr>
          <p:nvPr/>
        </p:nvPicPr>
        <p:blipFill>
          <a:blip r:embed="rId3">
            <a:clrChange>
              <a:clrFrom>
                <a:srgbClr val="FFFFFF"/>
              </a:clrFrom>
              <a:clrTo>
                <a:srgbClr val="FFFFFF">
                  <a:alpha val="0"/>
                </a:srgbClr>
              </a:clrTo>
            </a:clrChange>
          </a:blip>
          <a:stretch>
            <a:fillRect/>
          </a:stretch>
        </p:blipFill>
        <p:spPr>
          <a:xfrm>
            <a:off x="615297" y="1320017"/>
            <a:ext cx="2636281" cy="2137031"/>
          </a:xfrm>
          <a:prstGeom prst="rect">
            <a:avLst/>
          </a:prstGeom>
        </p:spPr>
      </p:pic>
      <p:pic>
        <p:nvPicPr>
          <p:cNvPr id="95240" name="Picture 8" descr="suspension ball joint ile ilgili gÃ¶rsel sonucu"/>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5760" t="6283" r="13970" b="14438"/>
          <a:stretch/>
        </p:blipFill>
        <p:spPr bwMode="auto">
          <a:xfrm flipH="1">
            <a:off x="510630" y="2508819"/>
            <a:ext cx="3072390" cy="218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362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Effect transition="in" filter="fade">
                                      <p:cBhvr>
                                        <p:cTn id="12" dur="500"/>
                                        <p:tgtEl>
                                          <p:spTgt spid="95240"/>
                                        </p:tgtEl>
                                      </p:cBhvr>
                                    </p:animEffect>
                                    <p:anim calcmode="lin" valueType="num">
                                      <p:cBhvr>
                                        <p:cTn id="13" dur="500" fill="hold"/>
                                        <p:tgtEl>
                                          <p:spTgt spid="95240"/>
                                        </p:tgtEl>
                                        <p:attrNameLst>
                                          <p:attrName>ppt_x</p:attrName>
                                        </p:attrNameLst>
                                      </p:cBhvr>
                                      <p:tavLst>
                                        <p:tav tm="0">
                                          <p:val>
                                            <p:strVal val="#ppt_x"/>
                                          </p:val>
                                        </p:tav>
                                        <p:tav tm="100000">
                                          <p:val>
                                            <p:strVal val="#ppt_x"/>
                                          </p:val>
                                        </p:tav>
                                      </p:tavLst>
                                    </p:anim>
                                    <p:anim calcmode="lin" valueType="num">
                                      <p:cBhvr>
                                        <p:cTn id="14" dur="500" fill="hold"/>
                                        <p:tgtEl>
                                          <p:spTgt spid="9524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5234"/>
                                        </p:tgtEl>
                                        <p:attrNameLst>
                                          <p:attrName>style.visibility</p:attrName>
                                        </p:attrNameLst>
                                      </p:cBhvr>
                                      <p:to>
                                        <p:strVal val="visible"/>
                                      </p:to>
                                    </p:set>
                                    <p:animEffect transition="in" filter="fade">
                                      <p:cBhvr>
                                        <p:cTn id="17" dur="500"/>
                                        <p:tgtEl>
                                          <p:spTgt spid="95234"/>
                                        </p:tgtEl>
                                      </p:cBhvr>
                                    </p:animEffect>
                                    <p:anim calcmode="lin" valueType="num">
                                      <p:cBhvr>
                                        <p:cTn id="18" dur="500" fill="hold"/>
                                        <p:tgtEl>
                                          <p:spTgt spid="95234"/>
                                        </p:tgtEl>
                                        <p:attrNameLst>
                                          <p:attrName>ppt_x</p:attrName>
                                        </p:attrNameLst>
                                      </p:cBhvr>
                                      <p:tavLst>
                                        <p:tav tm="0">
                                          <p:val>
                                            <p:strVal val="#ppt_x"/>
                                          </p:val>
                                        </p:tav>
                                        <p:tav tm="100000">
                                          <p:val>
                                            <p:strVal val="#ppt_x"/>
                                          </p:val>
                                        </p:tav>
                                      </p:tavLst>
                                    </p:anim>
                                    <p:anim calcmode="lin" valueType="num">
                                      <p:cBhvr>
                                        <p:cTn id="19" dur="500" fill="hold"/>
                                        <p:tgtEl>
                                          <p:spTgt spid="952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hQSEBUUEhQWFRUTGBgZGBcVGBgWGBoXFhcdFBYZGBQYHCYeFxwjHBwYHy8gIycqLCwsGB4xNTAqNSc3LCkBCQoKDgwOGg8PGiwkHyQsLCwsLCksKSwqLCwpLCwsLC4pLCwpLCksLC0pLCwsKSwtLCwsLCwsLCwsKSwsLCwpKf/AABEIAJwAnAMBIgACEQEDEQH/xAAcAAEAAwADAQEAAAAAAAAAAAAABQYHAwQIAgH/xABAEAABAwIDBAgDBwMBCQEAAAABAAIDBBEFITEGEkFRBxMiMmFxgZFSobEUIzNCctHwgpLBYhVDU2ODosLS4Qj/xAAZAQEAAwEBAAAAAAAAAAAAAAAAAQIDBAX/xAAkEQACAgEEAgEFAAAAAAAAAAAAAQIRIQMSMUFRcSIEMkJhgf/aAAwDAQACEQMRAD8A3FERAEREARFA7Rbb0lEAaiZrCdAbknyDQT62UpWQ3RPIsmqP/wBC0QfYNqCPiYyO3s9298lo+F45FPHFIx4LZxeM6bwsTpzsCbeCNULJJERQSEREAREQBERAEREAREQBERAF8SyhoJOQC+1D7R4s2ARF5sHyBtzoDuucL+oUorJ0jL+ljpgfTvNLSECUfiP16u+jRwL7WJ1AvbM6YTVVT5Hl8ji5zsy5xuT5krUMZ6FaueqkfDLG9kjy4Oc4hw3jexFsyPBTOEdBMFO3rcRqQWtzLWdhn9T3AkjyAR5IVLJl+yuyUlY8m4jgjzmmd3GN/wAu5Ac1ZNrOkredFDQb0UFIAIXaOu3R/mpHpDqy+MRU5a2kjsWRRAtYebs83GxWXPbYqXccFFJavo9c9HW2jcTomzCwlb2JmD8sgGZH+l2o87cFaF5Q6Kttzh1c1zieomsyUeHB9ubTn6nmvVrHggEG4OYI4gqpon0fSIiFgiIgCIiAIiIAiIgCIiAKPx3B2VUDoni4dmPBwzafdSCJwQ1apmZ4Ux9MTG1zm2Jy5HjwVS23wtz5N97nSNdlZxuB42K0va3Dd14lbo7J36hx9R9FX62m62Itd6LZSrKPOnFp0zOqV/WRGN/eZl5jgVQ8aw8xvItlqPLl6FX2spjDNvW0yd4tP7KP2pwwOYXNFy3MePMeouqyQ057ZWZ8vSfQZtr9qpPs0hvLT5NvqY+Hte3l5LzfIyx+indhtp3UFbHOL7oNnAcW8lVeGd07xJdHsNF1qGvZKCWkEtO64cWuABLT42IPqF2VU0TsIiIAiIgCIiAIiIAiIgCIiA4K2kEkbmHiPY8CqC+IscWu1BsVoqqm2FO1hEpyBsDyuL5n0srx8HL9RH8iibT4VvDeaLkZ+eWiq1N2mOjOrRdviP8A5/haO5oeLXvy8fVUyq2dm+0fcsLhrwFho4XdYBaHI1nBl+P4eY3kcDcj/wAh75+66WFTsjla943gztbvxEaA8hfM+AWhbW7PWNi5txmbdog8g4dn5rOKqHdOluFuRGoWLVHZoztbWaj0Lbczf7VdHK4vFaSXX/4gFw72FvJejF5T6Na91DUfbH00koDCGOawvDSTYvsCLZXF/ErasH6YIJxcAG2oaSHDjmxwv66KXk0UlF0aEigqLbOmk/Pun/ULD+7RTccgcLtIIPEG491UvGSlwz6REQsEREAREQBERAERfhKAOdYXKo+3HSDR046iV13vtZouSPHQgDzU1juNCOIvPkxvM/EfmvOG2mz1Qah1Q3ekDzcuHacD4gZ2V6o55T3fHg2WhDG9pjGG+h3eCjNp4ZJmH7x9gO5c7hHEbgVWwKSrhfDGyrZUtkf2g+OUFjACXEOdbLK1uZ0XQ2t2trG1v2Vjmsa4t3XBl3Wd5k+PBaZjyciW9YeP6c0UzQwskIaGi4c6wFjpqqLtHBZ281pDX6E5XtxDdbcLlafT9FEb4esmnfmLl8oLjnxawZj1VZ27wd+4HM6x0DbNa97dy7s73bYFQ8rBbT+DsjNisYbE2UvcAd2wGedzf0sulV15nk3gLEaPbk4W0N2i/wBVXnsLckilLSC0kEaELE6npW7TNF2Xx50ocyQ2ljbvbzct9t7E2+IE5jlwyKs2GbRTU7rskLPLNh/UxZtstWF9ZATa/Wbp4dhzSHH2v7BWikq99lj3+R1I4EKxzzjTNj2b6RY5nCKoAikPddf7t/kfynwKua84RuaWlspG752I8ir/ANHXSCesbRVT98nKCa/e5RvPxcjx0UGunq9SNQREUHUEREAREQBdGul3nNjH5s3fpHD1K7yiKaS80ruXZHoQrR8mc81HyU7bCo6yUgHstyA4LrbJbPCWW7+4zXTVcVb3zfiVatlmWpJCNST9ArPCo5oR3Tt+yLxqVpO838uTRwa3XLlcqi7WYIZjHUQWFRAQW30cAb7pPn4/VWqV+823ooLtDs8bqqIlJ3Zftl8dgrYRcbsg77H95rhqMxmuxtvgrJcPmZYCzbjTUHms9391wdctePzNu13uOCjdqdsamWIwCpa1rgQTo4g8zfP2CuiFNU00ZjU4Y505Zukbt97LSyip6csJDhYgkeo/nzVqjxWpaTdzHHTfc3edoBe98zlxULWPZvFz3GR5z0sOXDILN8m2nKsH3g7+oDpXDMtLW+F8nEciRcDzJX7Jizy1sjLh0ZtccnD6XUXNUF2ug0HBdgTlkRbl95mfIaeuShlnHKb5OKWsc929I5zr+P0Wj7LMgxGQU8TRAI422efxHS371mm1v2Cq2xbQ2qu0xkhpt1kYlbr8JtbzBBzVwwWJsVY6qaWulII7LBFGy4tdsY1PiTxRNVZTUkm6o2Po72oNXTFspHX07url8SO6/wDqGfndWpefui3HzDjUjHHs1BLT+q43T7/VegUNtOVrIREQ0CIiAKv4VL95M3xP1srAqtVu6msJPdfmfI6/NT0Zzw0yr4ky0h+Sl9nMWawbh0JzXUxyhLJLHR2bTwsupRUupOgV2sHJucZY5OfHMOMEh+A5tP8Aj6qGkAeQRqFcKTEI54zFLY27pOo/maruIbOPjdeM7w8P2VOC0l3Hgjq+qDWnrACOaynampa6U2GXBaNtJUNZCetyt/NFnMzIn3e03Dc/I+N+CsngzXNnThfeMDldRlSw3XYhrgLggEJNXN/KLnmszeKlGWEdWOKxu7QLjkkubpLISblfUFOXmzR+wHihusZZO7IMs6R/AN3R5lWXD57EkqFoiGMDG6DjzPElcuJ4h1UR+J2Q9eKdHJJ752jgwGvIxEyNPd3nA+WYXrZjrgHnmvIOyVC55cWi7n2jZ4ueQAPmF6+jbYAcsvZSuDoh9zXo+kRENgiIgChNqMP3499urNf08fbX3U2vwhCsluVFNpKhlRH1Ups4d1389V03MLQWOFnD5rn2iwQwu34x92Tw/KeXlyXTixZso3Zu9wdxH9Sucr5p8lUxaR0bja45EL8ott54xmQ5rdbnO3upnGsKfuG4328Hs7w8xxWU4/FIxrwHX3geY5cFfDWTCnGVIuOIdINFXtfDNB2rZPYBe/nZQlb0ayspjOJ7Mc25YW7x3T43VH2ewuoqJHRUzd55abi4HZBFzdxy4LVdltpKiA/YMSj/AN3djzZwLBqHOFw7jmqXg6pRp5ZkboxGc2h1ueXyXBNUX0FgubE2jrXbhJG8beV8l1RGVRmkUqtn1G0cfYfupGCSwsBYcv3PFdOJtly/aw3TM/JU5KalywiWjqWsbvO0GnM+SiKiofUSfIDgAviOKSZ2Wf0H7K5bH7HSVE4gpxvPOckhF2Rt03ifo0G5PysVSWn+2Wzob2UMtW15H3NH2ieDpyOwPGwJceXZW9qL2b2eioqZlPCDus1J7znHNz3Hi4lSik3hHagiIhcIiIAiIgPmSMOBBAIOoOYVNxrY0tu6AFzfgv2h+knUeGvmroilMrKCkZbDXSRXAdpkQ4aeBBUZjD6aZpE1Pn8cdr/22WrYjgkU/wCIwE/EMnf3D/KqGM9GRfcwyjyeLH+9uvspRzS05JeTHanAKaN+/HO+MjTsSxEf9RuS6NbiAAcGSNcXd573l7yOW+/MDwC0Gu6Pq5l7RucPAtf8r3Vcr9lqoXDqZx84Xn5gFW6Mmn2Z86EXyz8jdfgw2R2gt5nP2VwbstU3ypXekEv/AKqWodg66Tu0rxfm0Rj3eQs2sllNooDNnZD/ADJdul2eY3ORwd4A2t5rWMM6HqyT8aVkA5fiu9mkN/7ld8A6KqKmIcWde8aOms4A82x23R52J8Uo0S1JGT7IdGlRWlpa37PTa9a4ZuH/AC2GxcTzPZ89DumzmzUFDCIqdm6NXOObnu+J7vzH6aBSll+obQgohERDQIiIAiIgCIiAIiIAiIgCIiAIiIAiIgCIiAIiIAiIg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7" name="Metin kutusu 16"/>
          <p:cNvSpPr txBox="1"/>
          <p:nvPr/>
        </p:nvSpPr>
        <p:spPr>
          <a:xfrm>
            <a:off x="4174656" y="1346194"/>
            <a:ext cx="2643532" cy="461665"/>
          </a:xfrm>
          <a:prstGeom prst="rect">
            <a:avLst/>
          </a:prstGeom>
          <a:noFill/>
        </p:spPr>
        <p:txBody>
          <a:bodyPr wrap="square" rtlCol="0">
            <a:spAutoFit/>
          </a:bodyPr>
          <a:lstStyle/>
          <a:p>
            <a:r>
              <a:rPr lang="tr-TR" sz="1200" dirty="0"/>
              <a:t>x, y ve z doğrultularında ötelenmeye izin </a:t>
            </a:r>
            <a:r>
              <a:rPr lang="tr-TR" sz="1200" b="1" dirty="0"/>
              <a:t>vermiyor.</a:t>
            </a:r>
            <a:r>
              <a:rPr lang="tr-TR" sz="1200" dirty="0"/>
              <a:t> </a:t>
            </a:r>
          </a:p>
        </p:txBody>
      </p:sp>
      <p:sp>
        <p:nvSpPr>
          <p:cNvPr id="18" name="Metin kutusu 17"/>
          <p:cNvSpPr txBox="1"/>
          <p:nvPr/>
        </p:nvSpPr>
        <p:spPr>
          <a:xfrm>
            <a:off x="4248355" y="2099303"/>
            <a:ext cx="2487593" cy="461665"/>
          </a:xfrm>
          <a:prstGeom prst="rect">
            <a:avLst/>
          </a:prstGeom>
          <a:noFill/>
        </p:spPr>
        <p:txBody>
          <a:bodyPr wrap="square" rtlCol="0">
            <a:spAutoFit/>
          </a:bodyPr>
          <a:lstStyle/>
          <a:p>
            <a:r>
              <a:rPr lang="tr-TR" sz="1200" dirty="0"/>
              <a:t>x, y ve z eksenleri etrafında dönmeye izin vermiyor.</a:t>
            </a:r>
          </a:p>
        </p:txBody>
      </p:sp>
      <p:sp>
        <p:nvSpPr>
          <p:cNvPr id="8" name="Metin kutusu 7"/>
          <p:cNvSpPr txBox="1"/>
          <p:nvPr/>
        </p:nvSpPr>
        <p:spPr>
          <a:xfrm>
            <a:off x="7358578" y="1346194"/>
            <a:ext cx="1504999" cy="461665"/>
          </a:xfrm>
          <a:prstGeom prst="rect">
            <a:avLst/>
          </a:prstGeom>
          <a:noFill/>
        </p:spPr>
        <p:txBody>
          <a:bodyPr wrap="square" rtlCol="0">
            <a:spAutoFit/>
          </a:bodyPr>
          <a:lstStyle/>
          <a:p>
            <a:r>
              <a:rPr lang="tr-TR" sz="1200" dirty="0" err="1">
                <a:solidFill>
                  <a:srgbClr val="002060"/>
                </a:solidFill>
              </a:rPr>
              <a:t>A</a:t>
            </a:r>
            <a:r>
              <a:rPr lang="tr-TR" sz="1200" baseline="-25000" dirty="0" err="1">
                <a:solidFill>
                  <a:srgbClr val="002060"/>
                </a:solidFill>
              </a:rPr>
              <a:t>x</a:t>
            </a:r>
            <a:r>
              <a:rPr lang="tr-TR" sz="1200" dirty="0">
                <a:solidFill>
                  <a:srgbClr val="002060"/>
                </a:solidFill>
              </a:rPr>
              <a:t>, A</a:t>
            </a:r>
            <a:r>
              <a:rPr lang="tr-TR" sz="1200" baseline="-25000" dirty="0">
                <a:solidFill>
                  <a:srgbClr val="002060"/>
                </a:solidFill>
              </a:rPr>
              <a:t>y</a:t>
            </a:r>
            <a:r>
              <a:rPr lang="tr-TR" sz="1200" dirty="0">
                <a:solidFill>
                  <a:srgbClr val="002060"/>
                </a:solidFill>
              </a:rPr>
              <a:t> ve A</a:t>
            </a:r>
            <a:r>
              <a:rPr lang="tr-TR" sz="1200" baseline="-25000" dirty="0">
                <a:solidFill>
                  <a:srgbClr val="002060"/>
                </a:solidFill>
              </a:rPr>
              <a:t>z</a:t>
            </a:r>
            <a:r>
              <a:rPr lang="tr-TR" sz="1200" dirty="0">
                <a:solidFill>
                  <a:srgbClr val="002060"/>
                </a:solidFill>
              </a:rPr>
              <a:t> tepki kuvvetleri oluşur. </a:t>
            </a:r>
          </a:p>
        </p:txBody>
      </p:sp>
      <p:sp>
        <p:nvSpPr>
          <p:cNvPr id="11" name="Metin kutusu 10"/>
          <p:cNvSpPr txBox="1"/>
          <p:nvPr/>
        </p:nvSpPr>
        <p:spPr>
          <a:xfrm>
            <a:off x="198155" y="530489"/>
            <a:ext cx="1661863" cy="369332"/>
          </a:xfrm>
          <a:prstGeom prst="rect">
            <a:avLst/>
          </a:prstGeom>
          <a:noFill/>
        </p:spPr>
        <p:txBody>
          <a:bodyPr wrap="square" rtlCol="0">
            <a:spAutoFit/>
          </a:bodyPr>
          <a:lstStyle/>
          <a:p>
            <a:r>
              <a:rPr lang="tr-TR" dirty="0">
                <a:solidFill>
                  <a:srgbClr val="FF0000"/>
                </a:solidFill>
              </a:rPr>
              <a:t>d- Ankastre Uç:</a:t>
            </a:r>
          </a:p>
        </p:txBody>
      </p:sp>
      <p:sp>
        <p:nvSpPr>
          <p:cNvPr id="24" name="Metin kutusu 23"/>
          <p:cNvSpPr txBox="1"/>
          <p:nvPr/>
        </p:nvSpPr>
        <p:spPr>
          <a:xfrm>
            <a:off x="2820708" y="4518412"/>
            <a:ext cx="3561034" cy="1384995"/>
          </a:xfrm>
          <a:prstGeom prst="rect">
            <a:avLst/>
          </a:prstGeom>
          <a:noFill/>
        </p:spPr>
        <p:txBody>
          <a:bodyPr wrap="square" rtlCol="0">
            <a:spAutoFit/>
          </a:bodyPr>
          <a:lstStyle/>
          <a:p>
            <a:r>
              <a:rPr lang="tr-TR" sz="1400" dirty="0"/>
              <a:t>Düzlem veya uzay problemler de söz konusu olabilir. Ağırlığı ihmal edilen bir ip veya kablo kendi ekseni doğrultusunda </a:t>
            </a:r>
            <a:r>
              <a:rPr lang="tr-TR" sz="1400" b="1" dirty="0"/>
              <a:t>çeki kuvveti oluşturur</a:t>
            </a:r>
            <a:r>
              <a:rPr lang="tr-TR" sz="1400" dirty="0"/>
              <a:t>. </a:t>
            </a:r>
            <a:r>
              <a:rPr lang="tr-TR" sz="1400" b="1" dirty="0"/>
              <a:t>Basıya çalışmaz</a:t>
            </a:r>
            <a:r>
              <a:rPr lang="tr-TR" sz="1400" dirty="0"/>
              <a:t>. Aksi söylenmedikçe kablo veya iplerin ağırlığı ihmal edilir. </a:t>
            </a:r>
          </a:p>
        </p:txBody>
      </p:sp>
      <p:sp>
        <p:nvSpPr>
          <p:cNvPr id="30" name="Metin kutusu 29"/>
          <p:cNvSpPr txBox="1"/>
          <p:nvPr/>
        </p:nvSpPr>
        <p:spPr>
          <a:xfrm>
            <a:off x="259655" y="3481263"/>
            <a:ext cx="5726647" cy="307777"/>
          </a:xfrm>
          <a:prstGeom prst="rect">
            <a:avLst/>
          </a:prstGeom>
          <a:noFill/>
        </p:spPr>
        <p:txBody>
          <a:bodyPr wrap="square" rtlCol="0">
            <a:spAutoFit/>
          </a:bodyPr>
          <a:lstStyle/>
          <a:p>
            <a:pPr marL="171450" indent="-171450">
              <a:buFont typeface="Wingdings" panose="05000000000000000000" pitchFamily="2" charset="2"/>
              <a:buChar char="§"/>
            </a:pPr>
            <a:r>
              <a:rPr lang="tr-TR" sz="1400" dirty="0">
                <a:solidFill>
                  <a:srgbClr val="002060"/>
                </a:solidFill>
              </a:rPr>
              <a:t>Düzlem problemlerde  sadece </a:t>
            </a:r>
            <a:r>
              <a:rPr lang="tr-TR" sz="1400" dirty="0" err="1">
                <a:solidFill>
                  <a:srgbClr val="002060"/>
                </a:solidFill>
              </a:rPr>
              <a:t>A</a:t>
            </a:r>
            <a:r>
              <a:rPr lang="tr-TR" sz="1400" baseline="-25000" dirty="0" err="1">
                <a:solidFill>
                  <a:srgbClr val="002060"/>
                </a:solidFill>
              </a:rPr>
              <a:t>x</a:t>
            </a:r>
            <a:r>
              <a:rPr lang="tr-TR" sz="1400" dirty="0">
                <a:solidFill>
                  <a:srgbClr val="002060"/>
                </a:solidFill>
              </a:rPr>
              <a:t>, A</a:t>
            </a:r>
            <a:r>
              <a:rPr lang="tr-TR" sz="1400" baseline="-25000" dirty="0">
                <a:solidFill>
                  <a:srgbClr val="002060"/>
                </a:solidFill>
              </a:rPr>
              <a:t>y</a:t>
            </a:r>
            <a:r>
              <a:rPr lang="tr-TR" sz="1400" dirty="0">
                <a:solidFill>
                  <a:srgbClr val="002060"/>
                </a:solidFill>
              </a:rPr>
              <a:t> ve </a:t>
            </a:r>
            <a:r>
              <a:rPr lang="tr-TR" sz="1400" dirty="0" err="1">
                <a:solidFill>
                  <a:srgbClr val="002060"/>
                </a:solidFill>
              </a:rPr>
              <a:t>M</a:t>
            </a:r>
            <a:r>
              <a:rPr lang="tr-TR" sz="1400" baseline="-25000" dirty="0" err="1">
                <a:solidFill>
                  <a:srgbClr val="002060"/>
                </a:solidFill>
              </a:rPr>
              <a:t>z</a:t>
            </a:r>
            <a:r>
              <a:rPr lang="tr-TR" sz="1400" dirty="0">
                <a:solidFill>
                  <a:srgbClr val="002060"/>
                </a:solidFill>
              </a:rPr>
              <a:t> oluşur. (x-y düzleminde)</a:t>
            </a:r>
          </a:p>
        </p:txBody>
      </p:sp>
      <p:pic>
        <p:nvPicPr>
          <p:cNvPr id="5" name="Resim 4"/>
          <p:cNvPicPr>
            <a:picLocks noChangeAspect="1"/>
          </p:cNvPicPr>
          <p:nvPr/>
        </p:nvPicPr>
        <p:blipFill>
          <a:blip r:embed="rId2"/>
          <a:stretch>
            <a:fillRect/>
          </a:stretch>
        </p:blipFill>
        <p:spPr>
          <a:xfrm>
            <a:off x="198155" y="1211517"/>
            <a:ext cx="3738627" cy="1929022"/>
          </a:xfrm>
          <a:prstGeom prst="rect">
            <a:avLst/>
          </a:prstGeom>
        </p:spPr>
      </p:pic>
      <p:cxnSp>
        <p:nvCxnSpPr>
          <p:cNvPr id="7" name="Düz Ok Bağlayıcısı 6"/>
          <p:cNvCxnSpPr/>
          <p:nvPr/>
        </p:nvCxnSpPr>
        <p:spPr>
          <a:xfrm>
            <a:off x="6786375" y="2252146"/>
            <a:ext cx="5147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Metin kutusu 26"/>
          <p:cNvSpPr txBox="1"/>
          <p:nvPr/>
        </p:nvSpPr>
        <p:spPr>
          <a:xfrm>
            <a:off x="7358578" y="2075860"/>
            <a:ext cx="1504999" cy="461665"/>
          </a:xfrm>
          <a:prstGeom prst="rect">
            <a:avLst/>
          </a:prstGeom>
          <a:noFill/>
        </p:spPr>
        <p:txBody>
          <a:bodyPr wrap="square" rtlCol="0">
            <a:spAutoFit/>
          </a:bodyPr>
          <a:lstStyle/>
          <a:p>
            <a:r>
              <a:rPr lang="tr-TR" sz="1200" dirty="0" err="1">
                <a:solidFill>
                  <a:srgbClr val="002060"/>
                </a:solidFill>
              </a:rPr>
              <a:t>M</a:t>
            </a:r>
            <a:r>
              <a:rPr lang="tr-TR" sz="1200" baseline="-25000" dirty="0" err="1">
                <a:solidFill>
                  <a:srgbClr val="002060"/>
                </a:solidFill>
              </a:rPr>
              <a:t>x</a:t>
            </a:r>
            <a:r>
              <a:rPr lang="tr-TR" sz="1200" dirty="0">
                <a:solidFill>
                  <a:srgbClr val="002060"/>
                </a:solidFill>
              </a:rPr>
              <a:t>, M</a:t>
            </a:r>
            <a:r>
              <a:rPr lang="tr-TR" sz="1200" baseline="-25000" dirty="0">
                <a:solidFill>
                  <a:srgbClr val="002060"/>
                </a:solidFill>
              </a:rPr>
              <a:t>y</a:t>
            </a:r>
            <a:r>
              <a:rPr lang="tr-TR" sz="1200" dirty="0">
                <a:solidFill>
                  <a:srgbClr val="002060"/>
                </a:solidFill>
              </a:rPr>
              <a:t> ve </a:t>
            </a:r>
            <a:r>
              <a:rPr lang="tr-TR" sz="1200" dirty="0" err="1">
                <a:solidFill>
                  <a:srgbClr val="002060"/>
                </a:solidFill>
              </a:rPr>
              <a:t>M</a:t>
            </a:r>
            <a:r>
              <a:rPr lang="tr-TR" sz="1200" baseline="-25000" dirty="0" err="1">
                <a:solidFill>
                  <a:srgbClr val="002060"/>
                </a:solidFill>
              </a:rPr>
              <a:t>z</a:t>
            </a:r>
            <a:r>
              <a:rPr lang="tr-TR" sz="1200" dirty="0">
                <a:solidFill>
                  <a:srgbClr val="002060"/>
                </a:solidFill>
              </a:rPr>
              <a:t> tepki momentleri oluşur. </a:t>
            </a:r>
          </a:p>
        </p:txBody>
      </p:sp>
      <p:cxnSp>
        <p:nvCxnSpPr>
          <p:cNvPr id="31" name="Düz Ok Bağlayıcısı 30"/>
          <p:cNvCxnSpPr/>
          <p:nvPr/>
        </p:nvCxnSpPr>
        <p:spPr>
          <a:xfrm>
            <a:off x="6675316" y="1555822"/>
            <a:ext cx="555293" cy="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Metin kutusu 32"/>
          <p:cNvSpPr txBox="1"/>
          <p:nvPr/>
        </p:nvSpPr>
        <p:spPr>
          <a:xfrm>
            <a:off x="198155" y="4149080"/>
            <a:ext cx="4029329" cy="369332"/>
          </a:xfrm>
          <a:prstGeom prst="rect">
            <a:avLst/>
          </a:prstGeom>
          <a:noFill/>
        </p:spPr>
        <p:txBody>
          <a:bodyPr wrap="square" rtlCol="0">
            <a:spAutoFit/>
          </a:bodyPr>
          <a:lstStyle/>
          <a:p>
            <a:r>
              <a:rPr lang="tr-TR" dirty="0">
                <a:solidFill>
                  <a:srgbClr val="FF0000"/>
                </a:solidFill>
              </a:rPr>
              <a:t>e- Kablo ve İp bağlantıları:</a:t>
            </a:r>
          </a:p>
        </p:txBody>
      </p:sp>
      <p:pic>
        <p:nvPicPr>
          <p:cNvPr id="23" name="Resim 22"/>
          <p:cNvPicPr>
            <a:picLocks noChangeAspect="1"/>
          </p:cNvPicPr>
          <p:nvPr/>
        </p:nvPicPr>
        <p:blipFill>
          <a:blip r:embed="rId3"/>
          <a:stretch>
            <a:fillRect/>
          </a:stretch>
        </p:blipFill>
        <p:spPr>
          <a:xfrm>
            <a:off x="565074" y="4882776"/>
            <a:ext cx="2332063" cy="958869"/>
          </a:xfrm>
          <a:prstGeom prst="rect">
            <a:avLst/>
          </a:prstGeom>
        </p:spPr>
      </p:pic>
      <p:sp>
        <p:nvSpPr>
          <p:cNvPr id="34" name="Metin kutusu 33"/>
          <p:cNvSpPr txBox="1"/>
          <p:nvPr/>
        </p:nvSpPr>
        <p:spPr>
          <a:xfrm>
            <a:off x="1860018" y="588315"/>
            <a:ext cx="6816438" cy="738664"/>
          </a:xfrm>
          <a:prstGeom prst="rect">
            <a:avLst/>
          </a:prstGeom>
          <a:noFill/>
        </p:spPr>
        <p:txBody>
          <a:bodyPr wrap="square" rtlCol="0">
            <a:spAutoFit/>
          </a:bodyPr>
          <a:lstStyle/>
          <a:p>
            <a:r>
              <a:rPr lang="tr-TR" sz="1400" dirty="0"/>
              <a:t>Düzlem ve uzay problemler de söz konusu olabilir. Hiçbir doğrultuda ötelenmeye ve dönmeye izin vermeyen bir bağlantıdır. (</a:t>
            </a:r>
            <a:r>
              <a:rPr lang="tr-TR" sz="1400" dirty="0" err="1"/>
              <a:t>Örn</a:t>
            </a:r>
            <a:r>
              <a:rPr lang="tr-TR" sz="1400" dirty="0"/>
              <a:t>: Bir duvara çakılmış veya kaynaklanmış bir çubuk)</a:t>
            </a:r>
          </a:p>
        </p:txBody>
      </p:sp>
      <p:sp>
        <p:nvSpPr>
          <p:cNvPr id="2" name="Altbilgi Yer Tutucusu 1"/>
          <p:cNvSpPr>
            <a:spLocks noGrp="1"/>
          </p:cNvSpPr>
          <p:nvPr>
            <p:ph type="ftr" sz="quarter" idx="11"/>
          </p:nvPr>
        </p:nvSpPr>
        <p:spPr/>
        <p:txBody>
          <a:bodyPr/>
          <a:lstStyle/>
          <a:p>
            <a:r>
              <a:rPr lang="tr-TR"/>
              <a:t>Mühendislik Mekaniği</a:t>
            </a:r>
          </a:p>
        </p:txBody>
      </p:sp>
      <p:sp>
        <p:nvSpPr>
          <p:cNvPr id="3" name="Slayt Numarası Yer Tutucusu 2"/>
          <p:cNvSpPr>
            <a:spLocks noGrp="1"/>
          </p:cNvSpPr>
          <p:nvPr>
            <p:ph type="sldNum" sz="quarter" idx="12"/>
          </p:nvPr>
        </p:nvSpPr>
        <p:spPr/>
        <p:txBody>
          <a:bodyPr/>
          <a:lstStyle/>
          <a:p>
            <a:fld id="{60FF87A7-9A7A-4B3D-9625-8440EC4947F9}" type="slidenum">
              <a:rPr lang="tr-TR" smtClean="0"/>
              <a:pPr/>
              <a:t>136</a:t>
            </a:fld>
            <a:endParaRPr lang="tr-TR"/>
          </a:p>
        </p:txBody>
      </p:sp>
      <p:sp>
        <p:nvSpPr>
          <p:cNvPr id="26" name="Metin kutusu 25"/>
          <p:cNvSpPr txBox="1"/>
          <p:nvPr/>
        </p:nvSpPr>
        <p:spPr>
          <a:xfrm>
            <a:off x="32444" y="95765"/>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spTree>
    <p:extLst>
      <p:ext uri="{BB962C8B-B14F-4D97-AF65-F5344CB8AC3E}">
        <p14:creationId xmlns:p14="http://schemas.microsoft.com/office/powerpoint/2010/main" val="3768255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down)">
                                      <p:cBhvr>
                                        <p:cTn id="14" dur="500"/>
                                        <p:tgtEl>
                                          <p:spTgt spid="34"/>
                                        </p:tgtEl>
                                      </p:cBhvr>
                                    </p:animEffect>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par>
                                <p:cTn id="37" presetID="22" presetClass="entr" presetSubtype="4"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anim calcmode="lin" valueType="num">
                                      <p:cBhvr>
                                        <p:cTn id="56" dur="500" fill="hold"/>
                                        <p:tgtEl>
                                          <p:spTgt spid="33"/>
                                        </p:tgtEl>
                                        <p:attrNameLst>
                                          <p:attrName>ppt_x</p:attrName>
                                        </p:attrNameLst>
                                      </p:cBhvr>
                                      <p:tavLst>
                                        <p:tav tm="0">
                                          <p:val>
                                            <p:strVal val="#ppt_x"/>
                                          </p:val>
                                        </p:tav>
                                        <p:tav tm="100000">
                                          <p:val>
                                            <p:strVal val="#ppt_x"/>
                                          </p:val>
                                        </p:tav>
                                      </p:tavLst>
                                    </p:anim>
                                    <p:anim calcmode="lin" valueType="num">
                                      <p:cBhvr>
                                        <p:cTn id="57" dur="500" fill="hold"/>
                                        <p:tgtEl>
                                          <p:spTgt spid="33"/>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anim calcmode="lin" valueType="num">
                                      <p:cBhvr>
                                        <p:cTn id="61" dur="500" fill="hold"/>
                                        <p:tgtEl>
                                          <p:spTgt spid="23"/>
                                        </p:tgtEl>
                                        <p:attrNameLst>
                                          <p:attrName>ppt_x</p:attrName>
                                        </p:attrNameLst>
                                      </p:cBhvr>
                                      <p:tavLst>
                                        <p:tav tm="0">
                                          <p:val>
                                            <p:strVal val="#ppt_x"/>
                                          </p:val>
                                        </p:tav>
                                        <p:tav tm="100000">
                                          <p:val>
                                            <p:strVal val="#ppt_x"/>
                                          </p:val>
                                        </p:tav>
                                      </p:tavLst>
                                    </p:anim>
                                    <p:anim calcmode="lin" valueType="num">
                                      <p:cBhvr>
                                        <p:cTn id="6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down)">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8" grpId="0"/>
      <p:bldP spid="11" grpId="0"/>
      <p:bldP spid="24" grpId="0"/>
      <p:bldP spid="30" grpId="0"/>
      <p:bldP spid="27" grpId="0"/>
      <p:bldP spid="33" grpId="0"/>
      <p:bldP spid="3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137</a:t>
            </a:fld>
            <a:endParaRPr lang="tr-TR"/>
          </a:p>
        </p:txBody>
      </p:sp>
      <p:sp>
        <p:nvSpPr>
          <p:cNvPr id="6" name="Metin kutusu 5"/>
          <p:cNvSpPr txBox="1"/>
          <p:nvPr/>
        </p:nvSpPr>
        <p:spPr>
          <a:xfrm>
            <a:off x="32444" y="95765"/>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sp>
        <p:nvSpPr>
          <p:cNvPr id="4" name="Metin kutusu 3">
            <a:extLst>
              <a:ext uri="{FF2B5EF4-FFF2-40B4-BE49-F238E27FC236}">
                <a16:creationId xmlns:a16="http://schemas.microsoft.com/office/drawing/2014/main" id="{A5B52438-74CD-70D6-301D-1DFAD0914C6A}"/>
              </a:ext>
            </a:extLst>
          </p:cNvPr>
          <p:cNvSpPr txBox="1"/>
          <p:nvPr/>
        </p:nvSpPr>
        <p:spPr>
          <a:xfrm>
            <a:off x="198155" y="530489"/>
            <a:ext cx="1661863" cy="923330"/>
          </a:xfrm>
          <a:prstGeom prst="rect">
            <a:avLst/>
          </a:prstGeom>
          <a:noFill/>
        </p:spPr>
        <p:txBody>
          <a:bodyPr wrap="square" rtlCol="0">
            <a:spAutoFit/>
          </a:bodyPr>
          <a:lstStyle/>
          <a:p>
            <a:r>
              <a:rPr lang="tr-TR" dirty="0">
                <a:solidFill>
                  <a:srgbClr val="FF0000"/>
                </a:solidFill>
              </a:rPr>
              <a:t>Ankastre bağlantı örnekleri</a:t>
            </a:r>
          </a:p>
        </p:txBody>
      </p:sp>
      <p:pic>
        <p:nvPicPr>
          <p:cNvPr id="11" name="Resim 10">
            <a:extLst>
              <a:ext uri="{FF2B5EF4-FFF2-40B4-BE49-F238E27FC236}">
                <a16:creationId xmlns:a16="http://schemas.microsoft.com/office/drawing/2014/main" id="{0AD59179-EF55-AC5C-1486-B494362EA4D0}"/>
              </a:ext>
            </a:extLst>
          </p:cNvPr>
          <p:cNvPicPr>
            <a:picLocks noChangeAspect="1"/>
          </p:cNvPicPr>
          <p:nvPr/>
        </p:nvPicPr>
        <p:blipFill>
          <a:blip r:embed="rId2"/>
          <a:stretch>
            <a:fillRect/>
          </a:stretch>
        </p:blipFill>
        <p:spPr>
          <a:xfrm>
            <a:off x="4969156" y="2956472"/>
            <a:ext cx="3949402" cy="2825303"/>
          </a:xfrm>
          <a:prstGeom prst="rect">
            <a:avLst/>
          </a:prstGeom>
        </p:spPr>
      </p:pic>
      <p:pic>
        <p:nvPicPr>
          <p:cNvPr id="5" name="Resim 4"/>
          <p:cNvPicPr>
            <a:picLocks noChangeAspect="1"/>
          </p:cNvPicPr>
          <p:nvPr/>
        </p:nvPicPr>
        <p:blipFill>
          <a:blip r:embed="rId3"/>
          <a:stretch>
            <a:fillRect/>
          </a:stretch>
        </p:blipFill>
        <p:spPr>
          <a:xfrm>
            <a:off x="2287196" y="357375"/>
            <a:ext cx="3775298" cy="3346828"/>
          </a:xfrm>
          <a:prstGeom prst="rect">
            <a:avLst/>
          </a:prstGeom>
        </p:spPr>
      </p:pic>
      <p:pic>
        <p:nvPicPr>
          <p:cNvPr id="12" name="Picture 9">
            <a:extLst>
              <a:ext uri="{FF2B5EF4-FFF2-40B4-BE49-F238E27FC236}">
                <a16:creationId xmlns:a16="http://schemas.microsoft.com/office/drawing/2014/main" id="{AD65E9BB-5DD4-0D5B-BC2F-0778C752C6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090" y="2132856"/>
            <a:ext cx="1728556" cy="3916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5557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par>
                                <p:cTn id="18" presetID="3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par>
                                <p:cTn id="24" presetID="53"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hQSEBUUEhQWFRUTGBgZGBcVGBgWGBoXFhcdFBYZGBQYHCYeFxwjHBwYHy8gIycqLCwsGB4xNTAqNSc3LCkBCQoKDgwOGg8PGiwkHyQsLCwsLCksKSwqLCwpLCwsLC4pLCwpLCksLC0pLCwsKSwtLCwsLCwsLCwsKSwsLCwpKf/AABEIAJwAnAMBIgACEQEDEQH/xAAcAAEAAwADAQEAAAAAAAAAAAAABQYHAwQIAgH/xABAEAABAwIDBAgDBwMBCQEAAAABAAIDBBEFITEGEkFRBxMiMmFxgZFSobEUIzNCctHwgpLBYhVDU2ODosLS4Qj/xAAZAQEAAwEBAAAAAAAAAAAAAAAAAQIDBAX/xAAkEQACAgEEAgEFAAAAAAAAAAAAAQIRIQMSMUFRcSIEMkJhgf/aAAwDAQACEQMRAD8A3FERAEREARFA7Rbb0lEAaiZrCdAbknyDQT62UpWQ3RPIsmqP/wBC0QfYNqCPiYyO3s9298lo+F45FPHFIx4LZxeM6bwsTpzsCbeCNULJJERQSEREAREQBERAEREAREQBERAF8SyhoJOQC+1D7R4s2ARF5sHyBtzoDuucL+oUorJ0jL+ljpgfTvNLSECUfiP16u+jRwL7WJ1AvbM6YTVVT5Hl8ji5zsy5xuT5krUMZ6FaueqkfDLG9kjy4Oc4hw3jexFsyPBTOEdBMFO3rcRqQWtzLWdhn9T3AkjyAR5IVLJl+yuyUlY8m4jgjzmmd3GN/wAu5Ac1ZNrOkredFDQb0UFIAIXaOu3R/mpHpDqy+MRU5a2kjsWRRAtYebs83GxWXPbYqXccFFJavo9c9HW2jcTomzCwlb2JmD8sgGZH+l2o87cFaF5Q6Kttzh1c1zieomsyUeHB9ubTn6nmvVrHggEG4OYI4gqpon0fSIiFgiIgCIiAIiIAiIgCIiAKPx3B2VUDoni4dmPBwzafdSCJwQ1apmZ4Ux9MTG1zm2Jy5HjwVS23wtz5N97nSNdlZxuB42K0va3Dd14lbo7J36hx9R9FX62m62Itd6LZSrKPOnFp0zOqV/WRGN/eZl5jgVQ8aw8xvItlqPLl6FX2spjDNvW0yd4tP7KP2pwwOYXNFy3MePMeouqyQ057ZWZ8vSfQZtr9qpPs0hvLT5NvqY+Hte3l5LzfIyx+indhtp3UFbHOL7oNnAcW8lVeGd07xJdHsNF1qGvZKCWkEtO64cWuABLT42IPqF2VU0TsIiIAiIgCIiAIiIAiIgCIiA4K2kEkbmHiPY8CqC+IscWu1BsVoqqm2FO1hEpyBsDyuL5n0srx8HL9RH8iibT4VvDeaLkZ+eWiq1N2mOjOrRdviP8A5/haO5oeLXvy8fVUyq2dm+0fcsLhrwFho4XdYBaHI1nBl+P4eY3kcDcj/wAh75+66WFTsjla943gztbvxEaA8hfM+AWhbW7PWNi5txmbdog8g4dn5rOKqHdOluFuRGoWLVHZoztbWaj0Lbczf7VdHK4vFaSXX/4gFw72FvJejF5T6Na91DUfbH00koDCGOawvDSTYvsCLZXF/ErasH6YIJxcAG2oaSHDjmxwv66KXk0UlF0aEigqLbOmk/Pun/ULD+7RTccgcLtIIPEG491UvGSlwz6REQsEREAREQBERAERfhKAOdYXKo+3HSDR046iV13vtZouSPHQgDzU1juNCOIvPkxvM/EfmvOG2mz1Qah1Q3ekDzcuHacD4gZ2V6o55T3fHg2WhDG9pjGG+h3eCjNp4ZJmH7x9gO5c7hHEbgVWwKSrhfDGyrZUtkf2g+OUFjACXEOdbLK1uZ0XQ2t2trG1v2Vjmsa4t3XBl3Wd5k+PBaZjyciW9YeP6c0UzQwskIaGi4c6wFjpqqLtHBZ281pDX6E5XtxDdbcLlafT9FEb4esmnfmLl8oLjnxawZj1VZ27wd+4HM6x0DbNa97dy7s73bYFQ8rBbT+DsjNisYbE2UvcAd2wGedzf0sulV15nk3gLEaPbk4W0N2i/wBVXnsLckilLSC0kEaELE6npW7TNF2Xx50ocyQ2ljbvbzct9t7E2+IE5jlwyKs2GbRTU7rskLPLNh/UxZtstWF9ZATa/Wbp4dhzSHH2v7BWikq99lj3+R1I4EKxzzjTNj2b6RY5nCKoAikPddf7t/kfynwKua84RuaWlspG752I8ir/ANHXSCesbRVT98nKCa/e5RvPxcjx0UGunq9SNQREUHUEREAREQBdGul3nNjH5s3fpHD1K7yiKaS80ruXZHoQrR8mc81HyU7bCo6yUgHstyA4LrbJbPCWW7+4zXTVcVb3zfiVatlmWpJCNST9ArPCo5oR3Tt+yLxqVpO838uTRwa3XLlcqi7WYIZjHUQWFRAQW30cAb7pPn4/VWqV+823ooLtDs8bqqIlJ3Zftl8dgrYRcbsg77H95rhqMxmuxtvgrJcPmZYCzbjTUHms9391wdctePzNu13uOCjdqdsamWIwCpa1rgQTo4g8zfP2CuiFNU00ZjU4Y505Zukbt97LSyip6csJDhYgkeo/nzVqjxWpaTdzHHTfc3edoBe98zlxULWPZvFz3GR5z0sOXDILN8m2nKsH3g7+oDpXDMtLW+F8nEciRcDzJX7Jizy1sjLh0ZtccnD6XUXNUF2ug0HBdgTlkRbl95mfIaeuShlnHKb5OKWsc929I5zr+P0Wj7LMgxGQU8TRAI422efxHS371mm1v2Cq2xbQ2qu0xkhpt1kYlbr8JtbzBBzVwwWJsVY6qaWulII7LBFGy4tdsY1PiTxRNVZTUkm6o2Po72oNXTFspHX07url8SO6/wDqGfndWpefui3HzDjUjHHs1BLT+q43T7/VegUNtOVrIREQ0CIiAKv4VL95M3xP1srAqtVu6msJPdfmfI6/NT0Zzw0yr4ky0h+Sl9nMWawbh0JzXUxyhLJLHR2bTwsupRUupOgV2sHJucZY5OfHMOMEh+A5tP8Aj6qGkAeQRqFcKTEI54zFLY27pOo/maruIbOPjdeM7w8P2VOC0l3Hgjq+qDWnrACOaynampa6U2GXBaNtJUNZCetyt/NFnMzIn3e03Dc/I+N+CsngzXNnThfeMDldRlSw3XYhrgLggEJNXN/KLnmszeKlGWEdWOKxu7QLjkkubpLISblfUFOXmzR+wHihusZZO7IMs6R/AN3R5lWXD57EkqFoiGMDG6DjzPElcuJ4h1UR+J2Q9eKdHJJ752jgwGvIxEyNPd3nA+WYXrZjrgHnmvIOyVC55cWi7n2jZ4ueQAPmF6+jbYAcsvZSuDoh9zXo+kRENgiIgChNqMP3499urNf08fbX3U2vwhCsluVFNpKhlRH1Ups4d1389V03MLQWOFnD5rn2iwQwu34x92Tw/KeXlyXTixZso3Zu9wdxH9Sucr5p8lUxaR0bja45EL8ott54xmQ5rdbnO3upnGsKfuG4328Hs7w8xxWU4/FIxrwHX3geY5cFfDWTCnGVIuOIdINFXtfDNB2rZPYBe/nZQlb0ayspjOJ7Mc25YW7x3T43VH2ewuoqJHRUzd55abi4HZBFzdxy4LVdltpKiA/YMSj/AN3djzZwLBqHOFw7jmqXg6pRp5ZkboxGc2h1ueXyXBNUX0FgubE2jrXbhJG8beV8l1RGVRmkUqtn1G0cfYfupGCSwsBYcv3PFdOJtly/aw3TM/JU5KalywiWjqWsbvO0GnM+SiKiofUSfIDgAviOKSZ2Wf0H7K5bH7HSVE4gpxvPOckhF2Rt03ifo0G5PysVSWn+2Wzob2UMtW15H3NH2ieDpyOwPGwJceXZW9qL2b2eioqZlPCDus1J7znHNz3Hi4lSik3hHagiIhcIiIAiIgPmSMOBBAIOoOYVNxrY0tu6AFzfgv2h+knUeGvmroilMrKCkZbDXSRXAdpkQ4aeBBUZjD6aZpE1Pn8cdr/22WrYjgkU/wCIwE/EMnf3D/KqGM9GRfcwyjyeLH+9uvspRzS05JeTHanAKaN+/HO+MjTsSxEf9RuS6NbiAAcGSNcXd573l7yOW+/MDwC0Gu6Pq5l7RucPAtf8r3Vcr9lqoXDqZx84Xn5gFW6Mmn2Z86EXyz8jdfgw2R2gt5nP2VwbstU3ypXekEv/AKqWodg66Tu0rxfm0Rj3eQs2sllNooDNnZD/ADJdul2eY3ORwd4A2t5rWMM6HqyT8aVkA5fiu9mkN/7ld8A6KqKmIcWde8aOms4A82x23R52J8Uo0S1JGT7IdGlRWlpa37PTa9a4ZuH/AC2GxcTzPZ89DumzmzUFDCIqdm6NXOObnu+J7vzH6aBSll+obQgohERDQIiIAiIgCIiAIiIAiIgCIiAIiIAiIgCIiAIiIAiIg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Metin kutusu 10"/>
          <p:cNvSpPr txBox="1"/>
          <p:nvPr/>
        </p:nvSpPr>
        <p:spPr>
          <a:xfrm>
            <a:off x="155575" y="615609"/>
            <a:ext cx="2832250" cy="369332"/>
          </a:xfrm>
          <a:prstGeom prst="rect">
            <a:avLst/>
          </a:prstGeom>
          <a:noFill/>
        </p:spPr>
        <p:txBody>
          <a:bodyPr wrap="square" rtlCol="0">
            <a:spAutoFit/>
          </a:bodyPr>
          <a:lstStyle/>
          <a:p>
            <a:r>
              <a:rPr lang="tr-TR" dirty="0">
                <a:solidFill>
                  <a:srgbClr val="FF0000"/>
                </a:solidFill>
              </a:rPr>
              <a:t>Bağlantı Örneği:</a:t>
            </a:r>
          </a:p>
        </p:txBody>
      </p:sp>
      <p:pic>
        <p:nvPicPr>
          <p:cNvPr id="3" name="Resim 2"/>
          <p:cNvPicPr>
            <a:picLocks noChangeAspect="1"/>
          </p:cNvPicPr>
          <p:nvPr/>
        </p:nvPicPr>
        <p:blipFill>
          <a:blip r:embed="rId2"/>
          <a:stretch>
            <a:fillRect/>
          </a:stretch>
        </p:blipFill>
        <p:spPr>
          <a:xfrm>
            <a:off x="611560" y="1484784"/>
            <a:ext cx="4485982" cy="1800200"/>
          </a:xfrm>
          <a:prstGeom prst="rect">
            <a:avLst/>
          </a:prstGeom>
        </p:spPr>
      </p:pic>
      <p:sp>
        <p:nvSpPr>
          <p:cNvPr id="6" name="Metin kutusu 5"/>
          <p:cNvSpPr txBox="1"/>
          <p:nvPr/>
        </p:nvSpPr>
        <p:spPr>
          <a:xfrm>
            <a:off x="1933438" y="621780"/>
            <a:ext cx="2160240" cy="369332"/>
          </a:xfrm>
          <a:prstGeom prst="rect">
            <a:avLst/>
          </a:prstGeom>
          <a:noFill/>
        </p:spPr>
        <p:txBody>
          <a:bodyPr wrap="square" rtlCol="0">
            <a:spAutoFit/>
          </a:bodyPr>
          <a:lstStyle/>
          <a:p>
            <a:r>
              <a:rPr lang="tr-TR" dirty="0"/>
              <a:t>Menteşe</a:t>
            </a:r>
          </a:p>
        </p:txBody>
      </p:sp>
      <p:sp>
        <p:nvSpPr>
          <p:cNvPr id="20" name="Metin kutusu 19"/>
          <p:cNvSpPr txBox="1"/>
          <p:nvPr/>
        </p:nvSpPr>
        <p:spPr>
          <a:xfrm>
            <a:off x="4932040" y="1484784"/>
            <a:ext cx="3456384" cy="1200329"/>
          </a:xfrm>
          <a:prstGeom prst="rect">
            <a:avLst/>
          </a:prstGeom>
          <a:noFill/>
        </p:spPr>
        <p:txBody>
          <a:bodyPr wrap="square" rtlCol="0">
            <a:spAutoFit/>
          </a:bodyPr>
          <a:lstStyle/>
          <a:p>
            <a:r>
              <a:rPr lang="tr-TR" dirty="0"/>
              <a:t>Şekildeki kapı menteşesinin sadece z ekseninde dönmeye izin verdiğini görüyoruz. O halde sadece </a:t>
            </a:r>
            <a:r>
              <a:rPr lang="tr-TR" dirty="0" err="1"/>
              <a:t>M</a:t>
            </a:r>
            <a:r>
              <a:rPr lang="tr-TR" baseline="-25000" dirty="0" err="1"/>
              <a:t>z</a:t>
            </a:r>
            <a:r>
              <a:rPr lang="tr-TR" dirty="0"/>
              <a:t> momenti oluşmayacaktır. </a:t>
            </a:r>
          </a:p>
        </p:txBody>
      </p:sp>
      <p:sp>
        <p:nvSpPr>
          <p:cNvPr id="21" name="Metin kutusu 20"/>
          <p:cNvSpPr txBox="1"/>
          <p:nvPr/>
        </p:nvSpPr>
        <p:spPr>
          <a:xfrm>
            <a:off x="311201" y="3791535"/>
            <a:ext cx="2532607" cy="369332"/>
          </a:xfrm>
          <a:prstGeom prst="rect">
            <a:avLst/>
          </a:prstGeom>
          <a:noFill/>
        </p:spPr>
        <p:txBody>
          <a:bodyPr wrap="square" rtlCol="0">
            <a:spAutoFit/>
          </a:bodyPr>
          <a:lstStyle/>
          <a:p>
            <a:r>
              <a:rPr lang="tr-TR" dirty="0">
                <a:solidFill>
                  <a:srgbClr val="FF0000"/>
                </a:solidFill>
              </a:rPr>
              <a:t>P.N 3.2 ) Önemli bir soru:</a:t>
            </a:r>
          </a:p>
        </p:txBody>
      </p:sp>
      <p:sp>
        <p:nvSpPr>
          <p:cNvPr id="22" name="Metin kutusu 21"/>
          <p:cNvSpPr txBox="1"/>
          <p:nvPr/>
        </p:nvSpPr>
        <p:spPr>
          <a:xfrm>
            <a:off x="2705899" y="3819818"/>
            <a:ext cx="6315871" cy="338554"/>
          </a:xfrm>
          <a:prstGeom prst="rect">
            <a:avLst/>
          </a:prstGeom>
          <a:noFill/>
        </p:spPr>
        <p:txBody>
          <a:bodyPr wrap="square" rtlCol="0">
            <a:spAutoFit/>
          </a:bodyPr>
          <a:lstStyle/>
          <a:p>
            <a:r>
              <a:rPr lang="tr-TR" sz="1600" dirty="0"/>
              <a:t>Bilinmeyen Kuvvetlerin yönünü nasıl seçeriz?</a:t>
            </a:r>
          </a:p>
        </p:txBody>
      </p:sp>
      <p:sp>
        <p:nvSpPr>
          <p:cNvPr id="23" name="Metin kutusu 22"/>
          <p:cNvSpPr txBox="1"/>
          <p:nvPr/>
        </p:nvSpPr>
        <p:spPr>
          <a:xfrm>
            <a:off x="368722" y="4158372"/>
            <a:ext cx="7937164" cy="338554"/>
          </a:xfrm>
          <a:prstGeom prst="rect">
            <a:avLst/>
          </a:prstGeom>
          <a:noFill/>
        </p:spPr>
        <p:txBody>
          <a:bodyPr wrap="square" rtlCol="0">
            <a:spAutoFit/>
          </a:bodyPr>
          <a:lstStyle/>
          <a:p>
            <a:r>
              <a:rPr lang="tr-TR" sz="1600" dirty="0"/>
              <a:t>(Örneğin yukarıda menteşe de niçin  </a:t>
            </a:r>
            <a:r>
              <a:rPr lang="tr-TR" sz="1600" dirty="0" err="1">
                <a:solidFill>
                  <a:srgbClr val="0070C0"/>
                </a:solidFill>
              </a:rPr>
              <a:t>A</a:t>
            </a:r>
            <a:r>
              <a:rPr lang="tr-TR" sz="1600" baseline="-25000" dirty="0" err="1">
                <a:solidFill>
                  <a:srgbClr val="0070C0"/>
                </a:solidFill>
              </a:rPr>
              <a:t>x</a:t>
            </a:r>
            <a:r>
              <a:rPr lang="tr-TR" sz="1600" dirty="0"/>
              <a:t> i sağa seçtik fakat sola  seçmedik.? )</a:t>
            </a:r>
          </a:p>
        </p:txBody>
      </p:sp>
      <p:sp>
        <p:nvSpPr>
          <p:cNvPr id="25" name="Metin kutusu 24"/>
          <p:cNvSpPr txBox="1"/>
          <p:nvPr/>
        </p:nvSpPr>
        <p:spPr>
          <a:xfrm>
            <a:off x="340549" y="4509268"/>
            <a:ext cx="847075" cy="338554"/>
          </a:xfrm>
          <a:prstGeom prst="rect">
            <a:avLst/>
          </a:prstGeom>
          <a:noFill/>
        </p:spPr>
        <p:txBody>
          <a:bodyPr wrap="square" rtlCol="0">
            <a:spAutoFit/>
          </a:bodyPr>
          <a:lstStyle/>
          <a:p>
            <a:r>
              <a:rPr lang="tr-TR" sz="1600" dirty="0">
                <a:solidFill>
                  <a:srgbClr val="FF0000"/>
                </a:solidFill>
              </a:rPr>
              <a:t>Cevap: </a:t>
            </a:r>
          </a:p>
        </p:txBody>
      </p:sp>
      <p:sp>
        <p:nvSpPr>
          <p:cNvPr id="26" name="Metin kutusu 25"/>
          <p:cNvSpPr txBox="1"/>
          <p:nvPr/>
        </p:nvSpPr>
        <p:spPr>
          <a:xfrm>
            <a:off x="276796" y="4835480"/>
            <a:ext cx="7872810" cy="1169551"/>
          </a:xfrm>
          <a:prstGeom prst="rect">
            <a:avLst/>
          </a:prstGeom>
          <a:noFill/>
        </p:spPr>
        <p:txBody>
          <a:bodyPr wrap="square" rtlCol="0">
            <a:spAutoFit/>
          </a:bodyPr>
          <a:lstStyle/>
          <a:p>
            <a:pPr marL="285750" indent="-285750">
              <a:buFont typeface="Arial" panose="020B0604020202020204" pitchFamily="34" charset="0"/>
              <a:buChar char="•"/>
            </a:pPr>
            <a:r>
              <a:rPr lang="tr-TR" sz="1400" dirty="0"/>
              <a:t>Bilinmeyen kuvvetlerin yönü ilk seferde keyfi seçilir. Eğer hesaplama sonucunda işareti negatif çıkarsa seçtiğimiz yönün tersineymiş denir. Yönü hiç değiştirilmez ve işaretiyle birlikte denklemlerde kullanılır. </a:t>
            </a:r>
          </a:p>
          <a:p>
            <a:pPr marL="285750" indent="-285750">
              <a:buFont typeface="Arial" panose="020B0604020202020204" pitchFamily="34" charset="0"/>
              <a:buChar char="•"/>
            </a:pPr>
            <a:r>
              <a:rPr lang="tr-TR" sz="1400" dirty="0"/>
              <a:t>Veya yönü değiştirilince işareti de değiştirilmelidir.</a:t>
            </a:r>
          </a:p>
          <a:p>
            <a:pPr marL="285750" indent="-285750">
              <a:buFont typeface="Arial" panose="020B0604020202020204" pitchFamily="34" charset="0"/>
              <a:buChar char="•"/>
            </a:pPr>
            <a:r>
              <a:rPr lang="tr-TR" sz="1400" dirty="0"/>
              <a:t>2nci  kez aynı kuvvet diğer cisimde yerleştirilecekse, ilk yerleştirmenin zıttı yönünde yerleştirilmek </a:t>
            </a:r>
            <a:r>
              <a:rPr lang="tr-TR" sz="1400" dirty="0">
                <a:solidFill>
                  <a:srgbClr val="0070C0"/>
                </a:solidFill>
              </a:rPr>
              <a:t>zorunludur.</a:t>
            </a:r>
          </a:p>
        </p:txBody>
      </p:sp>
      <p:sp>
        <p:nvSpPr>
          <p:cNvPr id="2" name="Altbilgi Yer Tutucusu 1"/>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138</a:t>
            </a:fld>
            <a:endParaRPr lang="tr-TR"/>
          </a:p>
        </p:txBody>
      </p:sp>
      <p:sp>
        <p:nvSpPr>
          <p:cNvPr id="12" name="Dikdörtgen 11"/>
          <p:cNvSpPr/>
          <p:nvPr/>
        </p:nvSpPr>
        <p:spPr>
          <a:xfrm>
            <a:off x="170278" y="3817323"/>
            <a:ext cx="8794210" cy="2129462"/>
          </a:xfrm>
          <a:prstGeom prst="rect">
            <a:avLst/>
          </a:prstGeom>
          <a:solidFill>
            <a:schemeClr val="accent6">
              <a:lumMod val="75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p:cNvSpPr txBox="1"/>
          <p:nvPr/>
        </p:nvSpPr>
        <p:spPr>
          <a:xfrm>
            <a:off x="32444" y="95765"/>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spTree>
    <p:extLst>
      <p:ext uri="{BB962C8B-B14F-4D97-AF65-F5344CB8AC3E}">
        <p14:creationId xmlns:p14="http://schemas.microsoft.com/office/powerpoint/2010/main" val="338404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down)">
                                      <p:cBhvr>
                                        <p:cTn id="5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20" grpId="0"/>
      <p:bldP spid="21" grpId="0"/>
      <p:bldP spid="22" grpId="0"/>
      <p:bldP spid="23" grpId="0"/>
      <p:bldP spid="25" grpId="0"/>
      <p:bldP spid="26" grpId="0"/>
      <p:bldP spid="12"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62444" y="461790"/>
            <a:ext cx="3807935" cy="3793603"/>
          </a:xfrm>
          <a:prstGeom prst="rect">
            <a:avLst/>
          </a:prstGeom>
          <a:noFill/>
        </p:spPr>
        <p:txBody>
          <a:bodyPr wrap="square" rtlCol="0">
            <a:spAutoFit/>
          </a:bodyPr>
          <a:lstStyle/>
          <a:p>
            <a:pPr>
              <a:lnSpc>
                <a:spcPct val="150000"/>
              </a:lnSpc>
            </a:pPr>
            <a:r>
              <a:rPr lang="tr-TR" b="1" dirty="0">
                <a:solidFill>
                  <a:srgbClr val="FF0000"/>
                </a:solidFill>
              </a:rPr>
              <a:t>3.3. Serbest Cisim Diyagramı  (SCD)</a:t>
            </a:r>
          </a:p>
          <a:p>
            <a:pPr marL="285750" indent="-285750">
              <a:lnSpc>
                <a:spcPct val="150000"/>
              </a:lnSpc>
              <a:buFont typeface="Arial" panose="020B0604020202020204" pitchFamily="34" charset="0"/>
              <a:buChar char="•"/>
            </a:pPr>
            <a:r>
              <a:rPr lang="tr-TR" sz="1600" dirty="0"/>
              <a:t>Mekanikteki problemlerin çözümünde en önemli adımdır:</a:t>
            </a:r>
          </a:p>
          <a:p>
            <a:pPr marL="742950" lvl="1" indent="-285750">
              <a:lnSpc>
                <a:spcPct val="150000"/>
              </a:lnSpc>
              <a:buFont typeface="Arial" panose="020B0604020202020204" pitchFamily="34" charset="0"/>
              <a:buChar char="•"/>
            </a:pPr>
            <a:r>
              <a:rPr lang="tr-TR" sz="1600" dirty="0"/>
              <a:t>Bir cismin, diğer cisimlerden teması kesilir,</a:t>
            </a:r>
          </a:p>
          <a:p>
            <a:pPr marL="742950" lvl="1" indent="-285750">
              <a:lnSpc>
                <a:spcPct val="150000"/>
              </a:lnSpc>
              <a:buFont typeface="Arial" panose="020B0604020202020204" pitchFamily="34" charset="0"/>
              <a:buChar char="•"/>
            </a:pPr>
            <a:r>
              <a:rPr lang="tr-TR" sz="1600" dirty="0"/>
              <a:t>Boşlukta serbest olarak çizilir, </a:t>
            </a:r>
          </a:p>
          <a:p>
            <a:pPr marL="742950" lvl="1" indent="-285750">
              <a:lnSpc>
                <a:spcPct val="150000"/>
              </a:lnSpc>
              <a:buFont typeface="Arial" panose="020B0604020202020204" pitchFamily="34" charset="0"/>
              <a:buChar char="•"/>
            </a:pPr>
            <a:r>
              <a:rPr lang="tr-TR" sz="1600" dirty="0"/>
              <a:t>Üzerine etki eden ağırlık dahil tüm dış yükler ve temasın kesildiği kısımlardaki tepki kuvvetleri gösterilir. </a:t>
            </a:r>
          </a:p>
        </p:txBody>
      </p:sp>
      <p:sp>
        <p:nvSpPr>
          <p:cNvPr id="3" name="Dikdörtgen 2"/>
          <p:cNvSpPr/>
          <p:nvPr/>
        </p:nvSpPr>
        <p:spPr>
          <a:xfrm>
            <a:off x="242006" y="4708301"/>
            <a:ext cx="4733163" cy="1384995"/>
          </a:xfrm>
          <a:prstGeom prst="rect">
            <a:avLst/>
          </a:prstGeom>
          <a:solidFill>
            <a:schemeClr val="accent6">
              <a:lumMod val="40000"/>
              <a:lumOff val="60000"/>
            </a:schemeClr>
          </a:solidFill>
        </p:spPr>
        <p:txBody>
          <a:bodyPr wrap="square">
            <a:spAutoFit/>
          </a:bodyPr>
          <a:lstStyle/>
          <a:p>
            <a:r>
              <a:rPr lang="tr-TR" sz="1400" b="1" dirty="0"/>
              <a:t>P.N 3.3. </a:t>
            </a:r>
            <a:r>
              <a:rPr lang="tr-TR" sz="1400" dirty="0"/>
              <a:t>SCD çizerken püf noktaları:</a:t>
            </a:r>
          </a:p>
          <a:p>
            <a:r>
              <a:rPr lang="tr-TR" sz="1400" dirty="0"/>
              <a:t>a. Cisim izole edilirken, her izole edildiği temas kısmında mutlaka kuvvet oluşur,</a:t>
            </a:r>
          </a:p>
          <a:p>
            <a:r>
              <a:rPr lang="tr-TR" sz="1400" dirty="0"/>
              <a:t>b. İzole edilmediği  temas noktalarında ise kuvvet gösterilmez. </a:t>
            </a:r>
          </a:p>
          <a:p>
            <a:r>
              <a:rPr lang="tr-TR" sz="1400" dirty="0"/>
              <a:t>d. </a:t>
            </a:r>
            <a:r>
              <a:rPr lang="tr-TR" sz="1400" dirty="0" err="1"/>
              <a:t>Herbir</a:t>
            </a:r>
            <a:r>
              <a:rPr lang="tr-TR" sz="1400" dirty="0"/>
              <a:t> </a:t>
            </a:r>
            <a:r>
              <a:rPr lang="tr-TR" sz="1400" dirty="0" err="1"/>
              <a:t>SCD’da</a:t>
            </a:r>
            <a:r>
              <a:rPr lang="tr-TR" sz="1400" dirty="0"/>
              <a:t> tüm kuvvetler birbirini dengeler </a:t>
            </a:r>
            <a:r>
              <a:rPr lang="tr-TR" sz="1400" dirty="0">
                <a:solidFill>
                  <a:srgbClr val="0070C0"/>
                </a:solidFill>
              </a:rPr>
              <a:t>ve dolayısıyla </a:t>
            </a:r>
            <a:r>
              <a:rPr lang="tr-TR" sz="1400" dirty="0" err="1">
                <a:solidFill>
                  <a:srgbClr val="0070C0"/>
                </a:solidFill>
              </a:rPr>
              <a:t>herbir</a:t>
            </a:r>
            <a:r>
              <a:rPr lang="tr-TR" sz="1400" dirty="0">
                <a:solidFill>
                  <a:srgbClr val="0070C0"/>
                </a:solidFill>
              </a:rPr>
              <a:t> SCD için denge denklemleri uygulanabilir.</a:t>
            </a:r>
          </a:p>
        </p:txBody>
      </p:sp>
      <p:sp>
        <p:nvSpPr>
          <p:cNvPr id="7" name="Altbilgi Yer Tutucusu 6"/>
          <p:cNvSpPr>
            <a:spLocks noGrp="1"/>
          </p:cNvSpPr>
          <p:nvPr>
            <p:ph type="ftr" sz="quarter" idx="11"/>
          </p:nvPr>
        </p:nvSpPr>
        <p:spPr/>
        <p:txBody>
          <a:bodyPr/>
          <a:lstStyle/>
          <a:p>
            <a:r>
              <a:rPr lang="tr-TR"/>
              <a:t>Mühendislik Mekaniği</a:t>
            </a:r>
          </a:p>
        </p:txBody>
      </p:sp>
      <p:sp>
        <p:nvSpPr>
          <p:cNvPr id="8" name="Slayt Numarası Yer Tutucusu 7"/>
          <p:cNvSpPr>
            <a:spLocks noGrp="1"/>
          </p:cNvSpPr>
          <p:nvPr>
            <p:ph type="sldNum" sz="quarter" idx="12"/>
          </p:nvPr>
        </p:nvSpPr>
        <p:spPr/>
        <p:txBody>
          <a:bodyPr/>
          <a:lstStyle/>
          <a:p>
            <a:fld id="{60FF87A7-9A7A-4B3D-9625-8440EC4947F9}" type="slidenum">
              <a:rPr lang="tr-TR" smtClean="0"/>
              <a:pPr/>
              <a:t>139</a:t>
            </a:fld>
            <a:endParaRPr lang="tr-TR"/>
          </a:p>
        </p:txBody>
      </p:sp>
      <p:sp>
        <p:nvSpPr>
          <p:cNvPr id="12" name="Metin kutusu 11"/>
          <p:cNvSpPr txBox="1"/>
          <p:nvPr/>
        </p:nvSpPr>
        <p:spPr>
          <a:xfrm>
            <a:off x="32444" y="95765"/>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grpSp>
        <p:nvGrpSpPr>
          <p:cNvPr id="15" name="Grup 14"/>
          <p:cNvGrpSpPr/>
          <p:nvPr/>
        </p:nvGrpSpPr>
        <p:grpSpPr>
          <a:xfrm>
            <a:off x="5190837" y="4694719"/>
            <a:ext cx="3773651" cy="1639768"/>
            <a:chOff x="5353979" y="4368441"/>
            <a:chExt cx="3500933" cy="1639768"/>
          </a:xfrm>
        </p:grpSpPr>
        <p:sp>
          <p:nvSpPr>
            <p:cNvPr id="14" name="Dikdörtgen 13"/>
            <p:cNvSpPr/>
            <p:nvPr/>
          </p:nvSpPr>
          <p:spPr>
            <a:xfrm>
              <a:off x="6449636" y="4368441"/>
              <a:ext cx="2405276" cy="1508105"/>
            </a:xfrm>
            <a:prstGeom prst="rect">
              <a:avLst/>
            </a:prstGeom>
          </p:spPr>
          <p:txBody>
            <a:bodyPr wrap="square">
              <a:spAutoFit/>
            </a:bodyPr>
            <a:lstStyle/>
            <a:p>
              <a:r>
                <a:rPr lang="tr-TR" sz="3600" dirty="0">
                  <a:solidFill>
                    <a:srgbClr val="FF0000"/>
                  </a:solidFill>
                  <a:latin typeface="Kunstler Script" panose="030304020206070D0D06" pitchFamily="66" charset="0"/>
                </a:rPr>
                <a:t>Unutmayın! </a:t>
              </a:r>
            </a:p>
            <a:p>
              <a:r>
                <a:rPr lang="tr-TR" sz="1400" i="1" dirty="0"/>
                <a:t>Statiğin temel konusu kuvvet hesabıdır. Kuvvet hesabının en önemli adımı ise </a:t>
              </a:r>
              <a:r>
                <a:rPr lang="tr-TR" sz="1400" i="1" dirty="0" err="1"/>
                <a:t>SCD’nin</a:t>
              </a:r>
              <a:r>
                <a:rPr lang="tr-TR" sz="1400" i="1" dirty="0"/>
                <a:t> doğru çizilmesidir.</a:t>
              </a:r>
            </a:p>
          </p:txBody>
        </p:sp>
        <p:pic>
          <p:nvPicPr>
            <p:cNvPr id="11" name="Resim 10"/>
            <p:cNvPicPr>
              <a:picLocks noChangeAspect="1"/>
            </p:cNvPicPr>
            <p:nvPr/>
          </p:nvPicPr>
          <p:blipFill>
            <a:blip r:embed="rId2">
              <a:clrChange>
                <a:clrFrom>
                  <a:srgbClr val="FEFEFE"/>
                </a:clrFrom>
                <a:clrTo>
                  <a:srgbClr val="FEFEFE">
                    <a:alpha val="0"/>
                  </a:srgbClr>
                </a:clrTo>
              </a:clrChange>
            </a:blip>
            <a:stretch>
              <a:fillRect/>
            </a:stretch>
          </p:blipFill>
          <p:spPr>
            <a:xfrm>
              <a:off x="5353979" y="4452049"/>
              <a:ext cx="1029182" cy="1556160"/>
            </a:xfrm>
            <a:prstGeom prst="rect">
              <a:avLst/>
            </a:prstGeom>
          </p:spPr>
        </p:pic>
        <p:sp>
          <p:nvSpPr>
            <p:cNvPr id="13" name="Serbest Form 12"/>
            <p:cNvSpPr/>
            <p:nvPr/>
          </p:nvSpPr>
          <p:spPr>
            <a:xfrm>
              <a:off x="6130002" y="4668061"/>
              <a:ext cx="653983" cy="86856"/>
            </a:xfrm>
            <a:custGeom>
              <a:avLst/>
              <a:gdLst>
                <a:gd name="connsiteX0" fmla="*/ 0 w 437882"/>
                <a:gd name="connsiteY0" fmla="*/ 193183 h 233070"/>
                <a:gd name="connsiteX1" fmla="*/ 206062 w 437882"/>
                <a:gd name="connsiteY1" fmla="*/ 218941 h 233070"/>
                <a:gd name="connsiteX2" fmla="*/ 437882 w 437882"/>
                <a:gd name="connsiteY2" fmla="*/ 0 h 233070"/>
              </a:gdLst>
              <a:ahLst/>
              <a:cxnLst>
                <a:cxn ang="0">
                  <a:pos x="connsiteX0" y="connsiteY0"/>
                </a:cxn>
                <a:cxn ang="0">
                  <a:pos x="connsiteX1" y="connsiteY1"/>
                </a:cxn>
                <a:cxn ang="0">
                  <a:pos x="connsiteX2" y="connsiteY2"/>
                </a:cxn>
              </a:cxnLst>
              <a:rect l="l" t="t" r="r" b="b"/>
              <a:pathLst>
                <a:path w="437882" h="233070">
                  <a:moveTo>
                    <a:pt x="0" y="193183"/>
                  </a:moveTo>
                  <a:cubicBezTo>
                    <a:pt x="66541" y="222160"/>
                    <a:pt x="133082" y="251138"/>
                    <a:pt x="206062" y="218941"/>
                  </a:cubicBezTo>
                  <a:cubicBezTo>
                    <a:pt x="279042" y="186744"/>
                    <a:pt x="358462" y="93372"/>
                    <a:pt x="437882" y="0"/>
                  </a:cubicBez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4" name="Metin kutusu 3"/>
          <p:cNvSpPr txBox="1"/>
          <p:nvPr/>
        </p:nvSpPr>
        <p:spPr>
          <a:xfrm>
            <a:off x="4646300" y="3396459"/>
            <a:ext cx="4335256" cy="738664"/>
          </a:xfrm>
          <a:prstGeom prst="rect">
            <a:avLst/>
          </a:prstGeom>
          <a:noFill/>
        </p:spPr>
        <p:txBody>
          <a:bodyPr wrap="square" rtlCol="0">
            <a:spAutoFit/>
          </a:bodyPr>
          <a:lstStyle/>
          <a:p>
            <a:r>
              <a:rPr lang="tr-TR" sz="1400" i="1" dirty="0"/>
              <a:t>Merdivenin duvardan ve adamdan teması kesilerek SCD çizilmiştir. Temasın kesildiği kısımlarda kuvvet gösterildiğine dikkat ediniz.</a:t>
            </a:r>
          </a:p>
        </p:txBody>
      </p:sp>
      <p:pic>
        <p:nvPicPr>
          <p:cNvPr id="6" name="Resim 5"/>
          <p:cNvPicPr>
            <a:picLocks noChangeAspect="1"/>
          </p:cNvPicPr>
          <p:nvPr/>
        </p:nvPicPr>
        <p:blipFill>
          <a:blip r:embed="rId3"/>
          <a:stretch>
            <a:fillRect/>
          </a:stretch>
        </p:blipFill>
        <p:spPr>
          <a:xfrm>
            <a:off x="3970379" y="329768"/>
            <a:ext cx="4975142" cy="3064216"/>
          </a:xfrm>
          <a:prstGeom prst="rect">
            <a:avLst/>
          </a:prstGeom>
        </p:spPr>
      </p:pic>
    </p:spTree>
    <p:extLst>
      <p:ext uri="{BB962C8B-B14F-4D97-AF65-F5344CB8AC3E}">
        <p14:creationId xmlns:p14="http://schemas.microsoft.com/office/powerpoint/2010/main" val="468239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left)">
                                      <p:cBhvr>
                                        <p:cTn id="16" dur="500"/>
                                        <p:tgtEl>
                                          <p:spTgt spid="2">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left)">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14</a:t>
            </a:fld>
            <a:endParaRPr lang="tr-TR"/>
          </a:p>
        </p:txBody>
      </p:sp>
      <p:sp>
        <p:nvSpPr>
          <p:cNvPr id="7" name="Metin kutusu 6"/>
          <p:cNvSpPr txBox="1"/>
          <p:nvPr/>
        </p:nvSpPr>
        <p:spPr>
          <a:xfrm>
            <a:off x="414450" y="273422"/>
            <a:ext cx="8262006" cy="923330"/>
          </a:xfrm>
          <a:prstGeom prst="rect">
            <a:avLst/>
          </a:prstGeom>
          <a:noFill/>
        </p:spPr>
        <p:txBody>
          <a:bodyPr wrap="square" rtlCol="0">
            <a:spAutoFit/>
          </a:bodyPr>
          <a:lstStyle/>
          <a:p>
            <a:pPr algn="just"/>
            <a:r>
              <a:rPr lang="tr-TR" dirty="0"/>
              <a:t>Sonuç olarak, yeni bir ürünün tasarım aşamasında veya mevcut bir ürünü iyileştirme faaliyetlerinde, şu 3 şartı en iyi seviyede sağlamak gerekir ki, optimum çözüm elde edilebilsin:</a:t>
            </a:r>
          </a:p>
        </p:txBody>
      </p:sp>
      <p:sp>
        <p:nvSpPr>
          <p:cNvPr id="12" name="Metin kutusu 11"/>
          <p:cNvSpPr txBox="1"/>
          <p:nvPr/>
        </p:nvSpPr>
        <p:spPr>
          <a:xfrm>
            <a:off x="414450" y="4820959"/>
            <a:ext cx="8262006" cy="1200329"/>
          </a:xfrm>
          <a:prstGeom prst="rect">
            <a:avLst/>
          </a:prstGeom>
          <a:noFill/>
        </p:spPr>
        <p:txBody>
          <a:bodyPr wrap="square" rtlCol="0">
            <a:spAutoFit/>
          </a:bodyPr>
          <a:lstStyle/>
          <a:p>
            <a:pPr algn="just"/>
            <a:r>
              <a:rPr lang="tr-TR" dirty="0"/>
              <a:t>İmalatta kullanılan malzeme israfının önlenerek, işletmelerin giderlerinin azaltılması ve dolayısıyla daha fazla kâr yapabilmesi, ancak statik ve mukavemet konularına yeterince hâkim olan ve bu sayede doğru optimizasyon hesaplamaları yapabilen  mühendislerle mümkündür.  </a:t>
            </a:r>
          </a:p>
        </p:txBody>
      </p:sp>
      <p:grpSp>
        <p:nvGrpSpPr>
          <p:cNvPr id="6" name="Grup 5">
            <a:extLst>
              <a:ext uri="{FF2B5EF4-FFF2-40B4-BE49-F238E27FC236}">
                <a16:creationId xmlns:a16="http://schemas.microsoft.com/office/drawing/2014/main" id="{7828DBA4-1716-0A81-4CF8-FE1B5D01630E}"/>
              </a:ext>
            </a:extLst>
          </p:cNvPr>
          <p:cNvGrpSpPr/>
          <p:nvPr/>
        </p:nvGrpSpPr>
        <p:grpSpPr>
          <a:xfrm>
            <a:off x="1115616" y="1312092"/>
            <a:ext cx="6680309" cy="3269036"/>
            <a:chOff x="1403648" y="1384100"/>
            <a:chExt cx="6680309" cy="3269036"/>
          </a:xfrm>
        </p:grpSpPr>
        <p:sp>
          <p:nvSpPr>
            <p:cNvPr id="4" name="Dikdörtgen 3">
              <a:extLst>
                <a:ext uri="{FF2B5EF4-FFF2-40B4-BE49-F238E27FC236}">
                  <a16:creationId xmlns:a16="http://schemas.microsoft.com/office/drawing/2014/main" id="{495F2E1F-CF6C-0F21-42CE-4B335FD00A04}"/>
                </a:ext>
              </a:extLst>
            </p:cNvPr>
            <p:cNvSpPr/>
            <p:nvPr/>
          </p:nvSpPr>
          <p:spPr>
            <a:xfrm>
              <a:off x="1547664" y="1384100"/>
              <a:ext cx="6536293" cy="3269035"/>
            </a:xfrm>
            <a:prstGeom prst="rect">
              <a:avLst/>
            </a:prstGeom>
            <a:solidFill>
              <a:srgbClr val="F4F7FC"/>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87042" name="Picture 2" descr="Fans &amp; Blow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628" y="1384101"/>
              <a:ext cx="5349329" cy="3269035"/>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403648" y="3289723"/>
              <a:ext cx="1800200" cy="923330"/>
            </a:xfrm>
            <a:prstGeom prst="rect">
              <a:avLst/>
            </a:prstGeom>
            <a:noFill/>
          </p:spPr>
          <p:txBody>
            <a:bodyPr wrap="square" rtlCol="0">
              <a:spAutoFit/>
            </a:bodyPr>
            <a:lstStyle/>
            <a:p>
              <a:pPr algn="r"/>
              <a:r>
                <a:rPr lang="tr-TR" dirty="0">
                  <a:effectLst>
                    <a:outerShdw blurRad="38100" dist="38100" dir="2700000" algn="tl">
                      <a:srgbClr val="000000">
                        <a:alpha val="43137"/>
                      </a:srgbClr>
                    </a:outerShdw>
                  </a:effectLst>
                </a:rPr>
                <a:t>1. Dayanım</a:t>
              </a:r>
            </a:p>
            <a:p>
              <a:pPr algn="r"/>
              <a:r>
                <a:rPr lang="tr-TR" dirty="0">
                  <a:effectLst>
                    <a:outerShdw blurRad="38100" dist="38100" dir="2700000" algn="tl">
                      <a:srgbClr val="000000">
                        <a:alpha val="43137"/>
                      </a:srgbClr>
                    </a:outerShdw>
                  </a:effectLst>
                </a:rPr>
                <a:t>2. Ekonomiklik</a:t>
              </a:r>
            </a:p>
            <a:p>
              <a:pPr algn="r"/>
              <a:r>
                <a:rPr lang="tr-TR" dirty="0">
                  <a:effectLst>
                    <a:outerShdw blurRad="38100" dist="38100" dir="2700000" algn="tl">
                      <a:srgbClr val="000000">
                        <a:alpha val="43137"/>
                      </a:srgbClr>
                    </a:outerShdw>
                  </a:effectLst>
                </a:rPr>
                <a:t>3. İşlevsellik</a:t>
              </a:r>
            </a:p>
          </p:txBody>
        </p:sp>
      </p:grpSp>
    </p:spTree>
    <p:extLst>
      <p:ext uri="{BB962C8B-B14F-4D97-AF65-F5344CB8AC3E}">
        <p14:creationId xmlns:p14="http://schemas.microsoft.com/office/powerpoint/2010/main" val="1556722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82003" y="296289"/>
            <a:ext cx="8209644" cy="830997"/>
          </a:xfrm>
          <a:prstGeom prst="rect">
            <a:avLst/>
          </a:prstGeom>
          <a:noFill/>
        </p:spPr>
        <p:txBody>
          <a:bodyPr wrap="square" rtlCol="0">
            <a:spAutoFit/>
          </a:bodyPr>
          <a:lstStyle/>
          <a:p>
            <a:r>
              <a:rPr lang="tr-TR" sz="1600" b="1" dirty="0">
                <a:solidFill>
                  <a:srgbClr val="FF0000"/>
                </a:solidFill>
                <a:effectLst>
                  <a:outerShdw blurRad="38100" dist="38100" dir="2700000" algn="tl">
                    <a:srgbClr val="000000">
                      <a:alpha val="43137"/>
                    </a:srgbClr>
                  </a:outerShdw>
                </a:effectLst>
              </a:rPr>
              <a:t>3.4.  SCD Örneği-1: </a:t>
            </a:r>
            <a:r>
              <a:rPr lang="tr-TR" sz="1600" dirty="0"/>
              <a:t> Bir trafik lambası  üç farklı ip ile asılı tutulmaktadır. İpler bir C halkasına bağlanmıştır. Buna göre gösterilen 1, 2 ve  3 izolasyonlarının her biri için Serbest Cisim Diyagramları aşağıda çizilmiştir.</a:t>
            </a:r>
            <a:endParaRPr lang="tr-TR" sz="1600" b="1" dirty="0">
              <a:solidFill>
                <a:srgbClr val="FF0000"/>
              </a:solidFill>
              <a:effectLst>
                <a:outerShdw blurRad="38100" dist="38100" dir="2700000" algn="tl">
                  <a:srgbClr val="000000">
                    <a:alpha val="43137"/>
                  </a:srgbClr>
                </a:outerShdw>
              </a:effectLst>
            </a:endParaRPr>
          </a:p>
        </p:txBody>
      </p:sp>
      <p:sp>
        <p:nvSpPr>
          <p:cNvPr id="3" name="Altbilgi Yer Tutucusu 2"/>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140</a:t>
            </a:fld>
            <a:endParaRPr lang="tr-TR"/>
          </a:p>
        </p:txBody>
      </p:sp>
      <p:sp>
        <p:nvSpPr>
          <p:cNvPr id="12" name="Metin kutusu 11"/>
          <p:cNvSpPr txBox="1"/>
          <p:nvPr/>
        </p:nvSpPr>
        <p:spPr>
          <a:xfrm>
            <a:off x="32444" y="95765"/>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grpSp>
        <p:nvGrpSpPr>
          <p:cNvPr id="42" name="Grup 41"/>
          <p:cNvGrpSpPr/>
          <p:nvPr/>
        </p:nvGrpSpPr>
        <p:grpSpPr>
          <a:xfrm>
            <a:off x="3437250" y="1295066"/>
            <a:ext cx="801681" cy="2836148"/>
            <a:chOff x="4499992" y="526892"/>
            <a:chExt cx="866210" cy="3359523"/>
          </a:xfrm>
        </p:grpSpPr>
        <p:pic>
          <p:nvPicPr>
            <p:cNvPr id="9" name="Resim 8"/>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99992" y="1500650"/>
              <a:ext cx="814958" cy="1619468"/>
            </a:xfrm>
            <a:prstGeom prst="rect">
              <a:avLst/>
            </a:prstGeom>
          </p:spPr>
        </p:pic>
        <p:cxnSp>
          <p:nvCxnSpPr>
            <p:cNvPr id="11" name="Düz Ok Bağlayıcısı 10"/>
            <p:cNvCxnSpPr/>
            <p:nvPr/>
          </p:nvCxnSpPr>
          <p:spPr>
            <a:xfrm>
              <a:off x="4860032" y="2492896"/>
              <a:ext cx="0" cy="95603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4" name="Metin kutusu 13"/>
            <p:cNvSpPr txBox="1"/>
            <p:nvPr/>
          </p:nvSpPr>
          <p:spPr>
            <a:xfrm>
              <a:off x="4665107" y="3448927"/>
              <a:ext cx="502636" cy="437488"/>
            </a:xfrm>
            <a:prstGeom prst="rect">
              <a:avLst/>
            </a:prstGeom>
            <a:noFill/>
          </p:spPr>
          <p:txBody>
            <a:bodyPr wrap="none" rtlCol="0">
              <a:spAutoFit/>
            </a:bodyPr>
            <a:lstStyle/>
            <a:p>
              <a:r>
                <a:rPr lang="tr-TR" dirty="0">
                  <a:solidFill>
                    <a:schemeClr val="accent1">
                      <a:lumMod val="75000"/>
                    </a:schemeClr>
                  </a:solidFill>
                </a:rPr>
                <a:t>W</a:t>
              </a:r>
              <a:r>
                <a:rPr lang="tr-TR" baseline="-25000" dirty="0">
                  <a:solidFill>
                    <a:schemeClr val="accent1">
                      <a:lumMod val="75000"/>
                    </a:schemeClr>
                  </a:solidFill>
                </a:rPr>
                <a:t>E</a:t>
              </a:r>
              <a:endParaRPr lang="tr-TR" dirty="0">
                <a:solidFill>
                  <a:schemeClr val="accent1">
                    <a:lumMod val="75000"/>
                  </a:schemeClr>
                </a:solidFill>
              </a:endParaRPr>
            </a:p>
          </p:txBody>
        </p:sp>
        <p:cxnSp>
          <p:nvCxnSpPr>
            <p:cNvPr id="16" name="Düz Ok Bağlayıcısı 15"/>
            <p:cNvCxnSpPr/>
            <p:nvPr/>
          </p:nvCxnSpPr>
          <p:spPr>
            <a:xfrm flipV="1">
              <a:off x="4869097" y="918658"/>
              <a:ext cx="0" cy="59193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7" name="Metin kutusu 16"/>
            <p:cNvSpPr txBox="1"/>
            <p:nvPr/>
          </p:nvSpPr>
          <p:spPr>
            <a:xfrm>
              <a:off x="4860032" y="966914"/>
              <a:ext cx="506170" cy="437488"/>
            </a:xfrm>
            <a:prstGeom prst="rect">
              <a:avLst/>
            </a:prstGeom>
            <a:noFill/>
          </p:spPr>
          <p:txBody>
            <a:bodyPr wrap="none" rtlCol="0">
              <a:spAutoFit/>
            </a:bodyPr>
            <a:lstStyle/>
            <a:p>
              <a:r>
                <a:rPr lang="tr-TR" dirty="0">
                  <a:solidFill>
                    <a:schemeClr val="accent1">
                      <a:lumMod val="75000"/>
                    </a:schemeClr>
                  </a:solidFill>
                </a:rPr>
                <a:t>T</a:t>
              </a:r>
              <a:r>
                <a:rPr lang="tr-TR" baseline="-25000" dirty="0">
                  <a:solidFill>
                    <a:schemeClr val="accent1">
                      <a:lumMod val="75000"/>
                    </a:schemeClr>
                  </a:solidFill>
                </a:rPr>
                <a:t>CD</a:t>
              </a:r>
              <a:endParaRPr lang="tr-TR" dirty="0">
                <a:solidFill>
                  <a:schemeClr val="accent1">
                    <a:lumMod val="75000"/>
                  </a:schemeClr>
                </a:solidFill>
              </a:endParaRPr>
            </a:p>
          </p:txBody>
        </p:sp>
        <p:cxnSp>
          <p:nvCxnSpPr>
            <p:cNvPr id="35" name="Düz Ok Bağlayıcısı 34"/>
            <p:cNvCxnSpPr/>
            <p:nvPr/>
          </p:nvCxnSpPr>
          <p:spPr>
            <a:xfrm>
              <a:off x="4946945" y="1003484"/>
              <a:ext cx="216024"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Düz Ok Bağlayıcısı 35"/>
            <p:cNvCxnSpPr/>
            <p:nvPr/>
          </p:nvCxnSpPr>
          <p:spPr>
            <a:xfrm>
              <a:off x="4752020" y="3501008"/>
              <a:ext cx="216024"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1" name="Metin kutusu 30"/>
            <p:cNvSpPr txBox="1"/>
            <p:nvPr/>
          </p:nvSpPr>
          <p:spPr>
            <a:xfrm>
              <a:off x="4512051" y="526892"/>
              <a:ext cx="804010" cy="437488"/>
            </a:xfrm>
            <a:prstGeom prst="rect">
              <a:avLst/>
            </a:prstGeom>
            <a:noFill/>
          </p:spPr>
          <p:txBody>
            <a:bodyPr wrap="none" rtlCol="0">
              <a:spAutoFit/>
            </a:bodyPr>
            <a:lstStyle/>
            <a:p>
              <a:r>
                <a:rPr lang="tr-TR" dirty="0">
                  <a:solidFill>
                    <a:srgbClr val="0070C0"/>
                  </a:solidFill>
                </a:rPr>
                <a:t>SCD-1</a:t>
              </a:r>
            </a:p>
          </p:txBody>
        </p:sp>
      </p:grpSp>
      <p:sp>
        <p:nvSpPr>
          <p:cNvPr id="41" name="Metin kutusu 40"/>
          <p:cNvSpPr txBox="1"/>
          <p:nvPr/>
        </p:nvSpPr>
        <p:spPr>
          <a:xfrm>
            <a:off x="5116151" y="1276173"/>
            <a:ext cx="715996" cy="348532"/>
          </a:xfrm>
          <a:prstGeom prst="rect">
            <a:avLst/>
          </a:prstGeom>
          <a:noFill/>
        </p:spPr>
        <p:txBody>
          <a:bodyPr wrap="none" rtlCol="0">
            <a:spAutoFit/>
          </a:bodyPr>
          <a:lstStyle/>
          <a:p>
            <a:r>
              <a:rPr lang="tr-TR" dirty="0">
                <a:solidFill>
                  <a:srgbClr val="FF0000"/>
                </a:solidFill>
              </a:rPr>
              <a:t>SCD -2</a:t>
            </a:r>
          </a:p>
        </p:txBody>
      </p:sp>
      <p:sp>
        <p:nvSpPr>
          <p:cNvPr id="48" name="Metin kutusu 47"/>
          <p:cNvSpPr txBox="1"/>
          <p:nvPr/>
        </p:nvSpPr>
        <p:spPr>
          <a:xfrm>
            <a:off x="336693" y="4639141"/>
            <a:ext cx="8364698" cy="307777"/>
          </a:xfrm>
          <a:prstGeom prst="rect">
            <a:avLst/>
          </a:prstGeom>
          <a:noFill/>
        </p:spPr>
        <p:txBody>
          <a:bodyPr wrap="square" rtlCol="0">
            <a:spAutoFit/>
          </a:bodyPr>
          <a:lstStyle/>
          <a:p>
            <a:r>
              <a:rPr lang="tr-TR" sz="1400" dirty="0"/>
              <a:t>Her bir SCD için, sadece izole edilen (hayali olarak kesilen) iplerde kuvvet ortaya çıktığını fark ediniz.</a:t>
            </a:r>
          </a:p>
        </p:txBody>
      </p:sp>
      <p:sp>
        <p:nvSpPr>
          <p:cNvPr id="52" name="Metin kutusu 51"/>
          <p:cNvSpPr txBox="1"/>
          <p:nvPr/>
        </p:nvSpPr>
        <p:spPr>
          <a:xfrm>
            <a:off x="336693" y="4961489"/>
            <a:ext cx="8119814" cy="1169551"/>
          </a:xfrm>
          <a:prstGeom prst="rect">
            <a:avLst/>
          </a:prstGeom>
          <a:noFill/>
        </p:spPr>
        <p:txBody>
          <a:bodyPr wrap="square" rtlCol="0">
            <a:spAutoFit/>
          </a:bodyPr>
          <a:lstStyle/>
          <a:p>
            <a:r>
              <a:rPr lang="tr-TR" sz="1400" b="1" dirty="0"/>
              <a:t>Soru: </a:t>
            </a:r>
            <a:r>
              <a:rPr lang="tr-TR" sz="1400" dirty="0"/>
              <a:t>SCD 2 de, T</a:t>
            </a:r>
            <a:r>
              <a:rPr lang="tr-TR" sz="1400" baseline="-25000" dirty="0"/>
              <a:t>CD</a:t>
            </a:r>
            <a:r>
              <a:rPr lang="tr-TR" sz="1400" dirty="0"/>
              <a:t> kuvveti niçin gösterilmemiştir?</a:t>
            </a:r>
          </a:p>
          <a:p>
            <a:r>
              <a:rPr lang="tr-TR" sz="1400" b="1" dirty="0">
                <a:solidFill>
                  <a:srgbClr val="007627"/>
                </a:solidFill>
              </a:rPr>
              <a:t>Cevap: </a:t>
            </a:r>
            <a:r>
              <a:rPr lang="tr-TR" sz="1400" dirty="0"/>
              <a:t>Çünkü 2 </a:t>
            </a:r>
            <a:r>
              <a:rPr lang="tr-TR" sz="1400" dirty="0" err="1"/>
              <a:t>no’lu</a:t>
            </a:r>
            <a:r>
              <a:rPr lang="tr-TR" sz="1400" dirty="0"/>
              <a:t> izolasyonda T</a:t>
            </a:r>
            <a:r>
              <a:rPr lang="tr-TR" sz="1400" baseline="-25000" dirty="0"/>
              <a:t>CD</a:t>
            </a:r>
            <a:r>
              <a:rPr lang="tr-TR" sz="1400" dirty="0"/>
              <a:t> kuvvetinin çıktığı CD ipi kesilmemiştir.</a:t>
            </a:r>
          </a:p>
          <a:p>
            <a:r>
              <a:rPr lang="tr-TR" sz="1400" b="1" dirty="0"/>
              <a:t>Soru: </a:t>
            </a:r>
            <a:r>
              <a:rPr lang="tr-TR" sz="1400" dirty="0"/>
              <a:t>SCD-1 ve SCD-3 de T</a:t>
            </a:r>
            <a:r>
              <a:rPr lang="tr-TR" sz="1400" baseline="-25000" dirty="0"/>
              <a:t>CD</a:t>
            </a:r>
            <a:r>
              <a:rPr lang="tr-TR" sz="1400" dirty="0"/>
              <a:t> kuvvetlerinin yönleri niçin terstir?</a:t>
            </a:r>
          </a:p>
          <a:p>
            <a:r>
              <a:rPr lang="tr-TR" sz="1400" b="1" dirty="0">
                <a:solidFill>
                  <a:srgbClr val="007627"/>
                </a:solidFill>
              </a:rPr>
              <a:t>Cevap: </a:t>
            </a:r>
            <a:r>
              <a:rPr lang="tr-TR" sz="1400" dirty="0"/>
              <a:t>SCD-1 de, trafik ışığına CD ipinden gelen kuvvet; SCD-3 de ise CD ipine trafik ışığından gelen kuvvet çizilmiştir. Etki-tepki prensibine göre bunlar eşit şiddette ve zıt yönde olmalıdır.</a:t>
            </a:r>
          </a:p>
        </p:txBody>
      </p:sp>
      <p:sp>
        <p:nvSpPr>
          <p:cNvPr id="57" name="Metin kutusu 56"/>
          <p:cNvSpPr txBox="1"/>
          <p:nvPr/>
        </p:nvSpPr>
        <p:spPr>
          <a:xfrm>
            <a:off x="7486650" y="1258638"/>
            <a:ext cx="797013" cy="369332"/>
          </a:xfrm>
          <a:prstGeom prst="rect">
            <a:avLst/>
          </a:prstGeom>
          <a:noFill/>
        </p:spPr>
        <p:txBody>
          <a:bodyPr wrap="none" rtlCol="0">
            <a:spAutoFit/>
          </a:bodyPr>
          <a:lstStyle/>
          <a:p>
            <a:r>
              <a:rPr lang="tr-TR" dirty="0">
                <a:solidFill>
                  <a:srgbClr val="00B050"/>
                </a:solidFill>
              </a:rPr>
              <a:t>SCD -3</a:t>
            </a:r>
          </a:p>
        </p:txBody>
      </p:sp>
      <p:pic>
        <p:nvPicPr>
          <p:cNvPr id="54" name="Resim 53"/>
          <p:cNvPicPr>
            <a:picLocks noChangeAspect="1"/>
          </p:cNvPicPr>
          <p:nvPr/>
        </p:nvPicPr>
        <p:blipFill>
          <a:blip r:embed="rId4"/>
          <a:stretch>
            <a:fillRect/>
          </a:stretch>
        </p:blipFill>
        <p:spPr>
          <a:xfrm>
            <a:off x="7525409" y="2637478"/>
            <a:ext cx="758254" cy="734923"/>
          </a:xfrm>
          <a:prstGeom prst="rect">
            <a:avLst/>
          </a:prstGeom>
        </p:spPr>
      </p:pic>
      <p:grpSp>
        <p:nvGrpSpPr>
          <p:cNvPr id="74" name="Grup 73"/>
          <p:cNvGrpSpPr/>
          <p:nvPr/>
        </p:nvGrpSpPr>
        <p:grpSpPr>
          <a:xfrm>
            <a:off x="4643676" y="1458348"/>
            <a:ext cx="2056580" cy="3119125"/>
            <a:chOff x="4643676" y="1458348"/>
            <a:chExt cx="2056580" cy="3119125"/>
          </a:xfrm>
        </p:grpSpPr>
        <p:pic>
          <p:nvPicPr>
            <p:cNvPr id="73" name="Resim 7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150656" y="2202642"/>
              <a:ext cx="778633" cy="2374831"/>
            </a:xfrm>
            <a:prstGeom prst="rect">
              <a:avLst/>
            </a:prstGeom>
          </p:spPr>
        </p:pic>
        <p:grpSp>
          <p:nvGrpSpPr>
            <p:cNvPr id="56" name="Grup 55"/>
            <p:cNvGrpSpPr/>
            <p:nvPr/>
          </p:nvGrpSpPr>
          <p:grpSpPr>
            <a:xfrm>
              <a:off x="4643676" y="1458348"/>
              <a:ext cx="2056580" cy="821284"/>
              <a:chOff x="4939575" y="1526641"/>
              <a:chExt cx="2056580" cy="821284"/>
            </a:xfrm>
          </p:grpSpPr>
          <p:sp>
            <p:nvSpPr>
              <p:cNvPr id="26" name="Metin kutusu 25"/>
              <p:cNvSpPr txBox="1"/>
              <p:nvPr/>
            </p:nvSpPr>
            <p:spPr>
              <a:xfrm>
                <a:off x="4963690" y="1673672"/>
                <a:ext cx="449226" cy="369332"/>
              </a:xfrm>
              <a:prstGeom prst="rect">
                <a:avLst/>
              </a:prstGeom>
              <a:noFill/>
            </p:spPr>
            <p:txBody>
              <a:bodyPr wrap="none" rtlCol="0">
                <a:spAutoFit/>
              </a:bodyPr>
              <a:lstStyle/>
              <a:p>
                <a:r>
                  <a:rPr lang="tr-TR" dirty="0">
                    <a:solidFill>
                      <a:srgbClr val="FF0000"/>
                    </a:solidFill>
                  </a:rPr>
                  <a:t>T</a:t>
                </a:r>
                <a:r>
                  <a:rPr lang="tr-TR" baseline="-25000" dirty="0">
                    <a:solidFill>
                      <a:srgbClr val="FF0000"/>
                    </a:solidFill>
                  </a:rPr>
                  <a:t>AC</a:t>
                </a:r>
                <a:endParaRPr lang="tr-TR" dirty="0">
                  <a:solidFill>
                    <a:srgbClr val="FF0000"/>
                  </a:solidFill>
                </a:endParaRPr>
              </a:p>
            </p:txBody>
          </p:sp>
          <p:sp>
            <p:nvSpPr>
              <p:cNvPr id="27" name="Metin kutusu 26"/>
              <p:cNvSpPr txBox="1"/>
              <p:nvPr/>
            </p:nvSpPr>
            <p:spPr>
              <a:xfrm>
                <a:off x="6550199" y="1526641"/>
                <a:ext cx="445956" cy="369332"/>
              </a:xfrm>
              <a:prstGeom prst="rect">
                <a:avLst/>
              </a:prstGeom>
              <a:noFill/>
            </p:spPr>
            <p:txBody>
              <a:bodyPr wrap="none" rtlCol="0">
                <a:spAutoFit/>
              </a:bodyPr>
              <a:lstStyle/>
              <a:p>
                <a:r>
                  <a:rPr lang="tr-TR" dirty="0" err="1">
                    <a:solidFill>
                      <a:srgbClr val="FF0000"/>
                    </a:solidFill>
                  </a:rPr>
                  <a:t>T</a:t>
                </a:r>
                <a:r>
                  <a:rPr lang="tr-TR" baseline="-25000" dirty="0" err="1">
                    <a:solidFill>
                      <a:srgbClr val="FF0000"/>
                    </a:solidFill>
                  </a:rPr>
                  <a:t>Bc</a:t>
                </a:r>
                <a:endParaRPr lang="tr-TR" dirty="0">
                  <a:solidFill>
                    <a:srgbClr val="FF0000"/>
                  </a:solidFill>
                </a:endParaRPr>
              </a:p>
            </p:txBody>
          </p:sp>
          <p:cxnSp>
            <p:nvCxnSpPr>
              <p:cNvPr id="30" name="Düz Ok Bağlayıcısı 29"/>
              <p:cNvCxnSpPr/>
              <p:nvPr/>
            </p:nvCxnSpPr>
            <p:spPr>
              <a:xfrm>
                <a:off x="5015137" y="1714451"/>
                <a:ext cx="1728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Düz Ok Bağlayıcısı 33"/>
              <p:cNvCxnSpPr/>
              <p:nvPr/>
            </p:nvCxnSpPr>
            <p:spPr>
              <a:xfrm>
                <a:off x="6683230" y="1565992"/>
                <a:ext cx="1728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Düz Ok Bağlayıcısı 19"/>
              <p:cNvCxnSpPr/>
              <p:nvPr/>
            </p:nvCxnSpPr>
            <p:spPr>
              <a:xfrm flipV="1">
                <a:off x="6125512" y="1811046"/>
                <a:ext cx="460853" cy="522343"/>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Düz Ok Bağlayıcısı 23"/>
              <p:cNvCxnSpPr/>
              <p:nvPr/>
            </p:nvCxnSpPr>
            <p:spPr>
              <a:xfrm flipH="1" flipV="1">
                <a:off x="4939575" y="1921140"/>
                <a:ext cx="518460" cy="42678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60" name="Düz Ok Bağlayıcısı 59"/>
          <p:cNvCxnSpPr/>
          <p:nvPr/>
        </p:nvCxnSpPr>
        <p:spPr>
          <a:xfrm flipV="1">
            <a:off x="8223760" y="2232938"/>
            <a:ext cx="460853" cy="522343"/>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Metin kutusu 60"/>
          <p:cNvSpPr txBox="1"/>
          <p:nvPr/>
        </p:nvSpPr>
        <p:spPr>
          <a:xfrm>
            <a:off x="8591647" y="1844824"/>
            <a:ext cx="445956" cy="369332"/>
          </a:xfrm>
          <a:prstGeom prst="rect">
            <a:avLst/>
          </a:prstGeom>
          <a:noFill/>
        </p:spPr>
        <p:txBody>
          <a:bodyPr wrap="none" rtlCol="0">
            <a:spAutoFit/>
          </a:bodyPr>
          <a:lstStyle/>
          <a:p>
            <a:r>
              <a:rPr lang="tr-TR" dirty="0" err="1">
                <a:solidFill>
                  <a:srgbClr val="FF0000"/>
                </a:solidFill>
              </a:rPr>
              <a:t>T</a:t>
            </a:r>
            <a:r>
              <a:rPr lang="tr-TR" baseline="-25000" dirty="0" err="1">
                <a:solidFill>
                  <a:srgbClr val="FF0000"/>
                </a:solidFill>
              </a:rPr>
              <a:t>Bc</a:t>
            </a:r>
            <a:endParaRPr lang="tr-TR" dirty="0">
              <a:solidFill>
                <a:srgbClr val="FF0000"/>
              </a:solidFill>
            </a:endParaRPr>
          </a:p>
        </p:txBody>
      </p:sp>
      <p:cxnSp>
        <p:nvCxnSpPr>
          <p:cNvPr id="62" name="Düz Ok Bağlayıcısı 61"/>
          <p:cNvCxnSpPr/>
          <p:nvPr/>
        </p:nvCxnSpPr>
        <p:spPr>
          <a:xfrm>
            <a:off x="8724678" y="1884175"/>
            <a:ext cx="1728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Metin kutusu 62"/>
          <p:cNvSpPr txBox="1"/>
          <p:nvPr/>
        </p:nvSpPr>
        <p:spPr>
          <a:xfrm>
            <a:off x="7061391" y="2097831"/>
            <a:ext cx="449226" cy="369332"/>
          </a:xfrm>
          <a:prstGeom prst="rect">
            <a:avLst/>
          </a:prstGeom>
          <a:noFill/>
        </p:spPr>
        <p:txBody>
          <a:bodyPr wrap="none" rtlCol="0">
            <a:spAutoFit/>
          </a:bodyPr>
          <a:lstStyle/>
          <a:p>
            <a:r>
              <a:rPr lang="tr-TR" dirty="0">
                <a:solidFill>
                  <a:srgbClr val="FF0000"/>
                </a:solidFill>
              </a:rPr>
              <a:t>T</a:t>
            </a:r>
            <a:r>
              <a:rPr lang="tr-TR" baseline="-25000" dirty="0">
                <a:solidFill>
                  <a:srgbClr val="FF0000"/>
                </a:solidFill>
              </a:rPr>
              <a:t>AC</a:t>
            </a:r>
            <a:endParaRPr lang="tr-TR" dirty="0">
              <a:solidFill>
                <a:srgbClr val="FF0000"/>
              </a:solidFill>
            </a:endParaRPr>
          </a:p>
        </p:txBody>
      </p:sp>
      <p:cxnSp>
        <p:nvCxnSpPr>
          <p:cNvPr id="64" name="Düz Ok Bağlayıcısı 63"/>
          <p:cNvCxnSpPr/>
          <p:nvPr/>
        </p:nvCxnSpPr>
        <p:spPr>
          <a:xfrm>
            <a:off x="7112838" y="2138610"/>
            <a:ext cx="1728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Düz Ok Bağlayıcısı 64"/>
          <p:cNvCxnSpPr/>
          <p:nvPr/>
        </p:nvCxnSpPr>
        <p:spPr>
          <a:xfrm flipH="1" flipV="1">
            <a:off x="7069780" y="2333833"/>
            <a:ext cx="518460" cy="42678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Düz Ok Bağlayıcısı 66"/>
          <p:cNvCxnSpPr/>
          <p:nvPr/>
        </p:nvCxnSpPr>
        <p:spPr>
          <a:xfrm>
            <a:off x="7981543" y="3321065"/>
            <a:ext cx="0" cy="514861"/>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68" name="Metin kutusu 67"/>
          <p:cNvSpPr txBox="1"/>
          <p:nvPr/>
        </p:nvSpPr>
        <p:spPr>
          <a:xfrm>
            <a:off x="8086745" y="3277160"/>
            <a:ext cx="468462" cy="369332"/>
          </a:xfrm>
          <a:prstGeom prst="rect">
            <a:avLst/>
          </a:prstGeom>
          <a:noFill/>
        </p:spPr>
        <p:txBody>
          <a:bodyPr wrap="none" rtlCol="0">
            <a:spAutoFit/>
          </a:bodyPr>
          <a:lstStyle/>
          <a:p>
            <a:r>
              <a:rPr lang="tr-TR" dirty="0">
                <a:solidFill>
                  <a:schemeClr val="accent1">
                    <a:lumMod val="75000"/>
                  </a:schemeClr>
                </a:solidFill>
              </a:rPr>
              <a:t>T</a:t>
            </a:r>
            <a:r>
              <a:rPr lang="tr-TR" baseline="-25000" dirty="0">
                <a:solidFill>
                  <a:schemeClr val="accent1">
                    <a:lumMod val="75000"/>
                  </a:schemeClr>
                </a:solidFill>
              </a:rPr>
              <a:t>CD</a:t>
            </a:r>
            <a:endParaRPr lang="tr-TR" dirty="0">
              <a:solidFill>
                <a:schemeClr val="accent1">
                  <a:lumMod val="75000"/>
                </a:schemeClr>
              </a:solidFill>
            </a:endParaRPr>
          </a:p>
        </p:txBody>
      </p:sp>
      <p:cxnSp>
        <p:nvCxnSpPr>
          <p:cNvPr id="69" name="Düz Ok Bağlayıcısı 68"/>
          <p:cNvCxnSpPr/>
          <p:nvPr/>
        </p:nvCxnSpPr>
        <p:spPr>
          <a:xfrm>
            <a:off x="8086745" y="3321349"/>
            <a:ext cx="199931"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66" name="Resim 65"/>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74995" y="1414426"/>
            <a:ext cx="3159407" cy="2980052"/>
          </a:xfrm>
          <a:prstGeom prst="rect">
            <a:avLst/>
          </a:prstGeom>
        </p:spPr>
      </p:pic>
    </p:spTree>
    <p:extLst>
      <p:ext uri="{BB962C8B-B14F-4D97-AF65-F5344CB8AC3E}">
        <p14:creationId xmlns:p14="http://schemas.microsoft.com/office/powerpoint/2010/main" val="1687632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1000"/>
                                        <p:tgtEl>
                                          <p:spTgt spid="74"/>
                                        </p:tgtEl>
                                      </p:cBhvr>
                                    </p:animEffect>
                                    <p:anim calcmode="lin" valueType="num">
                                      <p:cBhvr>
                                        <p:cTn id="23" dur="1000" fill="hold"/>
                                        <p:tgtEl>
                                          <p:spTgt spid="74"/>
                                        </p:tgtEl>
                                        <p:attrNameLst>
                                          <p:attrName>ppt_x</p:attrName>
                                        </p:attrNameLst>
                                      </p:cBhvr>
                                      <p:tavLst>
                                        <p:tav tm="0">
                                          <p:val>
                                            <p:strVal val="#ppt_x"/>
                                          </p:val>
                                        </p:tav>
                                        <p:tav tm="100000">
                                          <p:val>
                                            <p:strVal val="#ppt_x"/>
                                          </p:val>
                                        </p:tav>
                                      </p:tavLst>
                                    </p:anim>
                                    <p:anim calcmode="lin" valueType="num">
                                      <p:cBhvr>
                                        <p:cTn id="24" dur="1000" fill="hold"/>
                                        <p:tgtEl>
                                          <p:spTgt spid="7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1000"/>
                                        <p:tgtEl>
                                          <p:spTgt spid="60"/>
                                        </p:tgtEl>
                                      </p:cBhvr>
                                    </p:animEffect>
                                    <p:anim calcmode="lin" valueType="num">
                                      <p:cBhvr>
                                        <p:cTn id="28" dur="1000" fill="hold"/>
                                        <p:tgtEl>
                                          <p:spTgt spid="60"/>
                                        </p:tgtEl>
                                        <p:attrNameLst>
                                          <p:attrName>ppt_x</p:attrName>
                                        </p:attrNameLst>
                                      </p:cBhvr>
                                      <p:tavLst>
                                        <p:tav tm="0">
                                          <p:val>
                                            <p:strVal val="#ppt_x"/>
                                          </p:val>
                                        </p:tav>
                                        <p:tav tm="100000">
                                          <p:val>
                                            <p:strVal val="#ppt_x"/>
                                          </p:val>
                                        </p:tav>
                                      </p:tavLst>
                                    </p:anim>
                                    <p:anim calcmode="lin" valueType="num">
                                      <p:cBhvr>
                                        <p:cTn id="29" dur="1000" fill="hold"/>
                                        <p:tgtEl>
                                          <p:spTgt spid="6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1000"/>
                                        <p:tgtEl>
                                          <p:spTgt spid="57"/>
                                        </p:tgtEl>
                                      </p:cBhvr>
                                    </p:animEffect>
                                    <p:anim calcmode="lin" valueType="num">
                                      <p:cBhvr>
                                        <p:cTn id="33" dur="1000" fill="hold"/>
                                        <p:tgtEl>
                                          <p:spTgt spid="57"/>
                                        </p:tgtEl>
                                        <p:attrNameLst>
                                          <p:attrName>ppt_x</p:attrName>
                                        </p:attrNameLst>
                                      </p:cBhvr>
                                      <p:tavLst>
                                        <p:tav tm="0">
                                          <p:val>
                                            <p:strVal val="#ppt_x"/>
                                          </p:val>
                                        </p:tav>
                                        <p:tav tm="100000">
                                          <p:val>
                                            <p:strVal val="#ppt_x"/>
                                          </p:val>
                                        </p:tav>
                                      </p:tavLst>
                                    </p:anim>
                                    <p:anim calcmode="lin" valueType="num">
                                      <p:cBhvr>
                                        <p:cTn id="34" dur="1000" fill="hold"/>
                                        <p:tgtEl>
                                          <p:spTgt spid="5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1000"/>
                                        <p:tgtEl>
                                          <p:spTgt spid="54"/>
                                        </p:tgtEl>
                                      </p:cBhvr>
                                    </p:animEffect>
                                    <p:anim calcmode="lin" valueType="num">
                                      <p:cBhvr>
                                        <p:cTn id="38" dur="1000" fill="hold"/>
                                        <p:tgtEl>
                                          <p:spTgt spid="54"/>
                                        </p:tgtEl>
                                        <p:attrNameLst>
                                          <p:attrName>ppt_x</p:attrName>
                                        </p:attrNameLst>
                                      </p:cBhvr>
                                      <p:tavLst>
                                        <p:tav tm="0">
                                          <p:val>
                                            <p:strVal val="#ppt_x"/>
                                          </p:val>
                                        </p:tav>
                                        <p:tav tm="100000">
                                          <p:val>
                                            <p:strVal val="#ppt_x"/>
                                          </p:val>
                                        </p:tav>
                                      </p:tavLst>
                                    </p:anim>
                                    <p:anim calcmode="lin" valueType="num">
                                      <p:cBhvr>
                                        <p:cTn id="39" dur="1000" fill="hold"/>
                                        <p:tgtEl>
                                          <p:spTgt spid="5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1000"/>
                                        <p:tgtEl>
                                          <p:spTgt spid="61"/>
                                        </p:tgtEl>
                                      </p:cBhvr>
                                    </p:animEffect>
                                    <p:anim calcmode="lin" valueType="num">
                                      <p:cBhvr>
                                        <p:cTn id="43" dur="1000" fill="hold"/>
                                        <p:tgtEl>
                                          <p:spTgt spid="61"/>
                                        </p:tgtEl>
                                        <p:attrNameLst>
                                          <p:attrName>ppt_x</p:attrName>
                                        </p:attrNameLst>
                                      </p:cBhvr>
                                      <p:tavLst>
                                        <p:tav tm="0">
                                          <p:val>
                                            <p:strVal val="#ppt_x"/>
                                          </p:val>
                                        </p:tav>
                                        <p:tav tm="100000">
                                          <p:val>
                                            <p:strVal val="#ppt_x"/>
                                          </p:val>
                                        </p:tav>
                                      </p:tavLst>
                                    </p:anim>
                                    <p:anim calcmode="lin" valueType="num">
                                      <p:cBhvr>
                                        <p:cTn id="44" dur="1000" fill="hold"/>
                                        <p:tgtEl>
                                          <p:spTgt spid="6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1000"/>
                                        <p:tgtEl>
                                          <p:spTgt spid="65"/>
                                        </p:tgtEl>
                                      </p:cBhvr>
                                    </p:animEffect>
                                    <p:anim calcmode="lin" valueType="num">
                                      <p:cBhvr>
                                        <p:cTn id="48" dur="1000" fill="hold"/>
                                        <p:tgtEl>
                                          <p:spTgt spid="65"/>
                                        </p:tgtEl>
                                        <p:attrNameLst>
                                          <p:attrName>ppt_x</p:attrName>
                                        </p:attrNameLst>
                                      </p:cBhvr>
                                      <p:tavLst>
                                        <p:tav tm="0">
                                          <p:val>
                                            <p:strVal val="#ppt_x"/>
                                          </p:val>
                                        </p:tav>
                                        <p:tav tm="100000">
                                          <p:val>
                                            <p:strVal val="#ppt_x"/>
                                          </p:val>
                                        </p:tav>
                                      </p:tavLst>
                                    </p:anim>
                                    <p:anim calcmode="lin" valueType="num">
                                      <p:cBhvr>
                                        <p:cTn id="49" dur="1000" fill="hold"/>
                                        <p:tgtEl>
                                          <p:spTgt spid="6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1000"/>
                                        <p:tgtEl>
                                          <p:spTgt spid="63"/>
                                        </p:tgtEl>
                                      </p:cBhvr>
                                    </p:animEffect>
                                    <p:anim calcmode="lin" valueType="num">
                                      <p:cBhvr>
                                        <p:cTn id="53" dur="1000" fill="hold"/>
                                        <p:tgtEl>
                                          <p:spTgt spid="63"/>
                                        </p:tgtEl>
                                        <p:attrNameLst>
                                          <p:attrName>ppt_x</p:attrName>
                                        </p:attrNameLst>
                                      </p:cBhvr>
                                      <p:tavLst>
                                        <p:tav tm="0">
                                          <p:val>
                                            <p:strVal val="#ppt_x"/>
                                          </p:val>
                                        </p:tav>
                                        <p:tav tm="100000">
                                          <p:val>
                                            <p:strVal val="#ppt_x"/>
                                          </p:val>
                                        </p:tav>
                                      </p:tavLst>
                                    </p:anim>
                                    <p:anim calcmode="lin" valueType="num">
                                      <p:cBhvr>
                                        <p:cTn id="54" dur="1000" fill="hold"/>
                                        <p:tgtEl>
                                          <p:spTgt spid="6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1000"/>
                                        <p:tgtEl>
                                          <p:spTgt spid="68"/>
                                        </p:tgtEl>
                                      </p:cBhvr>
                                    </p:animEffect>
                                    <p:anim calcmode="lin" valueType="num">
                                      <p:cBhvr>
                                        <p:cTn id="58" dur="1000" fill="hold"/>
                                        <p:tgtEl>
                                          <p:spTgt spid="68"/>
                                        </p:tgtEl>
                                        <p:attrNameLst>
                                          <p:attrName>ppt_x</p:attrName>
                                        </p:attrNameLst>
                                      </p:cBhvr>
                                      <p:tavLst>
                                        <p:tav tm="0">
                                          <p:val>
                                            <p:strVal val="#ppt_x"/>
                                          </p:val>
                                        </p:tav>
                                        <p:tav tm="100000">
                                          <p:val>
                                            <p:strVal val="#ppt_x"/>
                                          </p:val>
                                        </p:tav>
                                      </p:tavLst>
                                    </p:anim>
                                    <p:anim calcmode="lin" valueType="num">
                                      <p:cBhvr>
                                        <p:cTn id="59" dur="1000" fill="hold"/>
                                        <p:tgtEl>
                                          <p:spTgt spid="6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1000"/>
                                        <p:tgtEl>
                                          <p:spTgt spid="67"/>
                                        </p:tgtEl>
                                      </p:cBhvr>
                                    </p:animEffect>
                                    <p:anim calcmode="lin" valueType="num">
                                      <p:cBhvr>
                                        <p:cTn id="63" dur="1000" fill="hold"/>
                                        <p:tgtEl>
                                          <p:spTgt spid="67"/>
                                        </p:tgtEl>
                                        <p:attrNameLst>
                                          <p:attrName>ppt_x</p:attrName>
                                        </p:attrNameLst>
                                      </p:cBhvr>
                                      <p:tavLst>
                                        <p:tav tm="0">
                                          <p:val>
                                            <p:strVal val="#ppt_x"/>
                                          </p:val>
                                        </p:tav>
                                        <p:tav tm="100000">
                                          <p:val>
                                            <p:strVal val="#ppt_x"/>
                                          </p:val>
                                        </p:tav>
                                      </p:tavLst>
                                    </p:anim>
                                    <p:anim calcmode="lin" valueType="num">
                                      <p:cBhvr>
                                        <p:cTn id="64" dur="1000" fill="hold"/>
                                        <p:tgtEl>
                                          <p:spTgt spid="6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1000"/>
                                        <p:tgtEl>
                                          <p:spTgt spid="41"/>
                                        </p:tgtEl>
                                      </p:cBhvr>
                                    </p:animEffect>
                                    <p:anim calcmode="lin" valueType="num">
                                      <p:cBhvr>
                                        <p:cTn id="68" dur="1000" fill="hold"/>
                                        <p:tgtEl>
                                          <p:spTgt spid="41"/>
                                        </p:tgtEl>
                                        <p:attrNameLst>
                                          <p:attrName>ppt_x</p:attrName>
                                        </p:attrNameLst>
                                      </p:cBhvr>
                                      <p:tavLst>
                                        <p:tav tm="0">
                                          <p:val>
                                            <p:strVal val="#ppt_x"/>
                                          </p:val>
                                        </p:tav>
                                        <p:tav tm="100000">
                                          <p:val>
                                            <p:strVal val="#ppt_x"/>
                                          </p:val>
                                        </p:tav>
                                      </p:tavLst>
                                    </p:anim>
                                    <p:anim calcmode="lin" valueType="num">
                                      <p:cBhvr>
                                        <p:cTn id="6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wipe(left)">
                                      <p:cBhvr>
                                        <p:cTn id="74" dur="500"/>
                                        <p:tgtEl>
                                          <p:spTgt spid="4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52">
                                            <p:txEl>
                                              <p:pRg st="0" end="0"/>
                                            </p:txEl>
                                          </p:spTgt>
                                        </p:tgtEl>
                                        <p:attrNameLst>
                                          <p:attrName>style.visibility</p:attrName>
                                        </p:attrNameLst>
                                      </p:cBhvr>
                                      <p:to>
                                        <p:strVal val="visible"/>
                                      </p:to>
                                    </p:set>
                                    <p:animEffect transition="in" filter="wipe(left)">
                                      <p:cBhvr>
                                        <p:cTn id="79" dur="500"/>
                                        <p:tgtEl>
                                          <p:spTgt spid="52">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52">
                                            <p:txEl>
                                              <p:pRg st="1" end="1"/>
                                            </p:txEl>
                                          </p:spTgt>
                                        </p:tgtEl>
                                        <p:attrNameLst>
                                          <p:attrName>style.visibility</p:attrName>
                                        </p:attrNameLst>
                                      </p:cBhvr>
                                      <p:to>
                                        <p:strVal val="visible"/>
                                      </p:to>
                                    </p:set>
                                    <p:animEffect transition="in" filter="wipe(left)">
                                      <p:cBhvr>
                                        <p:cTn id="84" dur="500"/>
                                        <p:tgtEl>
                                          <p:spTgt spid="52">
                                            <p:txEl>
                                              <p:pRg st="1" end="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2">
                                            <p:txEl>
                                              <p:pRg st="2" end="2"/>
                                            </p:txEl>
                                          </p:spTgt>
                                        </p:tgtEl>
                                        <p:attrNameLst>
                                          <p:attrName>style.visibility</p:attrName>
                                        </p:attrNameLst>
                                      </p:cBhvr>
                                      <p:to>
                                        <p:strVal val="visible"/>
                                      </p:to>
                                    </p:set>
                                    <p:animEffect transition="in" filter="wipe(left)">
                                      <p:cBhvr>
                                        <p:cTn id="89" dur="500"/>
                                        <p:tgtEl>
                                          <p:spTgt spid="52">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52">
                                            <p:txEl>
                                              <p:pRg st="3" end="3"/>
                                            </p:txEl>
                                          </p:spTgt>
                                        </p:tgtEl>
                                        <p:attrNameLst>
                                          <p:attrName>style.visibility</p:attrName>
                                        </p:attrNameLst>
                                      </p:cBhvr>
                                      <p:to>
                                        <p:strVal val="visible"/>
                                      </p:to>
                                    </p:set>
                                    <p:animEffect transition="in" filter="wipe(left)">
                                      <p:cBhvr>
                                        <p:cTn id="94" dur="500"/>
                                        <p:tgtEl>
                                          <p:spTgt spid="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1" grpId="0"/>
      <p:bldP spid="48" grpId="0"/>
      <p:bldP spid="57" grpId="0"/>
      <p:bldP spid="61" grpId="0"/>
      <p:bldP spid="63" grpId="0"/>
      <p:bldP spid="68"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69126" y="891301"/>
            <a:ext cx="1728192" cy="2424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936503" y="1128371"/>
            <a:ext cx="1368152" cy="1958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382154" y="3556173"/>
            <a:ext cx="1893922" cy="1169551"/>
          </a:xfrm>
          <a:prstGeom prst="rect">
            <a:avLst/>
          </a:prstGeom>
          <a:noFill/>
        </p:spPr>
        <p:txBody>
          <a:bodyPr wrap="square" rtlCol="0">
            <a:spAutoFit/>
          </a:bodyPr>
          <a:lstStyle/>
          <a:p>
            <a:r>
              <a:rPr lang="tr-TR" sz="1400" dirty="0"/>
              <a:t>Adam ve tartıdan oluşan dengede bir sistem </a:t>
            </a:r>
          </a:p>
          <a:p>
            <a:r>
              <a:rPr lang="tr-TR" sz="1400" dirty="0"/>
              <a:t>W1: adamın ağırlığı,</a:t>
            </a:r>
          </a:p>
          <a:p>
            <a:r>
              <a:rPr lang="tr-TR" sz="1400" dirty="0"/>
              <a:t>W2: tartı ağırlığı)</a:t>
            </a:r>
          </a:p>
        </p:txBody>
      </p:sp>
      <p:sp>
        <p:nvSpPr>
          <p:cNvPr id="5" name="Metin kutusu 4"/>
          <p:cNvSpPr txBox="1"/>
          <p:nvPr/>
        </p:nvSpPr>
        <p:spPr>
          <a:xfrm>
            <a:off x="2587456" y="3441082"/>
            <a:ext cx="1914564" cy="2246769"/>
          </a:xfrm>
          <a:prstGeom prst="rect">
            <a:avLst/>
          </a:prstGeom>
          <a:noFill/>
        </p:spPr>
        <p:txBody>
          <a:bodyPr wrap="square" rtlCol="0">
            <a:spAutoFit/>
          </a:bodyPr>
          <a:lstStyle/>
          <a:p>
            <a:r>
              <a:rPr lang="tr-TR" sz="1400" b="1" dirty="0"/>
              <a:t>SCD-1: Tüm sistem </a:t>
            </a:r>
          </a:p>
          <a:p>
            <a:r>
              <a:rPr lang="tr-TR" sz="1400" dirty="0"/>
              <a:t>Tüm Sistem sadece yerden izole edilmiş. Adamın ayaklarının temas ettiği kısımdan izole edilmediğinden burada (adamın ayak kısmında ) bir kuvvet çizilmediğine dikkat ediniz.</a:t>
            </a:r>
          </a:p>
        </p:txBody>
      </p:sp>
      <p:sp>
        <p:nvSpPr>
          <p:cNvPr id="6" name="Metin kutusu 5"/>
          <p:cNvSpPr txBox="1"/>
          <p:nvPr/>
        </p:nvSpPr>
        <p:spPr>
          <a:xfrm>
            <a:off x="4813400" y="3441082"/>
            <a:ext cx="1918840" cy="1384995"/>
          </a:xfrm>
          <a:prstGeom prst="rect">
            <a:avLst/>
          </a:prstGeom>
          <a:noFill/>
        </p:spPr>
        <p:txBody>
          <a:bodyPr wrap="square" rtlCol="0">
            <a:spAutoFit/>
          </a:bodyPr>
          <a:lstStyle/>
          <a:p>
            <a:r>
              <a:rPr lang="tr-TR" sz="1400" b="1" dirty="0"/>
              <a:t>SCD-2 : Adam</a:t>
            </a:r>
            <a:r>
              <a:rPr lang="tr-TR" sz="1400" dirty="0"/>
              <a:t>: </a:t>
            </a:r>
          </a:p>
          <a:p>
            <a:r>
              <a:rPr lang="tr-TR" sz="1400" dirty="0"/>
              <a:t>Adam tartıdan izole edilmiş. İzole edilen temas noktalarında (ayaklarında) tepki kuvvetleri şimdi çizilir.</a:t>
            </a:r>
          </a:p>
        </p:txBody>
      </p:sp>
      <p:sp>
        <p:nvSpPr>
          <p:cNvPr id="7" name="Metin kutusu 6"/>
          <p:cNvSpPr txBox="1"/>
          <p:nvPr/>
        </p:nvSpPr>
        <p:spPr>
          <a:xfrm>
            <a:off x="6994662" y="3441082"/>
            <a:ext cx="1753802" cy="1384995"/>
          </a:xfrm>
          <a:prstGeom prst="rect">
            <a:avLst/>
          </a:prstGeom>
          <a:noFill/>
        </p:spPr>
        <p:txBody>
          <a:bodyPr wrap="square" rtlCol="0">
            <a:spAutoFit/>
          </a:bodyPr>
          <a:lstStyle/>
          <a:p>
            <a:r>
              <a:rPr lang="tr-TR" sz="1400" b="1" dirty="0"/>
              <a:t>SCD-3 : Tartı:</a:t>
            </a:r>
            <a:r>
              <a:rPr lang="tr-TR" sz="1400" dirty="0"/>
              <a:t> </a:t>
            </a:r>
          </a:p>
          <a:p>
            <a:r>
              <a:rPr lang="tr-TR" sz="1400" dirty="0"/>
              <a:t>Tartı hem yerden hem adamdan izole edilmiş. (Diğer SCD </a:t>
            </a:r>
            <a:r>
              <a:rPr lang="tr-TR" sz="1400" dirty="0" err="1"/>
              <a:t>lere</a:t>
            </a:r>
            <a:r>
              <a:rPr lang="tr-TR" sz="1400" dirty="0"/>
              <a:t> göre bunu kendiniz yorumlayın)</a:t>
            </a:r>
          </a:p>
        </p:txBody>
      </p:sp>
      <p:pic>
        <p:nvPicPr>
          <p:cNvPr id="11270"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1293" y="1282533"/>
            <a:ext cx="1152865" cy="2089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8"/>
          <p:cNvPicPr>
            <a:picLocks noChangeAspect="1" noChangeArrowheads="1"/>
          </p:cNvPicPr>
          <p:nvPr/>
        </p:nvPicPr>
        <p:blipFill>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772592" y="1045505"/>
            <a:ext cx="1957288" cy="2116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310146" y="404664"/>
            <a:ext cx="8222294" cy="369332"/>
          </a:xfrm>
          <a:prstGeom prst="rect">
            <a:avLst/>
          </a:prstGeom>
        </p:spPr>
        <p:txBody>
          <a:bodyPr wrap="square">
            <a:spAutoFit/>
          </a:bodyPr>
          <a:lstStyle/>
          <a:p>
            <a:r>
              <a:rPr lang="tr-TR" b="1" dirty="0">
                <a:solidFill>
                  <a:srgbClr val="FF0000"/>
                </a:solidFill>
              </a:rPr>
              <a:t>(SCD) Örneği -2</a:t>
            </a:r>
          </a:p>
        </p:txBody>
      </p:sp>
      <p:sp>
        <p:nvSpPr>
          <p:cNvPr id="2" name="Altbilgi Yer Tutucusu 1"/>
          <p:cNvSpPr>
            <a:spLocks noGrp="1"/>
          </p:cNvSpPr>
          <p:nvPr>
            <p:ph type="ftr" sz="quarter" idx="11"/>
          </p:nvPr>
        </p:nvSpPr>
        <p:spPr>
          <a:xfrm>
            <a:off x="2783169" y="6459786"/>
            <a:ext cx="3617103" cy="365125"/>
          </a:xfrm>
        </p:spPr>
        <p:txBody>
          <a:bodyPr/>
          <a:lstStyle/>
          <a:p>
            <a:r>
              <a:rPr lang="tr-TR"/>
              <a:t>Mühendislik Mekaniği</a:t>
            </a:r>
          </a:p>
        </p:txBody>
      </p:sp>
      <p:sp>
        <p:nvSpPr>
          <p:cNvPr id="9" name="Slayt Numarası Yer Tutucusu 8"/>
          <p:cNvSpPr>
            <a:spLocks noGrp="1"/>
          </p:cNvSpPr>
          <p:nvPr>
            <p:ph type="sldNum" sz="quarter" idx="12"/>
          </p:nvPr>
        </p:nvSpPr>
        <p:spPr>
          <a:xfrm>
            <a:off x="7443874" y="6459786"/>
            <a:ext cx="984019" cy="365125"/>
          </a:xfrm>
        </p:spPr>
        <p:txBody>
          <a:bodyPr/>
          <a:lstStyle/>
          <a:p>
            <a:fld id="{60FF87A7-9A7A-4B3D-9625-8440EC4947F9}" type="slidenum">
              <a:rPr lang="tr-TR" smtClean="0"/>
              <a:pPr/>
              <a:t>141</a:t>
            </a:fld>
            <a:endParaRPr lang="tr-TR"/>
          </a:p>
        </p:txBody>
      </p:sp>
      <p:sp>
        <p:nvSpPr>
          <p:cNvPr id="16" name="Metin kutusu 15"/>
          <p:cNvSpPr txBox="1"/>
          <p:nvPr/>
        </p:nvSpPr>
        <p:spPr>
          <a:xfrm>
            <a:off x="32444" y="95765"/>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spTree>
    <p:extLst>
      <p:ext uri="{BB962C8B-B14F-4D97-AF65-F5344CB8AC3E}">
        <p14:creationId xmlns:p14="http://schemas.microsoft.com/office/powerpoint/2010/main" val="2215979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9512" y="332656"/>
            <a:ext cx="7541120" cy="338554"/>
          </a:xfrm>
          <a:prstGeom prst="rect">
            <a:avLst/>
          </a:prstGeom>
          <a:noFill/>
        </p:spPr>
        <p:txBody>
          <a:bodyPr wrap="square" rtlCol="0">
            <a:spAutoFit/>
          </a:bodyPr>
          <a:lstStyle/>
          <a:p>
            <a:r>
              <a:rPr lang="tr-TR" sz="1600" b="1" dirty="0">
                <a:solidFill>
                  <a:srgbClr val="FF0000"/>
                </a:solidFill>
              </a:rPr>
              <a:t>3.5. Bağlantı Elemanları için Serbest Cisim Diyagramı  (SCD) örnekleri:</a:t>
            </a:r>
          </a:p>
        </p:txBody>
      </p:sp>
      <p:sp>
        <p:nvSpPr>
          <p:cNvPr id="3" name="Metin kutusu 2"/>
          <p:cNvSpPr txBox="1"/>
          <p:nvPr/>
        </p:nvSpPr>
        <p:spPr>
          <a:xfrm>
            <a:off x="5246416" y="658860"/>
            <a:ext cx="3718072" cy="5434436"/>
          </a:xfrm>
          <a:prstGeom prst="rect">
            <a:avLst/>
          </a:prstGeom>
          <a:noFill/>
        </p:spPr>
        <p:txBody>
          <a:bodyPr wrap="square" rtlCol="0">
            <a:spAutoFit/>
          </a:bodyPr>
          <a:lstStyle/>
          <a:p>
            <a:pPr>
              <a:lnSpc>
                <a:spcPct val="150000"/>
              </a:lnSpc>
              <a:spcAft>
                <a:spcPts val="1200"/>
              </a:spcAft>
            </a:pPr>
            <a:r>
              <a:rPr lang="tr-TR" sz="1200" b="1" i="1" dirty="0"/>
              <a:t>Hatırlatma:</a:t>
            </a:r>
          </a:p>
          <a:p>
            <a:pPr marL="285750" indent="-285750">
              <a:lnSpc>
                <a:spcPct val="150000"/>
              </a:lnSpc>
              <a:spcAft>
                <a:spcPts val="1200"/>
              </a:spcAft>
              <a:buFont typeface="Arial" panose="020B0604020202020204" pitchFamily="34" charset="0"/>
              <a:buChar char="•"/>
            </a:pPr>
            <a:r>
              <a:rPr lang="tr-TR" sz="1200" i="1" dirty="0"/>
              <a:t>Tepki kuvvetinin yönü ilk seferinde keyfi olarak seçilir. Hesaplandığı zaman işareti negatif (-) çıkarsa, seçilen yönün tersineymiş denir.</a:t>
            </a:r>
          </a:p>
          <a:p>
            <a:pPr marL="285750" indent="-285750">
              <a:lnSpc>
                <a:spcPct val="150000"/>
              </a:lnSpc>
              <a:spcAft>
                <a:spcPts val="1200"/>
              </a:spcAft>
              <a:buFont typeface="Arial" panose="020B0604020202020204" pitchFamily="34" charset="0"/>
              <a:buChar char="•"/>
            </a:pPr>
            <a:r>
              <a:rPr lang="tr-TR" sz="1200" i="1" dirty="0"/>
              <a:t>Örneğin </a:t>
            </a:r>
            <a:r>
              <a:rPr lang="tr-TR" sz="1200" i="1" dirty="0" err="1"/>
              <a:t>A</a:t>
            </a:r>
            <a:r>
              <a:rPr lang="tr-TR" sz="1200" i="1" baseline="-25000" dirty="0" err="1"/>
              <a:t>x</a:t>
            </a:r>
            <a:r>
              <a:rPr lang="tr-TR" sz="1200" i="1" dirty="0"/>
              <a:t> tepkisinin x doğrultusunda  olacağı kesindir.  Ancak + x  veya –x yönünde olup olmadığına her zaman karar vermek zordur. Bu sebeple +x veya –x  yönünde keyfi yerleştirilir. Sonuçta işareti – çıkarsa ters yöndeymiş denir. (– çıkması –x yönü anlamına gelmez.)</a:t>
            </a:r>
          </a:p>
          <a:p>
            <a:pPr marL="285750" indent="-285750">
              <a:lnSpc>
                <a:spcPct val="150000"/>
              </a:lnSpc>
              <a:spcAft>
                <a:spcPts val="1200"/>
              </a:spcAft>
              <a:buFont typeface="Arial" panose="020B0604020202020204" pitchFamily="34" charset="0"/>
              <a:buChar char="•"/>
            </a:pPr>
            <a:r>
              <a:rPr lang="tr-TR" sz="1200" b="1" i="1" dirty="0"/>
              <a:t>Dikkat:  </a:t>
            </a:r>
            <a:r>
              <a:rPr lang="tr-TR" sz="1200" i="1" dirty="0"/>
              <a:t>Bir tepki kuvveti 2nci kez keyfi yerleştirilemez.  İlk yerleştirmedeki yönü dikkate alınarak 2nci kez yönü belirlenir. Özellikle bu durum çerçeve sistemleri konusunda önem kazanır.</a:t>
            </a:r>
          </a:p>
          <a:p>
            <a:pPr marL="285750" indent="-285750">
              <a:lnSpc>
                <a:spcPct val="150000"/>
              </a:lnSpc>
              <a:spcAft>
                <a:spcPts val="1200"/>
              </a:spcAft>
              <a:buFont typeface="Arial" panose="020B0604020202020204" pitchFamily="34" charset="0"/>
              <a:buChar char="•"/>
            </a:pPr>
            <a:r>
              <a:rPr lang="tr-TR" sz="1200" i="1" dirty="0"/>
              <a:t>İşareti negatif çıkan tepki kuvvetinin yönü değiştirilmezse,  denklemlerde işaretiyle birlikte kullanılmalıdır.</a:t>
            </a:r>
          </a:p>
        </p:txBody>
      </p:sp>
      <p:sp>
        <p:nvSpPr>
          <p:cNvPr id="4" name="Altbilgi Yer Tutucusu 3"/>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142</a:t>
            </a:fld>
            <a:endParaRPr lang="tr-TR"/>
          </a:p>
        </p:txBody>
      </p:sp>
      <p:sp>
        <p:nvSpPr>
          <p:cNvPr id="13" name="Metin kutusu 12"/>
          <p:cNvSpPr txBox="1"/>
          <p:nvPr/>
        </p:nvSpPr>
        <p:spPr>
          <a:xfrm>
            <a:off x="32444" y="95765"/>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grpSp>
        <p:nvGrpSpPr>
          <p:cNvPr id="5" name="Grup 4">
            <a:extLst>
              <a:ext uri="{FF2B5EF4-FFF2-40B4-BE49-F238E27FC236}">
                <a16:creationId xmlns:a16="http://schemas.microsoft.com/office/drawing/2014/main" id="{4F9D06D4-D83E-5E71-EA56-B713755E53F1}"/>
              </a:ext>
            </a:extLst>
          </p:cNvPr>
          <p:cNvGrpSpPr/>
          <p:nvPr/>
        </p:nvGrpSpPr>
        <p:grpSpPr>
          <a:xfrm>
            <a:off x="145086" y="692696"/>
            <a:ext cx="5002978" cy="5544423"/>
            <a:chOff x="145086" y="764896"/>
            <a:chExt cx="4930971" cy="6061765"/>
          </a:xfrm>
        </p:grpSpPr>
        <p:pic>
          <p:nvPicPr>
            <p:cNvPr id="12" name="Picture 2">
              <a:extLst>
                <a:ext uri="{FF2B5EF4-FFF2-40B4-BE49-F238E27FC236}">
                  <a16:creationId xmlns:a16="http://schemas.microsoft.com/office/drawing/2014/main" id="{0A05A643-D533-9A7D-FF86-D5CD32F573F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5087" y="764896"/>
              <a:ext cx="4930970" cy="3085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6827E7A4-2648-9F7C-A61C-E5DDD219793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10627" b="10263"/>
            <a:stretch/>
          </p:blipFill>
          <p:spPr bwMode="auto">
            <a:xfrm>
              <a:off x="145086" y="3823252"/>
              <a:ext cx="4930970" cy="3003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59371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9512" y="476672"/>
            <a:ext cx="5544616" cy="338554"/>
          </a:xfrm>
          <a:prstGeom prst="rect">
            <a:avLst/>
          </a:prstGeom>
          <a:noFill/>
        </p:spPr>
        <p:txBody>
          <a:bodyPr wrap="square" rtlCol="0">
            <a:spAutoFit/>
          </a:bodyPr>
          <a:lstStyle/>
          <a:p>
            <a:pPr algn="just"/>
            <a:r>
              <a:rPr lang="tr-TR" sz="1600" b="1" dirty="0">
                <a:solidFill>
                  <a:srgbClr val="FF0000"/>
                </a:solidFill>
              </a:rPr>
              <a:t>3.6. Kuvvet Hesaplarında İşlem Adımları:</a:t>
            </a:r>
            <a:r>
              <a:rPr lang="tr-TR" sz="1600" dirty="0"/>
              <a:t>   </a:t>
            </a:r>
          </a:p>
        </p:txBody>
      </p:sp>
      <p:sp>
        <p:nvSpPr>
          <p:cNvPr id="6" name="Dikdörtgen 5"/>
          <p:cNvSpPr/>
          <p:nvPr/>
        </p:nvSpPr>
        <p:spPr>
          <a:xfrm>
            <a:off x="406817" y="4909221"/>
            <a:ext cx="8330366" cy="880369"/>
          </a:xfrm>
          <a:prstGeom prst="rect">
            <a:avLst/>
          </a:prstGeom>
        </p:spPr>
        <p:txBody>
          <a:bodyPr wrap="square">
            <a:spAutoFit/>
          </a:bodyPr>
          <a:lstStyle/>
          <a:p>
            <a:pPr algn="just">
              <a:lnSpc>
                <a:spcPct val="150000"/>
              </a:lnSpc>
            </a:pPr>
            <a:r>
              <a:rPr lang="tr-TR" b="1" dirty="0"/>
              <a:t>1.</a:t>
            </a:r>
            <a:r>
              <a:rPr lang="tr-TR" dirty="0"/>
              <a:t> Dengesi incelenecek sistemin veya cismin serbest cisim diyagramı (SCD) çizilir. </a:t>
            </a:r>
          </a:p>
          <a:p>
            <a:pPr algn="just">
              <a:lnSpc>
                <a:spcPct val="150000"/>
              </a:lnSpc>
            </a:pPr>
            <a:r>
              <a:rPr lang="tr-TR" b="1" dirty="0"/>
              <a:t>2.</a:t>
            </a:r>
            <a:r>
              <a:rPr lang="tr-TR" dirty="0"/>
              <a:t> Statik denge denklemleri yazılır ve bilinmeyen kuvvetler bu denklemlerden bulunur.</a:t>
            </a:r>
          </a:p>
        </p:txBody>
      </p:sp>
      <p:sp>
        <p:nvSpPr>
          <p:cNvPr id="3" name="Altbilgi Yer Tutucusu 2"/>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143</a:t>
            </a:fld>
            <a:endParaRPr lang="tr-TR"/>
          </a:p>
        </p:txBody>
      </p:sp>
      <p:sp>
        <p:nvSpPr>
          <p:cNvPr id="13" name="Metin kutusu 12"/>
          <p:cNvSpPr txBox="1"/>
          <p:nvPr/>
        </p:nvSpPr>
        <p:spPr>
          <a:xfrm>
            <a:off x="32444" y="95765"/>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sp>
        <p:nvSpPr>
          <p:cNvPr id="4" name="Metin kutusu 3"/>
          <p:cNvSpPr txBox="1"/>
          <p:nvPr/>
        </p:nvSpPr>
        <p:spPr>
          <a:xfrm>
            <a:off x="324006" y="4365104"/>
            <a:ext cx="8819994" cy="369332"/>
          </a:xfrm>
          <a:prstGeom prst="rect">
            <a:avLst/>
          </a:prstGeom>
          <a:noFill/>
        </p:spPr>
        <p:txBody>
          <a:bodyPr wrap="square" rtlCol="0">
            <a:spAutoFit/>
          </a:bodyPr>
          <a:lstStyle/>
          <a:p>
            <a:r>
              <a:rPr lang="tr-TR" b="1" dirty="0"/>
              <a:t>Statik dengedeki bir katı sistemde bilinmeyen kuvvetleri bulmak için 2 basamak vardır:</a:t>
            </a:r>
          </a:p>
        </p:txBody>
      </p:sp>
      <p:pic>
        <p:nvPicPr>
          <p:cNvPr id="8" name="Resim 7">
            <a:extLst>
              <a:ext uri="{FF2B5EF4-FFF2-40B4-BE49-F238E27FC236}">
                <a16:creationId xmlns:a16="http://schemas.microsoft.com/office/drawing/2014/main" id="{C15FB0C8-7ACA-F4D8-F531-A95626A49A98}"/>
              </a:ext>
            </a:extLst>
          </p:cNvPr>
          <p:cNvPicPr>
            <a:picLocks noChangeAspect="1"/>
          </p:cNvPicPr>
          <p:nvPr/>
        </p:nvPicPr>
        <p:blipFill>
          <a:blip r:embed="rId2">
            <a:lum contrast="40000"/>
          </a:blip>
          <a:srcRect l="9801"/>
          <a:stretch/>
        </p:blipFill>
        <p:spPr>
          <a:xfrm>
            <a:off x="395536" y="980728"/>
            <a:ext cx="5301343" cy="3094823"/>
          </a:xfrm>
          <a:prstGeom prst="rect">
            <a:avLst/>
          </a:prstGeom>
        </p:spPr>
      </p:pic>
      <p:sp>
        <p:nvSpPr>
          <p:cNvPr id="10" name="Metin kutusu 9">
            <a:extLst>
              <a:ext uri="{FF2B5EF4-FFF2-40B4-BE49-F238E27FC236}">
                <a16:creationId xmlns:a16="http://schemas.microsoft.com/office/drawing/2014/main" id="{F5E91BA5-3902-05CE-60F4-57034420B24C}"/>
              </a:ext>
            </a:extLst>
          </p:cNvPr>
          <p:cNvSpPr txBox="1"/>
          <p:nvPr/>
        </p:nvSpPr>
        <p:spPr>
          <a:xfrm>
            <a:off x="1544643" y="3573020"/>
            <a:ext cx="4572000" cy="369332"/>
          </a:xfrm>
          <a:prstGeom prst="rect">
            <a:avLst/>
          </a:prstGeom>
          <a:noFill/>
        </p:spPr>
        <p:txBody>
          <a:bodyPr wrap="square">
            <a:spAutoFit/>
          </a:bodyPr>
          <a:lstStyle/>
          <a:p>
            <a:r>
              <a:rPr lang="tr-TR" dirty="0"/>
              <a:t>Cismin serbest cisim diyagramı </a:t>
            </a:r>
          </a:p>
        </p:txBody>
      </p:sp>
      <p:sp>
        <p:nvSpPr>
          <p:cNvPr id="12" name="Metin kutusu 11">
            <a:extLst>
              <a:ext uri="{FF2B5EF4-FFF2-40B4-BE49-F238E27FC236}">
                <a16:creationId xmlns:a16="http://schemas.microsoft.com/office/drawing/2014/main" id="{87D60DB3-F426-B640-5843-A42325D092F6}"/>
              </a:ext>
            </a:extLst>
          </p:cNvPr>
          <p:cNvSpPr txBox="1"/>
          <p:nvPr/>
        </p:nvSpPr>
        <p:spPr>
          <a:xfrm>
            <a:off x="2401351" y="3176093"/>
            <a:ext cx="4572000" cy="369332"/>
          </a:xfrm>
          <a:prstGeom prst="rect">
            <a:avLst/>
          </a:prstGeom>
          <a:noFill/>
        </p:spPr>
        <p:txBody>
          <a:bodyPr wrap="square">
            <a:spAutoFit/>
          </a:bodyPr>
          <a:lstStyle/>
          <a:p>
            <a:r>
              <a:rPr lang="tr-TR" dirty="0"/>
              <a:t>Statik denge denklemleri</a:t>
            </a:r>
          </a:p>
        </p:txBody>
      </p:sp>
      <p:sp>
        <p:nvSpPr>
          <p:cNvPr id="15" name="Metin kutusu 14">
            <a:extLst>
              <a:ext uri="{FF2B5EF4-FFF2-40B4-BE49-F238E27FC236}">
                <a16:creationId xmlns:a16="http://schemas.microsoft.com/office/drawing/2014/main" id="{6BFA3717-A2C5-B910-F8C5-F92BE213B7F4}"/>
              </a:ext>
            </a:extLst>
          </p:cNvPr>
          <p:cNvSpPr txBox="1"/>
          <p:nvPr/>
        </p:nvSpPr>
        <p:spPr>
          <a:xfrm>
            <a:off x="3203338" y="2760048"/>
            <a:ext cx="2808312" cy="369332"/>
          </a:xfrm>
          <a:prstGeom prst="rect">
            <a:avLst/>
          </a:prstGeom>
          <a:noFill/>
        </p:spPr>
        <p:txBody>
          <a:bodyPr wrap="square">
            <a:spAutoFit/>
          </a:bodyPr>
          <a:lstStyle/>
          <a:p>
            <a:r>
              <a:rPr lang="tr-TR" dirty="0"/>
              <a:t>Kuvvetlerin hesaplanması</a:t>
            </a:r>
          </a:p>
        </p:txBody>
      </p:sp>
      <p:sp>
        <p:nvSpPr>
          <p:cNvPr id="16" name="Metin kutusu 15">
            <a:extLst>
              <a:ext uri="{FF2B5EF4-FFF2-40B4-BE49-F238E27FC236}">
                <a16:creationId xmlns:a16="http://schemas.microsoft.com/office/drawing/2014/main" id="{B150F8A7-1769-1DB9-49F4-EC0524FDBE9B}"/>
              </a:ext>
            </a:extLst>
          </p:cNvPr>
          <p:cNvSpPr txBox="1"/>
          <p:nvPr/>
        </p:nvSpPr>
        <p:spPr>
          <a:xfrm>
            <a:off x="4067434" y="2344003"/>
            <a:ext cx="2808312" cy="369332"/>
          </a:xfrm>
          <a:prstGeom prst="rect">
            <a:avLst/>
          </a:prstGeom>
          <a:noFill/>
        </p:spPr>
        <p:txBody>
          <a:bodyPr wrap="square">
            <a:spAutoFit/>
          </a:bodyPr>
          <a:lstStyle/>
          <a:p>
            <a:r>
              <a:rPr lang="tr-TR" dirty="0"/>
              <a:t>Gerilmelerin hesaplanması</a:t>
            </a:r>
          </a:p>
        </p:txBody>
      </p:sp>
      <p:sp>
        <p:nvSpPr>
          <p:cNvPr id="17" name="Metin kutusu 16">
            <a:extLst>
              <a:ext uri="{FF2B5EF4-FFF2-40B4-BE49-F238E27FC236}">
                <a16:creationId xmlns:a16="http://schemas.microsoft.com/office/drawing/2014/main" id="{0D7A4566-E9BC-27D4-7E66-0772B957C92E}"/>
              </a:ext>
            </a:extLst>
          </p:cNvPr>
          <p:cNvSpPr txBox="1"/>
          <p:nvPr/>
        </p:nvSpPr>
        <p:spPr>
          <a:xfrm>
            <a:off x="4918416" y="1947076"/>
            <a:ext cx="2808312" cy="369332"/>
          </a:xfrm>
          <a:prstGeom prst="rect">
            <a:avLst/>
          </a:prstGeom>
          <a:noFill/>
        </p:spPr>
        <p:txBody>
          <a:bodyPr wrap="square">
            <a:spAutoFit/>
          </a:bodyPr>
          <a:lstStyle/>
          <a:p>
            <a:r>
              <a:rPr lang="tr-TR" dirty="0"/>
              <a:t>Emniyetli/emniyetli değil</a:t>
            </a:r>
          </a:p>
        </p:txBody>
      </p:sp>
      <p:sp>
        <p:nvSpPr>
          <p:cNvPr id="19" name="Sağ Ayraç 18">
            <a:extLst>
              <a:ext uri="{FF2B5EF4-FFF2-40B4-BE49-F238E27FC236}">
                <a16:creationId xmlns:a16="http://schemas.microsoft.com/office/drawing/2014/main" id="{EBA1D843-32D1-FCB2-A5E9-F71B78B55FDD}"/>
              </a:ext>
            </a:extLst>
          </p:cNvPr>
          <p:cNvSpPr/>
          <p:nvPr/>
        </p:nvSpPr>
        <p:spPr>
          <a:xfrm>
            <a:off x="5710503" y="2874546"/>
            <a:ext cx="405065" cy="970401"/>
          </a:xfrm>
          <a:prstGeom prst="rightBrace">
            <a:avLst/>
          </a:prstGeom>
          <a:ln>
            <a:solidFill>
              <a:srgbClr val="FF6A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0" name="Sağ Ayraç 19">
            <a:extLst>
              <a:ext uri="{FF2B5EF4-FFF2-40B4-BE49-F238E27FC236}">
                <a16:creationId xmlns:a16="http://schemas.microsoft.com/office/drawing/2014/main" id="{AA832FEA-3858-2121-E943-C3E9B9D175D2}"/>
              </a:ext>
            </a:extLst>
          </p:cNvPr>
          <p:cNvSpPr/>
          <p:nvPr/>
        </p:nvSpPr>
        <p:spPr>
          <a:xfrm>
            <a:off x="7341156" y="1947077"/>
            <a:ext cx="405065" cy="663742"/>
          </a:xfrm>
          <a:prstGeom prst="rightBrace">
            <a:avLst/>
          </a:prstGeom>
          <a:ln>
            <a:solidFill>
              <a:srgbClr val="FF6A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1" name="Metin kutusu 20">
            <a:extLst>
              <a:ext uri="{FF2B5EF4-FFF2-40B4-BE49-F238E27FC236}">
                <a16:creationId xmlns:a16="http://schemas.microsoft.com/office/drawing/2014/main" id="{BF963089-521B-6F54-26A3-9C44E3415AEA}"/>
              </a:ext>
            </a:extLst>
          </p:cNvPr>
          <p:cNvSpPr txBox="1"/>
          <p:nvPr/>
        </p:nvSpPr>
        <p:spPr>
          <a:xfrm>
            <a:off x="6115568" y="3155171"/>
            <a:ext cx="990125" cy="369332"/>
          </a:xfrm>
          <a:prstGeom prst="rect">
            <a:avLst/>
          </a:prstGeom>
          <a:noFill/>
        </p:spPr>
        <p:txBody>
          <a:bodyPr wrap="square">
            <a:spAutoFit/>
          </a:bodyPr>
          <a:lstStyle/>
          <a:p>
            <a:r>
              <a:rPr lang="tr-TR" dirty="0"/>
              <a:t>Statik</a:t>
            </a:r>
          </a:p>
        </p:txBody>
      </p:sp>
      <p:sp>
        <p:nvSpPr>
          <p:cNvPr id="22" name="Metin kutusu 21">
            <a:extLst>
              <a:ext uri="{FF2B5EF4-FFF2-40B4-BE49-F238E27FC236}">
                <a16:creationId xmlns:a16="http://schemas.microsoft.com/office/drawing/2014/main" id="{EDDB29DA-0DFB-8035-F619-51985AC42698}"/>
              </a:ext>
            </a:extLst>
          </p:cNvPr>
          <p:cNvSpPr txBox="1"/>
          <p:nvPr/>
        </p:nvSpPr>
        <p:spPr>
          <a:xfrm>
            <a:off x="7746221" y="2094282"/>
            <a:ext cx="1362283" cy="369332"/>
          </a:xfrm>
          <a:prstGeom prst="rect">
            <a:avLst/>
          </a:prstGeom>
          <a:noFill/>
        </p:spPr>
        <p:txBody>
          <a:bodyPr wrap="square">
            <a:spAutoFit/>
          </a:bodyPr>
          <a:lstStyle/>
          <a:p>
            <a:r>
              <a:rPr lang="tr-TR" dirty="0"/>
              <a:t>Mukavemet</a:t>
            </a:r>
          </a:p>
        </p:txBody>
      </p:sp>
      <p:sp>
        <p:nvSpPr>
          <p:cNvPr id="23" name="Ok: Bükülü 22">
            <a:extLst>
              <a:ext uri="{FF2B5EF4-FFF2-40B4-BE49-F238E27FC236}">
                <a16:creationId xmlns:a16="http://schemas.microsoft.com/office/drawing/2014/main" id="{33FA7CC7-F318-7E74-9C45-3824D88CD203}"/>
              </a:ext>
            </a:extLst>
          </p:cNvPr>
          <p:cNvSpPr/>
          <p:nvPr/>
        </p:nvSpPr>
        <p:spPr>
          <a:xfrm rot="5400000">
            <a:off x="6458680" y="3632445"/>
            <a:ext cx="1076991" cy="405066"/>
          </a:xfrm>
          <a:prstGeom prst="ben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solidFill>
                <a:schemeClr val="tx1"/>
              </a:solidFill>
            </a:endParaRPr>
          </a:p>
        </p:txBody>
      </p:sp>
      <p:pic>
        <p:nvPicPr>
          <p:cNvPr id="1026" name="Picture 2">
            <a:extLst>
              <a:ext uri="{FF2B5EF4-FFF2-40B4-BE49-F238E27FC236}">
                <a16:creationId xmlns:a16="http://schemas.microsoft.com/office/drawing/2014/main" id="{DFF1EB7A-D9D8-5505-B7FF-A334E8A01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755" y="1002448"/>
            <a:ext cx="743702" cy="995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440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Resim 55">
            <a:extLst>
              <a:ext uri="{FF2B5EF4-FFF2-40B4-BE49-F238E27FC236}">
                <a16:creationId xmlns:a16="http://schemas.microsoft.com/office/drawing/2014/main" id="{BAEAFF3C-52E1-2B96-8344-1EA5D1CF9729}"/>
              </a:ext>
            </a:extLst>
          </p:cNvPr>
          <p:cNvPicPr>
            <a:picLocks noChangeAspect="1"/>
          </p:cNvPicPr>
          <p:nvPr/>
        </p:nvPicPr>
        <p:blipFill>
          <a:blip r:embed="rId2"/>
          <a:stretch>
            <a:fillRect/>
          </a:stretch>
        </p:blipFill>
        <p:spPr>
          <a:xfrm>
            <a:off x="4634347" y="3678932"/>
            <a:ext cx="1987079" cy="534749"/>
          </a:xfrm>
          <a:prstGeom prst="rect">
            <a:avLst/>
          </a:prstGeom>
        </p:spPr>
      </p:pic>
      <p:pic>
        <p:nvPicPr>
          <p:cNvPr id="58" name="Resim 57">
            <a:extLst>
              <a:ext uri="{FF2B5EF4-FFF2-40B4-BE49-F238E27FC236}">
                <a16:creationId xmlns:a16="http://schemas.microsoft.com/office/drawing/2014/main" id="{93C134CF-18C8-A604-0EA7-1A4CDD1799FF}"/>
              </a:ext>
            </a:extLst>
          </p:cNvPr>
          <p:cNvPicPr>
            <a:picLocks noChangeAspect="1"/>
          </p:cNvPicPr>
          <p:nvPr/>
        </p:nvPicPr>
        <p:blipFill>
          <a:blip r:embed="rId3"/>
          <a:stretch>
            <a:fillRect/>
          </a:stretch>
        </p:blipFill>
        <p:spPr>
          <a:xfrm>
            <a:off x="4562627" y="4260162"/>
            <a:ext cx="1883775" cy="522596"/>
          </a:xfrm>
          <a:prstGeom prst="rect">
            <a:avLst/>
          </a:prstGeom>
        </p:spPr>
      </p:pic>
      <p:pic>
        <p:nvPicPr>
          <p:cNvPr id="60" name="Resim 59">
            <a:extLst>
              <a:ext uri="{FF2B5EF4-FFF2-40B4-BE49-F238E27FC236}">
                <a16:creationId xmlns:a16="http://schemas.microsoft.com/office/drawing/2014/main" id="{5AA11606-D225-BCC5-3AFE-7148517D7AB8}"/>
              </a:ext>
            </a:extLst>
          </p:cNvPr>
          <p:cNvPicPr>
            <a:picLocks noChangeAspect="1"/>
          </p:cNvPicPr>
          <p:nvPr/>
        </p:nvPicPr>
        <p:blipFill>
          <a:blip r:embed="rId4"/>
          <a:stretch>
            <a:fillRect/>
          </a:stretch>
        </p:blipFill>
        <p:spPr>
          <a:xfrm>
            <a:off x="4588114" y="4820858"/>
            <a:ext cx="4119999" cy="467905"/>
          </a:xfrm>
          <a:prstGeom prst="rect">
            <a:avLst/>
          </a:prstGeom>
        </p:spPr>
      </p:pic>
      <p:pic>
        <p:nvPicPr>
          <p:cNvPr id="63" name="Resim 62">
            <a:extLst>
              <a:ext uri="{FF2B5EF4-FFF2-40B4-BE49-F238E27FC236}">
                <a16:creationId xmlns:a16="http://schemas.microsoft.com/office/drawing/2014/main" id="{92A48953-5EC6-9F15-1A86-0A91CBD7057F}"/>
              </a:ext>
            </a:extLst>
          </p:cNvPr>
          <p:cNvPicPr>
            <a:picLocks noChangeAspect="1"/>
          </p:cNvPicPr>
          <p:nvPr/>
        </p:nvPicPr>
        <p:blipFill rotWithShape="1">
          <a:blip r:embed="rId5"/>
          <a:srcRect b="4664"/>
          <a:stretch/>
        </p:blipFill>
        <p:spPr>
          <a:xfrm>
            <a:off x="4611489" y="5359180"/>
            <a:ext cx="2643362" cy="845815"/>
          </a:xfrm>
          <a:prstGeom prst="rect">
            <a:avLst/>
          </a:prstGeom>
        </p:spPr>
      </p:pic>
      <p:sp>
        <p:nvSpPr>
          <p:cNvPr id="3" name="Alt Bilgi Yer Tutucusu 2">
            <a:extLst>
              <a:ext uri="{FF2B5EF4-FFF2-40B4-BE49-F238E27FC236}">
                <a16:creationId xmlns:a16="http://schemas.microsoft.com/office/drawing/2014/main" id="{99C189FB-A7BF-A4F4-FAF6-0CC3AD636DF4}"/>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4C5A9444-AA53-424C-A027-4D4CD7FFDFAE}"/>
              </a:ext>
            </a:extLst>
          </p:cNvPr>
          <p:cNvSpPr>
            <a:spLocks noGrp="1"/>
          </p:cNvSpPr>
          <p:nvPr>
            <p:ph type="sldNum" sz="quarter" idx="12"/>
          </p:nvPr>
        </p:nvSpPr>
        <p:spPr/>
        <p:txBody>
          <a:bodyPr/>
          <a:lstStyle/>
          <a:p>
            <a:fld id="{60FF87A7-9A7A-4B3D-9625-8440EC4947F9}" type="slidenum">
              <a:rPr lang="tr-TR" smtClean="0"/>
              <a:pPr/>
              <a:t>144</a:t>
            </a:fld>
            <a:endParaRPr lang="tr-TR"/>
          </a:p>
        </p:txBody>
      </p:sp>
      <p:grpSp>
        <p:nvGrpSpPr>
          <p:cNvPr id="77" name="Grup 76">
            <a:extLst>
              <a:ext uri="{FF2B5EF4-FFF2-40B4-BE49-F238E27FC236}">
                <a16:creationId xmlns:a16="http://schemas.microsoft.com/office/drawing/2014/main" id="{7B73C0C0-C9CC-04E2-DA3D-35BBEC1394D1}"/>
              </a:ext>
            </a:extLst>
          </p:cNvPr>
          <p:cNvGrpSpPr/>
          <p:nvPr/>
        </p:nvGrpSpPr>
        <p:grpSpPr>
          <a:xfrm>
            <a:off x="137112" y="619002"/>
            <a:ext cx="8571001" cy="1674193"/>
            <a:chOff x="3289458" y="259061"/>
            <a:chExt cx="8571001" cy="1674193"/>
          </a:xfrm>
        </p:grpSpPr>
        <p:pic>
          <p:nvPicPr>
            <p:cNvPr id="6" name="Resim 5">
              <a:extLst>
                <a:ext uri="{FF2B5EF4-FFF2-40B4-BE49-F238E27FC236}">
                  <a16:creationId xmlns:a16="http://schemas.microsoft.com/office/drawing/2014/main" id="{8C7FC3C3-552D-7E89-0A38-45F724D78B9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8830667" y="272596"/>
              <a:ext cx="3029792" cy="1364278"/>
            </a:xfrm>
            <a:prstGeom prst="rect">
              <a:avLst/>
            </a:prstGeom>
          </p:spPr>
        </p:pic>
        <p:sp>
          <p:nvSpPr>
            <p:cNvPr id="8" name="Metin kutusu 7">
              <a:extLst>
                <a:ext uri="{FF2B5EF4-FFF2-40B4-BE49-F238E27FC236}">
                  <a16:creationId xmlns:a16="http://schemas.microsoft.com/office/drawing/2014/main" id="{112E191C-F086-3BF0-B3BC-0AE81A06AB6A}"/>
                </a:ext>
              </a:extLst>
            </p:cNvPr>
            <p:cNvSpPr txBox="1"/>
            <p:nvPr/>
          </p:nvSpPr>
          <p:spPr>
            <a:xfrm>
              <a:off x="4257507" y="263550"/>
              <a:ext cx="4486345" cy="954107"/>
            </a:xfrm>
            <a:prstGeom prst="rect">
              <a:avLst/>
            </a:prstGeom>
            <a:noFill/>
          </p:spPr>
          <p:txBody>
            <a:bodyPr wrap="square">
              <a:spAutoFit/>
            </a:bodyPr>
            <a:lstStyle/>
            <a:p>
              <a:pPr algn="just"/>
              <a:r>
                <a:rPr lang="tr-TR" sz="1400" dirty="0"/>
                <a:t>Ağırlığı ihmal edilen ve boyu L olan bir çubuk alt ucundan bir pim ile, üst ucundan bir kablo ile zemine  bağlanmıştır. Eğer çubuğun ortasına bir F kuvveti yatay olarak uygulanırsa; </a:t>
              </a:r>
            </a:p>
          </p:txBody>
        </p:sp>
        <p:sp>
          <p:nvSpPr>
            <p:cNvPr id="10" name="Metin kutusu 9">
              <a:extLst>
                <a:ext uri="{FF2B5EF4-FFF2-40B4-BE49-F238E27FC236}">
                  <a16:creationId xmlns:a16="http://schemas.microsoft.com/office/drawing/2014/main" id="{E0F05F0D-81F9-1311-7094-F4778038DEAB}"/>
                </a:ext>
              </a:extLst>
            </p:cNvPr>
            <p:cNvSpPr txBox="1"/>
            <p:nvPr/>
          </p:nvSpPr>
          <p:spPr>
            <a:xfrm>
              <a:off x="4275510" y="1194590"/>
              <a:ext cx="4327042" cy="738664"/>
            </a:xfrm>
            <a:prstGeom prst="rect">
              <a:avLst/>
            </a:prstGeom>
            <a:noFill/>
          </p:spPr>
          <p:txBody>
            <a:bodyPr wrap="square">
              <a:spAutoFit/>
            </a:bodyPr>
            <a:lstStyle/>
            <a:p>
              <a:pPr marL="342900" indent="-342900" algn="just">
                <a:buFont typeface="+mj-lt"/>
                <a:buAutoNum type="alphaLcParenR"/>
              </a:pPr>
              <a:r>
                <a:rPr lang="tr-TR" sz="1400" dirty="0"/>
                <a:t>Kablodaki çeki kuvvetini,</a:t>
              </a:r>
            </a:p>
            <a:p>
              <a:pPr marL="342900" indent="-342900" algn="just">
                <a:buFont typeface="+mj-lt"/>
                <a:buAutoNum type="alphaLcParenR"/>
              </a:pPr>
              <a:r>
                <a:rPr lang="tr-TR" sz="1400" dirty="0"/>
                <a:t>Çubuğa ve pime etkiyen yatay ve dikey kuvvet bileşenlerini F cinsinden bulunuz. </a:t>
              </a:r>
            </a:p>
          </p:txBody>
        </p:sp>
        <p:sp>
          <p:nvSpPr>
            <p:cNvPr id="12" name="Metin kutusu 11">
              <a:extLst>
                <a:ext uri="{FF2B5EF4-FFF2-40B4-BE49-F238E27FC236}">
                  <a16:creationId xmlns:a16="http://schemas.microsoft.com/office/drawing/2014/main" id="{FD9A772D-4BC4-FB8E-44F2-828F3C38F5BF}"/>
                </a:ext>
              </a:extLst>
            </p:cNvPr>
            <p:cNvSpPr txBox="1"/>
            <p:nvPr/>
          </p:nvSpPr>
          <p:spPr>
            <a:xfrm>
              <a:off x="3289458" y="259061"/>
              <a:ext cx="1302361" cy="307777"/>
            </a:xfrm>
            <a:prstGeom prst="rect">
              <a:avLst/>
            </a:prstGeom>
            <a:noFill/>
          </p:spPr>
          <p:txBody>
            <a:bodyPr wrap="square">
              <a:spAutoFit/>
            </a:bodyPr>
            <a:lstStyle/>
            <a:p>
              <a:r>
                <a:rPr lang="tr-TR" sz="1400" b="1" dirty="0">
                  <a:solidFill>
                    <a:srgbClr val="FF0000"/>
                  </a:solidFill>
                </a:rPr>
                <a:t>Örnek 3.1: </a:t>
              </a:r>
              <a:endParaRPr lang="tr-TR" sz="1400" dirty="0"/>
            </a:p>
          </p:txBody>
        </p:sp>
      </p:grpSp>
      <p:pic>
        <p:nvPicPr>
          <p:cNvPr id="54" name="Resim 53">
            <a:extLst>
              <a:ext uri="{FF2B5EF4-FFF2-40B4-BE49-F238E27FC236}">
                <a16:creationId xmlns:a16="http://schemas.microsoft.com/office/drawing/2014/main" id="{F74EDA18-B3F9-8CF1-BAA4-E74F66868233}"/>
              </a:ext>
            </a:extLst>
          </p:cNvPr>
          <p:cNvPicPr>
            <a:picLocks noChangeAspect="1"/>
          </p:cNvPicPr>
          <p:nvPr/>
        </p:nvPicPr>
        <p:blipFill rotWithShape="1">
          <a:blip r:embed="rId8"/>
          <a:srcRect t="26729" b="51337"/>
          <a:stretch/>
        </p:blipFill>
        <p:spPr>
          <a:xfrm>
            <a:off x="4508537" y="2478441"/>
            <a:ext cx="3153115" cy="313134"/>
          </a:xfrm>
          <a:prstGeom prst="rect">
            <a:avLst/>
          </a:prstGeom>
        </p:spPr>
      </p:pic>
      <p:pic>
        <p:nvPicPr>
          <p:cNvPr id="72" name="Resim 71">
            <a:extLst>
              <a:ext uri="{FF2B5EF4-FFF2-40B4-BE49-F238E27FC236}">
                <a16:creationId xmlns:a16="http://schemas.microsoft.com/office/drawing/2014/main" id="{C6B0E168-6D4A-6630-7555-0F15617A91D7}"/>
              </a:ext>
            </a:extLst>
          </p:cNvPr>
          <p:cNvPicPr>
            <a:picLocks noChangeAspect="1"/>
          </p:cNvPicPr>
          <p:nvPr/>
        </p:nvPicPr>
        <p:blipFill rotWithShape="1">
          <a:blip r:embed="rId8"/>
          <a:srcRect t="46757" b="30288"/>
          <a:stretch/>
        </p:blipFill>
        <p:spPr>
          <a:xfrm>
            <a:off x="4504823" y="2885272"/>
            <a:ext cx="3153115" cy="327704"/>
          </a:xfrm>
          <a:prstGeom prst="rect">
            <a:avLst/>
          </a:prstGeom>
        </p:spPr>
      </p:pic>
      <p:pic>
        <p:nvPicPr>
          <p:cNvPr id="73" name="Resim 72">
            <a:extLst>
              <a:ext uri="{FF2B5EF4-FFF2-40B4-BE49-F238E27FC236}">
                <a16:creationId xmlns:a16="http://schemas.microsoft.com/office/drawing/2014/main" id="{DFDE8743-7DA2-D21D-1B1C-64E1931ACB71}"/>
              </a:ext>
            </a:extLst>
          </p:cNvPr>
          <p:cNvPicPr>
            <a:picLocks noChangeAspect="1"/>
          </p:cNvPicPr>
          <p:nvPr/>
        </p:nvPicPr>
        <p:blipFill rotWithShape="1">
          <a:blip r:embed="rId8"/>
          <a:srcRect l="802" t="70038" r="-802" b="4742"/>
          <a:stretch/>
        </p:blipFill>
        <p:spPr>
          <a:xfrm>
            <a:off x="4539017" y="3284984"/>
            <a:ext cx="3153115" cy="360040"/>
          </a:xfrm>
          <a:prstGeom prst="rect">
            <a:avLst/>
          </a:prstGeom>
        </p:spPr>
      </p:pic>
      <p:pic>
        <p:nvPicPr>
          <p:cNvPr id="14" name="Resim 13">
            <a:extLst>
              <a:ext uri="{FF2B5EF4-FFF2-40B4-BE49-F238E27FC236}">
                <a16:creationId xmlns:a16="http://schemas.microsoft.com/office/drawing/2014/main" id="{D01554AD-9089-56E3-8CD6-A2AEA0D3B47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331785" y="2877828"/>
            <a:ext cx="2753236" cy="3429000"/>
          </a:xfrm>
          <a:prstGeom prst="rect">
            <a:avLst/>
          </a:prstGeom>
        </p:spPr>
      </p:pic>
      <p:sp>
        <p:nvSpPr>
          <p:cNvPr id="75" name="Metin kutusu 74">
            <a:extLst>
              <a:ext uri="{FF2B5EF4-FFF2-40B4-BE49-F238E27FC236}">
                <a16:creationId xmlns:a16="http://schemas.microsoft.com/office/drawing/2014/main" id="{069C7A24-4B26-10D5-D13D-7895A95BD297}"/>
              </a:ext>
            </a:extLst>
          </p:cNvPr>
          <p:cNvSpPr txBox="1"/>
          <p:nvPr/>
        </p:nvSpPr>
        <p:spPr>
          <a:xfrm>
            <a:off x="130344" y="2361969"/>
            <a:ext cx="4029861" cy="338554"/>
          </a:xfrm>
          <a:prstGeom prst="rect">
            <a:avLst/>
          </a:prstGeom>
          <a:noFill/>
        </p:spPr>
        <p:txBody>
          <a:bodyPr wrap="square">
            <a:spAutoFit/>
          </a:bodyPr>
          <a:lstStyle/>
          <a:p>
            <a:r>
              <a:rPr lang="tr-TR" sz="1600" b="1" dirty="0">
                <a:solidFill>
                  <a:srgbClr val="FF0000"/>
                </a:solidFill>
              </a:rPr>
              <a:t>Çözüm: </a:t>
            </a:r>
            <a:r>
              <a:rPr lang="tr-TR" sz="1600" b="1" dirty="0"/>
              <a:t>1. adım serbest cisim diyagramı:</a:t>
            </a:r>
          </a:p>
        </p:txBody>
      </p:sp>
      <p:grpSp>
        <p:nvGrpSpPr>
          <p:cNvPr id="27" name="Grup 26">
            <a:extLst>
              <a:ext uri="{FF2B5EF4-FFF2-40B4-BE49-F238E27FC236}">
                <a16:creationId xmlns:a16="http://schemas.microsoft.com/office/drawing/2014/main" id="{B6977158-A350-21A4-FA19-FABC268F5F46}"/>
              </a:ext>
            </a:extLst>
          </p:cNvPr>
          <p:cNvGrpSpPr/>
          <p:nvPr/>
        </p:nvGrpSpPr>
        <p:grpSpPr>
          <a:xfrm>
            <a:off x="349121" y="2741983"/>
            <a:ext cx="3596354" cy="3556855"/>
            <a:chOff x="183558" y="2579150"/>
            <a:chExt cx="3596354" cy="3556855"/>
          </a:xfrm>
        </p:grpSpPr>
        <p:sp>
          <p:nvSpPr>
            <p:cNvPr id="26" name="Serbest Form: Şekil 25">
              <a:extLst>
                <a:ext uri="{FF2B5EF4-FFF2-40B4-BE49-F238E27FC236}">
                  <a16:creationId xmlns:a16="http://schemas.microsoft.com/office/drawing/2014/main" id="{F056FD91-75FA-7DB7-348D-4C62DD0E2B1E}"/>
                </a:ext>
              </a:extLst>
            </p:cNvPr>
            <p:cNvSpPr/>
            <p:nvPr/>
          </p:nvSpPr>
          <p:spPr>
            <a:xfrm>
              <a:off x="813435" y="4592955"/>
              <a:ext cx="1895861" cy="1543050"/>
            </a:xfrm>
            <a:custGeom>
              <a:avLst/>
              <a:gdLst>
                <a:gd name="connsiteX0" fmla="*/ 211455 w 1263015"/>
                <a:gd name="connsiteY0" fmla="*/ 0 h 1543050"/>
                <a:gd name="connsiteX1" fmla="*/ 211455 w 1263015"/>
                <a:gd name="connsiteY1" fmla="*/ 0 h 1543050"/>
                <a:gd name="connsiteX2" fmla="*/ 257175 w 1263015"/>
                <a:gd name="connsiteY2" fmla="*/ 43815 h 1543050"/>
                <a:gd name="connsiteX3" fmla="*/ 428625 w 1263015"/>
                <a:gd name="connsiteY3" fmla="*/ 255270 h 1543050"/>
                <a:gd name="connsiteX4" fmla="*/ 474345 w 1263015"/>
                <a:gd name="connsiteY4" fmla="*/ 312420 h 1543050"/>
                <a:gd name="connsiteX5" fmla="*/ 628650 w 1263015"/>
                <a:gd name="connsiteY5" fmla="*/ 285750 h 1543050"/>
                <a:gd name="connsiteX6" fmla="*/ 651510 w 1263015"/>
                <a:gd name="connsiteY6" fmla="*/ 310515 h 1543050"/>
                <a:gd name="connsiteX7" fmla="*/ 662940 w 1263015"/>
                <a:gd name="connsiteY7" fmla="*/ 327660 h 1543050"/>
                <a:gd name="connsiteX8" fmla="*/ 662940 w 1263015"/>
                <a:gd name="connsiteY8" fmla="*/ 348615 h 1543050"/>
                <a:gd name="connsiteX9" fmla="*/ 727710 w 1263015"/>
                <a:gd name="connsiteY9" fmla="*/ 626745 h 1543050"/>
                <a:gd name="connsiteX10" fmla="*/ 737235 w 1263015"/>
                <a:gd name="connsiteY10" fmla="*/ 662940 h 1543050"/>
                <a:gd name="connsiteX11" fmla="*/ 901065 w 1263015"/>
                <a:gd name="connsiteY11" fmla="*/ 891540 h 1543050"/>
                <a:gd name="connsiteX12" fmla="*/ 954405 w 1263015"/>
                <a:gd name="connsiteY12" fmla="*/ 967740 h 1543050"/>
                <a:gd name="connsiteX13" fmla="*/ 1186815 w 1263015"/>
                <a:gd name="connsiteY13" fmla="*/ 1127760 h 1543050"/>
                <a:gd name="connsiteX14" fmla="*/ 1200150 w 1263015"/>
                <a:gd name="connsiteY14" fmla="*/ 1146810 h 1543050"/>
                <a:gd name="connsiteX15" fmla="*/ 1215390 w 1263015"/>
                <a:gd name="connsiteY15" fmla="*/ 1154430 h 1543050"/>
                <a:gd name="connsiteX16" fmla="*/ 1228725 w 1263015"/>
                <a:gd name="connsiteY16" fmla="*/ 1167765 h 1543050"/>
                <a:gd name="connsiteX17" fmla="*/ 1263015 w 1263015"/>
                <a:gd name="connsiteY17" fmla="*/ 1346835 h 1543050"/>
                <a:gd name="connsiteX18" fmla="*/ 1257300 w 1263015"/>
                <a:gd name="connsiteY18" fmla="*/ 1386840 h 1543050"/>
                <a:gd name="connsiteX19" fmla="*/ 1112520 w 1263015"/>
                <a:gd name="connsiteY19" fmla="*/ 1543050 h 1543050"/>
                <a:gd name="connsiteX20" fmla="*/ 1089660 w 1263015"/>
                <a:gd name="connsiteY20" fmla="*/ 1543050 h 1543050"/>
                <a:gd name="connsiteX21" fmla="*/ 257175 w 1263015"/>
                <a:gd name="connsiteY21" fmla="*/ 1503045 h 1543050"/>
                <a:gd name="connsiteX22" fmla="*/ 104775 w 1263015"/>
                <a:gd name="connsiteY22" fmla="*/ 1343025 h 1543050"/>
                <a:gd name="connsiteX23" fmla="*/ 110490 w 1263015"/>
                <a:gd name="connsiteY23" fmla="*/ 1306830 h 1543050"/>
                <a:gd name="connsiteX24" fmla="*/ 200025 w 1263015"/>
                <a:gd name="connsiteY24" fmla="*/ 939165 h 1543050"/>
                <a:gd name="connsiteX25" fmla="*/ 203835 w 1263015"/>
                <a:gd name="connsiteY25" fmla="*/ 897255 h 1543050"/>
                <a:gd name="connsiteX26" fmla="*/ 24765 w 1263015"/>
                <a:gd name="connsiteY26" fmla="*/ 417195 h 1543050"/>
                <a:gd name="connsiteX27" fmla="*/ 0 w 1263015"/>
                <a:gd name="connsiteY27" fmla="*/ 266700 h 1543050"/>
                <a:gd name="connsiteX0" fmla="*/ 211455 w 1263015"/>
                <a:gd name="connsiteY0" fmla="*/ 0 h 1543050"/>
                <a:gd name="connsiteX1" fmla="*/ 211455 w 1263015"/>
                <a:gd name="connsiteY1" fmla="*/ 0 h 1543050"/>
                <a:gd name="connsiteX2" fmla="*/ 257175 w 1263015"/>
                <a:gd name="connsiteY2" fmla="*/ 43815 h 1543050"/>
                <a:gd name="connsiteX3" fmla="*/ 428625 w 1263015"/>
                <a:gd name="connsiteY3" fmla="*/ 255270 h 1543050"/>
                <a:gd name="connsiteX4" fmla="*/ 474345 w 1263015"/>
                <a:gd name="connsiteY4" fmla="*/ 312420 h 1543050"/>
                <a:gd name="connsiteX5" fmla="*/ 628650 w 1263015"/>
                <a:gd name="connsiteY5" fmla="*/ 285750 h 1543050"/>
                <a:gd name="connsiteX6" fmla="*/ 651510 w 1263015"/>
                <a:gd name="connsiteY6" fmla="*/ 310515 h 1543050"/>
                <a:gd name="connsiteX7" fmla="*/ 662940 w 1263015"/>
                <a:gd name="connsiteY7" fmla="*/ 327660 h 1543050"/>
                <a:gd name="connsiteX8" fmla="*/ 662940 w 1263015"/>
                <a:gd name="connsiteY8" fmla="*/ 348615 h 1543050"/>
                <a:gd name="connsiteX9" fmla="*/ 1093470 w 1263015"/>
                <a:gd name="connsiteY9" fmla="*/ 362585 h 1543050"/>
                <a:gd name="connsiteX10" fmla="*/ 737235 w 1263015"/>
                <a:gd name="connsiteY10" fmla="*/ 662940 h 1543050"/>
                <a:gd name="connsiteX11" fmla="*/ 901065 w 1263015"/>
                <a:gd name="connsiteY11" fmla="*/ 891540 h 1543050"/>
                <a:gd name="connsiteX12" fmla="*/ 954405 w 1263015"/>
                <a:gd name="connsiteY12" fmla="*/ 967740 h 1543050"/>
                <a:gd name="connsiteX13" fmla="*/ 1186815 w 1263015"/>
                <a:gd name="connsiteY13" fmla="*/ 1127760 h 1543050"/>
                <a:gd name="connsiteX14" fmla="*/ 1200150 w 1263015"/>
                <a:gd name="connsiteY14" fmla="*/ 1146810 h 1543050"/>
                <a:gd name="connsiteX15" fmla="*/ 1215390 w 1263015"/>
                <a:gd name="connsiteY15" fmla="*/ 1154430 h 1543050"/>
                <a:gd name="connsiteX16" fmla="*/ 1228725 w 1263015"/>
                <a:gd name="connsiteY16" fmla="*/ 1167765 h 1543050"/>
                <a:gd name="connsiteX17" fmla="*/ 1263015 w 1263015"/>
                <a:gd name="connsiteY17" fmla="*/ 1346835 h 1543050"/>
                <a:gd name="connsiteX18" fmla="*/ 1257300 w 1263015"/>
                <a:gd name="connsiteY18" fmla="*/ 1386840 h 1543050"/>
                <a:gd name="connsiteX19" fmla="*/ 1112520 w 1263015"/>
                <a:gd name="connsiteY19" fmla="*/ 1543050 h 1543050"/>
                <a:gd name="connsiteX20" fmla="*/ 1089660 w 1263015"/>
                <a:gd name="connsiteY20" fmla="*/ 1543050 h 1543050"/>
                <a:gd name="connsiteX21" fmla="*/ 257175 w 1263015"/>
                <a:gd name="connsiteY21" fmla="*/ 1503045 h 1543050"/>
                <a:gd name="connsiteX22" fmla="*/ 104775 w 1263015"/>
                <a:gd name="connsiteY22" fmla="*/ 1343025 h 1543050"/>
                <a:gd name="connsiteX23" fmla="*/ 110490 w 1263015"/>
                <a:gd name="connsiteY23" fmla="*/ 1306830 h 1543050"/>
                <a:gd name="connsiteX24" fmla="*/ 200025 w 1263015"/>
                <a:gd name="connsiteY24" fmla="*/ 939165 h 1543050"/>
                <a:gd name="connsiteX25" fmla="*/ 203835 w 1263015"/>
                <a:gd name="connsiteY25" fmla="*/ 897255 h 1543050"/>
                <a:gd name="connsiteX26" fmla="*/ 24765 w 1263015"/>
                <a:gd name="connsiteY26" fmla="*/ 417195 h 1543050"/>
                <a:gd name="connsiteX27" fmla="*/ 0 w 1263015"/>
                <a:gd name="connsiteY27" fmla="*/ 266700 h 1543050"/>
                <a:gd name="connsiteX0" fmla="*/ 211455 w 1263015"/>
                <a:gd name="connsiteY0" fmla="*/ 0 h 1543050"/>
                <a:gd name="connsiteX1" fmla="*/ 211455 w 1263015"/>
                <a:gd name="connsiteY1" fmla="*/ 0 h 1543050"/>
                <a:gd name="connsiteX2" fmla="*/ 257175 w 1263015"/>
                <a:gd name="connsiteY2" fmla="*/ 43815 h 1543050"/>
                <a:gd name="connsiteX3" fmla="*/ 428625 w 1263015"/>
                <a:gd name="connsiteY3" fmla="*/ 255270 h 1543050"/>
                <a:gd name="connsiteX4" fmla="*/ 474345 w 1263015"/>
                <a:gd name="connsiteY4" fmla="*/ 312420 h 1543050"/>
                <a:gd name="connsiteX5" fmla="*/ 628650 w 1263015"/>
                <a:gd name="connsiteY5" fmla="*/ 285750 h 1543050"/>
                <a:gd name="connsiteX6" fmla="*/ 651510 w 1263015"/>
                <a:gd name="connsiteY6" fmla="*/ 310515 h 1543050"/>
                <a:gd name="connsiteX7" fmla="*/ 662940 w 1263015"/>
                <a:gd name="connsiteY7" fmla="*/ 327660 h 1543050"/>
                <a:gd name="connsiteX8" fmla="*/ 932180 w 1263015"/>
                <a:gd name="connsiteY8" fmla="*/ 302895 h 1543050"/>
                <a:gd name="connsiteX9" fmla="*/ 1093470 w 1263015"/>
                <a:gd name="connsiteY9" fmla="*/ 362585 h 1543050"/>
                <a:gd name="connsiteX10" fmla="*/ 737235 w 1263015"/>
                <a:gd name="connsiteY10" fmla="*/ 662940 h 1543050"/>
                <a:gd name="connsiteX11" fmla="*/ 901065 w 1263015"/>
                <a:gd name="connsiteY11" fmla="*/ 891540 h 1543050"/>
                <a:gd name="connsiteX12" fmla="*/ 954405 w 1263015"/>
                <a:gd name="connsiteY12" fmla="*/ 967740 h 1543050"/>
                <a:gd name="connsiteX13" fmla="*/ 1186815 w 1263015"/>
                <a:gd name="connsiteY13" fmla="*/ 1127760 h 1543050"/>
                <a:gd name="connsiteX14" fmla="*/ 1200150 w 1263015"/>
                <a:gd name="connsiteY14" fmla="*/ 1146810 h 1543050"/>
                <a:gd name="connsiteX15" fmla="*/ 1215390 w 1263015"/>
                <a:gd name="connsiteY15" fmla="*/ 1154430 h 1543050"/>
                <a:gd name="connsiteX16" fmla="*/ 1228725 w 1263015"/>
                <a:gd name="connsiteY16" fmla="*/ 1167765 h 1543050"/>
                <a:gd name="connsiteX17" fmla="*/ 1263015 w 1263015"/>
                <a:gd name="connsiteY17" fmla="*/ 1346835 h 1543050"/>
                <a:gd name="connsiteX18" fmla="*/ 1257300 w 1263015"/>
                <a:gd name="connsiteY18" fmla="*/ 1386840 h 1543050"/>
                <a:gd name="connsiteX19" fmla="*/ 1112520 w 1263015"/>
                <a:gd name="connsiteY19" fmla="*/ 1543050 h 1543050"/>
                <a:gd name="connsiteX20" fmla="*/ 1089660 w 1263015"/>
                <a:gd name="connsiteY20" fmla="*/ 1543050 h 1543050"/>
                <a:gd name="connsiteX21" fmla="*/ 257175 w 1263015"/>
                <a:gd name="connsiteY21" fmla="*/ 1503045 h 1543050"/>
                <a:gd name="connsiteX22" fmla="*/ 104775 w 1263015"/>
                <a:gd name="connsiteY22" fmla="*/ 1343025 h 1543050"/>
                <a:gd name="connsiteX23" fmla="*/ 110490 w 1263015"/>
                <a:gd name="connsiteY23" fmla="*/ 1306830 h 1543050"/>
                <a:gd name="connsiteX24" fmla="*/ 200025 w 1263015"/>
                <a:gd name="connsiteY24" fmla="*/ 939165 h 1543050"/>
                <a:gd name="connsiteX25" fmla="*/ 203835 w 1263015"/>
                <a:gd name="connsiteY25" fmla="*/ 897255 h 1543050"/>
                <a:gd name="connsiteX26" fmla="*/ 24765 w 1263015"/>
                <a:gd name="connsiteY26" fmla="*/ 417195 h 1543050"/>
                <a:gd name="connsiteX27" fmla="*/ 0 w 1263015"/>
                <a:gd name="connsiteY27" fmla="*/ 266700 h 1543050"/>
                <a:gd name="connsiteX0" fmla="*/ 211455 w 1263015"/>
                <a:gd name="connsiteY0" fmla="*/ 0 h 1543050"/>
                <a:gd name="connsiteX1" fmla="*/ 211455 w 1263015"/>
                <a:gd name="connsiteY1" fmla="*/ 0 h 1543050"/>
                <a:gd name="connsiteX2" fmla="*/ 257175 w 1263015"/>
                <a:gd name="connsiteY2" fmla="*/ 43815 h 1543050"/>
                <a:gd name="connsiteX3" fmla="*/ 428625 w 1263015"/>
                <a:gd name="connsiteY3" fmla="*/ 255270 h 1543050"/>
                <a:gd name="connsiteX4" fmla="*/ 474345 w 1263015"/>
                <a:gd name="connsiteY4" fmla="*/ 312420 h 1543050"/>
                <a:gd name="connsiteX5" fmla="*/ 628650 w 1263015"/>
                <a:gd name="connsiteY5" fmla="*/ 285750 h 1543050"/>
                <a:gd name="connsiteX6" fmla="*/ 651510 w 1263015"/>
                <a:gd name="connsiteY6" fmla="*/ 310515 h 1543050"/>
                <a:gd name="connsiteX7" fmla="*/ 754380 w 1263015"/>
                <a:gd name="connsiteY7" fmla="*/ 292100 h 1543050"/>
                <a:gd name="connsiteX8" fmla="*/ 932180 w 1263015"/>
                <a:gd name="connsiteY8" fmla="*/ 302895 h 1543050"/>
                <a:gd name="connsiteX9" fmla="*/ 1093470 w 1263015"/>
                <a:gd name="connsiteY9" fmla="*/ 362585 h 1543050"/>
                <a:gd name="connsiteX10" fmla="*/ 737235 w 1263015"/>
                <a:gd name="connsiteY10" fmla="*/ 662940 h 1543050"/>
                <a:gd name="connsiteX11" fmla="*/ 901065 w 1263015"/>
                <a:gd name="connsiteY11" fmla="*/ 891540 h 1543050"/>
                <a:gd name="connsiteX12" fmla="*/ 954405 w 1263015"/>
                <a:gd name="connsiteY12" fmla="*/ 967740 h 1543050"/>
                <a:gd name="connsiteX13" fmla="*/ 1186815 w 1263015"/>
                <a:gd name="connsiteY13" fmla="*/ 1127760 h 1543050"/>
                <a:gd name="connsiteX14" fmla="*/ 1200150 w 1263015"/>
                <a:gd name="connsiteY14" fmla="*/ 1146810 h 1543050"/>
                <a:gd name="connsiteX15" fmla="*/ 1215390 w 1263015"/>
                <a:gd name="connsiteY15" fmla="*/ 1154430 h 1543050"/>
                <a:gd name="connsiteX16" fmla="*/ 1228725 w 1263015"/>
                <a:gd name="connsiteY16" fmla="*/ 1167765 h 1543050"/>
                <a:gd name="connsiteX17" fmla="*/ 1263015 w 1263015"/>
                <a:gd name="connsiteY17" fmla="*/ 1346835 h 1543050"/>
                <a:gd name="connsiteX18" fmla="*/ 1257300 w 1263015"/>
                <a:gd name="connsiteY18" fmla="*/ 1386840 h 1543050"/>
                <a:gd name="connsiteX19" fmla="*/ 1112520 w 1263015"/>
                <a:gd name="connsiteY19" fmla="*/ 1543050 h 1543050"/>
                <a:gd name="connsiteX20" fmla="*/ 1089660 w 1263015"/>
                <a:gd name="connsiteY20" fmla="*/ 1543050 h 1543050"/>
                <a:gd name="connsiteX21" fmla="*/ 257175 w 1263015"/>
                <a:gd name="connsiteY21" fmla="*/ 1503045 h 1543050"/>
                <a:gd name="connsiteX22" fmla="*/ 104775 w 1263015"/>
                <a:gd name="connsiteY22" fmla="*/ 1343025 h 1543050"/>
                <a:gd name="connsiteX23" fmla="*/ 110490 w 1263015"/>
                <a:gd name="connsiteY23" fmla="*/ 1306830 h 1543050"/>
                <a:gd name="connsiteX24" fmla="*/ 200025 w 1263015"/>
                <a:gd name="connsiteY24" fmla="*/ 939165 h 1543050"/>
                <a:gd name="connsiteX25" fmla="*/ 203835 w 1263015"/>
                <a:gd name="connsiteY25" fmla="*/ 897255 h 1543050"/>
                <a:gd name="connsiteX26" fmla="*/ 24765 w 1263015"/>
                <a:gd name="connsiteY26" fmla="*/ 417195 h 1543050"/>
                <a:gd name="connsiteX27" fmla="*/ 0 w 1263015"/>
                <a:gd name="connsiteY27" fmla="*/ 266700 h 1543050"/>
                <a:gd name="connsiteX0" fmla="*/ 211455 w 1263015"/>
                <a:gd name="connsiteY0" fmla="*/ 0 h 1543050"/>
                <a:gd name="connsiteX1" fmla="*/ 211455 w 1263015"/>
                <a:gd name="connsiteY1" fmla="*/ 0 h 1543050"/>
                <a:gd name="connsiteX2" fmla="*/ 257175 w 1263015"/>
                <a:gd name="connsiteY2" fmla="*/ 43815 h 1543050"/>
                <a:gd name="connsiteX3" fmla="*/ 428625 w 1263015"/>
                <a:gd name="connsiteY3" fmla="*/ 255270 h 1543050"/>
                <a:gd name="connsiteX4" fmla="*/ 474345 w 1263015"/>
                <a:gd name="connsiteY4" fmla="*/ 312420 h 1543050"/>
                <a:gd name="connsiteX5" fmla="*/ 628650 w 1263015"/>
                <a:gd name="connsiteY5" fmla="*/ 285750 h 1543050"/>
                <a:gd name="connsiteX6" fmla="*/ 681990 w 1263015"/>
                <a:gd name="connsiteY6" fmla="*/ 285115 h 1543050"/>
                <a:gd name="connsiteX7" fmla="*/ 754380 w 1263015"/>
                <a:gd name="connsiteY7" fmla="*/ 292100 h 1543050"/>
                <a:gd name="connsiteX8" fmla="*/ 932180 w 1263015"/>
                <a:gd name="connsiteY8" fmla="*/ 302895 h 1543050"/>
                <a:gd name="connsiteX9" fmla="*/ 1093470 w 1263015"/>
                <a:gd name="connsiteY9" fmla="*/ 362585 h 1543050"/>
                <a:gd name="connsiteX10" fmla="*/ 737235 w 1263015"/>
                <a:gd name="connsiteY10" fmla="*/ 662940 h 1543050"/>
                <a:gd name="connsiteX11" fmla="*/ 901065 w 1263015"/>
                <a:gd name="connsiteY11" fmla="*/ 891540 h 1543050"/>
                <a:gd name="connsiteX12" fmla="*/ 954405 w 1263015"/>
                <a:gd name="connsiteY12" fmla="*/ 967740 h 1543050"/>
                <a:gd name="connsiteX13" fmla="*/ 1186815 w 1263015"/>
                <a:gd name="connsiteY13" fmla="*/ 1127760 h 1543050"/>
                <a:gd name="connsiteX14" fmla="*/ 1200150 w 1263015"/>
                <a:gd name="connsiteY14" fmla="*/ 1146810 h 1543050"/>
                <a:gd name="connsiteX15" fmla="*/ 1215390 w 1263015"/>
                <a:gd name="connsiteY15" fmla="*/ 1154430 h 1543050"/>
                <a:gd name="connsiteX16" fmla="*/ 1228725 w 1263015"/>
                <a:gd name="connsiteY16" fmla="*/ 1167765 h 1543050"/>
                <a:gd name="connsiteX17" fmla="*/ 1263015 w 1263015"/>
                <a:gd name="connsiteY17" fmla="*/ 1346835 h 1543050"/>
                <a:gd name="connsiteX18" fmla="*/ 1257300 w 1263015"/>
                <a:gd name="connsiteY18" fmla="*/ 1386840 h 1543050"/>
                <a:gd name="connsiteX19" fmla="*/ 1112520 w 1263015"/>
                <a:gd name="connsiteY19" fmla="*/ 1543050 h 1543050"/>
                <a:gd name="connsiteX20" fmla="*/ 1089660 w 1263015"/>
                <a:gd name="connsiteY20" fmla="*/ 1543050 h 1543050"/>
                <a:gd name="connsiteX21" fmla="*/ 257175 w 1263015"/>
                <a:gd name="connsiteY21" fmla="*/ 1503045 h 1543050"/>
                <a:gd name="connsiteX22" fmla="*/ 104775 w 1263015"/>
                <a:gd name="connsiteY22" fmla="*/ 1343025 h 1543050"/>
                <a:gd name="connsiteX23" fmla="*/ 110490 w 1263015"/>
                <a:gd name="connsiteY23" fmla="*/ 1306830 h 1543050"/>
                <a:gd name="connsiteX24" fmla="*/ 200025 w 1263015"/>
                <a:gd name="connsiteY24" fmla="*/ 939165 h 1543050"/>
                <a:gd name="connsiteX25" fmla="*/ 203835 w 1263015"/>
                <a:gd name="connsiteY25" fmla="*/ 897255 h 1543050"/>
                <a:gd name="connsiteX26" fmla="*/ 24765 w 1263015"/>
                <a:gd name="connsiteY26" fmla="*/ 417195 h 1543050"/>
                <a:gd name="connsiteX27" fmla="*/ 0 w 1263015"/>
                <a:gd name="connsiteY27" fmla="*/ 266700 h 1543050"/>
                <a:gd name="connsiteX0" fmla="*/ 211455 w 1280795"/>
                <a:gd name="connsiteY0" fmla="*/ 0 h 1543050"/>
                <a:gd name="connsiteX1" fmla="*/ 211455 w 1280795"/>
                <a:gd name="connsiteY1" fmla="*/ 0 h 1543050"/>
                <a:gd name="connsiteX2" fmla="*/ 257175 w 1280795"/>
                <a:gd name="connsiteY2" fmla="*/ 43815 h 1543050"/>
                <a:gd name="connsiteX3" fmla="*/ 428625 w 1280795"/>
                <a:gd name="connsiteY3" fmla="*/ 255270 h 1543050"/>
                <a:gd name="connsiteX4" fmla="*/ 474345 w 1280795"/>
                <a:gd name="connsiteY4" fmla="*/ 312420 h 1543050"/>
                <a:gd name="connsiteX5" fmla="*/ 628650 w 1280795"/>
                <a:gd name="connsiteY5" fmla="*/ 285750 h 1543050"/>
                <a:gd name="connsiteX6" fmla="*/ 681990 w 1280795"/>
                <a:gd name="connsiteY6" fmla="*/ 285115 h 1543050"/>
                <a:gd name="connsiteX7" fmla="*/ 754380 w 1280795"/>
                <a:gd name="connsiteY7" fmla="*/ 292100 h 1543050"/>
                <a:gd name="connsiteX8" fmla="*/ 932180 w 1280795"/>
                <a:gd name="connsiteY8" fmla="*/ 302895 h 1543050"/>
                <a:gd name="connsiteX9" fmla="*/ 1093470 w 1280795"/>
                <a:gd name="connsiteY9" fmla="*/ 362585 h 1543050"/>
                <a:gd name="connsiteX10" fmla="*/ 1280795 w 1280795"/>
                <a:gd name="connsiteY10" fmla="*/ 728980 h 1543050"/>
                <a:gd name="connsiteX11" fmla="*/ 901065 w 1280795"/>
                <a:gd name="connsiteY11" fmla="*/ 891540 h 1543050"/>
                <a:gd name="connsiteX12" fmla="*/ 954405 w 1280795"/>
                <a:gd name="connsiteY12" fmla="*/ 967740 h 1543050"/>
                <a:gd name="connsiteX13" fmla="*/ 1186815 w 1280795"/>
                <a:gd name="connsiteY13" fmla="*/ 1127760 h 1543050"/>
                <a:gd name="connsiteX14" fmla="*/ 1200150 w 1280795"/>
                <a:gd name="connsiteY14" fmla="*/ 1146810 h 1543050"/>
                <a:gd name="connsiteX15" fmla="*/ 1215390 w 1280795"/>
                <a:gd name="connsiteY15" fmla="*/ 1154430 h 1543050"/>
                <a:gd name="connsiteX16" fmla="*/ 1228725 w 1280795"/>
                <a:gd name="connsiteY16" fmla="*/ 1167765 h 1543050"/>
                <a:gd name="connsiteX17" fmla="*/ 1263015 w 1280795"/>
                <a:gd name="connsiteY17" fmla="*/ 1346835 h 1543050"/>
                <a:gd name="connsiteX18" fmla="*/ 1257300 w 1280795"/>
                <a:gd name="connsiteY18" fmla="*/ 1386840 h 1543050"/>
                <a:gd name="connsiteX19" fmla="*/ 1112520 w 1280795"/>
                <a:gd name="connsiteY19" fmla="*/ 1543050 h 1543050"/>
                <a:gd name="connsiteX20" fmla="*/ 1089660 w 1280795"/>
                <a:gd name="connsiteY20" fmla="*/ 1543050 h 1543050"/>
                <a:gd name="connsiteX21" fmla="*/ 257175 w 1280795"/>
                <a:gd name="connsiteY21" fmla="*/ 1503045 h 1543050"/>
                <a:gd name="connsiteX22" fmla="*/ 104775 w 1280795"/>
                <a:gd name="connsiteY22" fmla="*/ 1343025 h 1543050"/>
                <a:gd name="connsiteX23" fmla="*/ 110490 w 1280795"/>
                <a:gd name="connsiteY23" fmla="*/ 1306830 h 1543050"/>
                <a:gd name="connsiteX24" fmla="*/ 200025 w 1280795"/>
                <a:gd name="connsiteY24" fmla="*/ 939165 h 1543050"/>
                <a:gd name="connsiteX25" fmla="*/ 203835 w 1280795"/>
                <a:gd name="connsiteY25" fmla="*/ 897255 h 1543050"/>
                <a:gd name="connsiteX26" fmla="*/ 24765 w 1280795"/>
                <a:gd name="connsiteY26" fmla="*/ 417195 h 1543050"/>
                <a:gd name="connsiteX27" fmla="*/ 0 w 1280795"/>
                <a:gd name="connsiteY27" fmla="*/ 266700 h 1543050"/>
                <a:gd name="connsiteX0" fmla="*/ 211455 w 1618187"/>
                <a:gd name="connsiteY0" fmla="*/ 0 h 1543050"/>
                <a:gd name="connsiteX1" fmla="*/ 211455 w 1618187"/>
                <a:gd name="connsiteY1" fmla="*/ 0 h 1543050"/>
                <a:gd name="connsiteX2" fmla="*/ 257175 w 1618187"/>
                <a:gd name="connsiteY2" fmla="*/ 43815 h 1543050"/>
                <a:gd name="connsiteX3" fmla="*/ 428625 w 1618187"/>
                <a:gd name="connsiteY3" fmla="*/ 255270 h 1543050"/>
                <a:gd name="connsiteX4" fmla="*/ 474345 w 1618187"/>
                <a:gd name="connsiteY4" fmla="*/ 312420 h 1543050"/>
                <a:gd name="connsiteX5" fmla="*/ 628650 w 1618187"/>
                <a:gd name="connsiteY5" fmla="*/ 285750 h 1543050"/>
                <a:gd name="connsiteX6" fmla="*/ 681990 w 1618187"/>
                <a:gd name="connsiteY6" fmla="*/ 285115 h 1543050"/>
                <a:gd name="connsiteX7" fmla="*/ 754380 w 1618187"/>
                <a:gd name="connsiteY7" fmla="*/ 292100 h 1543050"/>
                <a:gd name="connsiteX8" fmla="*/ 932180 w 1618187"/>
                <a:gd name="connsiteY8" fmla="*/ 302895 h 1543050"/>
                <a:gd name="connsiteX9" fmla="*/ 1093470 w 1618187"/>
                <a:gd name="connsiteY9" fmla="*/ 362585 h 1543050"/>
                <a:gd name="connsiteX10" fmla="*/ 1280795 w 1618187"/>
                <a:gd name="connsiteY10" fmla="*/ 728980 h 1543050"/>
                <a:gd name="connsiteX11" fmla="*/ 1617345 w 1618187"/>
                <a:gd name="connsiteY11" fmla="*/ 998220 h 1543050"/>
                <a:gd name="connsiteX12" fmla="*/ 954405 w 1618187"/>
                <a:gd name="connsiteY12" fmla="*/ 967740 h 1543050"/>
                <a:gd name="connsiteX13" fmla="*/ 1186815 w 1618187"/>
                <a:gd name="connsiteY13" fmla="*/ 1127760 h 1543050"/>
                <a:gd name="connsiteX14" fmla="*/ 1200150 w 1618187"/>
                <a:gd name="connsiteY14" fmla="*/ 1146810 h 1543050"/>
                <a:gd name="connsiteX15" fmla="*/ 1215390 w 1618187"/>
                <a:gd name="connsiteY15" fmla="*/ 1154430 h 1543050"/>
                <a:gd name="connsiteX16" fmla="*/ 1228725 w 1618187"/>
                <a:gd name="connsiteY16" fmla="*/ 1167765 h 1543050"/>
                <a:gd name="connsiteX17" fmla="*/ 1263015 w 1618187"/>
                <a:gd name="connsiteY17" fmla="*/ 1346835 h 1543050"/>
                <a:gd name="connsiteX18" fmla="*/ 1257300 w 1618187"/>
                <a:gd name="connsiteY18" fmla="*/ 1386840 h 1543050"/>
                <a:gd name="connsiteX19" fmla="*/ 1112520 w 1618187"/>
                <a:gd name="connsiteY19" fmla="*/ 1543050 h 1543050"/>
                <a:gd name="connsiteX20" fmla="*/ 1089660 w 1618187"/>
                <a:gd name="connsiteY20" fmla="*/ 1543050 h 1543050"/>
                <a:gd name="connsiteX21" fmla="*/ 257175 w 1618187"/>
                <a:gd name="connsiteY21" fmla="*/ 1503045 h 1543050"/>
                <a:gd name="connsiteX22" fmla="*/ 104775 w 1618187"/>
                <a:gd name="connsiteY22" fmla="*/ 1343025 h 1543050"/>
                <a:gd name="connsiteX23" fmla="*/ 110490 w 1618187"/>
                <a:gd name="connsiteY23" fmla="*/ 1306830 h 1543050"/>
                <a:gd name="connsiteX24" fmla="*/ 200025 w 1618187"/>
                <a:gd name="connsiteY24" fmla="*/ 939165 h 1543050"/>
                <a:gd name="connsiteX25" fmla="*/ 203835 w 1618187"/>
                <a:gd name="connsiteY25" fmla="*/ 897255 h 1543050"/>
                <a:gd name="connsiteX26" fmla="*/ 24765 w 1618187"/>
                <a:gd name="connsiteY26" fmla="*/ 417195 h 1543050"/>
                <a:gd name="connsiteX27" fmla="*/ 0 w 1618187"/>
                <a:gd name="connsiteY27" fmla="*/ 266700 h 1543050"/>
                <a:gd name="connsiteX0" fmla="*/ 211455 w 1797685"/>
                <a:gd name="connsiteY0" fmla="*/ 0 h 1543050"/>
                <a:gd name="connsiteX1" fmla="*/ 211455 w 1797685"/>
                <a:gd name="connsiteY1" fmla="*/ 0 h 1543050"/>
                <a:gd name="connsiteX2" fmla="*/ 257175 w 1797685"/>
                <a:gd name="connsiteY2" fmla="*/ 43815 h 1543050"/>
                <a:gd name="connsiteX3" fmla="*/ 428625 w 1797685"/>
                <a:gd name="connsiteY3" fmla="*/ 255270 h 1543050"/>
                <a:gd name="connsiteX4" fmla="*/ 474345 w 1797685"/>
                <a:gd name="connsiteY4" fmla="*/ 312420 h 1543050"/>
                <a:gd name="connsiteX5" fmla="*/ 628650 w 1797685"/>
                <a:gd name="connsiteY5" fmla="*/ 285750 h 1543050"/>
                <a:gd name="connsiteX6" fmla="*/ 681990 w 1797685"/>
                <a:gd name="connsiteY6" fmla="*/ 285115 h 1543050"/>
                <a:gd name="connsiteX7" fmla="*/ 754380 w 1797685"/>
                <a:gd name="connsiteY7" fmla="*/ 292100 h 1543050"/>
                <a:gd name="connsiteX8" fmla="*/ 932180 w 1797685"/>
                <a:gd name="connsiteY8" fmla="*/ 302895 h 1543050"/>
                <a:gd name="connsiteX9" fmla="*/ 1093470 w 1797685"/>
                <a:gd name="connsiteY9" fmla="*/ 362585 h 1543050"/>
                <a:gd name="connsiteX10" fmla="*/ 1280795 w 1797685"/>
                <a:gd name="connsiteY10" fmla="*/ 728980 h 1543050"/>
                <a:gd name="connsiteX11" fmla="*/ 1617345 w 1797685"/>
                <a:gd name="connsiteY11" fmla="*/ 998220 h 1543050"/>
                <a:gd name="connsiteX12" fmla="*/ 1797685 w 1797685"/>
                <a:gd name="connsiteY12" fmla="*/ 1297940 h 1543050"/>
                <a:gd name="connsiteX13" fmla="*/ 1186815 w 1797685"/>
                <a:gd name="connsiteY13" fmla="*/ 1127760 h 1543050"/>
                <a:gd name="connsiteX14" fmla="*/ 1200150 w 1797685"/>
                <a:gd name="connsiteY14" fmla="*/ 1146810 h 1543050"/>
                <a:gd name="connsiteX15" fmla="*/ 1215390 w 1797685"/>
                <a:gd name="connsiteY15" fmla="*/ 1154430 h 1543050"/>
                <a:gd name="connsiteX16" fmla="*/ 1228725 w 1797685"/>
                <a:gd name="connsiteY16" fmla="*/ 1167765 h 1543050"/>
                <a:gd name="connsiteX17" fmla="*/ 1263015 w 1797685"/>
                <a:gd name="connsiteY17" fmla="*/ 1346835 h 1543050"/>
                <a:gd name="connsiteX18" fmla="*/ 1257300 w 1797685"/>
                <a:gd name="connsiteY18" fmla="*/ 1386840 h 1543050"/>
                <a:gd name="connsiteX19" fmla="*/ 1112520 w 1797685"/>
                <a:gd name="connsiteY19" fmla="*/ 1543050 h 1543050"/>
                <a:gd name="connsiteX20" fmla="*/ 1089660 w 1797685"/>
                <a:gd name="connsiteY20" fmla="*/ 1543050 h 1543050"/>
                <a:gd name="connsiteX21" fmla="*/ 257175 w 1797685"/>
                <a:gd name="connsiteY21" fmla="*/ 1503045 h 1543050"/>
                <a:gd name="connsiteX22" fmla="*/ 104775 w 1797685"/>
                <a:gd name="connsiteY22" fmla="*/ 1343025 h 1543050"/>
                <a:gd name="connsiteX23" fmla="*/ 110490 w 1797685"/>
                <a:gd name="connsiteY23" fmla="*/ 1306830 h 1543050"/>
                <a:gd name="connsiteX24" fmla="*/ 200025 w 1797685"/>
                <a:gd name="connsiteY24" fmla="*/ 939165 h 1543050"/>
                <a:gd name="connsiteX25" fmla="*/ 203835 w 1797685"/>
                <a:gd name="connsiteY25" fmla="*/ 897255 h 1543050"/>
                <a:gd name="connsiteX26" fmla="*/ 24765 w 1797685"/>
                <a:gd name="connsiteY26" fmla="*/ 417195 h 1543050"/>
                <a:gd name="connsiteX27" fmla="*/ 0 w 1797685"/>
                <a:gd name="connsiteY27" fmla="*/ 266700 h 1543050"/>
                <a:gd name="connsiteX0" fmla="*/ 211455 w 1797685"/>
                <a:gd name="connsiteY0" fmla="*/ 0 h 1543050"/>
                <a:gd name="connsiteX1" fmla="*/ 211455 w 1797685"/>
                <a:gd name="connsiteY1" fmla="*/ 0 h 1543050"/>
                <a:gd name="connsiteX2" fmla="*/ 257175 w 1797685"/>
                <a:gd name="connsiteY2" fmla="*/ 43815 h 1543050"/>
                <a:gd name="connsiteX3" fmla="*/ 428625 w 1797685"/>
                <a:gd name="connsiteY3" fmla="*/ 255270 h 1543050"/>
                <a:gd name="connsiteX4" fmla="*/ 474345 w 1797685"/>
                <a:gd name="connsiteY4" fmla="*/ 312420 h 1543050"/>
                <a:gd name="connsiteX5" fmla="*/ 628650 w 1797685"/>
                <a:gd name="connsiteY5" fmla="*/ 285750 h 1543050"/>
                <a:gd name="connsiteX6" fmla="*/ 681990 w 1797685"/>
                <a:gd name="connsiteY6" fmla="*/ 285115 h 1543050"/>
                <a:gd name="connsiteX7" fmla="*/ 754380 w 1797685"/>
                <a:gd name="connsiteY7" fmla="*/ 292100 h 1543050"/>
                <a:gd name="connsiteX8" fmla="*/ 932180 w 1797685"/>
                <a:gd name="connsiteY8" fmla="*/ 302895 h 1543050"/>
                <a:gd name="connsiteX9" fmla="*/ 1093470 w 1797685"/>
                <a:gd name="connsiteY9" fmla="*/ 362585 h 1543050"/>
                <a:gd name="connsiteX10" fmla="*/ 1280795 w 1797685"/>
                <a:gd name="connsiteY10" fmla="*/ 728980 h 1543050"/>
                <a:gd name="connsiteX11" fmla="*/ 1617345 w 1797685"/>
                <a:gd name="connsiteY11" fmla="*/ 998220 h 1543050"/>
                <a:gd name="connsiteX12" fmla="*/ 1797685 w 1797685"/>
                <a:gd name="connsiteY12" fmla="*/ 1297940 h 1543050"/>
                <a:gd name="connsiteX13" fmla="*/ 1186815 w 1797685"/>
                <a:gd name="connsiteY13" fmla="*/ 1127760 h 1543050"/>
                <a:gd name="connsiteX14" fmla="*/ 1200150 w 1797685"/>
                <a:gd name="connsiteY14" fmla="*/ 1146810 h 1543050"/>
                <a:gd name="connsiteX15" fmla="*/ 1215390 w 1797685"/>
                <a:gd name="connsiteY15" fmla="*/ 1154430 h 1543050"/>
                <a:gd name="connsiteX16" fmla="*/ 1614805 w 1797685"/>
                <a:gd name="connsiteY16" fmla="*/ 1381125 h 1543050"/>
                <a:gd name="connsiteX17" fmla="*/ 1263015 w 1797685"/>
                <a:gd name="connsiteY17" fmla="*/ 1346835 h 1543050"/>
                <a:gd name="connsiteX18" fmla="*/ 1257300 w 1797685"/>
                <a:gd name="connsiteY18" fmla="*/ 1386840 h 1543050"/>
                <a:gd name="connsiteX19" fmla="*/ 1112520 w 1797685"/>
                <a:gd name="connsiteY19" fmla="*/ 1543050 h 1543050"/>
                <a:gd name="connsiteX20" fmla="*/ 1089660 w 1797685"/>
                <a:gd name="connsiteY20" fmla="*/ 1543050 h 1543050"/>
                <a:gd name="connsiteX21" fmla="*/ 257175 w 1797685"/>
                <a:gd name="connsiteY21" fmla="*/ 1503045 h 1543050"/>
                <a:gd name="connsiteX22" fmla="*/ 104775 w 1797685"/>
                <a:gd name="connsiteY22" fmla="*/ 1343025 h 1543050"/>
                <a:gd name="connsiteX23" fmla="*/ 110490 w 1797685"/>
                <a:gd name="connsiteY23" fmla="*/ 1306830 h 1543050"/>
                <a:gd name="connsiteX24" fmla="*/ 200025 w 1797685"/>
                <a:gd name="connsiteY24" fmla="*/ 939165 h 1543050"/>
                <a:gd name="connsiteX25" fmla="*/ 203835 w 1797685"/>
                <a:gd name="connsiteY25" fmla="*/ 897255 h 1543050"/>
                <a:gd name="connsiteX26" fmla="*/ 24765 w 1797685"/>
                <a:gd name="connsiteY26" fmla="*/ 417195 h 1543050"/>
                <a:gd name="connsiteX27" fmla="*/ 0 w 1797685"/>
                <a:gd name="connsiteY27" fmla="*/ 266700 h 1543050"/>
                <a:gd name="connsiteX0" fmla="*/ 211455 w 1797685"/>
                <a:gd name="connsiteY0" fmla="*/ 0 h 1543050"/>
                <a:gd name="connsiteX1" fmla="*/ 211455 w 1797685"/>
                <a:gd name="connsiteY1" fmla="*/ 0 h 1543050"/>
                <a:gd name="connsiteX2" fmla="*/ 257175 w 1797685"/>
                <a:gd name="connsiteY2" fmla="*/ 43815 h 1543050"/>
                <a:gd name="connsiteX3" fmla="*/ 428625 w 1797685"/>
                <a:gd name="connsiteY3" fmla="*/ 255270 h 1543050"/>
                <a:gd name="connsiteX4" fmla="*/ 474345 w 1797685"/>
                <a:gd name="connsiteY4" fmla="*/ 312420 h 1543050"/>
                <a:gd name="connsiteX5" fmla="*/ 628650 w 1797685"/>
                <a:gd name="connsiteY5" fmla="*/ 285750 h 1543050"/>
                <a:gd name="connsiteX6" fmla="*/ 681990 w 1797685"/>
                <a:gd name="connsiteY6" fmla="*/ 285115 h 1543050"/>
                <a:gd name="connsiteX7" fmla="*/ 754380 w 1797685"/>
                <a:gd name="connsiteY7" fmla="*/ 292100 h 1543050"/>
                <a:gd name="connsiteX8" fmla="*/ 932180 w 1797685"/>
                <a:gd name="connsiteY8" fmla="*/ 302895 h 1543050"/>
                <a:gd name="connsiteX9" fmla="*/ 1093470 w 1797685"/>
                <a:gd name="connsiteY9" fmla="*/ 362585 h 1543050"/>
                <a:gd name="connsiteX10" fmla="*/ 1280795 w 1797685"/>
                <a:gd name="connsiteY10" fmla="*/ 728980 h 1543050"/>
                <a:gd name="connsiteX11" fmla="*/ 1617345 w 1797685"/>
                <a:gd name="connsiteY11" fmla="*/ 998220 h 1543050"/>
                <a:gd name="connsiteX12" fmla="*/ 1797685 w 1797685"/>
                <a:gd name="connsiteY12" fmla="*/ 1297940 h 1543050"/>
                <a:gd name="connsiteX13" fmla="*/ 1186815 w 1797685"/>
                <a:gd name="connsiteY13" fmla="*/ 1127760 h 1543050"/>
                <a:gd name="connsiteX14" fmla="*/ 1200150 w 1797685"/>
                <a:gd name="connsiteY14" fmla="*/ 1146810 h 1543050"/>
                <a:gd name="connsiteX15" fmla="*/ 1718310 w 1797685"/>
                <a:gd name="connsiteY15" fmla="*/ 1388110 h 1543050"/>
                <a:gd name="connsiteX16" fmla="*/ 1614805 w 1797685"/>
                <a:gd name="connsiteY16" fmla="*/ 1381125 h 1543050"/>
                <a:gd name="connsiteX17" fmla="*/ 1263015 w 1797685"/>
                <a:gd name="connsiteY17" fmla="*/ 1346835 h 1543050"/>
                <a:gd name="connsiteX18" fmla="*/ 1257300 w 1797685"/>
                <a:gd name="connsiteY18" fmla="*/ 1386840 h 1543050"/>
                <a:gd name="connsiteX19" fmla="*/ 1112520 w 1797685"/>
                <a:gd name="connsiteY19" fmla="*/ 1543050 h 1543050"/>
                <a:gd name="connsiteX20" fmla="*/ 1089660 w 1797685"/>
                <a:gd name="connsiteY20" fmla="*/ 1543050 h 1543050"/>
                <a:gd name="connsiteX21" fmla="*/ 257175 w 1797685"/>
                <a:gd name="connsiteY21" fmla="*/ 1503045 h 1543050"/>
                <a:gd name="connsiteX22" fmla="*/ 104775 w 1797685"/>
                <a:gd name="connsiteY22" fmla="*/ 1343025 h 1543050"/>
                <a:gd name="connsiteX23" fmla="*/ 110490 w 1797685"/>
                <a:gd name="connsiteY23" fmla="*/ 1306830 h 1543050"/>
                <a:gd name="connsiteX24" fmla="*/ 200025 w 1797685"/>
                <a:gd name="connsiteY24" fmla="*/ 939165 h 1543050"/>
                <a:gd name="connsiteX25" fmla="*/ 203835 w 1797685"/>
                <a:gd name="connsiteY25" fmla="*/ 897255 h 1543050"/>
                <a:gd name="connsiteX26" fmla="*/ 24765 w 1797685"/>
                <a:gd name="connsiteY26" fmla="*/ 417195 h 1543050"/>
                <a:gd name="connsiteX27" fmla="*/ 0 w 1797685"/>
                <a:gd name="connsiteY27" fmla="*/ 266700 h 1543050"/>
                <a:gd name="connsiteX0" fmla="*/ 211455 w 1806654"/>
                <a:gd name="connsiteY0" fmla="*/ 0 h 1543050"/>
                <a:gd name="connsiteX1" fmla="*/ 211455 w 1806654"/>
                <a:gd name="connsiteY1" fmla="*/ 0 h 1543050"/>
                <a:gd name="connsiteX2" fmla="*/ 257175 w 1806654"/>
                <a:gd name="connsiteY2" fmla="*/ 43815 h 1543050"/>
                <a:gd name="connsiteX3" fmla="*/ 428625 w 1806654"/>
                <a:gd name="connsiteY3" fmla="*/ 255270 h 1543050"/>
                <a:gd name="connsiteX4" fmla="*/ 474345 w 1806654"/>
                <a:gd name="connsiteY4" fmla="*/ 312420 h 1543050"/>
                <a:gd name="connsiteX5" fmla="*/ 628650 w 1806654"/>
                <a:gd name="connsiteY5" fmla="*/ 285750 h 1543050"/>
                <a:gd name="connsiteX6" fmla="*/ 681990 w 1806654"/>
                <a:gd name="connsiteY6" fmla="*/ 285115 h 1543050"/>
                <a:gd name="connsiteX7" fmla="*/ 754380 w 1806654"/>
                <a:gd name="connsiteY7" fmla="*/ 292100 h 1543050"/>
                <a:gd name="connsiteX8" fmla="*/ 932180 w 1806654"/>
                <a:gd name="connsiteY8" fmla="*/ 302895 h 1543050"/>
                <a:gd name="connsiteX9" fmla="*/ 1093470 w 1806654"/>
                <a:gd name="connsiteY9" fmla="*/ 362585 h 1543050"/>
                <a:gd name="connsiteX10" fmla="*/ 1280795 w 1806654"/>
                <a:gd name="connsiteY10" fmla="*/ 728980 h 1543050"/>
                <a:gd name="connsiteX11" fmla="*/ 1617345 w 1806654"/>
                <a:gd name="connsiteY11" fmla="*/ 998220 h 1543050"/>
                <a:gd name="connsiteX12" fmla="*/ 1797685 w 1806654"/>
                <a:gd name="connsiteY12" fmla="*/ 1297940 h 1543050"/>
                <a:gd name="connsiteX13" fmla="*/ 1186815 w 1806654"/>
                <a:gd name="connsiteY13" fmla="*/ 1127760 h 1543050"/>
                <a:gd name="connsiteX14" fmla="*/ 1774190 w 1806654"/>
                <a:gd name="connsiteY14" fmla="*/ 1355090 h 1543050"/>
                <a:gd name="connsiteX15" fmla="*/ 1718310 w 1806654"/>
                <a:gd name="connsiteY15" fmla="*/ 1388110 h 1543050"/>
                <a:gd name="connsiteX16" fmla="*/ 1614805 w 1806654"/>
                <a:gd name="connsiteY16" fmla="*/ 1381125 h 1543050"/>
                <a:gd name="connsiteX17" fmla="*/ 1263015 w 1806654"/>
                <a:gd name="connsiteY17" fmla="*/ 1346835 h 1543050"/>
                <a:gd name="connsiteX18" fmla="*/ 1257300 w 1806654"/>
                <a:gd name="connsiteY18" fmla="*/ 1386840 h 1543050"/>
                <a:gd name="connsiteX19" fmla="*/ 1112520 w 1806654"/>
                <a:gd name="connsiteY19" fmla="*/ 1543050 h 1543050"/>
                <a:gd name="connsiteX20" fmla="*/ 1089660 w 1806654"/>
                <a:gd name="connsiteY20" fmla="*/ 1543050 h 1543050"/>
                <a:gd name="connsiteX21" fmla="*/ 257175 w 1806654"/>
                <a:gd name="connsiteY21" fmla="*/ 1503045 h 1543050"/>
                <a:gd name="connsiteX22" fmla="*/ 104775 w 1806654"/>
                <a:gd name="connsiteY22" fmla="*/ 1343025 h 1543050"/>
                <a:gd name="connsiteX23" fmla="*/ 110490 w 1806654"/>
                <a:gd name="connsiteY23" fmla="*/ 1306830 h 1543050"/>
                <a:gd name="connsiteX24" fmla="*/ 200025 w 1806654"/>
                <a:gd name="connsiteY24" fmla="*/ 939165 h 1543050"/>
                <a:gd name="connsiteX25" fmla="*/ 203835 w 1806654"/>
                <a:gd name="connsiteY25" fmla="*/ 897255 h 1543050"/>
                <a:gd name="connsiteX26" fmla="*/ 24765 w 1806654"/>
                <a:gd name="connsiteY26" fmla="*/ 417195 h 1543050"/>
                <a:gd name="connsiteX27" fmla="*/ 0 w 1806654"/>
                <a:gd name="connsiteY27" fmla="*/ 266700 h 1543050"/>
                <a:gd name="connsiteX0" fmla="*/ 211455 w 1797685"/>
                <a:gd name="connsiteY0" fmla="*/ 0 h 1543050"/>
                <a:gd name="connsiteX1" fmla="*/ 211455 w 1797685"/>
                <a:gd name="connsiteY1" fmla="*/ 0 h 1543050"/>
                <a:gd name="connsiteX2" fmla="*/ 257175 w 1797685"/>
                <a:gd name="connsiteY2" fmla="*/ 43815 h 1543050"/>
                <a:gd name="connsiteX3" fmla="*/ 428625 w 1797685"/>
                <a:gd name="connsiteY3" fmla="*/ 255270 h 1543050"/>
                <a:gd name="connsiteX4" fmla="*/ 474345 w 1797685"/>
                <a:gd name="connsiteY4" fmla="*/ 312420 h 1543050"/>
                <a:gd name="connsiteX5" fmla="*/ 628650 w 1797685"/>
                <a:gd name="connsiteY5" fmla="*/ 285750 h 1543050"/>
                <a:gd name="connsiteX6" fmla="*/ 681990 w 1797685"/>
                <a:gd name="connsiteY6" fmla="*/ 285115 h 1543050"/>
                <a:gd name="connsiteX7" fmla="*/ 754380 w 1797685"/>
                <a:gd name="connsiteY7" fmla="*/ 292100 h 1543050"/>
                <a:gd name="connsiteX8" fmla="*/ 932180 w 1797685"/>
                <a:gd name="connsiteY8" fmla="*/ 302895 h 1543050"/>
                <a:gd name="connsiteX9" fmla="*/ 1093470 w 1797685"/>
                <a:gd name="connsiteY9" fmla="*/ 362585 h 1543050"/>
                <a:gd name="connsiteX10" fmla="*/ 1280795 w 1797685"/>
                <a:gd name="connsiteY10" fmla="*/ 728980 h 1543050"/>
                <a:gd name="connsiteX11" fmla="*/ 1617345 w 1797685"/>
                <a:gd name="connsiteY11" fmla="*/ 998220 h 1543050"/>
                <a:gd name="connsiteX12" fmla="*/ 1797685 w 1797685"/>
                <a:gd name="connsiteY12" fmla="*/ 1297940 h 1543050"/>
                <a:gd name="connsiteX13" fmla="*/ 1776095 w 1797685"/>
                <a:gd name="connsiteY13" fmla="*/ 1366520 h 1543050"/>
                <a:gd name="connsiteX14" fmla="*/ 1774190 w 1797685"/>
                <a:gd name="connsiteY14" fmla="*/ 1355090 h 1543050"/>
                <a:gd name="connsiteX15" fmla="*/ 1718310 w 1797685"/>
                <a:gd name="connsiteY15" fmla="*/ 1388110 h 1543050"/>
                <a:gd name="connsiteX16" fmla="*/ 1614805 w 1797685"/>
                <a:gd name="connsiteY16" fmla="*/ 1381125 h 1543050"/>
                <a:gd name="connsiteX17" fmla="*/ 1263015 w 1797685"/>
                <a:gd name="connsiteY17" fmla="*/ 1346835 h 1543050"/>
                <a:gd name="connsiteX18" fmla="*/ 1257300 w 1797685"/>
                <a:gd name="connsiteY18" fmla="*/ 1386840 h 1543050"/>
                <a:gd name="connsiteX19" fmla="*/ 1112520 w 1797685"/>
                <a:gd name="connsiteY19" fmla="*/ 1543050 h 1543050"/>
                <a:gd name="connsiteX20" fmla="*/ 1089660 w 1797685"/>
                <a:gd name="connsiteY20" fmla="*/ 1543050 h 1543050"/>
                <a:gd name="connsiteX21" fmla="*/ 257175 w 1797685"/>
                <a:gd name="connsiteY21" fmla="*/ 1503045 h 1543050"/>
                <a:gd name="connsiteX22" fmla="*/ 104775 w 1797685"/>
                <a:gd name="connsiteY22" fmla="*/ 1343025 h 1543050"/>
                <a:gd name="connsiteX23" fmla="*/ 110490 w 1797685"/>
                <a:gd name="connsiteY23" fmla="*/ 1306830 h 1543050"/>
                <a:gd name="connsiteX24" fmla="*/ 200025 w 1797685"/>
                <a:gd name="connsiteY24" fmla="*/ 939165 h 1543050"/>
                <a:gd name="connsiteX25" fmla="*/ 203835 w 1797685"/>
                <a:gd name="connsiteY25" fmla="*/ 897255 h 1543050"/>
                <a:gd name="connsiteX26" fmla="*/ 24765 w 1797685"/>
                <a:gd name="connsiteY26" fmla="*/ 417195 h 1543050"/>
                <a:gd name="connsiteX27" fmla="*/ 0 w 1797685"/>
                <a:gd name="connsiteY27" fmla="*/ 266700 h 1543050"/>
                <a:gd name="connsiteX0" fmla="*/ 211455 w 1797685"/>
                <a:gd name="connsiteY0" fmla="*/ 0 h 1543050"/>
                <a:gd name="connsiteX1" fmla="*/ 211455 w 1797685"/>
                <a:gd name="connsiteY1" fmla="*/ 0 h 1543050"/>
                <a:gd name="connsiteX2" fmla="*/ 257175 w 1797685"/>
                <a:gd name="connsiteY2" fmla="*/ 43815 h 1543050"/>
                <a:gd name="connsiteX3" fmla="*/ 428625 w 1797685"/>
                <a:gd name="connsiteY3" fmla="*/ 255270 h 1543050"/>
                <a:gd name="connsiteX4" fmla="*/ 474345 w 1797685"/>
                <a:gd name="connsiteY4" fmla="*/ 312420 h 1543050"/>
                <a:gd name="connsiteX5" fmla="*/ 619205 w 1797685"/>
                <a:gd name="connsiteY5" fmla="*/ 280035 h 1543050"/>
                <a:gd name="connsiteX6" fmla="*/ 681990 w 1797685"/>
                <a:gd name="connsiteY6" fmla="*/ 285115 h 1543050"/>
                <a:gd name="connsiteX7" fmla="*/ 754380 w 1797685"/>
                <a:gd name="connsiteY7" fmla="*/ 292100 h 1543050"/>
                <a:gd name="connsiteX8" fmla="*/ 932180 w 1797685"/>
                <a:gd name="connsiteY8" fmla="*/ 302895 h 1543050"/>
                <a:gd name="connsiteX9" fmla="*/ 1093470 w 1797685"/>
                <a:gd name="connsiteY9" fmla="*/ 362585 h 1543050"/>
                <a:gd name="connsiteX10" fmla="*/ 1280795 w 1797685"/>
                <a:gd name="connsiteY10" fmla="*/ 728980 h 1543050"/>
                <a:gd name="connsiteX11" fmla="*/ 1617345 w 1797685"/>
                <a:gd name="connsiteY11" fmla="*/ 998220 h 1543050"/>
                <a:gd name="connsiteX12" fmla="*/ 1797685 w 1797685"/>
                <a:gd name="connsiteY12" fmla="*/ 1297940 h 1543050"/>
                <a:gd name="connsiteX13" fmla="*/ 1776095 w 1797685"/>
                <a:gd name="connsiteY13" fmla="*/ 1366520 h 1543050"/>
                <a:gd name="connsiteX14" fmla="*/ 1774190 w 1797685"/>
                <a:gd name="connsiteY14" fmla="*/ 1355090 h 1543050"/>
                <a:gd name="connsiteX15" fmla="*/ 1718310 w 1797685"/>
                <a:gd name="connsiteY15" fmla="*/ 1388110 h 1543050"/>
                <a:gd name="connsiteX16" fmla="*/ 1614805 w 1797685"/>
                <a:gd name="connsiteY16" fmla="*/ 1381125 h 1543050"/>
                <a:gd name="connsiteX17" fmla="*/ 1263015 w 1797685"/>
                <a:gd name="connsiteY17" fmla="*/ 1346835 h 1543050"/>
                <a:gd name="connsiteX18" fmla="*/ 1257300 w 1797685"/>
                <a:gd name="connsiteY18" fmla="*/ 1386840 h 1543050"/>
                <a:gd name="connsiteX19" fmla="*/ 1112520 w 1797685"/>
                <a:gd name="connsiteY19" fmla="*/ 1543050 h 1543050"/>
                <a:gd name="connsiteX20" fmla="*/ 1089660 w 1797685"/>
                <a:gd name="connsiteY20" fmla="*/ 1543050 h 1543050"/>
                <a:gd name="connsiteX21" fmla="*/ 257175 w 1797685"/>
                <a:gd name="connsiteY21" fmla="*/ 1503045 h 1543050"/>
                <a:gd name="connsiteX22" fmla="*/ 104775 w 1797685"/>
                <a:gd name="connsiteY22" fmla="*/ 1343025 h 1543050"/>
                <a:gd name="connsiteX23" fmla="*/ 110490 w 1797685"/>
                <a:gd name="connsiteY23" fmla="*/ 1306830 h 1543050"/>
                <a:gd name="connsiteX24" fmla="*/ 200025 w 1797685"/>
                <a:gd name="connsiteY24" fmla="*/ 939165 h 1543050"/>
                <a:gd name="connsiteX25" fmla="*/ 203835 w 1797685"/>
                <a:gd name="connsiteY25" fmla="*/ 897255 h 1543050"/>
                <a:gd name="connsiteX26" fmla="*/ 24765 w 1797685"/>
                <a:gd name="connsiteY26" fmla="*/ 417195 h 1543050"/>
                <a:gd name="connsiteX27" fmla="*/ 0 w 1797685"/>
                <a:gd name="connsiteY27" fmla="*/ 266700 h 1543050"/>
                <a:gd name="connsiteX0" fmla="*/ 211455 w 1797685"/>
                <a:gd name="connsiteY0" fmla="*/ 0 h 1543050"/>
                <a:gd name="connsiteX1" fmla="*/ 211455 w 1797685"/>
                <a:gd name="connsiteY1" fmla="*/ 0 h 1543050"/>
                <a:gd name="connsiteX2" fmla="*/ 257175 w 1797685"/>
                <a:gd name="connsiteY2" fmla="*/ 43815 h 1543050"/>
                <a:gd name="connsiteX3" fmla="*/ 428625 w 1797685"/>
                <a:gd name="connsiteY3" fmla="*/ 255270 h 1543050"/>
                <a:gd name="connsiteX4" fmla="*/ 474345 w 1797685"/>
                <a:gd name="connsiteY4" fmla="*/ 312420 h 1543050"/>
                <a:gd name="connsiteX5" fmla="*/ 619205 w 1797685"/>
                <a:gd name="connsiteY5" fmla="*/ 280035 h 1543050"/>
                <a:gd name="connsiteX6" fmla="*/ 681990 w 1797685"/>
                <a:gd name="connsiteY6" fmla="*/ 285115 h 1543050"/>
                <a:gd name="connsiteX7" fmla="*/ 754380 w 1797685"/>
                <a:gd name="connsiteY7" fmla="*/ 292100 h 1543050"/>
                <a:gd name="connsiteX8" fmla="*/ 932180 w 1797685"/>
                <a:gd name="connsiteY8" fmla="*/ 302895 h 1543050"/>
                <a:gd name="connsiteX9" fmla="*/ 1093470 w 1797685"/>
                <a:gd name="connsiteY9" fmla="*/ 362585 h 1543050"/>
                <a:gd name="connsiteX10" fmla="*/ 1280795 w 1797685"/>
                <a:gd name="connsiteY10" fmla="*/ 728980 h 1543050"/>
                <a:gd name="connsiteX11" fmla="*/ 1617345 w 1797685"/>
                <a:gd name="connsiteY11" fmla="*/ 998220 h 1543050"/>
                <a:gd name="connsiteX12" fmla="*/ 1797685 w 1797685"/>
                <a:gd name="connsiteY12" fmla="*/ 1297940 h 1543050"/>
                <a:gd name="connsiteX13" fmla="*/ 1776095 w 1797685"/>
                <a:gd name="connsiteY13" fmla="*/ 1366520 h 1543050"/>
                <a:gd name="connsiteX14" fmla="*/ 1774190 w 1797685"/>
                <a:gd name="connsiteY14" fmla="*/ 1355090 h 1543050"/>
                <a:gd name="connsiteX15" fmla="*/ 1718310 w 1797685"/>
                <a:gd name="connsiteY15" fmla="*/ 1388110 h 1543050"/>
                <a:gd name="connsiteX16" fmla="*/ 1614805 w 1797685"/>
                <a:gd name="connsiteY16" fmla="*/ 1381125 h 1543050"/>
                <a:gd name="connsiteX17" fmla="*/ 1263015 w 1797685"/>
                <a:gd name="connsiteY17" fmla="*/ 1346835 h 1543050"/>
                <a:gd name="connsiteX18" fmla="*/ 1257300 w 1797685"/>
                <a:gd name="connsiteY18" fmla="*/ 1386840 h 1543050"/>
                <a:gd name="connsiteX19" fmla="*/ 1112520 w 1797685"/>
                <a:gd name="connsiteY19" fmla="*/ 1543050 h 1543050"/>
                <a:gd name="connsiteX20" fmla="*/ 1089660 w 1797685"/>
                <a:gd name="connsiteY20" fmla="*/ 1543050 h 1543050"/>
                <a:gd name="connsiteX21" fmla="*/ 257175 w 1797685"/>
                <a:gd name="connsiteY21" fmla="*/ 1503045 h 1543050"/>
                <a:gd name="connsiteX22" fmla="*/ 104775 w 1797685"/>
                <a:gd name="connsiteY22" fmla="*/ 1343025 h 1543050"/>
                <a:gd name="connsiteX23" fmla="*/ 110490 w 1797685"/>
                <a:gd name="connsiteY23" fmla="*/ 1306830 h 1543050"/>
                <a:gd name="connsiteX24" fmla="*/ 200025 w 1797685"/>
                <a:gd name="connsiteY24" fmla="*/ 939165 h 1543050"/>
                <a:gd name="connsiteX25" fmla="*/ 203835 w 1797685"/>
                <a:gd name="connsiteY25" fmla="*/ 897255 h 1543050"/>
                <a:gd name="connsiteX26" fmla="*/ 24765 w 1797685"/>
                <a:gd name="connsiteY26" fmla="*/ 417195 h 1543050"/>
                <a:gd name="connsiteX27" fmla="*/ 0 w 1797685"/>
                <a:gd name="connsiteY27" fmla="*/ 266700 h 1543050"/>
                <a:gd name="connsiteX0" fmla="*/ 211455 w 1797685"/>
                <a:gd name="connsiteY0" fmla="*/ 0 h 1543050"/>
                <a:gd name="connsiteX1" fmla="*/ 211455 w 1797685"/>
                <a:gd name="connsiteY1" fmla="*/ 0 h 1543050"/>
                <a:gd name="connsiteX2" fmla="*/ 257175 w 1797685"/>
                <a:gd name="connsiteY2" fmla="*/ 43815 h 1543050"/>
                <a:gd name="connsiteX3" fmla="*/ 428625 w 1797685"/>
                <a:gd name="connsiteY3" fmla="*/ 255270 h 1543050"/>
                <a:gd name="connsiteX4" fmla="*/ 474345 w 1797685"/>
                <a:gd name="connsiteY4" fmla="*/ 312420 h 1543050"/>
                <a:gd name="connsiteX5" fmla="*/ 619205 w 1797685"/>
                <a:gd name="connsiteY5" fmla="*/ 280035 h 1543050"/>
                <a:gd name="connsiteX6" fmla="*/ 681990 w 1797685"/>
                <a:gd name="connsiteY6" fmla="*/ 285115 h 1543050"/>
                <a:gd name="connsiteX7" fmla="*/ 754380 w 1797685"/>
                <a:gd name="connsiteY7" fmla="*/ 292100 h 1543050"/>
                <a:gd name="connsiteX8" fmla="*/ 932180 w 1797685"/>
                <a:gd name="connsiteY8" fmla="*/ 302895 h 1543050"/>
                <a:gd name="connsiteX9" fmla="*/ 1093470 w 1797685"/>
                <a:gd name="connsiteY9" fmla="*/ 362585 h 1543050"/>
                <a:gd name="connsiteX10" fmla="*/ 1280795 w 1797685"/>
                <a:gd name="connsiteY10" fmla="*/ 728980 h 1543050"/>
                <a:gd name="connsiteX11" fmla="*/ 1617345 w 1797685"/>
                <a:gd name="connsiteY11" fmla="*/ 998220 h 1543050"/>
                <a:gd name="connsiteX12" fmla="*/ 1797685 w 1797685"/>
                <a:gd name="connsiteY12" fmla="*/ 1297940 h 1543050"/>
                <a:gd name="connsiteX13" fmla="*/ 1776095 w 1797685"/>
                <a:gd name="connsiteY13" fmla="*/ 1366520 h 1543050"/>
                <a:gd name="connsiteX14" fmla="*/ 1774190 w 1797685"/>
                <a:gd name="connsiteY14" fmla="*/ 1355090 h 1543050"/>
                <a:gd name="connsiteX15" fmla="*/ 1718310 w 1797685"/>
                <a:gd name="connsiteY15" fmla="*/ 1388110 h 1543050"/>
                <a:gd name="connsiteX16" fmla="*/ 1614805 w 1797685"/>
                <a:gd name="connsiteY16" fmla="*/ 1381125 h 1543050"/>
                <a:gd name="connsiteX17" fmla="*/ 1263015 w 1797685"/>
                <a:gd name="connsiteY17" fmla="*/ 1346835 h 1543050"/>
                <a:gd name="connsiteX18" fmla="*/ 1257300 w 1797685"/>
                <a:gd name="connsiteY18" fmla="*/ 1386840 h 1543050"/>
                <a:gd name="connsiteX19" fmla="*/ 1112520 w 1797685"/>
                <a:gd name="connsiteY19" fmla="*/ 1543050 h 1543050"/>
                <a:gd name="connsiteX20" fmla="*/ 1089660 w 1797685"/>
                <a:gd name="connsiteY20" fmla="*/ 1543050 h 1543050"/>
                <a:gd name="connsiteX21" fmla="*/ 257175 w 1797685"/>
                <a:gd name="connsiteY21" fmla="*/ 1503045 h 1543050"/>
                <a:gd name="connsiteX22" fmla="*/ 104775 w 1797685"/>
                <a:gd name="connsiteY22" fmla="*/ 1343025 h 1543050"/>
                <a:gd name="connsiteX23" fmla="*/ 110490 w 1797685"/>
                <a:gd name="connsiteY23" fmla="*/ 1306830 h 1543050"/>
                <a:gd name="connsiteX24" fmla="*/ 200025 w 1797685"/>
                <a:gd name="connsiteY24" fmla="*/ 939165 h 1543050"/>
                <a:gd name="connsiteX25" fmla="*/ 203835 w 1797685"/>
                <a:gd name="connsiteY25" fmla="*/ 897255 h 1543050"/>
                <a:gd name="connsiteX26" fmla="*/ 24765 w 1797685"/>
                <a:gd name="connsiteY26" fmla="*/ 417195 h 1543050"/>
                <a:gd name="connsiteX27" fmla="*/ 0 w 1797685"/>
                <a:gd name="connsiteY27" fmla="*/ 266700 h 1543050"/>
                <a:gd name="connsiteX0" fmla="*/ 211455 w 1797685"/>
                <a:gd name="connsiteY0" fmla="*/ 0 h 1543050"/>
                <a:gd name="connsiteX1" fmla="*/ 211455 w 1797685"/>
                <a:gd name="connsiteY1" fmla="*/ 0 h 1543050"/>
                <a:gd name="connsiteX2" fmla="*/ 257175 w 1797685"/>
                <a:gd name="connsiteY2" fmla="*/ 43815 h 1543050"/>
                <a:gd name="connsiteX3" fmla="*/ 428625 w 1797685"/>
                <a:gd name="connsiteY3" fmla="*/ 255270 h 1543050"/>
                <a:gd name="connsiteX4" fmla="*/ 474345 w 1797685"/>
                <a:gd name="connsiteY4" fmla="*/ 312420 h 1543050"/>
                <a:gd name="connsiteX5" fmla="*/ 619205 w 1797685"/>
                <a:gd name="connsiteY5" fmla="*/ 280035 h 1543050"/>
                <a:gd name="connsiteX6" fmla="*/ 681990 w 1797685"/>
                <a:gd name="connsiteY6" fmla="*/ 285115 h 1543050"/>
                <a:gd name="connsiteX7" fmla="*/ 754380 w 1797685"/>
                <a:gd name="connsiteY7" fmla="*/ 292100 h 1543050"/>
                <a:gd name="connsiteX8" fmla="*/ 932180 w 1797685"/>
                <a:gd name="connsiteY8" fmla="*/ 302895 h 1543050"/>
                <a:gd name="connsiteX9" fmla="*/ 1093470 w 1797685"/>
                <a:gd name="connsiteY9" fmla="*/ 362585 h 1543050"/>
                <a:gd name="connsiteX10" fmla="*/ 1280795 w 1797685"/>
                <a:gd name="connsiteY10" fmla="*/ 728980 h 1543050"/>
                <a:gd name="connsiteX11" fmla="*/ 1617345 w 1797685"/>
                <a:gd name="connsiteY11" fmla="*/ 998220 h 1543050"/>
                <a:gd name="connsiteX12" fmla="*/ 1797685 w 1797685"/>
                <a:gd name="connsiteY12" fmla="*/ 1297940 h 1543050"/>
                <a:gd name="connsiteX13" fmla="*/ 1776095 w 1797685"/>
                <a:gd name="connsiteY13" fmla="*/ 1366520 h 1543050"/>
                <a:gd name="connsiteX14" fmla="*/ 1774190 w 1797685"/>
                <a:gd name="connsiteY14" fmla="*/ 1355090 h 1543050"/>
                <a:gd name="connsiteX15" fmla="*/ 1718310 w 1797685"/>
                <a:gd name="connsiteY15" fmla="*/ 1388110 h 1543050"/>
                <a:gd name="connsiteX16" fmla="*/ 1614805 w 1797685"/>
                <a:gd name="connsiteY16" fmla="*/ 1381125 h 1543050"/>
                <a:gd name="connsiteX17" fmla="*/ 1263015 w 1797685"/>
                <a:gd name="connsiteY17" fmla="*/ 1346835 h 1543050"/>
                <a:gd name="connsiteX18" fmla="*/ 1257300 w 1797685"/>
                <a:gd name="connsiteY18" fmla="*/ 1386840 h 1543050"/>
                <a:gd name="connsiteX19" fmla="*/ 1112520 w 1797685"/>
                <a:gd name="connsiteY19" fmla="*/ 1543050 h 1543050"/>
                <a:gd name="connsiteX20" fmla="*/ 1089660 w 1797685"/>
                <a:gd name="connsiteY20" fmla="*/ 1543050 h 1543050"/>
                <a:gd name="connsiteX21" fmla="*/ 257175 w 1797685"/>
                <a:gd name="connsiteY21" fmla="*/ 1503045 h 1543050"/>
                <a:gd name="connsiteX22" fmla="*/ 104775 w 1797685"/>
                <a:gd name="connsiteY22" fmla="*/ 1343025 h 1543050"/>
                <a:gd name="connsiteX23" fmla="*/ 110490 w 1797685"/>
                <a:gd name="connsiteY23" fmla="*/ 1306830 h 1543050"/>
                <a:gd name="connsiteX24" fmla="*/ 200025 w 1797685"/>
                <a:gd name="connsiteY24" fmla="*/ 939165 h 1543050"/>
                <a:gd name="connsiteX25" fmla="*/ 203835 w 1797685"/>
                <a:gd name="connsiteY25" fmla="*/ 897255 h 1543050"/>
                <a:gd name="connsiteX26" fmla="*/ 24765 w 1797685"/>
                <a:gd name="connsiteY26" fmla="*/ 417195 h 1543050"/>
                <a:gd name="connsiteX27" fmla="*/ 0 w 1797685"/>
                <a:gd name="connsiteY27" fmla="*/ 266700 h 1543050"/>
                <a:gd name="connsiteX0" fmla="*/ 211455 w 1797685"/>
                <a:gd name="connsiteY0" fmla="*/ 0 h 1543050"/>
                <a:gd name="connsiteX1" fmla="*/ 211455 w 1797685"/>
                <a:gd name="connsiteY1" fmla="*/ 0 h 1543050"/>
                <a:gd name="connsiteX2" fmla="*/ 257175 w 1797685"/>
                <a:gd name="connsiteY2" fmla="*/ 43815 h 1543050"/>
                <a:gd name="connsiteX3" fmla="*/ 428625 w 1797685"/>
                <a:gd name="connsiteY3" fmla="*/ 255270 h 1543050"/>
                <a:gd name="connsiteX4" fmla="*/ 474345 w 1797685"/>
                <a:gd name="connsiteY4" fmla="*/ 312420 h 1543050"/>
                <a:gd name="connsiteX5" fmla="*/ 619205 w 1797685"/>
                <a:gd name="connsiteY5" fmla="*/ 280035 h 1543050"/>
                <a:gd name="connsiteX6" fmla="*/ 659322 w 1797685"/>
                <a:gd name="connsiteY6" fmla="*/ 266065 h 1543050"/>
                <a:gd name="connsiteX7" fmla="*/ 754380 w 1797685"/>
                <a:gd name="connsiteY7" fmla="*/ 292100 h 1543050"/>
                <a:gd name="connsiteX8" fmla="*/ 932180 w 1797685"/>
                <a:gd name="connsiteY8" fmla="*/ 302895 h 1543050"/>
                <a:gd name="connsiteX9" fmla="*/ 1093470 w 1797685"/>
                <a:gd name="connsiteY9" fmla="*/ 362585 h 1543050"/>
                <a:gd name="connsiteX10" fmla="*/ 1280795 w 1797685"/>
                <a:gd name="connsiteY10" fmla="*/ 728980 h 1543050"/>
                <a:gd name="connsiteX11" fmla="*/ 1617345 w 1797685"/>
                <a:gd name="connsiteY11" fmla="*/ 998220 h 1543050"/>
                <a:gd name="connsiteX12" fmla="*/ 1797685 w 1797685"/>
                <a:gd name="connsiteY12" fmla="*/ 1297940 h 1543050"/>
                <a:gd name="connsiteX13" fmla="*/ 1776095 w 1797685"/>
                <a:gd name="connsiteY13" fmla="*/ 1366520 h 1543050"/>
                <a:gd name="connsiteX14" fmla="*/ 1774190 w 1797685"/>
                <a:gd name="connsiteY14" fmla="*/ 1355090 h 1543050"/>
                <a:gd name="connsiteX15" fmla="*/ 1718310 w 1797685"/>
                <a:gd name="connsiteY15" fmla="*/ 1388110 h 1543050"/>
                <a:gd name="connsiteX16" fmla="*/ 1614805 w 1797685"/>
                <a:gd name="connsiteY16" fmla="*/ 1381125 h 1543050"/>
                <a:gd name="connsiteX17" fmla="*/ 1263015 w 1797685"/>
                <a:gd name="connsiteY17" fmla="*/ 1346835 h 1543050"/>
                <a:gd name="connsiteX18" fmla="*/ 1257300 w 1797685"/>
                <a:gd name="connsiteY18" fmla="*/ 1386840 h 1543050"/>
                <a:gd name="connsiteX19" fmla="*/ 1112520 w 1797685"/>
                <a:gd name="connsiteY19" fmla="*/ 1543050 h 1543050"/>
                <a:gd name="connsiteX20" fmla="*/ 1089660 w 1797685"/>
                <a:gd name="connsiteY20" fmla="*/ 1543050 h 1543050"/>
                <a:gd name="connsiteX21" fmla="*/ 257175 w 1797685"/>
                <a:gd name="connsiteY21" fmla="*/ 1503045 h 1543050"/>
                <a:gd name="connsiteX22" fmla="*/ 104775 w 1797685"/>
                <a:gd name="connsiteY22" fmla="*/ 1343025 h 1543050"/>
                <a:gd name="connsiteX23" fmla="*/ 110490 w 1797685"/>
                <a:gd name="connsiteY23" fmla="*/ 1306830 h 1543050"/>
                <a:gd name="connsiteX24" fmla="*/ 200025 w 1797685"/>
                <a:gd name="connsiteY24" fmla="*/ 939165 h 1543050"/>
                <a:gd name="connsiteX25" fmla="*/ 203835 w 1797685"/>
                <a:gd name="connsiteY25" fmla="*/ 897255 h 1543050"/>
                <a:gd name="connsiteX26" fmla="*/ 24765 w 1797685"/>
                <a:gd name="connsiteY26" fmla="*/ 417195 h 1543050"/>
                <a:gd name="connsiteX27" fmla="*/ 0 w 1797685"/>
                <a:gd name="connsiteY27" fmla="*/ 266700 h 1543050"/>
                <a:gd name="connsiteX0" fmla="*/ 211455 w 1797685"/>
                <a:gd name="connsiteY0" fmla="*/ 0 h 1543050"/>
                <a:gd name="connsiteX1" fmla="*/ 211455 w 1797685"/>
                <a:gd name="connsiteY1" fmla="*/ 0 h 1543050"/>
                <a:gd name="connsiteX2" fmla="*/ 257175 w 1797685"/>
                <a:gd name="connsiteY2" fmla="*/ 43815 h 1543050"/>
                <a:gd name="connsiteX3" fmla="*/ 428625 w 1797685"/>
                <a:gd name="connsiteY3" fmla="*/ 255270 h 1543050"/>
                <a:gd name="connsiteX4" fmla="*/ 474345 w 1797685"/>
                <a:gd name="connsiteY4" fmla="*/ 312420 h 1543050"/>
                <a:gd name="connsiteX5" fmla="*/ 619205 w 1797685"/>
                <a:gd name="connsiteY5" fmla="*/ 280035 h 1543050"/>
                <a:gd name="connsiteX6" fmla="*/ 668767 w 1797685"/>
                <a:gd name="connsiteY6" fmla="*/ 275590 h 1543050"/>
                <a:gd name="connsiteX7" fmla="*/ 754380 w 1797685"/>
                <a:gd name="connsiteY7" fmla="*/ 292100 h 1543050"/>
                <a:gd name="connsiteX8" fmla="*/ 932180 w 1797685"/>
                <a:gd name="connsiteY8" fmla="*/ 302895 h 1543050"/>
                <a:gd name="connsiteX9" fmla="*/ 1093470 w 1797685"/>
                <a:gd name="connsiteY9" fmla="*/ 362585 h 1543050"/>
                <a:gd name="connsiteX10" fmla="*/ 1280795 w 1797685"/>
                <a:gd name="connsiteY10" fmla="*/ 728980 h 1543050"/>
                <a:gd name="connsiteX11" fmla="*/ 1617345 w 1797685"/>
                <a:gd name="connsiteY11" fmla="*/ 998220 h 1543050"/>
                <a:gd name="connsiteX12" fmla="*/ 1797685 w 1797685"/>
                <a:gd name="connsiteY12" fmla="*/ 1297940 h 1543050"/>
                <a:gd name="connsiteX13" fmla="*/ 1776095 w 1797685"/>
                <a:gd name="connsiteY13" fmla="*/ 1366520 h 1543050"/>
                <a:gd name="connsiteX14" fmla="*/ 1774190 w 1797685"/>
                <a:gd name="connsiteY14" fmla="*/ 1355090 h 1543050"/>
                <a:gd name="connsiteX15" fmla="*/ 1718310 w 1797685"/>
                <a:gd name="connsiteY15" fmla="*/ 1388110 h 1543050"/>
                <a:gd name="connsiteX16" fmla="*/ 1614805 w 1797685"/>
                <a:gd name="connsiteY16" fmla="*/ 1381125 h 1543050"/>
                <a:gd name="connsiteX17" fmla="*/ 1263015 w 1797685"/>
                <a:gd name="connsiteY17" fmla="*/ 1346835 h 1543050"/>
                <a:gd name="connsiteX18" fmla="*/ 1257300 w 1797685"/>
                <a:gd name="connsiteY18" fmla="*/ 1386840 h 1543050"/>
                <a:gd name="connsiteX19" fmla="*/ 1112520 w 1797685"/>
                <a:gd name="connsiteY19" fmla="*/ 1543050 h 1543050"/>
                <a:gd name="connsiteX20" fmla="*/ 1089660 w 1797685"/>
                <a:gd name="connsiteY20" fmla="*/ 1543050 h 1543050"/>
                <a:gd name="connsiteX21" fmla="*/ 257175 w 1797685"/>
                <a:gd name="connsiteY21" fmla="*/ 1503045 h 1543050"/>
                <a:gd name="connsiteX22" fmla="*/ 104775 w 1797685"/>
                <a:gd name="connsiteY22" fmla="*/ 1343025 h 1543050"/>
                <a:gd name="connsiteX23" fmla="*/ 110490 w 1797685"/>
                <a:gd name="connsiteY23" fmla="*/ 1306830 h 1543050"/>
                <a:gd name="connsiteX24" fmla="*/ 200025 w 1797685"/>
                <a:gd name="connsiteY24" fmla="*/ 939165 h 1543050"/>
                <a:gd name="connsiteX25" fmla="*/ 203835 w 1797685"/>
                <a:gd name="connsiteY25" fmla="*/ 897255 h 1543050"/>
                <a:gd name="connsiteX26" fmla="*/ 24765 w 1797685"/>
                <a:gd name="connsiteY26" fmla="*/ 417195 h 1543050"/>
                <a:gd name="connsiteX27" fmla="*/ 0 w 1797685"/>
                <a:gd name="connsiteY27" fmla="*/ 266700 h 1543050"/>
                <a:gd name="connsiteX0" fmla="*/ 211455 w 1797685"/>
                <a:gd name="connsiteY0" fmla="*/ 0 h 1543050"/>
                <a:gd name="connsiteX1" fmla="*/ 211455 w 1797685"/>
                <a:gd name="connsiteY1" fmla="*/ 0 h 1543050"/>
                <a:gd name="connsiteX2" fmla="*/ 257175 w 1797685"/>
                <a:gd name="connsiteY2" fmla="*/ 43815 h 1543050"/>
                <a:gd name="connsiteX3" fmla="*/ 428625 w 1797685"/>
                <a:gd name="connsiteY3" fmla="*/ 255270 h 1543050"/>
                <a:gd name="connsiteX4" fmla="*/ 474345 w 1797685"/>
                <a:gd name="connsiteY4" fmla="*/ 312420 h 1543050"/>
                <a:gd name="connsiteX5" fmla="*/ 619205 w 1797685"/>
                <a:gd name="connsiteY5" fmla="*/ 280035 h 1543050"/>
                <a:gd name="connsiteX6" fmla="*/ 668767 w 1797685"/>
                <a:gd name="connsiteY6" fmla="*/ 275590 h 1543050"/>
                <a:gd name="connsiteX7" fmla="*/ 754380 w 1797685"/>
                <a:gd name="connsiteY7" fmla="*/ 292100 h 1543050"/>
                <a:gd name="connsiteX8" fmla="*/ 932180 w 1797685"/>
                <a:gd name="connsiteY8" fmla="*/ 302895 h 1543050"/>
                <a:gd name="connsiteX9" fmla="*/ 1093470 w 1797685"/>
                <a:gd name="connsiteY9" fmla="*/ 362585 h 1543050"/>
                <a:gd name="connsiteX10" fmla="*/ 1280795 w 1797685"/>
                <a:gd name="connsiteY10" fmla="*/ 728980 h 1543050"/>
                <a:gd name="connsiteX11" fmla="*/ 1617345 w 1797685"/>
                <a:gd name="connsiteY11" fmla="*/ 998220 h 1543050"/>
                <a:gd name="connsiteX12" fmla="*/ 1797685 w 1797685"/>
                <a:gd name="connsiteY12" fmla="*/ 1297940 h 1543050"/>
                <a:gd name="connsiteX13" fmla="*/ 1776095 w 1797685"/>
                <a:gd name="connsiteY13" fmla="*/ 1366520 h 1543050"/>
                <a:gd name="connsiteX14" fmla="*/ 1774190 w 1797685"/>
                <a:gd name="connsiteY14" fmla="*/ 1355090 h 1543050"/>
                <a:gd name="connsiteX15" fmla="*/ 1718310 w 1797685"/>
                <a:gd name="connsiteY15" fmla="*/ 1388110 h 1543050"/>
                <a:gd name="connsiteX16" fmla="*/ 1614805 w 1797685"/>
                <a:gd name="connsiteY16" fmla="*/ 1381125 h 1543050"/>
                <a:gd name="connsiteX17" fmla="*/ 1263015 w 1797685"/>
                <a:gd name="connsiteY17" fmla="*/ 1346835 h 1543050"/>
                <a:gd name="connsiteX18" fmla="*/ 1257300 w 1797685"/>
                <a:gd name="connsiteY18" fmla="*/ 1386840 h 1543050"/>
                <a:gd name="connsiteX19" fmla="*/ 1112520 w 1797685"/>
                <a:gd name="connsiteY19" fmla="*/ 1543050 h 1543050"/>
                <a:gd name="connsiteX20" fmla="*/ 1089660 w 1797685"/>
                <a:gd name="connsiteY20" fmla="*/ 1543050 h 1543050"/>
                <a:gd name="connsiteX21" fmla="*/ 257175 w 1797685"/>
                <a:gd name="connsiteY21" fmla="*/ 1503045 h 1543050"/>
                <a:gd name="connsiteX22" fmla="*/ 104775 w 1797685"/>
                <a:gd name="connsiteY22" fmla="*/ 1343025 h 1543050"/>
                <a:gd name="connsiteX23" fmla="*/ 110490 w 1797685"/>
                <a:gd name="connsiteY23" fmla="*/ 1306830 h 1543050"/>
                <a:gd name="connsiteX24" fmla="*/ 200025 w 1797685"/>
                <a:gd name="connsiteY24" fmla="*/ 939165 h 1543050"/>
                <a:gd name="connsiteX25" fmla="*/ 203835 w 1797685"/>
                <a:gd name="connsiteY25" fmla="*/ 897255 h 1543050"/>
                <a:gd name="connsiteX26" fmla="*/ 24765 w 1797685"/>
                <a:gd name="connsiteY26" fmla="*/ 417195 h 1543050"/>
                <a:gd name="connsiteX27" fmla="*/ 0 w 1797685"/>
                <a:gd name="connsiteY27" fmla="*/ 266700 h 1543050"/>
                <a:gd name="connsiteX0" fmla="*/ 211455 w 1797685"/>
                <a:gd name="connsiteY0" fmla="*/ 0 h 1543050"/>
                <a:gd name="connsiteX1" fmla="*/ 211455 w 1797685"/>
                <a:gd name="connsiteY1" fmla="*/ 0 h 1543050"/>
                <a:gd name="connsiteX2" fmla="*/ 257175 w 1797685"/>
                <a:gd name="connsiteY2" fmla="*/ 43815 h 1543050"/>
                <a:gd name="connsiteX3" fmla="*/ 428625 w 1797685"/>
                <a:gd name="connsiteY3" fmla="*/ 255270 h 1543050"/>
                <a:gd name="connsiteX4" fmla="*/ 474345 w 1797685"/>
                <a:gd name="connsiteY4" fmla="*/ 312420 h 1543050"/>
                <a:gd name="connsiteX5" fmla="*/ 619205 w 1797685"/>
                <a:gd name="connsiteY5" fmla="*/ 280035 h 1543050"/>
                <a:gd name="connsiteX6" fmla="*/ 668767 w 1797685"/>
                <a:gd name="connsiteY6" fmla="*/ 275590 h 1543050"/>
                <a:gd name="connsiteX7" fmla="*/ 754380 w 1797685"/>
                <a:gd name="connsiteY7" fmla="*/ 292100 h 1543050"/>
                <a:gd name="connsiteX8" fmla="*/ 932180 w 1797685"/>
                <a:gd name="connsiteY8" fmla="*/ 302895 h 1543050"/>
                <a:gd name="connsiteX9" fmla="*/ 1093470 w 1797685"/>
                <a:gd name="connsiteY9" fmla="*/ 362585 h 1543050"/>
                <a:gd name="connsiteX10" fmla="*/ 1280795 w 1797685"/>
                <a:gd name="connsiteY10" fmla="*/ 728980 h 1543050"/>
                <a:gd name="connsiteX11" fmla="*/ 1617345 w 1797685"/>
                <a:gd name="connsiteY11" fmla="*/ 998220 h 1543050"/>
                <a:gd name="connsiteX12" fmla="*/ 1797685 w 1797685"/>
                <a:gd name="connsiteY12" fmla="*/ 1297940 h 1543050"/>
                <a:gd name="connsiteX13" fmla="*/ 1776095 w 1797685"/>
                <a:gd name="connsiteY13" fmla="*/ 1366520 h 1543050"/>
                <a:gd name="connsiteX14" fmla="*/ 1774190 w 1797685"/>
                <a:gd name="connsiteY14" fmla="*/ 1355090 h 1543050"/>
                <a:gd name="connsiteX15" fmla="*/ 1718310 w 1797685"/>
                <a:gd name="connsiteY15" fmla="*/ 1388110 h 1543050"/>
                <a:gd name="connsiteX16" fmla="*/ 1614805 w 1797685"/>
                <a:gd name="connsiteY16" fmla="*/ 1381125 h 1543050"/>
                <a:gd name="connsiteX17" fmla="*/ 1263015 w 1797685"/>
                <a:gd name="connsiteY17" fmla="*/ 1346835 h 1543050"/>
                <a:gd name="connsiteX18" fmla="*/ 1257300 w 1797685"/>
                <a:gd name="connsiteY18" fmla="*/ 1386840 h 1543050"/>
                <a:gd name="connsiteX19" fmla="*/ 1112520 w 1797685"/>
                <a:gd name="connsiteY19" fmla="*/ 1543050 h 1543050"/>
                <a:gd name="connsiteX20" fmla="*/ 1089660 w 1797685"/>
                <a:gd name="connsiteY20" fmla="*/ 1543050 h 1543050"/>
                <a:gd name="connsiteX21" fmla="*/ 257175 w 1797685"/>
                <a:gd name="connsiteY21" fmla="*/ 1503045 h 1543050"/>
                <a:gd name="connsiteX22" fmla="*/ 104775 w 1797685"/>
                <a:gd name="connsiteY22" fmla="*/ 1343025 h 1543050"/>
                <a:gd name="connsiteX23" fmla="*/ 110490 w 1797685"/>
                <a:gd name="connsiteY23" fmla="*/ 1306830 h 1543050"/>
                <a:gd name="connsiteX24" fmla="*/ 200025 w 1797685"/>
                <a:gd name="connsiteY24" fmla="*/ 939165 h 1543050"/>
                <a:gd name="connsiteX25" fmla="*/ 203835 w 1797685"/>
                <a:gd name="connsiteY25" fmla="*/ 897255 h 1543050"/>
                <a:gd name="connsiteX26" fmla="*/ 24765 w 1797685"/>
                <a:gd name="connsiteY26" fmla="*/ 417195 h 1543050"/>
                <a:gd name="connsiteX27" fmla="*/ 0 w 1797685"/>
                <a:gd name="connsiteY27" fmla="*/ 266700 h 1543050"/>
                <a:gd name="connsiteX0" fmla="*/ 211455 w 1858822"/>
                <a:gd name="connsiteY0" fmla="*/ 0 h 1543050"/>
                <a:gd name="connsiteX1" fmla="*/ 211455 w 1858822"/>
                <a:gd name="connsiteY1" fmla="*/ 0 h 1543050"/>
                <a:gd name="connsiteX2" fmla="*/ 257175 w 1858822"/>
                <a:gd name="connsiteY2" fmla="*/ 43815 h 1543050"/>
                <a:gd name="connsiteX3" fmla="*/ 428625 w 1858822"/>
                <a:gd name="connsiteY3" fmla="*/ 255270 h 1543050"/>
                <a:gd name="connsiteX4" fmla="*/ 474345 w 1858822"/>
                <a:gd name="connsiteY4" fmla="*/ 312420 h 1543050"/>
                <a:gd name="connsiteX5" fmla="*/ 619205 w 1858822"/>
                <a:gd name="connsiteY5" fmla="*/ 280035 h 1543050"/>
                <a:gd name="connsiteX6" fmla="*/ 668767 w 1858822"/>
                <a:gd name="connsiteY6" fmla="*/ 275590 h 1543050"/>
                <a:gd name="connsiteX7" fmla="*/ 754380 w 1858822"/>
                <a:gd name="connsiteY7" fmla="*/ 292100 h 1543050"/>
                <a:gd name="connsiteX8" fmla="*/ 932180 w 1858822"/>
                <a:gd name="connsiteY8" fmla="*/ 302895 h 1543050"/>
                <a:gd name="connsiteX9" fmla="*/ 1093470 w 1858822"/>
                <a:gd name="connsiteY9" fmla="*/ 362585 h 1543050"/>
                <a:gd name="connsiteX10" fmla="*/ 1858822 w 1858822"/>
                <a:gd name="connsiteY10" fmla="*/ 690880 h 1543050"/>
                <a:gd name="connsiteX11" fmla="*/ 1617345 w 1858822"/>
                <a:gd name="connsiteY11" fmla="*/ 998220 h 1543050"/>
                <a:gd name="connsiteX12" fmla="*/ 1797685 w 1858822"/>
                <a:gd name="connsiteY12" fmla="*/ 1297940 h 1543050"/>
                <a:gd name="connsiteX13" fmla="*/ 1776095 w 1858822"/>
                <a:gd name="connsiteY13" fmla="*/ 1366520 h 1543050"/>
                <a:gd name="connsiteX14" fmla="*/ 1774190 w 1858822"/>
                <a:gd name="connsiteY14" fmla="*/ 1355090 h 1543050"/>
                <a:gd name="connsiteX15" fmla="*/ 1718310 w 1858822"/>
                <a:gd name="connsiteY15" fmla="*/ 1388110 h 1543050"/>
                <a:gd name="connsiteX16" fmla="*/ 1614805 w 1858822"/>
                <a:gd name="connsiteY16" fmla="*/ 1381125 h 1543050"/>
                <a:gd name="connsiteX17" fmla="*/ 1263015 w 1858822"/>
                <a:gd name="connsiteY17" fmla="*/ 1346835 h 1543050"/>
                <a:gd name="connsiteX18" fmla="*/ 1257300 w 1858822"/>
                <a:gd name="connsiteY18" fmla="*/ 1386840 h 1543050"/>
                <a:gd name="connsiteX19" fmla="*/ 1112520 w 1858822"/>
                <a:gd name="connsiteY19" fmla="*/ 1543050 h 1543050"/>
                <a:gd name="connsiteX20" fmla="*/ 1089660 w 1858822"/>
                <a:gd name="connsiteY20" fmla="*/ 1543050 h 1543050"/>
                <a:gd name="connsiteX21" fmla="*/ 257175 w 1858822"/>
                <a:gd name="connsiteY21" fmla="*/ 1503045 h 1543050"/>
                <a:gd name="connsiteX22" fmla="*/ 104775 w 1858822"/>
                <a:gd name="connsiteY22" fmla="*/ 1343025 h 1543050"/>
                <a:gd name="connsiteX23" fmla="*/ 110490 w 1858822"/>
                <a:gd name="connsiteY23" fmla="*/ 1306830 h 1543050"/>
                <a:gd name="connsiteX24" fmla="*/ 200025 w 1858822"/>
                <a:gd name="connsiteY24" fmla="*/ 939165 h 1543050"/>
                <a:gd name="connsiteX25" fmla="*/ 203835 w 1858822"/>
                <a:gd name="connsiteY25" fmla="*/ 897255 h 1543050"/>
                <a:gd name="connsiteX26" fmla="*/ 24765 w 1858822"/>
                <a:gd name="connsiteY26" fmla="*/ 417195 h 1543050"/>
                <a:gd name="connsiteX27" fmla="*/ 0 w 1858822"/>
                <a:gd name="connsiteY27" fmla="*/ 266700 h 1543050"/>
                <a:gd name="connsiteX0" fmla="*/ 211455 w 1879916"/>
                <a:gd name="connsiteY0" fmla="*/ 0 h 1543050"/>
                <a:gd name="connsiteX1" fmla="*/ 211455 w 1879916"/>
                <a:gd name="connsiteY1" fmla="*/ 0 h 1543050"/>
                <a:gd name="connsiteX2" fmla="*/ 257175 w 1879916"/>
                <a:gd name="connsiteY2" fmla="*/ 43815 h 1543050"/>
                <a:gd name="connsiteX3" fmla="*/ 428625 w 1879916"/>
                <a:gd name="connsiteY3" fmla="*/ 255270 h 1543050"/>
                <a:gd name="connsiteX4" fmla="*/ 474345 w 1879916"/>
                <a:gd name="connsiteY4" fmla="*/ 312420 h 1543050"/>
                <a:gd name="connsiteX5" fmla="*/ 619205 w 1879916"/>
                <a:gd name="connsiteY5" fmla="*/ 280035 h 1543050"/>
                <a:gd name="connsiteX6" fmla="*/ 668767 w 1879916"/>
                <a:gd name="connsiteY6" fmla="*/ 275590 h 1543050"/>
                <a:gd name="connsiteX7" fmla="*/ 754380 w 1879916"/>
                <a:gd name="connsiteY7" fmla="*/ 292100 h 1543050"/>
                <a:gd name="connsiteX8" fmla="*/ 932180 w 1879916"/>
                <a:gd name="connsiteY8" fmla="*/ 302895 h 1543050"/>
                <a:gd name="connsiteX9" fmla="*/ 1093470 w 1879916"/>
                <a:gd name="connsiteY9" fmla="*/ 362585 h 1543050"/>
                <a:gd name="connsiteX10" fmla="*/ 1858822 w 1879916"/>
                <a:gd name="connsiteY10" fmla="*/ 690880 h 1543050"/>
                <a:gd name="connsiteX11" fmla="*/ 1876135 w 1879916"/>
                <a:gd name="connsiteY11" fmla="*/ 982980 h 1543050"/>
                <a:gd name="connsiteX12" fmla="*/ 1797685 w 1879916"/>
                <a:gd name="connsiteY12" fmla="*/ 1297940 h 1543050"/>
                <a:gd name="connsiteX13" fmla="*/ 1776095 w 1879916"/>
                <a:gd name="connsiteY13" fmla="*/ 1366520 h 1543050"/>
                <a:gd name="connsiteX14" fmla="*/ 1774190 w 1879916"/>
                <a:gd name="connsiteY14" fmla="*/ 1355090 h 1543050"/>
                <a:gd name="connsiteX15" fmla="*/ 1718310 w 1879916"/>
                <a:gd name="connsiteY15" fmla="*/ 1388110 h 1543050"/>
                <a:gd name="connsiteX16" fmla="*/ 1614805 w 1879916"/>
                <a:gd name="connsiteY16" fmla="*/ 1381125 h 1543050"/>
                <a:gd name="connsiteX17" fmla="*/ 1263015 w 1879916"/>
                <a:gd name="connsiteY17" fmla="*/ 1346835 h 1543050"/>
                <a:gd name="connsiteX18" fmla="*/ 1257300 w 1879916"/>
                <a:gd name="connsiteY18" fmla="*/ 1386840 h 1543050"/>
                <a:gd name="connsiteX19" fmla="*/ 1112520 w 1879916"/>
                <a:gd name="connsiteY19" fmla="*/ 1543050 h 1543050"/>
                <a:gd name="connsiteX20" fmla="*/ 1089660 w 1879916"/>
                <a:gd name="connsiteY20" fmla="*/ 1543050 h 1543050"/>
                <a:gd name="connsiteX21" fmla="*/ 257175 w 1879916"/>
                <a:gd name="connsiteY21" fmla="*/ 1503045 h 1543050"/>
                <a:gd name="connsiteX22" fmla="*/ 104775 w 1879916"/>
                <a:gd name="connsiteY22" fmla="*/ 1343025 h 1543050"/>
                <a:gd name="connsiteX23" fmla="*/ 110490 w 1879916"/>
                <a:gd name="connsiteY23" fmla="*/ 1306830 h 1543050"/>
                <a:gd name="connsiteX24" fmla="*/ 200025 w 1879916"/>
                <a:gd name="connsiteY24" fmla="*/ 939165 h 1543050"/>
                <a:gd name="connsiteX25" fmla="*/ 203835 w 1879916"/>
                <a:gd name="connsiteY25" fmla="*/ 897255 h 1543050"/>
                <a:gd name="connsiteX26" fmla="*/ 24765 w 1879916"/>
                <a:gd name="connsiteY26" fmla="*/ 417195 h 1543050"/>
                <a:gd name="connsiteX27" fmla="*/ 0 w 1879916"/>
                <a:gd name="connsiteY27" fmla="*/ 266700 h 1543050"/>
                <a:gd name="connsiteX0" fmla="*/ 211455 w 1879916"/>
                <a:gd name="connsiteY0" fmla="*/ 0 h 1543050"/>
                <a:gd name="connsiteX1" fmla="*/ 211455 w 1879916"/>
                <a:gd name="connsiteY1" fmla="*/ 0 h 1543050"/>
                <a:gd name="connsiteX2" fmla="*/ 257175 w 1879916"/>
                <a:gd name="connsiteY2" fmla="*/ 43815 h 1543050"/>
                <a:gd name="connsiteX3" fmla="*/ 428625 w 1879916"/>
                <a:gd name="connsiteY3" fmla="*/ 255270 h 1543050"/>
                <a:gd name="connsiteX4" fmla="*/ 474345 w 1879916"/>
                <a:gd name="connsiteY4" fmla="*/ 312420 h 1543050"/>
                <a:gd name="connsiteX5" fmla="*/ 619205 w 1879916"/>
                <a:gd name="connsiteY5" fmla="*/ 280035 h 1543050"/>
                <a:gd name="connsiteX6" fmla="*/ 668767 w 1879916"/>
                <a:gd name="connsiteY6" fmla="*/ 275590 h 1543050"/>
                <a:gd name="connsiteX7" fmla="*/ 754380 w 1879916"/>
                <a:gd name="connsiteY7" fmla="*/ 292100 h 1543050"/>
                <a:gd name="connsiteX8" fmla="*/ 932180 w 1879916"/>
                <a:gd name="connsiteY8" fmla="*/ 302895 h 1543050"/>
                <a:gd name="connsiteX9" fmla="*/ 1093470 w 1879916"/>
                <a:gd name="connsiteY9" fmla="*/ 362585 h 1543050"/>
                <a:gd name="connsiteX10" fmla="*/ 1858822 w 1879916"/>
                <a:gd name="connsiteY10" fmla="*/ 690880 h 1543050"/>
                <a:gd name="connsiteX11" fmla="*/ 1876135 w 1879916"/>
                <a:gd name="connsiteY11" fmla="*/ 982980 h 1543050"/>
                <a:gd name="connsiteX12" fmla="*/ 1797685 w 1879916"/>
                <a:gd name="connsiteY12" fmla="*/ 1297940 h 1543050"/>
                <a:gd name="connsiteX13" fmla="*/ 1776095 w 1879916"/>
                <a:gd name="connsiteY13" fmla="*/ 1366520 h 1543050"/>
                <a:gd name="connsiteX14" fmla="*/ 1774190 w 1879916"/>
                <a:gd name="connsiteY14" fmla="*/ 1355090 h 1543050"/>
                <a:gd name="connsiteX15" fmla="*/ 1718310 w 1879916"/>
                <a:gd name="connsiteY15" fmla="*/ 1388110 h 1543050"/>
                <a:gd name="connsiteX16" fmla="*/ 1614805 w 1879916"/>
                <a:gd name="connsiteY16" fmla="*/ 1381125 h 1543050"/>
                <a:gd name="connsiteX17" fmla="*/ 1263015 w 1879916"/>
                <a:gd name="connsiteY17" fmla="*/ 1346835 h 1543050"/>
                <a:gd name="connsiteX18" fmla="*/ 1257300 w 1879916"/>
                <a:gd name="connsiteY18" fmla="*/ 1386840 h 1543050"/>
                <a:gd name="connsiteX19" fmla="*/ 1112520 w 1879916"/>
                <a:gd name="connsiteY19" fmla="*/ 1543050 h 1543050"/>
                <a:gd name="connsiteX20" fmla="*/ 1089660 w 1879916"/>
                <a:gd name="connsiteY20" fmla="*/ 1543050 h 1543050"/>
                <a:gd name="connsiteX21" fmla="*/ 257175 w 1879916"/>
                <a:gd name="connsiteY21" fmla="*/ 1503045 h 1543050"/>
                <a:gd name="connsiteX22" fmla="*/ 104775 w 1879916"/>
                <a:gd name="connsiteY22" fmla="*/ 1343025 h 1543050"/>
                <a:gd name="connsiteX23" fmla="*/ 110490 w 1879916"/>
                <a:gd name="connsiteY23" fmla="*/ 1306830 h 1543050"/>
                <a:gd name="connsiteX24" fmla="*/ 200025 w 1879916"/>
                <a:gd name="connsiteY24" fmla="*/ 939165 h 1543050"/>
                <a:gd name="connsiteX25" fmla="*/ 203835 w 1879916"/>
                <a:gd name="connsiteY25" fmla="*/ 897255 h 1543050"/>
                <a:gd name="connsiteX26" fmla="*/ 24765 w 1879916"/>
                <a:gd name="connsiteY26" fmla="*/ 417195 h 1543050"/>
                <a:gd name="connsiteX27" fmla="*/ 0 w 1879916"/>
                <a:gd name="connsiteY27" fmla="*/ 266700 h 1543050"/>
                <a:gd name="connsiteX0" fmla="*/ 211455 w 1879916"/>
                <a:gd name="connsiteY0" fmla="*/ 0 h 1543050"/>
                <a:gd name="connsiteX1" fmla="*/ 211455 w 1879916"/>
                <a:gd name="connsiteY1" fmla="*/ 0 h 1543050"/>
                <a:gd name="connsiteX2" fmla="*/ 257175 w 1879916"/>
                <a:gd name="connsiteY2" fmla="*/ 43815 h 1543050"/>
                <a:gd name="connsiteX3" fmla="*/ 428625 w 1879916"/>
                <a:gd name="connsiteY3" fmla="*/ 255270 h 1543050"/>
                <a:gd name="connsiteX4" fmla="*/ 474345 w 1879916"/>
                <a:gd name="connsiteY4" fmla="*/ 312420 h 1543050"/>
                <a:gd name="connsiteX5" fmla="*/ 619205 w 1879916"/>
                <a:gd name="connsiteY5" fmla="*/ 280035 h 1543050"/>
                <a:gd name="connsiteX6" fmla="*/ 668767 w 1879916"/>
                <a:gd name="connsiteY6" fmla="*/ 275590 h 1543050"/>
                <a:gd name="connsiteX7" fmla="*/ 754380 w 1879916"/>
                <a:gd name="connsiteY7" fmla="*/ 292100 h 1543050"/>
                <a:gd name="connsiteX8" fmla="*/ 932180 w 1879916"/>
                <a:gd name="connsiteY8" fmla="*/ 302895 h 1543050"/>
                <a:gd name="connsiteX9" fmla="*/ 1093470 w 1879916"/>
                <a:gd name="connsiteY9" fmla="*/ 362585 h 1543050"/>
                <a:gd name="connsiteX10" fmla="*/ 1858822 w 1879916"/>
                <a:gd name="connsiteY10" fmla="*/ 690880 h 1543050"/>
                <a:gd name="connsiteX11" fmla="*/ 1876135 w 1879916"/>
                <a:gd name="connsiteY11" fmla="*/ 982980 h 1543050"/>
                <a:gd name="connsiteX12" fmla="*/ 1797685 w 1879916"/>
                <a:gd name="connsiteY12" fmla="*/ 1297940 h 1543050"/>
                <a:gd name="connsiteX13" fmla="*/ 1776095 w 1879916"/>
                <a:gd name="connsiteY13" fmla="*/ 1366520 h 1543050"/>
                <a:gd name="connsiteX14" fmla="*/ 1774190 w 1879916"/>
                <a:gd name="connsiteY14" fmla="*/ 1355090 h 1543050"/>
                <a:gd name="connsiteX15" fmla="*/ 1718310 w 1879916"/>
                <a:gd name="connsiteY15" fmla="*/ 1388110 h 1543050"/>
                <a:gd name="connsiteX16" fmla="*/ 1614805 w 1879916"/>
                <a:gd name="connsiteY16" fmla="*/ 1381125 h 1543050"/>
                <a:gd name="connsiteX17" fmla="*/ 1263015 w 1879916"/>
                <a:gd name="connsiteY17" fmla="*/ 1346835 h 1543050"/>
                <a:gd name="connsiteX18" fmla="*/ 1257300 w 1879916"/>
                <a:gd name="connsiteY18" fmla="*/ 1386840 h 1543050"/>
                <a:gd name="connsiteX19" fmla="*/ 1112520 w 1879916"/>
                <a:gd name="connsiteY19" fmla="*/ 1543050 h 1543050"/>
                <a:gd name="connsiteX20" fmla="*/ 1089660 w 1879916"/>
                <a:gd name="connsiteY20" fmla="*/ 1543050 h 1543050"/>
                <a:gd name="connsiteX21" fmla="*/ 257175 w 1879916"/>
                <a:gd name="connsiteY21" fmla="*/ 1503045 h 1543050"/>
                <a:gd name="connsiteX22" fmla="*/ 104775 w 1879916"/>
                <a:gd name="connsiteY22" fmla="*/ 1343025 h 1543050"/>
                <a:gd name="connsiteX23" fmla="*/ 110490 w 1879916"/>
                <a:gd name="connsiteY23" fmla="*/ 1306830 h 1543050"/>
                <a:gd name="connsiteX24" fmla="*/ 200025 w 1879916"/>
                <a:gd name="connsiteY24" fmla="*/ 939165 h 1543050"/>
                <a:gd name="connsiteX25" fmla="*/ 203835 w 1879916"/>
                <a:gd name="connsiteY25" fmla="*/ 897255 h 1543050"/>
                <a:gd name="connsiteX26" fmla="*/ 24765 w 1879916"/>
                <a:gd name="connsiteY26" fmla="*/ 417195 h 1543050"/>
                <a:gd name="connsiteX27" fmla="*/ 0 w 1879916"/>
                <a:gd name="connsiteY27" fmla="*/ 266700 h 1543050"/>
                <a:gd name="connsiteX0" fmla="*/ 211455 w 1879916"/>
                <a:gd name="connsiteY0" fmla="*/ 0 h 1543050"/>
                <a:gd name="connsiteX1" fmla="*/ 211455 w 1879916"/>
                <a:gd name="connsiteY1" fmla="*/ 0 h 1543050"/>
                <a:gd name="connsiteX2" fmla="*/ 257175 w 1879916"/>
                <a:gd name="connsiteY2" fmla="*/ 43815 h 1543050"/>
                <a:gd name="connsiteX3" fmla="*/ 428625 w 1879916"/>
                <a:gd name="connsiteY3" fmla="*/ 255270 h 1543050"/>
                <a:gd name="connsiteX4" fmla="*/ 474345 w 1879916"/>
                <a:gd name="connsiteY4" fmla="*/ 312420 h 1543050"/>
                <a:gd name="connsiteX5" fmla="*/ 619205 w 1879916"/>
                <a:gd name="connsiteY5" fmla="*/ 280035 h 1543050"/>
                <a:gd name="connsiteX6" fmla="*/ 668767 w 1879916"/>
                <a:gd name="connsiteY6" fmla="*/ 275590 h 1543050"/>
                <a:gd name="connsiteX7" fmla="*/ 754380 w 1879916"/>
                <a:gd name="connsiteY7" fmla="*/ 292100 h 1543050"/>
                <a:gd name="connsiteX8" fmla="*/ 932180 w 1879916"/>
                <a:gd name="connsiteY8" fmla="*/ 302895 h 1543050"/>
                <a:gd name="connsiteX9" fmla="*/ 1093470 w 1879916"/>
                <a:gd name="connsiteY9" fmla="*/ 362585 h 1543050"/>
                <a:gd name="connsiteX10" fmla="*/ 1858822 w 1879916"/>
                <a:gd name="connsiteY10" fmla="*/ 690880 h 1543050"/>
                <a:gd name="connsiteX11" fmla="*/ 1876135 w 1879916"/>
                <a:gd name="connsiteY11" fmla="*/ 982980 h 1543050"/>
                <a:gd name="connsiteX12" fmla="*/ 1797685 w 1879916"/>
                <a:gd name="connsiteY12" fmla="*/ 1297940 h 1543050"/>
                <a:gd name="connsiteX13" fmla="*/ 1776095 w 1879916"/>
                <a:gd name="connsiteY13" fmla="*/ 1366520 h 1543050"/>
                <a:gd name="connsiteX14" fmla="*/ 1774190 w 1879916"/>
                <a:gd name="connsiteY14" fmla="*/ 1355090 h 1543050"/>
                <a:gd name="connsiteX15" fmla="*/ 1718310 w 1879916"/>
                <a:gd name="connsiteY15" fmla="*/ 1388110 h 1543050"/>
                <a:gd name="connsiteX16" fmla="*/ 1614805 w 1879916"/>
                <a:gd name="connsiteY16" fmla="*/ 1381125 h 1543050"/>
                <a:gd name="connsiteX17" fmla="*/ 1263015 w 1879916"/>
                <a:gd name="connsiteY17" fmla="*/ 1346835 h 1543050"/>
                <a:gd name="connsiteX18" fmla="*/ 1257300 w 1879916"/>
                <a:gd name="connsiteY18" fmla="*/ 1386840 h 1543050"/>
                <a:gd name="connsiteX19" fmla="*/ 1112520 w 1879916"/>
                <a:gd name="connsiteY19" fmla="*/ 1543050 h 1543050"/>
                <a:gd name="connsiteX20" fmla="*/ 1089660 w 1879916"/>
                <a:gd name="connsiteY20" fmla="*/ 1543050 h 1543050"/>
                <a:gd name="connsiteX21" fmla="*/ 257175 w 1879916"/>
                <a:gd name="connsiteY21" fmla="*/ 1503045 h 1543050"/>
                <a:gd name="connsiteX22" fmla="*/ 104775 w 1879916"/>
                <a:gd name="connsiteY22" fmla="*/ 1343025 h 1543050"/>
                <a:gd name="connsiteX23" fmla="*/ 110490 w 1879916"/>
                <a:gd name="connsiteY23" fmla="*/ 1306830 h 1543050"/>
                <a:gd name="connsiteX24" fmla="*/ 200025 w 1879916"/>
                <a:gd name="connsiteY24" fmla="*/ 939165 h 1543050"/>
                <a:gd name="connsiteX25" fmla="*/ 203835 w 1879916"/>
                <a:gd name="connsiteY25" fmla="*/ 897255 h 1543050"/>
                <a:gd name="connsiteX26" fmla="*/ 24765 w 1879916"/>
                <a:gd name="connsiteY26" fmla="*/ 417195 h 1543050"/>
                <a:gd name="connsiteX27" fmla="*/ 0 w 1879916"/>
                <a:gd name="connsiteY27" fmla="*/ 26670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79916" h="1543050">
                  <a:moveTo>
                    <a:pt x="211455" y="0"/>
                  </a:moveTo>
                  <a:lnTo>
                    <a:pt x="211455" y="0"/>
                  </a:lnTo>
                  <a:lnTo>
                    <a:pt x="257175" y="43815"/>
                  </a:lnTo>
                  <a:lnTo>
                    <a:pt x="428625" y="255270"/>
                  </a:lnTo>
                  <a:lnTo>
                    <a:pt x="474345" y="312420"/>
                  </a:lnTo>
                  <a:cubicBezTo>
                    <a:pt x="522632" y="301625"/>
                    <a:pt x="548250" y="298450"/>
                    <a:pt x="619205" y="280035"/>
                  </a:cubicBezTo>
                  <a:cubicBezTo>
                    <a:pt x="670356" y="272203"/>
                    <a:pt x="659173" y="271992"/>
                    <a:pt x="668767" y="275590"/>
                  </a:cubicBezTo>
                  <a:cubicBezTo>
                    <a:pt x="685971" y="273473"/>
                    <a:pt x="725842" y="286597"/>
                    <a:pt x="754380" y="292100"/>
                  </a:cubicBezTo>
                  <a:lnTo>
                    <a:pt x="932180" y="302895"/>
                  </a:lnTo>
                  <a:cubicBezTo>
                    <a:pt x="953770" y="395605"/>
                    <a:pt x="1071880" y="269875"/>
                    <a:pt x="1093470" y="362585"/>
                  </a:cubicBezTo>
                  <a:cubicBezTo>
                    <a:pt x="1103682" y="385562"/>
                    <a:pt x="1856295" y="665607"/>
                    <a:pt x="1858822" y="690880"/>
                  </a:cubicBezTo>
                  <a:lnTo>
                    <a:pt x="1876135" y="982980"/>
                  </a:lnTo>
                  <a:cubicBezTo>
                    <a:pt x="1905213" y="1024982"/>
                    <a:pt x="1755712" y="1238294"/>
                    <a:pt x="1797685" y="1297940"/>
                  </a:cubicBezTo>
                  <a:lnTo>
                    <a:pt x="1776095" y="1366520"/>
                  </a:lnTo>
                  <a:cubicBezTo>
                    <a:pt x="1780540" y="1372870"/>
                    <a:pt x="1783821" y="1351492"/>
                    <a:pt x="1774190" y="1355090"/>
                  </a:cubicBezTo>
                  <a:cubicBezTo>
                    <a:pt x="1764559" y="1358688"/>
                    <a:pt x="1744874" y="1383771"/>
                    <a:pt x="1718310" y="1388110"/>
                  </a:cubicBezTo>
                  <a:cubicBezTo>
                    <a:pt x="1691746" y="1392449"/>
                    <a:pt x="1649307" y="1383453"/>
                    <a:pt x="1614805" y="1381125"/>
                  </a:cubicBezTo>
                  <a:lnTo>
                    <a:pt x="1263015" y="1346835"/>
                  </a:lnTo>
                  <a:lnTo>
                    <a:pt x="1257300" y="1386840"/>
                  </a:lnTo>
                  <a:lnTo>
                    <a:pt x="1112520" y="1543050"/>
                  </a:lnTo>
                  <a:lnTo>
                    <a:pt x="1089660" y="1543050"/>
                  </a:lnTo>
                  <a:lnTo>
                    <a:pt x="257175" y="1503045"/>
                  </a:lnTo>
                  <a:lnTo>
                    <a:pt x="104775" y="1343025"/>
                  </a:lnTo>
                  <a:lnTo>
                    <a:pt x="110490" y="1306830"/>
                  </a:lnTo>
                  <a:lnTo>
                    <a:pt x="200025" y="939165"/>
                  </a:lnTo>
                  <a:cubicBezTo>
                    <a:pt x="205329" y="912643"/>
                    <a:pt x="203835" y="926591"/>
                    <a:pt x="203835" y="897255"/>
                  </a:cubicBezTo>
                  <a:lnTo>
                    <a:pt x="24765" y="417195"/>
                  </a:lnTo>
                  <a:lnTo>
                    <a:pt x="0" y="26670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cxnSp>
          <p:nvCxnSpPr>
            <p:cNvPr id="16" name="Düz Ok Bağlayıcısı 15">
              <a:extLst>
                <a:ext uri="{FF2B5EF4-FFF2-40B4-BE49-F238E27FC236}">
                  <a16:creationId xmlns:a16="http://schemas.microsoft.com/office/drawing/2014/main" id="{2BC70349-CF28-4EB6-6094-318985C205E8}"/>
                </a:ext>
              </a:extLst>
            </p:cNvPr>
            <p:cNvCxnSpPr/>
            <p:nvPr/>
          </p:nvCxnSpPr>
          <p:spPr>
            <a:xfrm flipH="1" flipV="1">
              <a:off x="673145" y="2950387"/>
              <a:ext cx="720080" cy="144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Düz Ok Bağlayıcısı 16">
              <a:extLst>
                <a:ext uri="{FF2B5EF4-FFF2-40B4-BE49-F238E27FC236}">
                  <a16:creationId xmlns:a16="http://schemas.microsoft.com/office/drawing/2014/main" id="{2463DDD1-781F-E0F2-D94B-9AB717101FC0}"/>
                </a:ext>
              </a:extLst>
            </p:cNvPr>
            <p:cNvCxnSpPr>
              <a:cxnSpLocks/>
            </p:cNvCxnSpPr>
            <p:nvPr/>
          </p:nvCxnSpPr>
          <p:spPr>
            <a:xfrm flipH="1">
              <a:off x="1400845" y="2950387"/>
              <a:ext cx="422" cy="6625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Metin kutusu 20">
              <a:extLst>
                <a:ext uri="{FF2B5EF4-FFF2-40B4-BE49-F238E27FC236}">
                  <a16:creationId xmlns:a16="http://schemas.microsoft.com/office/drawing/2014/main" id="{7ADC0AA7-F07E-EDA8-90D9-8A107A07BD8D}"/>
                </a:ext>
              </a:extLst>
            </p:cNvPr>
            <p:cNvSpPr txBox="1"/>
            <p:nvPr/>
          </p:nvSpPr>
          <p:spPr>
            <a:xfrm>
              <a:off x="614122" y="3134680"/>
              <a:ext cx="576064" cy="307777"/>
            </a:xfrm>
            <a:prstGeom prst="rect">
              <a:avLst/>
            </a:prstGeom>
            <a:noFill/>
          </p:spPr>
          <p:txBody>
            <a:bodyPr wrap="square">
              <a:spAutoFit/>
            </a:bodyPr>
            <a:lstStyle/>
            <a:p>
              <a:r>
                <a:rPr lang="tr-TR" sz="1400" dirty="0"/>
                <a:t>45˚</a:t>
              </a:r>
            </a:p>
          </p:txBody>
        </p:sp>
        <p:cxnSp>
          <p:nvCxnSpPr>
            <p:cNvPr id="23" name="Düz Bağlayıcı 22">
              <a:extLst>
                <a:ext uri="{FF2B5EF4-FFF2-40B4-BE49-F238E27FC236}">
                  <a16:creationId xmlns:a16="http://schemas.microsoft.com/office/drawing/2014/main" id="{DC730E7B-B469-1F5F-CCD8-7E2AAEB31F47}"/>
                </a:ext>
              </a:extLst>
            </p:cNvPr>
            <p:cNvCxnSpPr>
              <a:cxnSpLocks/>
            </p:cNvCxnSpPr>
            <p:nvPr/>
          </p:nvCxnSpPr>
          <p:spPr>
            <a:xfrm>
              <a:off x="680765" y="2954197"/>
              <a:ext cx="0" cy="66255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25" name="Düz Bağlayıcı 24">
              <a:extLst>
                <a:ext uri="{FF2B5EF4-FFF2-40B4-BE49-F238E27FC236}">
                  <a16:creationId xmlns:a16="http://schemas.microsoft.com/office/drawing/2014/main" id="{1A183BB6-2E52-B902-6373-F5A2E6201F4F}"/>
                </a:ext>
              </a:extLst>
            </p:cNvPr>
            <p:cNvCxnSpPr/>
            <p:nvPr/>
          </p:nvCxnSpPr>
          <p:spPr>
            <a:xfrm>
              <a:off x="680765" y="3612937"/>
              <a:ext cx="712460"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28" name="Metin kutusu 27">
              <a:extLst>
                <a:ext uri="{FF2B5EF4-FFF2-40B4-BE49-F238E27FC236}">
                  <a16:creationId xmlns:a16="http://schemas.microsoft.com/office/drawing/2014/main" id="{7E4077A8-6BA2-DD24-21B8-94A32B3F49EA}"/>
                </a:ext>
              </a:extLst>
            </p:cNvPr>
            <p:cNvSpPr txBox="1"/>
            <p:nvPr/>
          </p:nvSpPr>
          <p:spPr>
            <a:xfrm>
              <a:off x="564938" y="2579150"/>
              <a:ext cx="1414774" cy="369332"/>
            </a:xfrm>
            <a:prstGeom prst="rect">
              <a:avLst/>
            </a:prstGeom>
            <a:noFill/>
          </p:spPr>
          <p:txBody>
            <a:bodyPr wrap="square">
              <a:spAutoFit/>
            </a:bodyPr>
            <a:lstStyle/>
            <a:p>
              <a:r>
                <a:rPr lang="tr-TR" dirty="0" err="1"/>
                <a:t>T</a:t>
              </a:r>
              <a:r>
                <a:rPr lang="tr-TR" baseline="-25000" dirty="0" err="1"/>
                <a:t>x</a:t>
              </a:r>
              <a:r>
                <a:rPr lang="tr-TR" dirty="0"/>
                <a:t> = T.sin45</a:t>
              </a:r>
              <a:endParaRPr lang="tr-TR" baseline="-25000" dirty="0"/>
            </a:p>
          </p:txBody>
        </p:sp>
        <p:sp>
          <p:nvSpPr>
            <p:cNvPr id="29" name="Metin kutusu 28">
              <a:extLst>
                <a:ext uri="{FF2B5EF4-FFF2-40B4-BE49-F238E27FC236}">
                  <a16:creationId xmlns:a16="http://schemas.microsoft.com/office/drawing/2014/main" id="{EF2BC177-ED39-0AFD-F921-BFE2519E5D0A}"/>
                </a:ext>
              </a:extLst>
            </p:cNvPr>
            <p:cNvSpPr txBox="1"/>
            <p:nvPr/>
          </p:nvSpPr>
          <p:spPr>
            <a:xfrm>
              <a:off x="1543851" y="3121618"/>
              <a:ext cx="1375607" cy="369332"/>
            </a:xfrm>
            <a:prstGeom prst="rect">
              <a:avLst/>
            </a:prstGeom>
            <a:noFill/>
          </p:spPr>
          <p:txBody>
            <a:bodyPr wrap="square">
              <a:spAutoFit/>
            </a:bodyPr>
            <a:lstStyle/>
            <a:p>
              <a:r>
                <a:rPr lang="tr-TR" dirty="0" err="1"/>
                <a:t>T</a:t>
              </a:r>
              <a:r>
                <a:rPr lang="tr-TR" baseline="-25000" dirty="0" err="1"/>
                <a:t>y</a:t>
              </a:r>
              <a:r>
                <a:rPr lang="tr-TR" dirty="0"/>
                <a:t>= T.cos45</a:t>
              </a:r>
              <a:endParaRPr lang="tr-TR" baseline="-25000" dirty="0"/>
            </a:p>
          </p:txBody>
        </p:sp>
        <p:cxnSp>
          <p:nvCxnSpPr>
            <p:cNvPr id="33" name="Düz Ok Bağlayıcısı 32">
              <a:extLst>
                <a:ext uri="{FF2B5EF4-FFF2-40B4-BE49-F238E27FC236}">
                  <a16:creationId xmlns:a16="http://schemas.microsoft.com/office/drawing/2014/main" id="{F3573B6C-DAEB-4FD5-07DF-664308FF4821}"/>
                </a:ext>
              </a:extLst>
            </p:cNvPr>
            <p:cNvCxnSpPr>
              <a:cxnSpLocks/>
            </p:cNvCxnSpPr>
            <p:nvPr/>
          </p:nvCxnSpPr>
          <p:spPr>
            <a:xfrm flipV="1">
              <a:off x="1437938" y="3938069"/>
              <a:ext cx="0" cy="936104"/>
            </a:xfrm>
            <a:prstGeom prst="straightConnector1">
              <a:avLst/>
            </a:prstGeom>
            <a:ln w="38100">
              <a:solidFill>
                <a:srgbClr val="1D00F6"/>
              </a:solidFill>
              <a:tailEnd type="triangle"/>
            </a:ln>
          </p:spPr>
          <p:style>
            <a:lnRef idx="1">
              <a:schemeClr val="accent1"/>
            </a:lnRef>
            <a:fillRef idx="0">
              <a:schemeClr val="accent1"/>
            </a:fillRef>
            <a:effectRef idx="0">
              <a:schemeClr val="accent1"/>
            </a:effectRef>
            <a:fontRef idx="minor">
              <a:schemeClr val="tx1"/>
            </a:fontRef>
          </p:style>
        </p:cxnSp>
        <p:cxnSp>
          <p:nvCxnSpPr>
            <p:cNvPr id="35" name="Düz Ok Bağlayıcısı 34">
              <a:extLst>
                <a:ext uri="{FF2B5EF4-FFF2-40B4-BE49-F238E27FC236}">
                  <a16:creationId xmlns:a16="http://schemas.microsoft.com/office/drawing/2014/main" id="{44AE303C-CC93-CF61-6440-5E9385F88C67}"/>
                </a:ext>
              </a:extLst>
            </p:cNvPr>
            <p:cNvCxnSpPr>
              <a:cxnSpLocks/>
            </p:cNvCxnSpPr>
            <p:nvPr/>
          </p:nvCxnSpPr>
          <p:spPr>
            <a:xfrm flipH="1" flipV="1">
              <a:off x="487136" y="4848820"/>
              <a:ext cx="968844" cy="14478"/>
            </a:xfrm>
            <a:prstGeom prst="straightConnector1">
              <a:avLst/>
            </a:prstGeom>
            <a:ln w="38100">
              <a:solidFill>
                <a:srgbClr val="1D00F6"/>
              </a:solidFill>
              <a:tailEnd type="triangle"/>
            </a:ln>
          </p:spPr>
          <p:style>
            <a:lnRef idx="1">
              <a:schemeClr val="accent1"/>
            </a:lnRef>
            <a:fillRef idx="0">
              <a:schemeClr val="accent1"/>
            </a:fillRef>
            <a:effectRef idx="0">
              <a:schemeClr val="accent1"/>
            </a:effectRef>
            <a:fontRef idx="minor">
              <a:schemeClr val="tx1"/>
            </a:fontRef>
          </p:style>
        </p:cxnSp>
        <p:sp>
          <p:nvSpPr>
            <p:cNvPr id="40" name="Metin kutusu 39">
              <a:extLst>
                <a:ext uri="{FF2B5EF4-FFF2-40B4-BE49-F238E27FC236}">
                  <a16:creationId xmlns:a16="http://schemas.microsoft.com/office/drawing/2014/main" id="{3F38D7CD-BE2D-4FDC-9A1A-38FE7891353E}"/>
                </a:ext>
              </a:extLst>
            </p:cNvPr>
            <p:cNvSpPr txBox="1"/>
            <p:nvPr/>
          </p:nvSpPr>
          <p:spPr>
            <a:xfrm>
              <a:off x="612463" y="4422474"/>
              <a:ext cx="576064" cy="400110"/>
            </a:xfrm>
            <a:prstGeom prst="rect">
              <a:avLst/>
            </a:prstGeom>
            <a:noFill/>
          </p:spPr>
          <p:txBody>
            <a:bodyPr wrap="square">
              <a:spAutoFit/>
            </a:bodyPr>
            <a:lstStyle/>
            <a:p>
              <a:r>
                <a:rPr lang="tr-TR" sz="2000" dirty="0" err="1">
                  <a:solidFill>
                    <a:srgbClr val="1D00F6"/>
                  </a:solidFill>
                </a:rPr>
                <a:t>P</a:t>
              </a:r>
              <a:r>
                <a:rPr lang="tr-TR" sz="2000" baseline="-25000" dirty="0" err="1">
                  <a:solidFill>
                    <a:srgbClr val="1D00F6"/>
                  </a:solidFill>
                </a:rPr>
                <a:t>x</a:t>
              </a:r>
              <a:endParaRPr lang="tr-TR" sz="2000" baseline="-25000" dirty="0">
                <a:solidFill>
                  <a:srgbClr val="1D00F6"/>
                </a:solidFill>
              </a:endParaRPr>
            </a:p>
          </p:txBody>
        </p:sp>
        <p:sp>
          <p:nvSpPr>
            <p:cNvPr id="41" name="Metin kutusu 40">
              <a:extLst>
                <a:ext uri="{FF2B5EF4-FFF2-40B4-BE49-F238E27FC236}">
                  <a16:creationId xmlns:a16="http://schemas.microsoft.com/office/drawing/2014/main" id="{45E6E3A7-321F-3991-354D-139DC8E2C9DE}"/>
                </a:ext>
              </a:extLst>
            </p:cNvPr>
            <p:cNvSpPr txBox="1"/>
            <p:nvPr/>
          </p:nvSpPr>
          <p:spPr>
            <a:xfrm>
              <a:off x="1536694" y="4184388"/>
              <a:ext cx="576064" cy="400110"/>
            </a:xfrm>
            <a:prstGeom prst="rect">
              <a:avLst/>
            </a:prstGeom>
            <a:noFill/>
          </p:spPr>
          <p:txBody>
            <a:bodyPr wrap="square">
              <a:spAutoFit/>
            </a:bodyPr>
            <a:lstStyle/>
            <a:p>
              <a:r>
                <a:rPr lang="tr-TR" sz="2000" dirty="0" err="1">
                  <a:solidFill>
                    <a:srgbClr val="1D00F6"/>
                  </a:solidFill>
                </a:rPr>
                <a:t>P</a:t>
              </a:r>
              <a:r>
                <a:rPr lang="tr-TR" sz="2000" baseline="-25000" dirty="0" err="1">
                  <a:solidFill>
                    <a:srgbClr val="1D00F6"/>
                  </a:solidFill>
                </a:rPr>
                <a:t>y</a:t>
              </a:r>
              <a:endParaRPr lang="tr-TR" sz="2000" baseline="-25000" dirty="0">
                <a:solidFill>
                  <a:srgbClr val="1D00F6"/>
                </a:solidFill>
              </a:endParaRPr>
            </a:p>
          </p:txBody>
        </p:sp>
        <p:grpSp>
          <p:nvGrpSpPr>
            <p:cNvPr id="44" name="Grup 43">
              <a:extLst>
                <a:ext uri="{FF2B5EF4-FFF2-40B4-BE49-F238E27FC236}">
                  <a16:creationId xmlns:a16="http://schemas.microsoft.com/office/drawing/2014/main" id="{FAAE2E71-3554-2347-1641-17076A5523DE}"/>
                </a:ext>
              </a:extLst>
            </p:cNvPr>
            <p:cNvGrpSpPr/>
            <p:nvPr/>
          </p:nvGrpSpPr>
          <p:grpSpPr>
            <a:xfrm>
              <a:off x="183558" y="5045152"/>
              <a:ext cx="864908" cy="854593"/>
              <a:chOff x="110803" y="3263923"/>
              <a:chExt cx="864908" cy="854593"/>
            </a:xfrm>
          </p:grpSpPr>
          <p:grpSp>
            <p:nvGrpSpPr>
              <p:cNvPr id="45" name="Grup 44">
                <a:extLst>
                  <a:ext uri="{FF2B5EF4-FFF2-40B4-BE49-F238E27FC236}">
                    <a16:creationId xmlns:a16="http://schemas.microsoft.com/office/drawing/2014/main" id="{E533F1DD-29E2-0BD7-207D-914B33247E1D}"/>
                  </a:ext>
                </a:extLst>
              </p:cNvPr>
              <p:cNvGrpSpPr/>
              <p:nvPr/>
            </p:nvGrpSpPr>
            <p:grpSpPr>
              <a:xfrm>
                <a:off x="110803" y="3263923"/>
                <a:ext cx="864908" cy="854593"/>
                <a:chOff x="112693" y="3072284"/>
                <a:chExt cx="864908" cy="854593"/>
              </a:xfrm>
            </p:grpSpPr>
            <p:cxnSp>
              <p:nvCxnSpPr>
                <p:cNvPr id="48" name="Düz Ok Bağlayıcısı 47">
                  <a:extLst>
                    <a:ext uri="{FF2B5EF4-FFF2-40B4-BE49-F238E27FC236}">
                      <a16:creationId xmlns:a16="http://schemas.microsoft.com/office/drawing/2014/main" id="{319C9C67-AA41-F503-5ADD-B4BC368810C5}"/>
                    </a:ext>
                  </a:extLst>
                </p:cNvPr>
                <p:cNvCxnSpPr>
                  <a:cxnSpLocks/>
                </p:cNvCxnSpPr>
                <p:nvPr/>
              </p:nvCxnSpPr>
              <p:spPr>
                <a:xfrm flipV="1">
                  <a:off x="201233" y="3388403"/>
                  <a:ext cx="7662"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Düz Ok Bağlayıcısı 48">
                  <a:extLst>
                    <a:ext uri="{FF2B5EF4-FFF2-40B4-BE49-F238E27FC236}">
                      <a16:creationId xmlns:a16="http://schemas.microsoft.com/office/drawing/2014/main" id="{9BE642C4-1814-F538-BE72-3432C3DBC3CE}"/>
                    </a:ext>
                  </a:extLst>
                </p:cNvPr>
                <p:cNvCxnSpPr>
                  <a:cxnSpLocks/>
                </p:cNvCxnSpPr>
                <p:nvPr/>
              </p:nvCxnSpPr>
              <p:spPr>
                <a:xfrm>
                  <a:off x="208895" y="3820451"/>
                  <a:ext cx="3343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Metin kutusu 49">
                  <a:extLst>
                    <a:ext uri="{FF2B5EF4-FFF2-40B4-BE49-F238E27FC236}">
                      <a16:creationId xmlns:a16="http://schemas.microsoft.com/office/drawing/2014/main" id="{D2DA0FE8-D0CA-20B4-9266-70159674221F}"/>
                    </a:ext>
                  </a:extLst>
                </p:cNvPr>
                <p:cNvSpPr txBox="1"/>
                <p:nvPr/>
              </p:nvSpPr>
              <p:spPr>
                <a:xfrm>
                  <a:off x="498962" y="3557545"/>
                  <a:ext cx="478639" cy="369332"/>
                </a:xfrm>
                <a:prstGeom prst="rect">
                  <a:avLst/>
                </a:prstGeom>
                <a:noFill/>
              </p:spPr>
              <p:txBody>
                <a:bodyPr wrap="square">
                  <a:spAutoFit/>
                </a:bodyPr>
                <a:lstStyle/>
                <a:p>
                  <a:r>
                    <a:rPr lang="tr-TR" sz="1800" dirty="0">
                      <a:solidFill>
                        <a:schemeClr val="accent1"/>
                      </a:solidFill>
                    </a:rPr>
                    <a:t>x</a:t>
                  </a:r>
                  <a:endParaRPr lang="tr-TR" dirty="0">
                    <a:solidFill>
                      <a:schemeClr val="accent1"/>
                    </a:solidFill>
                  </a:endParaRPr>
                </a:p>
              </p:txBody>
            </p:sp>
            <p:sp>
              <p:nvSpPr>
                <p:cNvPr id="51" name="Metin kutusu 50">
                  <a:extLst>
                    <a:ext uri="{FF2B5EF4-FFF2-40B4-BE49-F238E27FC236}">
                      <a16:creationId xmlns:a16="http://schemas.microsoft.com/office/drawing/2014/main" id="{3016ACD4-99E5-9CD2-A80D-32A753FA58E3}"/>
                    </a:ext>
                  </a:extLst>
                </p:cNvPr>
                <p:cNvSpPr txBox="1"/>
                <p:nvPr/>
              </p:nvSpPr>
              <p:spPr>
                <a:xfrm>
                  <a:off x="112693" y="3072284"/>
                  <a:ext cx="478639" cy="369332"/>
                </a:xfrm>
                <a:prstGeom prst="rect">
                  <a:avLst/>
                </a:prstGeom>
                <a:noFill/>
              </p:spPr>
              <p:txBody>
                <a:bodyPr wrap="square">
                  <a:spAutoFit/>
                </a:bodyPr>
                <a:lstStyle/>
                <a:p>
                  <a:r>
                    <a:rPr lang="tr-TR" sz="1800" dirty="0">
                      <a:solidFill>
                        <a:schemeClr val="accent1"/>
                      </a:solidFill>
                    </a:rPr>
                    <a:t>y</a:t>
                  </a:r>
                  <a:endParaRPr lang="tr-TR" dirty="0">
                    <a:solidFill>
                      <a:schemeClr val="accent1"/>
                    </a:solidFill>
                  </a:endParaRPr>
                </a:p>
              </p:txBody>
            </p:sp>
          </p:grpSp>
          <p:sp>
            <p:nvSpPr>
              <p:cNvPr id="46" name="Yay 45">
                <a:extLst>
                  <a:ext uri="{FF2B5EF4-FFF2-40B4-BE49-F238E27FC236}">
                    <a16:creationId xmlns:a16="http://schemas.microsoft.com/office/drawing/2014/main" id="{E177C042-0D3B-1C9A-391D-26E5C0057FBD}"/>
                  </a:ext>
                </a:extLst>
              </p:cNvPr>
              <p:cNvSpPr/>
              <p:nvPr/>
            </p:nvSpPr>
            <p:spPr>
              <a:xfrm>
                <a:off x="356837" y="3488597"/>
                <a:ext cx="342746" cy="372201"/>
              </a:xfrm>
              <a:prstGeom prst="arc">
                <a:avLst>
                  <a:gd name="adj1" fmla="val 12647021"/>
                  <a:gd name="adj2" fmla="val 6148679"/>
                </a:avLst>
              </a:prstGeom>
              <a:ln>
                <a:solidFill>
                  <a:srgbClr val="00762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47" name="Metin kutusu 46">
                <a:extLst>
                  <a:ext uri="{FF2B5EF4-FFF2-40B4-BE49-F238E27FC236}">
                    <a16:creationId xmlns:a16="http://schemas.microsoft.com/office/drawing/2014/main" id="{82AF9FB2-85B3-BCE1-839A-F22D2785A7D9}"/>
                  </a:ext>
                </a:extLst>
              </p:cNvPr>
              <p:cNvSpPr txBox="1"/>
              <p:nvPr/>
            </p:nvSpPr>
            <p:spPr>
              <a:xfrm>
                <a:off x="393860" y="3490072"/>
                <a:ext cx="391164" cy="369332"/>
              </a:xfrm>
              <a:prstGeom prst="rect">
                <a:avLst/>
              </a:prstGeom>
              <a:noFill/>
            </p:spPr>
            <p:txBody>
              <a:bodyPr wrap="square">
                <a:spAutoFit/>
              </a:bodyPr>
              <a:lstStyle/>
              <a:p>
                <a:r>
                  <a:rPr lang="tr-TR" sz="1800" dirty="0">
                    <a:solidFill>
                      <a:srgbClr val="007627"/>
                    </a:solidFill>
                  </a:rPr>
                  <a:t>+</a:t>
                </a:r>
                <a:endParaRPr lang="tr-TR" dirty="0">
                  <a:solidFill>
                    <a:srgbClr val="007627"/>
                  </a:solidFill>
                </a:endParaRPr>
              </a:p>
            </p:txBody>
          </p:sp>
        </p:grpSp>
        <p:sp>
          <p:nvSpPr>
            <p:cNvPr id="66" name="Sağ Ayraç 65">
              <a:extLst>
                <a:ext uri="{FF2B5EF4-FFF2-40B4-BE49-F238E27FC236}">
                  <a16:creationId xmlns:a16="http://schemas.microsoft.com/office/drawing/2014/main" id="{37B0764D-7F91-E8EA-9C24-122DF788E513}"/>
                </a:ext>
              </a:extLst>
            </p:cNvPr>
            <p:cNvSpPr/>
            <p:nvPr/>
          </p:nvSpPr>
          <p:spPr>
            <a:xfrm>
              <a:off x="2974342" y="3956324"/>
              <a:ext cx="200512" cy="911721"/>
            </a:xfrm>
            <a:prstGeom prst="rightBrace">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cxnSp>
          <p:nvCxnSpPr>
            <p:cNvPr id="67" name="Düz Bağlayıcı 66">
              <a:extLst>
                <a:ext uri="{FF2B5EF4-FFF2-40B4-BE49-F238E27FC236}">
                  <a16:creationId xmlns:a16="http://schemas.microsoft.com/office/drawing/2014/main" id="{BC32B3DF-9B8D-CAAE-396F-CDB7E737CA0F}"/>
                </a:ext>
              </a:extLst>
            </p:cNvPr>
            <p:cNvCxnSpPr>
              <a:cxnSpLocks/>
            </p:cNvCxnSpPr>
            <p:nvPr/>
          </p:nvCxnSpPr>
          <p:spPr>
            <a:xfrm flipV="1">
              <a:off x="1589574" y="2918010"/>
              <a:ext cx="1357736" cy="7620"/>
            </a:xfrm>
            <a:prstGeom prst="line">
              <a:avLst/>
            </a:prstGeom>
            <a:ln w="1905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69" name="Metin kutusu 68">
              <a:extLst>
                <a:ext uri="{FF2B5EF4-FFF2-40B4-BE49-F238E27FC236}">
                  <a16:creationId xmlns:a16="http://schemas.microsoft.com/office/drawing/2014/main" id="{1E53D20D-95FB-A93B-E0E6-3999726372F1}"/>
                </a:ext>
              </a:extLst>
            </p:cNvPr>
            <p:cNvSpPr txBox="1"/>
            <p:nvPr/>
          </p:nvSpPr>
          <p:spPr>
            <a:xfrm>
              <a:off x="3149366" y="4219872"/>
              <a:ext cx="614192" cy="369332"/>
            </a:xfrm>
            <a:prstGeom prst="rect">
              <a:avLst/>
            </a:prstGeom>
            <a:noFill/>
          </p:spPr>
          <p:txBody>
            <a:bodyPr wrap="square">
              <a:spAutoFit/>
            </a:bodyPr>
            <a:lstStyle/>
            <a:p>
              <a:r>
                <a:rPr lang="tr-TR" dirty="0">
                  <a:solidFill>
                    <a:srgbClr val="00BC3F"/>
                  </a:solidFill>
                </a:rPr>
                <a:t>L/2</a:t>
              </a:r>
              <a:endParaRPr lang="tr-TR" baseline="-25000" dirty="0">
                <a:solidFill>
                  <a:srgbClr val="00BC3F"/>
                </a:solidFill>
              </a:endParaRPr>
            </a:p>
          </p:txBody>
        </p:sp>
        <p:cxnSp>
          <p:nvCxnSpPr>
            <p:cNvPr id="70" name="Düz Bağlayıcı 69">
              <a:extLst>
                <a:ext uri="{FF2B5EF4-FFF2-40B4-BE49-F238E27FC236}">
                  <a16:creationId xmlns:a16="http://schemas.microsoft.com/office/drawing/2014/main" id="{D21D37A4-51FF-2562-4921-2C4DB55EF1CD}"/>
                </a:ext>
              </a:extLst>
            </p:cNvPr>
            <p:cNvCxnSpPr>
              <a:cxnSpLocks/>
            </p:cNvCxnSpPr>
            <p:nvPr/>
          </p:nvCxnSpPr>
          <p:spPr>
            <a:xfrm flipV="1">
              <a:off x="2512852" y="4862473"/>
              <a:ext cx="432093" cy="5573"/>
            </a:xfrm>
            <a:prstGeom prst="line">
              <a:avLst/>
            </a:prstGeom>
            <a:ln w="1905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5" name="Sağ Ayraç 4">
              <a:extLst>
                <a:ext uri="{FF2B5EF4-FFF2-40B4-BE49-F238E27FC236}">
                  <a16:creationId xmlns:a16="http://schemas.microsoft.com/office/drawing/2014/main" id="{5AE24352-D375-8357-11FE-4F000785B15C}"/>
                </a:ext>
              </a:extLst>
            </p:cNvPr>
            <p:cNvSpPr/>
            <p:nvPr/>
          </p:nvSpPr>
          <p:spPr>
            <a:xfrm>
              <a:off x="2974342" y="2924943"/>
              <a:ext cx="200512" cy="1006997"/>
            </a:xfrm>
            <a:prstGeom prst="rightBrace">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Metin kutusu 6">
              <a:extLst>
                <a:ext uri="{FF2B5EF4-FFF2-40B4-BE49-F238E27FC236}">
                  <a16:creationId xmlns:a16="http://schemas.microsoft.com/office/drawing/2014/main" id="{A4DD8D0D-65D9-A403-0C19-06BD6478F6F2}"/>
                </a:ext>
              </a:extLst>
            </p:cNvPr>
            <p:cNvSpPr txBox="1"/>
            <p:nvPr/>
          </p:nvSpPr>
          <p:spPr>
            <a:xfrm>
              <a:off x="3165720" y="3241972"/>
              <a:ext cx="614192" cy="369332"/>
            </a:xfrm>
            <a:prstGeom prst="rect">
              <a:avLst/>
            </a:prstGeom>
            <a:noFill/>
          </p:spPr>
          <p:txBody>
            <a:bodyPr wrap="square">
              <a:spAutoFit/>
            </a:bodyPr>
            <a:lstStyle/>
            <a:p>
              <a:r>
                <a:rPr lang="tr-TR" dirty="0">
                  <a:solidFill>
                    <a:srgbClr val="00BC3F"/>
                  </a:solidFill>
                </a:rPr>
                <a:t>L/2</a:t>
              </a:r>
              <a:endParaRPr lang="tr-TR" baseline="-25000" dirty="0">
                <a:solidFill>
                  <a:srgbClr val="00BC3F"/>
                </a:solidFill>
              </a:endParaRPr>
            </a:p>
          </p:txBody>
        </p:sp>
      </p:grpSp>
      <p:sp>
        <p:nvSpPr>
          <p:cNvPr id="34" name="Metin kutusu 33">
            <a:extLst>
              <a:ext uri="{FF2B5EF4-FFF2-40B4-BE49-F238E27FC236}">
                <a16:creationId xmlns:a16="http://schemas.microsoft.com/office/drawing/2014/main" id="{5A029CBB-B176-60EA-0D38-FDAC0E79EC9C}"/>
              </a:ext>
            </a:extLst>
          </p:cNvPr>
          <p:cNvSpPr txBox="1"/>
          <p:nvPr/>
        </p:nvSpPr>
        <p:spPr>
          <a:xfrm>
            <a:off x="1383487" y="4954639"/>
            <a:ext cx="303379" cy="523220"/>
          </a:xfrm>
          <a:prstGeom prst="rect">
            <a:avLst/>
          </a:prstGeom>
          <a:noFill/>
        </p:spPr>
        <p:txBody>
          <a:bodyPr wrap="square">
            <a:spAutoFit/>
          </a:bodyPr>
          <a:lstStyle/>
          <a:p>
            <a:r>
              <a:rPr lang="tr-TR" sz="2800" dirty="0">
                <a:latin typeface="Times New Roman" panose="02020603050405020304" pitchFamily="18" charset="0"/>
                <a:cs typeface="Times New Roman" panose="02020603050405020304" pitchFamily="18" charset="0"/>
              </a:rPr>
              <a:t>O</a:t>
            </a:r>
            <a:endParaRPr lang="tr-TR" sz="2000" dirty="0">
              <a:latin typeface="Times New Roman" panose="02020603050405020304" pitchFamily="18" charset="0"/>
              <a:cs typeface="Times New Roman" panose="02020603050405020304" pitchFamily="18" charset="0"/>
            </a:endParaRPr>
          </a:p>
        </p:txBody>
      </p:sp>
      <p:grpSp>
        <p:nvGrpSpPr>
          <p:cNvPr id="39" name="Grup 38">
            <a:extLst>
              <a:ext uri="{FF2B5EF4-FFF2-40B4-BE49-F238E27FC236}">
                <a16:creationId xmlns:a16="http://schemas.microsoft.com/office/drawing/2014/main" id="{059A267B-54BC-24B9-A2E2-65939133FA80}"/>
              </a:ext>
            </a:extLst>
          </p:cNvPr>
          <p:cNvGrpSpPr/>
          <p:nvPr/>
        </p:nvGrpSpPr>
        <p:grpSpPr>
          <a:xfrm>
            <a:off x="5323737" y="4775624"/>
            <a:ext cx="2221229" cy="1436041"/>
            <a:chOff x="5004048" y="4836073"/>
            <a:chExt cx="2221229" cy="1436041"/>
          </a:xfrm>
        </p:grpSpPr>
        <p:sp>
          <p:nvSpPr>
            <p:cNvPr id="36" name="Dikdörtgen 35">
              <a:extLst>
                <a:ext uri="{FF2B5EF4-FFF2-40B4-BE49-F238E27FC236}">
                  <a16:creationId xmlns:a16="http://schemas.microsoft.com/office/drawing/2014/main" id="{E0015D0D-1131-F4A4-051D-2625E32C9731}"/>
                </a:ext>
              </a:extLst>
            </p:cNvPr>
            <p:cNvSpPr/>
            <p:nvPr/>
          </p:nvSpPr>
          <p:spPr>
            <a:xfrm>
              <a:off x="6474688" y="4836073"/>
              <a:ext cx="750589" cy="522596"/>
            </a:xfrm>
            <a:prstGeom prst="rect">
              <a:avLst/>
            </a:prstGeom>
            <a:noFill/>
            <a:ln>
              <a:solidFill>
                <a:srgbClr val="EB1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36">
              <a:extLst>
                <a:ext uri="{FF2B5EF4-FFF2-40B4-BE49-F238E27FC236}">
                  <a16:creationId xmlns:a16="http://schemas.microsoft.com/office/drawing/2014/main" id="{B1171528-9F14-3B24-A3E1-09713C66B7E0}"/>
                </a:ext>
              </a:extLst>
            </p:cNvPr>
            <p:cNvSpPr/>
            <p:nvPr/>
          </p:nvSpPr>
          <p:spPr>
            <a:xfrm>
              <a:off x="5080082" y="5394446"/>
              <a:ext cx="750589" cy="424815"/>
            </a:xfrm>
            <a:prstGeom prst="rect">
              <a:avLst/>
            </a:prstGeom>
            <a:noFill/>
            <a:ln>
              <a:solidFill>
                <a:srgbClr val="EB1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Dikdörtgen 37">
              <a:extLst>
                <a:ext uri="{FF2B5EF4-FFF2-40B4-BE49-F238E27FC236}">
                  <a16:creationId xmlns:a16="http://schemas.microsoft.com/office/drawing/2014/main" id="{DB8B0105-C02A-367C-D169-7F62A5C38B3A}"/>
                </a:ext>
              </a:extLst>
            </p:cNvPr>
            <p:cNvSpPr/>
            <p:nvPr/>
          </p:nvSpPr>
          <p:spPr>
            <a:xfrm>
              <a:off x="5004048" y="5863165"/>
              <a:ext cx="609433" cy="408949"/>
            </a:xfrm>
            <a:prstGeom prst="rect">
              <a:avLst/>
            </a:prstGeom>
            <a:noFill/>
            <a:ln>
              <a:solidFill>
                <a:srgbClr val="EB1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9" name="Metin kutusu 8">
            <a:extLst>
              <a:ext uri="{FF2B5EF4-FFF2-40B4-BE49-F238E27FC236}">
                <a16:creationId xmlns:a16="http://schemas.microsoft.com/office/drawing/2014/main" id="{06FC370E-8F78-7DB5-441E-DB7C2192ADC9}"/>
              </a:ext>
            </a:extLst>
          </p:cNvPr>
          <p:cNvSpPr txBox="1"/>
          <p:nvPr/>
        </p:nvSpPr>
        <p:spPr>
          <a:xfrm>
            <a:off x="118597" y="69933"/>
            <a:ext cx="8819813" cy="369332"/>
          </a:xfrm>
          <a:prstGeom prst="rect">
            <a:avLst/>
          </a:prstGeom>
          <a:noFill/>
        </p:spPr>
        <p:txBody>
          <a:bodyPr wrap="square" rtlCol="0">
            <a:spAutoFit/>
          </a:bodyPr>
          <a:lstStyle/>
          <a:p>
            <a:r>
              <a:rPr lang="tr-TR" b="1" dirty="0">
                <a:solidFill>
                  <a:srgbClr val="FF0000"/>
                </a:solidFill>
              </a:rPr>
              <a:t>3.7. İki  Boyutlu Denge Problemi Örnekleri:  </a:t>
            </a:r>
            <a:r>
              <a:rPr lang="tr-TR" dirty="0"/>
              <a:t>Bu problemlerde skaler çözümü tercih edeceğiz.</a:t>
            </a:r>
            <a:endParaRPr lang="tr-TR" b="1" dirty="0">
              <a:solidFill>
                <a:srgbClr val="FF0000"/>
              </a:solidFill>
            </a:endParaRPr>
          </a:p>
        </p:txBody>
      </p:sp>
      <p:sp>
        <p:nvSpPr>
          <p:cNvPr id="11" name="Metin kutusu 10">
            <a:extLst>
              <a:ext uri="{FF2B5EF4-FFF2-40B4-BE49-F238E27FC236}">
                <a16:creationId xmlns:a16="http://schemas.microsoft.com/office/drawing/2014/main" id="{4B789913-9B13-AD71-DCE7-D2B33373B104}"/>
              </a:ext>
            </a:extLst>
          </p:cNvPr>
          <p:cNvSpPr txBox="1"/>
          <p:nvPr/>
        </p:nvSpPr>
        <p:spPr>
          <a:xfrm>
            <a:off x="4539017" y="2100857"/>
            <a:ext cx="4029861" cy="338554"/>
          </a:xfrm>
          <a:prstGeom prst="rect">
            <a:avLst/>
          </a:prstGeom>
          <a:noFill/>
        </p:spPr>
        <p:txBody>
          <a:bodyPr wrap="square">
            <a:spAutoFit/>
          </a:bodyPr>
          <a:lstStyle/>
          <a:p>
            <a:r>
              <a:rPr lang="tr-TR" sz="1600" b="1" dirty="0"/>
              <a:t>2. adım skaler denge denklemleri:</a:t>
            </a:r>
          </a:p>
        </p:txBody>
      </p:sp>
    </p:spTree>
    <p:extLst>
      <p:ext uri="{BB962C8B-B14F-4D97-AF65-F5344CB8AC3E}">
        <p14:creationId xmlns:p14="http://schemas.microsoft.com/office/powerpoint/2010/main" val="3234706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wipe(left)">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wipe(left)">
                                      <p:cBhvr>
                                        <p:cTn id="40" dur="500"/>
                                        <p:tgtEl>
                                          <p:spTgt spid="7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wipe(left)">
                                      <p:cBhvr>
                                        <p:cTn id="45" dur="500"/>
                                        <p:tgtEl>
                                          <p:spTgt spid="7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wipe(left)">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wipe(left)">
                                      <p:cBhvr>
                                        <p:cTn id="55" dur="500"/>
                                        <p:tgtEl>
                                          <p:spTgt spid="5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wipe(left)">
                                      <p:cBhvr>
                                        <p:cTn id="65" dur="500"/>
                                        <p:tgtEl>
                                          <p:spTgt spid="63"/>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left)">
                                      <p:cBhvr>
                                        <p:cTn id="74" dur="500"/>
                                        <p:tgtEl>
                                          <p:spTgt spid="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left)">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34" grpId="0"/>
      <p:bldP spid="9" grpId="0"/>
      <p:bldP spid="11"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bilgi Yer Tutucusu 4"/>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145</a:t>
            </a:fld>
            <a:endParaRPr lang="tr-TR"/>
          </a:p>
        </p:txBody>
      </p:sp>
      <p:sp>
        <p:nvSpPr>
          <p:cNvPr id="10" name="Metin Kutusu 14"/>
          <p:cNvSpPr txBox="1"/>
          <p:nvPr/>
        </p:nvSpPr>
        <p:spPr>
          <a:xfrm>
            <a:off x="385772" y="476672"/>
            <a:ext cx="4582784" cy="359345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spcAft>
                <a:spcPts val="1000"/>
              </a:spcAft>
            </a:pPr>
            <a:r>
              <a:rPr lang="tr-TR" b="1" dirty="0">
                <a:solidFill>
                  <a:srgbClr val="FF0000"/>
                </a:solidFill>
                <a:effectLst/>
                <a:ea typeface="Calibri" panose="020F0502020204030204" pitchFamily="34" charset="0"/>
                <a:cs typeface="Times New Roman" panose="02020603050405020304" pitchFamily="18" charset="0"/>
              </a:rPr>
              <a:t>Örnek 3.2</a:t>
            </a:r>
            <a:endParaRPr lang="tr-TR" dirty="0">
              <a:effectLst/>
              <a:ea typeface="Calibri" panose="020F0502020204030204" pitchFamily="34" charset="0"/>
              <a:cs typeface="Times New Roman" panose="02020603050405020304" pitchFamily="18" charset="0"/>
            </a:endParaRPr>
          </a:p>
          <a:p>
            <a:pPr algn="just">
              <a:lnSpc>
                <a:spcPct val="150000"/>
              </a:lnSpc>
              <a:spcAft>
                <a:spcPts val="1000"/>
              </a:spcAft>
            </a:pPr>
            <a:r>
              <a:rPr lang="tr-TR" dirty="0">
                <a:effectLst/>
                <a:ea typeface="Calibri" panose="020F0502020204030204" pitchFamily="34" charset="0"/>
                <a:cs typeface="Times New Roman" panose="02020603050405020304" pitchFamily="18" charset="0"/>
              </a:rPr>
              <a:t>W = 40,77 kg kütleli dirseğin ağırlık merkezi G noktasındadır. Dirsek A ucundan sabit mafsala bağlı olup, C ucuna uygulanan 400 </a:t>
            </a:r>
            <a:r>
              <a:rPr lang="tr-TR" dirty="0" err="1">
                <a:effectLst/>
                <a:ea typeface="Calibri" panose="020F0502020204030204" pitchFamily="34" charset="0"/>
                <a:cs typeface="Times New Roman" panose="02020603050405020304" pitchFamily="18" charset="0"/>
              </a:rPr>
              <a:t>N’luk</a:t>
            </a:r>
            <a:r>
              <a:rPr lang="tr-TR" dirty="0">
                <a:effectLst/>
                <a:ea typeface="Calibri" panose="020F0502020204030204" pitchFamily="34" charset="0"/>
                <a:cs typeface="Times New Roman" panose="02020603050405020304" pitchFamily="18" charset="0"/>
              </a:rPr>
              <a:t> yatay kuvvet, </a:t>
            </a:r>
            <a:r>
              <a:rPr lang="tr-TR" dirty="0">
                <a:ea typeface="Calibri" panose="020F0502020204030204" pitchFamily="34" charset="0"/>
                <a:cs typeface="Times New Roman" panose="02020603050405020304" pitchFamily="18" charset="0"/>
              </a:rPr>
              <a:t>AG</a:t>
            </a:r>
            <a:r>
              <a:rPr lang="tr-TR" dirty="0">
                <a:effectLst/>
                <a:ea typeface="Calibri" panose="020F0502020204030204" pitchFamily="34" charset="0"/>
                <a:cs typeface="Times New Roman" panose="02020603050405020304" pitchFamily="18" charset="0"/>
              </a:rPr>
              <a:t> kablosu ile  dengelenmiştir. </a:t>
            </a:r>
          </a:p>
          <a:p>
            <a:pPr algn="just">
              <a:lnSpc>
                <a:spcPct val="150000"/>
              </a:lnSpc>
              <a:spcAft>
                <a:spcPts val="1000"/>
              </a:spcAft>
            </a:pPr>
            <a:r>
              <a:rPr lang="tr-TR" dirty="0">
                <a:effectLst/>
                <a:ea typeface="Calibri" panose="020F0502020204030204" pitchFamily="34" charset="0"/>
                <a:cs typeface="Times New Roman" panose="02020603050405020304" pitchFamily="18" charset="0"/>
              </a:rPr>
              <a:t>Buna göre, kabloda ve B bağlantısında ortaya çıkan kuvvetleri hesaplayınız.</a:t>
            </a:r>
          </a:p>
        </p:txBody>
      </p:sp>
      <p:sp>
        <p:nvSpPr>
          <p:cNvPr id="11" name="Metin kutusu 10"/>
          <p:cNvSpPr txBox="1"/>
          <p:nvPr/>
        </p:nvSpPr>
        <p:spPr>
          <a:xfrm>
            <a:off x="32444" y="95765"/>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pic>
        <p:nvPicPr>
          <p:cNvPr id="3" name="Resim 2"/>
          <p:cNvPicPr>
            <a:picLocks noChangeAspect="1"/>
          </p:cNvPicPr>
          <p:nvPr/>
        </p:nvPicPr>
        <p:blipFill>
          <a:blip r:embed="rId2"/>
          <a:stretch>
            <a:fillRect/>
          </a:stretch>
        </p:blipFill>
        <p:spPr>
          <a:xfrm>
            <a:off x="5570913" y="508680"/>
            <a:ext cx="2838450" cy="3667125"/>
          </a:xfrm>
          <a:prstGeom prst="rect">
            <a:avLst/>
          </a:prstGeom>
        </p:spPr>
      </p:pic>
    </p:spTree>
    <p:extLst>
      <p:ext uri="{BB962C8B-B14F-4D97-AF65-F5344CB8AC3E}">
        <p14:creationId xmlns:p14="http://schemas.microsoft.com/office/powerpoint/2010/main" val="4056295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Resim 34">
            <a:extLst>
              <a:ext uri="{FF2B5EF4-FFF2-40B4-BE49-F238E27FC236}">
                <a16:creationId xmlns:a16="http://schemas.microsoft.com/office/drawing/2014/main" id="{B61711C3-EE50-0FEE-516E-001BE4715C67}"/>
              </a:ext>
            </a:extLst>
          </p:cNvPr>
          <p:cNvPicPr>
            <a:picLocks noChangeAspect="1"/>
          </p:cNvPicPr>
          <p:nvPr/>
        </p:nvPicPr>
        <p:blipFill>
          <a:blip r:embed="rId2">
            <a:alphaModFix/>
          </a:blip>
          <a:stretch>
            <a:fillRect/>
          </a:stretch>
        </p:blipFill>
        <p:spPr>
          <a:xfrm>
            <a:off x="482401" y="784845"/>
            <a:ext cx="2683427" cy="3466844"/>
          </a:xfrm>
          <a:prstGeom prst="rect">
            <a:avLst/>
          </a:prstGeom>
        </p:spPr>
      </p:pic>
      <p:sp>
        <p:nvSpPr>
          <p:cNvPr id="5" name="Altbilgi Yer Tutucusu 4"/>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146</a:t>
            </a:fld>
            <a:endParaRPr lang="tr-TR"/>
          </a:p>
        </p:txBody>
      </p:sp>
      <mc:AlternateContent xmlns:mc="http://schemas.openxmlformats.org/markup-compatibility/2006" xmlns:a14="http://schemas.microsoft.com/office/drawing/2010/main">
        <mc:Choice Requires="a14">
          <p:sp>
            <p:nvSpPr>
              <p:cNvPr id="22" name="Metin kutusu 21"/>
              <p:cNvSpPr txBox="1"/>
              <p:nvPr/>
            </p:nvSpPr>
            <p:spPr>
              <a:xfrm>
                <a:off x="3661084" y="2517124"/>
                <a:ext cx="726802" cy="246221"/>
              </a:xfrm>
              <a:prstGeom prst="rect">
                <a:avLst/>
              </a:prstGeom>
              <a:noFill/>
            </p:spPr>
            <p:txBody>
              <a:bodyPr wrap="none" lIns="0" tIns="0" rIns="0" bIns="0" rtlCol="0">
                <a:spAutoFit/>
              </a:bodyPr>
              <a:lstStyle/>
              <a:p>
                <a14:m>
                  <m:oMath xmlns:m="http://schemas.openxmlformats.org/officeDocument/2006/math">
                    <m:nary>
                      <m:naryPr>
                        <m:chr m:val="∑"/>
                        <m:subHide m:val="on"/>
                        <m:supHide m:val="on"/>
                        <m:ctrlPr>
                          <a:rPr lang="tr-TR" sz="1600" b="0" i="1" smtClean="0">
                            <a:latin typeface="Cambria Math" panose="02040503050406030204" pitchFamily="18" charset="0"/>
                            <a:ea typeface="Cambria Math" panose="02040503050406030204" pitchFamily="18" charset="0"/>
                          </a:rPr>
                        </m:ctrlPr>
                      </m:naryPr>
                      <m:sub/>
                      <m:sup/>
                      <m:e>
                        <m:sSub>
                          <m:sSubPr>
                            <m:ctrlPr>
                              <a:rPr lang="tr-TR" sz="1600" b="0" i="1" smtClean="0">
                                <a:latin typeface="Cambria Math" panose="02040503050406030204" pitchFamily="18" charset="0"/>
                                <a:ea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𝐹</m:t>
                            </m:r>
                          </m:e>
                          <m:sub>
                            <m:r>
                              <a:rPr lang="tr-TR" sz="1600" b="0" i="1" smtClean="0">
                                <a:latin typeface="Cambria Math" panose="02040503050406030204" pitchFamily="18" charset="0"/>
                                <a:ea typeface="Cambria Math" panose="02040503050406030204" pitchFamily="18" charset="0"/>
                              </a:rPr>
                              <m:t>𝑥</m:t>
                            </m:r>
                          </m:sub>
                        </m:sSub>
                      </m:e>
                    </m:nary>
                    <m:r>
                      <a:rPr lang="tr-TR" sz="1600" i="1" smtClean="0">
                        <a:latin typeface="Cambria Math" panose="02040503050406030204" pitchFamily="18" charset="0"/>
                      </a:rPr>
                      <m:t>=</m:t>
                    </m:r>
                  </m:oMath>
                </a14:m>
                <a:r>
                  <a:rPr lang="tr-TR" sz="1600" dirty="0"/>
                  <a:t> 0</a:t>
                </a:r>
              </a:p>
            </p:txBody>
          </p:sp>
        </mc:Choice>
        <mc:Fallback xmlns="">
          <p:sp>
            <p:nvSpPr>
              <p:cNvPr id="22" name="Metin kutusu 21"/>
              <p:cNvSpPr txBox="1">
                <a:spLocks noRot="1" noChangeAspect="1" noMove="1" noResize="1" noEditPoints="1" noAdjustHandles="1" noChangeArrowheads="1" noChangeShapeType="1" noTextEdit="1"/>
              </p:cNvSpPr>
              <p:nvPr/>
            </p:nvSpPr>
            <p:spPr>
              <a:xfrm>
                <a:off x="3661084" y="2517124"/>
                <a:ext cx="726802" cy="246221"/>
              </a:xfrm>
              <a:prstGeom prst="rect">
                <a:avLst/>
              </a:prstGeom>
              <a:blipFill>
                <a:blip r:embed="rId3"/>
                <a:stretch>
                  <a:fillRect l="-51261" t="-172500" r="-21008" b="-255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3" name="Metin kutusu 22"/>
              <p:cNvSpPr txBox="1"/>
              <p:nvPr/>
            </p:nvSpPr>
            <p:spPr>
              <a:xfrm>
                <a:off x="5018331" y="2533921"/>
                <a:ext cx="233416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1600" b="0" i="1" smtClean="0">
                          <a:latin typeface="Cambria Math" panose="02040503050406030204" pitchFamily="18" charset="0"/>
                        </a:rPr>
                        <m:t>400−</m:t>
                      </m:r>
                      <m:r>
                        <a:rPr lang="tr-TR" sz="1600" b="0" i="1" smtClean="0">
                          <a:latin typeface="Cambria Math" panose="02040503050406030204" pitchFamily="18" charset="0"/>
                        </a:rPr>
                        <m:t>𝑇</m:t>
                      </m:r>
                      <m:r>
                        <a:rPr lang="tr-TR" sz="1600" i="1">
                          <a:latin typeface="Cambria Math" panose="02040503050406030204" pitchFamily="18" charset="0"/>
                        </a:rPr>
                        <m:t>·</m:t>
                      </m:r>
                      <m:r>
                        <a:rPr lang="tr-TR" sz="1600" b="0" i="1" smtClean="0">
                          <a:latin typeface="Cambria Math" panose="02040503050406030204" pitchFamily="18" charset="0"/>
                        </a:rPr>
                        <m:t>𝑆𝑖𝑛</m:t>
                      </m:r>
                      <m:r>
                        <a:rPr lang="tr-TR" sz="1600" b="0" i="1" smtClean="0">
                          <a:latin typeface="Cambria Math" panose="02040503050406030204" pitchFamily="18" charset="0"/>
                        </a:rPr>
                        <m:t>20</m:t>
                      </m:r>
                      <m:sSub>
                        <m:sSubPr>
                          <m:ctrlPr>
                            <a:rPr lang="tr-TR" sz="1600" i="1">
                              <a:latin typeface="Cambria Math" panose="02040503050406030204" pitchFamily="18" charset="0"/>
                            </a:rPr>
                          </m:ctrlPr>
                        </m:sSubPr>
                        <m:e>
                          <m:r>
                            <a:rPr lang="tr-TR" sz="1600" b="0" i="1" smtClean="0">
                              <a:latin typeface="Cambria Math" panose="02040503050406030204" pitchFamily="18" charset="0"/>
                            </a:rPr>
                            <m:t> + </m:t>
                          </m:r>
                          <m:r>
                            <a:rPr lang="tr-TR" sz="1600" b="0" i="1" smtClean="0">
                              <a:latin typeface="Cambria Math" panose="02040503050406030204" pitchFamily="18" charset="0"/>
                            </a:rPr>
                            <m:t>𝐵</m:t>
                          </m:r>
                        </m:e>
                        <m:sub>
                          <m:r>
                            <a:rPr lang="tr-TR" sz="1600" b="0" i="1" smtClean="0">
                              <a:latin typeface="Cambria Math" panose="02040503050406030204" pitchFamily="18" charset="0"/>
                            </a:rPr>
                            <m:t>𝑋</m:t>
                          </m:r>
                        </m:sub>
                      </m:sSub>
                      <m:r>
                        <a:rPr lang="tr-TR" sz="1600" b="0" i="1" smtClean="0">
                          <a:latin typeface="Cambria Math" panose="02040503050406030204" pitchFamily="18" charset="0"/>
                        </a:rPr>
                        <m:t> =0</m:t>
                      </m:r>
                    </m:oMath>
                  </m:oMathPara>
                </a14:m>
                <a:endParaRPr lang="tr-TR" sz="1600" dirty="0"/>
              </a:p>
            </p:txBody>
          </p:sp>
        </mc:Choice>
        <mc:Fallback xmlns="">
          <p:sp>
            <p:nvSpPr>
              <p:cNvPr id="23" name="Metin kutusu 22"/>
              <p:cNvSpPr txBox="1">
                <a:spLocks noRot="1" noChangeAspect="1" noMove="1" noResize="1" noEditPoints="1" noAdjustHandles="1" noChangeArrowheads="1" noChangeShapeType="1" noTextEdit="1"/>
              </p:cNvSpPr>
              <p:nvPr/>
            </p:nvSpPr>
            <p:spPr>
              <a:xfrm>
                <a:off x="5018331" y="2533921"/>
                <a:ext cx="2334165" cy="246221"/>
              </a:xfrm>
              <a:prstGeom prst="rect">
                <a:avLst/>
              </a:prstGeom>
              <a:blipFill>
                <a:blip r:embed="rId4"/>
                <a:stretch>
                  <a:fillRect l="-1305" r="-1567" b="-15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5" name="Metin kutusu 24"/>
              <p:cNvSpPr txBox="1"/>
              <p:nvPr/>
            </p:nvSpPr>
            <p:spPr>
              <a:xfrm>
                <a:off x="3655056" y="2966323"/>
                <a:ext cx="731226" cy="265650"/>
              </a:xfrm>
              <a:prstGeom prst="rect">
                <a:avLst/>
              </a:prstGeom>
              <a:noFill/>
            </p:spPr>
            <p:txBody>
              <a:bodyPr wrap="none" lIns="0" tIns="0" rIns="0" bIns="0" rtlCol="0">
                <a:spAutoFit/>
              </a:bodyPr>
              <a:lstStyle/>
              <a:p>
                <a14:m>
                  <m:oMath xmlns:m="http://schemas.openxmlformats.org/officeDocument/2006/math">
                    <m:nary>
                      <m:naryPr>
                        <m:chr m:val="∑"/>
                        <m:subHide m:val="on"/>
                        <m:supHide m:val="on"/>
                        <m:ctrlPr>
                          <a:rPr lang="tr-TR" sz="1600" b="0" i="1" smtClean="0">
                            <a:latin typeface="Cambria Math" panose="02040503050406030204" pitchFamily="18" charset="0"/>
                            <a:ea typeface="Cambria Math" panose="02040503050406030204" pitchFamily="18" charset="0"/>
                          </a:rPr>
                        </m:ctrlPr>
                      </m:naryPr>
                      <m:sub/>
                      <m:sup/>
                      <m:e>
                        <m:sSub>
                          <m:sSubPr>
                            <m:ctrlPr>
                              <a:rPr lang="tr-TR" sz="1600" b="0" i="1" smtClean="0">
                                <a:latin typeface="Cambria Math" panose="02040503050406030204" pitchFamily="18" charset="0"/>
                                <a:ea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𝐹</m:t>
                            </m:r>
                          </m:e>
                          <m:sub>
                            <m:r>
                              <a:rPr lang="tr-TR" sz="1600" b="0" i="1" smtClean="0">
                                <a:latin typeface="Cambria Math" panose="02040503050406030204" pitchFamily="18" charset="0"/>
                                <a:ea typeface="Cambria Math" panose="02040503050406030204" pitchFamily="18" charset="0"/>
                              </a:rPr>
                              <m:t>𝑦</m:t>
                            </m:r>
                          </m:sub>
                        </m:sSub>
                      </m:e>
                    </m:nary>
                    <m:r>
                      <a:rPr lang="tr-TR" sz="1600" i="1" smtClean="0">
                        <a:latin typeface="Cambria Math" panose="02040503050406030204" pitchFamily="18" charset="0"/>
                      </a:rPr>
                      <m:t>=</m:t>
                    </m:r>
                    <m:r>
                      <a:rPr lang="tr-TR" sz="1600" b="0" i="1" smtClean="0">
                        <a:latin typeface="Cambria Math" panose="02040503050406030204" pitchFamily="18" charset="0"/>
                      </a:rPr>
                      <m:t> </m:t>
                    </m:r>
                  </m:oMath>
                </a14:m>
                <a:r>
                  <a:rPr lang="tr-TR" sz="1600" dirty="0"/>
                  <a:t>0</a:t>
                </a:r>
              </a:p>
            </p:txBody>
          </p:sp>
        </mc:Choice>
        <mc:Fallback xmlns="">
          <p:sp>
            <p:nvSpPr>
              <p:cNvPr id="25" name="Metin kutusu 24"/>
              <p:cNvSpPr txBox="1">
                <a:spLocks noRot="1" noChangeAspect="1" noMove="1" noResize="1" noEditPoints="1" noAdjustHandles="1" noChangeArrowheads="1" noChangeShapeType="1" noTextEdit="1"/>
              </p:cNvSpPr>
              <p:nvPr/>
            </p:nvSpPr>
            <p:spPr>
              <a:xfrm>
                <a:off x="3655056" y="2966323"/>
                <a:ext cx="731226" cy="265650"/>
              </a:xfrm>
              <a:prstGeom prst="rect">
                <a:avLst/>
              </a:prstGeom>
              <a:blipFill>
                <a:blip r:embed="rId5"/>
                <a:stretch>
                  <a:fillRect l="-50833" t="-158140" r="-20000" b="-23255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6" name="Metin kutusu 25"/>
              <p:cNvSpPr txBox="1"/>
              <p:nvPr/>
            </p:nvSpPr>
            <p:spPr>
              <a:xfrm>
                <a:off x="4939584" y="2956509"/>
                <a:ext cx="2465290" cy="265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1600" b="0" i="1" smtClean="0">
                          <a:latin typeface="Cambria Math" panose="02040503050406030204" pitchFamily="18" charset="0"/>
                        </a:rPr>
                        <m:t>−400−</m:t>
                      </m:r>
                      <m:r>
                        <a:rPr lang="tr-TR" sz="1600" b="0" i="1" smtClean="0">
                          <a:latin typeface="Cambria Math" panose="02040503050406030204" pitchFamily="18" charset="0"/>
                        </a:rPr>
                        <m:t>𝑇</m:t>
                      </m:r>
                      <m:r>
                        <a:rPr lang="tr-TR" sz="1600" i="1">
                          <a:latin typeface="Cambria Math" panose="02040503050406030204" pitchFamily="18" charset="0"/>
                        </a:rPr>
                        <m:t>·</m:t>
                      </m:r>
                      <m:r>
                        <a:rPr lang="tr-TR" sz="1600" b="0" i="1" smtClean="0">
                          <a:latin typeface="Cambria Math" panose="02040503050406030204" pitchFamily="18" charset="0"/>
                        </a:rPr>
                        <m:t>𝐶𝑜𝑠</m:t>
                      </m:r>
                      <m:r>
                        <a:rPr lang="tr-TR" sz="1600" b="0" i="0" smtClean="0">
                          <a:latin typeface="Cambria Math" panose="02040503050406030204" pitchFamily="18" charset="0"/>
                        </a:rPr>
                        <m:t>20</m:t>
                      </m:r>
                      <m:r>
                        <a:rPr lang="tr-TR" sz="1600" b="0" i="0" smtClean="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rPr>
                          </m:ctrlPr>
                        </m:sSubPr>
                        <m:e>
                          <m:r>
                            <a:rPr lang="tr-TR" sz="1600" b="0" i="1" smtClean="0">
                              <a:latin typeface="Cambria Math" panose="02040503050406030204" pitchFamily="18" charset="0"/>
                            </a:rPr>
                            <m:t>𝐵</m:t>
                          </m:r>
                        </m:e>
                        <m:sub>
                          <m:r>
                            <a:rPr lang="tr-TR" sz="1600" b="0" i="1" smtClean="0">
                              <a:latin typeface="Cambria Math" panose="02040503050406030204" pitchFamily="18" charset="0"/>
                            </a:rPr>
                            <m:t>𝑦</m:t>
                          </m:r>
                        </m:sub>
                      </m:sSub>
                      <m:r>
                        <a:rPr lang="tr-TR" sz="1600" b="0" i="1" smtClean="0">
                          <a:latin typeface="Cambria Math" panose="02040503050406030204" pitchFamily="18" charset="0"/>
                        </a:rPr>
                        <m:t>=0</m:t>
                      </m:r>
                    </m:oMath>
                  </m:oMathPara>
                </a14:m>
                <a:endParaRPr lang="tr-TR" sz="1600" dirty="0"/>
              </a:p>
            </p:txBody>
          </p:sp>
        </mc:Choice>
        <mc:Fallback xmlns="">
          <p:sp>
            <p:nvSpPr>
              <p:cNvPr id="26" name="Metin kutusu 25"/>
              <p:cNvSpPr txBox="1">
                <a:spLocks noRot="1" noChangeAspect="1" noMove="1" noResize="1" noEditPoints="1" noAdjustHandles="1" noChangeArrowheads="1" noChangeShapeType="1" noTextEdit="1"/>
              </p:cNvSpPr>
              <p:nvPr/>
            </p:nvSpPr>
            <p:spPr>
              <a:xfrm>
                <a:off x="4939584" y="2956509"/>
                <a:ext cx="2465290" cy="265650"/>
              </a:xfrm>
              <a:prstGeom prst="rect">
                <a:avLst/>
              </a:prstGeom>
              <a:blipFill>
                <a:blip r:embed="rId6"/>
                <a:stretch>
                  <a:fillRect r="-1235" b="-20455"/>
                </a:stretch>
              </a:blipFill>
            </p:spPr>
            <p:txBody>
              <a:bodyPr/>
              <a:lstStyle/>
              <a:p>
                <a:r>
                  <a:rPr lang="tr-TR">
                    <a:noFill/>
                  </a:rPr>
                  <a:t> </a:t>
                </a:r>
              </a:p>
            </p:txBody>
          </p:sp>
        </mc:Fallback>
      </mc:AlternateContent>
      <p:cxnSp>
        <p:nvCxnSpPr>
          <p:cNvPr id="28" name="Düz Ok Bağlayıcısı 27"/>
          <p:cNvCxnSpPr/>
          <p:nvPr/>
        </p:nvCxnSpPr>
        <p:spPr>
          <a:xfrm>
            <a:off x="4538424" y="3099148"/>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Düz Ok Bağlayıcısı 29"/>
          <p:cNvCxnSpPr/>
          <p:nvPr/>
        </p:nvCxnSpPr>
        <p:spPr>
          <a:xfrm>
            <a:off x="4538424" y="2640234"/>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Dikdörtgen 35"/>
          <p:cNvSpPr/>
          <p:nvPr/>
        </p:nvSpPr>
        <p:spPr>
          <a:xfrm>
            <a:off x="3586808" y="4321157"/>
            <a:ext cx="4260027" cy="369332"/>
          </a:xfrm>
          <a:prstGeom prst="rect">
            <a:avLst/>
          </a:prstGeom>
          <a:ln>
            <a:solidFill>
              <a:srgbClr val="FF6A4F"/>
            </a:solidFill>
          </a:ln>
        </p:spPr>
        <p:txBody>
          <a:bodyPr wrap="square">
            <a:spAutoFit/>
          </a:bodyPr>
          <a:lstStyle/>
          <a:p>
            <a:r>
              <a:rPr lang="tr-TR" dirty="0">
                <a:solidFill>
                  <a:srgbClr val="007627"/>
                </a:solidFill>
              </a:rPr>
              <a:t>T= 518,46 N,  </a:t>
            </a:r>
            <a:r>
              <a:rPr lang="tr-TR" dirty="0" err="1">
                <a:solidFill>
                  <a:srgbClr val="007627"/>
                </a:solidFill>
              </a:rPr>
              <a:t>B</a:t>
            </a:r>
            <a:r>
              <a:rPr lang="tr-TR" baseline="-25000" dirty="0" err="1">
                <a:solidFill>
                  <a:srgbClr val="007627"/>
                </a:solidFill>
              </a:rPr>
              <a:t>x</a:t>
            </a:r>
            <a:r>
              <a:rPr lang="tr-TR" dirty="0">
                <a:solidFill>
                  <a:srgbClr val="007627"/>
                </a:solidFill>
              </a:rPr>
              <a:t> = -222,68 N,  </a:t>
            </a:r>
            <a:r>
              <a:rPr lang="tr-TR" dirty="0" err="1">
                <a:solidFill>
                  <a:srgbClr val="007627"/>
                </a:solidFill>
              </a:rPr>
              <a:t>B</a:t>
            </a:r>
            <a:r>
              <a:rPr lang="tr-TR" baseline="-25000" dirty="0" err="1">
                <a:solidFill>
                  <a:srgbClr val="007627"/>
                </a:solidFill>
              </a:rPr>
              <a:t>y</a:t>
            </a:r>
            <a:r>
              <a:rPr lang="tr-TR" dirty="0">
                <a:solidFill>
                  <a:srgbClr val="007627"/>
                </a:solidFill>
              </a:rPr>
              <a:t> = 887,17 N</a:t>
            </a:r>
          </a:p>
        </p:txBody>
      </p:sp>
      <p:sp>
        <p:nvSpPr>
          <p:cNvPr id="37" name="Metin kutusu 36"/>
          <p:cNvSpPr txBox="1"/>
          <p:nvPr/>
        </p:nvSpPr>
        <p:spPr>
          <a:xfrm>
            <a:off x="3605968" y="3935991"/>
            <a:ext cx="4248022" cy="369332"/>
          </a:xfrm>
          <a:prstGeom prst="rect">
            <a:avLst/>
          </a:prstGeom>
          <a:noFill/>
        </p:spPr>
        <p:txBody>
          <a:bodyPr wrap="none" rtlCol="0">
            <a:spAutoFit/>
          </a:bodyPr>
          <a:lstStyle/>
          <a:p>
            <a:r>
              <a:rPr lang="tr-TR" dirty="0"/>
              <a:t>Bu 3 denklemden, 3 bilinmeyen bulunabilir:</a:t>
            </a:r>
          </a:p>
        </p:txBody>
      </p:sp>
      <p:sp>
        <p:nvSpPr>
          <p:cNvPr id="38" name="Metin kutusu 37"/>
          <p:cNvSpPr txBox="1"/>
          <p:nvPr/>
        </p:nvSpPr>
        <p:spPr>
          <a:xfrm>
            <a:off x="900528" y="293688"/>
            <a:ext cx="2877454" cy="338554"/>
          </a:xfrm>
          <a:prstGeom prst="rect">
            <a:avLst/>
          </a:prstGeom>
          <a:noFill/>
        </p:spPr>
        <p:txBody>
          <a:bodyPr wrap="none" rtlCol="0">
            <a:spAutoFit/>
          </a:bodyPr>
          <a:lstStyle/>
          <a:p>
            <a:r>
              <a:rPr lang="tr-TR" sz="1600" b="1" dirty="0"/>
              <a:t>1. Adım serbest cisim diyagramı</a:t>
            </a:r>
          </a:p>
        </p:txBody>
      </p:sp>
      <p:sp>
        <p:nvSpPr>
          <p:cNvPr id="39" name="Metin kutusu 38"/>
          <p:cNvSpPr txBox="1"/>
          <p:nvPr/>
        </p:nvSpPr>
        <p:spPr>
          <a:xfrm>
            <a:off x="323528" y="5422954"/>
            <a:ext cx="8226928" cy="338554"/>
          </a:xfrm>
          <a:prstGeom prst="rect">
            <a:avLst/>
          </a:prstGeom>
          <a:noFill/>
        </p:spPr>
        <p:txBody>
          <a:bodyPr wrap="square" rtlCol="0">
            <a:spAutoFit/>
          </a:bodyPr>
          <a:lstStyle/>
          <a:p>
            <a:pPr marL="285750" indent="-285750">
              <a:buFont typeface="Wingdings" panose="05000000000000000000" pitchFamily="2" charset="2"/>
              <a:buChar char="Ø"/>
            </a:pPr>
            <a:r>
              <a:rPr lang="tr-TR" sz="1600" dirty="0" err="1"/>
              <a:t>B</a:t>
            </a:r>
            <a:r>
              <a:rPr lang="tr-TR" sz="1600" baseline="-25000" dirty="0" err="1"/>
              <a:t>x</a:t>
            </a:r>
            <a:r>
              <a:rPr lang="tr-TR" sz="1600" dirty="0" err="1"/>
              <a:t>’in</a:t>
            </a:r>
            <a:r>
              <a:rPr lang="tr-TR" sz="1600" dirty="0"/>
              <a:t> negatif ( – ) çıkması seçilen yönün tersi yönünde olduğunu gösterir.</a:t>
            </a:r>
          </a:p>
        </p:txBody>
      </p:sp>
      <p:sp>
        <p:nvSpPr>
          <p:cNvPr id="40" name="Metin kutusu 39"/>
          <p:cNvSpPr txBox="1"/>
          <p:nvPr/>
        </p:nvSpPr>
        <p:spPr>
          <a:xfrm>
            <a:off x="323528" y="5750898"/>
            <a:ext cx="8226928" cy="338554"/>
          </a:xfrm>
          <a:prstGeom prst="rect">
            <a:avLst/>
          </a:prstGeom>
          <a:noFill/>
        </p:spPr>
        <p:txBody>
          <a:bodyPr wrap="square" rtlCol="0">
            <a:spAutoFit/>
          </a:bodyPr>
          <a:lstStyle/>
          <a:p>
            <a:pPr marL="285750" indent="-285750">
              <a:buFont typeface="Wingdings" panose="05000000000000000000" pitchFamily="2" charset="2"/>
              <a:buChar char="Ø"/>
            </a:pPr>
            <a:r>
              <a:rPr lang="tr-TR" sz="1600" dirty="0" err="1"/>
              <a:t>B</a:t>
            </a:r>
            <a:r>
              <a:rPr lang="tr-TR" sz="1600" baseline="-25000" dirty="0" err="1"/>
              <a:t>x</a:t>
            </a:r>
            <a:r>
              <a:rPr lang="tr-TR" sz="1600" dirty="0"/>
              <a:t> eğer sola doğru seçilseydi işareti + çıkacaktı. </a:t>
            </a:r>
          </a:p>
        </p:txBody>
      </p:sp>
      <p:sp>
        <p:nvSpPr>
          <p:cNvPr id="41" name="Metin kutusu 40"/>
          <p:cNvSpPr txBox="1"/>
          <p:nvPr/>
        </p:nvSpPr>
        <p:spPr>
          <a:xfrm>
            <a:off x="323528" y="5052304"/>
            <a:ext cx="8226928" cy="338554"/>
          </a:xfrm>
          <a:prstGeom prst="rect">
            <a:avLst/>
          </a:prstGeom>
          <a:noFill/>
        </p:spPr>
        <p:txBody>
          <a:bodyPr wrap="square" rtlCol="0">
            <a:spAutoFit/>
          </a:bodyPr>
          <a:lstStyle/>
          <a:p>
            <a:pPr marL="285750" indent="-285750">
              <a:buFont typeface="Wingdings" panose="05000000000000000000" pitchFamily="2" charset="2"/>
              <a:buChar char="Ø"/>
            </a:pPr>
            <a:r>
              <a:rPr lang="tr-TR" sz="1600" dirty="0" err="1"/>
              <a:t>B</a:t>
            </a:r>
            <a:r>
              <a:rPr lang="tr-TR" sz="1600" baseline="-25000" dirty="0" err="1"/>
              <a:t>x</a:t>
            </a:r>
            <a:r>
              <a:rPr lang="tr-TR" sz="1600" dirty="0"/>
              <a:t>, </a:t>
            </a:r>
            <a:r>
              <a:rPr lang="tr-TR" sz="1600" dirty="0" err="1"/>
              <a:t>B</a:t>
            </a:r>
            <a:r>
              <a:rPr lang="tr-TR" sz="1600" baseline="-25000" dirty="0" err="1"/>
              <a:t>y</a:t>
            </a:r>
            <a:r>
              <a:rPr lang="tr-TR" sz="1600" dirty="0" err="1"/>
              <a:t>’nin</a:t>
            </a:r>
            <a:r>
              <a:rPr lang="tr-TR" sz="1600" dirty="0"/>
              <a:t> yönleri başlangıçta keyfi seçilebilir.</a:t>
            </a:r>
          </a:p>
        </p:txBody>
      </p:sp>
      <p:sp>
        <p:nvSpPr>
          <p:cNvPr id="42" name="Metin kutusu 41"/>
          <p:cNvSpPr txBox="1"/>
          <p:nvPr/>
        </p:nvSpPr>
        <p:spPr>
          <a:xfrm>
            <a:off x="3563888" y="2015263"/>
            <a:ext cx="4421128" cy="338554"/>
          </a:xfrm>
          <a:prstGeom prst="rect">
            <a:avLst/>
          </a:prstGeom>
          <a:noFill/>
        </p:spPr>
        <p:txBody>
          <a:bodyPr wrap="square" rtlCol="0">
            <a:spAutoFit/>
          </a:bodyPr>
          <a:lstStyle/>
          <a:p>
            <a:r>
              <a:rPr lang="tr-TR" sz="1600" b="1" dirty="0"/>
              <a:t>2. Adım düzlemde denge denklemleri (D 3.3)</a:t>
            </a:r>
          </a:p>
        </p:txBody>
      </p:sp>
      <p:sp>
        <p:nvSpPr>
          <p:cNvPr id="53" name="Dikdörtgen 52"/>
          <p:cNvSpPr/>
          <p:nvPr/>
        </p:nvSpPr>
        <p:spPr>
          <a:xfrm>
            <a:off x="107504" y="260648"/>
            <a:ext cx="894027" cy="369332"/>
          </a:xfrm>
          <a:prstGeom prst="rect">
            <a:avLst/>
          </a:prstGeom>
        </p:spPr>
        <p:txBody>
          <a:bodyPr wrap="none">
            <a:spAutoFit/>
          </a:bodyPr>
          <a:lstStyle/>
          <a:p>
            <a:r>
              <a:rPr lang="tr-TR" b="1" dirty="0">
                <a:solidFill>
                  <a:srgbClr val="FF0000"/>
                </a:solidFill>
                <a:ea typeface="Calibri" panose="020F0502020204030204" pitchFamily="34" charset="0"/>
                <a:cs typeface="Times New Roman" panose="02020603050405020304" pitchFamily="18" charset="0"/>
              </a:rPr>
              <a:t>Çözüm:</a:t>
            </a:r>
            <a:endParaRPr lang="tr-TR" dirty="0"/>
          </a:p>
        </p:txBody>
      </p:sp>
      <p:sp>
        <p:nvSpPr>
          <p:cNvPr id="54" name="Metin kutusu 53"/>
          <p:cNvSpPr txBox="1"/>
          <p:nvPr/>
        </p:nvSpPr>
        <p:spPr>
          <a:xfrm>
            <a:off x="32444" y="24045"/>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mc:AlternateContent xmlns:mc="http://schemas.openxmlformats.org/markup-compatibility/2006" xmlns:a14="http://schemas.microsoft.com/office/drawing/2010/main">
        <mc:Choice Requires="a14">
          <p:sp>
            <p:nvSpPr>
              <p:cNvPr id="65" name="Metin kutusu 64">
                <a:extLst>
                  <a:ext uri="{FF2B5EF4-FFF2-40B4-BE49-F238E27FC236}">
                    <a16:creationId xmlns:a16="http://schemas.microsoft.com/office/drawing/2014/main" id="{2C1E7C26-B40D-718D-D987-7D1512D00216}"/>
                  </a:ext>
                </a:extLst>
              </p:cNvPr>
              <p:cNvSpPr txBox="1"/>
              <p:nvPr/>
            </p:nvSpPr>
            <p:spPr>
              <a:xfrm>
                <a:off x="3667055" y="3398803"/>
                <a:ext cx="815801" cy="246221"/>
              </a:xfrm>
              <a:prstGeom prst="rect">
                <a:avLst/>
              </a:prstGeom>
              <a:noFill/>
            </p:spPr>
            <p:txBody>
              <a:bodyPr wrap="none" lIns="0" tIns="0" rIns="0" bIns="0" rtlCol="0">
                <a:spAutoFit/>
              </a:bodyPr>
              <a:lstStyle/>
              <a:p>
                <a14:m>
                  <m:oMath xmlns:m="http://schemas.openxmlformats.org/officeDocument/2006/math">
                    <m:nary>
                      <m:naryPr>
                        <m:chr m:val="∑"/>
                        <m:subHide m:val="on"/>
                        <m:supHide m:val="on"/>
                        <m:ctrlPr>
                          <a:rPr lang="tr-TR" sz="1600" b="0" i="1" smtClean="0">
                            <a:latin typeface="Cambria Math" panose="02040503050406030204" pitchFamily="18" charset="0"/>
                            <a:ea typeface="Cambria Math" panose="02040503050406030204" pitchFamily="18" charset="0"/>
                          </a:rPr>
                        </m:ctrlPr>
                      </m:naryPr>
                      <m:sub/>
                      <m:sup/>
                      <m:e>
                        <m:sSub>
                          <m:sSubPr>
                            <m:ctrlPr>
                              <a:rPr lang="tr-TR" sz="1600" b="0" i="1" smtClean="0">
                                <a:latin typeface="Cambria Math" panose="02040503050406030204" pitchFamily="18" charset="0"/>
                                <a:ea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𝑀</m:t>
                            </m:r>
                          </m:e>
                          <m:sub>
                            <m:r>
                              <a:rPr lang="tr-TR" sz="1600" b="0" i="1" smtClean="0">
                                <a:latin typeface="Cambria Math" panose="02040503050406030204" pitchFamily="18" charset="0"/>
                                <a:ea typeface="Cambria Math" panose="02040503050406030204" pitchFamily="18" charset="0"/>
                              </a:rPr>
                              <m:t>𝐵</m:t>
                            </m:r>
                          </m:sub>
                        </m:sSub>
                      </m:e>
                    </m:nary>
                    <m:r>
                      <a:rPr lang="tr-TR" sz="1600" i="1" smtClean="0">
                        <a:latin typeface="Cambria Math" panose="02040503050406030204" pitchFamily="18" charset="0"/>
                      </a:rPr>
                      <m:t>=</m:t>
                    </m:r>
                    <m:r>
                      <a:rPr lang="tr-TR" sz="1600" b="0" i="1" smtClean="0">
                        <a:latin typeface="Cambria Math" panose="02040503050406030204" pitchFamily="18" charset="0"/>
                      </a:rPr>
                      <m:t> </m:t>
                    </m:r>
                  </m:oMath>
                </a14:m>
                <a:r>
                  <a:rPr lang="tr-TR" sz="1600" dirty="0"/>
                  <a:t>0</a:t>
                </a:r>
              </a:p>
            </p:txBody>
          </p:sp>
        </mc:Choice>
        <mc:Fallback xmlns="">
          <p:sp>
            <p:nvSpPr>
              <p:cNvPr id="65" name="Metin kutusu 64">
                <a:extLst>
                  <a:ext uri="{FF2B5EF4-FFF2-40B4-BE49-F238E27FC236}">
                    <a16:creationId xmlns:a16="http://schemas.microsoft.com/office/drawing/2014/main" id="{2C1E7C26-B40D-718D-D987-7D1512D00216}"/>
                  </a:ext>
                </a:extLst>
              </p:cNvPr>
              <p:cNvSpPr txBox="1">
                <a:spLocks noRot="1" noChangeAspect="1" noMove="1" noResize="1" noEditPoints="1" noAdjustHandles="1" noChangeArrowheads="1" noChangeShapeType="1" noTextEdit="1"/>
              </p:cNvSpPr>
              <p:nvPr/>
            </p:nvSpPr>
            <p:spPr>
              <a:xfrm>
                <a:off x="3667055" y="3398803"/>
                <a:ext cx="815801" cy="246221"/>
              </a:xfrm>
              <a:prstGeom prst="rect">
                <a:avLst/>
              </a:prstGeom>
              <a:blipFill>
                <a:blip r:embed="rId7"/>
                <a:stretch>
                  <a:fillRect l="-45865" t="-172500" r="-15038" b="-255000"/>
                </a:stretch>
              </a:blipFill>
            </p:spPr>
            <p:txBody>
              <a:bodyPr/>
              <a:lstStyle/>
              <a:p>
                <a:r>
                  <a:rPr lang="tr-TR">
                    <a:noFill/>
                  </a:rPr>
                  <a:t> </a:t>
                </a:r>
              </a:p>
            </p:txBody>
          </p:sp>
        </mc:Fallback>
      </mc:AlternateContent>
      <p:cxnSp>
        <p:nvCxnSpPr>
          <p:cNvPr id="66" name="Düz Ok Bağlayıcısı 65">
            <a:extLst>
              <a:ext uri="{FF2B5EF4-FFF2-40B4-BE49-F238E27FC236}">
                <a16:creationId xmlns:a16="http://schemas.microsoft.com/office/drawing/2014/main" id="{A5D26751-20C8-FD15-953E-E83AFF3BDE39}"/>
              </a:ext>
            </a:extLst>
          </p:cNvPr>
          <p:cNvCxnSpPr/>
          <p:nvPr/>
        </p:nvCxnSpPr>
        <p:spPr>
          <a:xfrm>
            <a:off x="4531763" y="3514624"/>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Metin kutusu 66">
                <a:extLst>
                  <a:ext uri="{FF2B5EF4-FFF2-40B4-BE49-F238E27FC236}">
                    <a16:creationId xmlns:a16="http://schemas.microsoft.com/office/drawing/2014/main" id="{198BC8E5-DE19-14EB-E32D-43B283ED6325}"/>
                  </a:ext>
                </a:extLst>
              </p:cNvPr>
              <p:cNvSpPr txBox="1"/>
              <p:nvPr/>
            </p:nvSpPr>
            <p:spPr>
              <a:xfrm>
                <a:off x="4817407" y="3398803"/>
                <a:ext cx="426002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tr-TR" sz="1400" b="0" i="1" smtClean="0">
                              <a:latin typeface="Cambria Math" panose="02040503050406030204" pitchFamily="18" charset="0"/>
                            </a:rPr>
                          </m:ctrlPr>
                        </m:dPr>
                        <m:e>
                          <m:r>
                            <a:rPr lang="tr-TR" sz="1400" b="0" i="1" smtClean="0">
                              <a:latin typeface="Cambria Math" panose="02040503050406030204" pitchFamily="18" charset="0"/>
                            </a:rPr>
                            <m:t>400+</m:t>
                          </m:r>
                          <m:r>
                            <m:rPr>
                              <m:sty m:val="p"/>
                            </m:rPr>
                            <a:rPr lang="tr-TR" sz="1400">
                              <a:latin typeface="Cambria Math" panose="02040503050406030204" pitchFamily="18" charset="0"/>
                              <a:ea typeface="Cambria Math" panose="02040503050406030204" pitchFamily="18" charset="0"/>
                            </a:rPr>
                            <m:t>Tcos</m:t>
                          </m:r>
                          <m:r>
                            <a:rPr lang="tr-TR" sz="1400">
                              <a:latin typeface="Cambria Math" panose="02040503050406030204" pitchFamily="18" charset="0"/>
                              <a:ea typeface="Cambria Math" panose="02040503050406030204" pitchFamily="18" charset="0"/>
                            </a:rPr>
                            <m:t>20</m:t>
                          </m:r>
                        </m:e>
                      </m:d>
                      <m:r>
                        <a:rPr lang="tr-TR" sz="1400" b="0" i="1" smtClean="0">
                          <a:latin typeface="Cambria Math" panose="02040503050406030204" pitchFamily="18" charset="0"/>
                          <a:ea typeface="Cambria Math" panose="02040503050406030204" pitchFamily="18" charset="0"/>
                        </a:rPr>
                        <m:t>∙193</m:t>
                      </m:r>
                      <m:r>
                        <a:rPr lang="tr-TR" sz="1400" b="0" i="0" smtClean="0">
                          <a:latin typeface="Cambria Math" panose="02040503050406030204" pitchFamily="18" charset="0"/>
                          <a:ea typeface="Cambria Math" panose="02040503050406030204" pitchFamily="18" charset="0"/>
                        </a:rPr>
                        <m:t>+</m:t>
                      </m:r>
                      <m:r>
                        <m:rPr>
                          <m:sty m:val="p"/>
                        </m:rPr>
                        <a:rPr lang="tr-TR" sz="1400">
                          <a:latin typeface="Cambria Math" panose="02040503050406030204" pitchFamily="18" charset="0"/>
                          <a:ea typeface="Cambria Math" panose="02040503050406030204" pitchFamily="18" charset="0"/>
                        </a:rPr>
                        <m:t>T</m:t>
                      </m:r>
                      <m:r>
                        <a:rPr lang="tr-TR" sz="1400" i="1">
                          <a:latin typeface="Cambria Math" panose="02040503050406030204" pitchFamily="18" charset="0"/>
                          <a:ea typeface="Cambria Math" panose="02040503050406030204" pitchFamily="18" charset="0"/>
                        </a:rPr>
                        <m:t>∙</m:t>
                      </m:r>
                      <m:r>
                        <m:rPr>
                          <m:sty m:val="p"/>
                        </m:rPr>
                        <a:rPr lang="tr-TR" sz="1400" b="0" i="0" smtClean="0">
                          <a:latin typeface="Cambria Math" panose="02040503050406030204" pitchFamily="18" charset="0"/>
                          <a:ea typeface="Cambria Math" panose="02040503050406030204" pitchFamily="18" charset="0"/>
                        </a:rPr>
                        <m:t>sin</m:t>
                      </m:r>
                      <m:r>
                        <a:rPr lang="tr-TR" sz="1400">
                          <a:latin typeface="Cambria Math" panose="02040503050406030204" pitchFamily="18" charset="0"/>
                          <a:ea typeface="Cambria Math" panose="02040503050406030204" pitchFamily="18" charset="0"/>
                        </a:rPr>
                        <m:t>20</m:t>
                      </m:r>
                      <m:r>
                        <a:rPr lang="tr-TR" sz="1400" i="1">
                          <a:latin typeface="Cambria Math" panose="02040503050406030204" pitchFamily="18" charset="0"/>
                          <a:ea typeface="Cambria Math" panose="02040503050406030204" pitchFamily="18" charset="0"/>
                        </a:rPr>
                        <m:t>∙</m:t>
                      </m:r>
                      <m:r>
                        <a:rPr lang="tr-TR" sz="1400" b="0" i="0" smtClean="0">
                          <a:latin typeface="Cambria Math" panose="02040503050406030204" pitchFamily="18" charset="0"/>
                          <a:ea typeface="Cambria Math" panose="02040503050406030204" pitchFamily="18" charset="0"/>
                        </a:rPr>
                        <m:t>230−400</m:t>
                      </m:r>
                      <m:r>
                        <a:rPr lang="tr-TR" sz="1400" i="1" smtClean="0">
                          <a:latin typeface="Cambria Math" panose="02040503050406030204" pitchFamily="18" charset="0"/>
                          <a:ea typeface="Cambria Math" panose="02040503050406030204" pitchFamily="18" charset="0"/>
                        </a:rPr>
                        <m:t>∙</m:t>
                      </m:r>
                      <m:r>
                        <a:rPr lang="tr-TR" sz="1400" b="0" i="0" smtClean="0">
                          <a:latin typeface="Cambria Math" panose="02040503050406030204" pitchFamily="18" charset="0"/>
                          <a:ea typeface="Cambria Math" panose="02040503050406030204" pitchFamily="18" charset="0"/>
                        </a:rPr>
                        <m:t>530=0</m:t>
                      </m:r>
                    </m:oMath>
                  </m:oMathPara>
                </a14:m>
                <a:endParaRPr lang="tr-TR" dirty="0"/>
              </a:p>
            </p:txBody>
          </p:sp>
        </mc:Choice>
        <mc:Fallback xmlns="">
          <p:sp>
            <p:nvSpPr>
              <p:cNvPr id="67" name="Metin kutusu 66">
                <a:extLst>
                  <a:ext uri="{FF2B5EF4-FFF2-40B4-BE49-F238E27FC236}">
                    <a16:creationId xmlns:a16="http://schemas.microsoft.com/office/drawing/2014/main" id="{198BC8E5-DE19-14EB-E32D-43B283ED6325}"/>
                  </a:ext>
                </a:extLst>
              </p:cNvPr>
              <p:cNvSpPr txBox="1">
                <a:spLocks noRot="1" noChangeAspect="1" noMove="1" noResize="1" noEditPoints="1" noAdjustHandles="1" noChangeArrowheads="1" noChangeShapeType="1" noTextEdit="1"/>
              </p:cNvSpPr>
              <p:nvPr/>
            </p:nvSpPr>
            <p:spPr>
              <a:xfrm>
                <a:off x="4817407" y="3398803"/>
                <a:ext cx="4260027" cy="215444"/>
              </a:xfrm>
              <a:prstGeom prst="rect">
                <a:avLst/>
              </a:prstGeom>
              <a:blipFill>
                <a:blip r:embed="rId8"/>
                <a:stretch>
                  <a:fillRect r="-572" b="-5714"/>
                </a:stretch>
              </a:blipFill>
            </p:spPr>
            <p:txBody>
              <a:bodyPr/>
              <a:lstStyle/>
              <a:p>
                <a:r>
                  <a:rPr lang="tr-TR">
                    <a:noFill/>
                  </a:rPr>
                  <a:t> </a:t>
                </a:r>
              </a:p>
            </p:txBody>
          </p:sp>
        </mc:Fallback>
      </mc:AlternateContent>
      <p:grpSp>
        <p:nvGrpSpPr>
          <p:cNvPr id="78" name="Grup 77">
            <a:extLst>
              <a:ext uri="{FF2B5EF4-FFF2-40B4-BE49-F238E27FC236}">
                <a16:creationId xmlns:a16="http://schemas.microsoft.com/office/drawing/2014/main" id="{A4AE6B2D-3252-8954-C17E-11C2712871AA}"/>
              </a:ext>
            </a:extLst>
          </p:cNvPr>
          <p:cNvGrpSpPr/>
          <p:nvPr/>
        </p:nvGrpSpPr>
        <p:grpSpPr>
          <a:xfrm>
            <a:off x="179512" y="789086"/>
            <a:ext cx="6179886" cy="3936058"/>
            <a:chOff x="179512" y="789086"/>
            <a:chExt cx="6179886" cy="3936058"/>
          </a:xfrm>
        </p:grpSpPr>
        <p:grpSp>
          <p:nvGrpSpPr>
            <p:cNvPr id="44" name="Grup 43">
              <a:extLst>
                <a:ext uri="{FF2B5EF4-FFF2-40B4-BE49-F238E27FC236}">
                  <a16:creationId xmlns:a16="http://schemas.microsoft.com/office/drawing/2014/main" id="{3C3A733F-1457-2552-9E23-2F63AC7B5DCB}"/>
                </a:ext>
              </a:extLst>
            </p:cNvPr>
            <p:cNvGrpSpPr/>
            <p:nvPr/>
          </p:nvGrpSpPr>
          <p:grpSpPr>
            <a:xfrm>
              <a:off x="179512" y="789086"/>
              <a:ext cx="6179886" cy="3936058"/>
              <a:chOff x="355113" y="774233"/>
              <a:chExt cx="6179886" cy="3936058"/>
            </a:xfrm>
          </p:grpSpPr>
          <mc:AlternateContent xmlns:mc="http://schemas.openxmlformats.org/markup-compatibility/2006" xmlns:a14="http://schemas.microsoft.com/office/drawing/2010/main">
            <mc:Choice Requires="a14">
              <p:sp>
                <p:nvSpPr>
                  <p:cNvPr id="45" name="Metin kutusu 44">
                    <a:extLst>
                      <a:ext uri="{FF2B5EF4-FFF2-40B4-BE49-F238E27FC236}">
                        <a16:creationId xmlns:a16="http://schemas.microsoft.com/office/drawing/2014/main" id="{B97B679E-0F5F-4132-EACE-430551BFE323}"/>
                      </a:ext>
                    </a:extLst>
                  </p:cNvPr>
                  <p:cNvSpPr txBox="1"/>
                  <p:nvPr/>
                </p:nvSpPr>
                <p:spPr>
                  <a:xfrm>
                    <a:off x="3811497" y="812258"/>
                    <a:ext cx="2723502" cy="9142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1600" b="0" i="1" smtClean="0">
                              <a:latin typeface="Cambria Math" panose="02040503050406030204" pitchFamily="18" charset="0"/>
                            </a:rPr>
                            <m:t>𝑊</m:t>
                          </m:r>
                          <m:r>
                            <a:rPr lang="tr-TR" sz="1600" b="0" i="1" smtClean="0">
                              <a:latin typeface="Cambria Math" panose="02040503050406030204" pitchFamily="18" charset="0"/>
                            </a:rPr>
                            <m:t>=</m:t>
                          </m:r>
                          <m:r>
                            <a:rPr lang="tr-TR" sz="1600" b="0" i="1" smtClean="0">
                              <a:latin typeface="Cambria Math" panose="02040503050406030204" pitchFamily="18" charset="0"/>
                            </a:rPr>
                            <m:t>𝑚</m:t>
                          </m:r>
                          <m:r>
                            <a:rPr lang="tr-TR" sz="1600" b="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𝑔</m:t>
                          </m:r>
                        </m:oMath>
                        <m:oMath xmlns:m="http://schemas.openxmlformats.org/officeDocument/2006/math">
                          <m:r>
                            <a:rPr lang="tr-TR" sz="1600" b="0" i="1" smtClean="0">
                              <a:latin typeface="Cambria Math" panose="02040503050406030204" pitchFamily="18" charset="0"/>
                              <a:ea typeface="Cambria Math" panose="02040503050406030204" pitchFamily="18" charset="0"/>
                            </a:rPr>
                            <m:t>𝑊</m:t>
                          </m:r>
                          <m:r>
                            <a:rPr lang="tr-TR" sz="1600" b="0" i="1" smtClean="0">
                              <a:latin typeface="Cambria Math" panose="02040503050406030204" pitchFamily="18" charset="0"/>
                              <a:ea typeface="Cambria Math" panose="02040503050406030204" pitchFamily="18" charset="0"/>
                            </a:rPr>
                            <m:t>=40,77 </m:t>
                          </m:r>
                          <m:d>
                            <m:dPr>
                              <m:ctrlPr>
                                <a:rPr lang="tr-TR" sz="1600" b="0" i="1" smtClean="0">
                                  <a:latin typeface="Cambria Math" panose="02040503050406030204" pitchFamily="18" charset="0"/>
                                  <a:ea typeface="Cambria Math" panose="02040503050406030204" pitchFamily="18" charset="0"/>
                                </a:rPr>
                              </m:ctrlPr>
                            </m:dPr>
                            <m:e>
                              <m:r>
                                <a:rPr lang="tr-TR" sz="1600" b="0" i="1" smtClean="0">
                                  <a:latin typeface="Cambria Math" panose="02040503050406030204" pitchFamily="18" charset="0"/>
                                  <a:ea typeface="Cambria Math" panose="02040503050406030204" pitchFamily="18" charset="0"/>
                                </a:rPr>
                                <m:t>𝑘𝑔</m:t>
                              </m:r>
                            </m:e>
                          </m:d>
                          <m:r>
                            <a:rPr lang="tr-TR" sz="1600" b="0" i="1" smtClean="0">
                              <a:latin typeface="Cambria Math" panose="02040503050406030204" pitchFamily="18" charset="0"/>
                              <a:ea typeface="Cambria Math" panose="02040503050406030204" pitchFamily="18" charset="0"/>
                            </a:rPr>
                            <m:t>∙9,81 </m:t>
                          </m:r>
                          <m:r>
                            <a:rPr lang="tr-TR" sz="1600" i="1">
                              <a:latin typeface="Cambria Math" panose="02040503050406030204" pitchFamily="18" charset="0"/>
                              <a:ea typeface="Cambria Math" panose="02040503050406030204" pitchFamily="18" charset="0"/>
                            </a:rPr>
                            <m:t>(</m:t>
                          </m:r>
                          <m:r>
                            <a:rPr lang="tr-TR" sz="1600" i="1">
                              <a:latin typeface="Cambria Math" panose="02040503050406030204" pitchFamily="18" charset="0"/>
                              <a:ea typeface="Cambria Math" panose="02040503050406030204" pitchFamily="18" charset="0"/>
                            </a:rPr>
                            <m:t>𝑚</m:t>
                          </m:r>
                          <m:r>
                            <a:rPr lang="tr-TR" sz="1600" i="1">
                              <a:latin typeface="Cambria Math" panose="02040503050406030204" pitchFamily="18" charset="0"/>
                              <a:ea typeface="Cambria Math" panose="02040503050406030204" pitchFamily="18" charset="0"/>
                            </a:rPr>
                            <m:t>/</m:t>
                          </m:r>
                          <m:sSup>
                            <m:sSupPr>
                              <m:ctrlPr>
                                <a:rPr lang="tr-TR" sz="1600" i="1">
                                  <a:latin typeface="Cambria Math" panose="02040503050406030204" pitchFamily="18" charset="0"/>
                                  <a:ea typeface="Cambria Math" panose="02040503050406030204" pitchFamily="18" charset="0"/>
                                </a:rPr>
                              </m:ctrlPr>
                            </m:sSupPr>
                            <m:e>
                              <m:r>
                                <a:rPr lang="tr-TR" sz="1600" i="1">
                                  <a:latin typeface="Cambria Math" panose="02040503050406030204" pitchFamily="18" charset="0"/>
                                  <a:ea typeface="Cambria Math" panose="02040503050406030204" pitchFamily="18" charset="0"/>
                                </a:rPr>
                                <m:t>𝑠</m:t>
                              </m:r>
                            </m:e>
                            <m:sup>
                              <m:r>
                                <a:rPr lang="tr-TR" sz="1600" i="1">
                                  <a:latin typeface="Cambria Math" panose="02040503050406030204" pitchFamily="18" charset="0"/>
                                  <a:ea typeface="Cambria Math" panose="02040503050406030204" pitchFamily="18" charset="0"/>
                                </a:rPr>
                                <m:t>2</m:t>
                              </m:r>
                            </m:sup>
                          </m:sSup>
                          <m:r>
                            <a:rPr lang="tr-TR" sz="1600" i="1">
                              <a:latin typeface="Cambria Math" panose="02040503050406030204" pitchFamily="18" charset="0"/>
                              <a:ea typeface="Cambria Math" panose="02040503050406030204" pitchFamily="18" charset="0"/>
                            </a:rPr>
                            <m:t>)</m:t>
                          </m:r>
                        </m:oMath>
                      </m:oMathPara>
                    </a14:m>
                    <a:endParaRPr lang="tr-TR" sz="16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tr-TR" sz="1600" i="1">
                              <a:latin typeface="Cambria Math" panose="02040503050406030204" pitchFamily="18" charset="0"/>
                              <a:ea typeface="Cambria Math" panose="02040503050406030204" pitchFamily="18" charset="0"/>
                            </a:rPr>
                            <m:t>𝑊</m:t>
                          </m:r>
                          <m:r>
                            <a:rPr lang="tr-TR" sz="160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400</m:t>
                          </m:r>
                          <m:r>
                            <a:rPr lang="tr-TR" sz="1600" i="1">
                              <a:latin typeface="Cambria Math" panose="02040503050406030204" pitchFamily="18" charset="0"/>
                              <a:ea typeface="Cambria Math" panose="02040503050406030204" pitchFamily="18" charset="0"/>
                            </a:rPr>
                            <m:t> </m:t>
                          </m:r>
                          <m:r>
                            <a:rPr lang="tr-TR" sz="1600" b="0" i="1" smtClean="0">
                              <a:latin typeface="Cambria Math" panose="02040503050406030204" pitchFamily="18" charset="0"/>
                              <a:ea typeface="Cambria Math" panose="02040503050406030204" pitchFamily="18" charset="0"/>
                            </a:rPr>
                            <m:t>𝑘𝑔</m:t>
                          </m:r>
                          <m:r>
                            <a:rPr lang="tr-TR" sz="1600" i="1">
                              <a:latin typeface="Cambria Math" panose="02040503050406030204" pitchFamily="18" charset="0"/>
                              <a:ea typeface="Cambria Math" panose="02040503050406030204" pitchFamily="18" charset="0"/>
                            </a:rPr>
                            <m:t>∙</m:t>
                          </m:r>
                          <m:f>
                            <m:fPr>
                              <m:ctrlPr>
                                <a:rPr lang="tr-TR" sz="1600" b="0" i="1" smtClean="0">
                                  <a:latin typeface="Cambria Math" panose="02040503050406030204" pitchFamily="18" charset="0"/>
                                  <a:ea typeface="Cambria Math" panose="02040503050406030204" pitchFamily="18" charset="0"/>
                                </a:rPr>
                              </m:ctrlPr>
                            </m:fPr>
                            <m:num>
                              <m:r>
                                <a:rPr lang="tr-TR" sz="1600" i="1">
                                  <a:latin typeface="Cambria Math" panose="02040503050406030204" pitchFamily="18" charset="0"/>
                                  <a:ea typeface="Cambria Math" panose="02040503050406030204" pitchFamily="18" charset="0"/>
                                </a:rPr>
                                <m:t>𝑚</m:t>
                              </m:r>
                            </m:num>
                            <m:den>
                              <m:sSup>
                                <m:sSupPr>
                                  <m:ctrlPr>
                                    <a:rPr lang="tr-TR" sz="1600" i="1">
                                      <a:latin typeface="Cambria Math" panose="02040503050406030204" pitchFamily="18" charset="0"/>
                                      <a:ea typeface="Cambria Math" panose="02040503050406030204" pitchFamily="18" charset="0"/>
                                    </a:rPr>
                                  </m:ctrlPr>
                                </m:sSupPr>
                                <m:e>
                                  <m:r>
                                    <a:rPr lang="tr-TR" sz="1600" i="1">
                                      <a:latin typeface="Cambria Math" panose="02040503050406030204" pitchFamily="18" charset="0"/>
                                      <a:ea typeface="Cambria Math" panose="02040503050406030204" pitchFamily="18" charset="0"/>
                                    </a:rPr>
                                    <m:t>𝑠</m:t>
                                  </m:r>
                                </m:e>
                                <m:sup>
                                  <m:r>
                                    <a:rPr lang="tr-TR" sz="1600" i="1">
                                      <a:latin typeface="Cambria Math" panose="02040503050406030204" pitchFamily="18" charset="0"/>
                                      <a:ea typeface="Cambria Math" panose="02040503050406030204" pitchFamily="18" charset="0"/>
                                    </a:rPr>
                                    <m:t>2</m:t>
                                  </m:r>
                                </m:sup>
                              </m:sSup>
                            </m:den>
                          </m:f>
                          <m:r>
                            <a:rPr lang="tr-TR" sz="1600" b="0" i="1" smtClean="0">
                              <a:latin typeface="Cambria Math" panose="02040503050406030204" pitchFamily="18" charset="0"/>
                              <a:ea typeface="Cambria Math" panose="02040503050406030204" pitchFamily="18" charset="0"/>
                            </a:rPr>
                            <m:t>=400 </m:t>
                          </m:r>
                          <m:r>
                            <a:rPr lang="tr-TR" sz="1600" b="0" i="1" smtClean="0">
                              <a:latin typeface="Cambria Math" panose="02040503050406030204" pitchFamily="18" charset="0"/>
                              <a:ea typeface="Cambria Math" panose="02040503050406030204" pitchFamily="18" charset="0"/>
                            </a:rPr>
                            <m:t>𝑁</m:t>
                          </m:r>
                        </m:oMath>
                      </m:oMathPara>
                    </a14:m>
                    <a:endParaRPr lang="tr-TR" sz="1600" b="0" dirty="0">
                      <a:ea typeface="Cambria Math" panose="02040503050406030204" pitchFamily="18" charset="0"/>
                    </a:endParaRPr>
                  </a:p>
                </p:txBody>
              </p:sp>
            </mc:Choice>
            <mc:Fallback xmlns="">
              <p:sp>
                <p:nvSpPr>
                  <p:cNvPr id="45" name="Metin kutusu 44">
                    <a:extLst>
                      <a:ext uri="{FF2B5EF4-FFF2-40B4-BE49-F238E27FC236}">
                        <a16:creationId xmlns:a16="http://schemas.microsoft.com/office/drawing/2014/main" id="{B97B679E-0F5F-4132-EACE-430551BFE323}"/>
                      </a:ext>
                    </a:extLst>
                  </p:cNvPr>
                  <p:cNvSpPr txBox="1">
                    <a:spLocks noRot="1" noChangeAspect="1" noMove="1" noResize="1" noEditPoints="1" noAdjustHandles="1" noChangeArrowheads="1" noChangeShapeType="1" noTextEdit="1"/>
                  </p:cNvSpPr>
                  <p:nvPr/>
                </p:nvSpPr>
                <p:spPr>
                  <a:xfrm>
                    <a:off x="3811497" y="812258"/>
                    <a:ext cx="2723502" cy="914225"/>
                  </a:xfrm>
                  <a:prstGeom prst="rect">
                    <a:avLst/>
                  </a:prstGeom>
                  <a:blipFill>
                    <a:blip r:embed="rId9"/>
                    <a:stretch>
                      <a:fillRect l="-2461" r="-1790" b="-4000"/>
                    </a:stretch>
                  </a:blipFill>
                </p:spPr>
                <p:txBody>
                  <a:bodyPr/>
                  <a:lstStyle/>
                  <a:p>
                    <a:r>
                      <a:rPr lang="tr-TR">
                        <a:noFill/>
                      </a:rPr>
                      <a:t> </a:t>
                    </a:r>
                  </a:p>
                </p:txBody>
              </p:sp>
            </mc:Fallback>
          </mc:AlternateContent>
          <p:grpSp>
            <p:nvGrpSpPr>
              <p:cNvPr id="46" name="Grup 45">
                <a:extLst>
                  <a:ext uri="{FF2B5EF4-FFF2-40B4-BE49-F238E27FC236}">
                    <a16:creationId xmlns:a16="http://schemas.microsoft.com/office/drawing/2014/main" id="{C4DC6FD6-2FB3-0560-8157-21B1C2756C9B}"/>
                  </a:ext>
                </a:extLst>
              </p:cNvPr>
              <p:cNvGrpSpPr/>
              <p:nvPr/>
            </p:nvGrpSpPr>
            <p:grpSpPr>
              <a:xfrm>
                <a:off x="355113" y="774233"/>
                <a:ext cx="3259410" cy="3936058"/>
                <a:chOff x="126577" y="698652"/>
                <a:chExt cx="3259410" cy="3936058"/>
              </a:xfrm>
            </p:grpSpPr>
            <p:grpSp>
              <p:nvGrpSpPr>
                <p:cNvPr id="47" name="Grup 46">
                  <a:extLst>
                    <a:ext uri="{FF2B5EF4-FFF2-40B4-BE49-F238E27FC236}">
                      <a16:creationId xmlns:a16="http://schemas.microsoft.com/office/drawing/2014/main" id="{77531807-E3C1-597F-6524-734F40704478}"/>
                    </a:ext>
                  </a:extLst>
                </p:cNvPr>
                <p:cNvGrpSpPr/>
                <p:nvPr/>
              </p:nvGrpSpPr>
              <p:grpSpPr>
                <a:xfrm>
                  <a:off x="557062" y="698652"/>
                  <a:ext cx="2828925" cy="3826712"/>
                  <a:chOff x="557062" y="698652"/>
                  <a:chExt cx="2828925" cy="3826712"/>
                </a:xfrm>
              </p:grpSpPr>
              <p:pic>
                <p:nvPicPr>
                  <p:cNvPr id="58" name="Resim 57"/>
                  <p:cNvPicPr>
                    <a:picLocks noChangeAspect="1"/>
                  </p:cNvPicPr>
                  <p:nvPr/>
                </p:nvPicPr>
                <p:blipFill>
                  <a:blip r:embed="rId10">
                    <a:alphaModFix/>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557062" y="698652"/>
                    <a:ext cx="2828925" cy="3778485"/>
                  </a:xfrm>
                  <a:prstGeom prst="rect">
                    <a:avLst/>
                  </a:prstGeom>
                </p:spPr>
              </p:pic>
              <p:grpSp>
                <p:nvGrpSpPr>
                  <p:cNvPr id="59" name="Grup 58">
                    <a:extLst>
                      <a:ext uri="{FF2B5EF4-FFF2-40B4-BE49-F238E27FC236}">
                        <a16:creationId xmlns:a16="http://schemas.microsoft.com/office/drawing/2014/main" id="{AAFE15F8-9651-0DBF-A395-E76CAE867E0C}"/>
                      </a:ext>
                    </a:extLst>
                  </p:cNvPr>
                  <p:cNvGrpSpPr/>
                  <p:nvPr/>
                </p:nvGrpSpPr>
                <p:grpSpPr>
                  <a:xfrm>
                    <a:off x="1320424" y="3515997"/>
                    <a:ext cx="1082348" cy="1009367"/>
                    <a:chOff x="1213279" y="3743927"/>
                    <a:chExt cx="1082348" cy="1009367"/>
                  </a:xfrm>
                </p:grpSpPr>
                <p:grpSp>
                  <p:nvGrpSpPr>
                    <p:cNvPr id="60" name="Grup 59">
                      <a:extLst>
                        <a:ext uri="{FF2B5EF4-FFF2-40B4-BE49-F238E27FC236}">
                          <a16:creationId xmlns:a16="http://schemas.microsoft.com/office/drawing/2014/main" id="{8B3109EB-CCDF-2D59-9FAF-26BEBE3960CF}"/>
                        </a:ext>
                      </a:extLst>
                    </p:cNvPr>
                    <p:cNvGrpSpPr/>
                    <p:nvPr/>
                  </p:nvGrpSpPr>
                  <p:grpSpPr>
                    <a:xfrm>
                      <a:off x="1213279" y="4469622"/>
                      <a:ext cx="1082348" cy="283672"/>
                      <a:chOff x="1213279" y="4469622"/>
                      <a:chExt cx="1082348" cy="283672"/>
                    </a:xfrm>
                  </p:grpSpPr>
                  <p:cxnSp>
                    <p:nvCxnSpPr>
                      <p:cNvPr id="63" name="Düz Ok Bağlayıcısı 62">
                        <a:extLst>
                          <a:ext uri="{FF2B5EF4-FFF2-40B4-BE49-F238E27FC236}">
                            <a16:creationId xmlns:a16="http://schemas.microsoft.com/office/drawing/2014/main" id="{0CEF3C3C-AFB0-1F5A-A1F2-41354B03F52E}"/>
                          </a:ext>
                        </a:extLst>
                      </p:cNvPr>
                      <p:cNvCxnSpPr/>
                      <p:nvPr/>
                    </p:nvCxnSpPr>
                    <p:spPr>
                      <a:xfrm>
                        <a:off x="1320338" y="4469622"/>
                        <a:ext cx="864096" cy="0"/>
                      </a:xfrm>
                      <a:prstGeom prst="straightConnector1">
                        <a:avLst/>
                      </a:prstGeom>
                      <a:ln w="6350">
                        <a:solidFill>
                          <a:schemeClr val="accent6">
                            <a:lumMod val="75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Metin kutusu 63">
                            <a:extLst>
                              <a:ext uri="{FF2B5EF4-FFF2-40B4-BE49-F238E27FC236}">
                                <a16:creationId xmlns:a16="http://schemas.microsoft.com/office/drawing/2014/main" id="{021989DC-885C-11A5-44F8-70D9D64372D7}"/>
                              </a:ext>
                            </a:extLst>
                          </p:cNvPr>
                          <p:cNvSpPr txBox="1"/>
                          <p:nvPr/>
                        </p:nvSpPr>
                        <p:spPr>
                          <a:xfrm>
                            <a:off x="1213279" y="4499378"/>
                            <a:ext cx="1082348" cy="253916"/>
                          </a:xfrm>
                          <a:prstGeom prst="rect">
                            <a:avLst/>
                          </a:prstGeom>
                          <a:noFill/>
                        </p:spPr>
                        <p:txBody>
                          <a:bodyPr wrap="none" rtlCol="0">
                            <a:spAutoFit/>
                          </a:bodyPr>
                          <a:lstStyle/>
                          <a:p>
                            <a:r>
                              <a:rPr lang="tr-TR" sz="1050" dirty="0">
                                <a:solidFill>
                                  <a:schemeClr val="tx1"/>
                                </a:solidFill>
                              </a:rPr>
                              <a:t>230</a:t>
                            </a:r>
                            <a14:m>
                              <m:oMath xmlns:m="http://schemas.openxmlformats.org/officeDocument/2006/math">
                                <m:r>
                                  <a:rPr lang="tr-TR" sz="1050" b="1" i="1">
                                    <a:solidFill>
                                      <a:schemeClr val="tx1"/>
                                    </a:solidFill>
                                    <a:latin typeface="Cambria Math" panose="02040503050406030204" pitchFamily="18" charset="0"/>
                                  </a:rPr>
                                  <m:t>·</m:t>
                                </m:r>
                              </m:oMath>
                            </a14:m>
                            <a:r>
                              <a:rPr lang="tr-TR" sz="1050" dirty="0">
                                <a:solidFill>
                                  <a:schemeClr val="tx1"/>
                                </a:solidFill>
                              </a:rPr>
                              <a:t>tan40 ≈ 193</a:t>
                            </a:r>
                          </a:p>
                        </p:txBody>
                      </p:sp>
                    </mc:Choice>
                    <mc:Fallback xmlns="">
                      <p:sp>
                        <p:nvSpPr>
                          <p:cNvPr id="64" name="Metin kutusu 63">
                            <a:extLst>
                              <a:ext uri="{FF2B5EF4-FFF2-40B4-BE49-F238E27FC236}">
                                <a16:creationId xmlns:a16="http://schemas.microsoft.com/office/drawing/2014/main" id="{021989DC-885C-11A5-44F8-70D9D64372D7}"/>
                              </a:ext>
                            </a:extLst>
                          </p:cNvPr>
                          <p:cNvSpPr txBox="1">
                            <a:spLocks noRot="1" noChangeAspect="1" noMove="1" noResize="1" noEditPoints="1" noAdjustHandles="1" noChangeArrowheads="1" noChangeShapeType="1" noTextEdit="1"/>
                          </p:cNvSpPr>
                          <p:nvPr/>
                        </p:nvSpPr>
                        <p:spPr>
                          <a:xfrm>
                            <a:off x="1213279" y="4499378"/>
                            <a:ext cx="1082348" cy="253916"/>
                          </a:xfrm>
                          <a:prstGeom prst="rect">
                            <a:avLst/>
                          </a:prstGeom>
                          <a:blipFill>
                            <a:blip r:embed="rId12"/>
                            <a:stretch>
                              <a:fillRect b="-17073"/>
                            </a:stretch>
                          </a:blipFill>
                        </p:spPr>
                        <p:txBody>
                          <a:bodyPr/>
                          <a:lstStyle/>
                          <a:p>
                            <a:r>
                              <a:rPr lang="tr-TR">
                                <a:noFill/>
                              </a:rPr>
                              <a:t> </a:t>
                            </a:r>
                          </a:p>
                        </p:txBody>
                      </p:sp>
                    </mc:Fallback>
                  </mc:AlternateContent>
                </p:grpSp>
                <p:cxnSp>
                  <p:nvCxnSpPr>
                    <p:cNvPr id="61" name="Düz Ok Bağlayıcısı 60">
                      <a:extLst>
                        <a:ext uri="{FF2B5EF4-FFF2-40B4-BE49-F238E27FC236}">
                          <a16:creationId xmlns:a16="http://schemas.microsoft.com/office/drawing/2014/main" id="{E9DF9D85-1A1E-7991-BEE4-9F128246C6D1}"/>
                        </a:ext>
                      </a:extLst>
                    </p:cNvPr>
                    <p:cNvCxnSpPr>
                      <a:cxnSpLocks/>
                    </p:cNvCxnSpPr>
                    <p:nvPr/>
                  </p:nvCxnSpPr>
                  <p:spPr>
                    <a:xfrm flipV="1">
                      <a:off x="1324480" y="3743927"/>
                      <a:ext cx="0" cy="756000"/>
                    </a:xfrm>
                    <a:prstGeom prst="straightConnector1">
                      <a:avLst/>
                    </a:prstGeom>
                    <a:ln w="6350">
                      <a:solidFill>
                        <a:schemeClr val="accent6">
                          <a:lumMod val="75000"/>
                        </a:schemeClr>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2" name="Düz Ok Bağlayıcısı 61">
                      <a:extLst>
                        <a:ext uri="{FF2B5EF4-FFF2-40B4-BE49-F238E27FC236}">
                          <a16:creationId xmlns:a16="http://schemas.microsoft.com/office/drawing/2014/main" id="{F300F359-698F-BD46-851B-AD909352786C}"/>
                        </a:ext>
                      </a:extLst>
                    </p:cNvPr>
                    <p:cNvCxnSpPr>
                      <a:cxnSpLocks/>
                    </p:cNvCxnSpPr>
                    <p:nvPr/>
                  </p:nvCxnSpPr>
                  <p:spPr>
                    <a:xfrm flipV="1">
                      <a:off x="2187000" y="4433058"/>
                      <a:ext cx="0" cy="72000"/>
                    </a:xfrm>
                    <a:prstGeom prst="straightConnector1">
                      <a:avLst/>
                    </a:prstGeom>
                    <a:ln w="6350">
                      <a:solidFill>
                        <a:schemeClr val="accent6">
                          <a:lumMod val="75000"/>
                        </a:schemeClr>
                      </a:solidFill>
                      <a:prstDash val="sysDot"/>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grpSp>
              <p:nvGrpSpPr>
                <p:cNvPr id="48" name="Grup 47">
                  <a:extLst>
                    <a:ext uri="{FF2B5EF4-FFF2-40B4-BE49-F238E27FC236}">
                      <a16:creationId xmlns:a16="http://schemas.microsoft.com/office/drawing/2014/main" id="{5509E901-98AA-0DAA-04C6-46F0D32BB048}"/>
                    </a:ext>
                  </a:extLst>
                </p:cNvPr>
                <p:cNvGrpSpPr/>
                <p:nvPr/>
              </p:nvGrpSpPr>
              <p:grpSpPr>
                <a:xfrm>
                  <a:off x="126577" y="3780117"/>
                  <a:ext cx="864908" cy="854593"/>
                  <a:chOff x="110803" y="3673498"/>
                  <a:chExt cx="864908" cy="854593"/>
                </a:xfrm>
              </p:grpSpPr>
              <p:grpSp>
                <p:nvGrpSpPr>
                  <p:cNvPr id="49" name="Grup 48">
                    <a:extLst>
                      <a:ext uri="{FF2B5EF4-FFF2-40B4-BE49-F238E27FC236}">
                        <a16:creationId xmlns:a16="http://schemas.microsoft.com/office/drawing/2014/main" id="{5E428D4C-F519-4EA1-B2F0-B0CF428E2BF2}"/>
                      </a:ext>
                    </a:extLst>
                  </p:cNvPr>
                  <p:cNvGrpSpPr/>
                  <p:nvPr/>
                </p:nvGrpSpPr>
                <p:grpSpPr>
                  <a:xfrm>
                    <a:off x="110803" y="3673498"/>
                    <a:ext cx="864908" cy="854593"/>
                    <a:chOff x="112693" y="3481859"/>
                    <a:chExt cx="864908" cy="854593"/>
                  </a:xfrm>
                </p:grpSpPr>
                <p:cxnSp>
                  <p:nvCxnSpPr>
                    <p:cNvPr id="52" name="Düz Ok Bağlayıcısı 51">
                      <a:extLst>
                        <a:ext uri="{FF2B5EF4-FFF2-40B4-BE49-F238E27FC236}">
                          <a16:creationId xmlns:a16="http://schemas.microsoft.com/office/drawing/2014/main" id="{01D86B4D-64CE-98EB-1E69-BB9FC235BD26}"/>
                        </a:ext>
                      </a:extLst>
                    </p:cNvPr>
                    <p:cNvCxnSpPr>
                      <a:cxnSpLocks/>
                    </p:cNvCxnSpPr>
                    <p:nvPr/>
                  </p:nvCxnSpPr>
                  <p:spPr>
                    <a:xfrm flipV="1">
                      <a:off x="201233" y="3797978"/>
                      <a:ext cx="7662"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Düz Ok Bağlayıcısı 54">
                      <a:extLst>
                        <a:ext uri="{FF2B5EF4-FFF2-40B4-BE49-F238E27FC236}">
                          <a16:creationId xmlns:a16="http://schemas.microsoft.com/office/drawing/2014/main" id="{D96B6F14-E0FE-33DD-3F20-2C7A61D68845}"/>
                        </a:ext>
                      </a:extLst>
                    </p:cNvPr>
                    <p:cNvCxnSpPr>
                      <a:cxnSpLocks/>
                    </p:cNvCxnSpPr>
                    <p:nvPr/>
                  </p:nvCxnSpPr>
                  <p:spPr>
                    <a:xfrm>
                      <a:off x="208895" y="4230026"/>
                      <a:ext cx="3343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Metin kutusu 55">
                      <a:extLst>
                        <a:ext uri="{FF2B5EF4-FFF2-40B4-BE49-F238E27FC236}">
                          <a16:creationId xmlns:a16="http://schemas.microsoft.com/office/drawing/2014/main" id="{97111698-AE40-3676-4780-5175765308FB}"/>
                        </a:ext>
                      </a:extLst>
                    </p:cNvPr>
                    <p:cNvSpPr txBox="1"/>
                    <p:nvPr/>
                  </p:nvSpPr>
                  <p:spPr>
                    <a:xfrm>
                      <a:off x="498962" y="3967120"/>
                      <a:ext cx="478639" cy="369332"/>
                    </a:xfrm>
                    <a:prstGeom prst="rect">
                      <a:avLst/>
                    </a:prstGeom>
                    <a:noFill/>
                  </p:spPr>
                  <p:txBody>
                    <a:bodyPr wrap="square">
                      <a:spAutoFit/>
                    </a:bodyPr>
                    <a:lstStyle/>
                    <a:p>
                      <a:r>
                        <a:rPr lang="tr-TR" sz="1800" dirty="0">
                          <a:solidFill>
                            <a:schemeClr val="accent1"/>
                          </a:solidFill>
                        </a:rPr>
                        <a:t>x</a:t>
                      </a:r>
                      <a:endParaRPr lang="tr-TR" dirty="0">
                        <a:solidFill>
                          <a:schemeClr val="accent1"/>
                        </a:solidFill>
                      </a:endParaRPr>
                    </a:p>
                  </p:txBody>
                </p:sp>
                <p:sp>
                  <p:nvSpPr>
                    <p:cNvPr id="57" name="Metin kutusu 56">
                      <a:extLst>
                        <a:ext uri="{FF2B5EF4-FFF2-40B4-BE49-F238E27FC236}">
                          <a16:creationId xmlns:a16="http://schemas.microsoft.com/office/drawing/2014/main" id="{41D5111A-91E9-85FA-060B-19D333E6CE42}"/>
                        </a:ext>
                      </a:extLst>
                    </p:cNvPr>
                    <p:cNvSpPr txBox="1"/>
                    <p:nvPr/>
                  </p:nvSpPr>
                  <p:spPr>
                    <a:xfrm>
                      <a:off x="112693" y="3481859"/>
                      <a:ext cx="478639" cy="369332"/>
                    </a:xfrm>
                    <a:prstGeom prst="rect">
                      <a:avLst/>
                    </a:prstGeom>
                    <a:noFill/>
                  </p:spPr>
                  <p:txBody>
                    <a:bodyPr wrap="square">
                      <a:spAutoFit/>
                    </a:bodyPr>
                    <a:lstStyle/>
                    <a:p>
                      <a:r>
                        <a:rPr lang="tr-TR" sz="1800" dirty="0">
                          <a:solidFill>
                            <a:schemeClr val="accent1"/>
                          </a:solidFill>
                        </a:rPr>
                        <a:t>y</a:t>
                      </a:r>
                      <a:endParaRPr lang="tr-TR" dirty="0">
                        <a:solidFill>
                          <a:schemeClr val="accent1"/>
                        </a:solidFill>
                      </a:endParaRPr>
                    </a:p>
                  </p:txBody>
                </p:sp>
              </p:grpSp>
              <p:sp>
                <p:nvSpPr>
                  <p:cNvPr id="50" name="Yay 49">
                    <a:extLst>
                      <a:ext uri="{FF2B5EF4-FFF2-40B4-BE49-F238E27FC236}">
                        <a16:creationId xmlns:a16="http://schemas.microsoft.com/office/drawing/2014/main" id="{405AABAE-466A-1DD1-2748-B0E7E9A7FFCF}"/>
                      </a:ext>
                    </a:extLst>
                  </p:cNvPr>
                  <p:cNvSpPr/>
                  <p:nvPr/>
                </p:nvSpPr>
                <p:spPr>
                  <a:xfrm>
                    <a:off x="356837" y="3898172"/>
                    <a:ext cx="342746" cy="372201"/>
                  </a:xfrm>
                  <a:prstGeom prst="arc">
                    <a:avLst>
                      <a:gd name="adj1" fmla="val 12647021"/>
                      <a:gd name="adj2" fmla="val 6148679"/>
                    </a:avLst>
                  </a:prstGeom>
                  <a:ln>
                    <a:solidFill>
                      <a:srgbClr val="00762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51" name="Metin kutusu 50">
                    <a:extLst>
                      <a:ext uri="{FF2B5EF4-FFF2-40B4-BE49-F238E27FC236}">
                        <a16:creationId xmlns:a16="http://schemas.microsoft.com/office/drawing/2014/main" id="{30094DDE-0845-8159-239F-B80DE5CE2D6F}"/>
                      </a:ext>
                    </a:extLst>
                  </p:cNvPr>
                  <p:cNvSpPr txBox="1"/>
                  <p:nvPr/>
                </p:nvSpPr>
                <p:spPr>
                  <a:xfrm>
                    <a:off x="393972" y="3888361"/>
                    <a:ext cx="391164" cy="369332"/>
                  </a:xfrm>
                  <a:prstGeom prst="rect">
                    <a:avLst/>
                  </a:prstGeom>
                  <a:noFill/>
                </p:spPr>
                <p:txBody>
                  <a:bodyPr wrap="square">
                    <a:spAutoFit/>
                  </a:bodyPr>
                  <a:lstStyle/>
                  <a:p>
                    <a:r>
                      <a:rPr lang="tr-TR" sz="1800" dirty="0">
                        <a:solidFill>
                          <a:srgbClr val="007627"/>
                        </a:solidFill>
                      </a:rPr>
                      <a:t>+</a:t>
                    </a:r>
                    <a:endParaRPr lang="tr-TR" dirty="0">
                      <a:solidFill>
                        <a:srgbClr val="007627"/>
                      </a:solidFill>
                    </a:endParaRPr>
                  </a:p>
                </p:txBody>
              </p:sp>
            </p:grpSp>
          </p:grpSp>
        </p:grpSp>
        <p:cxnSp>
          <p:nvCxnSpPr>
            <p:cNvPr id="69" name="Düz Ok Bağlayıcısı 68">
              <a:extLst>
                <a:ext uri="{FF2B5EF4-FFF2-40B4-BE49-F238E27FC236}">
                  <a16:creationId xmlns:a16="http://schemas.microsoft.com/office/drawing/2014/main" id="{81C734CE-23C4-4CC3-130F-DBC1255C91EE}"/>
                </a:ext>
              </a:extLst>
            </p:cNvPr>
            <p:cNvCxnSpPr/>
            <p:nvPr/>
          </p:nvCxnSpPr>
          <p:spPr>
            <a:xfrm>
              <a:off x="1485657" y="2647377"/>
              <a:ext cx="0" cy="7887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Düz Ok Bağlayıcısı 69">
              <a:extLst>
                <a:ext uri="{FF2B5EF4-FFF2-40B4-BE49-F238E27FC236}">
                  <a16:creationId xmlns:a16="http://schemas.microsoft.com/office/drawing/2014/main" id="{CF5CDD09-20A8-4386-2911-FA874D74EFE5}"/>
                </a:ext>
              </a:extLst>
            </p:cNvPr>
            <p:cNvCxnSpPr>
              <a:cxnSpLocks/>
            </p:cNvCxnSpPr>
            <p:nvPr/>
          </p:nvCxnSpPr>
          <p:spPr>
            <a:xfrm flipH="1">
              <a:off x="1137710" y="2651568"/>
              <a:ext cx="352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Düz Bağlayıcı 72">
              <a:extLst>
                <a:ext uri="{FF2B5EF4-FFF2-40B4-BE49-F238E27FC236}">
                  <a16:creationId xmlns:a16="http://schemas.microsoft.com/office/drawing/2014/main" id="{74A06A0F-DB89-194B-AD95-89AECED1BE8F}"/>
                </a:ext>
              </a:extLst>
            </p:cNvPr>
            <p:cNvCxnSpPr/>
            <p:nvPr/>
          </p:nvCxnSpPr>
          <p:spPr>
            <a:xfrm>
              <a:off x="1144188" y="2656901"/>
              <a:ext cx="0" cy="792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4" name="Düz Bağlayıcı 73">
              <a:extLst>
                <a:ext uri="{FF2B5EF4-FFF2-40B4-BE49-F238E27FC236}">
                  <a16:creationId xmlns:a16="http://schemas.microsoft.com/office/drawing/2014/main" id="{A983D66B-2050-ACFC-8277-E6173E780A14}"/>
                </a:ext>
              </a:extLst>
            </p:cNvPr>
            <p:cNvCxnSpPr>
              <a:cxnSpLocks/>
            </p:cNvCxnSpPr>
            <p:nvPr/>
          </p:nvCxnSpPr>
          <p:spPr>
            <a:xfrm flipH="1">
              <a:off x="1129425" y="3440903"/>
              <a:ext cx="36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Metin kutusu 75">
                  <a:extLst>
                    <a:ext uri="{FF2B5EF4-FFF2-40B4-BE49-F238E27FC236}">
                      <a16:creationId xmlns:a16="http://schemas.microsoft.com/office/drawing/2014/main" id="{F8303491-6606-CEF0-B087-D2B791406667}"/>
                    </a:ext>
                  </a:extLst>
                </p:cNvPr>
                <p:cNvSpPr txBox="1"/>
                <p:nvPr/>
              </p:nvSpPr>
              <p:spPr>
                <a:xfrm>
                  <a:off x="567236" y="2504237"/>
                  <a:ext cx="629468" cy="2154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tr-TR" sz="800" b="1" i="1" smtClean="0">
                            <a:solidFill>
                              <a:srgbClr val="FF0000"/>
                            </a:solidFill>
                            <a:latin typeface="Cambria Math" panose="02040503050406030204" pitchFamily="18" charset="0"/>
                          </a:rPr>
                          <m:t>𝑻</m:t>
                        </m:r>
                        <m:r>
                          <a:rPr lang="tr-TR" sz="800" b="1" i="1">
                            <a:solidFill>
                              <a:srgbClr val="FF0000"/>
                            </a:solidFill>
                            <a:latin typeface="Cambria Math" panose="02040503050406030204" pitchFamily="18" charset="0"/>
                          </a:rPr>
                          <m:t>·</m:t>
                        </m:r>
                        <m:r>
                          <a:rPr lang="tr-TR" sz="800" b="1" i="1" smtClean="0">
                            <a:solidFill>
                              <a:srgbClr val="FF0000"/>
                            </a:solidFill>
                            <a:latin typeface="Cambria Math" panose="02040503050406030204" pitchFamily="18" charset="0"/>
                          </a:rPr>
                          <m:t>𝑺𝒊𝒏</m:t>
                        </m:r>
                        <m:r>
                          <a:rPr lang="tr-TR" sz="800" b="1" i="1" smtClean="0">
                            <a:solidFill>
                              <a:srgbClr val="FF0000"/>
                            </a:solidFill>
                            <a:latin typeface="Cambria Math" panose="02040503050406030204" pitchFamily="18" charset="0"/>
                          </a:rPr>
                          <m:t>𝟐𝟎</m:t>
                        </m:r>
                      </m:oMath>
                    </m:oMathPara>
                  </a14:m>
                  <a:endParaRPr lang="tr-TR" sz="800" b="1" dirty="0">
                    <a:solidFill>
                      <a:srgbClr val="FF0000"/>
                    </a:solidFill>
                  </a:endParaRPr>
                </a:p>
              </p:txBody>
            </p:sp>
          </mc:Choice>
          <mc:Fallback xmlns="">
            <p:sp>
              <p:nvSpPr>
                <p:cNvPr id="76" name="Metin kutusu 75">
                  <a:extLst>
                    <a:ext uri="{FF2B5EF4-FFF2-40B4-BE49-F238E27FC236}">
                      <a16:creationId xmlns:a16="http://schemas.microsoft.com/office/drawing/2014/main" id="{F8303491-6606-CEF0-B087-D2B791406667}"/>
                    </a:ext>
                  </a:extLst>
                </p:cNvPr>
                <p:cNvSpPr txBox="1">
                  <a:spLocks noRot="1" noChangeAspect="1" noMove="1" noResize="1" noEditPoints="1" noAdjustHandles="1" noChangeArrowheads="1" noChangeShapeType="1" noTextEdit="1"/>
                </p:cNvSpPr>
                <p:nvPr/>
              </p:nvSpPr>
              <p:spPr>
                <a:xfrm>
                  <a:off x="567236" y="2504237"/>
                  <a:ext cx="629468" cy="215444"/>
                </a:xfrm>
                <a:prstGeom prst="rect">
                  <a:avLst/>
                </a:prstGeom>
                <a:blipFill>
                  <a:blip r:embed="rId1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77" name="Metin kutusu 76">
                  <a:extLst>
                    <a:ext uri="{FF2B5EF4-FFF2-40B4-BE49-F238E27FC236}">
                      <a16:creationId xmlns:a16="http://schemas.microsoft.com/office/drawing/2014/main" id="{BBE12F49-3C9A-8B3B-1F25-BA591AEE856F}"/>
                    </a:ext>
                  </a:extLst>
                </p:cNvPr>
                <p:cNvSpPr txBox="1"/>
                <p:nvPr/>
              </p:nvSpPr>
              <p:spPr>
                <a:xfrm>
                  <a:off x="1428916" y="3330013"/>
                  <a:ext cx="642292" cy="2154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tr-TR" sz="800" b="1" i="1" smtClean="0">
                            <a:solidFill>
                              <a:srgbClr val="FF0000"/>
                            </a:solidFill>
                            <a:latin typeface="Cambria Math" panose="02040503050406030204" pitchFamily="18" charset="0"/>
                          </a:rPr>
                          <m:t>𝑻</m:t>
                        </m:r>
                        <m:r>
                          <a:rPr lang="tr-TR" sz="800" b="1" i="1">
                            <a:solidFill>
                              <a:srgbClr val="FF0000"/>
                            </a:solidFill>
                            <a:latin typeface="Cambria Math" panose="02040503050406030204" pitchFamily="18" charset="0"/>
                          </a:rPr>
                          <m:t>·</m:t>
                        </m:r>
                        <m:r>
                          <a:rPr lang="tr-TR" sz="800" b="1" i="1" smtClean="0">
                            <a:solidFill>
                              <a:srgbClr val="FF0000"/>
                            </a:solidFill>
                            <a:latin typeface="Cambria Math" panose="02040503050406030204" pitchFamily="18" charset="0"/>
                          </a:rPr>
                          <m:t>𝑪𝒐𝒔</m:t>
                        </m:r>
                        <m:r>
                          <a:rPr lang="tr-TR" sz="800" b="1" i="1" smtClean="0">
                            <a:solidFill>
                              <a:srgbClr val="FF0000"/>
                            </a:solidFill>
                            <a:latin typeface="Cambria Math" panose="02040503050406030204" pitchFamily="18" charset="0"/>
                          </a:rPr>
                          <m:t>𝟐𝟎</m:t>
                        </m:r>
                      </m:oMath>
                    </m:oMathPara>
                  </a14:m>
                  <a:endParaRPr lang="tr-TR" sz="800" b="1" i="1" dirty="0">
                    <a:solidFill>
                      <a:srgbClr val="FF0000"/>
                    </a:solidFill>
                  </a:endParaRPr>
                </a:p>
              </p:txBody>
            </p:sp>
          </mc:Choice>
          <mc:Fallback xmlns="">
            <p:sp>
              <p:nvSpPr>
                <p:cNvPr id="77" name="Metin kutusu 76">
                  <a:extLst>
                    <a:ext uri="{FF2B5EF4-FFF2-40B4-BE49-F238E27FC236}">
                      <a16:creationId xmlns:a16="http://schemas.microsoft.com/office/drawing/2014/main" id="{BBE12F49-3C9A-8B3B-1F25-BA591AEE856F}"/>
                    </a:ext>
                  </a:extLst>
                </p:cNvPr>
                <p:cNvSpPr txBox="1">
                  <a:spLocks noRot="1" noChangeAspect="1" noMove="1" noResize="1" noEditPoints="1" noAdjustHandles="1" noChangeArrowheads="1" noChangeShapeType="1" noTextEdit="1"/>
                </p:cNvSpPr>
                <p:nvPr/>
              </p:nvSpPr>
              <p:spPr>
                <a:xfrm>
                  <a:off x="1428916" y="3330013"/>
                  <a:ext cx="642292" cy="215444"/>
                </a:xfrm>
                <a:prstGeom prst="rect">
                  <a:avLst/>
                </a:prstGeom>
                <a:blipFill>
                  <a:blip r:embed="rId14"/>
                  <a:stretch>
                    <a:fillRect/>
                  </a:stretch>
                </a:blipFill>
              </p:spPr>
              <p:txBody>
                <a:bodyPr/>
                <a:lstStyle/>
                <a:p>
                  <a:r>
                    <a:rPr lang="tr-TR">
                      <a:noFill/>
                    </a:rPr>
                    <a:t> </a:t>
                  </a:r>
                </a:p>
              </p:txBody>
            </p:sp>
          </mc:Fallback>
        </mc:AlternateContent>
      </p:grpSp>
    </p:spTree>
    <p:extLst>
      <p:ext uri="{BB962C8B-B14F-4D97-AF65-F5344CB8AC3E}">
        <p14:creationId xmlns:p14="http://schemas.microsoft.com/office/powerpoint/2010/main" val="3155475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wipe(down)">
                                      <p:cBhvr>
                                        <p:cTn id="39" dur="500"/>
                                        <p:tgtEl>
                                          <p:spTgt spid="65"/>
                                        </p:tgtEl>
                                      </p:cBhvr>
                                    </p:animEffect>
                                  </p:childTnLst>
                                </p:cTn>
                              </p:par>
                              <p:par>
                                <p:cTn id="40" presetID="22" presetClass="entr" presetSubtype="4"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wipe(down)">
                                      <p:cBhvr>
                                        <p:cTn id="42" dur="500"/>
                                        <p:tgtEl>
                                          <p:spTgt spid="6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down)">
                                      <p:cBhvr>
                                        <p:cTn id="45" dur="500"/>
                                        <p:tgtEl>
                                          <p:spTgt spid="6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down)">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down)">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left)">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left)">
                                      <p:cBhvr>
                                        <p:cTn id="65" dur="500"/>
                                        <p:tgtEl>
                                          <p:spTgt spid="3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wipe(left)">
                                      <p:cBhvr>
                                        <p:cTn id="7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P spid="36" grpId="0" animBg="1"/>
      <p:bldP spid="37" grpId="0"/>
      <p:bldP spid="39" grpId="0"/>
      <p:bldP spid="40" grpId="0"/>
      <p:bldP spid="41" grpId="0"/>
      <p:bldP spid="42" grpId="0"/>
      <p:bldP spid="65" grpId="0"/>
      <p:bldP spid="67"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9512" y="260648"/>
            <a:ext cx="4661043" cy="1815882"/>
          </a:xfrm>
          <a:prstGeom prst="rect">
            <a:avLst/>
          </a:prstGeom>
        </p:spPr>
        <p:txBody>
          <a:bodyPr wrap="square">
            <a:spAutoFit/>
          </a:bodyPr>
          <a:lstStyle/>
          <a:p>
            <a:pPr algn="just"/>
            <a:r>
              <a:rPr lang="tr-TR" sz="1600" b="1" dirty="0">
                <a:solidFill>
                  <a:srgbClr val="FF0000"/>
                </a:solidFill>
              </a:rPr>
              <a:t>Örnek 3.3:</a:t>
            </a:r>
            <a:r>
              <a:rPr lang="tr-TR" sz="1600" b="1" dirty="0"/>
              <a:t> </a:t>
            </a:r>
            <a:r>
              <a:rPr lang="tr-TR" sz="1600" dirty="0"/>
              <a:t>200 N ağırlığındaki dirseğin B noktasına 50 </a:t>
            </a:r>
            <a:r>
              <a:rPr lang="tr-TR" sz="1600" dirty="0" err="1"/>
              <a:t>N’luk</a:t>
            </a:r>
            <a:r>
              <a:rPr lang="tr-TR" sz="1600" dirty="0"/>
              <a:t> kuvvet, düşeyle 30</a:t>
            </a:r>
            <a:r>
              <a:rPr lang="tr-TR" sz="1600" baseline="30000" dirty="0"/>
              <a:t>0</a:t>
            </a:r>
            <a:r>
              <a:rPr lang="tr-TR" sz="1600" dirty="0"/>
              <a:t>’lik açı yapacak şekilde uygulanmıştır. Sistem şekilde görülen konumda dengede ise A ve E bağlantılarında ortaya çıkan tepkileri hesaplayınız. </a:t>
            </a:r>
          </a:p>
          <a:p>
            <a:pPr algn="just"/>
            <a:r>
              <a:rPr lang="tr-TR" sz="1600" dirty="0"/>
              <a:t>(Sürtünmeleri ihmal ediniz, dirseğin ağırlık merkezi G noktasıdır.) </a:t>
            </a:r>
          </a:p>
        </p:txBody>
      </p:sp>
      <p:sp>
        <p:nvSpPr>
          <p:cNvPr id="3" name="Metin kutusu 2"/>
          <p:cNvSpPr txBox="1"/>
          <p:nvPr/>
        </p:nvSpPr>
        <p:spPr>
          <a:xfrm>
            <a:off x="172096" y="2047333"/>
            <a:ext cx="1147616" cy="369332"/>
          </a:xfrm>
          <a:prstGeom prst="rect">
            <a:avLst/>
          </a:prstGeom>
          <a:noFill/>
        </p:spPr>
        <p:txBody>
          <a:bodyPr wrap="square" rtlCol="0">
            <a:spAutoFit/>
          </a:bodyPr>
          <a:lstStyle/>
          <a:p>
            <a:r>
              <a:rPr lang="tr-TR" b="1" dirty="0">
                <a:solidFill>
                  <a:srgbClr val="006600"/>
                </a:solidFill>
              </a:rPr>
              <a:t>Çözüm:</a:t>
            </a:r>
          </a:p>
        </p:txBody>
      </p:sp>
      <p:sp>
        <p:nvSpPr>
          <p:cNvPr id="13" name="Metin kutusu 12"/>
          <p:cNvSpPr txBox="1"/>
          <p:nvPr/>
        </p:nvSpPr>
        <p:spPr>
          <a:xfrm>
            <a:off x="4031432" y="2990610"/>
            <a:ext cx="4778020" cy="338554"/>
          </a:xfrm>
          <a:prstGeom prst="rect">
            <a:avLst/>
          </a:prstGeom>
          <a:noFill/>
        </p:spPr>
        <p:txBody>
          <a:bodyPr wrap="square" rtlCol="0">
            <a:spAutoFit/>
          </a:bodyPr>
          <a:lstStyle/>
          <a:p>
            <a:r>
              <a:rPr lang="tr-TR" sz="1600" u="sng" dirty="0"/>
              <a:t>Kuvvet Hesapları:</a:t>
            </a:r>
            <a:r>
              <a:rPr lang="tr-TR" sz="1600" dirty="0"/>
              <a:t> (D 3.3 denge denklemleri ile)</a:t>
            </a:r>
          </a:p>
        </p:txBody>
      </p:sp>
      <p:sp>
        <p:nvSpPr>
          <p:cNvPr id="8" name="Altbilgi Yer Tutucusu 7"/>
          <p:cNvSpPr>
            <a:spLocks noGrp="1"/>
          </p:cNvSpPr>
          <p:nvPr>
            <p:ph type="ftr" sz="quarter" idx="11"/>
          </p:nvPr>
        </p:nvSpPr>
        <p:spPr/>
        <p:txBody>
          <a:bodyPr/>
          <a:lstStyle/>
          <a:p>
            <a:r>
              <a:rPr lang="tr-TR"/>
              <a:t>Mühendislik Mekaniği</a:t>
            </a:r>
          </a:p>
        </p:txBody>
      </p:sp>
      <p:sp>
        <p:nvSpPr>
          <p:cNvPr id="9" name="Slayt Numarası Yer Tutucusu 8"/>
          <p:cNvSpPr>
            <a:spLocks noGrp="1"/>
          </p:cNvSpPr>
          <p:nvPr>
            <p:ph type="sldNum" sz="quarter" idx="12"/>
          </p:nvPr>
        </p:nvSpPr>
        <p:spPr/>
        <p:txBody>
          <a:bodyPr/>
          <a:lstStyle/>
          <a:p>
            <a:fld id="{60FF87A7-9A7A-4B3D-9625-8440EC4947F9}" type="slidenum">
              <a:rPr lang="tr-TR" smtClean="0"/>
              <a:pPr/>
              <a:t>147</a:t>
            </a:fld>
            <a:endParaRPr lang="tr-TR"/>
          </a:p>
        </p:txBody>
      </p:sp>
      <p:sp>
        <p:nvSpPr>
          <p:cNvPr id="26" name="Metin kutusu 25"/>
          <p:cNvSpPr txBox="1"/>
          <p:nvPr/>
        </p:nvSpPr>
        <p:spPr>
          <a:xfrm>
            <a:off x="9584" y="-962"/>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pic>
        <p:nvPicPr>
          <p:cNvPr id="24" name="Resim 2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432242" y="207841"/>
            <a:ext cx="3149072" cy="2602891"/>
          </a:xfrm>
          <a:prstGeom prst="rect">
            <a:avLst/>
          </a:prstGeom>
        </p:spPr>
      </p:pic>
      <p:sp>
        <p:nvSpPr>
          <p:cNvPr id="10" name="Metin kutusu 9"/>
          <p:cNvSpPr txBox="1"/>
          <p:nvPr/>
        </p:nvSpPr>
        <p:spPr>
          <a:xfrm>
            <a:off x="974209" y="2100704"/>
            <a:ext cx="4899146" cy="738664"/>
          </a:xfrm>
          <a:prstGeom prst="rect">
            <a:avLst/>
          </a:prstGeom>
          <a:noFill/>
        </p:spPr>
        <p:txBody>
          <a:bodyPr wrap="square" rtlCol="0">
            <a:spAutoFit/>
          </a:bodyPr>
          <a:lstStyle/>
          <a:p>
            <a:pPr marL="285750" indent="-285750" algn="just">
              <a:buFont typeface="Arial" panose="020B0604020202020204" pitchFamily="34" charset="0"/>
              <a:buChar char="•"/>
            </a:pPr>
            <a:r>
              <a:rPr lang="tr-TR" sz="1400" dirty="0">
                <a:solidFill>
                  <a:srgbClr val="006600"/>
                </a:solidFill>
              </a:rPr>
              <a:t>A’daki sabit mafsal dönmeye izin verir, ancak x ve y yönlerinde ötelenmeye izin vermez. </a:t>
            </a:r>
          </a:p>
          <a:p>
            <a:pPr marL="285750" indent="-285750" algn="just">
              <a:buFont typeface="Arial" panose="020B0604020202020204" pitchFamily="34" charset="0"/>
              <a:buChar char="•"/>
            </a:pPr>
            <a:r>
              <a:rPr lang="tr-TR" sz="1400" dirty="0">
                <a:solidFill>
                  <a:srgbClr val="006600"/>
                </a:solidFill>
              </a:rPr>
              <a:t>E’deki tekerlek sadece x yönünde ötelenmeye izin vermez.</a:t>
            </a:r>
          </a:p>
        </p:txBody>
      </p:sp>
      <mc:AlternateContent xmlns:mc="http://schemas.openxmlformats.org/markup-compatibility/2006" xmlns:a14="http://schemas.microsoft.com/office/drawing/2010/main">
        <mc:Choice Requires="a14">
          <p:sp>
            <p:nvSpPr>
              <p:cNvPr id="6" name="Metin kutusu 5"/>
              <p:cNvSpPr txBox="1"/>
              <p:nvPr/>
            </p:nvSpPr>
            <p:spPr>
              <a:xfrm>
                <a:off x="4129213" y="5798922"/>
                <a:ext cx="4452102" cy="438390"/>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tr-TR" sz="1400" b="0" i="1" smtClean="0">
                          <a:latin typeface="Cambria Math" panose="02040503050406030204" pitchFamily="18" charset="0"/>
                        </a:rPr>
                        <m:t>𝐴</m:t>
                      </m:r>
                      <m:r>
                        <a:rPr lang="tr-TR" sz="1400" b="0" i="1" smtClean="0">
                          <a:latin typeface="Cambria Math" panose="02040503050406030204" pitchFamily="18" charset="0"/>
                        </a:rPr>
                        <m:t>=</m:t>
                      </m:r>
                      <m:rad>
                        <m:radPr>
                          <m:degHide m:val="on"/>
                          <m:ctrlPr>
                            <a:rPr lang="tr-TR" sz="1400" b="0" i="1" smtClean="0">
                              <a:latin typeface="Cambria Math" panose="02040503050406030204" pitchFamily="18" charset="0"/>
                            </a:rPr>
                          </m:ctrlPr>
                        </m:radPr>
                        <m:deg/>
                        <m:e>
                          <m:sSubSup>
                            <m:sSubSupPr>
                              <m:ctrlPr>
                                <a:rPr lang="tr-TR" sz="1400" b="0" i="1" smtClean="0">
                                  <a:latin typeface="Cambria Math" panose="02040503050406030204" pitchFamily="18" charset="0"/>
                                </a:rPr>
                              </m:ctrlPr>
                            </m:sSubSupPr>
                            <m:e>
                              <m:r>
                                <a:rPr lang="tr-TR" sz="1400" b="0" i="1" smtClean="0">
                                  <a:latin typeface="Cambria Math" panose="02040503050406030204" pitchFamily="18" charset="0"/>
                                </a:rPr>
                                <m:t>𝐴</m:t>
                              </m:r>
                            </m:e>
                            <m:sub>
                              <m:r>
                                <a:rPr lang="tr-TR" sz="1400" b="0" i="1" smtClean="0">
                                  <a:latin typeface="Cambria Math" panose="02040503050406030204" pitchFamily="18" charset="0"/>
                                </a:rPr>
                                <m:t>𝑥</m:t>
                              </m:r>
                            </m:sub>
                            <m:sup>
                              <m:r>
                                <a:rPr lang="tr-TR" sz="1400" b="0" i="1" smtClean="0">
                                  <a:latin typeface="Cambria Math" panose="02040503050406030204" pitchFamily="18" charset="0"/>
                                </a:rPr>
                                <m:t>2</m:t>
                              </m:r>
                            </m:sup>
                          </m:sSubSup>
                          <m:r>
                            <a:rPr lang="tr-TR" sz="1400" b="0" i="1" smtClean="0">
                              <a:latin typeface="Cambria Math" panose="02040503050406030204" pitchFamily="18" charset="0"/>
                            </a:rPr>
                            <m:t>+</m:t>
                          </m:r>
                          <m:sSubSup>
                            <m:sSubSupPr>
                              <m:ctrlPr>
                                <a:rPr lang="tr-TR" sz="1400" i="1">
                                  <a:latin typeface="Cambria Math" panose="02040503050406030204" pitchFamily="18" charset="0"/>
                                </a:rPr>
                              </m:ctrlPr>
                            </m:sSubSupPr>
                            <m:e>
                              <m:r>
                                <a:rPr lang="tr-TR" sz="1400" b="0" i="1" smtClean="0">
                                  <a:latin typeface="Cambria Math" panose="02040503050406030204" pitchFamily="18" charset="0"/>
                                </a:rPr>
                                <m:t>𝐴</m:t>
                              </m:r>
                            </m:e>
                            <m:sub>
                              <m:r>
                                <a:rPr lang="tr-TR" sz="1400" b="0" i="1" smtClean="0">
                                  <a:latin typeface="Cambria Math" panose="02040503050406030204" pitchFamily="18" charset="0"/>
                                </a:rPr>
                                <m:t>𝑦</m:t>
                              </m:r>
                            </m:sub>
                            <m:sup>
                              <m:r>
                                <a:rPr lang="tr-TR" sz="1400" b="0" i="1" smtClean="0">
                                  <a:latin typeface="Cambria Math" panose="02040503050406030204" pitchFamily="18" charset="0"/>
                                </a:rPr>
                                <m:t>2</m:t>
                              </m:r>
                            </m:sup>
                          </m:sSubSup>
                        </m:e>
                      </m:rad>
                      <m:r>
                        <a:rPr lang="tr-TR" sz="1400" b="0" i="1" smtClean="0">
                          <a:latin typeface="Cambria Math" panose="02040503050406030204" pitchFamily="18" charset="0"/>
                        </a:rPr>
                        <m:t> =</m:t>
                      </m:r>
                      <m:rad>
                        <m:radPr>
                          <m:degHide m:val="on"/>
                          <m:ctrlPr>
                            <a:rPr lang="tr-TR" sz="1400" b="0" i="1" smtClean="0">
                              <a:latin typeface="Cambria Math" panose="02040503050406030204" pitchFamily="18" charset="0"/>
                            </a:rPr>
                          </m:ctrlPr>
                        </m:radPr>
                        <m:deg/>
                        <m:e>
                          <m:sSup>
                            <m:sSupPr>
                              <m:ctrlPr>
                                <a:rPr lang="tr-TR" sz="1400" b="0" i="1" smtClean="0">
                                  <a:latin typeface="Cambria Math" panose="02040503050406030204" pitchFamily="18" charset="0"/>
                                </a:rPr>
                              </m:ctrlPr>
                            </m:sSupPr>
                            <m:e>
                              <m:r>
                                <a:rPr lang="tr-TR" sz="1400" b="0" i="1" smtClean="0">
                                  <a:latin typeface="Cambria Math" panose="02040503050406030204" pitchFamily="18" charset="0"/>
                                </a:rPr>
                                <m:t>3.74</m:t>
                              </m:r>
                            </m:e>
                            <m:sup>
                              <m:r>
                                <a:rPr lang="tr-TR" sz="1400" b="0" i="1" smtClean="0">
                                  <a:latin typeface="Cambria Math" panose="02040503050406030204" pitchFamily="18" charset="0"/>
                                </a:rPr>
                                <m:t>2</m:t>
                              </m:r>
                            </m:sup>
                          </m:sSup>
                          <m:r>
                            <a:rPr lang="tr-TR" sz="1400" b="0" i="1" smtClean="0">
                              <a:latin typeface="Cambria Math" panose="02040503050406030204" pitchFamily="18" charset="0"/>
                            </a:rPr>
                            <m:t>+</m:t>
                          </m:r>
                          <m:sSup>
                            <m:sSupPr>
                              <m:ctrlPr>
                                <a:rPr lang="tr-TR" sz="1400" b="0" i="1" smtClean="0">
                                  <a:latin typeface="Cambria Math" panose="02040503050406030204" pitchFamily="18" charset="0"/>
                                </a:rPr>
                              </m:ctrlPr>
                            </m:sSupPr>
                            <m:e>
                              <m:r>
                                <a:rPr lang="tr-TR" sz="1400" b="0" i="1" smtClean="0">
                                  <a:latin typeface="Cambria Math" panose="02040503050406030204" pitchFamily="18" charset="0"/>
                                </a:rPr>
                                <m:t>156.69</m:t>
                              </m:r>
                            </m:e>
                            <m:sup>
                              <m:r>
                                <a:rPr lang="tr-TR" sz="1400" b="0" i="1" smtClean="0">
                                  <a:latin typeface="Cambria Math" panose="02040503050406030204" pitchFamily="18" charset="0"/>
                                </a:rPr>
                                <m:t>2</m:t>
                              </m:r>
                            </m:sup>
                          </m:sSup>
                        </m:e>
                      </m:rad>
                      <m:r>
                        <a:rPr lang="tr-TR" sz="1400" b="0" i="1" smtClean="0">
                          <a:latin typeface="Cambria Math" panose="02040503050406030204" pitchFamily="18" charset="0"/>
                        </a:rPr>
                        <m:t>   </m:t>
                      </m:r>
                      <m:r>
                        <a:rPr lang="tr-TR" sz="1400" i="1" smtClean="0">
                          <a:solidFill>
                            <a:srgbClr val="FF0000"/>
                          </a:solidFill>
                          <a:latin typeface="Cambria Math" panose="02040503050406030204" pitchFamily="18" charset="0"/>
                          <a:sym typeface="Symbol" panose="05050102010706020507" pitchFamily="18" charset="2"/>
                        </a:rPr>
                        <m:t>⇒</m:t>
                      </m:r>
                      <m:r>
                        <a:rPr lang="tr-TR" sz="1400" b="0" i="1" smtClean="0">
                          <a:solidFill>
                            <a:srgbClr val="FF0000"/>
                          </a:solidFill>
                          <a:latin typeface="Cambria Math" panose="02040503050406030204" pitchFamily="18" charset="0"/>
                          <a:sym typeface="Symbol" panose="05050102010706020507" pitchFamily="18" charset="2"/>
                        </a:rPr>
                        <m:t>  </m:t>
                      </m:r>
                      <m:r>
                        <a:rPr lang="tr-TR" sz="1400" b="0" i="1" smtClean="0">
                          <a:solidFill>
                            <a:srgbClr val="007627"/>
                          </a:solidFill>
                          <a:latin typeface="Cambria Math" panose="02040503050406030204" pitchFamily="18" charset="0"/>
                        </a:rPr>
                        <m:t>𝐴</m:t>
                      </m:r>
                      <m:r>
                        <a:rPr lang="tr-TR" sz="1400" b="0" i="1" smtClean="0">
                          <a:solidFill>
                            <a:srgbClr val="007627"/>
                          </a:solidFill>
                          <a:latin typeface="Cambria Math" panose="02040503050406030204" pitchFamily="18" charset="0"/>
                        </a:rPr>
                        <m:t>=156.74 </m:t>
                      </m:r>
                      <m:r>
                        <a:rPr lang="tr-TR" sz="1400" b="0" i="1" smtClean="0">
                          <a:solidFill>
                            <a:srgbClr val="007627"/>
                          </a:solidFill>
                          <a:latin typeface="Cambria Math" panose="02040503050406030204" pitchFamily="18" charset="0"/>
                        </a:rPr>
                        <m:t>𝑁</m:t>
                      </m:r>
                    </m:oMath>
                  </m:oMathPara>
                </a14:m>
                <a:endParaRPr lang="tr-TR" sz="1400" dirty="0">
                  <a:solidFill>
                    <a:srgbClr val="007627"/>
                  </a:solidFill>
                </a:endParaRPr>
              </a:p>
            </p:txBody>
          </p:sp>
        </mc:Choice>
        <mc:Fallback xmlns="">
          <p:sp>
            <p:nvSpPr>
              <p:cNvPr id="6" name="Metin kutusu 5"/>
              <p:cNvSpPr txBox="1">
                <a:spLocks noRot="1" noChangeAspect="1" noMove="1" noResize="1" noEditPoints="1" noAdjustHandles="1" noChangeArrowheads="1" noChangeShapeType="1" noTextEdit="1"/>
              </p:cNvSpPr>
              <p:nvPr/>
            </p:nvSpPr>
            <p:spPr>
              <a:xfrm>
                <a:off x="4129213" y="5798922"/>
                <a:ext cx="4452102" cy="438390"/>
              </a:xfrm>
              <a:prstGeom prst="rect">
                <a:avLst/>
              </a:prstGeom>
              <a:blipFill>
                <a:blip r:embed="rId4"/>
                <a:stretch>
                  <a:fillRect l="-1368" b="-138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7" name="Metin kutusu 6"/>
              <p:cNvSpPr txBox="1"/>
              <p:nvPr/>
            </p:nvSpPr>
            <p:spPr>
              <a:xfrm>
                <a:off x="4129213" y="3340894"/>
                <a:ext cx="4582458" cy="73718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nary>
                        <m:naryPr>
                          <m:chr m:val="∑"/>
                          <m:subHide m:val="on"/>
                          <m:supHide m:val="on"/>
                          <m:ctrlPr>
                            <a:rPr lang="tr-TR" sz="1400" i="1" smtClean="0">
                              <a:latin typeface="Cambria Math" panose="02040503050406030204" pitchFamily="18" charset="0"/>
                            </a:rPr>
                          </m:ctrlPr>
                        </m:naryPr>
                        <m:sub/>
                        <m:sup/>
                        <m:e>
                          <m:sSub>
                            <m:sSubPr>
                              <m:ctrlPr>
                                <a:rPr lang="tr-TR" sz="1400" i="1" smtClean="0">
                                  <a:latin typeface="Cambria Math" panose="02040503050406030204" pitchFamily="18" charset="0"/>
                                </a:rPr>
                              </m:ctrlPr>
                            </m:sSubPr>
                            <m:e>
                              <m:r>
                                <a:rPr lang="tr-TR" sz="1400" b="0" i="1" smtClean="0">
                                  <a:latin typeface="Cambria Math" panose="02040503050406030204" pitchFamily="18" charset="0"/>
                                </a:rPr>
                                <m:t>𝑀</m:t>
                              </m:r>
                            </m:e>
                            <m:sub>
                              <m:r>
                                <a:rPr lang="tr-TR" sz="1400" b="0" i="1" smtClean="0">
                                  <a:latin typeface="Cambria Math" panose="02040503050406030204" pitchFamily="18" charset="0"/>
                                </a:rPr>
                                <m:t>𝐴</m:t>
                              </m:r>
                            </m:sub>
                          </m:sSub>
                          <m:r>
                            <a:rPr lang="tr-TR" sz="1400" b="0" i="1" smtClean="0">
                              <a:latin typeface="Cambria Math" panose="02040503050406030204" pitchFamily="18" charset="0"/>
                            </a:rPr>
                            <m:t>=0 </m:t>
                          </m:r>
                        </m:e>
                      </m:nary>
                    </m:oMath>
                  </m:oMathPara>
                </a14:m>
                <a:endParaRPr lang="tr-TR" sz="1400" dirty="0"/>
              </a:p>
              <a:p>
                <a:pPr/>
                <a14:m>
                  <m:oMathPara xmlns:m="http://schemas.openxmlformats.org/officeDocument/2006/math">
                    <m:oMathParaPr>
                      <m:jc m:val="left"/>
                    </m:oMathParaPr>
                    <m:oMath xmlns:m="http://schemas.openxmlformats.org/officeDocument/2006/math">
                      <m:r>
                        <a:rPr lang="tr-TR" sz="1400" b="0" i="1" smtClean="0">
                          <a:latin typeface="Cambria Math" panose="02040503050406030204" pitchFamily="18" charset="0"/>
                        </a:rPr>
                        <m:t>20·50</m:t>
                      </m:r>
                      <m:r>
                        <a:rPr lang="tr-TR" sz="1400" b="0" i="1" smtClean="0">
                          <a:latin typeface="Cambria Math" panose="02040503050406030204" pitchFamily="18" charset="0"/>
                        </a:rPr>
                        <m:t>𝑠𝑖𝑛</m:t>
                      </m:r>
                      <m:r>
                        <a:rPr lang="tr-TR" sz="1400" b="0" i="1" smtClean="0">
                          <a:latin typeface="Cambria Math" panose="02040503050406030204" pitchFamily="18" charset="0"/>
                        </a:rPr>
                        <m:t>30+15·50</m:t>
                      </m:r>
                      <m:r>
                        <a:rPr lang="tr-TR" sz="1400" b="0" i="1" smtClean="0">
                          <a:latin typeface="Cambria Math" panose="02040503050406030204" pitchFamily="18" charset="0"/>
                          <a:sym typeface="Symbol" panose="05050102010706020507" pitchFamily="18" charset="2"/>
                        </a:rPr>
                        <m:t>𝑐𝑜𝑠</m:t>
                      </m:r>
                      <m:r>
                        <a:rPr lang="tr-TR" sz="1400" b="0" i="1" smtClean="0">
                          <a:latin typeface="Cambria Math" panose="02040503050406030204" pitchFamily="18" charset="0"/>
                          <a:sym typeface="Symbol" panose="05050102010706020507" pitchFamily="18" charset="2"/>
                        </a:rPr>
                        <m:t>30−40</m:t>
                      </m:r>
                      <m:sSub>
                        <m:sSubPr>
                          <m:ctrlPr>
                            <a:rPr lang="tr-TR" sz="1400" b="0" i="1" smtClean="0">
                              <a:latin typeface="Cambria Math" panose="02040503050406030204" pitchFamily="18" charset="0"/>
                              <a:sym typeface="Symbol" panose="05050102010706020507" pitchFamily="18" charset="2"/>
                            </a:rPr>
                          </m:ctrlPr>
                        </m:sSubPr>
                        <m:e>
                          <m:r>
                            <a:rPr lang="tr-TR" sz="1400" b="0" i="1" smtClean="0">
                              <a:latin typeface="Cambria Math" panose="02040503050406030204" pitchFamily="18" charset="0"/>
                              <a:sym typeface="Symbol" panose="05050102010706020507" pitchFamily="18" charset="2"/>
                            </a:rPr>
                            <m:t>𝐸</m:t>
                          </m:r>
                        </m:e>
                        <m:sub>
                          <m:r>
                            <a:rPr lang="tr-TR" sz="1400" b="0" i="1" smtClean="0">
                              <a:latin typeface="Cambria Math" panose="02040503050406030204" pitchFamily="18" charset="0"/>
                              <a:sym typeface="Symbol" panose="05050102010706020507" pitchFamily="18" charset="2"/>
                            </a:rPr>
                            <m:t>𝑥</m:t>
                          </m:r>
                        </m:sub>
                      </m:sSub>
                      <m:r>
                        <a:rPr lang="tr-TR" sz="1400" b="0" i="1" smtClean="0">
                          <a:latin typeface="Cambria Math" panose="02040503050406030204" pitchFamily="18" charset="0"/>
                          <a:sym typeface="Symbol" panose="05050102010706020507" pitchFamily="18" charset="2"/>
                        </a:rPr>
                        <m:t>=0  </m:t>
                      </m:r>
                      <m:r>
                        <a:rPr lang="tr-TR" sz="1400" i="1" smtClean="0">
                          <a:solidFill>
                            <a:srgbClr val="FF0000"/>
                          </a:solidFill>
                          <a:latin typeface="Cambria Math" panose="02040503050406030204" pitchFamily="18" charset="0"/>
                          <a:sym typeface="Symbol" panose="05050102010706020507" pitchFamily="18" charset="2"/>
                        </a:rPr>
                        <m:t>⇒</m:t>
                      </m:r>
                      <m:r>
                        <a:rPr lang="tr-TR" sz="1400" b="0" i="1" smtClean="0">
                          <a:latin typeface="Cambria Math" panose="02040503050406030204" pitchFamily="18" charset="0"/>
                          <a:sym typeface="Symbol" panose="05050102010706020507" pitchFamily="18" charset="2"/>
                        </a:rPr>
                        <m:t>  </m:t>
                      </m:r>
                      <m:sSub>
                        <m:sSubPr>
                          <m:ctrlPr>
                            <a:rPr lang="tr-TR" sz="1400" i="1" smtClean="0">
                              <a:solidFill>
                                <a:srgbClr val="007627"/>
                              </a:solidFill>
                              <a:latin typeface="Cambria Math" panose="02040503050406030204" pitchFamily="18" charset="0"/>
                            </a:rPr>
                          </m:ctrlPr>
                        </m:sSubPr>
                        <m:e>
                          <m:r>
                            <a:rPr lang="tr-TR" sz="1400" i="1">
                              <a:solidFill>
                                <a:srgbClr val="007627"/>
                              </a:solidFill>
                              <a:latin typeface="Cambria Math" panose="02040503050406030204" pitchFamily="18" charset="0"/>
                            </a:rPr>
                            <m:t>𝐸</m:t>
                          </m:r>
                        </m:e>
                        <m:sub>
                          <m:r>
                            <a:rPr lang="tr-TR" sz="1400" i="1">
                              <a:solidFill>
                                <a:srgbClr val="007627"/>
                              </a:solidFill>
                              <a:latin typeface="Cambria Math" panose="02040503050406030204" pitchFamily="18" charset="0"/>
                            </a:rPr>
                            <m:t>𝑥</m:t>
                          </m:r>
                        </m:sub>
                      </m:sSub>
                      <m:r>
                        <a:rPr lang="tr-TR" sz="1400" i="1">
                          <a:solidFill>
                            <a:srgbClr val="007627"/>
                          </a:solidFill>
                          <a:latin typeface="Cambria Math" panose="02040503050406030204" pitchFamily="18" charset="0"/>
                        </a:rPr>
                        <m:t>=28,74 </m:t>
                      </m:r>
                      <m:r>
                        <a:rPr lang="tr-TR" sz="1400" i="1">
                          <a:solidFill>
                            <a:srgbClr val="007627"/>
                          </a:solidFill>
                          <a:latin typeface="Cambria Math" panose="02040503050406030204" pitchFamily="18" charset="0"/>
                        </a:rPr>
                        <m:t>𝑁</m:t>
                      </m:r>
                    </m:oMath>
                  </m:oMathPara>
                </a14:m>
                <a:endParaRPr lang="tr-TR" sz="1400" i="1" dirty="0">
                  <a:latin typeface="Cambria Math" panose="02040503050406030204" pitchFamily="18" charset="0"/>
                </a:endParaRPr>
              </a:p>
            </p:txBody>
          </p:sp>
        </mc:Choice>
        <mc:Fallback xmlns="">
          <p:sp>
            <p:nvSpPr>
              <p:cNvPr id="7" name="Metin kutusu 6"/>
              <p:cNvSpPr txBox="1">
                <a:spLocks noRot="1" noChangeAspect="1" noMove="1" noResize="1" noEditPoints="1" noAdjustHandles="1" noChangeArrowheads="1" noChangeShapeType="1" noTextEdit="1"/>
              </p:cNvSpPr>
              <p:nvPr/>
            </p:nvSpPr>
            <p:spPr>
              <a:xfrm>
                <a:off x="4129213" y="3340894"/>
                <a:ext cx="4582458" cy="737189"/>
              </a:xfrm>
              <a:prstGeom prst="rect">
                <a:avLst/>
              </a:prstGeom>
              <a:blipFill>
                <a:blip r:embed="rId5"/>
                <a:stretch>
                  <a:fillRect l="-14628" t="-102479" b="-11652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0" name="Metin kutusu 19"/>
              <p:cNvSpPr txBox="1"/>
              <p:nvPr/>
            </p:nvSpPr>
            <p:spPr>
              <a:xfrm>
                <a:off x="4129213" y="4123221"/>
                <a:ext cx="4821616" cy="73718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nary>
                        <m:naryPr>
                          <m:chr m:val="∑"/>
                          <m:subHide m:val="on"/>
                          <m:supHide m:val="on"/>
                          <m:ctrlPr>
                            <a:rPr lang="tr-TR" sz="1400" i="1" smtClean="0">
                              <a:latin typeface="Cambria Math" panose="02040503050406030204" pitchFamily="18" charset="0"/>
                            </a:rPr>
                          </m:ctrlPr>
                        </m:naryPr>
                        <m:sub/>
                        <m:sup/>
                        <m:e>
                          <m:sSub>
                            <m:sSubPr>
                              <m:ctrlPr>
                                <a:rPr lang="tr-TR" sz="1400" i="1" smtClean="0">
                                  <a:latin typeface="Cambria Math" panose="02040503050406030204" pitchFamily="18" charset="0"/>
                                </a:rPr>
                              </m:ctrlPr>
                            </m:sSubPr>
                            <m:e>
                              <m:r>
                                <a:rPr lang="tr-TR" sz="1400" b="0" i="1" smtClean="0">
                                  <a:latin typeface="Cambria Math" panose="02040503050406030204" pitchFamily="18" charset="0"/>
                                </a:rPr>
                                <m:t>𝐹</m:t>
                              </m:r>
                            </m:e>
                            <m:sub>
                              <m:r>
                                <a:rPr lang="tr-TR" sz="1400" b="0" i="1" smtClean="0">
                                  <a:latin typeface="Cambria Math" panose="02040503050406030204" pitchFamily="18" charset="0"/>
                                </a:rPr>
                                <m:t>𝑥</m:t>
                              </m:r>
                            </m:sub>
                          </m:sSub>
                          <m:r>
                            <a:rPr lang="tr-TR" sz="1400" b="0" i="1" smtClean="0">
                              <a:latin typeface="Cambria Math" panose="02040503050406030204" pitchFamily="18" charset="0"/>
                            </a:rPr>
                            <m:t>=0 </m:t>
                          </m:r>
                        </m:e>
                      </m:nary>
                    </m:oMath>
                  </m:oMathPara>
                </a14:m>
                <a:endParaRPr lang="tr-TR" sz="1400" dirty="0"/>
              </a:p>
              <a:p>
                <a14:m>
                  <m:oMath xmlns:m="http://schemas.openxmlformats.org/officeDocument/2006/math">
                    <m:sSub>
                      <m:sSubPr>
                        <m:ctrlPr>
                          <a:rPr lang="tr-TR" sz="1400" i="1">
                            <a:latin typeface="Cambria Math" panose="02040503050406030204" pitchFamily="18" charset="0"/>
                            <a:sym typeface="Symbol" panose="05050102010706020507" pitchFamily="18" charset="2"/>
                          </a:rPr>
                        </m:ctrlPr>
                      </m:sSubPr>
                      <m:e>
                        <m:r>
                          <a:rPr lang="tr-TR" sz="1400" b="0" i="1" smtClean="0">
                            <a:latin typeface="Cambria Math" panose="02040503050406030204" pitchFamily="18" charset="0"/>
                            <a:sym typeface="Symbol" panose="05050102010706020507" pitchFamily="18" charset="2"/>
                          </a:rPr>
                          <m:t>𝐴</m:t>
                        </m:r>
                      </m:e>
                      <m:sub>
                        <m:r>
                          <a:rPr lang="tr-TR" sz="1400" i="1">
                            <a:latin typeface="Cambria Math" panose="02040503050406030204" pitchFamily="18" charset="0"/>
                            <a:sym typeface="Symbol" panose="05050102010706020507" pitchFamily="18" charset="2"/>
                          </a:rPr>
                          <m:t>𝑥</m:t>
                        </m:r>
                      </m:sub>
                    </m:sSub>
                    <m:r>
                      <a:rPr lang="tr-TR" sz="1400" b="0" i="1" smtClean="0">
                        <a:latin typeface="Cambria Math" panose="02040503050406030204" pitchFamily="18" charset="0"/>
                        <a:sym typeface="Symbol" panose="05050102010706020507" pitchFamily="18" charset="2"/>
                      </a:rPr>
                      <m:t>+</m:t>
                    </m:r>
                    <m:sSub>
                      <m:sSubPr>
                        <m:ctrlPr>
                          <a:rPr lang="tr-TR" sz="1400" b="0" i="1" smtClean="0">
                            <a:latin typeface="Cambria Math" panose="02040503050406030204" pitchFamily="18" charset="0"/>
                            <a:sym typeface="Symbol" panose="05050102010706020507" pitchFamily="18" charset="2"/>
                          </a:rPr>
                        </m:ctrlPr>
                      </m:sSubPr>
                      <m:e>
                        <m:r>
                          <a:rPr lang="tr-TR" sz="1400" b="0" i="1" smtClean="0">
                            <a:latin typeface="Cambria Math" panose="02040503050406030204" pitchFamily="18" charset="0"/>
                            <a:sym typeface="Symbol" panose="05050102010706020507" pitchFamily="18" charset="2"/>
                          </a:rPr>
                          <m:t>𝐸</m:t>
                        </m:r>
                      </m:e>
                      <m:sub>
                        <m:r>
                          <a:rPr lang="tr-TR" sz="1400" b="0" i="1" smtClean="0">
                            <a:latin typeface="Cambria Math" panose="02040503050406030204" pitchFamily="18" charset="0"/>
                            <a:sym typeface="Symbol" panose="05050102010706020507" pitchFamily="18" charset="2"/>
                          </a:rPr>
                          <m:t>𝑥</m:t>
                        </m:r>
                      </m:sub>
                    </m:sSub>
                    <m:r>
                      <a:rPr lang="tr-TR" sz="1400" i="1">
                        <a:latin typeface="Cambria Math" panose="02040503050406030204" pitchFamily="18" charset="0"/>
                      </a:rPr>
                      <m:t>−50</m:t>
                    </m:r>
                    <m:r>
                      <a:rPr lang="tr-TR" sz="1400" i="1">
                        <a:latin typeface="Cambria Math" panose="02040503050406030204" pitchFamily="18" charset="0"/>
                      </a:rPr>
                      <m:t>𝑠𝑖𝑛</m:t>
                    </m:r>
                    <m:r>
                      <a:rPr lang="tr-TR" sz="1400" i="1">
                        <a:latin typeface="Cambria Math" panose="02040503050406030204" pitchFamily="18" charset="0"/>
                      </a:rPr>
                      <m:t>30=0  ⇒</m:t>
                    </m:r>
                  </m:oMath>
                </a14:m>
                <a:r>
                  <a:rPr lang="tr-TR" sz="1400" dirty="0"/>
                  <a:t>  </a:t>
                </a:r>
                <a14:m>
                  <m:oMath xmlns:m="http://schemas.openxmlformats.org/officeDocument/2006/math">
                    <m:sSub>
                      <m:sSubPr>
                        <m:ctrlPr>
                          <a:rPr lang="tr-TR" sz="1400" i="1" smtClean="0">
                            <a:solidFill>
                              <a:srgbClr val="007627"/>
                            </a:solidFill>
                            <a:latin typeface="Cambria Math" panose="02040503050406030204" pitchFamily="18" charset="0"/>
                          </a:rPr>
                        </m:ctrlPr>
                      </m:sSubPr>
                      <m:e>
                        <m:r>
                          <a:rPr lang="tr-TR" sz="1400" i="1">
                            <a:solidFill>
                              <a:srgbClr val="007627"/>
                            </a:solidFill>
                            <a:latin typeface="Cambria Math" panose="02040503050406030204" pitchFamily="18" charset="0"/>
                          </a:rPr>
                          <m:t>𝐴</m:t>
                        </m:r>
                      </m:e>
                      <m:sub>
                        <m:r>
                          <a:rPr lang="tr-TR" sz="1400" i="1">
                            <a:solidFill>
                              <a:srgbClr val="007627"/>
                            </a:solidFill>
                            <a:latin typeface="Cambria Math" panose="02040503050406030204" pitchFamily="18" charset="0"/>
                          </a:rPr>
                          <m:t>𝑥</m:t>
                        </m:r>
                      </m:sub>
                    </m:sSub>
                    <m:r>
                      <a:rPr lang="tr-TR" sz="1400" i="1">
                        <a:solidFill>
                          <a:srgbClr val="007627"/>
                        </a:solidFill>
                        <a:latin typeface="Cambria Math" panose="02040503050406030204" pitchFamily="18" charset="0"/>
                      </a:rPr>
                      <m:t>=−3,74 </m:t>
                    </m:r>
                    <m:r>
                      <a:rPr lang="tr-TR" sz="1400" i="1">
                        <a:solidFill>
                          <a:srgbClr val="007627"/>
                        </a:solidFill>
                        <a:latin typeface="Cambria Math" panose="02040503050406030204" pitchFamily="18" charset="0"/>
                      </a:rPr>
                      <m:t>𝑁</m:t>
                    </m:r>
                  </m:oMath>
                </a14:m>
                <a:endParaRPr lang="tr-TR" sz="1400" dirty="0"/>
              </a:p>
            </p:txBody>
          </p:sp>
        </mc:Choice>
        <mc:Fallback xmlns="">
          <p:sp>
            <p:nvSpPr>
              <p:cNvPr id="20" name="Metin kutusu 19"/>
              <p:cNvSpPr txBox="1">
                <a:spLocks noRot="1" noChangeAspect="1" noMove="1" noResize="1" noEditPoints="1" noAdjustHandles="1" noChangeArrowheads="1" noChangeShapeType="1" noTextEdit="1"/>
              </p:cNvSpPr>
              <p:nvPr/>
            </p:nvSpPr>
            <p:spPr>
              <a:xfrm>
                <a:off x="4129213" y="4123221"/>
                <a:ext cx="4821616" cy="737189"/>
              </a:xfrm>
              <a:prstGeom prst="rect">
                <a:avLst/>
              </a:prstGeom>
              <a:blipFill>
                <a:blip r:embed="rId6"/>
                <a:stretch>
                  <a:fillRect l="-13906" t="-102479" b="-11652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1" name="Metin kutusu 20"/>
              <p:cNvSpPr txBox="1"/>
              <p:nvPr/>
            </p:nvSpPr>
            <p:spPr>
              <a:xfrm>
                <a:off x="4129213" y="4902439"/>
                <a:ext cx="3421488" cy="969624"/>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nary>
                        <m:naryPr>
                          <m:chr m:val="∑"/>
                          <m:subHide m:val="on"/>
                          <m:supHide m:val="on"/>
                          <m:ctrlPr>
                            <a:rPr lang="tr-TR" sz="1400" i="1" smtClean="0">
                              <a:latin typeface="Cambria Math" panose="02040503050406030204" pitchFamily="18" charset="0"/>
                            </a:rPr>
                          </m:ctrlPr>
                        </m:naryPr>
                        <m:sub/>
                        <m:sup/>
                        <m:e>
                          <m:sSub>
                            <m:sSubPr>
                              <m:ctrlPr>
                                <a:rPr lang="tr-TR" sz="1400" i="1" smtClean="0">
                                  <a:latin typeface="Cambria Math" panose="02040503050406030204" pitchFamily="18" charset="0"/>
                                </a:rPr>
                              </m:ctrlPr>
                            </m:sSubPr>
                            <m:e>
                              <m:r>
                                <a:rPr lang="tr-TR" sz="1400" b="0" i="1" smtClean="0">
                                  <a:latin typeface="Cambria Math" panose="02040503050406030204" pitchFamily="18" charset="0"/>
                                </a:rPr>
                                <m:t>𝐹</m:t>
                              </m:r>
                            </m:e>
                            <m:sub>
                              <m:r>
                                <a:rPr lang="tr-TR" sz="1400" b="0" i="1" smtClean="0">
                                  <a:latin typeface="Cambria Math" panose="02040503050406030204" pitchFamily="18" charset="0"/>
                                </a:rPr>
                                <m:t>𝑦</m:t>
                              </m:r>
                            </m:sub>
                          </m:sSub>
                          <m:r>
                            <a:rPr lang="tr-TR" sz="1400" b="0" i="1" smtClean="0">
                              <a:latin typeface="Cambria Math" panose="02040503050406030204" pitchFamily="18" charset="0"/>
                            </a:rPr>
                            <m:t>=0 </m:t>
                          </m:r>
                        </m:e>
                      </m:nary>
                    </m:oMath>
                  </m:oMathPara>
                </a14:m>
                <a:endParaRPr lang="tr-TR" sz="1400" dirty="0"/>
              </a:p>
              <a:p>
                <a14:m>
                  <m:oMath xmlns:m="http://schemas.openxmlformats.org/officeDocument/2006/math">
                    <m:sSub>
                      <m:sSubPr>
                        <m:ctrlPr>
                          <a:rPr lang="tr-TR" sz="1400" i="1">
                            <a:latin typeface="Cambria Math" panose="02040503050406030204" pitchFamily="18" charset="0"/>
                            <a:sym typeface="Symbol" panose="05050102010706020507" pitchFamily="18" charset="2"/>
                          </a:rPr>
                        </m:ctrlPr>
                      </m:sSubPr>
                      <m:e>
                        <m:r>
                          <a:rPr lang="tr-TR" sz="1400" i="1">
                            <a:latin typeface="Cambria Math" panose="02040503050406030204" pitchFamily="18" charset="0"/>
                            <a:sym typeface="Symbol" panose="05050102010706020507" pitchFamily="18" charset="2"/>
                          </a:rPr>
                          <m:t>𝐴</m:t>
                        </m:r>
                      </m:e>
                      <m:sub>
                        <m:r>
                          <a:rPr lang="tr-TR" sz="1400" b="0" i="1" smtClean="0">
                            <a:latin typeface="Cambria Math" panose="02040503050406030204" pitchFamily="18" charset="0"/>
                            <a:sym typeface="Symbol" panose="05050102010706020507" pitchFamily="18" charset="2"/>
                          </a:rPr>
                          <m:t>𝑦</m:t>
                        </m:r>
                      </m:sub>
                    </m:sSub>
                    <m:r>
                      <a:rPr lang="tr-TR" sz="1400" i="1">
                        <a:latin typeface="Cambria Math" panose="02040503050406030204" pitchFamily="18" charset="0"/>
                      </a:rPr>
                      <m:t>+</m:t>
                    </m:r>
                    <m:r>
                      <a:rPr lang="tr-TR" sz="1400" b="0" i="1" smtClean="0">
                        <a:latin typeface="Cambria Math" panose="02040503050406030204" pitchFamily="18" charset="0"/>
                      </a:rPr>
                      <m:t>50</m:t>
                    </m:r>
                    <m:r>
                      <a:rPr lang="tr-TR" sz="1400" b="0" i="1" smtClean="0">
                        <a:latin typeface="Cambria Math" panose="02040503050406030204" pitchFamily="18" charset="0"/>
                      </a:rPr>
                      <m:t>𝑐𝑜𝑠</m:t>
                    </m:r>
                    <m:r>
                      <a:rPr lang="tr-TR" sz="1400" b="0" i="1" smtClean="0">
                        <a:latin typeface="Cambria Math" panose="02040503050406030204" pitchFamily="18" charset="0"/>
                      </a:rPr>
                      <m:t>30−200=0</m:t>
                    </m:r>
                  </m:oMath>
                </a14:m>
                <a:r>
                  <a:rPr lang="tr-TR" sz="1400" dirty="0"/>
                  <a:t>  </a:t>
                </a:r>
                <a14:m>
                  <m:oMath xmlns:m="http://schemas.openxmlformats.org/officeDocument/2006/math">
                    <m:r>
                      <a:rPr lang="tr-TR" sz="1400" i="1">
                        <a:solidFill>
                          <a:srgbClr val="FF0000"/>
                        </a:solidFill>
                        <a:latin typeface="Cambria Math" panose="02040503050406030204" pitchFamily="18" charset="0"/>
                        <a:sym typeface="Symbol" panose="05050102010706020507" pitchFamily="18" charset="2"/>
                      </a:rPr>
                      <m:t>⇒</m:t>
                    </m:r>
                    <m:r>
                      <a:rPr lang="tr-TR" sz="1400" b="0" i="1" smtClean="0">
                        <a:solidFill>
                          <a:srgbClr val="FF0000"/>
                        </a:solidFill>
                        <a:latin typeface="Cambria Math" panose="02040503050406030204" pitchFamily="18" charset="0"/>
                        <a:sym typeface="Symbol" panose="05050102010706020507" pitchFamily="18" charset="2"/>
                      </a:rPr>
                      <m:t> </m:t>
                    </m:r>
                    <m:sSub>
                      <m:sSubPr>
                        <m:ctrlPr>
                          <a:rPr lang="tr-TR" sz="1400" i="1" smtClean="0">
                            <a:solidFill>
                              <a:srgbClr val="007627"/>
                            </a:solidFill>
                            <a:latin typeface="Cambria Math" panose="02040503050406030204" pitchFamily="18" charset="0"/>
                          </a:rPr>
                        </m:ctrlPr>
                      </m:sSubPr>
                      <m:e>
                        <m:r>
                          <a:rPr lang="tr-TR" sz="1400" i="1">
                            <a:solidFill>
                              <a:srgbClr val="007627"/>
                            </a:solidFill>
                            <a:latin typeface="Cambria Math" panose="02040503050406030204" pitchFamily="18" charset="0"/>
                          </a:rPr>
                          <m:t>𝐴</m:t>
                        </m:r>
                      </m:e>
                      <m:sub>
                        <m:r>
                          <a:rPr lang="tr-TR" sz="1400" i="1">
                            <a:solidFill>
                              <a:srgbClr val="007627"/>
                            </a:solidFill>
                            <a:latin typeface="Cambria Math" panose="02040503050406030204" pitchFamily="18" charset="0"/>
                          </a:rPr>
                          <m:t>𝑦</m:t>
                        </m:r>
                      </m:sub>
                    </m:sSub>
                    <m:r>
                      <a:rPr lang="tr-TR" sz="1400" i="1">
                        <a:solidFill>
                          <a:srgbClr val="007627"/>
                        </a:solidFill>
                        <a:latin typeface="Cambria Math" panose="02040503050406030204" pitchFamily="18" charset="0"/>
                      </a:rPr>
                      <m:t>=156,69 </m:t>
                    </m:r>
                    <m:r>
                      <a:rPr lang="tr-TR" sz="1400" i="1">
                        <a:solidFill>
                          <a:srgbClr val="007627"/>
                        </a:solidFill>
                        <a:latin typeface="Cambria Math" panose="02040503050406030204" pitchFamily="18" charset="0"/>
                      </a:rPr>
                      <m:t>𝑁</m:t>
                    </m:r>
                  </m:oMath>
                </a14:m>
                <a:endParaRPr lang="tr-TR" sz="1400" i="1" dirty="0">
                  <a:solidFill>
                    <a:srgbClr val="007627"/>
                  </a:solidFill>
                  <a:latin typeface="Cambria Math" panose="02040503050406030204" pitchFamily="18" charset="0"/>
                </a:endParaRPr>
              </a:p>
              <a:p>
                <a:endParaRPr lang="tr-TR" sz="1400" dirty="0"/>
              </a:p>
            </p:txBody>
          </p:sp>
        </mc:Choice>
        <mc:Fallback xmlns="">
          <p:sp>
            <p:nvSpPr>
              <p:cNvPr id="21" name="Metin kutusu 20"/>
              <p:cNvSpPr txBox="1">
                <a:spLocks noRot="1" noChangeAspect="1" noMove="1" noResize="1" noEditPoints="1" noAdjustHandles="1" noChangeArrowheads="1" noChangeShapeType="1" noTextEdit="1"/>
              </p:cNvSpPr>
              <p:nvPr/>
            </p:nvSpPr>
            <p:spPr>
              <a:xfrm>
                <a:off x="4129213" y="4902439"/>
                <a:ext cx="3421488" cy="969624"/>
              </a:xfrm>
              <a:prstGeom prst="rect">
                <a:avLst/>
              </a:prstGeom>
              <a:blipFill>
                <a:blip r:embed="rId7"/>
                <a:stretch>
                  <a:fillRect l="-19573" t="-77987" b="-64780"/>
                </a:stretch>
              </a:blipFill>
            </p:spPr>
            <p:txBody>
              <a:bodyPr/>
              <a:lstStyle/>
              <a:p>
                <a:r>
                  <a:rPr lang="tr-TR">
                    <a:noFill/>
                  </a:rPr>
                  <a:t> </a:t>
                </a:r>
              </a:p>
            </p:txBody>
          </p:sp>
        </mc:Fallback>
      </mc:AlternateContent>
      <p:grpSp>
        <p:nvGrpSpPr>
          <p:cNvPr id="31" name="Grup 30">
            <a:extLst>
              <a:ext uri="{FF2B5EF4-FFF2-40B4-BE49-F238E27FC236}">
                <a16:creationId xmlns:a16="http://schemas.microsoft.com/office/drawing/2014/main" id="{E931670D-143E-1BB5-299C-DA47AC434ECE}"/>
              </a:ext>
            </a:extLst>
          </p:cNvPr>
          <p:cNvGrpSpPr/>
          <p:nvPr/>
        </p:nvGrpSpPr>
        <p:grpSpPr>
          <a:xfrm>
            <a:off x="107504" y="2860007"/>
            <a:ext cx="3821113" cy="3143250"/>
            <a:chOff x="72008" y="2866349"/>
            <a:chExt cx="3821113" cy="3143250"/>
          </a:xfrm>
        </p:grpSpPr>
        <p:pic>
          <p:nvPicPr>
            <p:cNvPr id="22" name="Resim 21"/>
            <p:cNvPicPr>
              <a:picLocks noChangeAspect="1"/>
            </p:cNvPicPr>
            <p:nvPr/>
          </p:nvPicPr>
          <p:blipFill rotWithShape="1">
            <a:blip r:embed="rId8"/>
            <a:srcRect l="947"/>
            <a:stretch/>
          </p:blipFill>
          <p:spPr>
            <a:xfrm>
              <a:off x="72008" y="2866349"/>
              <a:ext cx="3821113" cy="3143250"/>
            </a:xfrm>
            <a:prstGeom prst="rect">
              <a:avLst/>
            </a:prstGeom>
          </p:spPr>
        </p:pic>
        <p:cxnSp>
          <p:nvCxnSpPr>
            <p:cNvPr id="28" name="Düz Ok Bağlayıcısı 27"/>
            <p:cNvCxnSpPr>
              <a:cxnSpLocks/>
            </p:cNvCxnSpPr>
            <p:nvPr/>
          </p:nvCxnSpPr>
          <p:spPr>
            <a:xfrm>
              <a:off x="2058379" y="4392885"/>
              <a:ext cx="0" cy="70812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Metin kutusu 28"/>
            <p:cNvSpPr txBox="1"/>
            <p:nvPr/>
          </p:nvSpPr>
          <p:spPr>
            <a:xfrm>
              <a:off x="1547664" y="4543028"/>
              <a:ext cx="577402" cy="307777"/>
            </a:xfrm>
            <a:prstGeom prst="rect">
              <a:avLst/>
            </a:prstGeom>
            <a:noFill/>
          </p:spPr>
          <p:txBody>
            <a:bodyPr wrap="none" rtlCol="0">
              <a:spAutoFit/>
            </a:bodyPr>
            <a:lstStyle/>
            <a:p>
              <a:r>
                <a:rPr lang="tr-TR" sz="1400" b="1" dirty="0">
                  <a:solidFill>
                    <a:srgbClr val="FF0000"/>
                  </a:solidFill>
                </a:rPr>
                <a:t>200N</a:t>
              </a:r>
            </a:p>
          </p:txBody>
        </p:sp>
        <p:grpSp>
          <p:nvGrpSpPr>
            <p:cNvPr id="11" name="Grup 10">
              <a:extLst>
                <a:ext uri="{FF2B5EF4-FFF2-40B4-BE49-F238E27FC236}">
                  <a16:creationId xmlns:a16="http://schemas.microsoft.com/office/drawing/2014/main" id="{D7FE95CD-6617-8850-7AF2-3BD9EDD932D2}"/>
                </a:ext>
              </a:extLst>
            </p:cNvPr>
            <p:cNvGrpSpPr/>
            <p:nvPr/>
          </p:nvGrpSpPr>
          <p:grpSpPr>
            <a:xfrm>
              <a:off x="97633" y="5155006"/>
              <a:ext cx="864908" cy="854593"/>
              <a:chOff x="110803" y="3673498"/>
              <a:chExt cx="864908" cy="854593"/>
            </a:xfrm>
          </p:grpSpPr>
          <p:grpSp>
            <p:nvGrpSpPr>
              <p:cNvPr id="12" name="Grup 11">
                <a:extLst>
                  <a:ext uri="{FF2B5EF4-FFF2-40B4-BE49-F238E27FC236}">
                    <a16:creationId xmlns:a16="http://schemas.microsoft.com/office/drawing/2014/main" id="{7157CF55-2046-E9AB-88F5-EDAEB1F04324}"/>
                  </a:ext>
                </a:extLst>
              </p:cNvPr>
              <p:cNvGrpSpPr/>
              <p:nvPr/>
            </p:nvGrpSpPr>
            <p:grpSpPr>
              <a:xfrm>
                <a:off x="110803" y="3673498"/>
                <a:ext cx="864908" cy="854593"/>
                <a:chOff x="112693" y="3481859"/>
                <a:chExt cx="864908" cy="854593"/>
              </a:xfrm>
            </p:grpSpPr>
            <p:cxnSp>
              <p:nvCxnSpPr>
                <p:cNvPr id="17" name="Düz Ok Bağlayıcısı 16">
                  <a:extLst>
                    <a:ext uri="{FF2B5EF4-FFF2-40B4-BE49-F238E27FC236}">
                      <a16:creationId xmlns:a16="http://schemas.microsoft.com/office/drawing/2014/main" id="{0D1F1AE7-2091-ECB1-3439-CFD52955F936}"/>
                    </a:ext>
                  </a:extLst>
                </p:cNvPr>
                <p:cNvCxnSpPr>
                  <a:cxnSpLocks/>
                </p:cNvCxnSpPr>
                <p:nvPr/>
              </p:nvCxnSpPr>
              <p:spPr>
                <a:xfrm flipV="1">
                  <a:off x="201233" y="3797978"/>
                  <a:ext cx="7662"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Düz Ok Bağlayıcısı 17">
                  <a:extLst>
                    <a:ext uri="{FF2B5EF4-FFF2-40B4-BE49-F238E27FC236}">
                      <a16:creationId xmlns:a16="http://schemas.microsoft.com/office/drawing/2014/main" id="{879401C1-D375-EC02-8A5F-6AADA0CB9F5E}"/>
                    </a:ext>
                  </a:extLst>
                </p:cNvPr>
                <p:cNvCxnSpPr>
                  <a:cxnSpLocks/>
                </p:cNvCxnSpPr>
                <p:nvPr/>
              </p:nvCxnSpPr>
              <p:spPr>
                <a:xfrm>
                  <a:off x="208895" y="4230026"/>
                  <a:ext cx="3343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Metin kutusu 18">
                  <a:extLst>
                    <a:ext uri="{FF2B5EF4-FFF2-40B4-BE49-F238E27FC236}">
                      <a16:creationId xmlns:a16="http://schemas.microsoft.com/office/drawing/2014/main" id="{5655F1DA-9F1E-C087-6E17-0CB4CCF2D53B}"/>
                    </a:ext>
                  </a:extLst>
                </p:cNvPr>
                <p:cNvSpPr txBox="1"/>
                <p:nvPr/>
              </p:nvSpPr>
              <p:spPr>
                <a:xfrm>
                  <a:off x="498962" y="3967120"/>
                  <a:ext cx="478639" cy="369332"/>
                </a:xfrm>
                <a:prstGeom prst="rect">
                  <a:avLst/>
                </a:prstGeom>
                <a:noFill/>
              </p:spPr>
              <p:txBody>
                <a:bodyPr wrap="square">
                  <a:spAutoFit/>
                </a:bodyPr>
                <a:lstStyle/>
                <a:p>
                  <a:r>
                    <a:rPr lang="tr-TR" sz="1800" dirty="0">
                      <a:solidFill>
                        <a:schemeClr val="accent1"/>
                      </a:solidFill>
                    </a:rPr>
                    <a:t>x</a:t>
                  </a:r>
                  <a:endParaRPr lang="tr-TR" dirty="0">
                    <a:solidFill>
                      <a:schemeClr val="accent1"/>
                    </a:solidFill>
                  </a:endParaRPr>
                </a:p>
              </p:txBody>
            </p:sp>
            <p:sp>
              <p:nvSpPr>
                <p:cNvPr id="23" name="Metin kutusu 22">
                  <a:extLst>
                    <a:ext uri="{FF2B5EF4-FFF2-40B4-BE49-F238E27FC236}">
                      <a16:creationId xmlns:a16="http://schemas.microsoft.com/office/drawing/2014/main" id="{21E3AAFD-79A1-87E6-A306-48EE88757C00}"/>
                    </a:ext>
                  </a:extLst>
                </p:cNvPr>
                <p:cNvSpPr txBox="1"/>
                <p:nvPr/>
              </p:nvSpPr>
              <p:spPr>
                <a:xfrm>
                  <a:off x="112693" y="3481859"/>
                  <a:ext cx="478639" cy="369332"/>
                </a:xfrm>
                <a:prstGeom prst="rect">
                  <a:avLst/>
                </a:prstGeom>
                <a:noFill/>
              </p:spPr>
              <p:txBody>
                <a:bodyPr wrap="square">
                  <a:spAutoFit/>
                </a:bodyPr>
                <a:lstStyle/>
                <a:p>
                  <a:r>
                    <a:rPr lang="tr-TR" sz="1800" dirty="0">
                      <a:solidFill>
                        <a:schemeClr val="accent1"/>
                      </a:solidFill>
                    </a:rPr>
                    <a:t>y</a:t>
                  </a:r>
                  <a:endParaRPr lang="tr-TR" dirty="0">
                    <a:solidFill>
                      <a:schemeClr val="accent1"/>
                    </a:solidFill>
                  </a:endParaRPr>
                </a:p>
              </p:txBody>
            </p:sp>
          </p:grpSp>
          <p:sp>
            <p:nvSpPr>
              <p:cNvPr id="14" name="Yay 13">
                <a:extLst>
                  <a:ext uri="{FF2B5EF4-FFF2-40B4-BE49-F238E27FC236}">
                    <a16:creationId xmlns:a16="http://schemas.microsoft.com/office/drawing/2014/main" id="{8C1ED1FC-003C-BBDF-2EB0-C446C3E88696}"/>
                  </a:ext>
                </a:extLst>
              </p:cNvPr>
              <p:cNvSpPr/>
              <p:nvPr/>
            </p:nvSpPr>
            <p:spPr>
              <a:xfrm>
                <a:off x="356837" y="3898172"/>
                <a:ext cx="342746" cy="372201"/>
              </a:xfrm>
              <a:prstGeom prst="arc">
                <a:avLst>
                  <a:gd name="adj1" fmla="val 12647021"/>
                  <a:gd name="adj2" fmla="val 6148679"/>
                </a:avLst>
              </a:prstGeom>
              <a:ln>
                <a:solidFill>
                  <a:srgbClr val="00762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5" name="Metin kutusu 14">
                <a:extLst>
                  <a:ext uri="{FF2B5EF4-FFF2-40B4-BE49-F238E27FC236}">
                    <a16:creationId xmlns:a16="http://schemas.microsoft.com/office/drawing/2014/main" id="{330BD536-2C19-F3AF-0263-FA9554B5009E}"/>
                  </a:ext>
                </a:extLst>
              </p:cNvPr>
              <p:cNvSpPr txBox="1"/>
              <p:nvPr/>
            </p:nvSpPr>
            <p:spPr>
              <a:xfrm>
                <a:off x="372474" y="3890239"/>
                <a:ext cx="391164" cy="369332"/>
              </a:xfrm>
              <a:prstGeom prst="rect">
                <a:avLst/>
              </a:prstGeom>
              <a:noFill/>
            </p:spPr>
            <p:txBody>
              <a:bodyPr wrap="square">
                <a:spAutoFit/>
              </a:bodyPr>
              <a:lstStyle/>
              <a:p>
                <a:r>
                  <a:rPr lang="tr-TR" sz="1800" dirty="0">
                    <a:solidFill>
                      <a:srgbClr val="007627"/>
                    </a:solidFill>
                  </a:rPr>
                  <a:t>+</a:t>
                </a:r>
                <a:endParaRPr lang="tr-TR" dirty="0">
                  <a:solidFill>
                    <a:srgbClr val="007627"/>
                  </a:solidFill>
                </a:endParaRPr>
              </a:p>
            </p:txBody>
          </p:sp>
        </p:grpSp>
        <p:sp>
          <p:nvSpPr>
            <p:cNvPr id="27" name="Metin kutusu 26">
              <a:extLst>
                <a:ext uri="{FF2B5EF4-FFF2-40B4-BE49-F238E27FC236}">
                  <a16:creationId xmlns:a16="http://schemas.microsoft.com/office/drawing/2014/main" id="{390AA014-3720-2C75-8A1E-E6E4785310AD}"/>
                </a:ext>
              </a:extLst>
            </p:cNvPr>
            <p:cNvSpPr txBox="1"/>
            <p:nvPr/>
          </p:nvSpPr>
          <p:spPr>
            <a:xfrm>
              <a:off x="2094185" y="5315074"/>
              <a:ext cx="391164" cy="307777"/>
            </a:xfrm>
            <a:prstGeom prst="rect">
              <a:avLst/>
            </a:prstGeom>
            <a:noFill/>
          </p:spPr>
          <p:txBody>
            <a:bodyPr wrap="square" rtlCol="0">
              <a:spAutoFit/>
            </a:bodyPr>
            <a:lstStyle/>
            <a:p>
              <a:r>
                <a:rPr lang="tr-TR" sz="1400" dirty="0">
                  <a:latin typeface="Times New Roman" panose="02020603050405020304" pitchFamily="18" charset="0"/>
                  <a:cs typeface="Times New Roman" panose="02020603050405020304" pitchFamily="18" charset="0"/>
                </a:rPr>
                <a:t>A</a:t>
              </a:r>
              <a:endParaRPr lang="tr-TR" dirty="0">
                <a:latin typeface="Times New Roman" panose="02020603050405020304" pitchFamily="18" charset="0"/>
                <a:cs typeface="Times New Roman" panose="02020603050405020304" pitchFamily="18" charset="0"/>
              </a:endParaRPr>
            </a:p>
          </p:txBody>
        </p:sp>
      </p:grpSp>
      <p:sp>
        <p:nvSpPr>
          <p:cNvPr id="34" name="Serbest Form: Şekil 33">
            <a:extLst>
              <a:ext uri="{FF2B5EF4-FFF2-40B4-BE49-F238E27FC236}">
                <a16:creationId xmlns:a16="http://schemas.microsoft.com/office/drawing/2014/main" id="{394112C2-69E9-1AA7-60C8-9F6975E45220}"/>
              </a:ext>
            </a:extLst>
          </p:cNvPr>
          <p:cNvSpPr/>
          <p:nvPr/>
        </p:nvSpPr>
        <p:spPr>
          <a:xfrm>
            <a:off x="4696261" y="4099761"/>
            <a:ext cx="3578352" cy="530352"/>
          </a:xfrm>
          <a:custGeom>
            <a:avLst/>
            <a:gdLst>
              <a:gd name="connsiteX0" fmla="*/ 3578352 w 3578352"/>
              <a:gd name="connsiteY0" fmla="*/ 0 h 530352"/>
              <a:gd name="connsiteX1" fmla="*/ 2913888 w 3578352"/>
              <a:gd name="connsiteY1" fmla="*/ 286512 h 530352"/>
              <a:gd name="connsiteX2" fmla="*/ 1152144 w 3578352"/>
              <a:gd name="connsiteY2" fmla="*/ 298704 h 530352"/>
              <a:gd name="connsiteX3" fmla="*/ 396240 w 3578352"/>
              <a:gd name="connsiteY3" fmla="*/ 316992 h 530352"/>
              <a:gd name="connsiteX4" fmla="*/ 0 w 3578352"/>
              <a:gd name="connsiteY4" fmla="*/ 530352 h 530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8352" h="530352">
                <a:moveTo>
                  <a:pt x="3578352" y="0"/>
                </a:moveTo>
                <a:cubicBezTo>
                  <a:pt x="3448304" y="118364"/>
                  <a:pt x="3318256" y="236728"/>
                  <a:pt x="2913888" y="286512"/>
                </a:cubicBezTo>
                <a:cubicBezTo>
                  <a:pt x="2509520" y="336296"/>
                  <a:pt x="1152144" y="298704"/>
                  <a:pt x="1152144" y="298704"/>
                </a:cubicBezTo>
                <a:cubicBezTo>
                  <a:pt x="732536" y="303784"/>
                  <a:pt x="588264" y="278384"/>
                  <a:pt x="396240" y="316992"/>
                </a:cubicBezTo>
                <a:cubicBezTo>
                  <a:pt x="204216" y="355600"/>
                  <a:pt x="102108" y="442976"/>
                  <a:pt x="0" y="530352"/>
                </a:cubicBezTo>
              </a:path>
            </a:pathLst>
          </a:custGeom>
          <a:noFill/>
          <a:ln>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45857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right)">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p:bldP spid="10" grpId="0"/>
      <p:bldP spid="6" grpId="0"/>
      <p:bldP spid="7" grpId="0"/>
      <p:bldP spid="20" grpId="0"/>
      <p:bldP spid="21" grpId="0"/>
      <p:bldP spid="34"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5008" y="490773"/>
            <a:ext cx="4161616" cy="1569660"/>
          </a:xfrm>
          <a:prstGeom prst="rect">
            <a:avLst/>
          </a:prstGeom>
        </p:spPr>
        <p:txBody>
          <a:bodyPr wrap="square">
            <a:spAutoFit/>
          </a:bodyPr>
          <a:lstStyle/>
          <a:p>
            <a:r>
              <a:rPr lang="tr-TR" sz="1600" b="1" dirty="0">
                <a:solidFill>
                  <a:srgbClr val="FF0000"/>
                </a:solidFill>
              </a:rPr>
              <a:t>Örnek 3.4. </a:t>
            </a:r>
            <a:r>
              <a:rPr lang="tr-TR" sz="1600" dirty="0"/>
              <a:t>1kN ağırlığındaki bir sabit vinç 2.4 kN ağırlığındaki bir cismi kaldırmakta kullanılıyor. Vinç A da sabit B de kayıcı mafsal ile mesnetlenmiştir. Vincin kütle merkezi G noktasıdır. A ve B mesnetlerindeki tepkileri bulunuz.</a:t>
            </a:r>
          </a:p>
        </p:txBody>
      </p:sp>
      <p:sp>
        <p:nvSpPr>
          <p:cNvPr id="3" name="Dikdörtgen 2"/>
          <p:cNvSpPr/>
          <p:nvPr/>
        </p:nvSpPr>
        <p:spPr>
          <a:xfrm>
            <a:off x="185008" y="1986127"/>
            <a:ext cx="3139675" cy="338554"/>
          </a:xfrm>
          <a:prstGeom prst="rect">
            <a:avLst/>
          </a:prstGeom>
        </p:spPr>
        <p:txBody>
          <a:bodyPr wrap="square">
            <a:spAutoFit/>
          </a:bodyPr>
          <a:lstStyle/>
          <a:p>
            <a:r>
              <a:rPr lang="tr-TR" sz="1600" b="1" dirty="0">
                <a:solidFill>
                  <a:srgbClr val="FF0000"/>
                </a:solidFill>
              </a:rPr>
              <a:t>Çözüm: </a:t>
            </a:r>
            <a:r>
              <a:rPr lang="tr-TR" sz="1600" dirty="0"/>
              <a:t>A sabit, B kayar mafsaldır.</a:t>
            </a:r>
          </a:p>
        </p:txBody>
      </p:sp>
      <p:sp>
        <p:nvSpPr>
          <p:cNvPr id="4" name="Dikdörtgen 3"/>
          <p:cNvSpPr/>
          <p:nvPr/>
        </p:nvSpPr>
        <p:spPr>
          <a:xfrm>
            <a:off x="932446" y="5261455"/>
            <a:ext cx="3132444" cy="769441"/>
          </a:xfrm>
          <a:prstGeom prst="rect">
            <a:avLst/>
          </a:prstGeom>
        </p:spPr>
        <p:txBody>
          <a:bodyPr wrap="square">
            <a:spAutoFit/>
          </a:bodyPr>
          <a:lstStyle/>
          <a:p>
            <a:pPr algn="just"/>
            <a:r>
              <a:rPr lang="tr-TR" sz="1100" i="1" dirty="0"/>
              <a:t>B’deki mesnet kayar mafsal olduğu için y ekseni doğrultusunda kuvvet taşıyamaz. Bundan dolayı B </a:t>
            </a:r>
            <a:r>
              <a:rPr lang="tr-TR" sz="1100" i="1" dirty="0" err="1"/>
              <a:t>mesneti</a:t>
            </a:r>
            <a:r>
              <a:rPr lang="tr-TR" sz="1100" i="1" dirty="0"/>
              <a:t> sadece x ekseni doğrultusunda tepki kuvveti uygulayabilir.</a:t>
            </a:r>
          </a:p>
        </p:txBody>
      </p:sp>
      <p:sp>
        <p:nvSpPr>
          <p:cNvPr id="5" name="Metin kutusu 4"/>
          <p:cNvSpPr txBox="1"/>
          <p:nvPr/>
        </p:nvSpPr>
        <p:spPr>
          <a:xfrm>
            <a:off x="4620204" y="4746630"/>
            <a:ext cx="2607387" cy="338554"/>
          </a:xfrm>
          <a:prstGeom prst="rect">
            <a:avLst/>
          </a:prstGeom>
          <a:noFill/>
        </p:spPr>
        <p:txBody>
          <a:bodyPr wrap="square" rtlCol="0">
            <a:spAutoFit/>
          </a:bodyPr>
          <a:lstStyle/>
          <a:p>
            <a:r>
              <a:rPr lang="tr-TR" sz="1600" dirty="0"/>
              <a:t>Bu  3 denklemden;</a:t>
            </a:r>
          </a:p>
        </p:txBody>
      </p:sp>
      <p:sp>
        <p:nvSpPr>
          <p:cNvPr id="6" name="Metin kutusu 5"/>
          <p:cNvSpPr txBox="1"/>
          <p:nvPr/>
        </p:nvSpPr>
        <p:spPr>
          <a:xfrm>
            <a:off x="6464801" y="5726741"/>
            <a:ext cx="1161994" cy="338554"/>
          </a:xfrm>
          <a:prstGeom prst="rect">
            <a:avLst/>
          </a:prstGeom>
          <a:noFill/>
        </p:spPr>
        <p:txBody>
          <a:bodyPr wrap="square" rtlCol="0">
            <a:spAutoFit/>
          </a:bodyPr>
          <a:lstStyle/>
          <a:p>
            <a:r>
              <a:rPr lang="tr-TR" sz="1600" dirty="0"/>
              <a:t>bulunur.</a:t>
            </a:r>
          </a:p>
        </p:txBody>
      </p:sp>
      <p:sp>
        <p:nvSpPr>
          <p:cNvPr id="7" name="Metin kutusu 6"/>
          <p:cNvSpPr txBox="1"/>
          <p:nvPr/>
        </p:nvSpPr>
        <p:spPr>
          <a:xfrm>
            <a:off x="219164" y="2523215"/>
            <a:ext cx="3897157" cy="307777"/>
          </a:xfrm>
          <a:prstGeom prst="rect">
            <a:avLst/>
          </a:prstGeom>
          <a:noFill/>
        </p:spPr>
        <p:txBody>
          <a:bodyPr wrap="none" rtlCol="0">
            <a:spAutoFit/>
          </a:bodyPr>
          <a:lstStyle/>
          <a:p>
            <a:r>
              <a:rPr lang="tr-TR" sz="1400" u="sng" dirty="0"/>
              <a:t>1. Vinci bağlantılardan izole ederek SCD sini çizelim</a:t>
            </a:r>
          </a:p>
        </p:txBody>
      </p:sp>
      <p:sp>
        <p:nvSpPr>
          <p:cNvPr id="16" name="Metin kutusu 15"/>
          <p:cNvSpPr txBox="1"/>
          <p:nvPr/>
        </p:nvSpPr>
        <p:spPr>
          <a:xfrm>
            <a:off x="4620204" y="2985946"/>
            <a:ext cx="4091120" cy="338554"/>
          </a:xfrm>
          <a:prstGeom prst="rect">
            <a:avLst/>
          </a:prstGeom>
          <a:noFill/>
        </p:spPr>
        <p:txBody>
          <a:bodyPr wrap="square" rtlCol="0">
            <a:spAutoFit/>
          </a:bodyPr>
          <a:lstStyle/>
          <a:p>
            <a:r>
              <a:rPr lang="tr-TR" sz="1600" u="sng" dirty="0"/>
              <a:t>2. Kuvvet Hesapları:</a:t>
            </a:r>
          </a:p>
        </p:txBody>
      </p:sp>
      <p:sp>
        <p:nvSpPr>
          <p:cNvPr id="8" name="Altbilgi Yer Tutucusu 7"/>
          <p:cNvSpPr>
            <a:spLocks noGrp="1"/>
          </p:cNvSpPr>
          <p:nvPr>
            <p:ph type="ftr" sz="quarter" idx="11"/>
          </p:nvPr>
        </p:nvSpPr>
        <p:spPr/>
        <p:txBody>
          <a:bodyPr/>
          <a:lstStyle/>
          <a:p>
            <a:r>
              <a:rPr lang="tr-TR"/>
              <a:t>Mühendislik Mekaniği</a:t>
            </a:r>
          </a:p>
        </p:txBody>
      </p:sp>
      <p:sp>
        <p:nvSpPr>
          <p:cNvPr id="10" name="Slayt Numarası Yer Tutucusu 9"/>
          <p:cNvSpPr>
            <a:spLocks noGrp="1"/>
          </p:cNvSpPr>
          <p:nvPr>
            <p:ph type="sldNum" sz="quarter" idx="12"/>
          </p:nvPr>
        </p:nvSpPr>
        <p:spPr/>
        <p:txBody>
          <a:bodyPr/>
          <a:lstStyle/>
          <a:p>
            <a:fld id="{60FF87A7-9A7A-4B3D-9625-8440EC4947F9}" type="slidenum">
              <a:rPr lang="tr-TR" smtClean="0"/>
              <a:pPr/>
              <a:t>148</a:t>
            </a:fld>
            <a:endParaRPr lang="tr-TR"/>
          </a:p>
        </p:txBody>
      </p:sp>
      <p:sp>
        <p:nvSpPr>
          <p:cNvPr id="22" name="Metin kutusu 21"/>
          <p:cNvSpPr txBox="1"/>
          <p:nvPr/>
        </p:nvSpPr>
        <p:spPr>
          <a:xfrm>
            <a:off x="32444" y="95765"/>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pic>
        <p:nvPicPr>
          <p:cNvPr id="14" name="Resim 13"/>
          <p:cNvPicPr>
            <a:picLocks noChangeAspect="1"/>
          </p:cNvPicPr>
          <p:nvPr/>
        </p:nvPicPr>
        <p:blipFill>
          <a:blip r:embed="rId2"/>
          <a:stretch>
            <a:fillRect/>
          </a:stretch>
        </p:blipFill>
        <p:spPr>
          <a:xfrm>
            <a:off x="258735" y="2891548"/>
            <a:ext cx="3857586" cy="2162115"/>
          </a:xfrm>
          <a:prstGeom prst="rect">
            <a:avLst/>
          </a:prstGeom>
        </p:spPr>
      </p:pic>
      <p:pic>
        <p:nvPicPr>
          <p:cNvPr id="15" name="Resim 14"/>
          <p:cNvPicPr>
            <a:picLocks noChangeAspect="1"/>
          </p:cNvPicPr>
          <p:nvPr/>
        </p:nvPicPr>
        <p:blipFill>
          <a:blip r:embed="rId3"/>
          <a:stretch>
            <a:fillRect/>
          </a:stretch>
        </p:blipFill>
        <p:spPr>
          <a:xfrm>
            <a:off x="4401863" y="160244"/>
            <a:ext cx="4676439" cy="2571584"/>
          </a:xfrm>
          <a:prstGeom prst="rect">
            <a:avLst/>
          </a:prstGeom>
        </p:spPr>
      </p:pic>
      <mc:AlternateContent xmlns:mc="http://schemas.openxmlformats.org/markup-compatibility/2006" xmlns:a14="http://schemas.microsoft.com/office/drawing/2010/main">
        <mc:Choice Requires="a14">
          <p:sp>
            <p:nvSpPr>
              <p:cNvPr id="17" name="Dikdörtgen 16"/>
              <p:cNvSpPr/>
              <p:nvPr/>
            </p:nvSpPr>
            <p:spPr>
              <a:xfrm>
                <a:off x="4620204" y="3379936"/>
                <a:ext cx="2582823" cy="338554"/>
              </a:xfrm>
              <a:prstGeom prst="rect">
                <a:avLst/>
              </a:prstGeom>
            </p:spPr>
            <p:txBody>
              <a:bodyPr wrap="none">
                <a:spAutoFit/>
              </a:bodyPr>
              <a:lstStyle/>
              <a:p>
                <a14:m>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F</m:t>
                            </m:r>
                          </m:e>
                          <m:sub>
                            <m:r>
                              <m:rPr>
                                <m:sty m:val="p"/>
                              </m:rPr>
                              <a:rPr lang="tr-TR" sz="1600" i="0">
                                <a:latin typeface="Cambria Math" panose="02040503050406030204" pitchFamily="18" charset="0"/>
                              </a:rPr>
                              <m:t>x</m:t>
                            </m:r>
                          </m:sub>
                        </m:sSub>
                        <m:r>
                          <a:rPr lang="tr-TR" sz="1600" i="0">
                            <a:latin typeface="Cambria Math" panose="02040503050406030204" pitchFamily="18" charset="0"/>
                          </a:rPr>
                          <m:t>=0 </m:t>
                        </m:r>
                        <m:r>
                          <a:rPr lang="tr-TR" sz="1600" i="0" smtClean="0">
                            <a:latin typeface="Cambria Math" panose="02040503050406030204" pitchFamily="18" charset="0"/>
                            <a:ea typeface="Cambria Math" panose="02040503050406030204" pitchFamily="18" charset="0"/>
                          </a:rPr>
                          <m:t>⇒</m:t>
                        </m:r>
                      </m:e>
                    </m:nary>
                    <m:r>
                      <a:rPr lang="tr-TR" sz="1600" b="0" i="0" smtClean="0">
                        <a:latin typeface="Cambria Math" panose="02040503050406030204" pitchFamily="18" charset="0"/>
                      </a:rPr>
                      <m:t>−</m:t>
                    </m:r>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A</m:t>
                        </m:r>
                      </m:e>
                      <m:sub>
                        <m:r>
                          <m:rPr>
                            <m:sty m:val="p"/>
                          </m:rPr>
                          <a:rPr lang="tr-TR" sz="1600" i="0">
                            <a:latin typeface="Cambria Math" panose="02040503050406030204" pitchFamily="18" charset="0"/>
                          </a:rPr>
                          <m:t>x</m:t>
                        </m:r>
                      </m:sub>
                    </m:sSub>
                    <m:r>
                      <a:rPr lang="tr-TR" sz="1600" b="0" i="0" smtClean="0">
                        <a:latin typeface="Cambria Math" panose="02040503050406030204" pitchFamily="18" charset="0"/>
                      </a:rPr>
                      <m:t>−</m:t>
                    </m:r>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B</m:t>
                        </m:r>
                      </m:e>
                      <m:sub>
                        <m:r>
                          <m:rPr>
                            <m:sty m:val="p"/>
                          </m:rPr>
                          <a:rPr lang="tr-TR" sz="1600" i="0">
                            <a:latin typeface="Cambria Math" panose="02040503050406030204" pitchFamily="18" charset="0"/>
                          </a:rPr>
                          <m:t>x</m:t>
                        </m:r>
                      </m:sub>
                    </m:sSub>
                    <m:r>
                      <a:rPr lang="tr-TR" sz="1600" b="0" i="1" smtClean="0">
                        <a:latin typeface="Cambria Math" panose="02040503050406030204" pitchFamily="18" charset="0"/>
                      </a:rPr>
                      <m:t>=0</m:t>
                    </m:r>
                  </m:oMath>
                </a14:m>
                <a:r>
                  <a:rPr lang="tr-TR" sz="1600" dirty="0"/>
                  <a:t> </a:t>
                </a:r>
              </a:p>
            </p:txBody>
          </p:sp>
        </mc:Choice>
        <mc:Fallback xmlns="">
          <p:sp>
            <p:nvSpPr>
              <p:cNvPr id="17" name="Dikdörtgen 16"/>
              <p:cNvSpPr>
                <a:spLocks noRot="1" noChangeAspect="1" noMove="1" noResize="1" noEditPoints="1" noAdjustHandles="1" noChangeArrowheads="1" noChangeShapeType="1" noTextEdit="1"/>
              </p:cNvSpPr>
              <p:nvPr/>
            </p:nvSpPr>
            <p:spPr>
              <a:xfrm>
                <a:off x="4620204" y="3379936"/>
                <a:ext cx="2582823" cy="338554"/>
              </a:xfrm>
              <a:prstGeom prst="rect">
                <a:avLst/>
              </a:prstGeom>
              <a:blipFill>
                <a:blip r:embed="rId4"/>
                <a:stretch>
                  <a:fillRect l="-10849" t="-108929" b="-16785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9" name="Dikdörtgen 18"/>
              <p:cNvSpPr/>
              <p:nvPr/>
            </p:nvSpPr>
            <p:spPr>
              <a:xfrm>
                <a:off x="4620204" y="3755039"/>
                <a:ext cx="2884187" cy="361189"/>
              </a:xfrm>
              <a:prstGeom prst="rect">
                <a:avLst/>
              </a:prstGeom>
            </p:spPr>
            <p:txBody>
              <a:bodyPr wrap="none">
                <a:spAutoFit/>
              </a:bodyPr>
              <a:lstStyle/>
              <a:p>
                <a14:m>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F</m:t>
                            </m:r>
                          </m:e>
                          <m:sub>
                            <m:r>
                              <m:rPr>
                                <m:sty m:val="p"/>
                              </m:rPr>
                              <a:rPr lang="tr-TR" sz="1600" b="0" i="0" smtClean="0">
                                <a:latin typeface="Cambria Math" panose="02040503050406030204" pitchFamily="18" charset="0"/>
                              </a:rPr>
                              <m:t>y</m:t>
                            </m:r>
                          </m:sub>
                        </m:sSub>
                        <m:r>
                          <a:rPr lang="tr-TR" sz="1600" i="0">
                            <a:latin typeface="Cambria Math" panose="02040503050406030204" pitchFamily="18" charset="0"/>
                          </a:rPr>
                          <m:t>=0 </m:t>
                        </m:r>
                        <m:r>
                          <a:rPr lang="tr-TR" sz="1600" i="0" smtClean="0">
                            <a:latin typeface="Cambria Math" panose="02040503050406030204" pitchFamily="18" charset="0"/>
                            <a:ea typeface="Cambria Math" panose="02040503050406030204" pitchFamily="18" charset="0"/>
                          </a:rPr>
                          <m:t>⇒</m:t>
                        </m:r>
                      </m:e>
                    </m:nary>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A</m:t>
                        </m:r>
                      </m:e>
                      <m:sub>
                        <m:r>
                          <m:rPr>
                            <m:sty m:val="p"/>
                          </m:rPr>
                          <a:rPr lang="tr-TR" sz="1600" b="0" i="0" smtClean="0">
                            <a:latin typeface="Cambria Math" panose="02040503050406030204" pitchFamily="18" charset="0"/>
                          </a:rPr>
                          <m:t>y</m:t>
                        </m:r>
                      </m:sub>
                    </m:sSub>
                    <m:r>
                      <a:rPr lang="tr-TR" sz="1600" b="0" i="0" smtClean="0">
                        <a:latin typeface="Cambria Math" panose="02040503050406030204" pitchFamily="18" charset="0"/>
                      </a:rPr>
                      <m:t>−</m:t>
                    </m:r>
                    <m:r>
                      <a:rPr lang="tr-TR" sz="1600" i="1" smtClean="0">
                        <a:latin typeface="Cambria Math" panose="02040503050406030204" pitchFamily="18" charset="0"/>
                      </a:rPr>
                      <m:t>1</m:t>
                    </m:r>
                    <m:r>
                      <a:rPr lang="tr-TR" sz="1600" b="0" i="1" smtClean="0">
                        <a:latin typeface="Cambria Math" panose="02040503050406030204" pitchFamily="18" charset="0"/>
                      </a:rPr>
                      <m:t>−2.</m:t>
                    </m:r>
                    <m:r>
                      <a:rPr lang="tr-TR" sz="1600" b="0" i="0" smtClean="0">
                        <a:latin typeface="Cambria Math" panose="02040503050406030204" pitchFamily="18" charset="0"/>
                      </a:rPr>
                      <m:t>4=0  </m:t>
                    </m:r>
                  </m:oMath>
                </a14:m>
                <a:r>
                  <a:rPr lang="tr-TR" sz="1600" dirty="0"/>
                  <a:t> </a:t>
                </a:r>
              </a:p>
            </p:txBody>
          </p:sp>
        </mc:Choice>
        <mc:Fallback xmlns="">
          <p:sp>
            <p:nvSpPr>
              <p:cNvPr id="19" name="Dikdörtgen 18"/>
              <p:cNvSpPr>
                <a:spLocks noRot="1" noChangeAspect="1" noMove="1" noResize="1" noEditPoints="1" noAdjustHandles="1" noChangeArrowheads="1" noChangeShapeType="1" noTextEdit="1"/>
              </p:cNvSpPr>
              <p:nvPr/>
            </p:nvSpPr>
            <p:spPr>
              <a:xfrm>
                <a:off x="4620204" y="3755039"/>
                <a:ext cx="2884187" cy="361189"/>
              </a:xfrm>
              <a:prstGeom prst="rect">
                <a:avLst/>
              </a:prstGeom>
              <a:blipFill>
                <a:blip r:embed="rId5"/>
                <a:stretch>
                  <a:fillRect l="-9725" t="-101695" b="-15593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0" name="Dikdörtgen 19"/>
              <p:cNvSpPr/>
              <p:nvPr/>
            </p:nvSpPr>
            <p:spPr>
              <a:xfrm>
                <a:off x="4620204" y="4170566"/>
                <a:ext cx="4068486" cy="338554"/>
              </a:xfrm>
              <a:prstGeom prst="rect">
                <a:avLst/>
              </a:prstGeom>
            </p:spPr>
            <p:txBody>
              <a:bodyPr wrap="none">
                <a:spAutoFit/>
              </a:bodyPr>
              <a:lstStyle/>
              <a:p>
                <a14:m>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M</m:t>
                            </m:r>
                          </m:e>
                          <m:sub>
                            <m:r>
                              <m:rPr>
                                <m:sty m:val="p"/>
                              </m:rPr>
                              <a:rPr lang="tr-TR" sz="1600" b="0" i="0" smtClean="0">
                                <a:latin typeface="Cambria Math" panose="02040503050406030204" pitchFamily="18" charset="0"/>
                              </a:rPr>
                              <m:t>A</m:t>
                            </m:r>
                          </m:sub>
                        </m:sSub>
                        <m:r>
                          <a:rPr lang="tr-TR" sz="1600" i="0">
                            <a:latin typeface="Cambria Math" panose="02040503050406030204" pitchFamily="18" charset="0"/>
                          </a:rPr>
                          <m:t>=0 </m:t>
                        </m:r>
                        <m:r>
                          <a:rPr lang="tr-TR" sz="1600" i="0" smtClean="0">
                            <a:latin typeface="Cambria Math" panose="02040503050406030204" pitchFamily="18" charset="0"/>
                            <a:ea typeface="Cambria Math" panose="02040503050406030204" pitchFamily="18" charset="0"/>
                          </a:rPr>
                          <m:t>⇒</m:t>
                        </m:r>
                      </m:e>
                    </m:nary>
                    <m:sSub>
                      <m:sSubPr>
                        <m:ctrlPr>
                          <a:rPr lang="tr-TR" sz="1600" i="1">
                            <a:latin typeface="Cambria Math" panose="02040503050406030204" pitchFamily="18" charset="0"/>
                          </a:rPr>
                        </m:ctrlPr>
                      </m:sSubPr>
                      <m:e>
                        <m:r>
                          <a:rPr lang="tr-TR" sz="1600" b="0" i="0" smtClean="0">
                            <a:latin typeface="Cambria Math" panose="02040503050406030204" pitchFamily="18" charset="0"/>
                          </a:rPr>
                          <m:t>−</m:t>
                        </m:r>
                        <m:r>
                          <m:rPr>
                            <m:sty m:val="p"/>
                          </m:rPr>
                          <a:rPr lang="tr-TR" sz="1600" b="0" i="0" smtClean="0">
                            <a:latin typeface="Cambria Math" panose="02040503050406030204" pitchFamily="18" charset="0"/>
                          </a:rPr>
                          <m:t>B</m:t>
                        </m:r>
                      </m:e>
                      <m:sub>
                        <m:r>
                          <m:rPr>
                            <m:sty m:val="p"/>
                          </m:rPr>
                          <a:rPr lang="tr-TR" sz="1600" b="0" i="0" smtClean="0">
                            <a:latin typeface="Cambria Math" panose="02040503050406030204" pitchFamily="18" charset="0"/>
                          </a:rPr>
                          <m:t>x</m:t>
                        </m:r>
                      </m:sub>
                    </m:sSub>
                    <m:r>
                      <a:rPr lang="tr-TR" sz="1600" b="0" i="1" smtClean="0">
                        <a:latin typeface="Cambria Math" panose="02040503050406030204" pitchFamily="18" charset="0"/>
                      </a:rPr>
                      <m:t> </m:t>
                    </m:r>
                    <m:r>
                      <a:rPr lang="tr-TR" sz="1600" i="1" smtClean="0">
                        <a:latin typeface="Cambria Math" panose="02040503050406030204" pitchFamily="18" charset="0"/>
                      </a:rPr>
                      <m:t>·</m:t>
                    </m:r>
                    <m:r>
                      <a:rPr lang="tr-TR" sz="1600" b="0" i="0" smtClean="0">
                        <a:latin typeface="Cambria Math" panose="02040503050406030204" pitchFamily="18" charset="0"/>
                      </a:rPr>
                      <m:t>1,5</m:t>
                    </m:r>
                    <m:r>
                      <a:rPr lang="tr-TR" sz="1600" b="0" i="1" smtClean="0">
                        <a:latin typeface="Cambria Math" panose="02040503050406030204" pitchFamily="18" charset="0"/>
                      </a:rPr>
                      <m:t>+</m:t>
                    </m:r>
                    <m:r>
                      <a:rPr lang="tr-TR" sz="1600" i="1" smtClean="0">
                        <a:latin typeface="Cambria Math" panose="02040503050406030204" pitchFamily="18" charset="0"/>
                      </a:rPr>
                      <m:t>1</m:t>
                    </m:r>
                    <m:r>
                      <a:rPr lang="tr-TR" sz="1600" i="1">
                        <a:latin typeface="Cambria Math" panose="02040503050406030204" pitchFamily="18" charset="0"/>
                      </a:rPr>
                      <m:t>·</m:t>
                    </m:r>
                    <m:r>
                      <a:rPr lang="tr-TR" sz="1600" b="0" i="1" smtClean="0">
                        <a:latin typeface="Cambria Math" panose="02040503050406030204" pitchFamily="18" charset="0"/>
                      </a:rPr>
                      <m:t>2+2</m:t>
                    </m:r>
                    <m:r>
                      <a:rPr lang="tr-TR" sz="1600" b="0" i="0" smtClean="0">
                        <a:latin typeface="Cambria Math" panose="02040503050406030204" pitchFamily="18" charset="0"/>
                      </a:rPr>
                      <m:t>,4</m:t>
                    </m:r>
                    <m:r>
                      <a:rPr lang="tr-TR" sz="1600" i="1">
                        <a:latin typeface="Cambria Math" panose="02040503050406030204" pitchFamily="18" charset="0"/>
                      </a:rPr>
                      <m:t>·</m:t>
                    </m:r>
                    <m:r>
                      <a:rPr lang="tr-TR" sz="1600" b="0" i="0" smtClean="0">
                        <a:latin typeface="Cambria Math" panose="02040503050406030204" pitchFamily="18" charset="0"/>
                      </a:rPr>
                      <m:t>6=0</m:t>
                    </m:r>
                  </m:oMath>
                </a14:m>
                <a:r>
                  <a:rPr lang="tr-TR" sz="1600" dirty="0"/>
                  <a:t> </a:t>
                </a:r>
              </a:p>
            </p:txBody>
          </p:sp>
        </mc:Choice>
        <mc:Fallback xmlns="">
          <p:sp>
            <p:nvSpPr>
              <p:cNvPr id="20" name="Dikdörtgen 19"/>
              <p:cNvSpPr>
                <a:spLocks noRot="1" noChangeAspect="1" noMove="1" noResize="1" noEditPoints="1" noAdjustHandles="1" noChangeArrowheads="1" noChangeShapeType="1" noTextEdit="1"/>
              </p:cNvSpPr>
              <p:nvPr/>
            </p:nvSpPr>
            <p:spPr>
              <a:xfrm>
                <a:off x="4620204" y="4170566"/>
                <a:ext cx="4068486" cy="338554"/>
              </a:xfrm>
              <a:prstGeom prst="rect">
                <a:avLst/>
              </a:prstGeom>
              <a:blipFill>
                <a:blip r:embed="rId6"/>
                <a:stretch>
                  <a:fillRect l="-6897" t="-108929" b="-16785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8" name="Dikdörtgen 17"/>
              <p:cNvSpPr/>
              <p:nvPr/>
            </p:nvSpPr>
            <p:spPr>
              <a:xfrm>
                <a:off x="4620204" y="5073908"/>
                <a:ext cx="4573359" cy="659348"/>
              </a:xfrm>
              <a:prstGeom prst="rect">
                <a:avLst/>
              </a:prstGeom>
            </p:spPr>
            <p:txBody>
              <a:bodyPr wrap="square">
                <a:spAutoFit/>
              </a:bodyPr>
              <a:lstStyle/>
              <a:p>
                <a14:m>
                  <m:oMath xmlns:m="http://schemas.openxmlformats.org/officeDocument/2006/math">
                    <m:sSub>
                      <m:sSubPr>
                        <m:ctrlPr>
                          <a:rPr lang="tr-TR" sz="1600" i="1" smtClean="0">
                            <a:solidFill>
                              <a:srgbClr val="007627"/>
                            </a:solidFill>
                            <a:latin typeface="Cambria Math" panose="02040503050406030204" pitchFamily="18" charset="0"/>
                          </a:rPr>
                        </m:ctrlPr>
                      </m:sSubPr>
                      <m:e>
                        <m:r>
                          <m:rPr>
                            <m:sty m:val="p"/>
                          </m:rPr>
                          <a:rPr lang="tr-TR" sz="1600" i="0">
                            <a:solidFill>
                              <a:srgbClr val="007627"/>
                            </a:solidFill>
                            <a:latin typeface="Cambria Math" panose="02040503050406030204" pitchFamily="18" charset="0"/>
                          </a:rPr>
                          <m:t>A</m:t>
                        </m:r>
                      </m:e>
                      <m:sub>
                        <m:r>
                          <m:rPr>
                            <m:sty m:val="p"/>
                          </m:rPr>
                          <a:rPr lang="tr-TR" sz="1600" i="0">
                            <a:solidFill>
                              <a:srgbClr val="007627"/>
                            </a:solidFill>
                            <a:latin typeface="Cambria Math" panose="02040503050406030204" pitchFamily="18" charset="0"/>
                          </a:rPr>
                          <m:t>x</m:t>
                        </m:r>
                      </m:sub>
                    </m:sSub>
                    <m:r>
                      <a:rPr lang="tr-TR" sz="1600" b="0" i="0" smtClean="0">
                        <a:solidFill>
                          <a:srgbClr val="007627"/>
                        </a:solidFill>
                        <a:latin typeface="Cambria Math" panose="02040503050406030204" pitchFamily="18" charset="0"/>
                      </a:rPr>
                      <m:t>=−10.93 </m:t>
                    </m:r>
                    <m:r>
                      <m:rPr>
                        <m:sty m:val="p"/>
                      </m:rPr>
                      <a:rPr lang="tr-TR" sz="1600" b="0" i="0" smtClean="0">
                        <a:solidFill>
                          <a:srgbClr val="007627"/>
                        </a:solidFill>
                        <a:latin typeface="Cambria Math" panose="02040503050406030204" pitchFamily="18" charset="0"/>
                      </a:rPr>
                      <m:t>kN</m:t>
                    </m:r>
                  </m:oMath>
                </a14:m>
                <a:r>
                  <a:rPr lang="tr-TR" sz="1600" dirty="0">
                    <a:solidFill>
                      <a:srgbClr val="007627"/>
                    </a:solidFill>
                  </a:rPr>
                  <a:t>,</a:t>
                </a:r>
                <a14:m>
                  <m:oMath xmlns:m="http://schemas.openxmlformats.org/officeDocument/2006/math">
                    <m:r>
                      <a:rPr lang="tr-TR" sz="1600" b="0" i="0" smtClean="0">
                        <a:solidFill>
                          <a:srgbClr val="007627"/>
                        </a:solidFill>
                        <a:latin typeface="Cambria Math" panose="02040503050406030204" pitchFamily="18" charset="0"/>
                      </a:rPr>
                      <m:t> </m:t>
                    </m:r>
                    <m:sSub>
                      <m:sSubPr>
                        <m:ctrlPr>
                          <a:rPr lang="tr-TR" sz="1600" i="1">
                            <a:solidFill>
                              <a:srgbClr val="007627"/>
                            </a:solidFill>
                            <a:latin typeface="Cambria Math" panose="02040503050406030204" pitchFamily="18" charset="0"/>
                          </a:rPr>
                        </m:ctrlPr>
                      </m:sSubPr>
                      <m:e>
                        <m:r>
                          <a:rPr lang="tr-TR" sz="1600" b="0" i="0" smtClean="0">
                            <a:solidFill>
                              <a:srgbClr val="007627"/>
                            </a:solidFill>
                            <a:latin typeface="Cambria Math" panose="02040503050406030204" pitchFamily="18" charset="0"/>
                          </a:rPr>
                          <m:t> </m:t>
                        </m:r>
                        <m:r>
                          <m:rPr>
                            <m:sty m:val="p"/>
                          </m:rPr>
                          <a:rPr lang="tr-TR" sz="1600">
                            <a:solidFill>
                              <a:srgbClr val="007627"/>
                            </a:solidFill>
                            <a:latin typeface="Cambria Math" panose="02040503050406030204" pitchFamily="18" charset="0"/>
                          </a:rPr>
                          <m:t>A</m:t>
                        </m:r>
                      </m:e>
                      <m:sub>
                        <m:r>
                          <m:rPr>
                            <m:sty m:val="p"/>
                          </m:rPr>
                          <a:rPr lang="tr-TR" sz="1600" b="0" i="0" smtClean="0">
                            <a:solidFill>
                              <a:srgbClr val="007627"/>
                            </a:solidFill>
                            <a:latin typeface="Cambria Math" panose="02040503050406030204" pitchFamily="18" charset="0"/>
                          </a:rPr>
                          <m:t>y</m:t>
                        </m:r>
                      </m:sub>
                    </m:sSub>
                    <m:r>
                      <a:rPr lang="tr-TR" sz="1600">
                        <a:solidFill>
                          <a:srgbClr val="007627"/>
                        </a:solidFill>
                        <a:latin typeface="Cambria Math" panose="02040503050406030204" pitchFamily="18" charset="0"/>
                      </a:rPr>
                      <m:t>=</m:t>
                    </m:r>
                    <m:r>
                      <a:rPr lang="tr-TR" sz="1600" b="0" i="0" smtClean="0">
                        <a:solidFill>
                          <a:srgbClr val="007627"/>
                        </a:solidFill>
                        <a:latin typeface="Cambria Math" panose="02040503050406030204" pitchFamily="18" charset="0"/>
                      </a:rPr>
                      <m:t>3.4 </m:t>
                    </m:r>
                    <m:r>
                      <m:rPr>
                        <m:sty m:val="p"/>
                      </m:rPr>
                      <a:rPr lang="tr-TR" sz="1600">
                        <a:solidFill>
                          <a:srgbClr val="007627"/>
                        </a:solidFill>
                        <a:latin typeface="Cambria Math" panose="02040503050406030204" pitchFamily="18" charset="0"/>
                      </a:rPr>
                      <m:t>kN</m:t>
                    </m:r>
                    <m:r>
                      <a:rPr lang="tr-TR" sz="1600" b="0" i="0" smtClean="0">
                        <a:solidFill>
                          <a:srgbClr val="007627"/>
                        </a:solidFill>
                        <a:latin typeface="Cambria Math" panose="02040503050406030204" pitchFamily="18" charset="0"/>
                      </a:rPr>
                      <m:t> </m:t>
                    </m:r>
                  </m:oMath>
                </a14:m>
                <a:endParaRPr lang="tr-TR" sz="1600" dirty="0"/>
              </a:p>
              <a:p>
                <a:pPr/>
                <a14:m>
                  <m:oMathPara xmlns:m="http://schemas.openxmlformats.org/officeDocument/2006/math">
                    <m:oMathParaPr>
                      <m:jc m:val="left"/>
                    </m:oMathParaPr>
                    <m:oMath xmlns:m="http://schemas.openxmlformats.org/officeDocument/2006/math">
                      <m:r>
                        <m:rPr>
                          <m:sty m:val="p"/>
                        </m:rPr>
                        <a:rPr lang="tr-TR" sz="1600">
                          <a:solidFill>
                            <a:srgbClr val="007627"/>
                          </a:solidFill>
                          <a:latin typeface="Cambria Math" panose="02040503050406030204" pitchFamily="18" charset="0"/>
                        </a:rPr>
                        <m:t>A</m:t>
                      </m:r>
                      <m:r>
                        <a:rPr lang="tr-TR" sz="1600">
                          <a:solidFill>
                            <a:srgbClr val="007627"/>
                          </a:solidFill>
                          <a:latin typeface="Cambria Math" panose="02040503050406030204" pitchFamily="18" charset="0"/>
                        </a:rPr>
                        <m:t>=</m:t>
                      </m:r>
                      <m:rad>
                        <m:radPr>
                          <m:degHide m:val="on"/>
                          <m:ctrlPr>
                            <a:rPr lang="tr-TR" sz="1600" i="1">
                              <a:solidFill>
                                <a:srgbClr val="007627"/>
                              </a:solidFill>
                              <a:latin typeface="Cambria Math" panose="02040503050406030204" pitchFamily="18" charset="0"/>
                            </a:rPr>
                          </m:ctrlPr>
                        </m:radPr>
                        <m:deg/>
                        <m:e>
                          <m:sSup>
                            <m:sSupPr>
                              <m:ctrlPr>
                                <a:rPr lang="tr-TR" sz="1600" i="1">
                                  <a:solidFill>
                                    <a:srgbClr val="007627"/>
                                  </a:solidFill>
                                  <a:latin typeface="Cambria Math" panose="02040503050406030204" pitchFamily="18" charset="0"/>
                                </a:rPr>
                              </m:ctrlPr>
                            </m:sSupPr>
                            <m:e>
                              <m:r>
                                <a:rPr lang="tr-TR" sz="1600">
                                  <a:solidFill>
                                    <a:srgbClr val="007627"/>
                                  </a:solidFill>
                                  <a:latin typeface="Cambria Math" panose="02040503050406030204" pitchFamily="18" charset="0"/>
                                </a:rPr>
                                <m:t>(−10.93)</m:t>
                              </m:r>
                            </m:e>
                            <m:sup>
                              <m:r>
                                <a:rPr lang="tr-TR" sz="1600">
                                  <a:solidFill>
                                    <a:srgbClr val="007627"/>
                                  </a:solidFill>
                                  <a:latin typeface="Cambria Math" panose="02040503050406030204" pitchFamily="18" charset="0"/>
                                </a:rPr>
                                <m:t>2</m:t>
                              </m:r>
                            </m:sup>
                          </m:sSup>
                          <m:r>
                            <a:rPr lang="tr-TR" sz="1600">
                              <a:solidFill>
                                <a:srgbClr val="007627"/>
                              </a:solidFill>
                              <a:latin typeface="Cambria Math" panose="02040503050406030204" pitchFamily="18" charset="0"/>
                            </a:rPr>
                            <m:t>+</m:t>
                          </m:r>
                          <m:sSup>
                            <m:sSupPr>
                              <m:ctrlPr>
                                <a:rPr lang="tr-TR" sz="1600" i="1">
                                  <a:solidFill>
                                    <a:srgbClr val="007627"/>
                                  </a:solidFill>
                                  <a:latin typeface="Cambria Math" panose="02040503050406030204" pitchFamily="18" charset="0"/>
                                </a:rPr>
                              </m:ctrlPr>
                            </m:sSupPr>
                            <m:e>
                              <m:r>
                                <a:rPr lang="tr-TR" sz="1600">
                                  <a:solidFill>
                                    <a:srgbClr val="007627"/>
                                  </a:solidFill>
                                  <a:latin typeface="Cambria Math" panose="02040503050406030204" pitchFamily="18" charset="0"/>
                                </a:rPr>
                                <m:t>(3.4)</m:t>
                              </m:r>
                            </m:e>
                            <m:sup>
                              <m:r>
                                <a:rPr lang="tr-TR" sz="1600">
                                  <a:solidFill>
                                    <a:srgbClr val="007627"/>
                                  </a:solidFill>
                                  <a:latin typeface="Cambria Math" panose="02040503050406030204" pitchFamily="18" charset="0"/>
                                </a:rPr>
                                <m:t>2</m:t>
                              </m:r>
                            </m:sup>
                          </m:sSup>
                        </m:e>
                      </m:rad>
                      <m:r>
                        <a:rPr lang="tr-TR" sz="1600">
                          <a:solidFill>
                            <a:srgbClr val="007627"/>
                          </a:solidFill>
                          <a:latin typeface="Cambria Math" panose="02040503050406030204" pitchFamily="18" charset="0"/>
                        </a:rPr>
                        <m:t>=11.44 </m:t>
                      </m:r>
                      <m:r>
                        <m:rPr>
                          <m:sty m:val="p"/>
                        </m:rPr>
                        <a:rPr lang="tr-TR" sz="1600">
                          <a:solidFill>
                            <a:srgbClr val="007627"/>
                          </a:solidFill>
                          <a:latin typeface="Cambria Math" panose="02040503050406030204" pitchFamily="18" charset="0"/>
                        </a:rPr>
                        <m:t>kN</m:t>
                      </m:r>
                    </m:oMath>
                  </m:oMathPara>
                </a14:m>
                <a:endParaRPr lang="tr-TR" sz="1600" dirty="0">
                  <a:solidFill>
                    <a:srgbClr val="007627"/>
                  </a:solidFill>
                </a:endParaRPr>
              </a:p>
            </p:txBody>
          </p:sp>
        </mc:Choice>
        <mc:Fallback xmlns="">
          <p:sp>
            <p:nvSpPr>
              <p:cNvPr id="18" name="Dikdörtgen 17"/>
              <p:cNvSpPr>
                <a:spLocks noRot="1" noChangeAspect="1" noMove="1" noResize="1" noEditPoints="1" noAdjustHandles="1" noChangeArrowheads="1" noChangeShapeType="1" noTextEdit="1"/>
              </p:cNvSpPr>
              <p:nvPr/>
            </p:nvSpPr>
            <p:spPr>
              <a:xfrm>
                <a:off x="4620204" y="5073908"/>
                <a:ext cx="4573359" cy="659348"/>
              </a:xfrm>
              <a:prstGeom prst="rect">
                <a:avLst/>
              </a:prstGeom>
              <a:blipFill>
                <a:blip r:embed="rId7"/>
                <a:stretch>
                  <a:fillRect t="-1852" b="-463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1" name="Dikdörtgen 20"/>
              <p:cNvSpPr/>
              <p:nvPr/>
            </p:nvSpPr>
            <p:spPr>
              <a:xfrm>
                <a:off x="4568964" y="5733256"/>
                <a:ext cx="189436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a:solidFill>
                                <a:srgbClr val="007627"/>
                              </a:solidFill>
                              <a:latin typeface="Cambria Math" panose="02040503050406030204" pitchFamily="18" charset="0"/>
                            </a:rPr>
                          </m:ctrlPr>
                        </m:sSubPr>
                        <m:e>
                          <m:r>
                            <m:rPr>
                              <m:sty m:val="p"/>
                            </m:rPr>
                            <a:rPr lang="tr-TR" sz="1600">
                              <a:solidFill>
                                <a:srgbClr val="007627"/>
                              </a:solidFill>
                              <a:latin typeface="Cambria Math" panose="02040503050406030204" pitchFamily="18" charset="0"/>
                            </a:rPr>
                            <m:t>B</m:t>
                          </m:r>
                        </m:e>
                        <m:sub>
                          <m:r>
                            <m:rPr>
                              <m:sty m:val="p"/>
                            </m:rPr>
                            <a:rPr lang="tr-TR" sz="1600">
                              <a:solidFill>
                                <a:srgbClr val="007627"/>
                              </a:solidFill>
                              <a:latin typeface="Cambria Math" panose="02040503050406030204" pitchFamily="18" charset="0"/>
                            </a:rPr>
                            <m:t>x</m:t>
                          </m:r>
                        </m:sub>
                      </m:sSub>
                      <m:r>
                        <a:rPr lang="tr-TR" sz="1600">
                          <a:solidFill>
                            <a:srgbClr val="007627"/>
                          </a:solidFill>
                          <a:latin typeface="Cambria Math" panose="02040503050406030204" pitchFamily="18" charset="0"/>
                        </a:rPr>
                        <m:t>=</m:t>
                      </m:r>
                      <m:r>
                        <m:rPr>
                          <m:sty m:val="p"/>
                        </m:rPr>
                        <a:rPr lang="tr-TR" sz="1600">
                          <a:solidFill>
                            <a:srgbClr val="007627"/>
                          </a:solidFill>
                          <a:latin typeface="Cambria Math" panose="02040503050406030204" pitchFamily="18" charset="0"/>
                        </a:rPr>
                        <m:t>B</m:t>
                      </m:r>
                      <m:r>
                        <a:rPr lang="tr-TR" sz="1600">
                          <a:solidFill>
                            <a:srgbClr val="007627"/>
                          </a:solidFill>
                          <a:latin typeface="Cambria Math" panose="02040503050406030204" pitchFamily="18" charset="0"/>
                        </a:rPr>
                        <m:t>=10.93 </m:t>
                      </m:r>
                      <m:r>
                        <m:rPr>
                          <m:sty m:val="p"/>
                        </m:rPr>
                        <a:rPr lang="tr-TR" sz="1600">
                          <a:solidFill>
                            <a:srgbClr val="007627"/>
                          </a:solidFill>
                          <a:latin typeface="Cambria Math" panose="02040503050406030204" pitchFamily="18" charset="0"/>
                        </a:rPr>
                        <m:t>kN</m:t>
                      </m:r>
                    </m:oMath>
                  </m:oMathPara>
                </a14:m>
                <a:endParaRPr lang="tr-TR" sz="1600" b="0" i="0" dirty="0">
                  <a:solidFill>
                    <a:srgbClr val="007627"/>
                  </a:solidFill>
                  <a:latin typeface="Cambria Math" panose="02040503050406030204" pitchFamily="18" charset="0"/>
                </a:endParaRPr>
              </a:p>
            </p:txBody>
          </p:sp>
        </mc:Choice>
        <mc:Fallback xmlns="">
          <p:sp>
            <p:nvSpPr>
              <p:cNvPr id="21" name="Dikdörtgen 20"/>
              <p:cNvSpPr>
                <a:spLocks noRot="1" noChangeAspect="1" noMove="1" noResize="1" noEditPoints="1" noAdjustHandles="1" noChangeArrowheads="1" noChangeShapeType="1" noTextEdit="1"/>
              </p:cNvSpPr>
              <p:nvPr/>
            </p:nvSpPr>
            <p:spPr>
              <a:xfrm>
                <a:off x="4568964" y="5733256"/>
                <a:ext cx="1894365" cy="338554"/>
              </a:xfrm>
              <a:prstGeom prst="rect">
                <a:avLst/>
              </a:prstGeom>
              <a:blipFill>
                <a:blip r:embed="rId8"/>
                <a:stretch>
                  <a:fillRect/>
                </a:stretch>
              </a:blipFill>
            </p:spPr>
            <p:txBody>
              <a:bodyPr/>
              <a:lstStyle/>
              <a:p>
                <a:r>
                  <a:rPr lang="tr-TR">
                    <a:noFill/>
                  </a:rPr>
                  <a:t> </a:t>
                </a:r>
              </a:p>
            </p:txBody>
          </p:sp>
        </mc:Fallback>
      </mc:AlternateContent>
      <p:grpSp>
        <p:nvGrpSpPr>
          <p:cNvPr id="11" name="Grup 10">
            <a:extLst>
              <a:ext uri="{FF2B5EF4-FFF2-40B4-BE49-F238E27FC236}">
                <a16:creationId xmlns:a16="http://schemas.microsoft.com/office/drawing/2014/main" id="{14412333-A10E-3777-D853-EB5209917BDD}"/>
              </a:ext>
            </a:extLst>
          </p:cNvPr>
          <p:cNvGrpSpPr/>
          <p:nvPr/>
        </p:nvGrpSpPr>
        <p:grpSpPr>
          <a:xfrm>
            <a:off x="97633" y="5155006"/>
            <a:ext cx="864908" cy="854593"/>
            <a:chOff x="110803" y="3673498"/>
            <a:chExt cx="864908" cy="854593"/>
          </a:xfrm>
        </p:grpSpPr>
        <p:grpSp>
          <p:nvGrpSpPr>
            <p:cNvPr id="13" name="Grup 12">
              <a:extLst>
                <a:ext uri="{FF2B5EF4-FFF2-40B4-BE49-F238E27FC236}">
                  <a16:creationId xmlns:a16="http://schemas.microsoft.com/office/drawing/2014/main" id="{A0ADA5CC-AB27-BA15-128D-13A52FDC69FC}"/>
                </a:ext>
              </a:extLst>
            </p:cNvPr>
            <p:cNvGrpSpPr/>
            <p:nvPr/>
          </p:nvGrpSpPr>
          <p:grpSpPr>
            <a:xfrm>
              <a:off x="110803" y="3673498"/>
              <a:ext cx="864908" cy="854593"/>
              <a:chOff x="112693" y="3481859"/>
              <a:chExt cx="864908" cy="854593"/>
            </a:xfrm>
          </p:grpSpPr>
          <p:cxnSp>
            <p:nvCxnSpPr>
              <p:cNvPr id="25" name="Düz Ok Bağlayıcısı 24">
                <a:extLst>
                  <a:ext uri="{FF2B5EF4-FFF2-40B4-BE49-F238E27FC236}">
                    <a16:creationId xmlns:a16="http://schemas.microsoft.com/office/drawing/2014/main" id="{515FBA4A-F2D5-757A-CC79-F9EA90F06AE6}"/>
                  </a:ext>
                </a:extLst>
              </p:cNvPr>
              <p:cNvCxnSpPr>
                <a:cxnSpLocks/>
              </p:cNvCxnSpPr>
              <p:nvPr/>
            </p:nvCxnSpPr>
            <p:spPr>
              <a:xfrm flipV="1">
                <a:off x="201233" y="3797978"/>
                <a:ext cx="7662"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Düz Ok Bağlayıcısı 25">
                <a:extLst>
                  <a:ext uri="{FF2B5EF4-FFF2-40B4-BE49-F238E27FC236}">
                    <a16:creationId xmlns:a16="http://schemas.microsoft.com/office/drawing/2014/main" id="{C97B2FA5-CC6D-672F-54FE-D0DA6876818B}"/>
                  </a:ext>
                </a:extLst>
              </p:cNvPr>
              <p:cNvCxnSpPr>
                <a:cxnSpLocks/>
              </p:cNvCxnSpPr>
              <p:nvPr/>
            </p:nvCxnSpPr>
            <p:spPr>
              <a:xfrm>
                <a:off x="208895" y="4230026"/>
                <a:ext cx="3343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Metin kutusu 26">
                <a:extLst>
                  <a:ext uri="{FF2B5EF4-FFF2-40B4-BE49-F238E27FC236}">
                    <a16:creationId xmlns:a16="http://schemas.microsoft.com/office/drawing/2014/main" id="{A033864D-9323-D14E-CD4E-59B425F363B6}"/>
                  </a:ext>
                </a:extLst>
              </p:cNvPr>
              <p:cNvSpPr txBox="1"/>
              <p:nvPr/>
            </p:nvSpPr>
            <p:spPr>
              <a:xfrm>
                <a:off x="498962" y="3967120"/>
                <a:ext cx="478639" cy="369332"/>
              </a:xfrm>
              <a:prstGeom prst="rect">
                <a:avLst/>
              </a:prstGeom>
              <a:noFill/>
            </p:spPr>
            <p:txBody>
              <a:bodyPr wrap="square">
                <a:spAutoFit/>
              </a:bodyPr>
              <a:lstStyle/>
              <a:p>
                <a:r>
                  <a:rPr lang="tr-TR" sz="1800" dirty="0">
                    <a:solidFill>
                      <a:schemeClr val="accent1"/>
                    </a:solidFill>
                  </a:rPr>
                  <a:t>x</a:t>
                </a:r>
                <a:endParaRPr lang="tr-TR" dirty="0">
                  <a:solidFill>
                    <a:schemeClr val="accent1"/>
                  </a:solidFill>
                </a:endParaRPr>
              </a:p>
            </p:txBody>
          </p:sp>
          <p:sp>
            <p:nvSpPr>
              <p:cNvPr id="28" name="Metin kutusu 27">
                <a:extLst>
                  <a:ext uri="{FF2B5EF4-FFF2-40B4-BE49-F238E27FC236}">
                    <a16:creationId xmlns:a16="http://schemas.microsoft.com/office/drawing/2014/main" id="{0B9421DB-46BB-C8A1-13BB-FF4BC8604F3D}"/>
                  </a:ext>
                </a:extLst>
              </p:cNvPr>
              <p:cNvSpPr txBox="1"/>
              <p:nvPr/>
            </p:nvSpPr>
            <p:spPr>
              <a:xfrm>
                <a:off x="112693" y="3481859"/>
                <a:ext cx="478639" cy="369332"/>
              </a:xfrm>
              <a:prstGeom prst="rect">
                <a:avLst/>
              </a:prstGeom>
              <a:noFill/>
            </p:spPr>
            <p:txBody>
              <a:bodyPr wrap="square">
                <a:spAutoFit/>
              </a:bodyPr>
              <a:lstStyle/>
              <a:p>
                <a:r>
                  <a:rPr lang="tr-TR" sz="1800" dirty="0">
                    <a:solidFill>
                      <a:schemeClr val="accent1"/>
                    </a:solidFill>
                  </a:rPr>
                  <a:t>y</a:t>
                </a:r>
                <a:endParaRPr lang="tr-TR" dirty="0">
                  <a:solidFill>
                    <a:schemeClr val="accent1"/>
                  </a:solidFill>
                </a:endParaRPr>
              </a:p>
            </p:txBody>
          </p:sp>
        </p:grpSp>
        <p:sp>
          <p:nvSpPr>
            <p:cNvPr id="23" name="Yay 22">
              <a:extLst>
                <a:ext uri="{FF2B5EF4-FFF2-40B4-BE49-F238E27FC236}">
                  <a16:creationId xmlns:a16="http://schemas.microsoft.com/office/drawing/2014/main" id="{027817FA-FCB9-375B-5124-E942C4284D50}"/>
                </a:ext>
              </a:extLst>
            </p:cNvPr>
            <p:cNvSpPr/>
            <p:nvPr/>
          </p:nvSpPr>
          <p:spPr>
            <a:xfrm>
              <a:off x="356837" y="3898172"/>
              <a:ext cx="342746" cy="372201"/>
            </a:xfrm>
            <a:prstGeom prst="arc">
              <a:avLst>
                <a:gd name="adj1" fmla="val 12647021"/>
                <a:gd name="adj2" fmla="val 6148679"/>
              </a:avLst>
            </a:prstGeom>
            <a:ln>
              <a:solidFill>
                <a:srgbClr val="00762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4" name="Metin kutusu 23">
              <a:extLst>
                <a:ext uri="{FF2B5EF4-FFF2-40B4-BE49-F238E27FC236}">
                  <a16:creationId xmlns:a16="http://schemas.microsoft.com/office/drawing/2014/main" id="{B7672A77-A6DA-71F1-E727-086E8ADD39BA}"/>
                </a:ext>
              </a:extLst>
            </p:cNvPr>
            <p:cNvSpPr txBox="1"/>
            <p:nvPr/>
          </p:nvSpPr>
          <p:spPr>
            <a:xfrm>
              <a:off x="390302" y="3882770"/>
              <a:ext cx="391164" cy="369332"/>
            </a:xfrm>
            <a:prstGeom prst="rect">
              <a:avLst/>
            </a:prstGeom>
            <a:noFill/>
          </p:spPr>
          <p:txBody>
            <a:bodyPr wrap="square">
              <a:spAutoFit/>
            </a:bodyPr>
            <a:lstStyle/>
            <a:p>
              <a:r>
                <a:rPr lang="tr-TR" sz="1800" dirty="0">
                  <a:solidFill>
                    <a:srgbClr val="007627"/>
                  </a:solidFill>
                </a:rPr>
                <a:t>+</a:t>
              </a:r>
              <a:endParaRPr lang="tr-TR" dirty="0">
                <a:solidFill>
                  <a:srgbClr val="007627"/>
                </a:solidFill>
              </a:endParaRPr>
            </a:p>
          </p:txBody>
        </p:sp>
      </p:grpSp>
    </p:spTree>
    <p:extLst>
      <p:ext uri="{BB962C8B-B14F-4D97-AF65-F5344CB8AC3E}">
        <p14:creationId xmlns:p14="http://schemas.microsoft.com/office/powerpoint/2010/main" val="3721366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left)">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ipe(left)">
                                      <p:cBhvr>
                                        <p:cTn id="65" dur="50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500"/>
                                        <p:tgtEl>
                                          <p:spTgt spid="6"/>
                                        </p:tgtEl>
                                      </p:cBhvr>
                                    </p:animEffect>
                                    <p:anim calcmode="lin" valueType="num">
                                      <p:cBhvr>
                                        <p:cTn id="81" dur="500" fill="hold"/>
                                        <p:tgtEl>
                                          <p:spTgt spid="6"/>
                                        </p:tgtEl>
                                        <p:attrNameLst>
                                          <p:attrName>ppt_x</p:attrName>
                                        </p:attrNameLst>
                                      </p:cBhvr>
                                      <p:tavLst>
                                        <p:tav tm="0">
                                          <p:val>
                                            <p:strVal val="#ppt_x"/>
                                          </p:val>
                                        </p:tav>
                                        <p:tav tm="100000">
                                          <p:val>
                                            <p:strVal val="#ppt_x"/>
                                          </p:val>
                                        </p:tav>
                                      </p:tavLst>
                                    </p:anim>
                                    <p:anim calcmode="lin" valueType="num">
                                      <p:cBhvr>
                                        <p:cTn id="8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16" grpId="0"/>
      <p:bldP spid="17" grpId="0"/>
      <p:bldP spid="19" grpId="0"/>
      <p:bldP spid="20" grpId="0"/>
      <p:bldP spid="18" grpId="0"/>
      <p:bldP spid="21"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333490" y="491432"/>
            <a:ext cx="1165704" cy="369332"/>
          </a:xfrm>
          <a:prstGeom prst="rect">
            <a:avLst/>
          </a:prstGeom>
          <a:noFill/>
        </p:spPr>
        <p:txBody>
          <a:bodyPr wrap="none" rtlCol="0">
            <a:spAutoFit/>
          </a:bodyPr>
          <a:lstStyle/>
          <a:p>
            <a:r>
              <a:rPr lang="tr-TR" dirty="0">
                <a:solidFill>
                  <a:srgbClr val="FF0000"/>
                </a:solidFill>
              </a:rPr>
              <a:t>Örnek 3.5:</a:t>
            </a:r>
          </a:p>
        </p:txBody>
      </p:sp>
      <p:sp>
        <p:nvSpPr>
          <p:cNvPr id="6" name="Dikdörtgen 5"/>
          <p:cNvSpPr/>
          <p:nvPr/>
        </p:nvSpPr>
        <p:spPr>
          <a:xfrm>
            <a:off x="312458" y="769376"/>
            <a:ext cx="5432984" cy="1200329"/>
          </a:xfrm>
          <a:prstGeom prst="rect">
            <a:avLst/>
          </a:prstGeom>
        </p:spPr>
        <p:txBody>
          <a:bodyPr wrap="square">
            <a:spAutoFit/>
          </a:bodyPr>
          <a:lstStyle/>
          <a:p>
            <a:pPr algn="just">
              <a:lnSpc>
                <a:spcPct val="150000"/>
              </a:lnSpc>
            </a:pPr>
            <a:r>
              <a:rPr lang="tr-TR" sz="1600" dirty="0">
                <a:latin typeface="+mj-lt"/>
              </a:rPr>
              <a:t>A ucu bir duvara betonlanmış olan kirişe şekildeki gibi 4 adet tekil kuvvet ve serbest ucundan 10 </a:t>
            </a:r>
            <a:r>
              <a:rPr lang="tr-TR" sz="1600" dirty="0" err="1">
                <a:latin typeface="+mj-lt"/>
              </a:rPr>
              <a:t>kN</a:t>
            </a:r>
            <a:r>
              <a:rPr lang="tr-TR" sz="1600" dirty="0">
                <a:latin typeface="+mj-lt"/>
              </a:rPr>
              <a:t>-m </a:t>
            </a:r>
            <a:r>
              <a:rPr lang="tr-TR" sz="1600" dirty="0" err="1">
                <a:latin typeface="+mj-lt"/>
              </a:rPr>
              <a:t>lik</a:t>
            </a:r>
            <a:r>
              <a:rPr lang="tr-TR" sz="1600" dirty="0">
                <a:latin typeface="+mj-lt"/>
              </a:rPr>
              <a:t> bir </a:t>
            </a:r>
            <a:r>
              <a:rPr lang="tr-TR" sz="1600" dirty="0" err="1">
                <a:latin typeface="+mj-lt"/>
              </a:rPr>
              <a:t>kupl</a:t>
            </a:r>
            <a:r>
              <a:rPr lang="tr-TR" sz="1600" dirty="0">
                <a:latin typeface="+mj-lt"/>
              </a:rPr>
              <a:t> uygulanıyor. A ucunda ortaya çıkacak tepkileri hesaplayınız.</a:t>
            </a:r>
          </a:p>
        </p:txBody>
      </p:sp>
      <p:sp>
        <p:nvSpPr>
          <p:cNvPr id="8" name="Metin kutusu 7"/>
          <p:cNvSpPr txBox="1"/>
          <p:nvPr/>
        </p:nvSpPr>
        <p:spPr>
          <a:xfrm>
            <a:off x="346552" y="2831434"/>
            <a:ext cx="1051891" cy="369332"/>
          </a:xfrm>
          <a:prstGeom prst="rect">
            <a:avLst/>
          </a:prstGeom>
          <a:noFill/>
        </p:spPr>
        <p:txBody>
          <a:bodyPr wrap="none" rtlCol="0">
            <a:spAutoFit/>
          </a:bodyPr>
          <a:lstStyle/>
          <a:p>
            <a:r>
              <a:rPr lang="tr-TR" dirty="0">
                <a:solidFill>
                  <a:srgbClr val="FF0000"/>
                </a:solidFill>
              </a:rPr>
              <a:t>Çözüm: </a:t>
            </a:r>
          </a:p>
        </p:txBody>
      </p:sp>
      <p:sp>
        <p:nvSpPr>
          <p:cNvPr id="9" name="Dikdörtgen 8"/>
          <p:cNvSpPr/>
          <p:nvPr/>
        </p:nvSpPr>
        <p:spPr>
          <a:xfrm>
            <a:off x="454316" y="3353904"/>
            <a:ext cx="5038926" cy="584775"/>
          </a:xfrm>
          <a:prstGeom prst="rect">
            <a:avLst/>
          </a:prstGeom>
        </p:spPr>
        <p:txBody>
          <a:bodyPr wrap="square">
            <a:spAutoFit/>
          </a:bodyPr>
          <a:lstStyle/>
          <a:p>
            <a:r>
              <a:rPr lang="tr-TR" sz="1600" dirty="0"/>
              <a:t>1. SCD: A noktasındaki ankastre bağlantıdan kirişi izole ederek SCD sini çizelim. </a:t>
            </a:r>
          </a:p>
        </p:txBody>
      </p:sp>
      <p:sp>
        <p:nvSpPr>
          <p:cNvPr id="11" name="Metin kutusu 10"/>
          <p:cNvSpPr txBox="1"/>
          <p:nvPr/>
        </p:nvSpPr>
        <p:spPr>
          <a:xfrm>
            <a:off x="454316" y="3986480"/>
            <a:ext cx="5125796" cy="1600438"/>
          </a:xfrm>
          <a:prstGeom prst="rect">
            <a:avLst/>
          </a:prstGeom>
          <a:noFill/>
        </p:spPr>
        <p:txBody>
          <a:bodyPr wrap="square" rtlCol="0">
            <a:spAutoFit/>
          </a:bodyPr>
          <a:lstStyle/>
          <a:p>
            <a:pPr marL="285750" indent="-285750" algn="just">
              <a:buFont typeface="Arial" panose="020B0604020202020204" pitchFamily="34" charset="0"/>
              <a:buChar char="•"/>
            </a:pPr>
            <a:r>
              <a:rPr lang="tr-TR" sz="1400" dirty="0"/>
              <a:t>A noktası ankastre uçtur. Hiçbir yönde dönmeye ve ötelenmeye izin vermez. Bu sebeple x ve y doğrultularında tepki kuvvetleri (N, V) ve tepki momenti (M) oluşur. (</a:t>
            </a:r>
            <a:r>
              <a:rPr lang="tr-TR" sz="1400" dirty="0" err="1"/>
              <a:t>bknz</a:t>
            </a:r>
            <a:r>
              <a:rPr lang="tr-TR" sz="1400" dirty="0"/>
              <a:t>: 3.2-d)</a:t>
            </a:r>
          </a:p>
          <a:p>
            <a:pPr marL="285750" indent="-285750" algn="just">
              <a:buFont typeface="Arial" panose="020B0604020202020204" pitchFamily="34" charset="0"/>
              <a:buChar char="•"/>
            </a:pPr>
            <a:endParaRPr lang="tr-TR" sz="1400" dirty="0"/>
          </a:p>
          <a:p>
            <a:pPr marL="285750" indent="-285750" algn="just">
              <a:buFont typeface="Arial" panose="020B0604020202020204" pitchFamily="34" charset="0"/>
              <a:buChar char="•"/>
            </a:pPr>
            <a:r>
              <a:rPr lang="tr-TR" sz="1400" dirty="0"/>
              <a:t>C noktasına etki eden 5 </a:t>
            </a:r>
            <a:r>
              <a:rPr lang="tr-TR" sz="1400" dirty="0" err="1"/>
              <a:t>kN’luk</a:t>
            </a:r>
            <a:r>
              <a:rPr lang="tr-TR" sz="1400" dirty="0"/>
              <a:t> kuvveti doğrultusu ve yönünü değiştirmeden B noktasına taşıyabilirim (moment hesaplayacağımız noktaya göre dikey uzaklık değişmez).</a:t>
            </a:r>
          </a:p>
        </p:txBody>
      </p:sp>
      <p:sp>
        <p:nvSpPr>
          <p:cNvPr id="2" name="Altbilgi Yer Tutucusu 1"/>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149</a:t>
            </a:fld>
            <a:endParaRPr lang="tr-TR"/>
          </a:p>
        </p:txBody>
      </p:sp>
      <p:sp>
        <p:nvSpPr>
          <p:cNvPr id="14" name="Metin kutusu 13"/>
          <p:cNvSpPr txBox="1"/>
          <p:nvPr/>
        </p:nvSpPr>
        <p:spPr>
          <a:xfrm>
            <a:off x="32444" y="95765"/>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pic>
        <p:nvPicPr>
          <p:cNvPr id="40" name="Resim 39"/>
          <p:cNvPicPr>
            <a:picLocks noChangeAspect="1"/>
          </p:cNvPicPr>
          <p:nvPr/>
        </p:nvPicPr>
        <p:blipFill>
          <a:blip r:embed="rId2"/>
          <a:stretch>
            <a:fillRect/>
          </a:stretch>
        </p:blipFill>
        <p:spPr>
          <a:xfrm>
            <a:off x="6126338" y="135778"/>
            <a:ext cx="2838450" cy="4305300"/>
          </a:xfrm>
          <a:prstGeom prst="rect">
            <a:avLst/>
          </a:prstGeom>
        </p:spPr>
      </p:pic>
    </p:spTree>
    <p:extLst>
      <p:ext uri="{BB962C8B-B14F-4D97-AF65-F5344CB8AC3E}">
        <p14:creationId xmlns:p14="http://schemas.microsoft.com/office/powerpoint/2010/main" val="1644442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bilgi Yer Tutucusu 4"/>
          <p:cNvSpPr>
            <a:spLocks noGrp="1"/>
          </p:cNvSpPr>
          <p:nvPr>
            <p:ph type="ftr" sz="quarter" idx="11"/>
          </p:nvPr>
        </p:nvSpPr>
        <p:spPr/>
        <p:txBody>
          <a:bodyPr/>
          <a:lstStyle/>
          <a:p>
            <a:r>
              <a:rPr lang="tr-TR"/>
              <a:t>Mühendislik Mekaniği</a:t>
            </a:r>
          </a:p>
        </p:txBody>
      </p:sp>
      <p:sp>
        <p:nvSpPr>
          <p:cNvPr id="10" name="Slayt Numarası Yer Tutucusu 9"/>
          <p:cNvSpPr>
            <a:spLocks noGrp="1"/>
          </p:cNvSpPr>
          <p:nvPr>
            <p:ph type="sldNum" sz="quarter" idx="12"/>
          </p:nvPr>
        </p:nvSpPr>
        <p:spPr/>
        <p:txBody>
          <a:bodyPr/>
          <a:lstStyle/>
          <a:p>
            <a:fld id="{60FF87A7-9A7A-4B3D-9625-8440EC4947F9}" type="slidenum">
              <a:rPr lang="tr-TR" smtClean="0"/>
              <a:pPr/>
              <a:t>15</a:t>
            </a:fld>
            <a:endParaRPr lang="tr-TR"/>
          </a:p>
        </p:txBody>
      </p:sp>
      <p:grpSp>
        <p:nvGrpSpPr>
          <p:cNvPr id="3" name="Grup 2"/>
          <p:cNvGrpSpPr/>
          <p:nvPr/>
        </p:nvGrpSpPr>
        <p:grpSpPr>
          <a:xfrm>
            <a:off x="225232" y="927720"/>
            <a:ext cx="8712968" cy="4633379"/>
            <a:chOff x="251520" y="663688"/>
            <a:chExt cx="8712968" cy="4633379"/>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51520" y="663688"/>
              <a:ext cx="8712968" cy="463337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 8"/>
            <p:cNvGrpSpPr/>
            <p:nvPr/>
          </p:nvGrpSpPr>
          <p:grpSpPr>
            <a:xfrm>
              <a:off x="632485" y="964819"/>
              <a:ext cx="2113221" cy="1619542"/>
              <a:chOff x="605150" y="1421694"/>
              <a:chExt cx="2003870" cy="1512696"/>
            </a:xfrm>
          </p:grpSpPr>
          <p:sp>
            <p:nvSpPr>
              <p:cNvPr id="6" name="Metin kutusu 5"/>
              <p:cNvSpPr txBox="1"/>
              <p:nvPr/>
            </p:nvSpPr>
            <p:spPr>
              <a:xfrm>
                <a:off x="880828" y="1674966"/>
                <a:ext cx="1728192" cy="1006151"/>
              </a:xfrm>
              <a:prstGeom prst="rect">
                <a:avLst/>
              </a:prstGeom>
              <a:noFill/>
            </p:spPr>
            <p:txBody>
              <a:bodyPr wrap="square" rtlCol="0">
                <a:spAutoFit/>
              </a:bodyPr>
              <a:lstStyle/>
              <a:p>
                <a:r>
                  <a:rPr lang="tr-TR" sz="1600" dirty="0">
                    <a:latin typeface="Comic Sans MS" panose="030F0702030302020204" pitchFamily="66" charset="0"/>
                  </a:rPr>
                  <a:t>Sizi niçin işe alalım? Bize ne gibi faydanız olabilir?</a:t>
                </a:r>
              </a:p>
            </p:txBody>
          </p:sp>
          <p:sp>
            <p:nvSpPr>
              <p:cNvPr id="8" name="Oval Belirtme Çizgisi 7"/>
              <p:cNvSpPr/>
              <p:nvPr/>
            </p:nvSpPr>
            <p:spPr>
              <a:xfrm>
                <a:off x="605150" y="1421694"/>
                <a:ext cx="1872208" cy="1512696"/>
              </a:xfrm>
              <a:prstGeom prst="wedgeEllipseCallout">
                <a:avLst>
                  <a:gd name="adj1" fmla="val 46129"/>
                  <a:gd name="adj2" fmla="val 42659"/>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dirty="0"/>
              </a:p>
            </p:txBody>
          </p:sp>
        </p:grpSp>
        <p:sp>
          <p:nvSpPr>
            <p:cNvPr id="7" name="Dikdörtgen 6"/>
            <p:cNvSpPr/>
            <p:nvPr/>
          </p:nvSpPr>
          <p:spPr>
            <a:xfrm>
              <a:off x="3851920" y="764704"/>
              <a:ext cx="2952328" cy="1384995"/>
            </a:xfrm>
            <a:prstGeom prst="rect">
              <a:avLst/>
            </a:prstGeom>
          </p:spPr>
          <p:txBody>
            <a:bodyPr wrap="square">
              <a:spAutoFit/>
            </a:bodyPr>
            <a:lstStyle/>
            <a:p>
              <a:pPr algn="ctr"/>
              <a:r>
                <a:rPr lang="tr-TR" sz="1400" b="1" dirty="0">
                  <a:solidFill>
                    <a:schemeClr val="bg1"/>
                  </a:solidFill>
                  <a:latin typeface="Comic Sans MS" panose="030F0702030302020204" pitchFamily="66" charset="0"/>
                </a:rPr>
                <a:t>Ürünlerinizin </a:t>
              </a:r>
            </a:p>
            <a:p>
              <a:pPr algn="ctr"/>
              <a:r>
                <a:rPr lang="tr-TR" sz="1400" b="1" dirty="0">
                  <a:solidFill>
                    <a:schemeClr val="bg1"/>
                  </a:solidFill>
                  <a:latin typeface="Comic Sans MS" panose="030F0702030302020204" pitchFamily="66" charset="0"/>
                </a:rPr>
                <a:t>dayanım açısından optimizasyonunu yaparak, en az malzeme maliyeti ile imal etmenizde yardımcı olabileceğimi düşünüyorum.</a:t>
              </a:r>
            </a:p>
          </p:txBody>
        </p:sp>
      </p:grpSp>
    </p:spTree>
    <p:extLst>
      <p:ext uri="{BB962C8B-B14F-4D97-AF65-F5344CB8AC3E}">
        <p14:creationId xmlns:p14="http://schemas.microsoft.com/office/powerpoint/2010/main" val="4041998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150</a:t>
            </a:fld>
            <a:endParaRPr lang="tr-TR"/>
          </a:p>
        </p:txBody>
      </p:sp>
      <p:cxnSp>
        <p:nvCxnSpPr>
          <p:cNvPr id="14" name="Düz Ok Bağlayıcısı 13"/>
          <p:cNvCxnSpPr/>
          <p:nvPr/>
        </p:nvCxnSpPr>
        <p:spPr>
          <a:xfrm>
            <a:off x="3108893" y="2385932"/>
            <a:ext cx="3600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Düz Ok Bağlayıcısı 23"/>
          <p:cNvCxnSpPr/>
          <p:nvPr/>
        </p:nvCxnSpPr>
        <p:spPr>
          <a:xfrm>
            <a:off x="4686764" y="5149468"/>
            <a:ext cx="3600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Metin kutusu 26"/>
          <p:cNvSpPr txBox="1"/>
          <p:nvPr/>
        </p:nvSpPr>
        <p:spPr>
          <a:xfrm>
            <a:off x="327026" y="804279"/>
            <a:ext cx="5468407" cy="369332"/>
          </a:xfrm>
          <a:prstGeom prst="rect">
            <a:avLst/>
          </a:prstGeom>
          <a:noFill/>
        </p:spPr>
        <p:txBody>
          <a:bodyPr wrap="square" rtlCol="0">
            <a:spAutoFit/>
          </a:bodyPr>
          <a:lstStyle/>
          <a:p>
            <a:r>
              <a:rPr lang="tr-TR" u="sng" dirty="0"/>
              <a:t>2. Denge Denklemleri ve Kuvvet Hesapları </a:t>
            </a:r>
          </a:p>
        </p:txBody>
      </p:sp>
      <p:sp>
        <p:nvSpPr>
          <p:cNvPr id="30" name="Metin kutusu 29"/>
          <p:cNvSpPr txBox="1"/>
          <p:nvPr/>
        </p:nvSpPr>
        <p:spPr>
          <a:xfrm>
            <a:off x="32444" y="95765"/>
            <a:ext cx="3801989" cy="261610"/>
          </a:xfrm>
          <a:prstGeom prst="rect">
            <a:avLst/>
          </a:prstGeom>
          <a:noFill/>
        </p:spPr>
        <p:txBody>
          <a:bodyPr wrap="square" rtlCol="0">
            <a:spAutoFit/>
          </a:bodyPr>
          <a:lstStyle/>
          <a:p>
            <a:r>
              <a:rPr lang="tr-TR" sz="1100" i="1" dirty="0">
                <a:solidFill>
                  <a:schemeClr val="bg1">
                    <a:lumMod val="65000"/>
                  </a:schemeClr>
                </a:solidFill>
              </a:rPr>
              <a:t>3- Statik Denge ve Kuvvet Analizleri</a:t>
            </a:r>
          </a:p>
        </p:txBody>
      </p:sp>
      <p:cxnSp>
        <p:nvCxnSpPr>
          <p:cNvPr id="33" name="Düz Ok Bağlayıcısı 32"/>
          <p:cNvCxnSpPr/>
          <p:nvPr/>
        </p:nvCxnSpPr>
        <p:spPr>
          <a:xfrm>
            <a:off x="2754462" y="3842341"/>
            <a:ext cx="3600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Metin kutusu 5"/>
              <p:cNvSpPr txBox="1"/>
              <p:nvPr/>
            </p:nvSpPr>
            <p:spPr>
              <a:xfrm>
                <a:off x="485775" y="1563231"/>
                <a:ext cx="725583" cy="4472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200" b="1" i="1" smtClean="0">
                              <a:solidFill>
                                <a:srgbClr val="FF0000"/>
                              </a:solidFill>
                              <a:latin typeface="Cambria Math" panose="02040503050406030204" pitchFamily="18" charset="0"/>
                            </a:rPr>
                          </m:ctrlPr>
                        </m:naryPr>
                        <m:sub/>
                        <m:sup/>
                        <m:e>
                          <m:sSub>
                            <m:sSubPr>
                              <m:ctrlPr>
                                <a:rPr lang="tr-TR" sz="1200" b="1" i="1" smtClean="0">
                                  <a:solidFill>
                                    <a:srgbClr val="FF0000"/>
                                  </a:solidFill>
                                  <a:latin typeface="Cambria Math" panose="02040503050406030204" pitchFamily="18" charset="0"/>
                                </a:rPr>
                              </m:ctrlPr>
                            </m:sSubPr>
                            <m:e>
                              <m:r>
                                <a:rPr lang="tr-TR" sz="1200" b="1" i="1" smtClean="0">
                                  <a:solidFill>
                                    <a:srgbClr val="FF0000"/>
                                  </a:solidFill>
                                  <a:latin typeface="Cambria Math" panose="02040503050406030204" pitchFamily="18" charset="0"/>
                                </a:rPr>
                                <m:t>𝑭</m:t>
                              </m:r>
                            </m:e>
                            <m:sub>
                              <m:r>
                                <a:rPr lang="tr-TR" sz="1200" b="1" i="1" smtClean="0">
                                  <a:solidFill>
                                    <a:srgbClr val="FF0000"/>
                                  </a:solidFill>
                                  <a:latin typeface="Cambria Math" panose="02040503050406030204" pitchFamily="18" charset="0"/>
                                </a:rPr>
                                <m:t>𝒙</m:t>
                              </m:r>
                            </m:sub>
                          </m:sSub>
                          <m:r>
                            <a:rPr lang="tr-TR" sz="1200" b="1" i="1" smtClean="0">
                              <a:solidFill>
                                <a:srgbClr val="FF0000"/>
                              </a:solidFill>
                              <a:latin typeface="Cambria Math" panose="02040503050406030204" pitchFamily="18" charset="0"/>
                            </a:rPr>
                            <m:t>=</m:t>
                          </m:r>
                          <m:r>
                            <a:rPr lang="tr-TR" sz="1200" b="1" i="1" smtClean="0">
                              <a:solidFill>
                                <a:srgbClr val="FF0000"/>
                              </a:solidFill>
                              <a:latin typeface="Cambria Math" panose="02040503050406030204" pitchFamily="18" charset="0"/>
                            </a:rPr>
                            <m:t>𝟎</m:t>
                          </m:r>
                        </m:e>
                      </m:nary>
                    </m:oMath>
                  </m:oMathPara>
                </a14:m>
                <a:endParaRPr lang="tr-TR" sz="1200" b="1" dirty="0">
                  <a:solidFill>
                    <a:srgbClr val="FF0000"/>
                  </a:solidFill>
                </a:endParaRPr>
              </a:p>
            </p:txBody>
          </p:sp>
        </mc:Choice>
        <mc:Fallback xmlns="">
          <p:sp>
            <p:nvSpPr>
              <p:cNvPr id="6" name="Metin kutusu 5"/>
              <p:cNvSpPr txBox="1">
                <a:spLocks noRot="1" noChangeAspect="1" noMove="1" noResize="1" noEditPoints="1" noAdjustHandles="1" noChangeArrowheads="1" noChangeShapeType="1" noTextEdit="1"/>
              </p:cNvSpPr>
              <p:nvPr/>
            </p:nvSpPr>
            <p:spPr>
              <a:xfrm>
                <a:off x="485775" y="1563231"/>
                <a:ext cx="725583" cy="447238"/>
              </a:xfrm>
              <a:prstGeom prst="rect">
                <a:avLst/>
              </a:prstGeom>
              <a:blipFill>
                <a:blip r:embed="rId3"/>
                <a:stretch>
                  <a:fillRect l="-78992" t="-148649" r="-83193" b="-20675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7" name="Metin kutusu 6"/>
              <p:cNvSpPr txBox="1"/>
              <p:nvPr/>
            </p:nvSpPr>
            <p:spPr>
              <a:xfrm>
                <a:off x="480429" y="2196244"/>
                <a:ext cx="24390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rPr>
                        <m:t>𝑉</m:t>
                      </m:r>
                      <m:r>
                        <a:rPr lang="tr-TR" b="0" i="1" smtClean="0">
                          <a:latin typeface="Cambria Math" panose="02040503050406030204" pitchFamily="18" charset="0"/>
                        </a:rPr>
                        <m:t>+7−2+5</m:t>
                      </m:r>
                      <m:r>
                        <a:rPr lang="tr-TR" b="0" i="1" smtClean="0">
                          <a:latin typeface="Cambria Math" panose="02040503050406030204" pitchFamily="18" charset="0"/>
                        </a:rPr>
                        <m:t>𝑐𝑜𝑠</m:t>
                      </m:r>
                      <m:r>
                        <a:rPr lang="tr-TR" b="0" i="1" smtClean="0">
                          <a:latin typeface="Cambria Math" panose="02040503050406030204" pitchFamily="18" charset="0"/>
                        </a:rPr>
                        <m:t>70=0</m:t>
                      </m:r>
                    </m:oMath>
                  </m:oMathPara>
                </a14:m>
                <a:endParaRPr lang="tr-TR" dirty="0"/>
              </a:p>
            </p:txBody>
          </p:sp>
        </mc:Choice>
        <mc:Fallback xmlns="">
          <p:sp>
            <p:nvSpPr>
              <p:cNvPr id="7" name="Metin kutusu 6"/>
              <p:cNvSpPr txBox="1">
                <a:spLocks noRot="1" noChangeAspect="1" noMove="1" noResize="1" noEditPoints="1" noAdjustHandles="1" noChangeArrowheads="1" noChangeShapeType="1" noTextEdit="1"/>
              </p:cNvSpPr>
              <p:nvPr/>
            </p:nvSpPr>
            <p:spPr>
              <a:xfrm>
                <a:off x="480429" y="2196244"/>
                <a:ext cx="2439066" cy="276999"/>
              </a:xfrm>
              <a:prstGeom prst="rect">
                <a:avLst/>
              </a:prstGeom>
              <a:blipFill>
                <a:blip r:embed="rId4"/>
                <a:stretch>
                  <a:fillRect l="-2000" r="-1750" b="-652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 name="Dikdörtgen 8"/>
              <p:cNvSpPr/>
              <p:nvPr/>
            </p:nvSpPr>
            <p:spPr>
              <a:xfrm>
                <a:off x="3571837" y="2201266"/>
                <a:ext cx="1648336" cy="369332"/>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r>
                        <a:rPr lang="tr-TR" i="1" smtClean="0">
                          <a:latin typeface="Cambria Math" panose="02040503050406030204" pitchFamily="18" charset="0"/>
                        </a:rPr>
                        <m:t>𝑉</m:t>
                      </m:r>
                      <m:r>
                        <a:rPr lang="tr-TR" b="0" i="1" smtClean="0">
                          <a:latin typeface="Cambria Math" panose="02040503050406030204" pitchFamily="18" charset="0"/>
                        </a:rPr>
                        <m:t>=−6.71 </m:t>
                      </m:r>
                      <m:r>
                        <a:rPr lang="tr-TR" b="0" i="1" smtClean="0">
                          <a:latin typeface="Cambria Math" panose="02040503050406030204" pitchFamily="18" charset="0"/>
                        </a:rPr>
                        <m:t>𝑘𝑁</m:t>
                      </m:r>
                    </m:oMath>
                  </m:oMathPara>
                </a14:m>
                <a:endParaRPr lang="tr-TR" dirty="0"/>
              </a:p>
            </p:txBody>
          </p:sp>
        </mc:Choice>
        <mc:Fallback xmlns="">
          <p:sp>
            <p:nvSpPr>
              <p:cNvPr id="9" name="Dikdörtgen 8"/>
              <p:cNvSpPr>
                <a:spLocks noRot="1" noChangeAspect="1" noMove="1" noResize="1" noEditPoints="1" noAdjustHandles="1" noChangeArrowheads="1" noChangeShapeType="1" noTextEdit="1"/>
              </p:cNvSpPr>
              <p:nvPr/>
            </p:nvSpPr>
            <p:spPr>
              <a:xfrm>
                <a:off x="3571837" y="2201266"/>
                <a:ext cx="1648336" cy="369332"/>
              </a:xfrm>
              <a:prstGeom prst="rect">
                <a:avLst/>
              </a:prstGeom>
              <a:blipFill>
                <a:blip r:embed="rId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5" name="Metin kutusu 24"/>
              <p:cNvSpPr txBox="1"/>
              <p:nvPr/>
            </p:nvSpPr>
            <p:spPr>
              <a:xfrm>
                <a:off x="484171" y="2996952"/>
                <a:ext cx="728789" cy="4472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200" b="1" i="1" smtClean="0">
                              <a:solidFill>
                                <a:srgbClr val="FF0000"/>
                              </a:solidFill>
                              <a:latin typeface="Cambria Math" panose="02040503050406030204" pitchFamily="18" charset="0"/>
                            </a:rPr>
                          </m:ctrlPr>
                        </m:naryPr>
                        <m:sub/>
                        <m:sup/>
                        <m:e>
                          <m:sSub>
                            <m:sSubPr>
                              <m:ctrlPr>
                                <a:rPr lang="tr-TR" sz="1200" b="1" i="1" smtClean="0">
                                  <a:solidFill>
                                    <a:srgbClr val="FF0000"/>
                                  </a:solidFill>
                                  <a:latin typeface="Cambria Math" panose="02040503050406030204" pitchFamily="18" charset="0"/>
                                </a:rPr>
                              </m:ctrlPr>
                            </m:sSubPr>
                            <m:e>
                              <m:r>
                                <a:rPr lang="tr-TR" sz="1200" b="1" i="1" smtClean="0">
                                  <a:solidFill>
                                    <a:srgbClr val="FF0000"/>
                                  </a:solidFill>
                                  <a:latin typeface="Cambria Math" panose="02040503050406030204" pitchFamily="18" charset="0"/>
                                </a:rPr>
                                <m:t>𝑭</m:t>
                              </m:r>
                            </m:e>
                            <m:sub>
                              <m:r>
                                <a:rPr lang="tr-TR" sz="1200" b="1" i="1" smtClean="0">
                                  <a:solidFill>
                                    <a:srgbClr val="FF0000"/>
                                  </a:solidFill>
                                  <a:latin typeface="Cambria Math" panose="02040503050406030204" pitchFamily="18" charset="0"/>
                                </a:rPr>
                                <m:t>𝒚</m:t>
                              </m:r>
                            </m:sub>
                          </m:sSub>
                          <m:r>
                            <a:rPr lang="tr-TR" sz="1200" b="1" i="1" smtClean="0">
                              <a:solidFill>
                                <a:srgbClr val="FF0000"/>
                              </a:solidFill>
                              <a:latin typeface="Cambria Math" panose="02040503050406030204" pitchFamily="18" charset="0"/>
                            </a:rPr>
                            <m:t>=</m:t>
                          </m:r>
                          <m:r>
                            <a:rPr lang="tr-TR" sz="1200" b="1" i="1" smtClean="0">
                              <a:solidFill>
                                <a:srgbClr val="FF0000"/>
                              </a:solidFill>
                              <a:latin typeface="Cambria Math" panose="02040503050406030204" pitchFamily="18" charset="0"/>
                            </a:rPr>
                            <m:t>𝟎</m:t>
                          </m:r>
                        </m:e>
                      </m:nary>
                    </m:oMath>
                  </m:oMathPara>
                </a14:m>
                <a:endParaRPr lang="tr-TR" sz="1200" b="1" dirty="0">
                  <a:solidFill>
                    <a:srgbClr val="FF0000"/>
                  </a:solidFill>
                </a:endParaRPr>
              </a:p>
            </p:txBody>
          </p:sp>
        </mc:Choice>
        <mc:Fallback xmlns="">
          <p:sp>
            <p:nvSpPr>
              <p:cNvPr id="25" name="Metin kutusu 24"/>
              <p:cNvSpPr txBox="1">
                <a:spLocks noRot="1" noChangeAspect="1" noMove="1" noResize="1" noEditPoints="1" noAdjustHandles="1" noChangeArrowheads="1" noChangeShapeType="1" noTextEdit="1"/>
              </p:cNvSpPr>
              <p:nvPr/>
            </p:nvSpPr>
            <p:spPr>
              <a:xfrm>
                <a:off x="484171" y="2996952"/>
                <a:ext cx="728789" cy="447238"/>
              </a:xfrm>
              <a:prstGeom prst="rect">
                <a:avLst/>
              </a:prstGeom>
              <a:blipFill>
                <a:blip r:embed="rId6"/>
                <a:stretch>
                  <a:fillRect l="-77500" t="-152055" r="-83333" b="-20958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6" name="Metin kutusu 25"/>
              <p:cNvSpPr txBox="1"/>
              <p:nvPr/>
            </p:nvSpPr>
            <p:spPr>
              <a:xfrm>
                <a:off x="480429" y="3619780"/>
                <a:ext cx="2141548" cy="3257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rPr>
                        <m:t>𝑁</m:t>
                      </m:r>
                      <m:r>
                        <a:rPr lang="tr-TR" b="0" i="1" smtClean="0">
                          <a:latin typeface="Cambria Math" panose="02040503050406030204" pitchFamily="18" charset="0"/>
                        </a:rPr>
                        <m:t>+5</m:t>
                      </m:r>
                      <m:r>
                        <a:rPr lang="tr-TR" b="0" i="1" smtClean="0">
                          <a:latin typeface="Cambria Math" panose="02040503050406030204" pitchFamily="18" charset="0"/>
                        </a:rPr>
                        <m:t>𝑠𝑖𝑛</m:t>
                      </m:r>
                      <m:sSup>
                        <m:sSupPr>
                          <m:ctrlPr>
                            <a:rPr lang="tr-TR" b="0" i="1" smtClean="0">
                              <a:latin typeface="Cambria Math" panose="02040503050406030204" pitchFamily="18" charset="0"/>
                            </a:rPr>
                          </m:ctrlPr>
                        </m:sSupPr>
                        <m:e>
                          <m:r>
                            <a:rPr lang="tr-TR" b="0" i="1" smtClean="0">
                              <a:latin typeface="Cambria Math" panose="02040503050406030204" pitchFamily="18" charset="0"/>
                            </a:rPr>
                            <m:t>70</m:t>
                          </m:r>
                        </m:e>
                        <m:sup>
                          <m:r>
                            <a:rPr lang="tr-TR" b="0" i="1" smtClean="0">
                              <a:latin typeface="Cambria Math" panose="02040503050406030204" pitchFamily="18" charset="0"/>
                              <a:sym typeface="Symbol" panose="05050102010706020507" pitchFamily="18" charset="2"/>
                            </a:rPr>
                            <m:t></m:t>
                          </m:r>
                        </m:sup>
                      </m:sSup>
                      <m:r>
                        <a:rPr lang="tr-TR" b="0" i="1" smtClean="0">
                          <a:latin typeface="Cambria Math" panose="02040503050406030204" pitchFamily="18" charset="0"/>
                        </a:rPr>
                        <m:t>−3=0</m:t>
                      </m:r>
                    </m:oMath>
                  </m:oMathPara>
                </a14:m>
                <a:endParaRPr lang="tr-TR" dirty="0"/>
              </a:p>
            </p:txBody>
          </p:sp>
        </mc:Choice>
        <mc:Fallback xmlns="">
          <p:sp>
            <p:nvSpPr>
              <p:cNvPr id="26" name="Metin kutusu 25"/>
              <p:cNvSpPr txBox="1">
                <a:spLocks noRot="1" noChangeAspect="1" noMove="1" noResize="1" noEditPoints="1" noAdjustHandles="1" noChangeArrowheads="1" noChangeShapeType="1" noTextEdit="1"/>
              </p:cNvSpPr>
              <p:nvPr/>
            </p:nvSpPr>
            <p:spPr>
              <a:xfrm>
                <a:off x="480429" y="3619780"/>
                <a:ext cx="2141548" cy="325795"/>
              </a:xfrm>
              <a:prstGeom prst="rect">
                <a:avLst/>
              </a:prstGeom>
              <a:blipFill>
                <a:blip r:embed="rId7"/>
                <a:stretch>
                  <a:fillRect l="-2279" t="-7547" r="-1994" b="-754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8" name="Dikdörtgen 27"/>
              <p:cNvSpPr/>
              <p:nvPr/>
            </p:nvSpPr>
            <p:spPr>
              <a:xfrm>
                <a:off x="3246987" y="3606760"/>
                <a:ext cx="1542474" cy="369332"/>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rPr>
                        <m:t>𝑁</m:t>
                      </m:r>
                      <m:r>
                        <a:rPr lang="tr-TR" b="0" i="1" smtClean="0">
                          <a:latin typeface="Cambria Math" panose="02040503050406030204" pitchFamily="18" charset="0"/>
                        </a:rPr>
                        <m:t>=−1.7 </m:t>
                      </m:r>
                      <m:r>
                        <a:rPr lang="tr-TR" b="0" i="1" smtClean="0">
                          <a:latin typeface="Cambria Math" panose="02040503050406030204" pitchFamily="18" charset="0"/>
                        </a:rPr>
                        <m:t>𝑘𝑁</m:t>
                      </m:r>
                    </m:oMath>
                  </m:oMathPara>
                </a14:m>
                <a:endParaRPr lang="tr-TR" dirty="0"/>
              </a:p>
            </p:txBody>
          </p:sp>
        </mc:Choice>
        <mc:Fallback xmlns="">
          <p:sp>
            <p:nvSpPr>
              <p:cNvPr id="28" name="Dikdörtgen 27"/>
              <p:cNvSpPr>
                <a:spLocks noRot="1" noChangeAspect="1" noMove="1" noResize="1" noEditPoints="1" noAdjustHandles="1" noChangeArrowheads="1" noChangeShapeType="1" noTextEdit="1"/>
              </p:cNvSpPr>
              <p:nvPr/>
            </p:nvSpPr>
            <p:spPr>
              <a:xfrm>
                <a:off x="3246987" y="3606760"/>
                <a:ext cx="1542474" cy="369332"/>
              </a:xfrm>
              <a:prstGeom prst="rect">
                <a:avLst/>
              </a:prstGeom>
              <a:blipFill>
                <a:blip r:embed="rId8"/>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9" name="Metin kutusu 28"/>
              <p:cNvSpPr txBox="1"/>
              <p:nvPr/>
            </p:nvSpPr>
            <p:spPr>
              <a:xfrm>
                <a:off x="484170" y="4493930"/>
                <a:ext cx="807337" cy="4472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200" b="1" i="1" smtClean="0">
                              <a:solidFill>
                                <a:srgbClr val="FF0000"/>
                              </a:solidFill>
                              <a:latin typeface="Cambria Math" panose="02040503050406030204" pitchFamily="18" charset="0"/>
                            </a:rPr>
                          </m:ctrlPr>
                        </m:naryPr>
                        <m:sub/>
                        <m:sup/>
                        <m:e>
                          <m:sSub>
                            <m:sSubPr>
                              <m:ctrlPr>
                                <a:rPr lang="tr-TR" sz="1200" b="1" i="1" smtClean="0">
                                  <a:solidFill>
                                    <a:srgbClr val="FF0000"/>
                                  </a:solidFill>
                                  <a:latin typeface="Cambria Math" panose="02040503050406030204" pitchFamily="18" charset="0"/>
                                </a:rPr>
                              </m:ctrlPr>
                            </m:sSubPr>
                            <m:e>
                              <m:r>
                                <a:rPr lang="tr-TR" sz="1200" b="1" i="1" smtClean="0">
                                  <a:solidFill>
                                    <a:srgbClr val="FF0000"/>
                                  </a:solidFill>
                                  <a:latin typeface="Cambria Math" panose="02040503050406030204" pitchFamily="18" charset="0"/>
                                </a:rPr>
                                <m:t>𝑴</m:t>
                              </m:r>
                            </m:e>
                            <m:sub>
                              <m:r>
                                <a:rPr lang="tr-TR" sz="1200" b="1" i="1" smtClean="0">
                                  <a:solidFill>
                                    <a:srgbClr val="FF0000"/>
                                  </a:solidFill>
                                  <a:latin typeface="Cambria Math" panose="02040503050406030204" pitchFamily="18" charset="0"/>
                                </a:rPr>
                                <m:t>𝑨</m:t>
                              </m:r>
                            </m:sub>
                          </m:sSub>
                          <m:r>
                            <a:rPr lang="tr-TR" sz="1200" b="1" i="1" smtClean="0">
                              <a:solidFill>
                                <a:srgbClr val="FF0000"/>
                              </a:solidFill>
                              <a:latin typeface="Cambria Math" panose="02040503050406030204" pitchFamily="18" charset="0"/>
                            </a:rPr>
                            <m:t>=</m:t>
                          </m:r>
                          <m:r>
                            <a:rPr lang="tr-TR" sz="1200" b="1" i="1" smtClean="0">
                              <a:solidFill>
                                <a:srgbClr val="FF0000"/>
                              </a:solidFill>
                              <a:latin typeface="Cambria Math" panose="02040503050406030204" pitchFamily="18" charset="0"/>
                            </a:rPr>
                            <m:t>𝟎</m:t>
                          </m:r>
                        </m:e>
                      </m:nary>
                    </m:oMath>
                  </m:oMathPara>
                </a14:m>
                <a:endParaRPr lang="tr-TR" sz="1200" b="1" dirty="0">
                  <a:solidFill>
                    <a:srgbClr val="FF0000"/>
                  </a:solidFill>
                </a:endParaRPr>
              </a:p>
            </p:txBody>
          </p:sp>
        </mc:Choice>
        <mc:Fallback xmlns="">
          <p:sp>
            <p:nvSpPr>
              <p:cNvPr id="29" name="Metin kutusu 28"/>
              <p:cNvSpPr txBox="1">
                <a:spLocks noRot="1" noChangeAspect="1" noMove="1" noResize="1" noEditPoints="1" noAdjustHandles="1" noChangeArrowheads="1" noChangeShapeType="1" noTextEdit="1"/>
              </p:cNvSpPr>
              <p:nvPr/>
            </p:nvSpPr>
            <p:spPr>
              <a:xfrm>
                <a:off x="484170" y="4493930"/>
                <a:ext cx="807337" cy="447238"/>
              </a:xfrm>
              <a:prstGeom prst="rect">
                <a:avLst/>
              </a:prstGeom>
              <a:blipFill>
                <a:blip r:embed="rId9"/>
                <a:stretch>
                  <a:fillRect l="-67669" t="-148649" r="-70677" b="-20675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1" name="Metin kutusu 30"/>
              <p:cNvSpPr txBox="1"/>
              <p:nvPr/>
            </p:nvSpPr>
            <p:spPr>
              <a:xfrm>
                <a:off x="480429" y="5033930"/>
                <a:ext cx="40884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rPr>
                        <m:t>𝑀</m:t>
                      </m:r>
                      <m:r>
                        <a:rPr lang="tr-TR" i="1">
                          <a:latin typeface="Cambria Math" panose="02040503050406030204" pitchFamily="18" charset="0"/>
                        </a:rPr>
                        <m:t>+2·2</m:t>
                      </m:r>
                      <m:r>
                        <a:rPr lang="tr-TR" b="0" i="1" smtClean="0">
                          <a:latin typeface="Cambria Math" panose="02040503050406030204" pitchFamily="18" charset="0"/>
                        </a:rPr>
                        <m:t>−</m:t>
                      </m:r>
                      <m:r>
                        <a:rPr lang="tr-TR" i="1">
                          <a:latin typeface="Cambria Math" panose="02040503050406030204" pitchFamily="18" charset="0"/>
                        </a:rPr>
                        <m:t>7·3,5</m:t>
                      </m:r>
                      <m:r>
                        <a:rPr lang="tr-TR" b="0" i="1" smtClean="0">
                          <a:latin typeface="Cambria Math" panose="02040503050406030204" pitchFamily="18" charset="0"/>
                        </a:rPr>
                        <m:t>−</m:t>
                      </m:r>
                      <m:r>
                        <a:rPr lang="tr-TR" i="1">
                          <a:latin typeface="Cambria Math" panose="02040503050406030204" pitchFamily="18" charset="0"/>
                        </a:rPr>
                        <m:t>5</m:t>
                      </m:r>
                      <m:r>
                        <a:rPr lang="tr-TR" i="1">
                          <a:latin typeface="Cambria Math" panose="02040503050406030204" pitchFamily="18" charset="0"/>
                        </a:rPr>
                        <m:t>𝑐𝑜𝑠</m:t>
                      </m:r>
                      <m:r>
                        <a:rPr lang="tr-TR" b="0" i="1" smtClean="0">
                          <a:latin typeface="Cambria Math" panose="02040503050406030204" pitchFamily="18" charset="0"/>
                        </a:rPr>
                        <m:t>70</m:t>
                      </m:r>
                      <m:r>
                        <a:rPr lang="tr-TR" i="1">
                          <a:latin typeface="Cambria Math" panose="02040503050406030204" pitchFamily="18" charset="0"/>
                        </a:rPr>
                        <m:t>·</m:t>
                      </m:r>
                      <m:r>
                        <a:rPr lang="tr-TR" b="0" i="1" smtClean="0">
                          <a:latin typeface="Cambria Math" panose="02040503050406030204" pitchFamily="18" charset="0"/>
                        </a:rPr>
                        <m:t>5−15=0</m:t>
                      </m:r>
                    </m:oMath>
                  </m:oMathPara>
                </a14:m>
                <a:endParaRPr lang="tr-TR" dirty="0"/>
              </a:p>
            </p:txBody>
          </p:sp>
        </mc:Choice>
        <mc:Fallback xmlns="">
          <p:sp>
            <p:nvSpPr>
              <p:cNvPr id="31" name="Metin kutusu 30"/>
              <p:cNvSpPr txBox="1">
                <a:spLocks noRot="1" noChangeAspect="1" noMove="1" noResize="1" noEditPoints="1" noAdjustHandles="1" noChangeArrowheads="1" noChangeShapeType="1" noTextEdit="1"/>
              </p:cNvSpPr>
              <p:nvPr/>
            </p:nvSpPr>
            <p:spPr>
              <a:xfrm>
                <a:off x="480429" y="5033930"/>
                <a:ext cx="4088492" cy="276999"/>
              </a:xfrm>
              <a:prstGeom prst="rect">
                <a:avLst/>
              </a:prstGeom>
              <a:blipFill>
                <a:blip r:embed="rId10"/>
                <a:stretch>
                  <a:fillRect l="-1045" r="-896" b="-888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2" name="Dikdörtgen 31"/>
              <p:cNvSpPr/>
              <p:nvPr/>
            </p:nvSpPr>
            <p:spPr>
              <a:xfrm>
                <a:off x="5220072" y="4941168"/>
                <a:ext cx="2056204" cy="369332"/>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rPr>
                        <m:t>𝑀</m:t>
                      </m:r>
                      <m:r>
                        <a:rPr lang="tr-TR" b="0" i="1" smtClean="0">
                          <a:latin typeface="Cambria Math" panose="02040503050406030204" pitchFamily="18" charset="0"/>
                        </a:rPr>
                        <m:t>=44,05 </m:t>
                      </m:r>
                      <m:r>
                        <a:rPr lang="tr-TR" b="0" i="1" smtClean="0">
                          <a:latin typeface="Cambria Math" panose="02040503050406030204" pitchFamily="18" charset="0"/>
                        </a:rPr>
                        <m:t>𝑘𝑁</m:t>
                      </m:r>
                      <m:r>
                        <a:rPr lang="tr-TR" i="1">
                          <a:latin typeface="Cambria Math" panose="02040503050406030204" pitchFamily="18" charset="0"/>
                        </a:rPr>
                        <m:t>·</m:t>
                      </m:r>
                      <m:r>
                        <a:rPr lang="tr-TR" b="0" i="1" smtClean="0">
                          <a:latin typeface="Cambria Math" panose="02040503050406030204" pitchFamily="18" charset="0"/>
                        </a:rPr>
                        <m:t>𝑚</m:t>
                      </m:r>
                    </m:oMath>
                  </m:oMathPara>
                </a14:m>
                <a:endParaRPr lang="tr-TR" dirty="0"/>
              </a:p>
            </p:txBody>
          </p:sp>
        </mc:Choice>
        <mc:Fallback xmlns="">
          <p:sp>
            <p:nvSpPr>
              <p:cNvPr id="32" name="Dikdörtgen 31"/>
              <p:cNvSpPr>
                <a:spLocks noRot="1" noChangeAspect="1" noMove="1" noResize="1" noEditPoints="1" noAdjustHandles="1" noChangeArrowheads="1" noChangeShapeType="1" noTextEdit="1"/>
              </p:cNvSpPr>
              <p:nvPr/>
            </p:nvSpPr>
            <p:spPr>
              <a:xfrm>
                <a:off x="5220072" y="4941168"/>
                <a:ext cx="2056204" cy="369332"/>
              </a:xfrm>
              <a:prstGeom prst="rect">
                <a:avLst/>
              </a:prstGeom>
              <a:blipFill>
                <a:blip r:embed="rId11"/>
                <a:stretch>
                  <a:fillRect/>
                </a:stretch>
              </a:blipFill>
            </p:spPr>
            <p:txBody>
              <a:bodyPr/>
              <a:lstStyle/>
              <a:p>
                <a:r>
                  <a:rPr lang="tr-TR">
                    <a:noFill/>
                  </a:rPr>
                  <a:t> </a:t>
                </a:r>
              </a:p>
            </p:txBody>
          </p:sp>
        </mc:Fallback>
      </mc:AlternateContent>
      <p:grpSp>
        <p:nvGrpSpPr>
          <p:cNvPr id="17" name="Grup 16">
            <a:extLst>
              <a:ext uri="{FF2B5EF4-FFF2-40B4-BE49-F238E27FC236}">
                <a16:creationId xmlns:a16="http://schemas.microsoft.com/office/drawing/2014/main" id="{FB063975-55F1-18A8-10B3-B947A80B9ADF}"/>
              </a:ext>
            </a:extLst>
          </p:cNvPr>
          <p:cNvGrpSpPr/>
          <p:nvPr/>
        </p:nvGrpSpPr>
        <p:grpSpPr>
          <a:xfrm>
            <a:off x="5474405" y="9699"/>
            <a:ext cx="3655155" cy="4467225"/>
            <a:chOff x="5474405" y="9699"/>
            <a:chExt cx="3655155" cy="4467225"/>
          </a:xfrm>
        </p:grpSpPr>
        <p:pic>
          <p:nvPicPr>
            <p:cNvPr id="57" name="Resim 56"/>
            <p:cNvPicPr>
              <a:picLocks noChangeAspect="1"/>
            </p:cNvPicPr>
            <p:nvPr/>
          </p:nvPicPr>
          <p:blipFill>
            <a:blip r:embed="rId12"/>
            <a:stretch>
              <a:fillRect/>
            </a:stretch>
          </p:blipFill>
          <p:spPr>
            <a:xfrm>
              <a:off x="5967260" y="9699"/>
              <a:ext cx="3162300" cy="4467225"/>
            </a:xfrm>
            <a:prstGeom prst="rect">
              <a:avLst/>
            </a:prstGeom>
          </p:spPr>
        </p:pic>
        <p:grpSp>
          <p:nvGrpSpPr>
            <p:cNvPr id="2" name="Grup 1">
              <a:extLst>
                <a:ext uri="{FF2B5EF4-FFF2-40B4-BE49-F238E27FC236}">
                  <a16:creationId xmlns:a16="http://schemas.microsoft.com/office/drawing/2014/main" id="{3246407E-B609-C481-0ACD-0154874942E4}"/>
                </a:ext>
              </a:extLst>
            </p:cNvPr>
            <p:cNvGrpSpPr/>
            <p:nvPr/>
          </p:nvGrpSpPr>
          <p:grpSpPr>
            <a:xfrm>
              <a:off x="5474405" y="3543017"/>
              <a:ext cx="864908" cy="854593"/>
              <a:chOff x="110803" y="3673498"/>
              <a:chExt cx="864908" cy="854593"/>
            </a:xfrm>
          </p:grpSpPr>
          <p:grpSp>
            <p:nvGrpSpPr>
              <p:cNvPr id="5" name="Grup 4">
                <a:extLst>
                  <a:ext uri="{FF2B5EF4-FFF2-40B4-BE49-F238E27FC236}">
                    <a16:creationId xmlns:a16="http://schemas.microsoft.com/office/drawing/2014/main" id="{0962A5BE-04B3-9EF4-EB0B-1340E6E180BC}"/>
                  </a:ext>
                </a:extLst>
              </p:cNvPr>
              <p:cNvGrpSpPr/>
              <p:nvPr/>
            </p:nvGrpSpPr>
            <p:grpSpPr>
              <a:xfrm>
                <a:off x="110803" y="3673498"/>
                <a:ext cx="864908" cy="854593"/>
                <a:chOff x="112693" y="3481859"/>
                <a:chExt cx="864908" cy="854593"/>
              </a:xfrm>
            </p:grpSpPr>
            <p:cxnSp>
              <p:nvCxnSpPr>
                <p:cNvPr id="11" name="Düz Ok Bağlayıcısı 10">
                  <a:extLst>
                    <a:ext uri="{FF2B5EF4-FFF2-40B4-BE49-F238E27FC236}">
                      <a16:creationId xmlns:a16="http://schemas.microsoft.com/office/drawing/2014/main" id="{B1299AAC-3D3D-079F-BE69-98B36A93E007}"/>
                    </a:ext>
                  </a:extLst>
                </p:cNvPr>
                <p:cNvCxnSpPr>
                  <a:cxnSpLocks/>
                </p:cNvCxnSpPr>
                <p:nvPr/>
              </p:nvCxnSpPr>
              <p:spPr>
                <a:xfrm flipV="1">
                  <a:off x="201233" y="3797978"/>
                  <a:ext cx="7662"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Düz Ok Bağlayıcısı 11">
                  <a:extLst>
                    <a:ext uri="{FF2B5EF4-FFF2-40B4-BE49-F238E27FC236}">
                      <a16:creationId xmlns:a16="http://schemas.microsoft.com/office/drawing/2014/main" id="{78D16E80-1599-18B4-8DBE-5EDF1D465D4E}"/>
                    </a:ext>
                  </a:extLst>
                </p:cNvPr>
                <p:cNvCxnSpPr>
                  <a:cxnSpLocks/>
                </p:cNvCxnSpPr>
                <p:nvPr/>
              </p:nvCxnSpPr>
              <p:spPr>
                <a:xfrm>
                  <a:off x="208895" y="4230026"/>
                  <a:ext cx="3343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Metin kutusu 12">
                  <a:extLst>
                    <a:ext uri="{FF2B5EF4-FFF2-40B4-BE49-F238E27FC236}">
                      <a16:creationId xmlns:a16="http://schemas.microsoft.com/office/drawing/2014/main" id="{2AF3E99C-FB10-24E1-FCF8-BD758D234261}"/>
                    </a:ext>
                  </a:extLst>
                </p:cNvPr>
                <p:cNvSpPr txBox="1"/>
                <p:nvPr/>
              </p:nvSpPr>
              <p:spPr>
                <a:xfrm>
                  <a:off x="498962" y="3967120"/>
                  <a:ext cx="478639" cy="369332"/>
                </a:xfrm>
                <a:prstGeom prst="rect">
                  <a:avLst/>
                </a:prstGeom>
                <a:noFill/>
              </p:spPr>
              <p:txBody>
                <a:bodyPr wrap="square">
                  <a:spAutoFit/>
                </a:bodyPr>
                <a:lstStyle/>
                <a:p>
                  <a:r>
                    <a:rPr lang="tr-TR" sz="1800" dirty="0">
                      <a:solidFill>
                        <a:schemeClr val="accent1"/>
                      </a:solidFill>
                    </a:rPr>
                    <a:t>x</a:t>
                  </a:r>
                  <a:endParaRPr lang="tr-TR" dirty="0">
                    <a:solidFill>
                      <a:schemeClr val="accent1"/>
                    </a:solidFill>
                  </a:endParaRPr>
                </a:p>
              </p:txBody>
            </p:sp>
            <p:sp>
              <p:nvSpPr>
                <p:cNvPr id="15" name="Metin kutusu 14">
                  <a:extLst>
                    <a:ext uri="{FF2B5EF4-FFF2-40B4-BE49-F238E27FC236}">
                      <a16:creationId xmlns:a16="http://schemas.microsoft.com/office/drawing/2014/main" id="{31D73180-5FE2-4FB4-06C2-953C4B816170}"/>
                    </a:ext>
                  </a:extLst>
                </p:cNvPr>
                <p:cNvSpPr txBox="1"/>
                <p:nvPr/>
              </p:nvSpPr>
              <p:spPr>
                <a:xfrm>
                  <a:off x="112693" y="3481859"/>
                  <a:ext cx="478639" cy="369332"/>
                </a:xfrm>
                <a:prstGeom prst="rect">
                  <a:avLst/>
                </a:prstGeom>
                <a:noFill/>
              </p:spPr>
              <p:txBody>
                <a:bodyPr wrap="square">
                  <a:spAutoFit/>
                </a:bodyPr>
                <a:lstStyle/>
                <a:p>
                  <a:r>
                    <a:rPr lang="tr-TR" sz="1800" dirty="0">
                      <a:solidFill>
                        <a:schemeClr val="accent1"/>
                      </a:solidFill>
                    </a:rPr>
                    <a:t>y</a:t>
                  </a:r>
                  <a:endParaRPr lang="tr-TR" dirty="0">
                    <a:solidFill>
                      <a:schemeClr val="accent1"/>
                    </a:solidFill>
                  </a:endParaRPr>
                </a:p>
              </p:txBody>
            </p:sp>
          </p:grpSp>
          <p:sp>
            <p:nvSpPr>
              <p:cNvPr id="8" name="Yay 7">
                <a:extLst>
                  <a:ext uri="{FF2B5EF4-FFF2-40B4-BE49-F238E27FC236}">
                    <a16:creationId xmlns:a16="http://schemas.microsoft.com/office/drawing/2014/main" id="{585D4ABD-E236-1842-7A6C-8AE5316D4BB7}"/>
                  </a:ext>
                </a:extLst>
              </p:cNvPr>
              <p:cNvSpPr/>
              <p:nvPr/>
            </p:nvSpPr>
            <p:spPr>
              <a:xfrm>
                <a:off x="356837" y="3898172"/>
                <a:ext cx="342746" cy="372201"/>
              </a:xfrm>
              <a:prstGeom prst="arc">
                <a:avLst>
                  <a:gd name="adj1" fmla="val 12647021"/>
                  <a:gd name="adj2" fmla="val 6148679"/>
                </a:avLst>
              </a:prstGeom>
              <a:ln>
                <a:solidFill>
                  <a:srgbClr val="00762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0" name="Metin kutusu 9">
                <a:extLst>
                  <a:ext uri="{FF2B5EF4-FFF2-40B4-BE49-F238E27FC236}">
                    <a16:creationId xmlns:a16="http://schemas.microsoft.com/office/drawing/2014/main" id="{5845B57E-D98A-8F28-4CFB-5C9B1F255F06}"/>
                  </a:ext>
                </a:extLst>
              </p:cNvPr>
              <p:cNvSpPr txBox="1"/>
              <p:nvPr/>
            </p:nvSpPr>
            <p:spPr>
              <a:xfrm>
                <a:off x="393860" y="3878107"/>
                <a:ext cx="391164" cy="369332"/>
              </a:xfrm>
              <a:prstGeom prst="rect">
                <a:avLst/>
              </a:prstGeom>
              <a:noFill/>
            </p:spPr>
            <p:txBody>
              <a:bodyPr wrap="square">
                <a:spAutoFit/>
              </a:bodyPr>
              <a:lstStyle/>
              <a:p>
                <a:r>
                  <a:rPr lang="tr-TR" sz="1800" dirty="0">
                    <a:solidFill>
                      <a:srgbClr val="007627"/>
                    </a:solidFill>
                  </a:rPr>
                  <a:t>+</a:t>
                </a:r>
                <a:endParaRPr lang="tr-TR" dirty="0">
                  <a:solidFill>
                    <a:srgbClr val="007627"/>
                  </a:solidFill>
                </a:endParaRPr>
              </a:p>
            </p:txBody>
          </p:sp>
        </p:grpSp>
      </p:grpSp>
    </p:spTree>
    <p:extLst>
      <p:ext uri="{BB962C8B-B14F-4D97-AF65-F5344CB8AC3E}">
        <p14:creationId xmlns:p14="http://schemas.microsoft.com/office/powerpoint/2010/main" val="2977539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left)">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left)">
                                      <p:cBhvr>
                                        <p:cTn id="7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P spid="7" grpId="0"/>
      <p:bldP spid="9" grpId="0" animBg="1"/>
      <p:bldP spid="25" grpId="0"/>
      <p:bldP spid="26" grpId="0"/>
      <p:bldP spid="28" grpId="0" animBg="1"/>
      <p:bldP spid="29" grpId="0"/>
      <p:bldP spid="31" grpId="0"/>
      <p:bldP spid="32"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D44E7BDA-379F-26F9-8C9D-FAD7A3988960}"/>
              </a:ext>
            </a:extLst>
          </p:cNvPr>
          <p:cNvPicPr>
            <a:picLocks noChangeAspect="1"/>
          </p:cNvPicPr>
          <p:nvPr/>
        </p:nvPicPr>
        <p:blipFill>
          <a:blip r:embed="rId2"/>
          <a:stretch>
            <a:fillRect/>
          </a:stretch>
        </p:blipFill>
        <p:spPr>
          <a:xfrm>
            <a:off x="206845" y="908720"/>
            <a:ext cx="5126624" cy="4834944"/>
          </a:xfrm>
          <a:prstGeom prst="rect">
            <a:avLst/>
          </a:prstGeom>
        </p:spPr>
      </p:pic>
      <p:sp>
        <p:nvSpPr>
          <p:cNvPr id="3" name="Alt Bilgi Yer Tutucusu 2">
            <a:extLst>
              <a:ext uri="{FF2B5EF4-FFF2-40B4-BE49-F238E27FC236}">
                <a16:creationId xmlns:a16="http://schemas.microsoft.com/office/drawing/2014/main" id="{A09D1D6E-D431-F974-A4B9-774F89C78088}"/>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7E6B780F-A543-8CF3-729F-1E84DDA93721}"/>
              </a:ext>
            </a:extLst>
          </p:cNvPr>
          <p:cNvSpPr>
            <a:spLocks noGrp="1"/>
          </p:cNvSpPr>
          <p:nvPr>
            <p:ph type="sldNum" sz="quarter" idx="12"/>
          </p:nvPr>
        </p:nvSpPr>
        <p:spPr/>
        <p:txBody>
          <a:bodyPr/>
          <a:lstStyle/>
          <a:p>
            <a:fld id="{60FF87A7-9A7A-4B3D-9625-8440EC4947F9}" type="slidenum">
              <a:rPr lang="tr-TR" smtClean="0"/>
              <a:pPr/>
              <a:t>151</a:t>
            </a:fld>
            <a:endParaRPr lang="tr-TR"/>
          </a:p>
        </p:txBody>
      </p:sp>
      <p:sp>
        <p:nvSpPr>
          <p:cNvPr id="5" name="Metin kutusu 4">
            <a:extLst>
              <a:ext uri="{FF2B5EF4-FFF2-40B4-BE49-F238E27FC236}">
                <a16:creationId xmlns:a16="http://schemas.microsoft.com/office/drawing/2014/main" id="{FA63B763-0C43-03B7-F672-494444087DBB}"/>
              </a:ext>
            </a:extLst>
          </p:cNvPr>
          <p:cNvSpPr txBox="1"/>
          <p:nvPr/>
        </p:nvSpPr>
        <p:spPr>
          <a:xfrm>
            <a:off x="323528" y="345177"/>
            <a:ext cx="1302361" cy="369332"/>
          </a:xfrm>
          <a:prstGeom prst="rect">
            <a:avLst/>
          </a:prstGeom>
          <a:noFill/>
        </p:spPr>
        <p:txBody>
          <a:bodyPr wrap="square">
            <a:spAutoFit/>
          </a:bodyPr>
          <a:lstStyle/>
          <a:p>
            <a:r>
              <a:rPr lang="tr-TR" b="1" dirty="0">
                <a:solidFill>
                  <a:srgbClr val="FF0000"/>
                </a:solidFill>
              </a:rPr>
              <a:t>Örnek 3.6. </a:t>
            </a:r>
            <a:endParaRPr lang="tr-TR" dirty="0"/>
          </a:p>
        </p:txBody>
      </p:sp>
      <p:sp>
        <p:nvSpPr>
          <p:cNvPr id="10" name="Metin kutusu 9">
            <a:extLst>
              <a:ext uri="{FF2B5EF4-FFF2-40B4-BE49-F238E27FC236}">
                <a16:creationId xmlns:a16="http://schemas.microsoft.com/office/drawing/2014/main" id="{F26DD54B-6F23-2F35-47E2-F980897B6012}"/>
              </a:ext>
            </a:extLst>
          </p:cNvPr>
          <p:cNvSpPr txBox="1"/>
          <p:nvPr/>
        </p:nvSpPr>
        <p:spPr>
          <a:xfrm>
            <a:off x="5652120" y="836712"/>
            <a:ext cx="2952327" cy="5035353"/>
          </a:xfrm>
          <a:prstGeom prst="rect">
            <a:avLst/>
          </a:prstGeom>
          <a:noFill/>
        </p:spPr>
        <p:txBody>
          <a:bodyPr wrap="square">
            <a:spAutoFit/>
          </a:bodyPr>
          <a:lstStyle/>
          <a:p>
            <a:pPr algn="just">
              <a:lnSpc>
                <a:spcPct val="150000"/>
              </a:lnSpc>
            </a:pPr>
            <a:r>
              <a:rPr lang="tr-TR" dirty="0"/>
              <a:t>Şekilde görüldüğü gibi C noktasından asılı olan cisim 80 N ağırlığa sahiptir. Buna göre;</a:t>
            </a:r>
          </a:p>
          <a:p>
            <a:pPr marL="342900" indent="-342900" algn="just">
              <a:lnSpc>
                <a:spcPct val="150000"/>
              </a:lnSpc>
              <a:buFont typeface="+mj-lt"/>
              <a:buAutoNum type="alphaLcParenR"/>
            </a:pPr>
            <a:r>
              <a:rPr lang="tr-TR" dirty="0"/>
              <a:t>Kabloda oluşan çekme kuvvetini,</a:t>
            </a:r>
          </a:p>
          <a:p>
            <a:pPr marL="342900" indent="-342900" algn="just">
              <a:lnSpc>
                <a:spcPct val="150000"/>
              </a:lnSpc>
              <a:buFont typeface="+mj-lt"/>
              <a:buAutoNum type="alphaLcParenR"/>
            </a:pPr>
            <a:r>
              <a:rPr lang="tr-TR" dirty="0"/>
              <a:t>A piminde meydana gelen reaksiyon kuvvetlerini bulunuz. </a:t>
            </a:r>
          </a:p>
          <a:p>
            <a:pPr>
              <a:lnSpc>
                <a:spcPct val="150000"/>
              </a:lnSpc>
            </a:pPr>
            <a:endParaRPr lang="tr-TR" dirty="0"/>
          </a:p>
          <a:p>
            <a:pPr>
              <a:lnSpc>
                <a:spcPct val="150000"/>
              </a:lnSpc>
            </a:pPr>
            <a:r>
              <a:rPr lang="tr-TR" dirty="0"/>
              <a:t>(Sürtünmeler ihmal edilecektir.)</a:t>
            </a:r>
          </a:p>
        </p:txBody>
      </p:sp>
    </p:spTree>
    <p:extLst>
      <p:ext uri="{BB962C8B-B14F-4D97-AF65-F5344CB8AC3E}">
        <p14:creationId xmlns:p14="http://schemas.microsoft.com/office/powerpoint/2010/main" val="1070834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D44E7BDA-379F-26F9-8C9D-FAD7A3988960}"/>
              </a:ext>
            </a:extLst>
          </p:cNvPr>
          <p:cNvPicPr>
            <a:picLocks noChangeAspect="1"/>
          </p:cNvPicPr>
          <p:nvPr/>
        </p:nvPicPr>
        <p:blipFill>
          <a:blip r:embed="rId2"/>
          <a:stretch>
            <a:fillRect/>
          </a:stretch>
        </p:blipFill>
        <p:spPr>
          <a:xfrm>
            <a:off x="251520" y="69187"/>
            <a:ext cx="3617103" cy="3411308"/>
          </a:xfrm>
          <a:prstGeom prst="rect">
            <a:avLst/>
          </a:prstGeom>
        </p:spPr>
      </p:pic>
      <p:sp>
        <p:nvSpPr>
          <p:cNvPr id="3" name="Alt Bilgi Yer Tutucusu 2">
            <a:extLst>
              <a:ext uri="{FF2B5EF4-FFF2-40B4-BE49-F238E27FC236}">
                <a16:creationId xmlns:a16="http://schemas.microsoft.com/office/drawing/2014/main" id="{A09D1D6E-D431-F974-A4B9-774F89C78088}"/>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7E6B780F-A543-8CF3-729F-1E84DDA93721}"/>
              </a:ext>
            </a:extLst>
          </p:cNvPr>
          <p:cNvSpPr>
            <a:spLocks noGrp="1"/>
          </p:cNvSpPr>
          <p:nvPr>
            <p:ph type="sldNum" sz="quarter" idx="12"/>
          </p:nvPr>
        </p:nvSpPr>
        <p:spPr/>
        <p:txBody>
          <a:bodyPr/>
          <a:lstStyle/>
          <a:p>
            <a:fld id="{60FF87A7-9A7A-4B3D-9625-8440EC4947F9}" type="slidenum">
              <a:rPr lang="tr-TR" smtClean="0"/>
              <a:pPr/>
              <a:t>152</a:t>
            </a:fld>
            <a:endParaRPr lang="tr-TR"/>
          </a:p>
        </p:txBody>
      </p:sp>
      <p:sp>
        <p:nvSpPr>
          <p:cNvPr id="6" name="Metin kutusu 5">
            <a:extLst>
              <a:ext uri="{FF2B5EF4-FFF2-40B4-BE49-F238E27FC236}">
                <a16:creationId xmlns:a16="http://schemas.microsoft.com/office/drawing/2014/main" id="{FBF2E272-2C22-C244-C26C-B7BD873B3371}"/>
              </a:ext>
            </a:extLst>
          </p:cNvPr>
          <p:cNvSpPr txBox="1"/>
          <p:nvPr/>
        </p:nvSpPr>
        <p:spPr>
          <a:xfrm>
            <a:off x="251520" y="323364"/>
            <a:ext cx="1302361" cy="369332"/>
          </a:xfrm>
          <a:prstGeom prst="rect">
            <a:avLst/>
          </a:prstGeom>
          <a:noFill/>
        </p:spPr>
        <p:txBody>
          <a:bodyPr wrap="square">
            <a:spAutoFit/>
          </a:bodyPr>
          <a:lstStyle/>
          <a:p>
            <a:r>
              <a:rPr lang="tr-TR" b="1" u="sng" dirty="0">
                <a:solidFill>
                  <a:srgbClr val="FF0000"/>
                </a:solidFill>
              </a:rPr>
              <a:t>Çözüm</a:t>
            </a:r>
            <a:endParaRPr lang="tr-TR" u="sng" dirty="0"/>
          </a:p>
        </p:txBody>
      </p:sp>
      <p:sp>
        <p:nvSpPr>
          <p:cNvPr id="10" name="Metin kutusu 9">
            <a:extLst>
              <a:ext uri="{FF2B5EF4-FFF2-40B4-BE49-F238E27FC236}">
                <a16:creationId xmlns:a16="http://schemas.microsoft.com/office/drawing/2014/main" id="{F26DD54B-6F23-2F35-47E2-F980897B6012}"/>
              </a:ext>
            </a:extLst>
          </p:cNvPr>
          <p:cNvSpPr txBox="1"/>
          <p:nvPr/>
        </p:nvSpPr>
        <p:spPr>
          <a:xfrm>
            <a:off x="4932040" y="272131"/>
            <a:ext cx="4448997" cy="1200329"/>
          </a:xfrm>
          <a:prstGeom prst="rect">
            <a:avLst/>
          </a:prstGeom>
          <a:noFill/>
        </p:spPr>
        <p:txBody>
          <a:bodyPr wrap="square">
            <a:spAutoFit/>
          </a:bodyPr>
          <a:lstStyle/>
          <a:p>
            <a:pPr algn="just"/>
            <a:r>
              <a:rPr lang="tr-TR" dirty="0"/>
              <a:t>W= 80 N</a:t>
            </a:r>
          </a:p>
          <a:p>
            <a:pPr marL="342900" indent="-342900" algn="just">
              <a:buFont typeface="+mj-lt"/>
              <a:buAutoNum type="alphaLcParenR"/>
            </a:pPr>
            <a:r>
              <a:rPr lang="tr-TR" dirty="0"/>
              <a:t>T</a:t>
            </a:r>
            <a:r>
              <a:rPr lang="tr-TR" baseline="-25000" dirty="0"/>
              <a:t> </a:t>
            </a:r>
            <a:r>
              <a:rPr lang="tr-TR" dirty="0"/>
              <a:t>=?,</a:t>
            </a:r>
          </a:p>
          <a:p>
            <a:pPr marL="342900" indent="-342900" algn="just">
              <a:buFont typeface="+mj-lt"/>
              <a:buAutoNum type="alphaLcParenR"/>
            </a:pPr>
            <a:r>
              <a:rPr lang="tr-TR" dirty="0" err="1"/>
              <a:t>A</a:t>
            </a:r>
            <a:r>
              <a:rPr lang="tr-TR" baseline="-25000" dirty="0" err="1"/>
              <a:t>x</a:t>
            </a:r>
            <a:r>
              <a:rPr lang="tr-TR" baseline="-25000" dirty="0"/>
              <a:t> ,</a:t>
            </a:r>
            <a:r>
              <a:rPr lang="tr-TR" dirty="0"/>
              <a:t>A</a:t>
            </a:r>
            <a:r>
              <a:rPr lang="tr-TR" baseline="-25000" dirty="0"/>
              <a:t>y</a:t>
            </a:r>
            <a:r>
              <a:rPr lang="tr-TR" dirty="0"/>
              <a:t>= ?</a:t>
            </a:r>
          </a:p>
          <a:p>
            <a:pPr algn="just"/>
            <a:r>
              <a:rPr lang="tr-TR" dirty="0"/>
              <a:t>(</a:t>
            </a:r>
            <a:r>
              <a:rPr lang="tr-TR" dirty="0" err="1"/>
              <a:t>F</a:t>
            </a:r>
            <a:r>
              <a:rPr lang="tr-TR" baseline="-25000" dirty="0" err="1"/>
              <a:t>Sürtünme</a:t>
            </a:r>
            <a:r>
              <a:rPr lang="tr-TR" dirty="0"/>
              <a:t> = 0)</a:t>
            </a:r>
          </a:p>
        </p:txBody>
      </p:sp>
      <p:pic>
        <p:nvPicPr>
          <p:cNvPr id="12" name="Resim 11">
            <a:extLst>
              <a:ext uri="{FF2B5EF4-FFF2-40B4-BE49-F238E27FC236}">
                <a16:creationId xmlns:a16="http://schemas.microsoft.com/office/drawing/2014/main" id="{4BE3E9AC-D4DC-79D7-E041-5577CCA73876}"/>
              </a:ext>
            </a:extLst>
          </p:cNvPr>
          <p:cNvPicPr>
            <a:picLocks noChangeAspect="1"/>
          </p:cNvPicPr>
          <p:nvPr/>
        </p:nvPicPr>
        <p:blipFill>
          <a:blip r:embed="rId3"/>
          <a:stretch>
            <a:fillRect/>
          </a:stretch>
        </p:blipFill>
        <p:spPr>
          <a:xfrm>
            <a:off x="144016" y="3717032"/>
            <a:ext cx="4572000" cy="1955456"/>
          </a:xfrm>
          <a:prstGeom prst="rect">
            <a:avLst/>
          </a:prstGeom>
        </p:spPr>
      </p:pic>
      <p:pic>
        <p:nvPicPr>
          <p:cNvPr id="18" name="Resim 17">
            <a:extLst>
              <a:ext uri="{FF2B5EF4-FFF2-40B4-BE49-F238E27FC236}">
                <a16:creationId xmlns:a16="http://schemas.microsoft.com/office/drawing/2014/main" id="{1B2174DD-53C6-3F96-45A3-CBEA50906C40}"/>
              </a:ext>
            </a:extLst>
          </p:cNvPr>
          <p:cNvPicPr>
            <a:picLocks noChangeAspect="1"/>
          </p:cNvPicPr>
          <p:nvPr/>
        </p:nvPicPr>
        <p:blipFill rotWithShape="1">
          <a:blip r:embed="rId4"/>
          <a:srcRect b="71717"/>
          <a:stretch/>
        </p:blipFill>
        <p:spPr>
          <a:xfrm>
            <a:off x="4804290" y="2276872"/>
            <a:ext cx="4160198" cy="908720"/>
          </a:xfrm>
          <a:prstGeom prst="rect">
            <a:avLst/>
          </a:prstGeom>
        </p:spPr>
      </p:pic>
      <p:sp>
        <p:nvSpPr>
          <p:cNvPr id="20" name="Metin kutusu 19">
            <a:extLst>
              <a:ext uri="{FF2B5EF4-FFF2-40B4-BE49-F238E27FC236}">
                <a16:creationId xmlns:a16="http://schemas.microsoft.com/office/drawing/2014/main" id="{A64147DE-BFD8-9E74-64BF-1F2FD89210F8}"/>
              </a:ext>
            </a:extLst>
          </p:cNvPr>
          <p:cNvSpPr txBox="1"/>
          <p:nvPr/>
        </p:nvSpPr>
        <p:spPr>
          <a:xfrm>
            <a:off x="902700" y="3447924"/>
            <a:ext cx="2157132" cy="338554"/>
          </a:xfrm>
          <a:prstGeom prst="rect">
            <a:avLst/>
          </a:prstGeom>
          <a:noFill/>
        </p:spPr>
        <p:txBody>
          <a:bodyPr wrap="square">
            <a:spAutoFit/>
          </a:bodyPr>
          <a:lstStyle/>
          <a:p>
            <a:r>
              <a:rPr lang="tr-TR" sz="1600" u="sng" dirty="0"/>
              <a:t>1. </a:t>
            </a:r>
            <a:r>
              <a:rPr lang="tr-TR" sz="1600" u="sng" dirty="0" err="1"/>
              <a:t>SCD’nın</a:t>
            </a:r>
            <a:r>
              <a:rPr lang="tr-TR" sz="1600" u="sng" dirty="0"/>
              <a:t> çizilmesi</a:t>
            </a:r>
          </a:p>
        </p:txBody>
      </p:sp>
      <p:sp>
        <p:nvSpPr>
          <p:cNvPr id="21" name="Metin kutusu 20">
            <a:extLst>
              <a:ext uri="{FF2B5EF4-FFF2-40B4-BE49-F238E27FC236}">
                <a16:creationId xmlns:a16="http://schemas.microsoft.com/office/drawing/2014/main" id="{86D216BC-A584-03BE-934E-D26F001D6D67}"/>
              </a:ext>
            </a:extLst>
          </p:cNvPr>
          <p:cNvSpPr txBox="1"/>
          <p:nvPr/>
        </p:nvSpPr>
        <p:spPr>
          <a:xfrm>
            <a:off x="4804290" y="1797919"/>
            <a:ext cx="4088190" cy="338554"/>
          </a:xfrm>
          <a:prstGeom prst="rect">
            <a:avLst/>
          </a:prstGeom>
          <a:noFill/>
        </p:spPr>
        <p:txBody>
          <a:bodyPr wrap="square">
            <a:spAutoFit/>
          </a:bodyPr>
          <a:lstStyle/>
          <a:p>
            <a:r>
              <a:rPr lang="tr-TR" sz="1600" u="sng" dirty="0"/>
              <a:t>2. Denge denklemleri ile kuvvetlerin bulunması</a:t>
            </a:r>
          </a:p>
        </p:txBody>
      </p:sp>
      <p:pic>
        <p:nvPicPr>
          <p:cNvPr id="22" name="Resim 21">
            <a:extLst>
              <a:ext uri="{FF2B5EF4-FFF2-40B4-BE49-F238E27FC236}">
                <a16:creationId xmlns:a16="http://schemas.microsoft.com/office/drawing/2014/main" id="{C2BDBBD8-9E94-0B9C-4B15-41FA107705D9}"/>
              </a:ext>
            </a:extLst>
          </p:cNvPr>
          <p:cNvPicPr>
            <a:picLocks noChangeAspect="1"/>
          </p:cNvPicPr>
          <p:nvPr/>
        </p:nvPicPr>
        <p:blipFill rotWithShape="1">
          <a:blip r:embed="rId4"/>
          <a:srcRect t="30453" b="41264"/>
          <a:stretch/>
        </p:blipFill>
        <p:spPr>
          <a:xfrm>
            <a:off x="4804290" y="3672408"/>
            <a:ext cx="4160198" cy="908720"/>
          </a:xfrm>
          <a:prstGeom prst="rect">
            <a:avLst/>
          </a:prstGeom>
        </p:spPr>
      </p:pic>
      <p:pic>
        <p:nvPicPr>
          <p:cNvPr id="23" name="Resim 22">
            <a:extLst>
              <a:ext uri="{FF2B5EF4-FFF2-40B4-BE49-F238E27FC236}">
                <a16:creationId xmlns:a16="http://schemas.microsoft.com/office/drawing/2014/main" id="{16CBFA88-B3FB-FC85-4A3A-F9EFD11D58FC}"/>
              </a:ext>
            </a:extLst>
          </p:cNvPr>
          <p:cNvPicPr>
            <a:picLocks noChangeAspect="1"/>
          </p:cNvPicPr>
          <p:nvPr/>
        </p:nvPicPr>
        <p:blipFill rotWithShape="1">
          <a:blip r:embed="rId4"/>
          <a:srcRect l="-101" t="69750" r="101" b="1967"/>
          <a:stretch/>
        </p:blipFill>
        <p:spPr>
          <a:xfrm>
            <a:off x="4861410" y="4896544"/>
            <a:ext cx="4160198" cy="908720"/>
          </a:xfrm>
          <a:prstGeom prst="rect">
            <a:avLst/>
          </a:prstGeom>
        </p:spPr>
      </p:pic>
      <p:grpSp>
        <p:nvGrpSpPr>
          <p:cNvPr id="33" name="Grup 32">
            <a:extLst>
              <a:ext uri="{FF2B5EF4-FFF2-40B4-BE49-F238E27FC236}">
                <a16:creationId xmlns:a16="http://schemas.microsoft.com/office/drawing/2014/main" id="{BF24DEDB-EF9C-6FC7-AC05-5B94D840159B}"/>
              </a:ext>
            </a:extLst>
          </p:cNvPr>
          <p:cNvGrpSpPr/>
          <p:nvPr/>
        </p:nvGrpSpPr>
        <p:grpSpPr>
          <a:xfrm>
            <a:off x="2646582" y="4016304"/>
            <a:ext cx="1856442" cy="576064"/>
            <a:chOff x="2528955" y="4221088"/>
            <a:chExt cx="1856442" cy="576064"/>
          </a:xfrm>
        </p:grpSpPr>
        <p:cxnSp>
          <p:nvCxnSpPr>
            <p:cNvPr id="25" name="Düz Ok Bağlayıcısı 24">
              <a:extLst>
                <a:ext uri="{FF2B5EF4-FFF2-40B4-BE49-F238E27FC236}">
                  <a16:creationId xmlns:a16="http://schemas.microsoft.com/office/drawing/2014/main" id="{1538A395-B962-1AB4-6AE9-EAC9FC0F6CF5}"/>
                </a:ext>
              </a:extLst>
            </p:cNvPr>
            <p:cNvCxnSpPr/>
            <p:nvPr/>
          </p:nvCxnSpPr>
          <p:spPr>
            <a:xfrm flipV="1">
              <a:off x="3563888" y="4221088"/>
              <a:ext cx="0" cy="576064"/>
            </a:xfrm>
            <a:prstGeom prst="straightConnector1">
              <a:avLst/>
            </a:prstGeom>
            <a:ln w="28575">
              <a:solidFill>
                <a:srgbClr val="1D00F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Düz Ok Bağlayıcısı 25">
              <a:extLst>
                <a:ext uri="{FF2B5EF4-FFF2-40B4-BE49-F238E27FC236}">
                  <a16:creationId xmlns:a16="http://schemas.microsoft.com/office/drawing/2014/main" id="{0E1C6481-E1A2-866D-F255-C7B76356BE84}"/>
                </a:ext>
              </a:extLst>
            </p:cNvPr>
            <p:cNvCxnSpPr>
              <a:cxnSpLocks/>
            </p:cNvCxnSpPr>
            <p:nvPr/>
          </p:nvCxnSpPr>
          <p:spPr>
            <a:xfrm flipH="1">
              <a:off x="3113172" y="4797152"/>
              <a:ext cx="440432" cy="0"/>
            </a:xfrm>
            <a:prstGeom prst="straightConnector1">
              <a:avLst/>
            </a:prstGeom>
            <a:ln w="28575">
              <a:solidFill>
                <a:srgbClr val="1D00F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Metin kutusu 28">
                  <a:extLst>
                    <a:ext uri="{FF2B5EF4-FFF2-40B4-BE49-F238E27FC236}">
                      <a16:creationId xmlns:a16="http://schemas.microsoft.com/office/drawing/2014/main" id="{E22BE3FC-4B36-29DB-3B13-75FE93CE5402}"/>
                    </a:ext>
                  </a:extLst>
                </p:cNvPr>
                <p:cNvSpPr txBox="1"/>
                <p:nvPr/>
              </p:nvSpPr>
              <p:spPr>
                <a:xfrm>
                  <a:off x="3635896" y="4356996"/>
                  <a:ext cx="749501" cy="3011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400" b="1" i="1" smtClean="0">
                                <a:solidFill>
                                  <a:srgbClr val="1D00F6"/>
                                </a:solidFill>
                                <a:latin typeface="Cambria Math" panose="02040503050406030204" pitchFamily="18" charset="0"/>
                              </a:rPr>
                            </m:ctrlPr>
                          </m:sSubPr>
                          <m:e>
                            <m:r>
                              <a:rPr lang="tr-TR" sz="1400" b="1" i="1" smtClean="0">
                                <a:solidFill>
                                  <a:srgbClr val="1D00F6"/>
                                </a:solidFill>
                                <a:latin typeface="Cambria Math" panose="02040503050406030204" pitchFamily="18" charset="0"/>
                              </a:rPr>
                              <m:t>𝑻</m:t>
                            </m:r>
                          </m:e>
                          <m:sub>
                            <m:r>
                              <a:rPr lang="tr-TR" sz="1400" b="1" i="1" smtClean="0">
                                <a:solidFill>
                                  <a:srgbClr val="1D00F6"/>
                                </a:solidFill>
                                <a:latin typeface="Cambria Math" panose="02040503050406030204" pitchFamily="18" charset="0"/>
                              </a:rPr>
                              <m:t>𝒚</m:t>
                            </m:r>
                          </m:sub>
                        </m:sSub>
                        <m:r>
                          <a:rPr lang="tr-TR" sz="1400" b="1" i="1" smtClean="0">
                            <a:solidFill>
                              <a:srgbClr val="1D00F6"/>
                            </a:solidFill>
                            <a:latin typeface="Cambria Math" panose="02040503050406030204" pitchFamily="18" charset="0"/>
                          </a:rPr>
                          <m:t>=</m:t>
                        </m:r>
                        <m:r>
                          <a:rPr lang="tr-TR" sz="1400" b="1" i="1" smtClean="0">
                            <a:solidFill>
                              <a:srgbClr val="1D00F6"/>
                            </a:solidFill>
                            <a:latin typeface="Cambria Math" panose="02040503050406030204" pitchFamily="18" charset="0"/>
                          </a:rPr>
                          <m:t>𝑻</m:t>
                        </m:r>
                        <m:box>
                          <m:boxPr>
                            <m:ctrlPr>
                              <a:rPr lang="tr-TR" sz="1400" b="1" i="1" smtClean="0">
                                <a:solidFill>
                                  <a:srgbClr val="1D00F6"/>
                                </a:solidFill>
                                <a:latin typeface="Cambria Math" panose="02040503050406030204" pitchFamily="18" charset="0"/>
                              </a:rPr>
                            </m:ctrlPr>
                          </m:boxPr>
                          <m:e>
                            <m:argPr>
                              <m:argSz m:val="-1"/>
                            </m:argPr>
                            <m:f>
                              <m:fPr>
                                <m:ctrlPr>
                                  <a:rPr lang="tr-TR" sz="1400" b="1" i="1" smtClean="0">
                                    <a:solidFill>
                                      <a:srgbClr val="1D00F6"/>
                                    </a:solidFill>
                                    <a:latin typeface="Cambria Math" panose="02040503050406030204" pitchFamily="18" charset="0"/>
                                  </a:rPr>
                                </m:ctrlPr>
                              </m:fPr>
                              <m:num>
                                <m:r>
                                  <a:rPr lang="tr-TR" sz="1400" b="1" i="1" smtClean="0">
                                    <a:solidFill>
                                      <a:srgbClr val="1D00F6"/>
                                    </a:solidFill>
                                    <a:latin typeface="Cambria Math" panose="02040503050406030204" pitchFamily="18" charset="0"/>
                                  </a:rPr>
                                  <m:t>𝟐</m:t>
                                </m:r>
                              </m:num>
                              <m:den>
                                <m:rad>
                                  <m:radPr>
                                    <m:degHide m:val="on"/>
                                    <m:ctrlPr>
                                      <a:rPr lang="tr-TR" sz="1400" b="1" i="1" smtClean="0">
                                        <a:solidFill>
                                          <a:srgbClr val="1D00F6"/>
                                        </a:solidFill>
                                        <a:latin typeface="Cambria Math" panose="02040503050406030204" pitchFamily="18" charset="0"/>
                                      </a:rPr>
                                    </m:ctrlPr>
                                  </m:radPr>
                                  <m:deg/>
                                  <m:e>
                                    <m:r>
                                      <a:rPr lang="tr-TR" sz="1400" b="1" i="1" smtClean="0">
                                        <a:solidFill>
                                          <a:srgbClr val="1D00F6"/>
                                        </a:solidFill>
                                        <a:latin typeface="Cambria Math" panose="02040503050406030204" pitchFamily="18" charset="0"/>
                                      </a:rPr>
                                      <m:t>𝟓</m:t>
                                    </m:r>
                                  </m:e>
                                </m:rad>
                              </m:den>
                            </m:f>
                          </m:e>
                        </m:box>
                      </m:oMath>
                    </m:oMathPara>
                  </a14:m>
                  <a:endParaRPr lang="tr-TR" sz="1600" b="1" dirty="0">
                    <a:solidFill>
                      <a:srgbClr val="1D00F6"/>
                    </a:solidFill>
                  </a:endParaRPr>
                </a:p>
              </p:txBody>
            </p:sp>
          </mc:Choice>
          <mc:Fallback xmlns="">
            <p:sp>
              <p:nvSpPr>
                <p:cNvPr id="29" name="Metin kutusu 28">
                  <a:extLst>
                    <a:ext uri="{FF2B5EF4-FFF2-40B4-BE49-F238E27FC236}">
                      <a16:creationId xmlns:a16="http://schemas.microsoft.com/office/drawing/2014/main" id="{E22BE3FC-4B36-29DB-3B13-75FE93CE5402}"/>
                    </a:ext>
                  </a:extLst>
                </p:cNvPr>
                <p:cNvSpPr txBox="1">
                  <a:spLocks noRot="1" noChangeAspect="1" noMove="1" noResize="1" noEditPoints="1" noAdjustHandles="1" noChangeArrowheads="1" noChangeShapeType="1" noTextEdit="1"/>
                </p:cNvSpPr>
                <p:nvPr/>
              </p:nvSpPr>
              <p:spPr>
                <a:xfrm>
                  <a:off x="3635896" y="4356996"/>
                  <a:ext cx="749501" cy="301173"/>
                </a:xfrm>
                <a:prstGeom prst="rect">
                  <a:avLst/>
                </a:prstGeom>
                <a:blipFill>
                  <a:blip r:embed="rId5"/>
                  <a:stretch>
                    <a:fillRect l="-4878" r="-3252" b="-10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0" name="Metin kutusu 29">
                  <a:extLst>
                    <a:ext uri="{FF2B5EF4-FFF2-40B4-BE49-F238E27FC236}">
                      <a16:creationId xmlns:a16="http://schemas.microsoft.com/office/drawing/2014/main" id="{A95594BB-D220-AF51-FDD3-91D89F4C0078}"/>
                    </a:ext>
                  </a:extLst>
                </p:cNvPr>
                <p:cNvSpPr txBox="1"/>
                <p:nvPr/>
              </p:nvSpPr>
              <p:spPr>
                <a:xfrm>
                  <a:off x="2528955" y="4454583"/>
                  <a:ext cx="746294" cy="3011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400" b="1" i="1" smtClean="0">
                                <a:solidFill>
                                  <a:srgbClr val="1D00F6"/>
                                </a:solidFill>
                                <a:latin typeface="Cambria Math" panose="02040503050406030204" pitchFamily="18" charset="0"/>
                              </a:rPr>
                            </m:ctrlPr>
                          </m:sSubPr>
                          <m:e>
                            <m:r>
                              <a:rPr lang="tr-TR" sz="1400" b="1" i="1" smtClean="0">
                                <a:solidFill>
                                  <a:srgbClr val="1D00F6"/>
                                </a:solidFill>
                                <a:latin typeface="Cambria Math" panose="02040503050406030204" pitchFamily="18" charset="0"/>
                              </a:rPr>
                              <m:t>𝑻</m:t>
                            </m:r>
                          </m:e>
                          <m:sub>
                            <m:r>
                              <a:rPr lang="tr-TR" sz="1400" b="1" i="1" smtClean="0">
                                <a:solidFill>
                                  <a:srgbClr val="1D00F6"/>
                                </a:solidFill>
                                <a:latin typeface="Cambria Math" panose="02040503050406030204" pitchFamily="18" charset="0"/>
                              </a:rPr>
                              <m:t>𝒙</m:t>
                            </m:r>
                          </m:sub>
                        </m:sSub>
                        <m:r>
                          <a:rPr lang="tr-TR" sz="1400" b="1" i="1" smtClean="0">
                            <a:solidFill>
                              <a:srgbClr val="1D00F6"/>
                            </a:solidFill>
                            <a:latin typeface="Cambria Math" panose="02040503050406030204" pitchFamily="18" charset="0"/>
                          </a:rPr>
                          <m:t>=</m:t>
                        </m:r>
                        <m:r>
                          <a:rPr lang="tr-TR" sz="1400" b="1" i="1" smtClean="0">
                            <a:solidFill>
                              <a:srgbClr val="1D00F6"/>
                            </a:solidFill>
                            <a:latin typeface="Cambria Math" panose="02040503050406030204" pitchFamily="18" charset="0"/>
                          </a:rPr>
                          <m:t>𝑻</m:t>
                        </m:r>
                        <m:box>
                          <m:boxPr>
                            <m:ctrlPr>
                              <a:rPr lang="tr-TR" sz="1400" b="1" i="1" smtClean="0">
                                <a:solidFill>
                                  <a:srgbClr val="1D00F6"/>
                                </a:solidFill>
                                <a:latin typeface="Cambria Math" panose="02040503050406030204" pitchFamily="18" charset="0"/>
                              </a:rPr>
                            </m:ctrlPr>
                          </m:boxPr>
                          <m:e>
                            <m:argPr>
                              <m:argSz m:val="-1"/>
                            </m:argPr>
                            <m:f>
                              <m:fPr>
                                <m:ctrlPr>
                                  <a:rPr lang="tr-TR" sz="1400" b="1" i="1" smtClean="0">
                                    <a:solidFill>
                                      <a:srgbClr val="1D00F6"/>
                                    </a:solidFill>
                                    <a:latin typeface="Cambria Math" panose="02040503050406030204" pitchFamily="18" charset="0"/>
                                  </a:rPr>
                                </m:ctrlPr>
                              </m:fPr>
                              <m:num>
                                <m:r>
                                  <a:rPr lang="tr-TR" sz="1400" b="1" i="1" smtClean="0">
                                    <a:solidFill>
                                      <a:srgbClr val="1D00F6"/>
                                    </a:solidFill>
                                    <a:latin typeface="Cambria Math" panose="02040503050406030204" pitchFamily="18" charset="0"/>
                                  </a:rPr>
                                  <m:t>𝟏</m:t>
                                </m:r>
                              </m:num>
                              <m:den>
                                <m:rad>
                                  <m:radPr>
                                    <m:degHide m:val="on"/>
                                    <m:ctrlPr>
                                      <a:rPr lang="tr-TR" sz="1400" b="1" i="1" smtClean="0">
                                        <a:solidFill>
                                          <a:srgbClr val="1D00F6"/>
                                        </a:solidFill>
                                        <a:latin typeface="Cambria Math" panose="02040503050406030204" pitchFamily="18" charset="0"/>
                                      </a:rPr>
                                    </m:ctrlPr>
                                  </m:radPr>
                                  <m:deg/>
                                  <m:e>
                                    <m:r>
                                      <a:rPr lang="tr-TR" sz="1400" b="1" i="1" smtClean="0">
                                        <a:solidFill>
                                          <a:srgbClr val="1D00F6"/>
                                        </a:solidFill>
                                        <a:latin typeface="Cambria Math" panose="02040503050406030204" pitchFamily="18" charset="0"/>
                                      </a:rPr>
                                      <m:t>𝟓</m:t>
                                    </m:r>
                                  </m:e>
                                </m:rad>
                              </m:den>
                            </m:f>
                          </m:e>
                        </m:box>
                      </m:oMath>
                    </m:oMathPara>
                  </a14:m>
                  <a:endParaRPr lang="tr-TR" sz="1400" b="1" dirty="0">
                    <a:solidFill>
                      <a:srgbClr val="1D00F6"/>
                    </a:solidFill>
                  </a:endParaRPr>
                </a:p>
              </p:txBody>
            </p:sp>
          </mc:Choice>
          <mc:Fallback xmlns="">
            <p:sp>
              <p:nvSpPr>
                <p:cNvPr id="30" name="Metin kutusu 29">
                  <a:extLst>
                    <a:ext uri="{FF2B5EF4-FFF2-40B4-BE49-F238E27FC236}">
                      <a16:creationId xmlns:a16="http://schemas.microsoft.com/office/drawing/2014/main" id="{A95594BB-D220-AF51-FDD3-91D89F4C0078}"/>
                    </a:ext>
                  </a:extLst>
                </p:cNvPr>
                <p:cNvSpPr txBox="1">
                  <a:spLocks noRot="1" noChangeAspect="1" noMove="1" noResize="1" noEditPoints="1" noAdjustHandles="1" noChangeArrowheads="1" noChangeShapeType="1" noTextEdit="1"/>
                </p:cNvSpPr>
                <p:nvPr/>
              </p:nvSpPr>
              <p:spPr>
                <a:xfrm>
                  <a:off x="2528955" y="4454583"/>
                  <a:ext cx="746294" cy="301173"/>
                </a:xfrm>
                <a:prstGeom prst="rect">
                  <a:avLst/>
                </a:prstGeom>
                <a:blipFill>
                  <a:blip r:embed="rId6"/>
                  <a:stretch>
                    <a:fillRect l="-4878" r="-3252" b="-10000"/>
                  </a:stretch>
                </a:blipFill>
              </p:spPr>
              <p:txBody>
                <a:bodyPr/>
                <a:lstStyle/>
                <a:p>
                  <a:r>
                    <a:rPr lang="tr-TR">
                      <a:noFill/>
                    </a:rPr>
                    <a:t> </a:t>
                  </a:r>
                </a:p>
              </p:txBody>
            </p:sp>
          </mc:Fallback>
        </mc:AlternateContent>
      </p:grpSp>
      <mc:AlternateContent xmlns:mc="http://schemas.openxmlformats.org/markup-compatibility/2006" xmlns:a14="http://schemas.microsoft.com/office/drawing/2010/main">
        <mc:Choice Requires="a14">
          <p:sp>
            <p:nvSpPr>
              <p:cNvPr id="32" name="Metin kutusu 31">
                <a:extLst>
                  <a:ext uri="{FF2B5EF4-FFF2-40B4-BE49-F238E27FC236}">
                    <a16:creationId xmlns:a16="http://schemas.microsoft.com/office/drawing/2014/main" id="{863BEEB5-34E2-45A2-B758-6833119E0290}"/>
                  </a:ext>
                </a:extLst>
              </p:cNvPr>
              <p:cNvSpPr txBox="1"/>
              <p:nvPr/>
            </p:nvSpPr>
            <p:spPr>
              <a:xfrm>
                <a:off x="2132856" y="692696"/>
                <a:ext cx="1853952" cy="3592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tr-TR" sz="1400" b="0" i="1" smtClean="0">
                          <a:solidFill>
                            <a:srgbClr val="1D00F6"/>
                          </a:solidFill>
                          <a:latin typeface="Cambria Math" panose="02040503050406030204" pitchFamily="18" charset="0"/>
                        </a:rPr>
                        <m:t>=</m:t>
                      </m:r>
                      <m:rad>
                        <m:radPr>
                          <m:degHide m:val="on"/>
                          <m:ctrlPr>
                            <a:rPr lang="tr-TR" sz="1400" b="0" i="1" smtClean="0">
                              <a:solidFill>
                                <a:srgbClr val="1D00F6"/>
                              </a:solidFill>
                              <a:latin typeface="Cambria Math" panose="02040503050406030204" pitchFamily="18" charset="0"/>
                            </a:rPr>
                          </m:ctrlPr>
                        </m:radPr>
                        <m:deg/>
                        <m:e>
                          <m:sSup>
                            <m:sSupPr>
                              <m:ctrlPr>
                                <a:rPr lang="tr-TR" sz="1400" b="0" i="1" smtClean="0">
                                  <a:solidFill>
                                    <a:srgbClr val="1D00F6"/>
                                  </a:solidFill>
                                  <a:latin typeface="Cambria Math" panose="02040503050406030204" pitchFamily="18" charset="0"/>
                                </a:rPr>
                              </m:ctrlPr>
                            </m:sSupPr>
                            <m:e>
                              <m:r>
                                <a:rPr lang="tr-TR" sz="1400" b="0" i="1" smtClean="0">
                                  <a:solidFill>
                                    <a:srgbClr val="1D00F6"/>
                                  </a:solidFill>
                                  <a:latin typeface="Cambria Math" panose="02040503050406030204" pitchFamily="18" charset="0"/>
                                </a:rPr>
                                <m:t>1</m:t>
                              </m:r>
                            </m:e>
                            <m:sup>
                              <m:r>
                                <a:rPr lang="tr-TR" sz="1400" b="0" i="1" smtClean="0">
                                  <a:solidFill>
                                    <a:srgbClr val="1D00F6"/>
                                  </a:solidFill>
                                  <a:latin typeface="Cambria Math" panose="02040503050406030204" pitchFamily="18" charset="0"/>
                                </a:rPr>
                                <m:t>2</m:t>
                              </m:r>
                            </m:sup>
                          </m:sSup>
                          <m:r>
                            <a:rPr lang="tr-TR" sz="1400" b="0" i="1" smtClean="0">
                              <a:solidFill>
                                <a:srgbClr val="1D00F6"/>
                              </a:solidFill>
                              <a:latin typeface="Cambria Math" panose="02040503050406030204" pitchFamily="18" charset="0"/>
                            </a:rPr>
                            <m:t>+</m:t>
                          </m:r>
                          <m:sSup>
                            <m:sSupPr>
                              <m:ctrlPr>
                                <a:rPr lang="tr-TR" sz="1400" i="1" smtClean="0">
                                  <a:solidFill>
                                    <a:srgbClr val="1D00F6"/>
                                  </a:solidFill>
                                  <a:latin typeface="Cambria Math" panose="02040503050406030204" pitchFamily="18" charset="0"/>
                                </a:rPr>
                              </m:ctrlPr>
                            </m:sSupPr>
                            <m:e>
                              <m:r>
                                <a:rPr lang="tr-TR" sz="1400" b="0" i="1" smtClean="0">
                                  <a:solidFill>
                                    <a:srgbClr val="1D00F6"/>
                                  </a:solidFill>
                                  <a:latin typeface="Cambria Math" panose="02040503050406030204" pitchFamily="18" charset="0"/>
                                </a:rPr>
                                <m:t>2</m:t>
                              </m:r>
                            </m:e>
                            <m:sup>
                              <m:r>
                                <a:rPr lang="tr-TR" sz="1400" i="1">
                                  <a:solidFill>
                                    <a:srgbClr val="1D00F6"/>
                                  </a:solidFill>
                                  <a:latin typeface="Cambria Math" panose="02040503050406030204" pitchFamily="18" charset="0"/>
                                </a:rPr>
                                <m:t>2</m:t>
                              </m:r>
                            </m:sup>
                          </m:sSup>
                        </m:e>
                      </m:rad>
                      <m:r>
                        <a:rPr lang="tr-TR" sz="1400" b="0" i="1" smtClean="0">
                          <a:solidFill>
                            <a:srgbClr val="1D00F6"/>
                          </a:solidFill>
                          <a:latin typeface="Cambria Math" panose="02040503050406030204" pitchFamily="18" charset="0"/>
                        </a:rPr>
                        <m:t>=</m:t>
                      </m:r>
                      <m:rad>
                        <m:radPr>
                          <m:degHide m:val="on"/>
                          <m:ctrlPr>
                            <a:rPr lang="tr-TR" sz="1400" b="0" i="1" smtClean="0">
                              <a:solidFill>
                                <a:srgbClr val="1D00F6"/>
                              </a:solidFill>
                              <a:latin typeface="Cambria Math" panose="02040503050406030204" pitchFamily="18" charset="0"/>
                            </a:rPr>
                          </m:ctrlPr>
                        </m:radPr>
                        <m:deg/>
                        <m:e>
                          <m:r>
                            <a:rPr lang="tr-TR" sz="1400" b="0" i="1" smtClean="0">
                              <a:solidFill>
                                <a:srgbClr val="1D00F6"/>
                              </a:solidFill>
                              <a:latin typeface="Cambria Math" panose="02040503050406030204" pitchFamily="18" charset="0"/>
                            </a:rPr>
                            <m:t>5</m:t>
                          </m:r>
                        </m:e>
                      </m:rad>
                    </m:oMath>
                  </m:oMathPara>
                </a14:m>
                <a:endParaRPr lang="tr-TR" sz="1400" i="1" dirty="0">
                  <a:latin typeface="Comic Sans MS" panose="030F0702030302020204" pitchFamily="66" charset="0"/>
                </a:endParaRPr>
              </a:p>
            </p:txBody>
          </p:sp>
        </mc:Choice>
        <mc:Fallback xmlns="">
          <p:sp>
            <p:nvSpPr>
              <p:cNvPr id="32" name="Metin kutusu 31">
                <a:extLst>
                  <a:ext uri="{FF2B5EF4-FFF2-40B4-BE49-F238E27FC236}">
                    <a16:creationId xmlns:a16="http://schemas.microsoft.com/office/drawing/2014/main" id="{863BEEB5-34E2-45A2-B758-6833119E0290}"/>
                  </a:ext>
                </a:extLst>
              </p:cNvPr>
              <p:cNvSpPr txBox="1">
                <a:spLocks noRot="1" noChangeAspect="1" noMove="1" noResize="1" noEditPoints="1" noAdjustHandles="1" noChangeArrowheads="1" noChangeShapeType="1" noTextEdit="1"/>
              </p:cNvSpPr>
              <p:nvPr/>
            </p:nvSpPr>
            <p:spPr>
              <a:xfrm>
                <a:off x="2132856" y="692696"/>
                <a:ext cx="1853952" cy="359201"/>
              </a:xfrm>
              <a:prstGeom prst="rect">
                <a:avLst/>
              </a:prstGeom>
              <a:blipFill>
                <a:blip r:embed="rId7"/>
                <a:stretch>
                  <a:fillRect/>
                </a:stretch>
              </a:blipFill>
            </p:spPr>
            <p:txBody>
              <a:bodyPr/>
              <a:lstStyle/>
              <a:p>
                <a:r>
                  <a:rPr lang="tr-TR">
                    <a:noFill/>
                  </a:rPr>
                  <a:t> </a:t>
                </a:r>
              </a:p>
            </p:txBody>
          </p:sp>
        </mc:Fallback>
      </mc:AlternateContent>
      <p:sp>
        <p:nvSpPr>
          <p:cNvPr id="69" name="Sol Ayraç 68">
            <a:extLst>
              <a:ext uri="{FF2B5EF4-FFF2-40B4-BE49-F238E27FC236}">
                <a16:creationId xmlns:a16="http://schemas.microsoft.com/office/drawing/2014/main" id="{6A1F6189-C3E5-955A-5EC8-BAD63BC46981}"/>
              </a:ext>
            </a:extLst>
          </p:cNvPr>
          <p:cNvSpPr/>
          <p:nvPr/>
        </p:nvSpPr>
        <p:spPr>
          <a:xfrm rot="16200000">
            <a:off x="6481493" y="2959667"/>
            <a:ext cx="429486" cy="1224136"/>
          </a:xfrm>
          <a:prstGeom prst="leftBrace">
            <a:avLst>
              <a:gd name="adj1" fmla="val 8333"/>
              <a:gd name="adj2" fmla="val 6058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grpSp>
        <p:nvGrpSpPr>
          <p:cNvPr id="15" name="Grup 14">
            <a:extLst>
              <a:ext uri="{FF2B5EF4-FFF2-40B4-BE49-F238E27FC236}">
                <a16:creationId xmlns:a16="http://schemas.microsoft.com/office/drawing/2014/main" id="{F092F487-2996-606B-52D4-2CD0A869EE7E}"/>
              </a:ext>
            </a:extLst>
          </p:cNvPr>
          <p:cNvGrpSpPr/>
          <p:nvPr/>
        </p:nvGrpSpPr>
        <p:grpSpPr>
          <a:xfrm>
            <a:off x="2299378" y="1190130"/>
            <a:ext cx="1249729" cy="1221722"/>
            <a:chOff x="2324143" y="1197750"/>
            <a:chExt cx="1249729" cy="1221722"/>
          </a:xfrm>
        </p:grpSpPr>
        <p:sp>
          <p:nvSpPr>
            <p:cNvPr id="7" name="Kısmi Daire 6">
              <a:extLst>
                <a:ext uri="{FF2B5EF4-FFF2-40B4-BE49-F238E27FC236}">
                  <a16:creationId xmlns:a16="http://schemas.microsoft.com/office/drawing/2014/main" id="{FF025ABA-DCAC-B4C7-635B-AC6766D76E72}"/>
                </a:ext>
              </a:extLst>
            </p:cNvPr>
            <p:cNvSpPr/>
            <p:nvPr/>
          </p:nvSpPr>
          <p:spPr>
            <a:xfrm>
              <a:off x="2324143" y="1197750"/>
              <a:ext cx="1249729" cy="1221722"/>
            </a:xfrm>
            <a:prstGeom prst="pie">
              <a:avLst>
                <a:gd name="adj1" fmla="val 10793370"/>
                <a:gd name="adj2" fmla="val 14009067"/>
              </a:avLst>
            </a:prstGeom>
            <a:solidFill>
              <a:srgbClr val="629DD1">
                <a:alpha val="61176"/>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dirty="0">
                <a:solidFill>
                  <a:schemeClr val="tx1"/>
                </a:solidFill>
              </a:endParaRPr>
            </a:p>
          </p:txBody>
        </p:sp>
        <p:sp>
          <p:nvSpPr>
            <p:cNvPr id="11" name="Metin kutusu 10">
              <a:extLst>
                <a:ext uri="{FF2B5EF4-FFF2-40B4-BE49-F238E27FC236}">
                  <a16:creationId xmlns:a16="http://schemas.microsoft.com/office/drawing/2014/main" id="{A4263B51-5BFC-B506-C6C2-7819B6EA6525}"/>
                </a:ext>
              </a:extLst>
            </p:cNvPr>
            <p:cNvSpPr txBox="1"/>
            <p:nvPr/>
          </p:nvSpPr>
          <p:spPr>
            <a:xfrm>
              <a:off x="2380392" y="1381822"/>
              <a:ext cx="488254" cy="461665"/>
            </a:xfrm>
            <a:prstGeom prst="rect">
              <a:avLst/>
            </a:prstGeom>
            <a:noFill/>
            <a:ln>
              <a:noFill/>
            </a:ln>
          </p:spPr>
          <p:txBody>
            <a:bodyPr wrap="square">
              <a:spAutoFit/>
            </a:bodyPr>
            <a:lstStyle/>
            <a:p>
              <a:r>
                <a:rPr lang="el-GR" sz="2400" dirty="0"/>
                <a:t>ϴ</a:t>
              </a:r>
              <a:endParaRPr lang="tr-TR" dirty="0"/>
            </a:p>
          </p:txBody>
        </p:sp>
      </p:grpSp>
      <mc:AlternateContent xmlns:mc="http://schemas.openxmlformats.org/markup-compatibility/2006" xmlns:a14="http://schemas.microsoft.com/office/drawing/2010/main">
        <mc:Choice Requires="a14">
          <p:sp>
            <p:nvSpPr>
              <p:cNvPr id="13" name="Metin kutusu 12">
                <a:extLst>
                  <a:ext uri="{FF2B5EF4-FFF2-40B4-BE49-F238E27FC236}">
                    <a16:creationId xmlns:a16="http://schemas.microsoft.com/office/drawing/2014/main" id="{A427EF48-87C8-28DA-BD20-A2B3494F1B55}"/>
                  </a:ext>
                </a:extLst>
              </p:cNvPr>
              <p:cNvSpPr txBox="1"/>
              <p:nvPr/>
            </p:nvSpPr>
            <p:spPr>
              <a:xfrm>
                <a:off x="2583879" y="1109467"/>
                <a:ext cx="1853952" cy="5827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tr-TR" sz="1400" i="1" smtClean="0">
                              <a:solidFill>
                                <a:srgbClr val="1D00F6"/>
                              </a:solidFill>
                              <a:latin typeface="Cambria Math" panose="02040503050406030204" pitchFamily="18" charset="0"/>
                            </a:rPr>
                          </m:ctrlPr>
                        </m:funcPr>
                        <m:fName>
                          <m:r>
                            <m:rPr>
                              <m:sty m:val="p"/>
                            </m:rPr>
                            <a:rPr lang="tr-TR" sz="1400" i="0" smtClean="0">
                              <a:solidFill>
                                <a:srgbClr val="1D00F6"/>
                              </a:solidFill>
                              <a:latin typeface="Cambria Math" panose="02040503050406030204" pitchFamily="18" charset="0"/>
                            </a:rPr>
                            <m:t>sin</m:t>
                          </m:r>
                        </m:fName>
                        <m:e>
                          <m:r>
                            <m:rPr>
                              <m:nor/>
                            </m:rPr>
                            <a:rPr lang="el-GR" sz="1400" dirty="0">
                              <a:solidFill>
                                <a:srgbClr val="1D00F6"/>
                              </a:solidFill>
                            </a:rPr>
                            <m:t>ϴ</m:t>
                          </m:r>
                          <m:r>
                            <m:rPr>
                              <m:nor/>
                            </m:rPr>
                            <a:rPr lang="tr-TR" sz="1400" b="0" i="0" dirty="0" smtClean="0">
                              <a:solidFill>
                                <a:srgbClr val="1D00F6"/>
                              </a:solidFill>
                            </a:rPr>
                            <m:t> =</m:t>
                          </m:r>
                          <m:r>
                            <m:rPr>
                              <m:nor/>
                            </m:rPr>
                            <a:rPr lang="tr-TR" sz="1400" dirty="0">
                              <a:solidFill>
                                <a:srgbClr val="1D00F6"/>
                              </a:solidFill>
                            </a:rPr>
                            <m:t> </m:t>
                          </m:r>
                          <m:r>
                            <a:rPr lang="tr-TR" sz="1400" b="0" i="1" dirty="0" smtClean="0">
                              <a:solidFill>
                                <a:srgbClr val="1D00F6"/>
                              </a:solidFill>
                              <a:latin typeface="Cambria Math" panose="02040503050406030204" pitchFamily="18" charset="0"/>
                            </a:rPr>
                            <m:t>2/</m:t>
                          </m:r>
                          <m:rad>
                            <m:radPr>
                              <m:degHide m:val="on"/>
                              <m:ctrlPr>
                                <a:rPr lang="tr-TR" sz="1400" b="0" i="1" dirty="0" smtClean="0">
                                  <a:solidFill>
                                    <a:srgbClr val="1D00F6"/>
                                  </a:solidFill>
                                  <a:latin typeface="Cambria Math" panose="02040503050406030204" pitchFamily="18" charset="0"/>
                                </a:rPr>
                              </m:ctrlPr>
                            </m:radPr>
                            <m:deg/>
                            <m:e>
                              <m:r>
                                <a:rPr lang="tr-TR" sz="1400" b="0" i="1" dirty="0" smtClean="0">
                                  <a:solidFill>
                                    <a:srgbClr val="1D00F6"/>
                                  </a:solidFill>
                                  <a:latin typeface="Cambria Math" panose="02040503050406030204" pitchFamily="18" charset="0"/>
                                </a:rPr>
                                <m:t>5</m:t>
                              </m:r>
                            </m:e>
                          </m:rad>
                        </m:e>
                      </m:func>
                    </m:oMath>
                    <m:oMath xmlns:m="http://schemas.openxmlformats.org/officeDocument/2006/math">
                      <m:func>
                        <m:funcPr>
                          <m:ctrlPr>
                            <a:rPr lang="tr-TR" sz="1400" i="1" smtClean="0">
                              <a:solidFill>
                                <a:srgbClr val="1D00F6"/>
                              </a:solidFill>
                              <a:latin typeface="Cambria Math" panose="02040503050406030204" pitchFamily="18" charset="0"/>
                            </a:rPr>
                          </m:ctrlPr>
                        </m:funcPr>
                        <m:fName>
                          <m:r>
                            <m:rPr>
                              <m:sty m:val="p"/>
                            </m:rPr>
                            <a:rPr lang="tr-TR" sz="1400" i="0" smtClean="0">
                              <a:solidFill>
                                <a:srgbClr val="1D00F6"/>
                              </a:solidFill>
                              <a:latin typeface="Cambria Math" panose="02040503050406030204" pitchFamily="18" charset="0"/>
                            </a:rPr>
                            <m:t>cos</m:t>
                          </m:r>
                        </m:fName>
                        <m:e>
                          <m:r>
                            <m:rPr>
                              <m:nor/>
                            </m:rPr>
                            <a:rPr lang="el-GR" sz="1400" dirty="0">
                              <a:solidFill>
                                <a:srgbClr val="1D00F6"/>
                              </a:solidFill>
                            </a:rPr>
                            <m:t>ϴ</m:t>
                          </m:r>
                        </m:e>
                      </m:func>
                      <m:r>
                        <a:rPr lang="tr-TR" sz="1400" b="0" i="1" smtClean="0">
                          <a:solidFill>
                            <a:srgbClr val="1D00F6"/>
                          </a:solidFill>
                          <a:latin typeface="Cambria Math" panose="02040503050406030204" pitchFamily="18" charset="0"/>
                        </a:rPr>
                        <m:t>=</m:t>
                      </m:r>
                      <m:r>
                        <a:rPr lang="tr-TR" sz="1400" i="1" dirty="0">
                          <a:solidFill>
                            <a:srgbClr val="1D00F6"/>
                          </a:solidFill>
                          <a:latin typeface="Cambria Math" panose="02040503050406030204" pitchFamily="18" charset="0"/>
                        </a:rPr>
                        <m:t>1/</m:t>
                      </m:r>
                      <m:rad>
                        <m:radPr>
                          <m:degHide m:val="on"/>
                          <m:ctrlPr>
                            <a:rPr lang="tr-TR" sz="1400" i="1" dirty="0">
                              <a:solidFill>
                                <a:srgbClr val="1D00F6"/>
                              </a:solidFill>
                              <a:latin typeface="Cambria Math" panose="02040503050406030204" pitchFamily="18" charset="0"/>
                            </a:rPr>
                          </m:ctrlPr>
                        </m:radPr>
                        <m:deg/>
                        <m:e>
                          <m:r>
                            <a:rPr lang="tr-TR" sz="1400" i="1" dirty="0">
                              <a:solidFill>
                                <a:srgbClr val="1D00F6"/>
                              </a:solidFill>
                              <a:latin typeface="Cambria Math" panose="02040503050406030204" pitchFamily="18" charset="0"/>
                            </a:rPr>
                            <m:t>5</m:t>
                          </m:r>
                        </m:e>
                      </m:rad>
                    </m:oMath>
                  </m:oMathPara>
                </a14:m>
                <a:endParaRPr lang="tr-TR" sz="1400" dirty="0">
                  <a:solidFill>
                    <a:srgbClr val="1D00F6"/>
                  </a:solidFill>
                </a:endParaRPr>
              </a:p>
            </p:txBody>
          </p:sp>
        </mc:Choice>
        <mc:Fallback xmlns="">
          <p:sp>
            <p:nvSpPr>
              <p:cNvPr id="13" name="Metin kutusu 12">
                <a:extLst>
                  <a:ext uri="{FF2B5EF4-FFF2-40B4-BE49-F238E27FC236}">
                    <a16:creationId xmlns:a16="http://schemas.microsoft.com/office/drawing/2014/main" id="{A427EF48-87C8-28DA-BD20-A2B3494F1B55}"/>
                  </a:ext>
                </a:extLst>
              </p:cNvPr>
              <p:cNvSpPr txBox="1">
                <a:spLocks noRot="1" noChangeAspect="1" noMove="1" noResize="1" noEditPoints="1" noAdjustHandles="1" noChangeArrowheads="1" noChangeShapeType="1" noTextEdit="1"/>
              </p:cNvSpPr>
              <p:nvPr/>
            </p:nvSpPr>
            <p:spPr>
              <a:xfrm>
                <a:off x="2583879" y="1109467"/>
                <a:ext cx="1853952" cy="582724"/>
              </a:xfrm>
              <a:prstGeom prst="rect">
                <a:avLst/>
              </a:prstGeom>
              <a:blipFill>
                <a:blip r:embed="rId8"/>
                <a:stretch>
                  <a:fillRect b="-3125"/>
                </a:stretch>
              </a:blipFill>
            </p:spPr>
            <p:txBody>
              <a:bodyPr/>
              <a:lstStyle/>
              <a:p>
                <a:r>
                  <a:rPr lang="tr-TR">
                    <a:noFill/>
                  </a:rPr>
                  <a:t> </a:t>
                </a:r>
              </a:p>
            </p:txBody>
          </p:sp>
        </mc:Fallback>
      </mc:AlternateContent>
      <p:grpSp>
        <p:nvGrpSpPr>
          <p:cNvPr id="9" name="Grup 8">
            <a:extLst>
              <a:ext uri="{FF2B5EF4-FFF2-40B4-BE49-F238E27FC236}">
                <a16:creationId xmlns:a16="http://schemas.microsoft.com/office/drawing/2014/main" id="{99D86E5C-11F7-BB60-8E06-D7E78E72CAAF}"/>
              </a:ext>
            </a:extLst>
          </p:cNvPr>
          <p:cNvGrpSpPr/>
          <p:nvPr/>
        </p:nvGrpSpPr>
        <p:grpSpPr>
          <a:xfrm>
            <a:off x="123697" y="5327912"/>
            <a:ext cx="864908" cy="854593"/>
            <a:chOff x="110803" y="3673498"/>
            <a:chExt cx="864908" cy="854593"/>
          </a:xfrm>
        </p:grpSpPr>
        <p:grpSp>
          <p:nvGrpSpPr>
            <p:cNvPr id="14" name="Grup 13">
              <a:extLst>
                <a:ext uri="{FF2B5EF4-FFF2-40B4-BE49-F238E27FC236}">
                  <a16:creationId xmlns:a16="http://schemas.microsoft.com/office/drawing/2014/main" id="{CD23DBD3-453D-12A9-BE21-BD3DD06BB40C}"/>
                </a:ext>
              </a:extLst>
            </p:cNvPr>
            <p:cNvGrpSpPr/>
            <p:nvPr/>
          </p:nvGrpSpPr>
          <p:grpSpPr>
            <a:xfrm>
              <a:off x="110803" y="3673498"/>
              <a:ext cx="864908" cy="854593"/>
              <a:chOff x="112693" y="3481859"/>
              <a:chExt cx="864908" cy="854593"/>
            </a:xfrm>
          </p:grpSpPr>
          <p:cxnSp>
            <p:nvCxnSpPr>
              <p:cNvPr id="19" name="Düz Ok Bağlayıcısı 18">
                <a:extLst>
                  <a:ext uri="{FF2B5EF4-FFF2-40B4-BE49-F238E27FC236}">
                    <a16:creationId xmlns:a16="http://schemas.microsoft.com/office/drawing/2014/main" id="{1435641F-C788-B7DB-C4DF-A94F01844F43}"/>
                  </a:ext>
                </a:extLst>
              </p:cNvPr>
              <p:cNvCxnSpPr>
                <a:cxnSpLocks/>
              </p:cNvCxnSpPr>
              <p:nvPr/>
            </p:nvCxnSpPr>
            <p:spPr>
              <a:xfrm flipV="1">
                <a:off x="201233" y="3797978"/>
                <a:ext cx="7662"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Düz Ok Bağlayıcısı 23">
                <a:extLst>
                  <a:ext uri="{FF2B5EF4-FFF2-40B4-BE49-F238E27FC236}">
                    <a16:creationId xmlns:a16="http://schemas.microsoft.com/office/drawing/2014/main" id="{61C7523B-29B5-5846-DD1E-00C5D3E7158B}"/>
                  </a:ext>
                </a:extLst>
              </p:cNvPr>
              <p:cNvCxnSpPr>
                <a:cxnSpLocks/>
              </p:cNvCxnSpPr>
              <p:nvPr/>
            </p:nvCxnSpPr>
            <p:spPr>
              <a:xfrm>
                <a:off x="208895" y="4230026"/>
                <a:ext cx="3343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Metin kutusu 26">
                <a:extLst>
                  <a:ext uri="{FF2B5EF4-FFF2-40B4-BE49-F238E27FC236}">
                    <a16:creationId xmlns:a16="http://schemas.microsoft.com/office/drawing/2014/main" id="{4AEC97A7-55DA-769C-AA21-D4B110C78AD1}"/>
                  </a:ext>
                </a:extLst>
              </p:cNvPr>
              <p:cNvSpPr txBox="1"/>
              <p:nvPr/>
            </p:nvSpPr>
            <p:spPr>
              <a:xfrm>
                <a:off x="498962" y="3967120"/>
                <a:ext cx="478639" cy="369332"/>
              </a:xfrm>
              <a:prstGeom prst="rect">
                <a:avLst/>
              </a:prstGeom>
              <a:noFill/>
            </p:spPr>
            <p:txBody>
              <a:bodyPr wrap="square">
                <a:spAutoFit/>
              </a:bodyPr>
              <a:lstStyle/>
              <a:p>
                <a:r>
                  <a:rPr lang="tr-TR" sz="1800" dirty="0">
                    <a:solidFill>
                      <a:schemeClr val="accent1"/>
                    </a:solidFill>
                  </a:rPr>
                  <a:t>x</a:t>
                </a:r>
                <a:endParaRPr lang="tr-TR" dirty="0">
                  <a:solidFill>
                    <a:schemeClr val="accent1"/>
                  </a:solidFill>
                </a:endParaRPr>
              </a:p>
            </p:txBody>
          </p:sp>
          <p:sp>
            <p:nvSpPr>
              <p:cNvPr id="28" name="Metin kutusu 27">
                <a:extLst>
                  <a:ext uri="{FF2B5EF4-FFF2-40B4-BE49-F238E27FC236}">
                    <a16:creationId xmlns:a16="http://schemas.microsoft.com/office/drawing/2014/main" id="{73A7EE37-9CEE-6EFA-F27B-6B46343B5871}"/>
                  </a:ext>
                </a:extLst>
              </p:cNvPr>
              <p:cNvSpPr txBox="1"/>
              <p:nvPr/>
            </p:nvSpPr>
            <p:spPr>
              <a:xfrm>
                <a:off x="112693" y="3481859"/>
                <a:ext cx="478639" cy="369332"/>
              </a:xfrm>
              <a:prstGeom prst="rect">
                <a:avLst/>
              </a:prstGeom>
              <a:noFill/>
            </p:spPr>
            <p:txBody>
              <a:bodyPr wrap="square">
                <a:spAutoFit/>
              </a:bodyPr>
              <a:lstStyle/>
              <a:p>
                <a:r>
                  <a:rPr lang="tr-TR" sz="1800" dirty="0">
                    <a:solidFill>
                      <a:schemeClr val="accent1"/>
                    </a:solidFill>
                  </a:rPr>
                  <a:t>y</a:t>
                </a:r>
                <a:endParaRPr lang="tr-TR" dirty="0">
                  <a:solidFill>
                    <a:schemeClr val="accent1"/>
                  </a:solidFill>
                </a:endParaRPr>
              </a:p>
            </p:txBody>
          </p:sp>
        </p:grpSp>
        <p:sp>
          <p:nvSpPr>
            <p:cNvPr id="16" name="Yay 15">
              <a:extLst>
                <a:ext uri="{FF2B5EF4-FFF2-40B4-BE49-F238E27FC236}">
                  <a16:creationId xmlns:a16="http://schemas.microsoft.com/office/drawing/2014/main" id="{C73BEF28-6249-8848-DEBB-9872536446B1}"/>
                </a:ext>
              </a:extLst>
            </p:cNvPr>
            <p:cNvSpPr/>
            <p:nvPr/>
          </p:nvSpPr>
          <p:spPr>
            <a:xfrm>
              <a:off x="356837" y="3898172"/>
              <a:ext cx="342746" cy="372201"/>
            </a:xfrm>
            <a:prstGeom prst="arc">
              <a:avLst>
                <a:gd name="adj1" fmla="val 12647021"/>
                <a:gd name="adj2" fmla="val 6148679"/>
              </a:avLst>
            </a:prstGeom>
            <a:ln>
              <a:solidFill>
                <a:srgbClr val="00762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7" name="Metin kutusu 16">
              <a:extLst>
                <a:ext uri="{FF2B5EF4-FFF2-40B4-BE49-F238E27FC236}">
                  <a16:creationId xmlns:a16="http://schemas.microsoft.com/office/drawing/2014/main" id="{9C7617E4-CE58-66E4-4A39-1FE78623A676}"/>
                </a:ext>
              </a:extLst>
            </p:cNvPr>
            <p:cNvSpPr txBox="1"/>
            <p:nvPr/>
          </p:nvSpPr>
          <p:spPr>
            <a:xfrm>
              <a:off x="563492" y="3700557"/>
              <a:ext cx="391164" cy="369332"/>
            </a:xfrm>
            <a:prstGeom prst="rect">
              <a:avLst/>
            </a:prstGeom>
            <a:noFill/>
          </p:spPr>
          <p:txBody>
            <a:bodyPr wrap="square">
              <a:spAutoFit/>
            </a:bodyPr>
            <a:lstStyle/>
            <a:p>
              <a:r>
                <a:rPr lang="tr-TR" sz="1800" dirty="0">
                  <a:solidFill>
                    <a:srgbClr val="007627"/>
                  </a:solidFill>
                </a:rPr>
                <a:t>+</a:t>
              </a:r>
              <a:endParaRPr lang="tr-TR" dirty="0">
                <a:solidFill>
                  <a:srgbClr val="007627"/>
                </a:solidFill>
              </a:endParaRPr>
            </a:p>
          </p:txBody>
        </p:sp>
      </p:grpSp>
      <p:sp>
        <p:nvSpPr>
          <p:cNvPr id="34" name="Serbest Form: Şekil 33">
            <a:extLst>
              <a:ext uri="{FF2B5EF4-FFF2-40B4-BE49-F238E27FC236}">
                <a16:creationId xmlns:a16="http://schemas.microsoft.com/office/drawing/2014/main" id="{143446D0-8164-DF57-84C6-9BAC5DA728AC}"/>
              </a:ext>
            </a:extLst>
          </p:cNvPr>
          <p:cNvSpPr/>
          <p:nvPr/>
        </p:nvSpPr>
        <p:spPr>
          <a:xfrm>
            <a:off x="556808" y="654859"/>
            <a:ext cx="3622927" cy="2058802"/>
          </a:xfrm>
          <a:custGeom>
            <a:avLst/>
            <a:gdLst>
              <a:gd name="connsiteX0" fmla="*/ 586192 w 3622927"/>
              <a:gd name="connsiteY0" fmla="*/ 81424 h 2055945"/>
              <a:gd name="connsiteX1" fmla="*/ 235672 w 3622927"/>
              <a:gd name="connsiteY1" fmla="*/ 401464 h 2055945"/>
              <a:gd name="connsiteX2" fmla="*/ 29932 w 3622927"/>
              <a:gd name="connsiteY2" fmla="*/ 950104 h 2055945"/>
              <a:gd name="connsiteX3" fmla="*/ 14692 w 3622927"/>
              <a:gd name="connsiteY3" fmla="*/ 1407304 h 2055945"/>
              <a:gd name="connsiteX4" fmla="*/ 14692 w 3622927"/>
              <a:gd name="connsiteY4" fmla="*/ 1856884 h 2055945"/>
              <a:gd name="connsiteX5" fmla="*/ 205192 w 3622927"/>
              <a:gd name="connsiteY5" fmla="*/ 2001664 h 2055945"/>
              <a:gd name="connsiteX6" fmla="*/ 921472 w 3622927"/>
              <a:gd name="connsiteY6" fmla="*/ 2055004 h 2055945"/>
              <a:gd name="connsiteX7" fmla="*/ 2148292 w 3622927"/>
              <a:gd name="connsiteY7" fmla="*/ 1963564 h 2055945"/>
              <a:gd name="connsiteX8" fmla="*/ 2780752 w 3622927"/>
              <a:gd name="connsiteY8" fmla="*/ 1841644 h 2055945"/>
              <a:gd name="connsiteX9" fmla="*/ 3283672 w 3622927"/>
              <a:gd name="connsiteY9" fmla="*/ 1651144 h 2055945"/>
              <a:gd name="connsiteX10" fmla="*/ 3596092 w 3622927"/>
              <a:gd name="connsiteY10" fmla="*/ 1110124 h 2055945"/>
              <a:gd name="connsiteX11" fmla="*/ 3557992 w 3622927"/>
              <a:gd name="connsiteY11" fmla="*/ 492904 h 2055945"/>
              <a:gd name="connsiteX12" fmla="*/ 3169372 w 3622927"/>
              <a:gd name="connsiteY12" fmla="*/ 43324 h 2055945"/>
              <a:gd name="connsiteX13" fmla="*/ 2331172 w 3622927"/>
              <a:gd name="connsiteY13" fmla="*/ 28084 h 2055945"/>
              <a:gd name="connsiteX14" fmla="*/ 1051012 w 3622927"/>
              <a:gd name="connsiteY14" fmla="*/ 134764 h 2055945"/>
              <a:gd name="connsiteX15" fmla="*/ 700492 w 3622927"/>
              <a:gd name="connsiteY15" fmla="*/ 58564 h 2055945"/>
              <a:gd name="connsiteX0" fmla="*/ 586192 w 3622927"/>
              <a:gd name="connsiteY0" fmla="*/ 81424 h 2055945"/>
              <a:gd name="connsiteX1" fmla="*/ 235672 w 3622927"/>
              <a:gd name="connsiteY1" fmla="*/ 401464 h 2055945"/>
              <a:gd name="connsiteX2" fmla="*/ 29932 w 3622927"/>
              <a:gd name="connsiteY2" fmla="*/ 950104 h 2055945"/>
              <a:gd name="connsiteX3" fmla="*/ 14692 w 3622927"/>
              <a:gd name="connsiteY3" fmla="*/ 1407304 h 2055945"/>
              <a:gd name="connsiteX4" fmla="*/ 14692 w 3622927"/>
              <a:gd name="connsiteY4" fmla="*/ 1856884 h 2055945"/>
              <a:gd name="connsiteX5" fmla="*/ 205192 w 3622927"/>
              <a:gd name="connsiteY5" fmla="*/ 2001664 h 2055945"/>
              <a:gd name="connsiteX6" fmla="*/ 921472 w 3622927"/>
              <a:gd name="connsiteY6" fmla="*/ 2055004 h 2055945"/>
              <a:gd name="connsiteX7" fmla="*/ 2148292 w 3622927"/>
              <a:gd name="connsiteY7" fmla="*/ 1963564 h 2055945"/>
              <a:gd name="connsiteX8" fmla="*/ 2780752 w 3622927"/>
              <a:gd name="connsiteY8" fmla="*/ 1841644 h 2055945"/>
              <a:gd name="connsiteX9" fmla="*/ 3283672 w 3622927"/>
              <a:gd name="connsiteY9" fmla="*/ 1651144 h 2055945"/>
              <a:gd name="connsiteX10" fmla="*/ 3596092 w 3622927"/>
              <a:gd name="connsiteY10" fmla="*/ 1110124 h 2055945"/>
              <a:gd name="connsiteX11" fmla="*/ 3557992 w 3622927"/>
              <a:gd name="connsiteY11" fmla="*/ 492904 h 2055945"/>
              <a:gd name="connsiteX12" fmla="*/ 3169372 w 3622927"/>
              <a:gd name="connsiteY12" fmla="*/ 43324 h 2055945"/>
              <a:gd name="connsiteX13" fmla="*/ 2331172 w 3622927"/>
              <a:gd name="connsiteY13" fmla="*/ 28084 h 2055945"/>
              <a:gd name="connsiteX14" fmla="*/ 1051012 w 3622927"/>
              <a:gd name="connsiteY14" fmla="*/ 134764 h 2055945"/>
              <a:gd name="connsiteX15" fmla="*/ 624292 w 3622927"/>
              <a:gd name="connsiteY15" fmla="*/ 58564 h 2055945"/>
              <a:gd name="connsiteX0" fmla="*/ 586192 w 3622927"/>
              <a:gd name="connsiteY0" fmla="*/ 81424 h 2055945"/>
              <a:gd name="connsiteX1" fmla="*/ 235672 w 3622927"/>
              <a:gd name="connsiteY1" fmla="*/ 401464 h 2055945"/>
              <a:gd name="connsiteX2" fmla="*/ 29932 w 3622927"/>
              <a:gd name="connsiteY2" fmla="*/ 950104 h 2055945"/>
              <a:gd name="connsiteX3" fmla="*/ 14692 w 3622927"/>
              <a:gd name="connsiteY3" fmla="*/ 1407304 h 2055945"/>
              <a:gd name="connsiteX4" fmla="*/ 14692 w 3622927"/>
              <a:gd name="connsiteY4" fmla="*/ 1856884 h 2055945"/>
              <a:gd name="connsiteX5" fmla="*/ 205192 w 3622927"/>
              <a:gd name="connsiteY5" fmla="*/ 2001664 h 2055945"/>
              <a:gd name="connsiteX6" fmla="*/ 921472 w 3622927"/>
              <a:gd name="connsiteY6" fmla="*/ 2055004 h 2055945"/>
              <a:gd name="connsiteX7" fmla="*/ 2148292 w 3622927"/>
              <a:gd name="connsiteY7" fmla="*/ 1963564 h 2055945"/>
              <a:gd name="connsiteX8" fmla="*/ 2780752 w 3622927"/>
              <a:gd name="connsiteY8" fmla="*/ 1841644 h 2055945"/>
              <a:gd name="connsiteX9" fmla="*/ 3283672 w 3622927"/>
              <a:gd name="connsiteY9" fmla="*/ 1651144 h 2055945"/>
              <a:gd name="connsiteX10" fmla="*/ 3596092 w 3622927"/>
              <a:gd name="connsiteY10" fmla="*/ 1110124 h 2055945"/>
              <a:gd name="connsiteX11" fmla="*/ 3557992 w 3622927"/>
              <a:gd name="connsiteY11" fmla="*/ 492904 h 2055945"/>
              <a:gd name="connsiteX12" fmla="*/ 3169372 w 3622927"/>
              <a:gd name="connsiteY12" fmla="*/ 43324 h 2055945"/>
              <a:gd name="connsiteX13" fmla="*/ 2331172 w 3622927"/>
              <a:gd name="connsiteY13" fmla="*/ 28084 h 2055945"/>
              <a:gd name="connsiteX14" fmla="*/ 1051012 w 3622927"/>
              <a:gd name="connsiteY14" fmla="*/ 134764 h 2055945"/>
              <a:gd name="connsiteX15" fmla="*/ 624292 w 3622927"/>
              <a:gd name="connsiteY15" fmla="*/ 58564 h 2055945"/>
              <a:gd name="connsiteX0" fmla="*/ 586192 w 3622927"/>
              <a:gd name="connsiteY0" fmla="*/ 81424 h 2055945"/>
              <a:gd name="connsiteX1" fmla="*/ 235672 w 3622927"/>
              <a:gd name="connsiteY1" fmla="*/ 401464 h 2055945"/>
              <a:gd name="connsiteX2" fmla="*/ 29932 w 3622927"/>
              <a:gd name="connsiteY2" fmla="*/ 950104 h 2055945"/>
              <a:gd name="connsiteX3" fmla="*/ 14692 w 3622927"/>
              <a:gd name="connsiteY3" fmla="*/ 1407304 h 2055945"/>
              <a:gd name="connsiteX4" fmla="*/ 14692 w 3622927"/>
              <a:gd name="connsiteY4" fmla="*/ 1856884 h 2055945"/>
              <a:gd name="connsiteX5" fmla="*/ 205192 w 3622927"/>
              <a:gd name="connsiteY5" fmla="*/ 2001664 h 2055945"/>
              <a:gd name="connsiteX6" fmla="*/ 921472 w 3622927"/>
              <a:gd name="connsiteY6" fmla="*/ 2055004 h 2055945"/>
              <a:gd name="connsiteX7" fmla="*/ 2148292 w 3622927"/>
              <a:gd name="connsiteY7" fmla="*/ 1963564 h 2055945"/>
              <a:gd name="connsiteX8" fmla="*/ 2780752 w 3622927"/>
              <a:gd name="connsiteY8" fmla="*/ 1841644 h 2055945"/>
              <a:gd name="connsiteX9" fmla="*/ 3283672 w 3622927"/>
              <a:gd name="connsiteY9" fmla="*/ 1651144 h 2055945"/>
              <a:gd name="connsiteX10" fmla="*/ 3596092 w 3622927"/>
              <a:gd name="connsiteY10" fmla="*/ 1110124 h 2055945"/>
              <a:gd name="connsiteX11" fmla="*/ 3557992 w 3622927"/>
              <a:gd name="connsiteY11" fmla="*/ 492904 h 2055945"/>
              <a:gd name="connsiteX12" fmla="*/ 3169372 w 3622927"/>
              <a:gd name="connsiteY12" fmla="*/ 43324 h 2055945"/>
              <a:gd name="connsiteX13" fmla="*/ 2331172 w 3622927"/>
              <a:gd name="connsiteY13" fmla="*/ 28084 h 2055945"/>
              <a:gd name="connsiteX14" fmla="*/ 1051012 w 3622927"/>
              <a:gd name="connsiteY14" fmla="*/ 134764 h 2055945"/>
              <a:gd name="connsiteX15" fmla="*/ 624292 w 3622927"/>
              <a:gd name="connsiteY15" fmla="*/ 58564 h 2055945"/>
              <a:gd name="connsiteX0" fmla="*/ 586192 w 3622927"/>
              <a:gd name="connsiteY0" fmla="*/ 81424 h 2055945"/>
              <a:gd name="connsiteX1" fmla="*/ 235672 w 3622927"/>
              <a:gd name="connsiteY1" fmla="*/ 401464 h 2055945"/>
              <a:gd name="connsiteX2" fmla="*/ 29932 w 3622927"/>
              <a:gd name="connsiteY2" fmla="*/ 950104 h 2055945"/>
              <a:gd name="connsiteX3" fmla="*/ 14692 w 3622927"/>
              <a:gd name="connsiteY3" fmla="*/ 1407304 h 2055945"/>
              <a:gd name="connsiteX4" fmla="*/ 14692 w 3622927"/>
              <a:gd name="connsiteY4" fmla="*/ 1856884 h 2055945"/>
              <a:gd name="connsiteX5" fmla="*/ 205192 w 3622927"/>
              <a:gd name="connsiteY5" fmla="*/ 2001664 h 2055945"/>
              <a:gd name="connsiteX6" fmla="*/ 921472 w 3622927"/>
              <a:gd name="connsiteY6" fmla="*/ 2055004 h 2055945"/>
              <a:gd name="connsiteX7" fmla="*/ 2148292 w 3622927"/>
              <a:gd name="connsiteY7" fmla="*/ 1963564 h 2055945"/>
              <a:gd name="connsiteX8" fmla="*/ 2780752 w 3622927"/>
              <a:gd name="connsiteY8" fmla="*/ 1841644 h 2055945"/>
              <a:gd name="connsiteX9" fmla="*/ 3283672 w 3622927"/>
              <a:gd name="connsiteY9" fmla="*/ 1651144 h 2055945"/>
              <a:gd name="connsiteX10" fmla="*/ 3596092 w 3622927"/>
              <a:gd name="connsiteY10" fmla="*/ 1110124 h 2055945"/>
              <a:gd name="connsiteX11" fmla="*/ 3557992 w 3622927"/>
              <a:gd name="connsiteY11" fmla="*/ 492904 h 2055945"/>
              <a:gd name="connsiteX12" fmla="*/ 3169372 w 3622927"/>
              <a:gd name="connsiteY12" fmla="*/ 43324 h 2055945"/>
              <a:gd name="connsiteX13" fmla="*/ 2331172 w 3622927"/>
              <a:gd name="connsiteY13" fmla="*/ 28084 h 2055945"/>
              <a:gd name="connsiteX14" fmla="*/ 1051012 w 3622927"/>
              <a:gd name="connsiteY14" fmla="*/ 134764 h 2055945"/>
              <a:gd name="connsiteX15" fmla="*/ 582382 w 3622927"/>
              <a:gd name="connsiteY15" fmla="*/ 85234 h 2055945"/>
              <a:gd name="connsiteX0" fmla="*/ 586192 w 3622927"/>
              <a:gd name="connsiteY0" fmla="*/ 81424 h 2055945"/>
              <a:gd name="connsiteX1" fmla="*/ 235672 w 3622927"/>
              <a:gd name="connsiteY1" fmla="*/ 401464 h 2055945"/>
              <a:gd name="connsiteX2" fmla="*/ 29932 w 3622927"/>
              <a:gd name="connsiteY2" fmla="*/ 950104 h 2055945"/>
              <a:gd name="connsiteX3" fmla="*/ 14692 w 3622927"/>
              <a:gd name="connsiteY3" fmla="*/ 1407304 h 2055945"/>
              <a:gd name="connsiteX4" fmla="*/ 14692 w 3622927"/>
              <a:gd name="connsiteY4" fmla="*/ 1856884 h 2055945"/>
              <a:gd name="connsiteX5" fmla="*/ 205192 w 3622927"/>
              <a:gd name="connsiteY5" fmla="*/ 2001664 h 2055945"/>
              <a:gd name="connsiteX6" fmla="*/ 921472 w 3622927"/>
              <a:gd name="connsiteY6" fmla="*/ 2055004 h 2055945"/>
              <a:gd name="connsiteX7" fmla="*/ 2148292 w 3622927"/>
              <a:gd name="connsiteY7" fmla="*/ 1963564 h 2055945"/>
              <a:gd name="connsiteX8" fmla="*/ 2780752 w 3622927"/>
              <a:gd name="connsiteY8" fmla="*/ 1841644 h 2055945"/>
              <a:gd name="connsiteX9" fmla="*/ 3283672 w 3622927"/>
              <a:gd name="connsiteY9" fmla="*/ 1651144 h 2055945"/>
              <a:gd name="connsiteX10" fmla="*/ 3596092 w 3622927"/>
              <a:gd name="connsiteY10" fmla="*/ 1110124 h 2055945"/>
              <a:gd name="connsiteX11" fmla="*/ 3557992 w 3622927"/>
              <a:gd name="connsiteY11" fmla="*/ 492904 h 2055945"/>
              <a:gd name="connsiteX12" fmla="*/ 3169372 w 3622927"/>
              <a:gd name="connsiteY12" fmla="*/ 43324 h 2055945"/>
              <a:gd name="connsiteX13" fmla="*/ 2331172 w 3622927"/>
              <a:gd name="connsiteY13" fmla="*/ 28084 h 2055945"/>
              <a:gd name="connsiteX14" fmla="*/ 1051012 w 3622927"/>
              <a:gd name="connsiteY14" fmla="*/ 134764 h 2055945"/>
              <a:gd name="connsiteX15" fmla="*/ 582382 w 3622927"/>
              <a:gd name="connsiteY15" fmla="*/ 85234 h 2055945"/>
              <a:gd name="connsiteX0" fmla="*/ 586192 w 3622927"/>
              <a:gd name="connsiteY0" fmla="*/ 84281 h 2058802"/>
              <a:gd name="connsiteX1" fmla="*/ 235672 w 3622927"/>
              <a:gd name="connsiteY1" fmla="*/ 404321 h 2058802"/>
              <a:gd name="connsiteX2" fmla="*/ 29932 w 3622927"/>
              <a:gd name="connsiteY2" fmla="*/ 952961 h 2058802"/>
              <a:gd name="connsiteX3" fmla="*/ 14692 w 3622927"/>
              <a:gd name="connsiteY3" fmla="*/ 1410161 h 2058802"/>
              <a:gd name="connsiteX4" fmla="*/ 14692 w 3622927"/>
              <a:gd name="connsiteY4" fmla="*/ 1859741 h 2058802"/>
              <a:gd name="connsiteX5" fmla="*/ 205192 w 3622927"/>
              <a:gd name="connsiteY5" fmla="*/ 2004521 h 2058802"/>
              <a:gd name="connsiteX6" fmla="*/ 921472 w 3622927"/>
              <a:gd name="connsiteY6" fmla="*/ 2057861 h 2058802"/>
              <a:gd name="connsiteX7" fmla="*/ 2148292 w 3622927"/>
              <a:gd name="connsiteY7" fmla="*/ 1966421 h 2058802"/>
              <a:gd name="connsiteX8" fmla="*/ 2780752 w 3622927"/>
              <a:gd name="connsiteY8" fmla="*/ 1844501 h 2058802"/>
              <a:gd name="connsiteX9" fmla="*/ 3283672 w 3622927"/>
              <a:gd name="connsiteY9" fmla="*/ 1654001 h 2058802"/>
              <a:gd name="connsiteX10" fmla="*/ 3596092 w 3622927"/>
              <a:gd name="connsiteY10" fmla="*/ 1112981 h 2058802"/>
              <a:gd name="connsiteX11" fmla="*/ 3557992 w 3622927"/>
              <a:gd name="connsiteY11" fmla="*/ 495761 h 2058802"/>
              <a:gd name="connsiteX12" fmla="*/ 3169372 w 3622927"/>
              <a:gd name="connsiteY12" fmla="*/ 46181 h 2058802"/>
              <a:gd name="connsiteX13" fmla="*/ 2331172 w 3622927"/>
              <a:gd name="connsiteY13" fmla="*/ 30941 h 2058802"/>
              <a:gd name="connsiteX14" fmla="*/ 1089112 w 3622927"/>
              <a:gd name="connsiteY14" fmla="*/ 190961 h 2058802"/>
              <a:gd name="connsiteX15" fmla="*/ 582382 w 3622927"/>
              <a:gd name="connsiteY15" fmla="*/ 88091 h 2058802"/>
              <a:gd name="connsiteX0" fmla="*/ 586192 w 3622927"/>
              <a:gd name="connsiteY0" fmla="*/ 84281 h 2058802"/>
              <a:gd name="connsiteX1" fmla="*/ 235672 w 3622927"/>
              <a:gd name="connsiteY1" fmla="*/ 404321 h 2058802"/>
              <a:gd name="connsiteX2" fmla="*/ 29932 w 3622927"/>
              <a:gd name="connsiteY2" fmla="*/ 952961 h 2058802"/>
              <a:gd name="connsiteX3" fmla="*/ 14692 w 3622927"/>
              <a:gd name="connsiteY3" fmla="*/ 1410161 h 2058802"/>
              <a:gd name="connsiteX4" fmla="*/ 14692 w 3622927"/>
              <a:gd name="connsiteY4" fmla="*/ 1859741 h 2058802"/>
              <a:gd name="connsiteX5" fmla="*/ 205192 w 3622927"/>
              <a:gd name="connsiteY5" fmla="*/ 2004521 h 2058802"/>
              <a:gd name="connsiteX6" fmla="*/ 921472 w 3622927"/>
              <a:gd name="connsiteY6" fmla="*/ 2057861 h 2058802"/>
              <a:gd name="connsiteX7" fmla="*/ 2148292 w 3622927"/>
              <a:gd name="connsiteY7" fmla="*/ 1966421 h 2058802"/>
              <a:gd name="connsiteX8" fmla="*/ 2780752 w 3622927"/>
              <a:gd name="connsiteY8" fmla="*/ 1844501 h 2058802"/>
              <a:gd name="connsiteX9" fmla="*/ 3283672 w 3622927"/>
              <a:gd name="connsiteY9" fmla="*/ 1654001 h 2058802"/>
              <a:gd name="connsiteX10" fmla="*/ 3596092 w 3622927"/>
              <a:gd name="connsiteY10" fmla="*/ 1112981 h 2058802"/>
              <a:gd name="connsiteX11" fmla="*/ 3557992 w 3622927"/>
              <a:gd name="connsiteY11" fmla="*/ 495761 h 2058802"/>
              <a:gd name="connsiteX12" fmla="*/ 3169372 w 3622927"/>
              <a:gd name="connsiteY12" fmla="*/ 46181 h 2058802"/>
              <a:gd name="connsiteX13" fmla="*/ 2331172 w 3622927"/>
              <a:gd name="connsiteY13" fmla="*/ 30941 h 2058802"/>
              <a:gd name="connsiteX14" fmla="*/ 1089112 w 3622927"/>
              <a:gd name="connsiteY14" fmla="*/ 190961 h 2058802"/>
              <a:gd name="connsiteX15" fmla="*/ 574762 w 3622927"/>
              <a:gd name="connsiteY15" fmla="*/ 198581 h 2058802"/>
              <a:gd name="connsiteX0" fmla="*/ 578572 w 3622927"/>
              <a:gd name="connsiteY0" fmla="*/ 210011 h 2058802"/>
              <a:gd name="connsiteX1" fmla="*/ 235672 w 3622927"/>
              <a:gd name="connsiteY1" fmla="*/ 404321 h 2058802"/>
              <a:gd name="connsiteX2" fmla="*/ 29932 w 3622927"/>
              <a:gd name="connsiteY2" fmla="*/ 952961 h 2058802"/>
              <a:gd name="connsiteX3" fmla="*/ 14692 w 3622927"/>
              <a:gd name="connsiteY3" fmla="*/ 1410161 h 2058802"/>
              <a:gd name="connsiteX4" fmla="*/ 14692 w 3622927"/>
              <a:gd name="connsiteY4" fmla="*/ 1859741 h 2058802"/>
              <a:gd name="connsiteX5" fmla="*/ 205192 w 3622927"/>
              <a:gd name="connsiteY5" fmla="*/ 2004521 h 2058802"/>
              <a:gd name="connsiteX6" fmla="*/ 921472 w 3622927"/>
              <a:gd name="connsiteY6" fmla="*/ 2057861 h 2058802"/>
              <a:gd name="connsiteX7" fmla="*/ 2148292 w 3622927"/>
              <a:gd name="connsiteY7" fmla="*/ 1966421 h 2058802"/>
              <a:gd name="connsiteX8" fmla="*/ 2780752 w 3622927"/>
              <a:gd name="connsiteY8" fmla="*/ 1844501 h 2058802"/>
              <a:gd name="connsiteX9" fmla="*/ 3283672 w 3622927"/>
              <a:gd name="connsiteY9" fmla="*/ 1654001 h 2058802"/>
              <a:gd name="connsiteX10" fmla="*/ 3596092 w 3622927"/>
              <a:gd name="connsiteY10" fmla="*/ 1112981 h 2058802"/>
              <a:gd name="connsiteX11" fmla="*/ 3557992 w 3622927"/>
              <a:gd name="connsiteY11" fmla="*/ 495761 h 2058802"/>
              <a:gd name="connsiteX12" fmla="*/ 3169372 w 3622927"/>
              <a:gd name="connsiteY12" fmla="*/ 46181 h 2058802"/>
              <a:gd name="connsiteX13" fmla="*/ 2331172 w 3622927"/>
              <a:gd name="connsiteY13" fmla="*/ 30941 h 2058802"/>
              <a:gd name="connsiteX14" fmla="*/ 1089112 w 3622927"/>
              <a:gd name="connsiteY14" fmla="*/ 190961 h 2058802"/>
              <a:gd name="connsiteX15" fmla="*/ 574762 w 3622927"/>
              <a:gd name="connsiteY15" fmla="*/ 198581 h 2058802"/>
              <a:gd name="connsiteX0" fmla="*/ 578572 w 3622927"/>
              <a:gd name="connsiteY0" fmla="*/ 210011 h 2058802"/>
              <a:gd name="connsiteX1" fmla="*/ 235672 w 3622927"/>
              <a:gd name="connsiteY1" fmla="*/ 404321 h 2058802"/>
              <a:gd name="connsiteX2" fmla="*/ 29932 w 3622927"/>
              <a:gd name="connsiteY2" fmla="*/ 952961 h 2058802"/>
              <a:gd name="connsiteX3" fmla="*/ 14692 w 3622927"/>
              <a:gd name="connsiteY3" fmla="*/ 1410161 h 2058802"/>
              <a:gd name="connsiteX4" fmla="*/ 14692 w 3622927"/>
              <a:gd name="connsiteY4" fmla="*/ 1859741 h 2058802"/>
              <a:gd name="connsiteX5" fmla="*/ 205192 w 3622927"/>
              <a:gd name="connsiteY5" fmla="*/ 2004521 h 2058802"/>
              <a:gd name="connsiteX6" fmla="*/ 921472 w 3622927"/>
              <a:gd name="connsiteY6" fmla="*/ 2057861 h 2058802"/>
              <a:gd name="connsiteX7" fmla="*/ 2148292 w 3622927"/>
              <a:gd name="connsiteY7" fmla="*/ 1966421 h 2058802"/>
              <a:gd name="connsiteX8" fmla="*/ 2780752 w 3622927"/>
              <a:gd name="connsiteY8" fmla="*/ 1844501 h 2058802"/>
              <a:gd name="connsiteX9" fmla="*/ 3283672 w 3622927"/>
              <a:gd name="connsiteY9" fmla="*/ 1654001 h 2058802"/>
              <a:gd name="connsiteX10" fmla="*/ 3596092 w 3622927"/>
              <a:gd name="connsiteY10" fmla="*/ 1112981 h 2058802"/>
              <a:gd name="connsiteX11" fmla="*/ 3557992 w 3622927"/>
              <a:gd name="connsiteY11" fmla="*/ 495761 h 2058802"/>
              <a:gd name="connsiteX12" fmla="*/ 3169372 w 3622927"/>
              <a:gd name="connsiteY12" fmla="*/ 46181 h 2058802"/>
              <a:gd name="connsiteX13" fmla="*/ 2331172 w 3622927"/>
              <a:gd name="connsiteY13" fmla="*/ 30941 h 2058802"/>
              <a:gd name="connsiteX14" fmla="*/ 1089112 w 3622927"/>
              <a:gd name="connsiteY14" fmla="*/ 190961 h 2058802"/>
              <a:gd name="connsiteX15" fmla="*/ 578572 w 3622927"/>
              <a:gd name="connsiteY15" fmla="*/ 198581 h 2058802"/>
              <a:gd name="connsiteX0" fmla="*/ 578572 w 3622927"/>
              <a:gd name="connsiteY0" fmla="*/ 210011 h 2058802"/>
              <a:gd name="connsiteX1" fmla="*/ 235672 w 3622927"/>
              <a:gd name="connsiteY1" fmla="*/ 404321 h 2058802"/>
              <a:gd name="connsiteX2" fmla="*/ 29932 w 3622927"/>
              <a:gd name="connsiteY2" fmla="*/ 952961 h 2058802"/>
              <a:gd name="connsiteX3" fmla="*/ 14692 w 3622927"/>
              <a:gd name="connsiteY3" fmla="*/ 1410161 h 2058802"/>
              <a:gd name="connsiteX4" fmla="*/ 14692 w 3622927"/>
              <a:gd name="connsiteY4" fmla="*/ 1859741 h 2058802"/>
              <a:gd name="connsiteX5" fmla="*/ 205192 w 3622927"/>
              <a:gd name="connsiteY5" fmla="*/ 2004521 h 2058802"/>
              <a:gd name="connsiteX6" fmla="*/ 921472 w 3622927"/>
              <a:gd name="connsiteY6" fmla="*/ 2057861 h 2058802"/>
              <a:gd name="connsiteX7" fmla="*/ 2148292 w 3622927"/>
              <a:gd name="connsiteY7" fmla="*/ 1966421 h 2058802"/>
              <a:gd name="connsiteX8" fmla="*/ 2780752 w 3622927"/>
              <a:gd name="connsiteY8" fmla="*/ 1844501 h 2058802"/>
              <a:gd name="connsiteX9" fmla="*/ 3283672 w 3622927"/>
              <a:gd name="connsiteY9" fmla="*/ 1654001 h 2058802"/>
              <a:gd name="connsiteX10" fmla="*/ 3596092 w 3622927"/>
              <a:gd name="connsiteY10" fmla="*/ 1112981 h 2058802"/>
              <a:gd name="connsiteX11" fmla="*/ 3557992 w 3622927"/>
              <a:gd name="connsiteY11" fmla="*/ 495761 h 2058802"/>
              <a:gd name="connsiteX12" fmla="*/ 3169372 w 3622927"/>
              <a:gd name="connsiteY12" fmla="*/ 46181 h 2058802"/>
              <a:gd name="connsiteX13" fmla="*/ 2331172 w 3622927"/>
              <a:gd name="connsiteY13" fmla="*/ 30941 h 2058802"/>
              <a:gd name="connsiteX14" fmla="*/ 1089112 w 3622927"/>
              <a:gd name="connsiteY14" fmla="*/ 190961 h 2058802"/>
              <a:gd name="connsiteX15" fmla="*/ 578572 w 3622927"/>
              <a:gd name="connsiteY15" fmla="*/ 210011 h 2058802"/>
              <a:gd name="connsiteX0" fmla="*/ 578572 w 3622927"/>
              <a:gd name="connsiteY0" fmla="*/ 210011 h 2058802"/>
              <a:gd name="connsiteX1" fmla="*/ 235672 w 3622927"/>
              <a:gd name="connsiteY1" fmla="*/ 404321 h 2058802"/>
              <a:gd name="connsiteX2" fmla="*/ 29932 w 3622927"/>
              <a:gd name="connsiteY2" fmla="*/ 952961 h 2058802"/>
              <a:gd name="connsiteX3" fmla="*/ 14692 w 3622927"/>
              <a:gd name="connsiteY3" fmla="*/ 1410161 h 2058802"/>
              <a:gd name="connsiteX4" fmla="*/ 14692 w 3622927"/>
              <a:gd name="connsiteY4" fmla="*/ 1859741 h 2058802"/>
              <a:gd name="connsiteX5" fmla="*/ 205192 w 3622927"/>
              <a:gd name="connsiteY5" fmla="*/ 2004521 h 2058802"/>
              <a:gd name="connsiteX6" fmla="*/ 921472 w 3622927"/>
              <a:gd name="connsiteY6" fmla="*/ 2057861 h 2058802"/>
              <a:gd name="connsiteX7" fmla="*/ 2148292 w 3622927"/>
              <a:gd name="connsiteY7" fmla="*/ 1966421 h 2058802"/>
              <a:gd name="connsiteX8" fmla="*/ 2780752 w 3622927"/>
              <a:gd name="connsiteY8" fmla="*/ 1844501 h 2058802"/>
              <a:gd name="connsiteX9" fmla="*/ 3283672 w 3622927"/>
              <a:gd name="connsiteY9" fmla="*/ 1654001 h 2058802"/>
              <a:gd name="connsiteX10" fmla="*/ 3596092 w 3622927"/>
              <a:gd name="connsiteY10" fmla="*/ 1112981 h 2058802"/>
              <a:gd name="connsiteX11" fmla="*/ 3557992 w 3622927"/>
              <a:gd name="connsiteY11" fmla="*/ 495761 h 2058802"/>
              <a:gd name="connsiteX12" fmla="*/ 3169372 w 3622927"/>
              <a:gd name="connsiteY12" fmla="*/ 46181 h 2058802"/>
              <a:gd name="connsiteX13" fmla="*/ 2331172 w 3622927"/>
              <a:gd name="connsiteY13" fmla="*/ 30941 h 2058802"/>
              <a:gd name="connsiteX14" fmla="*/ 1089112 w 3622927"/>
              <a:gd name="connsiteY14" fmla="*/ 190961 h 2058802"/>
              <a:gd name="connsiteX15" fmla="*/ 578572 w 3622927"/>
              <a:gd name="connsiteY15" fmla="*/ 210011 h 205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2927" h="2058802">
                <a:moveTo>
                  <a:pt x="578572" y="210011"/>
                </a:moveTo>
                <a:cubicBezTo>
                  <a:pt x="426807" y="251921"/>
                  <a:pt x="327112" y="280496"/>
                  <a:pt x="235672" y="404321"/>
                </a:cubicBezTo>
                <a:cubicBezTo>
                  <a:pt x="144232" y="528146"/>
                  <a:pt x="66762" y="785321"/>
                  <a:pt x="29932" y="952961"/>
                </a:cubicBezTo>
                <a:cubicBezTo>
                  <a:pt x="-6898" y="1120601"/>
                  <a:pt x="17232" y="1259031"/>
                  <a:pt x="14692" y="1410161"/>
                </a:cubicBezTo>
                <a:cubicBezTo>
                  <a:pt x="12152" y="1561291"/>
                  <a:pt x="-17058" y="1760681"/>
                  <a:pt x="14692" y="1859741"/>
                </a:cubicBezTo>
                <a:cubicBezTo>
                  <a:pt x="46442" y="1958801"/>
                  <a:pt x="54062" y="1971501"/>
                  <a:pt x="205192" y="2004521"/>
                </a:cubicBezTo>
                <a:cubicBezTo>
                  <a:pt x="356322" y="2037541"/>
                  <a:pt x="597622" y="2064211"/>
                  <a:pt x="921472" y="2057861"/>
                </a:cubicBezTo>
                <a:cubicBezTo>
                  <a:pt x="1245322" y="2051511"/>
                  <a:pt x="1838412" y="2001981"/>
                  <a:pt x="2148292" y="1966421"/>
                </a:cubicBezTo>
                <a:cubicBezTo>
                  <a:pt x="2458172" y="1930861"/>
                  <a:pt x="2591522" y="1896571"/>
                  <a:pt x="2780752" y="1844501"/>
                </a:cubicBezTo>
                <a:cubicBezTo>
                  <a:pt x="2969982" y="1792431"/>
                  <a:pt x="3147782" y="1775921"/>
                  <a:pt x="3283672" y="1654001"/>
                </a:cubicBezTo>
                <a:cubicBezTo>
                  <a:pt x="3419562" y="1532081"/>
                  <a:pt x="3550372" y="1306021"/>
                  <a:pt x="3596092" y="1112981"/>
                </a:cubicBezTo>
                <a:cubicBezTo>
                  <a:pt x="3641812" y="919941"/>
                  <a:pt x="3629112" y="673561"/>
                  <a:pt x="3557992" y="495761"/>
                </a:cubicBezTo>
                <a:cubicBezTo>
                  <a:pt x="3486872" y="317961"/>
                  <a:pt x="3373842" y="123651"/>
                  <a:pt x="3169372" y="46181"/>
                </a:cubicBezTo>
                <a:cubicBezTo>
                  <a:pt x="2964902" y="-31289"/>
                  <a:pt x="2677882" y="6811"/>
                  <a:pt x="2331172" y="30941"/>
                </a:cubicBezTo>
                <a:cubicBezTo>
                  <a:pt x="1984462" y="55071"/>
                  <a:pt x="1360892" y="185881"/>
                  <a:pt x="1089112" y="190961"/>
                </a:cubicBezTo>
                <a:cubicBezTo>
                  <a:pt x="817332" y="196041"/>
                  <a:pt x="873212" y="159211"/>
                  <a:pt x="578572" y="210011"/>
                </a:cubicBezTo>
              </a:path>
            </a:pathLst>
          </a:custGeom>
          <a:no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Dikdörtgen: Köşeleri Yuvarlatılmış 34">
            <a:extLst>
              <a:ext uri="{FF2B5EF4-FFF2-40B4-BE49-F238E27FC236}">
                <a16:creationId xmlns:a16="http://schemas.microsoft.com/office/drawing/2014/main" id="{528275A6-0698-EFDB-0EFB-90031544D232}"/>
              </a:ext>
            </a:extLst>
          </p:cNvPr>
          <p:cNvSpPr/>
          <p:nvPr/>
        </p:nvSpPr>
        <p:spPr>
          <a:xfrm>
            <a:off x="5940152" y="2924944"/>
            <a:ext cx="1440160" cy="3590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Dikdörtgen: Köşeleri Yuvarlatılmış 35">
            <a:extLst>
              <a:ext uri="{FF2B5EF4-FFF2-40B4-BE49-F238E27FC236}">
                <a16:creationId xmlns:a16="http://schemas.microsoft.com/office/drawing/2014/main" id="{B96FAD09-8ACC-F30E-BB87-F36282EF84F8}"/>
              </a:ext>
            </a:extLst>
          </p:cNvPr>
          <p:cNvSpPr/>
          <p:nvPr/>
        </p:nvSpPr>
        <p:spPr>
          <a:xfrm>
            <a:off x="5895442" y="4273885"/>
            <a:ext cx="1440160" cy="3590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Köşeleri Yuvarlatılmış 36">
            <a:extLst>
              <a:ext uri="{FF2B5EF4-FFF2-40B4-BE49-F238E27FC236}">
                <a16:creationId xmlns:a16="http://schemas.microsoft.com/office/drawing/2014/main" id="{A6F10196-C395-907B-0173-C5BCAB4460D9}"/>
              </a:ext>
            </a:extLst>
          </p:cNvPr>
          <p:cNvSpPr/>
          <p:nvPr/>
        </p:nvSpPr>
        <p:spPr>
          <a:xfrm>
            <a:off x="5710116" y="5492988"/>
            <a:ext cx="1440160" cy="3590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76139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heel(1)">
                                      <p:cBhvr>
                                        <p:cTn id="25" dur="40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left)">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left)">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69"/>
                                        </p:tgtEl>
                                        <p:attrNameLst>
                                          <p:attrName>style.visibility</p:attrName>
                                        </p:attrNameLst>
                                      </p:cBhvr>
                                      <p:to>
                                        <p:strVal val="visible"/>
                                      </p:to>
                                    </p:set>
                                    <p:anim calcmode="lin" valueType="num">
                                      <p:cBhvr>
                                        <p:cTn id="73" dur="500" fill="hold"/>
                                        <p:tgtEl>
                                          <p:spTgt spid="69"/>
                                        </p:tgtEl>
                                        <p:attrNameLst>
                                          <p:attrName>ppt_w</p:attrName>
                                        </p:attrNameLst>
                                      </p:cBhvr>
                                      <p:tavLst>
                                        <p:tav tm="0">
                                          <p:val>
                                            <p:fltVal val="0"/>
                                          </p:val>
                                        </p:tav>
                                        <p:tav tm="100000">
                                          <p:val>
                                            <p:strVal val="#ppt_w"/>
                                          </p:val>
                                        </p:tav>
                                      </p:tavLst>
                                    </p:anim>
                                    <p:anim calcmode="lin" valueType="num">
                                      <p:cBhvr>
                                        <p:cTn id="74" dur="500" fill="hold"/>
                                        <p:tgtEl>
                                          <p:spTgt spid="69"/>
                                        </p:tgtEl>
                                        <p:attrNameLst>
                                          <p:attrName>ppt_h</p:attrName>
                                        </p:attrNameLst>
                                      </p:cBhvr>
                                      <p:tavLst>
                                        <p:tav tm="0">
                                          <p:val>
                                            <p:fltVal val="0"/>
                                          </p:val>
                                        </p:tav>
                                        <p:tav tm="100000">
                                          <p:val>
                                            <p:strVal val="#ppt_h"/>
                                          </p:val>
                                        </p:tav>
                                      </p:tavLst>
                                    </p:anim>
                                    <p:animEffect transition="in" filter="fade">
                                      <p:cBhvr>
                                        <p:cTn id="75" dur="500"/>
                                        <p:tgtEl>
                                          <p:spTgt spid="69"/>
                                        </p:tgtEl>
                                      </p:cBhvr>
                                    </p:animEffect>
                                  </p:childTnLst>
                                </p:cTn>
                              </p:par>
                            </p:childTnLst>
                          </p:cTn>
                        </p:par>
                        <p:par>
                          <p:cTn id="76" fill="hold">
                            <p:stCondLst>
                              <p:cond delay="500"/>
                            </p:stCondLst>
                            <p:childTnLst>
                              <p:par>
                                <p:cTn id="77" presetID="22" presetClass="entr" presetSubtype="8" fill="hold" nodeType="after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left)">
                                      <p:cBhvr>
                                        <p:cTn id="84" dur="500"/>
                                        <p:tgtEl>
                                          <p:spTgt spid="23"/>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500"/>
                                        <p:tgtEl>
                                          <p:spTgt spid="36"/>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fade">
                                      <p:cBhvr>
                                        <p:cTn id="9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0" grpId="0"/>
      <p:bldP spid="21" grpId="0"/>
      <p:bldP spid="32" grpId="0"/>
      <p:bldP spid="69" grpId="0" animBg="1"/>
      <p:bldP spid="13" grpId="0"/>
      <p:bldP spid="34" grpId="0" animBg="1"/>
      <p:bldP spid="35" grpId="0" animBg="1"/>
      <p:bldP spid="36" grpId="0" animBg="1"/>
      <p:bldP spid="37"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tbilgi Yer Tutucusu 8"/>
          <p:cNvSpPr>
            <a:spLocks noGrp="1"/>
          </p:cNvSpPr>
          <p:nvPr>
            <p:ph type="ftr" sz="quarter" idx="11"/>
          </p:nvPr>
        </p:nvSpPr>
        <p:spPr/>
        <p:txBody>
          <a:bodyPr/>
          <a:lstStyle/>
          <a:p>
            <a:r>
              <a:rPr lang="tr-TR"/>
              <a:t>Mühendislik Mekaniği</a:t>
            </a:r>
          </a:p>
        </p:txBody>
      </p:sp>
      <p:sp>
        <p:nvSpPr>
          <p:cNvPr id="11" name="Slayt Numarası Yer Tutucusu 10"/>
          <p:cNvSpPr>
            <a:spLocks noGrp="1"/>
          </p:cNvSpPr>
          <p:nvPr>
            <p:ph type="sldNum" sz="quarter" idx="12"/>
          </p:nvPr>
        </p:nvSpPr>
        <p:spPr/>
        <p:txBody>
          <a:bodyPr/>
          <a:lstStyle/>
          <a:p>
            <a:fld id="{60FF87A7-9A7A-4B3D-9625-8440EC4947F9}" type="slidenum">
              <a:rPr lang="tr-TR" smtClean="0"/>
              <a:pPr/>
              <a:t>153</a:t>
            </a:fld>
            <a:endParaRPr lang="tr-TR"/>
          </a:p>
        </p:txBody>
      </p:sp>
      <p:sp>
        <p:nvSpPr>
          <p:cNvPr id="3" name="Metin kutusu 2"/>
          <p:cNvSpPr txBox="1"/>
          <p:nvPr/>
        </p:nvSpPr>
        <p:spPr>
          <a:xfrm>
            <a:off x="231516" y="568285"/>
            <a:ext cx="6284699" cy="369332"/>
          </a:xfrm>
          <a:prstGeom prst="rect">
            <a:avLst/>
          </a:prstGeom>
          <a:noFill/>
        </p:spPr>
        <p:txBody>
          <a:bodyPr wrap="square" rtlCol="0">
            <a:spAutoFit/>
          </a:bodyPr>
          <a:lstStyle/>
          <a:p>
            <a:r>
              <a:rPr lang="tr-TR" b="1" dirty="0">
                <a:solidFill>
                  <a:srgbClr val="FF0000"/>
                </a:solidFill>
              </a:rPr>
              <a:t>3.8. Üç  Boyutlu Denge Problemi Örnekleri</a:t>
            </a:r>
          </a:p>
        </p:txBody>
      </p:sp>
      <p:sp>
        <p:nvSpPr>
          <p:cNvPr id="4" name="Metin kutusu 3"/>
          <p:cNvSpPr txBox="1"/>
          <p:nvPr/>
        </p:nvSpPr>
        <p:spPr>
          <a:xfrm>
            <a:off x="248235" y="1049858"/>
            <a:ext cx="8222666" cy="1295868"/>
          </a:xfrm>
          <a:prstGeom prst="rect">
            <a:avLst/>
          </a:prstGeom>
          <a:noFill/>
        </p:spPr>
        <p:txBody>
          <a:bodyPr wrap="square" rtlCol="0">
            <a:spAutoFit/>
          </a:bodyPr>
          <a:lstStyle/>
          <a:p>
            <a:pPr>
              <a:lnSpc>
                <a:spcPct val="150000"/>
              </a:lnSpc>
            </a:pPr>
            <a:r>
              <a:rPr lang="tr-TR" dirty="0"/>
              <a:t>3 boyutlu denge problemlerini vektörel olarak çözeceğiz.</a:t>
            </a:r>
          </a:p>
          <a:p>
            <a:pPr>
              <a:lnSpc>
                <a:spcPct val="150000"/>
              </a:lnSpc>
            </a:pPr>
            <a:r>
              <a:rPr lang="tr-TR" dirty="0"/>
              <a:t>Toplam 2 tane vektörel denklemimiz vardır.  </a:t>
            </a:r>
          </a:p>
          <a:p>
            <a:pPr>
              <a:lnSpc>
                <a:spcPct val="150000"/>
              </a:lnSpc>
            </a:pPr>
            <a:r>
              <a:rPr lang="tr-TR" dirty="0"/>
              <a:t>(D 3.1 denklemleri):</a:t>
            </a:r>
          </a:p>
        </p:txBody>
      </p:sp>
      <p:sp>
        <p:nvSpPr>
          <p:cNvPr id="17" name="Metin kutusu 16"/>
          <p:cNvSpPr txBox="1"/>
          <p:nvPr/>
        </p:nvSpPr>
        <p:spPr>
          <a:xfrm>
            <a:off x="32444" y="95765"/>
            <a:ext cx="3801989" cy="261610"/>
          </a:xfrm>
          <a:prstGeom prst="rect">
            <a:avLst/>
          </a:prstGeom>
          <a:noFill/>
        </p:spPr>
        <p:txBody>
          <a:bodyPr wrap="square" rtlCol="0">
            <a:spAutoFit/>
          </a:bodyPr>
          <a:lstStyle/>
          <a:p>
            <a:r>
              <a:rPr lang="da-DK" sz="1100" i="1" dirty="0">
                <a:solidFill>
                  <a:schemeClr val="bg1">
                    <a:lumMod val="65000"/>
                  </a:schemeClr>
                </a:solidFill>
              </a:rPr>
              <a:t>3- Statik Denge ve Kuvvet Analizleri</a:t>
            </a:r>
            <a:endParaRPr lang="tr-TR" sz="1100" i="1" dirty="0">
              <a:solidFill>
                <a:schemeClr val="bg1">
                  <a:lumMod val="65000"/>
                </a:schemeClr>
              </a:solidFill>
            </a:endParaRPr>
          </a:p>
        </p:txBody>
      </p:sp>
      <p:grpSp>
        <p:nvGrpSpPr>
          <p:cNvPr id="13" name="Grup 12">
            <a:extLst>
              <a:ext uri="{FF2B5EF4-FFF2-40B4-BE49-F238E27FC236}">
                <a16:creationId xmlns:a16="http://schemas.microsoft.com/office/drawing/2014/main" id="{3628C952-0D27-9D2D-DA87-597D6E0933E6}"/>
              </a:ext>
            </a:extLst>
          </p:cNvPr>
          <p:cNvGrpSpPr/>
          <p:nvPr/>
        </p:nvGrpSpPr>
        <p:grpSpPr>
          <a:xfrm>
            <a:off x="822961" y="3068960"/>
            <a:ext cx="7647940" cy="2234522"/>
            <a:chOff x="1750062" y="1260371"/>
            <a:chExt cx="6128828" cy="1545884"/>
          </a:xfrm>
        </p:grpSpPr>
        <p:sp>
          <p:nvSpPr>
            <p:cNvPr id="2" name="Dikdörtgen 1">
              <a:extLst>
                <a:ext uri="{FF2B5EF4-FFF2-40B4-BE49-F238E27FC236}">
                  <a16:creationId xmlns:a16="http://schemas.microsoft.com/office/drawing/2014/main" id="{19D841E0-FB5F-FBA3-FBD0-19DD423FAB94}"/>
                </a:ext>
              </a:extLst>
            </p:cNvPr>
            <p:cNvSpPr/>
            <p:nvPr/>
          </p:nvSpPr>
          <p:spPr>
            <a:xfrm>
              <a:off x="1750062" y="1260371"/>
              <a:ext cx="6128828" cy="1287657"/>
            </a:xfrm>
            <a:prstGeom prst="rect">
              <a:avLst/>
            </a:prstGeom>
            <a:solidFill>
              <a:srgbClr val="D5E7F7"/>
            </a:solidFill>
            <a:ln>
              <a:solidFill>
                <a:srgbClr val="D5E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dirty="0"/>
            </a:p>
          </p:txBody>
        </p:sp>
        <mc:AlternateContent xmlns:mc="http://schemas.openxmlformats.org/markup-compatibility/2006" xmlns:a14="http://schemas.microsoft.com/office/drawing/2010/main">
          <mc:Choice Requires="a14">
            <p:sp>
              <p:nvSpPr>
                <p:cNvPr id="5" name="Metin kutusu 4"/>
                <p:cNvSpPr txBox="1"/>
                <p:nvPr/>
              </p:nvSpPr>
              <p:spPr>
                <a:xfrm>
                  <a:off x="4715818" y="1426919"/>
                  <a:ext cx="1855424" cy="414088"/>
                </a:xfrm>
                <a:prstGeom prst="rect">
                  <a:avLst/>
                </a:prstGeom>
                <a:noFill/>
              </p:spPr>
              <p:txBody>
                <a:bodyPr wrap="none" lIns="0" tIns="0" rIns="0" bIns="0" rtlCol="0">
                  <a:spAutoFit/>
                </a:bodyPr>
                <a:lstStyle/>
                <a:p>
                  <a14:m>
                    <m:oMath xmlns:m="http://schemas.openxmlformats.org/officeDocument/2006/math">
                      <m:nary>
                        <m:naryPr>
                          <m:chr m:val="∑"/>
                          <m:subHide m:val="on"/>
                          <m:supHide m:val="on"/>
                          <m:ctrlPr>
                            <a:rPr lang="tr-TR" sz="2400" i="1">
                              <a:latin typeface="Cambria Math" panose="02040503050406030204" pitchFamily="18" charset="0"/>
                            </a:rPr>
                          </m:ctrlPr>
                        </m:naryPr>
                        <m:sub/>
                        <m:sup/>
                        <m:e>
                          <m:acc>
                            <m:accPr>
                              <m:chr m:val="⃗"/>
                              <m:ctrlPr>
                                <a:rPr lang="tr-TR" sz="2400" i="1">
                                  <a:latin typeface="Cambria Math" panose="02040503050406030204" pitchFamily="18" charset="0"/>
                                </a:rPr>
                              </m:ctrlPr>
                            </m:accPr>
                            <m:e>
                              <m:r>
                                <a:rPr lang="tr-TR" sz="2400" i="1">
                                  <a:latin typeface="Cambria Math" panose="02040503050406030204" pitchFamily="18" charset="0"/>
                                </a:rPr>
                                <m:t>𝐹</m:t>
                              </m:r>
                            </m:e>
                          </m:acc>
                          <m:r>
                            <a:rPr lang="tr-TR" sz="2400">
                              <a:latin typeface="Cambria Math" panose="02040503050406030204" pitchFamily="18" charset="0"/>
                            </a:rPr>
                            <m:t>=</m:t>
                          </m:r>
                        </m:e>
                      </m:nary>
                      <m:acc>
                        <m:accPr>
                          <m:chr m:val="⃗"/>
                          <m:ctrlPr>
                            <a:rPr lang="tr-TR" sz="2400" i="1" smtClean="0">
                              <a:latin typeface="Cambria Math" panose="02040503050406030204" pitchFamily="18" charset="0"/>
                            </a:rPr>
                          </m:ctrlPr>
                        </m:accPr>
                        <m:e>
                          <m:r>
                            <a:rPr lang="tr-TR" sz="2400" b="0" i="1" smtClean="0">
                              <a:latin typeface="Cambria Math" panose="02040503050406030204" pitchFamily="18" charset="0"/>
                            </a:rPr>
                            <m:t>𝑅</m:t>
                          </m:r>
                        </m:e>
                      </m:acc>
                      <m:r>
                        <a:rPr lang="tr-TR" sz="2400" i="1" smtClean="0">
                          <a:latin typeface="Cambria Math" panose="02040503050406030204" pitchFamily="18" charset="0"/>
                        </a:rPr>
                        <m:t>=</m:t>
                      </m:r>
                    </m:oMath>
                  </a14:m>
                  <a:r>
                    <a:rPr lang="tr-TR" sz="2400" dirty="0"/>
                    <a:t>0 </a:t>
                  </a:r>
                </a:p>
              </p:txBody>
            </p:sp>
          </mc:Choice>
          <mc:Fallback xmlns="">
            <p:sp>
              <p:nvSpPr>
                <p:cNvPr id="5" name="Metin kutusu 4"/>
                <p:cNvSpPr txBox="1">
                  <a:spLocks noRot="1" noChangeAspect="1" noMove="1" noResize="1" noEditPoints="1" noAdjustHandles="1" noChangeArrowheads="1" noChangeShapeType="1" noTextEdit="1"/>
                </p:cNvSpPr>
                <p:nvPr/>
              </p:nvSpPr>
              <p:spPr>
                <a:xfrm>
                  <a:off x="4715818" y="1426919"/>
                  <a:ext cx="1855424" cy="414088"/>
                </a:xfrm>
                <a:prstGeom prst="rect">
                  <a:avLst/>
                </a:prstGeom>
                <a:blipFill>
                  <a:blip r:embed="rId2"/>
                  <a:stretch>
                    <a:fillRect t="-9184"/>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 name="Metin kutusu 5"/>
                <p:cNvSpPr txBox="1"/>
                <p:nvPr/>
              </p:nvSpPr>
              <p:spPr>
                <a:xfrm>
                  <a:off x="4715818" y="1987473"/>
                  <a:ext cx="1264229" cy="414088"/>
                </a:xfrm>
                <a:prstGeom prst="rect">
                  <a:avLst/>
                </a:prstGeom>
                <a:noFill/>
              </p:spPr>
              <p:txBody>
                <a:bodyPr wrap="none" lIns="0" tIns="0" rIns="0" bIns="0" rtlCol="0">
                  <a:spAutoFit/>
                </a:bodyPr>
                <a:lstStyle/>
                <a:p>
                  <a14:m>
                    <m:oMath xmlns:m="http://schemas.openxmlformats.org/officeDocument/2006/math">
                      <m:nary>
                        <m:naryPr>
                          <m:chr m:val="∑"/>
                          <m:subHide m:val="on"/>
                          <m:supHide m:val="on"/>
                          <m:ctrlPr>
                            <a:rPr lang="tr-TR" sz="2400" i="1" smtClean="0">
                              <a:latin typeface="Cambria Math" panose="02040503050406030204" pitchFamily="18" charset="0"/>
                            </a:rPr>
                          </m:ctrlPr>
                        </m:naryPr>
                        <m:sub/>
                        <m:sup/>
                        <m:e>
                          <m:acc>
                            <m:accPr>
                              <m:chr m:val="⃗"/>
                              <m:ctrlPr>
                                <a:rPr lang="tr-TR" sz="2400" i="1">
                                  <a:latin typeface="Cambria Math" panose="02040503050406030204" pitchFamily="18" charset="0"/>
                                </a:rPr>
                              </m:ctrlPr>
                            </m:accPr>
                            <m:e>
                              <m:r>
                                <a:rPr lang="tr-TR" sz="2400" b="0" i="1" smtClean="0">
                                  <a:latin typeface="Cambria Math" panose="02040503050406030204" pitchFamily="18" charset="0"/>
                                </a:rPr>
                                <m:t>𝑀</m:t>
                              </m:r>
                            </m:e>
                          </m:acc>
                          <m:r>
                            <a:rPr lang="tr-TR" sz="2400">
                              <a:latin typeface="Cambria Math" panose="02040503050406030204" pitchFamily="18" charset="0"/>
                            </a:rPr>
                            <m:t>=</m:t>
                          </m:r>
                          <m:r>
                            <a:rPr lang="tr-TR" sz="2400" b="0" i="0" smtClean="0">
                              <a:latin typeface="Cambria Math" panose="02040503050406030204" pitchFamily="18" charset="0"/>
                            </a:rPr>
                            <m:t> </m:t>
                          </m:r>
                        </m:e>
                      </m:nary>
                    </m:oMath>
                  </a14:m>
                  <a:r>
                    <a:rPr lang="tr-TR" sz="2400" dirty="0"/>
                    <a:t>0</a:t>
                  </a:r>
                </a:p>
              </p:txBody>
            </p:sp>
          </mc:Choice>
          <mc:Fallback xmlns="">
            <p:sp>
              <p:nvSpPr>
                <p:cNvPr id="6" name="Metin kutusu 5"/>
                <p:cNvSpPr txBox="1">
                  <a:spLocks noRot="1" noChangeAspect="1" noMove="1" noResize="1" noEditPoints="1" noAdjustHandles="1" noChangeArrowheads="1" noChangeShapeType="1" noTextEdit="1"/>
                </p:cNvSpPr>
                <p:nvPr/>
              </p:nvSpPr>
              <p:spPr>
                <a:xfrm>
                  <a:off x="4715818" y="1987473"/>
                  <a:ext cx="1264229" cy="414088"/>
                </a:xfrm>
                <a:prstGeom prst="rect">
                  <a:avLst/>
                </a:prstGeom>
                <a:blipFill>
                  <a:blip r:embed="rId3"/>
                  <a:stretch>
                    <a:fillRect t="-9184"/>
                  </a:stretch>
                </a:blipFill>
              </p:spPr>
              <p:txBody>
                <a:bodyPr/>
                <a:lstStyle/>
                <a:p>
                  <a:r>
                    <a:rPr lang="tr-TR">
                      <a:noFill/>
                    </a:rPr>
                    <a:t> </a:t>
                  </a:r>
                </a:p>
              </p:txBody>
            </p:sp>
          </mc:Fallback>
        </mc:AlternateContent>
        <p:sp>
          <p:nvSpPr>
            <p:cNvPr id="7" name="Metin kutusu 6"/>
            <p:cNvSpPr txBox="1"/>
            <p:nvPr/>
          </p:nvSpPr>
          <p:spPr>
            <a:xfrm>
              <a:off x="1933437" y="1429950"/>
              <a:ext cx="2731758" cy="830997"/>
            </a:xfrm>
            <a:prstGeom prst="rect">
              <a:avLst/>
            </a:prstGeom>
            <a:noFill/>
          </p:spPr>
          <p:txBody>
            <a:bodyPr wrap="square" rtlCol="0">
              <a:spAutoFit/>
            </a:bodyPr>
            <a:lstStyle/>
            <a:p>
              <a:r>
                <a:rPr lang="tr-TR" sz="2400" dirty="0"/>
                <a:t>Bileşke kuvvet sıfırdır:</a:t>
              </a:r>
            </a:p>
          </p:txBody>
        </p:sp>
        <p:sp>
          <p:nvSpPr>
            <p:cNvPr id="8" name="Metin kutusu 7"/>
            <p:cNvSpPr txBox="1"/>
            <p:nvPr/>
          </p:nvSpPr>
          <p:spPr>
            <a:xfrm>
              <a:off x="1928202" y="1975258"/>
              <a:ext cx="2958290" cy="830997"/>
            </a:xfrm>
            <a:prstGeom prst="rect">
              <a:avLst/>
            </a:prstGeom>
            <a:noFill/>
          </p:spPr>
          <p:txBody>
            <a:bodyPr wrap="square" rtlCol="0">
              <a:spAutoFit/>
            </a:bodyPr>
            <a:lstStyle/>
            <a:p>
              <a:r>
                <a:rPr lang="tr-TR" sz="2400" dirty="0"/>
                <a:t>Bileşke moment sıfırdır:</a:t>
              </a:r>
            </a:p>
          </p:txBody>
        </p:sp>
      </p:grpSp>
    </p:spTree>
    <p:extLst>
      <p:ext uri="{BB962C8B-B14F-4D97-AF65-F5344CB8AC3E}">
        <p14:creationId xmlns:p14="http://schemas.microsoft.com/office/powerpoint/2010/main" val="1381448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827F7AAA-A07B-C735-5D0E-6D516F930E19}"/>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109F358F-7A24-B83B-4C84-EFCCB250B2F4}"/>
              </a:ext>
            </a:extLst>
          </p:cNvPr>
          <p:cNvSpPr>
            <a:spLocks noGrp="1"/>
          </p:cNvSpPr>
          <p:nvPr>
            <p:ph type="sldNum" sz="quarter" idx="12"/>
          </p:nvPr>
        </p:nvSpPr>
        <p:spPr/>
        <p:txBody>
          <a:bodyPr/>
          <a:lstStyle/>
          <a:p>
            <a:fld id="{60FF87A7-9A7A-4B3D-9625-8440EC4947F9}" type="slidenum">
              <a:rPr lang="tr-TR" smtClean="0"/>
              <a:pPr/>
              <a:t>154</a:t>
            </a:fld>
            <a:endParaRPr lang="tr-TR"/>
          </a:p>
        </p:txBody>
      </p:sp>
      <p:sp>
        <p:nvSpPr>
          <p:cNvPr id="5" name="Metin kutusu 4">
            <a:extLst>
              <a:ext uri="{FF2B5EF4-FFF2-40B4-BE49-F238E27FC236}">
                <a16:creationId xmlns:a16="http://schemas.microsoft.com/office/drawing/2014/main" id="{DFFAFA2D-D5FB-ED60-8639-9F966D9A24F3}"/>
              </a:ext>
            </a:extLst>
          </p:cNvPr>
          <p:cNvSpPr txBox="1"/>
          <p:nvPr/>
        </p:nvSpPr>
        <p:spPr>
          <a:xfrm>
            <a:off x="526002" y="312846"/>
            <a:ext cx="3024336" cy="369332"/>
          </a:xfrm>
          <a:prstGeom prst="rect">
            <a:avLst/>
          </a:prstGeom>
          <a:noFill/>
        </p:spPr>
        <p:txBody>
          <a:bodyPr wrap="square" rtlCol="0">
            <a:spAutoFit/>
          </a:bodyPr>
          <a:lstStyle/>
          <a:p>
            <a:r>
              <a:rPr lang="tr-TR" dirty="0">
                <a:solidFill>
                  <a:srgbClr val="FF0000"/>
                </a:solidFill>
              </a:rPr>
              <a:t>Örnek 3.10 </a:t>
            </a:r>
          </a:p>
        </p:txBody>
      </p:sp>
      <p:sp>
        <p:nvSpPr>
          <p:cNvPr id="14" name="object 26">
            <a:extLst>
              <a:ext uri="{FF2B5EF4-FFF2-40B4-BE49-F238E27FC236}">
                <a16:creationId xmlns:a16="http://schemas.microsoft.com/office/drawing/2014/main" id="{36ED1E73-848A-033B-8C67-58A1B83D05F9}"/>
              </a:ext>
            </a:extLst>
          </p:cNvPr>
          <p:cNvSpPr txBox="1"/>
          <p:nvPr/>
        </p:nvSpPr>
        <p:spPr>
          <a:xfrm>
            <a:off x="1662374" y="218644"/>
            <a:ext cx="6996593" cy="464871"/>
          </a:xfrm>
          <a:prstGeom prst="rect">
            <a:avLst/>
          </a:prstGeom>
        </p:spPr>
        <p:txBody>
          <a:bodyPr wrap="square">
            <a:spAutoFit/>
          </a:bodyPr>
          <a:lstStyle>
            <a:defPPr>
              <a:defRPr lang="tr-TR"/>
            </a:defPPr>
            <a:lvl1pPr>
              <a:lnSpc>
                <a:spcPct val="150000"/>
              </a:lnSpc>
              <a:defRPr sz="1600"/>
            </a:lvl1pPr>
          </a:lstStyle>
          <a:p>
            <a:r>
              <a:rPr lang="tr-TR" sz="1800" dirty="0"/>
              <a:t>Ankastre bağlantı A’da doğacak mesnet reaksiyonlarını hesaplayınız.</a:t>
            </a:r>
          </a:p>
        </p:txBody>
      </p:sp>
      <p:grpSp>
        <p:nvGrpSpPr>
          <p:cNvPr id="54" name="Grup 53">
            <a:extLst>
              <a:ext uri="{FF2B5EF4-FFF2-40B4-BE49-F238E27FC236}">
                <a16:creationId xmlns:a16="http://schemas.microsoft.com/office/drawing/2014/main" id="{B510626A-3B47-6D79-4773-EDB0F25530E9}"/>
              </a:ext>
            </a:extLst>
          </p:cNvPr>
          <p:cNvGrpSpPr/>
          <p:nvPr/>
        </p:nvGrpSpPr>
        <p:grpSpPr>
          <a:xfrm>
            <a:off x="1259632" y="903768"/>
            <a:ext cx="6452184" cy="4680520"/>
            <a:chOff x="1259632" y="903768"/>
            <a:chExt cx="6452184" cy="4680520"/>
          </a:xfrm>
        </p:grpSpPr>
        <p:sp>
          <p:nvSpPr>
            <p:cNvPr id="6" name="Paralelkenar 5">
              <a:extLst>
                <a:ext uri="{FF2B5EF4-FFF2-40B4-BE49-F238E27FC236}">
                  <a16:creationId xmlns:a16="http://schemas.microsoft.com/office/drawing/2014/main" id="{60E47736-7D3E-ACA1-DCA7-D3F109561C99}"/>
                </a:ext>
              </a:extLst>
            </p:cNvPr>
            <p:cNvSpPr/>
            <p:nvPr/>
          </p:nvSpPr>
          <p:spPr>
            <a:xfrm rot="8746867">
              <a:off x="1259632" y="1490538"/>
              <a:ext cx="1948526" cy="1488148"/>
            </a:xfrm>
            <a:prstGeom prst="parallelogram">
              <a:avLst>
                <a:gd name="adj" fmla="val 67903"/>
              </a:avLst>
            </a:prstGeom>
            <a:solidFill>
              <a:schemeClr val="accent6">
                <a:lumMod val="40000"/>
                <a:lumOff val="60000"/>
              </a:schemeClr>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15" name="Oval 14">
              <a:extLst>
                <a:ext uri="{FF2B5EF4-FFF2-40B4-BE49-F238E27FC236}">
                  <a16:creationId xmlns:a16="http://schemas.microsoft.com/office/drawing/2014/main" id="{6268587D-7159-C8E5-9A5F-B401124142DF}"/>
                </a:ext>
              </a:extLst>
            </p:cNvPr>
            <p:cNvSpPr/>
            <p:nvPr/>
          </p:nvSpPr>
          <p:spPr>
            <a:xfrm>
              <a:off x="2172869" y="2105552"/>
              <a:ext cx="145793" cy="326226"/>
            </a:xfrm>
            <a:prstGeom prst="ellipse">
              <a:avLst/>
            </a:prstGeom>
            <a:gradFill flip="none" rotWithShape="1">
              <a:gsLst>
                <a:gs pos="0">
                  <a:schemeClr val="accent5">
                    <a:lumMod val="0"/>
                    <a:lumOff val="100000"/>
                  </a:schemeClr>
                </a:gs>
                <a:gs pos="0">
                  <a:schemeClr val="accent5">
                    <a:lumMod val="60000"/>
                    <a:lumOff val="40000"/>
                  </a:schemeClr>
                </a:gs>
                <a:gs pos="28000">
                  <a:schemeClr val="accent5">
                    <a:lumMod val="20000"/>
                    <a:lumOff val="80000"/>
                  </a:schemeClr>
                </a:gs>
                <a:gs pos="100000">
                  <a:schemeClr val="accent5">
                    <a:lumMod val="50000"/>
                  </a:schemeClr>
                </a:gs>
              </a:gsLst>
              <a:lin ang="5400000" scaled="0"/>
              <a:tileRect/>
            </a:gradFill>
          </p:spPr>
          <p:txBody>
            <a:bodyPr wrap="square" lIns="0" tIns="0" rIns="0" bIns="0" rtlCol="0"/>
            <a:lstStyle/>
            <a:p>
              <a:endParaRPr lang="tr-TR"/>
            </a:p>
          </p:txBody>
        </p:sp>
        <p:sp>
          <p:nvSpPr>
            <p:cNvPr id="16" name="object 2">
              <a:extLst>
                <a:ext uri="{FF2B5EF4-FFF2-40B4-BE49-F238E27FC236}">
                  <a16:creationId xmlns:a16="http://schemas.microsoft.com/office/drawing/2014/main" id="{29DDF5AE-2CC9-35B0-D592-CDAD974E3D0F}"/>
                </a:ext>
              </a:extLst>
            </p:cNvPr>
            <p:cNvSpPr/>
            <p:nvPr/>
          </p:nvSpPr>
          <p:spPr>
            <a:xfrm>
              <a:off x="2255169" y="2107438"/>
              <a:ext cx="3491761" cy="323910"/>
            </a:xfrm>
            <a:prstGeom prst="rect">
              <a:avLst/>
            </a:prstGeom>
            <a:gradFill flip="none" rotWithShape="1">
              <a:gsLst>
                <a:gs pos="0">
                  <a:schemeClr val="accent5">
                    <a:lumMod val="0"/>
                    <a:lumOff val="100000"/>
                  </a:schemeClr>
                </a:gs>
                <a:gs pos="0">
                  <a:schemeClr val="accent5">
                    <a:lumMod val="60000"/>
                    <a:lumOff val="40000"/>
                  </a:schemeClr>
                </a:gs>
                <a:gs pos="28000">
                  <a:schemeClr val="accent5">
                    <a:lumMod val="20000"/>
                    <a:lumOff val="80000"/>
                  </a:schemeClr>
                </a:gs>
                <a:gs pos="100000">
                  <a:schemeClr val="accent5">
                    <a:lumMod val="50000"/>
                  </a:schemeClr>
                </a:gs>
              </a:gsLst>
              <a:lin ang="5400000" scaled="0"/>
              <a:tileRect/>
            </a:gradFill>
          </p:spPr>
          <p:txBody>
            <a:bodyPr wrap="square" lIns="0" tIns="0" rIns="0" bIns="0" rtlCol="0"/>
            <a:lstStyle/>
            <a:p>
              <a:endParaRPr/>
            </a:p>
          </p:txBody>
        </p:sp>
        <p:sp>
          <p:nvSpPr>
            <p:cNvPr id="17" name="object 11">
              <a:extLst>
                <a:ext uri="{FF2B5EF4-FFF2-40B4-BE49-F238E27FC236}">
                  <a16:creationId xmlns:a16="http://schemas.microsoft.com/office/drawing/2014/main" id="{20DD09C5-E1C9-EEB5-14CB-89095905DD27}"/>
                </a:ext>
              </a:extLst>
            </p:cNvPr>
            <p:cNvSpPr/>
            <p:nvPr/>
          </p:nvSpPr>
          <p:spPr>
            <a:xfrm>
              <a:off x="4778113" y="2105552"/>
              <a:ext cx="1123626" cy="904894"/>
            </a:xfrm>
            <a:custGeom>
              <a:avLst/>
              <a:gdLst>
                <a:gd name="connsiteX0" fmla="*/ 45553 w 491918"/>
                <a:gd name="connsiteY0" fmla="*/ 244738 h 380072"/>
                <a:gd name="connsiteX1" fmla="*/ 8927 w 491918"/>
                <a:gd name="connsiteY1" fmla="*/ 266644 h 380072"/>
                <a:gd name="connsiteX2" fmla="*/ 0 w 491918"/>
                <a:gd name="connsiteY2" fmla="*/ 317535 h 380072"/>
                <a:gd name="connsiteX3" fmla="*/ 61 w 491918"/>
                <a:gd name="connsiteY3" fmla="*/ 328366 h 380072"/>
                <a:gd name="connsiteX4" fmla="*/ 22362 w 491918"/>
                <a:gd name="connsiteY4" fmla="*/ 366097 h 380072"/>
                <a:gd name="connsiteX5" fmla="*/ 65885 w 491918"/>
                <a:gd name="connsiteY5" fmla="*/ 380072 h 380072"/>
                <a:gd name="connsiteX6" fmla="*/ 77946 w 491918"/>
                <a:gd name="connsiteY6" fmla="*/ 379268 h 380072"/>
                <a:gd name="connsiteX7" fmla="*/ 114363 w 491918"/>
                <a:gd name="connsiteY7" fmla="*/ 366860 h 380072"/>
                <a:gd name="connsiteX8" fmla="*/ 446365 w 491918"/>
                <a:gd name="connsiteY8" fmla="*/ 135010 h 380072"/>
                <a:gd name="connsiteX9" fmla="*/ 475152 w 491918"/>
                <a:gd name="connsiteY9" fmla="*/ 106764 h 380072"/>
                <a:gd name="connsiteX10" fmla="*/ 491918 w 491918"/>
                <a:gd name="connsiteY10" fmla="*/ 62732 h 380072"/>
                <a:gd name="connsiteX11" fmla="*/ 491856 w 491918"/>
                <a:gd name="connsiteY11" fmla="*/ 51816 h 380072"/>
                <a:gd name="connsiteX12" fmla="*/ 469461 w 491918"/>
                <a:gd name="connsiteY12" fmla="*/ 13724 h 380072"/>
                <a:gd name="connsiteX13" fmla="*/ 425672 w 491918"/>
                <a:gd name="connsiteY13" fmla="*/ 0 h 380072"/>
                <a:gd name="connsiteX14" fmla="*/ 413544 w 491918"/>
                <a:gd name="connsiteY14" fmla="*/ 883 h 380072"/>
                <a:gd name="connsiteX15" fmla="*/ 401272 w 491918"/>
                <a:gd name="connsiteY15" fmla="*/ 3429 h 380072"/>
                <a:gd name="connsiteX16" fmla="*/ 389022 w 491918"/>
                <a:gd name="connsiteY16" fmla="*/ 7605 h 380072"/>
                <a:gd name="connsiteX17" fmla="*/ 376959 w 491918"/>
                <a:gd name="connsiteY17" fmla="*/ 13380 h 380072"/>
                <a:gd name="connsiteX18" fmla="*/ 45553 w 491918"/>
                <a:gd name="connsiteY18" fmla="*/ 244738 h 3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1918" h="380072">
                  <a:moveTo>
                    <a:pt x="45553" y="244738"/>
                  </a:moveTo>
                  <a:lnTo>
                    <a:pt x="8927" y="266644"/>
                  </a:lnTo>
                  <a:lnTo>
                    <a:pt x="0" y="317535"/>
                  </a:lnTo>
                  <a:cubicBezTo>
                    <a:pt x="20" y="321145"/>
                    <a:pt x="41" y="324756"/>
                    <a:pt x="61" y="328366"/>
                  </a:cubicBezTo>
                  <a:lnTo>
                    <a:pt x="22362" y="366097"/>
                  </a:lnTo>
                  <a:lnTo>
                    <a:pt x="65885" y="380072"/>
                  </a:lnTo>
                  <a:lnTo>
                    <a:pt x="77946" y="379268"/>
                  </a:lnTo>
                  <a:lnTo>
                    <a:pt x="114363" y="366860"/>
                  </a:lnTo>
                  <a:lnTo>
                    <a:pt x="446365" y="135010"/>
                  </a:lnTo>
                  <a:lnTo>
                    <a:pt x="475152" y="106764"/>
                  </a:lnTo>
                  <a:lnTo>
                    <a:pt x="491918" y="62732"/>
                  </a:lnTo>
                  <a:cubicBezTo>
                    <a:pt x="491897" y="59093"/>
                    <a:pt x="491877" y="55455"/>
                    <a:pt x="491856" y="51816"/>
                  </a:cubicBezTo>
                  <a:lnTo>
                    <a:pt x="469461" y="13724"/>
                  </a:lnTo>
                  <a:lnTo>
                    <a:pt x="425672" y="0"/>
                  </a:lnTo>
                  <a:lnTo>
                    <a:pt x="413544" y="883"/>
                  </a:lnTo>
                  <a:lnTo>
                    <a:pt x="401272" y="3429"/>
                  </a:lnTo>
                  <a:lnTo>
                    <a:pt x="389022" y="7605"/>
                  </a:lnTo>
                  <a:lnTo>
                    <a:pt x="376959" y="13380"/>
                  </a:lnTo>
                  <a:lnTo>
                    <a:pt x="45553" y="244738"/>
                  </a:lnTo>
                  <a:close/>
                </a:path>
              </a:pathLst>
            </a:custGeom>
            <a:gradFill flip="none" rotWithShape="1">
              <a:gsLst>
                <a:gs pos="23000">
                  <a:schemeClr val="accent5">
                    <a:lumMod val="75000"/>
                  </a:schemeClr>
                </a:gs>
                <a:gs pos="43000">
                  <a:schemeClr val="accent5">
                    <a:lumMod val="20000"/>
                    <a:lumOff val="80000"/>
                  </a:schemeClr>
                </a:gs>
                <a:gs pos="58000">
                  <a:schemeClr val="accent5">
                    <a:lumMod val="50000"/>
                  </a:schemeClr>
                </a:gs>
              </a:gsLst>
              <a:lin ang="3360000" scaled="0"/>
              <a:tileRect/>
            </a:gradFill>
          </p:spPr>
          <p:txBody>
            <a:bodyPr wrap="square" lIns="0" tIns="0" rIns="0" bIns="0" rtlCol="0"/>
            <a:lstStyle/>
            <a:p>
              <a:endParaRPr/>
            </a:p>
          </p:txBody>
        </p:sp>
        <p:sp>
          <p:nvSpPr>
            <p:cNvPr id="18" name="object 13">
              <a:extLst>
                <a:ext uri="{FF2B5EF4-FFF2-40B4-BE49-F238E27FC236}">
                  <a16:creationId xmlns:a16="http://schemas.microsoft.com/office/drawing/2014/main" id="{7D6C10F8-0451-7C26-324D-62BD270170D5}"/>
                </a:ext>
              </a:extLst>
            </p:cNvPr>
            <p:cNvSpPr/>
            <p:nvPr/>
          </p:nvSpPr>
          <p:spPr>
            <a:xfrm>
              <a:off x="4746956" y="2707103"/>
              <a:ext cx="306471" cy="1691941"/>
            </a:xfrm>
            <a:custGeom>
              <a:avLst/>
              <a:gdLst>
                <a:gd name="connsiteX0" fmla="*/ 133350 w 133350"/>
                <a:gd name="connsiteY0" fmla="*/ 118762 h 741265"/>
                <a:gd name="connsiteX1" fmla="*/ 126815 w 133350"/>
                <a:gd name="connsiteY1" fmla="*/ 67708 h 741265"/>
                <a:gd name="connsiteX2" fmla="*/ 109304 w 133350"/>
                <a:gd name="connsiteY2" fmla="*/ 27436 h 741265"/>
                <a:gd name="connsiteX3" fmla="*/ 74300 w 133350"/>
                <a:gd name="connsiteY3" fmla="*/ 0 h 741265"/>
                <a:gd name="connsiteX4" fmla="*/ 45929 w 133350"/>
                <a:gd name="connsiteY4" fmla="*/ 9925 h 741265"/>
                <a:gd name="connsiteX5" fmla="*/ 24621 w 133350"/>
                <a:gd name="connsiteY5" fmla="*/ 28078 h 741265"/>
                <a:gd name="connsiteX6" fmla="*/ 6772 w 133350"/>
                <a:gd name="connsiteY6" fmla="*/ 66970 h 741265"/>
                <a:gd name="connsiteX7" fmla="*/ 15 w 133350"/>
                <a:gd name="connsiteY7" fmla="*/ 116172 h 741265"/>
                <a:gd name="connsiteX8" fmla="*/ 0 w 133350"/>
                <a:gd name="connsiteY8" fmla="*/ 622444 h 741265"/>
                <a:gd name="connsiteX9" fmla="*/ 750 w 133350"/>
                <a:gd name="connsiteY9" fmla="*/ 640369 h 741265"/>
                <a:gd name="connsiteX10" fmla="*/ 11127 w 133350"/>
                <a:gd name="connsiteY10" fmla="*/ 688546 h 741265"/>
                <a:gd name="connsiteX11" fmla="*/ 31387 w 133350"/>
                <a:gd name="connsiteY11" fmla="*/ 724023 h 741265"/>
                <a:gd name="connsiteX12" fmla="*/ 58565 w 133350"/>
                <a:gd name="connsiteY12" fmla="*/ 741265 h 741265"/>
                <a:gd name="connsiteX13" fmla="*/ 70126 w 133350"/>
                <a:gd name="connsiteY13" fmla="*/ 740193 h 741265"/>
                <a:gd name="connsiteX14" fmla="*/ 108279 w 133350"/>
                <a:gd name="connsiteY14" fmla="*/ 713216 h 741265"/>
                <a:gd name="connsiteX15" fmla="*/ 126386 w 133350"/>
                <a:gd name="connsiteY15" fmla="*/ 674412 h 741265"/>
                <a:gd name="connsiteX16" fmla="*/ 133330 w 133350"/>
                <a:gd name="connsiteY16" fmla="*/ 625315 h 741265"/>
                <a:gd name="connsiteX17" fmla="*/ 133350 w 133350"/>
                <a:gd name="connsiteY17" fmla="*/ 118762 h 741265"/>
                <a:gd name="connsiteX0" fmla="*/ 133350 w 133350"/>
                <a:gd name="connsiteY0" fmla="*/ 109898 h 732401"/>
                <a:gd name="connsiteX1" fmla="*/ 126815 w 133350"/>
                <a:gd name="connsiteY1" fmla="*/ 58844 h 732401"/>
                <a:gd name="connsiteX2" fmla="*/ 109304 w 133350"/>
                <a:gd name="connsiteY2" fmla="*/ 18572 h 732401"/>
                <a:gd name="connsiteX3" fmla="*/ 79224 w 133350"/>
                <a:gd name="connsiteY3" fmla="*/ 0 h 732401"/>
                <a:gd name="connsiteX4" fmla="*/ 45929 w 133350"/>
                <a:gd name="connsiteY4" fmla="*/ 1061 h 732401"/>
                <a:gd name="connsiteX5" fmla="*/ 24621 w 133350"/>
                <a:gd name="connsiteY5" fmla="*/ 19214 h 732401"/>
                <a:gd name="connsiteX6" fmla="*/ 6772 w 133350"/>
                <a:gd name="connsiteY6" fmla="*/ 58106 h 732401"/>
                <a:gd name="connsiteX7" fmla="*/ 15 w 133350"/>
                <a:gd name="connsiteY7" fmla="*/ 107308 h 732401"/>
                <a:gd name="connsiteX8" fmla="*/ 0 w 133350"/>
                <a:gd name="connsiteY8" fmla="*/ 613580 h 732401"/>
                <a:gd name="connsiteX9" fmla="*/ 750 w 133350"/>
                <a:gd name="connsiteY9" fmla="*/ 631505 h 732401"/>
                <a:gd name="connsiteX10" fmla="*/ 11127 w 133350"/>
                <a:gd name="connsiteY10" fmla="*/ 679682 h 732401"/>
                <a:gd name="connsiteX11" fmla="*/ 31387 w 133350"/>
                <a:gd name="connsiteY11" fmla="*/ 715159 h 732401"/>
                <a:gd name="connsiteX12" fmla="*/ 58565 w 133350"/>
                <a:gd name="connsiteY12" fmla="*/ 732401 h 732401"/>
                <a:gd name="connsiteX13" fmla="*/ 70126 w 133350"/>
                <a:gd name="connsiteY13" fmla="*/ 731329 h 732401"/>
                <a:gd name="connsiteX14" fmla="*/ 108279 w 133350"/>
                <a:gd name="connsiteY14" fmla="*/ 704352 h 732401"/>
                <a:gd name="connsiteX15" fmla="*/ 126386 w 133350"/>
                <a:gd name="connsiteY15" fmla="*/ 665548 h 732401"/>
                <a:gd name="connsiteX16" fmla="*/ 133330 w 133350"/>
                <a:gd name="connsiteY16" fmla="*/ 616451 h 732401"/>
                <a:gd name="connsiteX17" fmla="*/ 133350 w 133350"/>
                <a:gd name="connsiteY17" fmla="*/ 109898 h 732401"/>
                <a:gd name="connsiteX0" fmla="*/ 133350 w 133350"/>
                <a:gd name="connsiteY0" fmla="*/ 109898 h 732401"/>
                <a:gd name="connsiteX1" fmla="*/ 126815 w 133350"/>
                <a:gd name="connsiteY1" fmla="*/ 58844 h 732401"/>
                <a:gd name="connsiteX2" fmla="*/ 109304 w 133350"/>
                <a:gd name="connsiteY2" fmla="*/ 18572 h 732401"/>
                <a:gd name="connsiteX3" fmla="*/ 79224 w 133350"/>
                <a:gd name="connsiteY3" fmla="*/ 0 h 732401"/>
                <a:gd name="connsiteX4" fmla="*/ 45929 w 133350"/>
                <a:gd name="connsiteY4" fmla="*/ 1061 h 732401"/>
                <a:gd name="connsiteX5" fmla="*/ 24621 w 133350"/>
                <a:gd name="connsiteY5" fmla="*/ 19214 h 732401"/>
                <a:gd name="connsiteX6" fmla="*/ 6772 w 133350"/>
                <a:gd name="connsiteY6" fmla="*/ 58106 h 732401"/>
                <a:gd name="connsiteX7" fmla="*/ 15 w 133350"/>
                <a:gd name="connsiteY7" fmla="*/ 107308 h 732401"/>
                <a:gd name="connsiteX8" fmla="*/ 0 w 133350"/>
                <a:gd name="connsiteY8" fmla="*/ 613580 h 732401"/>
                <a:gd name="connsiteX9" fmla="*/ 750 w 133350"/>
                <a:gd name="connsiteY9" fmla="*/ 631505 h 732401"/>
                <a:gd name="connsiteX10" fmla="*/ 11127 w 133350"/>
                <a:gd name="connsiteY10" fmla="*/ 679682 h 732401"/>
                <a:gd name="connsiteX11" fmla="*/ 31387 w 133350"/>
                <a:gd name="connsiteY11" fmla="*/ 715159 h 732401"/>
                <a:gd name="connsiteX12" fmla="*/ 58565 w 133350"/>
                <a:gd name="connsiteY12" fmla="*/ 732401 h 732401"/>
                <a:gd name="connsiteX13" fmla="*/ 70126 w 133350"/>
                <a:gd name="connsiteY13" fmla="*/ 731329 h 732401"/>
                <a:gd name="connsiteX14" fmla="*/ 108279 w 133350"/>
                <a:gd name="connsiteY14" fmla="*/ 704352 h 732401"/>
                <a:gd name="connsiteX15" fmla="*/ 126386 w 133350"/>
                <a:gd name="connsiteY15" fmla="*/ 665548 h 732401"/>
                <a:gd name="connsiteX16" fmla="*/ 133330 w 133350"/>
                <a:gd name="connsiteY16" fmla="*/ 616451 h 732401"/>
                <a:gd name="connsiteX17" fmla="*/ 133350 w 133350"/>
                <a:gd name="connsiteY17" fmla="*/ 109898 h 732401"/>
                <a:gd name="connsiteX0" fmla="*/ 133350 w 133350"/>
                <a:gd name="connsiteY0" fmla="*/ 112704 h 735207"/>
                <a:gd name="connsiteX1" fmla="*/ 126815 w 133350"/>
                <a:gd name="connsiteY1" fmla="*/ 61650 h 735207"/>
                <a:gd name="connsiteX2" fmla="*/ 109304 w 133350"/>
                <a:gd name="connsiteY2" fmla="*/ 21378 h 735207"/>
                <a:gd name="connsiteX3" fmla="*/ 79224 w 133350"/>
                <a:gd name="connsiteY3" fmla="*/ 2806 h 735207"/>
                <a:gd name="connsiteX4" fmla="*/ 45929 w 133350"/>
                <a:gd name="connsiteY4" fmla="*/ 3867 h 735207"/>
                <a:gd name="connsiteX5" fmla="*/ 24621 w 133350"/>
                <a:gd name="connsiteY5" fmla="*/ 22020 h 735207"/>
                <a:gd name="connsiteX6" fmla="*/ 6772 w 133350"/>
                <a:gd name="connsiteY6" fmla="*/ 60912 h 735207"/>
                <a:gd name="connsiteX7" fmla="*/ 15 w 133350"/>
                <a:gd name="connsiteY7" fmla="*/ 110114 h 735207"/>
                <a:gd name="connsiteX8" fmla="*/ 0 w 133350"/>
                <a:gd name="connsiteY8" fmla="*/ 616386 h 735207"/>
                <a:gd name="connsiteX9" fmla="*/ 750 w 133350"/>
                <a:gd name="connsiteY9" fmla="*/ 634311 h 735207"/>
                <a:gd name="connsiteX10" fmla="*/ 11127 w 133350"/>
                <a:gd name="connsiteY10" fmla="*/ 682488 h 735207"/>
                <a:gd name="connsiteX11" fmla="*/ 31387 w 133350"/>
                <a:gd name="connsiteY11" fmla="*/ 717965 h 735207"/>
                <a:gd name="connsiteX12" fmla="*/ 58565 w 133350"/>
                <a:gd name="connsiteY12" fmla="*/ 735207 h 735207"/>
                <a:gd name="connsiteX13" fmla="*/ 70126 w 133350"/>
                <a:gd name="connsiteY13" fmla="*/ 734135 h 735207"/>
                <a:gd name="connsiteX14" fmla="*/ 108279 w 133350"/>
                <a:gd name="connsiteY14" fmla="*/ 707158 h 735207"/>
                <a:gd name="connsiteX15" fmla="*/ 126386 w 133350"/>
                <a:gd name="connsiteY15" fmla="*/ 668354 h 735207"/>
                <a:gd name="connsiteX16" fmla="*/ 133330 w 133350"/>
                <a:gd name="connsiteY16" fmla="*/ 619257 h 735207"/>
                <a:gd name="connsiteX17" fmla="*/ 133350 w 133350"/>
                <a:gd name="connsiteY17" fmla="*/ 112704 h 735207"/>
                <a:gd name="connsiteX0" fmla="*/ 133350 w 133350"/>
                <a:gd name="connsiteY0" fmla="*/ 112704 h 735207"/>
                <a:gd name="connsiteX1" fmla="*/ 126815 w 133350"/>
                <a:gd name="connsiteY1" fmla="*/ 61650 h 735207"/>
                <a:gd name="connsiteX2" fmla="*/ 109304 w 133350"/>
                <a:gd name="connsiteY2" fmla="*/ 21378 h 735207"/>
                <a:gd name="connsiteX3" fmla="*/ 79224 w 133350"/>
                <a:gd name="connsiteY3" fmla="*/ 2806 h 735207"/>
                <a:gd name="connsiteX4" fmla="*/ 45929 w 133350"/>
                <a:gd name="connsiteY4" fmla="*/ 3867 h 735207"/>
                <a:gd name="connsiteX5" fmla="*/ 24621 w 133350"/>
                <a:gd name="connsiteY5" fmla="*/ 22020 h 735207"/>
                <a:gd name="connsiteX6" fmla="*/ 6772 w 133350"/>
                <a:gd name="connsiteY6" fmla="*/ 60912 h 735207"/>
                <a:gd name="connsiteX7" fmla="*/ 15 w 133350"/>
                <a:gd name="connsiteY7" fmla="*/ 110114 h 735207"/>
                <a:gd name="connsiteX8" fmla="*/ 0 w 133350"/>
                <a:gd name="connsiteY8" fmla="*/ 616386 h 735207"/>
                <a:gd name="connsiteX9" fmla="*/ 750 w 133350"/>
                <a:gd name="connsiteY9" fmla="*/ 658933 h 735207"/>
                <a:gd name="connsiteX10" fmla="*/ 11127 w 133350"/>
                <a:gd name="connsiteY10" fmla="*/ 682488 h 735207"/>
                <a:gd name="connsiteX11" fmla="*/ 31387 w 133350"/>
                <a:gd name="connsiteY11" fmla="*/ 717965 h 735207"/>
                <a:gd name="connsiteX12" fmla="*/ 58565 w 133350"/>
                <a:gd name="connsiteY12" fmla="*/ 735207 h 735207"/>
                <a:gd name="connsiteX13" fmla="*/ 70126 w 133350"/>
                <a:gd name="connsiteY13" fmla="*/ 734135 h 735207"/>
                <a:gd name="connsiteX14" fmla="*/ 108279 w 133350"/>
                <a:gd name="connsiteY14" fmla="*/ 707158 h 735207"/>
                <a:gd name="connsiteX15" fmla="*/ 126386 w 133350"/>
                <a:gd name="connsiteY15" fmla="*/ 668354 h 735207"/>
                <a:gd name="connsiteX16" fmla="*/ 133330 w 133350"/>
                <a:gd name="connsiteY16" fmla="*/ 619257 h 735207"/>
                <a:gd name="connsiteX17" fmla="*/ 133350 w 133350"/>
                <a:gd name="connsiteY17" fmla="*/ 112704 h 735207"/>
                <a:gd name="connsiteX0" fmla="*/ 133350 w 133350"/>
                <a:gd name="connsiteY0" fmla="*/ 112704 h 735207"/>
                <a:gd name="connsiteX1" fmla="*/ 126815 w 133350"/>
                <a:gd name="connsiteY1" fmla="*/ 61650 h 735207"/>
                <a:gd name="connsiteX2" fmla="*/ 109304 w 133350"/>
                <a:gd name="connsiteY2" fmla="*/ 21378 h 735207"/>
                <a:gd name="connsiteX3" fmla="*/ 79224 w 133350"/>
                <a:gd name="connsiteY3" fmla="*/ 2806 h 735207"/>
                <a:gd name="connsiteX4" fmla="*/ 45929 w 133350"/>
                <a:gd name="connsiteY4" fmla="*/ 3867 h 735207"/>
                <a:gd name="connsiteX5" fmla="*/ 24621 w 133350"/>
                <a:gd name="connsiteY5" fmla="*/ 22020 h 735207"/>
                <a:gd name="connsiteX6" fmla="*/ 6772 w 133350"/>
                <a:gd name="connsiteY6" fmla="*/ 60912 h 735207"/>
                <a:gd name="connsiteX7" fmla="*/ 15 w 133350"/>
                <a:gd name="connsiteY7" fmla="*/ 110114 h 735207"/>
                <a:gd name="connsiteX8" fmla="*/ 0 w 133350"/>
                <a:gd name="connsiteY8" fmla="*/ 616386 h 735207"/>
                <a:gd name="connsiteX9" fmla="*/ 1735 w 133350"/>
                <a:gd name="connsiteY9" fmla="*/ 668782 h 735207"/>
                <a:gd name="connsiteX10" fmla="*/ 11127 w 133350"/>
                <a:gd name="connsiteY10" fmla="*/ 682488 h 735207"/>
                <a:gd name="connsiteX11" fmla="*/ 31387 w 133350"/>
                <a:gd name="connsiteY11" fmla="*/ 717965 h 735207"/>
                <a:gd name="connsiteX12" fmla="*/ 58565 w 133350"/>
                <a:gd name="connsiteY12" fmla="*/ 735207 h 735207"/>
                <a:gd name="connsiteX13" fmla="*/ 70126 w 133350"/>
                <a:gd name="connsiteY13" fmla="*/ 734135 h 735207"/>
                <a:gd name="connsiteX14" fmla="*/ 108279 w 133350"/>
                <a:gd name="connsiteY14" fmla="*/ 707158 h 735207"/>
                <a:gd name="connsiteX15" fmla="*/ 126386 w 133350"/>
                <a:gd name="connsiteY15" fmla="*/ 668354 h 735207"/>
                <a:gd name="connsiteX16" fmla="*/ 133330 w 133350"/>
                <a:gd name="connsiteY16" fmla="*/ 619257 h 735207"/>
                <a:gd name="connsiteX17" fmla="*/ 133350 w 133350"/>
                <a:gd name="connsiteY17" fmla="*/ 112704 h 735207"/>
                <a:gd name="connsiteX0" fmla="*/ 133350 w 133350"/>
                <a:gd name="connsiteY0" fmla="*/ 112704 h 735207"/>
                <a:gd name="connsiteX1" fmla="*/ 126815 w 133350"/>
                <a:gd name="connsiteY1" fmla="*/ 61650 h 735207"/>
                <a:gd name="connsiteX2" fmla="*/ 109304 w 133350"/>
                <a:gd name="connsiteY2" fmla="*/ 21378 h 735207"/>
                <a:gd name="connsiteX3" fmla="*/ 79224 w 133350"/>
                <a:gd name="connsiteY3" fmla="*/ 2806 h 735207"/>
                <a:gd name="connsiteX4" fmla="*/ 45929 w 133350"/>
                <a:gd name="connsiteY4" fmla="*/ 3867 h 735207"/>
                <a:gd name="connsiteX5" fmla="*/ 24621 w 133350"/>
                <a:gd name="connsiteY5" fmla="*/ 22020 h 735207"/>
                <a:gd name="connsiteX6" fmla="*/ 6772 w 133350"/>
                <a:gd name="connsiteY6" fmla="*/ 60912 h 735207"/>
                <a:gd name="connsiteX7" fmla="*/ 15 w 133350"/>
                <a:gd name="connsiteY7" fmla="*/ 110114 h 735207"/>
                <a:gd name="connsiteX8" fmla="*/ 0 w 133350"/>
                <a:gd name="connsiteY8" fmla="*/ 616386 h 735207"/>
                <a:gd name="connsiteX9" fmla="*/ 1735 w 133350"/>
                <a:gd name="connsiteY9" fmla="*/ 668782 h 735207"/>
                <a:gd name="connsiteX10" fmla="*/ 13097 w 133350"/>
                <a:gd name="connsiteY10" fmla="*/ 703170 h 735207"/>
                <a:gd name="connsiteX11" fmla="*/ 31387 w 133350"/>
                <a:gd name="connsiteY11" fmla="*/ 717965 h 735207"/>
                <a:gd name="connsiteX12" fmla="*/ 58565 w 133350"/>
                <a:gd name="connsiteY12" fmla="*/ 735207 h 735207"/>
                <a:gd name="connsiteX13" fmla="*/ 70126 w 133350"/>
                <a:gd name="connsiteY13" fmla="*/ 734135 h 735207"/>
                <a:gd name="connsiteX14" fmla="*/ 108279 w 133350"/>
                <a:gd name="connsiteY14" fmla="*/ 707158 h 735207"/>
                <a:gd name="connsiteX15" fmla="*/ 126386 w 133350"/>
                <a:gd name="connsiteY15" fmla="*/ 668354 h 735207"/>
                <a:gd name="connsiteX16" fmla="*/ 133330 w 133350"/>
                <a:gd name="connsiteY16" fmla="*/ 619257 h 735207"/>
                <a:gd name="connsiteX17" fmla="*/ 133350 w 133350"/>
                <a:gd name="connsiteY17" fmla="*/ 112704 h 735207"/>
                <a:gd name="connsiteX0" fmla="*/ 133350 w 133350"/>
                <a:gd name="connsiteY0" fmla="*/ 112704 h 734135"/>
                <a:gd name="connsiteX1" fmla="*/ 126815 w 133350"/>
                <a:gd name="connsiteY1" fmla="*/ 61650 h 734135"/>
                <a:gd name="connsiteX2" fmla="*/ 109304 w 133350"/>
                <a:gd name="connsiteY2" fmla="*/ 21378 h 734135"/>
                <a:gd name="connsiteX3" fmla="*/ 79224 w 133350"/>
                <a:gd name="connsiteY3" fmla="*/ 2806 h 734135"/>
                <a:gd name="connsiteX4" fmla="*/ 45929 w 133350"/>
                <a:gd name="connsiteY4" fmla="*/ 3867 h 734135"/>
                <a:gd name="connsiteX5" fmla="*/ 24621 w 133350"/>
                <a:gd name="connsiteY5" fmla="*/ 22020 h 734135"/>
                <a:gd name="connsiteX6" fmla="*/ 6772 w 133350"/>
                <a:gd name="connsiteY6" fmla="*/ 60912 h 734135"/>
                <a:gd name="connsiteX7" fmla="*/ 15 w 133350"/>
                <a:gd name="connsiteY7" fmla="*/ 110114 h 734135"/>
                <a:gd name="connsiteX8" fmla="*/ 0 w 133350"/>
                <a:gd name="connsiteY8" fmla="*/ 616386 h 734135"/>
                <a:gd name="connsiteX9" fmla="*/ 1735 w 133350"/>
                <a:gd name="connsiteY9" fmla="*/ 668782 h 734135"/>
                <a:gd name="connsiteX10" fmla="*/ 13097 w 133350"/>
                <a:gd name="connsiteY10" fmla="*/ 703170 h 734135"/>
                <a:gd name="connsiteX11" fmla="*/ 31387 w 133350"/>
                <a:gd name="connsiteY11" fmla="*/ 717965 h 734135"/>
                <a:gd name="connsiteX12" fmla="*/ 53641 w 133350"/>
                <a:gd name="connsiteY12" fmla="*/ 720434 h 734135"/>
                <a:gd name="connsiteX13" fmla="*/ 70126 w 133350"/>
                <a:gd name="connsiteY13" fmla="*/ 734135 h 734135"/>
                <a:gd name="connsiteX14" fmla="*/ 108279 w 133350"/>
                <a:gd name="connsiteY14" fmla="*/ 707158 h 734135"/>
                <a:gd name="connsiteX15" fmla="*/ 126386 w 133350"/>
                <a:gd name="connsiteY15" fmla="*/ 668354 h 734135"/>
                <a:gd name="connsiteX16" fmla="*/ 133330 w 133350"/>
                <a:gd name="connsiteY16" fmla="*/ 619257 h 734135"/>
                <a:gd name="connsiteX17" fmla="*/ 133350 w 133350"/>
                <a:gd name="connsiteY17" fmla="*/ 112704 h 734135"/>
                <a:gd name="connsiteX0" fmla="*/ 133350 w 133350"/>
                <a:gd name="connsiteY0" fmla="*/ 112704 h 720434"/>
                <a:gd name="connsiteX1" fmla="*/ 126815 w 133350"/>
                <a:gd name="connsiteY1" fmla="*/ 61650 h 720434"/>
                <a:gd name="connsiteX2" fmla="*/ 109304 w 133350"/>
                <a:gd name="connsiteY2" fmla="*/ 21378 h 720434"/>
                <a:gd name="connsiteX3" fmla="*/ 79224 w 133350"/>
                <a:gd name="connsiteY3" fmla="*/ 2806 h 720434"/>
                <a:gd name="connsiteX4" fmla="*/ 45929 w 133350"/>
                <a:gd name="connsiteY4" fmla="*/ 3867 h 720434"/>
                <a:gd name="connsiteX5" fmla="*/ 24621 w 133350"/>
                <a:gd name="connsiteY5" fmla="*/ 22020 h 720434"/>
                <a:gd name="connsiteX6" fmla="*/ 6772 w 133350"/>
                <a:gd name="connsiteY6" fmla="*/ 60912 h 720434"/>
                <a:gd name="connsiteX7" fmla="*/ 15 w 133350"/>
                <a:gd name="connsiteY7" fmla="*/ 110114 h 720434"/>
                <a:gd name="connsiteX8" fmla="*/ 0 w 133350"/>
                <a:gd name="connsiteY8" fmla="*/ 616386 h 720434"/>
                <a:gd name="connsiteX9" fmla="*/ 1735 w 133350"/>
                <a:gd name="connsiteY9" fmla="*/ 668782 h 720434"/>
                <a:gd name="connsiteX10" fmla="*/ 13097 w 133350"/>
                <a:gd name="connsiteY10" fmla="*/ 703170 h 720434"/>
                <a:gd name="connsiteX11" fmla="*/ 31387 w 133350"/>
                <a:gd name="connsiteY11" fmla="*/ 717965 h 720434"/>
                <a:gd name="connsiteX12" fmla="*/ 53641 w 133350"/>
                <a:gd name="connsiteY12" fmla="*/ 720434 h 720434"/>
                <a:gd name="connsiteX13" fmla="*/ 82930 w 133350"/>
                <a:gd name="connsiteY13" fmla="*/ 720347 h 720434"/>
                <a:gd name="connsiteX14" fmla="*/ 108279 w 133350"/>
                <a:gd name="connsiteY14" fmla="*/ 707158 h 720434"/>
                <a:gd name="connsiteX15" fmla="*/ 126386 w 133350"/>
                <a:gd name="connsiteY15" fmla="*/ 668354 h 720434"/>
                <a:gd name="connsiteX16" fmla="*/ 133330 w 133350"/>
                <a:gd name="connsiteY16" fmla="*/ 619257 h 720434"/>
                <a:gd name="connsiteX17" fmla="*/ 133350 w 133350"/>
                <a:gd name="connsiteY17" fmla="*/ 112704 h 720434"/>
                <a:gd name="connsiteX0" fmla="*/ 133350 w 133350"/>
                <a:gd name="connsiteY0" fmla="*/ 112704 h 720434"/>
                <a:gd name="connsiteX1" fmla="*/ 126815 w 133350"/>
                <a:gd name="connsiteY1" fmla="*/ 61650 h 720434"/>
                <a:gd name="connsiteX2" fmla="*/ 109304 w 133350"/>
                <a:gd name="connsiteY2" fmla="*/ 21378 h 720434"/>
                <a:gd name="connsiteX3" fmla="*/ 79224 w 133350"/>
                <a:gd name="connsiteY3" fmla="*/ 2806 h 720434"/>
                <a:gd name="connsiteX4" fmla="*/ 45929 w 133350"/>
                <a:gd name="connsiteY4" fmla="*/ 3867 h 720434"/>
                <a:gd name="connsiteX5" fmla="*/ 24621 w 133350"/>
                <a:gd name="connsiteY5" fmla="*/ 22020 h 720434"/>
                <a:gd name="connsiteX6" fmla="*/ 6772 w 133350"/>
                <a:gd name="connsiteY6" fmla="*/ 60912 h 720434"/>
                <a:gd name="connsiteX7" fmla="*/ 15 w 133350"/>
                <a:gd name="connsiteY7" fmla="*/ 110114 h 720434"/>
                <a:gd name="connsiteX8" fmla="*/ 0 w 133350"/>
                <a:gd name="connsiteY8" fmla="*/ 616386 h 720434"/>
                <a:gd name="connsiteX9" fmla="*/ 1735 w 133350"/>
                <a:gd name="connsiteY9" fmla="*/ 668782 h 720434"/>
                <a:gd name="connsiteX10" fmla="*/ 13097 w 133350"/>
                <a:gd name="connsiteY10" fmla="*/ 703170 h 720434"/>
                <a:gd name="connsiteX11" fmla="*/ 31387 w 133350"/>
                <a:gd name="connsiteY11" fmla="*/ 717965 h 720434"/>
                <a:gd name="connsiteX12" fmla="*/ 53641 w 133350"/>
                <a:gd name="connsiteY12" fmla="*/ 720434 h 720434"/>
                <a:gd name="connsiteX13" fmla="*/ 82930 w 133350"/>
                <a:gd name="connsiteY13" fmla="*/ 720347 h 720434"/>
                <a:gd name="connsiteX14" fmla="*/ 116158 w 133350"/>
                <a:gd name="connsiteY14" fmla="*/ 703219 h 720434"/>
                <a:gd name="connsiteX15" fmla="*/ 126386 w 133350"/>
                <a:gd name="connsiteY15" fmla="*/ 668354 h 720434"/>
                <a:gd name="connsiteX16" fmla="*/ 133330 w 133350"/>
                <a:gd name="connsiteY16" fmla="*/ 619257 h 720434"/>
                <a:gd name="connsiteX17" fmla="*/ 133350 w 133350"/>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24621 w 134265"/>
                <a:gd name="connsiteY5" fmla="*/ 22020 h 720434"/>
                <a:gd name="connsiteX6" fmla="*/ 6772 w 134265"/>
                <a:gd name="connsiteY6" fmla="*/ 60912 h 720434"/>
                <a:gd name="connsiteX7" fmla="*/ 15 w 134265"/>
                <a:gd name="connsiteY7" fmla="*/ 110114 h 720434"/>
                <a:gd name="connsiteX8" fmla="*/ 0 w 134265"/>
                <a:gd name="connsiteY8" fmla="*/ 616386 h 720434"/>
                <a:gd name="connsiteX9" fmla="*/ 1735 w 134265"/>
                <a:gd name="connsiteY9" fmla="*/ 668782 h 720434"/>
                <a:gd name="connsiteX10" fmla="*/ 13097 w 134265"/>
                <a:gd name="connsiteY10" fmla="*/ 703170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6158 w 134265"/>
                <a:gd name="connsiteY14" fmla="*/ 703219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24621 w 134265"/>
                <a:gd name="connsiteY5" fmla="*/ 22020 h 720434"/>
                <a:gd name="connsiteX6" fmla="*/ 6772 w 134265"/>
                <a:gd name="connsiteY6" fmla="*/ 60912 h 720434"/>
                <a:gd name="connsiteX7" fmla="*/ 15 w 134265"/>
                <a:gd name="connsiteY7" fmla="*/ 110114 h 720434"/>
                <a:gd name="connsiteX8" fmla="*/ 0 w 134265"/>
                <a:gd name="connsiteY8" fmla="*/ 616386 h 720434"/>
                <a:gd name="connsiteX9" fmla="*/ 1735 w 134265"/>
                <a:gd name="connsiteY9" fmla="*/ 668782 h 720434"/>
                <a:gd name="connsiteX10" fmla="*/ 13097 w 134265"/>
                <a:gd name="connsiteY10" fmla="*/ 703170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5173 w 134265"/>
                <a:gd name="connsiteY14" fmla="*/ 709128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24621 w 134265"/>
                <a:gd name="connsiteY5" fmla="*/ 22020 h 720434"/>
                <a:gd name="connsiteX6" fmla="*/ 6772 w 134265"/>
                <a:gd name="connsiteY6" fmla="*/ 60912 h 720434"/>
                <a:gd name="connsiteX7" fmla="*/ 15 w 134265"/>
                <a:gd name="connsiteY7" fmla="*/ 110114 h 720434"/>
                <a:gd name="connsiteX8" fmla="*/ 0 w 134265"/>
                <a:gd name="connsiteY8" fmla="*/ 616386 h 720434"/>
                <a:gd name="connsiteX9" fmla="*/ 1735 w 134265"/>
                <a:gd name="connsiteY9" fmla="*/ 668782 h 720434"/>
                <a:gd name="connsiteX10" fmla="*/ 11127 w 134265"/>
                <a:gd name="connsiteY10" fmla="*/ 696276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5173 w 134265"/>
                <a:gd name="connsiteY14" fmla="*/ 709128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24621 w 134265"/>
                <a:gd name="connsiteY5" fmla="*/ 22020 h 720434"/>
                <a:gd name="connsiteX6" fmla="*/ 6772 w 134265"/>
                <a:gd name="connsiteY6" fmla="*/ 60912 h 720434"/>
                <a:gd name="connsiteX7" fmla="*/ 15 w 134265"/>
                <a:gd name="connsiteY7" fmla="*/ 110114 h 720434"/>
                <a:gd name="connsiteX8" fmla="*/ 0 w 134265"/>
                <a:gd name="connsiteY8" fmla="*/ 616386 h 720434"/>
                <a:gd name="connsiteX9" fmla="*/ 1735 w 134265"/>
                <a:gd name="connsiteY9" fmla="*/ 668782 h 720434"/>
                <a:gd name="connsiteX10" fmla="*/ 11127 w 134265"/>
                <a:gd name="connsiteY10" fmla="*/ 696276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5173 w 134265"/>
                <a:gd name="connsiteY14" fmla="*/ 709128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24621 w 134265"/>
                <a:gd name="connsiteY5" fmla="*/ 22020 h 720434"/>
                <a:gd name="connsiteX6" fmla="*/ 6772 w 134265"/>
                <a:gd name="connsiteY6" fmla="*/ 60912 h 720434"/>
                <a:gd name="connsiteX7" fmla="*/ 15 w 134265"/>
                <a:gd name="connsiteY7" fmla="*/ 110114 h 720434"/>
                <a:gd name="connsiteX8" fmla="*/ 0 w 134265"/>
                <a:gd name="connsiteY8" fmla="*/ 616386 h 720434"/>
                <a:gd name="connsiteX9" fmla="*/ 1735 w 134265"/>
                <a:gd name="connsiteY9" fmla="*/ 668782 h 720434"/>
                <a:gd name="connsiteX10" fmla="*/ 11127 w 134265"/>
                <a:gd name="connsiteY10" fmla="*/ 696276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5173 w 134265"/>
                <a:gd name="connsiteY14" fmla="*/ 709128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3472 w 134387"/>
                <a:gd name="connsiteY0" fmla="*/ 112704 h 720434"/>
                <a:gd name="connsiteX1" fmla="*/ 126937 w 134387"/>
                <a:gd name="connsiteY1" fmla="*/ 61650 h 720434"/>
                <a:gd name="connsiteX2" fmla="*/ 109426 w 134387"/>
                <a:gd name="connsiteY2" fmla="*/ 21378 h 720434"/>
                <a:gd name="connsiteX3" fmla="*/ 79346 w 134387"/>
                <a:gd name="connsiteY3" fmla="*/ 2806 h 720434"/>
                <a:gd name="connsiteX4" fmla="*/ 46051 w 134387"/>
                <a:gd name="connsiteY4" fmla="*/ 3867 h 720434"/>
                <a:gd name="connsiteX5" fmla="*/ 24743 w 134387"/>
                <a:gd name="connsiteY5" fmla="*/ 22020 h 720434"/>
                <a:gd name="connsiteX6" fmla="*/ 0 w 134387"/>
                <a:gd name="connsiteY6" fmla="*/ 49093 h 720434"/>
                <a:gd name="connsiteX7" fmla="*/ 137 w 134387"/>
                <a:gd name="connsiteY7" fmla="*/ 110114 h 720434"/>
                <a:gd name="connsiteX8" fmla="*/ 122 w 134387"/>
                <a:gd name="connsiteY8" fmla="*/ 616386 h 720434"/>
                <a:gd name="connsiteX9" fmla="*/ 1857 w 134387"/>
                <a:gd name="connsiteY9" fmla="*/ 668782 h 720434"/>
                <a:gd name="connsiteX10" fmla="*/ 11249 w 134387"/>
                <a:gd name="connsiteY10" fmla="*/ 696276 h 720434"/>
                <a:gd name="connsiteX11" fmla="*/ 31509 w 134387"/>
                <a:gd name="connsiteY11" fmla="*/ 717965 h 720434"/>
                <a:gd name="connsiteX12" fmla="*/ 53763 w 134387"/>
                <a:gd name="connsiteY12" fmla="*/ 720434 h 720434"/>
                <a:gd name="connsiteX13" fmla="*/ 83052 w 134387"/>
                <a:gd name="connsiteY13" fmla="*/ 720347 h 720434"/>
                <a:gd name="connsiteX14" fmla="*/ 115295 w 134387"/>
                <a:gd name="connsiteY14" fmla="*/ 709128 h 720434"/>
                <a:gd name="connsiteX15" fmla="*/ 134387 w 134387"/>
                <a:gd name="connsiteY15" fmla="*/ 670324 h 720434"/>
                <a:gd name="connsiteX16" fmla="*/ 133452 w 134387"/>
                <a:gd name="connsiteY16" fmla="*/ 619257 h 720434"/>
                <a:gd name="connsiteX17" fmla="*/ 133472 w 134387"/>
                <a:gd name="connsiteY17" fmla="*/ 112704 h 720434"/>
                <a:gd name="connsiteX0" fmla="*/ 133472 w 134387"/>
                <a:gd name="connsiteY0" fmla="*/ 112704 h 720434"/>
                <a:gd name="connsiteX1" fmla="*/ 126937 w 134387"/>
                <a:gd name="connsiteY1" fmla="*/ 61650 h 720434"/>
                <a:gd name="connsiteX2" fmla="*/ 109426 w 134387"/>
                <a:gd name="connsiteY2" fmla="*/ 21378 h 720434"/>
                <a:gd name="connsiteX3" fmla="*/ 79346 w 134387"/>
                <a:gd name="connsiteY3" fmla="*/ 2806 h 720434"/>
                <a:gd name="connsiteX4" fmla="*/ 46051 w 134387"/>
                <a:gd name="connsiteY4" fmla="*/ 3867 h 720434"/>
                <a:gd name="connsiteX5" fmla="*/ 19818 w 134387"/>
                <a:gd name="connsiteY5" fmla="*/ 16111 h 720434"/>
                <a:gd name="connsiteX6" fmla="*/ 0 w 134387"/>
                <a:gd name="connsiteY6" fmla="*/ 49093 h 720434"/>
                <a:gd name="connsiteX7" fmla="*/ 137 w 134387"/>
                <a:gd name="connsiteY7" fmla="*/ 110114 h 720434"/>
                <a:gd name="connsiteX8" fmla="*/ 122 w 134387"/>
                <a:gd name="connsiteY8" fmla="*/ 616386 h 720434"/>
                <a:gd name="connsiteX9" fmla="*/ 1857 w 134387"/>
                <a:gd name="connsiteY9" fmla="*/ 668782 h 720434"/>
                <a:gd name="connsiteX10" fmla="*/ 11249 w 134387"/>
                <a:gd name="connsiteY10" fmla="*/ 696276 h 720434"/>
                <a:gd name="connsiteX11" fmla="*/ 31509 w 134387"/>
                <a:gd name="connsiteY11" fmla="*/ 717965 h 720434"/>
                <a:gd name="connsiteX12" fmla="*/ 53763 w 134387"/>
                <a:gd name="connsiteY12" fmla="*/ 720434 h 720434"/>
                <a:gd name="connsiteX13" fmla="*/ 83052 w 134387"/>
                <a:gd name="connsiteY13" fmla="*/ 720347 h 720434"/>
                <a:gd name="connsiteX14" fmla="*/ 115295 w 134387"/>
                <a:gd name="connsiteY14" fmla="*/ 709128 h 720434"/>
                <a:gd name="connsiteX15" fmla="*/ 134387 w 134387"/>
                <a:gd name="connsiteY15" fmla="*/ 670324 h 720434"/>
                <a:gd name="connsiteX16" fmla="*/ 133452 w 134387"/>
                <a:gd name="connsiteY16" fmla="*/ 619257 h 720434"/>
                <a:gd name="connsiteX17" fmla="*/ 133472 w 134387"/>
                <a:gd name="connsiteY17" fmla="*/ 112704 h 720434"/>
                <a:gd name="connsiteX0" fmla="*/ 133472 w 134387"/>
                <a:gd name="connsiteY0" fmla="*/ 112704 h 720434"/>
                <a:gd name="connsiteX1" fmla="*/ 126937 w 134387"/>
                <a:gd name="connsiteY1" fmla="*/ 61650 h 720434"/>
                <a:gd name="connsiteX2" fmla="*/ 109426 w 134387"/>
                <a:gd name="connsiteY2" fmla="*/ 21378 h 720434"/>
                <a:gd name="connsiteX3" fmla="*/ 79346 w 134387"/>
                <a:gd name="connsiteY3" fmla="*/ 2806 h 720434"/>
                <a:gd name="connsiteX4" fmla="*/ 46051 w 134387"/>
                <a:gd name="connsiteY4" fmla="*/ 3867 h 720434"/>
                <a:gd name="connsiteX5" fmla="*/ 19818 w 134387"/>
                <a:gd name="connsiteY5" fmla="*/ 16111 h 720434"/>
                <a:gd name="connsiteX6" fmla="*/ 0 w 134387"/>
                <a:gd name="connsiteY6" fmla="*/ 49093 h 720434"/>
                <a:gd name="connsiteX7" fmla="*/ 137 w 134387"/>
                <a:gd name="connsiteY7" fmla="*/ 110114 h 720434"/>
                <a:gd name="connsiteX8" fmla="*/ 122 w 134387"/>
                <a:gd name="connsiteY8" fmla="*/ 616386 h 720434"/>
                <a:gd name="connsiteX9" fmla="*/ 1857 w 134387"/>
                <a:gd name="connsiteY9" fmla="*/ 668782 h 720434"/>
                <a:gd name="connsiteX10" fmla="*/ 11249 w 134387"/>
                <a:gd name="connsiteY10" fmla="*/ 696276 h 720434"/>
                <a:gd name="connsiteX11" fmla="*/ 31509 w 134387"/>
                <a:gd name="connsiteY11" fmla="*/ 717965 h 720434"/>
                <a:gd name="connsiteX12" fmla="*/ 53763 w 134387"/>
                <a:gd name="connsiteY12" fmla="*/ 720434 h 720434"/>
                <a:gd name="connsiteX13" fmla="*/ 83052 w 134387"/>
                <a:gd name="connsiteY13" fmla="*/ 720347 h 720434"/>
                <a:gd name="connsiteX14" fmla="*/ 115295 w 134387"/>
                <a:gd name="connsiteY14" fmla="*/ 709128 h 720434"/>
                <a:gd name="connsiteX15" fmla="*/ 134387 w 134387"/>
                <a:gd name="connsiteY15" fmla="*/ 670324 h 720434"/>
                <a:gd name="connsiteX16" fmla="*/ 133452 w 134387"/>
                <a:gd name="connsiteY16" fmla="*/ 619257 h 720434"/>
                <a:gd name="connsiteX17" fmla="*/ 133472 w 134387"/>
                <a:gd name="connsiteY17" fmla="*/ 112704 h 720434"/>
                <a:gd name="connsiteX0" fmla="*/ 133472 w 134387"/>
                <a:gd name="connsiteY0" fmla="*/ 112704 h 720434"/>
                <a:gd name="connsiteX1" fmla="*/ 126937 w 134387"/>
                <a:gd name="connsiteY1" fmla="*/ 61650 h 720434"/>
                <a:gd name="connsiteX2" fmla="*/ 109426 w 134387"/>
                <a:gd name="connsiteY2" fmla="*/ 21378 h 720434"/>
                <a:gd name="connsiteX3" fmla="*/ 79346 w 134387"/>
                <a:gd name="connsiteY3" fmla="*/ 2806 h 720434"/>
                <a:gd name="connsiteX4" fmla="*/ 46051 w 134387"/>
                <a:gd name="connsiteY4" fmla="*/ 3867 h 720434"/>
                <a:gd name="connsiteX5" fmla="*/ 19818 w 134387"/>
                <a:gd name="connsiteY5" fmla="*/ 16111 h 720434"/>
                <a:gd name="connsiteX6" fmla="*/ 0 w 134387"/>
                <a:gd name="connsiteY6" fmla="*/ 49093 h 720434"/>
                <a:gd name="connsiteX7" fmla="*/ 137 w 134387"/>
                <a:gd name="connsiteY7" fmla="*/ 110114 h 720434"/>
                <a:gd name="connsiteX8" fmla="*/ 122 w 134387"/>
                <a:gd name="connsiteY8" fmla="*/ 616386 h 720434"/>
                <a:gd name="connsiteX9" fmla="*/ 1857 w 134387"/>
                <a:gd name="connsiteY9" fmla="*/ 668782 h 720434"/>
                <a:gd name="connsiteX10" fmla="*/ 11249 w 134387"/>
                <a:gd name="connsiteY10" fmla="*/ 696276 h 720434"/>
                <a:gd name="connsiteX11" fmla="*/ 31509 w 134387"/>
                <a:gd name="connsiteY11" fmla="*/ 717965 h 720434"/>
                <a:gd name="connsiteX12" fmla="*/ 53763 w 134387"/>
                <a:gd name="connsiteY12" fmla="*/ 720434 h 720434"/>
                <a:gd name="connsiteX13" fmla="*/ 83052 w 134387"/>
                <a:gd name="connsiteY13" fmla="*/ 720347 h 720434"/>
                <a:gd name="connsiteX14" fmla="*/ 115295 w 134387"/>
                <a:gd name="connsiteY14" fmla="*/ 709128 h 720434"/>
                <a:gd name="connsiteX15" fmla="*/ 134387 w 134387"/>
                <a:gd name="connsiteY15" fmla="*/ 670324 h 720434"/>
                <a:gd name="connsiteX16" fmla="*/ 133452 w 134387"/>
                <a:gd name="connsiteY16" fmla="*/ 619257 h 720434"/>
                <a:gd name="connsiteX17" fmla="*/ 133472 w 134387"/>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19696 w 134265"/>
                <a:gd name="connsiteY5" fmla="*/ 16111 h 720434"/>
                <a:gd name="connsiteX6" fmla="*/ 4802 w 134265"/>
                <a:gd name="connsiteY6" fmla="*/ 49093 h 720434"/>
                <a:gd name="connsiteX7" fmla="*/ 15 w 134265"/>
                <a:gd name="connsiteY7" fmla="*/ 110114 h 720434"/>
                <a:gd name="connsiteX8" fmla="*/ 0 w 134265"/>
                <a:gd name="connsiteY8" fmla="*/ 616386 h 720434"/>
                <a:gd name="connsiteX9" fmla="*/ 1735 w 134265"/>
                <a:gd name="connsiteY9" fmla="*/ 668782 h 720434"/>
                <a:gd name="connsiteX10" fmla="*/ 11127 w 134265"/>
                <a:gd name="connsiteY10" fmla="*/ 696276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5173 w 134265"/>
                <a:gd name="connsiteY14" fmla="*/ 709128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5015 w 135930"/>
                <a:gd name="connsiteY0" fmla="*/ 112704 h 720434"/>
                <a:gd name="connsiteX1" fmla="*/ 128480 w 135930"/>
                <a:gd name="connsiteY1" fmla="*/ 61650 h 720434"/>
                <a:gd name="connsiteX2" fmla="*/ 110969 w 135930"/>
                <a:gd name="connsiteY2" fmla="*/ 21378 h 720434"/>
                <a:gd name="connsiteX3" fmla="*/ 80889 w 135930"/>
                <a:gd name="connsiteY3" fmla="*/ 2806 h 720434"/>
                <a:gd name="connsiteX4" fmla="*/ 47594 w 135930"/>
                <a:gd name="connsiteY4" fmla="*/ 3867 h 720434"/>
                <a:gd name="connsiteX5" fmla="*/ 21361 w 135930"/>
                <a:gd name="connsiteY5" fmla="*/ 16111 h 720434"/>
                <a:gd name="connsiteX6" fmla="*/ 6467 w 135930"/>
                <a:gd name="connsiteY6" fmla="*/ 49093 h 720434"/>
                <a:gd name="connsiteX7" fmla="*/ 1680 w 135930"/>
                <a:gd name="connsiteY7" fmla="*/ 110114 h 720434"/>
                <a:gd name="connsiteX8" fmla="*/ 1665 w 135930"/>
                <a:gd name="connsiteY8" fmla="*/ 616386 h 720434"/>
                <a:gd name="connsiteX9" fmla="*/ 3400 w 135930"/>
                <a:gd name="connsiteY9" fmla="*/ 668782 h 720434"/>
                <a:gd name="connsiteX10" fmla="*/ 12792 w 135930"/>
                <a:gd name="connsiteY10" fmla="*/ 696276 h 720434"/>
                <a:gd name="connsiteX11" fmla="*/ 33052 w 135930"/>
                <a:gd name="connsiteY11" fmla="*/ 717965 h 720434"/>
                <a:gd name="connsiteX12" fmla="*/ 55306 w 135930"/>
                <a:gd name="connsiteY12" fmla="*/ 720434 h 720434"/>
                <a:gd name="connsiteX13" fmla="*/ 84595 w 135930"/>
                <a:gd name="connsiteY13" fmla="*/ 720347 h 720434"/>
                <a:gd name="connsiteX14" fmla="*/ 116838 w 135930"/>
                <a:gd name="connsiteY14" fmla="*/ 709128 h 720434"/>
                <a:gd name="connsiteX15" fmla="*/ 135930 w 135930"/>
                <a:gd name="connsiteY15" fmla="*/ 670324 h 720434"/>
                <a:gd name="connsiteX16" fmla="*/ 134995 w 135930"/>
                <a:gd name="connsiteY16" fmla="*/ 619257 h 720434"/>
                <a:gd name="connsiteX17" fmla="*/ 135015 w 135930"/>
                <a:gd name="connsiteY17" fmla="*/ 112704 h 720434"/>
                <a:gd name="connsiteX0" fmla="*/ 133938 w 134853"/>
                <a:gd name="connsiteY0" fmla="*/ 112704 h 720434"/>
                <a:gd name="connsiteX1" fmla="*/ 127403 w 134853"/>
                <a:gd name="connsiteY1" fmla="*/ 61650 h 720434"/>
                <a:gd name="connsiteX2" fmla="*/ 109892 w 134853"/>
                <a:gd name="connsiteY2" fmla="*/ 21378 h 720434"/>
                <a:gd name="connsiteX3" fmla="*/ 79812 w 134853"/>
                <a:gd name="connsiteY3" fmla="*/ 2806 h 720434"/>
                <a:gd name="connsiteX4" fmla="*/ 46517 w 134853"/>
                <a:gd name="connsiteY4" fmla="*/ 3867 h 720434"/>
                <a:gd name="connsiteX5" fmla="*/ 20284 w 134853"/>
                <a:gd name="connsiteY5" fmla="*/ 16111 h 720434"/>
                <a:gd name="connsiteX6" fmla="*/ 5390 w 134853"/>
                <a:gd name="connsiteY6" fmla="*/ 49093 h 720434"/>
                <a:gd name="connsiteX7" fmla="*/ 603 w 134853"/>
                <a:gd name="connsiteY7" fmla="*/ 110114 h 720434"/>
                <a:gd name="connsiteX8" fmla="*/ 588 w 134853"/>
                <a:gd name="connsiteY8" fmla="*/ 616386 h 720434"/>
                <a:gd name="connsiteX9" fmla="*/ 2323 w 134853"/>
                <a:gd name="connsiteY9" fmla="*/ 668782 h 720434"/>
                <a:gd name="connsiteX10" fmla="*/ 11715 w 134853"/>
                <a:gd name="connsiteY10" fmla="*/ 696276 h 720434"/>
                <a:gd name="connsiteX11" fmla="*/ 31975 w 134853"/>
                <a:gd name="connsiteY11" fmla="*/ 717965 h 720434"/>
                <a:gd name="connsiteX12" fmla="*/ 54229 w 134853"/>
                <a:gd name="connsiteY12" fmla="*/ 720434 h 720434"/>
                <a:gd name="connsiteX13" fmla="*/ 83518 w 134853"/>
                <a:gd name="connsiteY13" fmla="*/ 720347 h 720434"/>
                <a:gd name="connsiteX14" fmla="*/ 115761 w 134853"/>
                <a:gd name="connsiteY14" fmla="*/ 709128 h 720434"/>
                <a:gd name="connsiteX15" fmla="*/ 134853 w 134853"/>
                <a:gd name="connsiteY15" fmla="*/ 670324 h 720434"/>
                <a:gd name="connsiteX16" fmla="*/ 133918 w 134853"/>
                <a:gd name="connsiteY16" fmla="*/ 619257 h 720434"/>
                <a:gd name="connsiteX17" fmla="*/ 133938 w 134853"/>
                <a:gd name="connsiteY17" fmla="*/ 112704 h 72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853" h="720434">
                  <a:moveTo>
                    <a:pt x="133938" y="112704"/>
                  </a:moveTo>
                  <a:lnTo>
                    <a:pt x="127403" y="61650"/>
                  </a:lnTo>
                  <a:lnTo>
                    <a:pt x="109892" y="21378"/>
                  </a:lnTo>
                  <a:cubicBezTo>
                    <a:pt x="99865" y="15187"/>
                    <a:pt x="106582" y="9982"/>
                    <a:pt x="79812" y="2806"/>
                  </a:cubicBezTo>
                  <a:cubicBezTo>
                    <a:pt x="68714" y="3160"/>
                    <a:pt x="77313" y="-4366"/>
                    <a:pt x="46517" y="3867"/>
                  </a:cubicBezTo>
                  <a:lnTo>
                    <a:pt x="20284" y="16111"/>
                  </a:lnTo>
                  <a:cubicBezTo>
                    <a:pt x="13678" y="27105"/>
                    <a:pt x="16921" y="20371"/>
                    <a:pt x="5390" y="49093"/>
                  </a:cubicBezTo>
                  <a:cubicBezTo>
                    <a:pt x="-2443" y="67463"/>
                    <a:pt x="557" y="89774"/>
                    <a:pt x="603" y="110114"/>
                  </a:cubicBezTo>
                  <a:cubicBezTo>
                    <a:pt x="598" y="278871"/>
                    <a:pt x="593" y="447629"/>
                    <a:pt x="588" y="616386"/>
                  </a:cubicBezTo>
                  <a:cubicBezTo>
                    <a:pt x="1166" y="633851"/>
                    <a:pt x="1745" y="651317"/>
                    <a:pt x="2323" y="668782"/>
                  </a:cubicBezTo>
                  <a:lnTo>
                    <a:pt x="11715" y="696276"/>
                  </a:lnTo>
                  <a:lnTo>
                    <a:pt x="31975" y="717965"/>
                  </a:lnTo>
                  <a:lnTo>
                    <a:pt x="54229" y="720434"/>
                  </a:lnTo>
                  <a:lnTo>
                    <a:pt x="83518" y="720347"/>
                  </a:lnTo>
                  <a:cubicBezTo>
                    <a:pt x="94266" y="716607"/>
                    <a:pt x="91225" y="723701"/>
                    <a:pt x="115761" y="709128"/>
                  </a:cubicBezTo>
                  <a:cubicBezTo>
                    <a:pt x="126065" y="690284"/>
                    <a:pt x="128489" y="683259"/>
                    <a:pt x="134853" y="670324"/>
                  </a:cubicBezTo>
                  <a:cubicBezTo>
                    <a:pt x="134541" y="653302"/>
                    <a:pt x="134230" y="636279"/>
                    <a:pt x="133918" y="619257"/>
                  </a:cubicBezTo>
                  <a:cubicBezTo>
                    <a:pt x="133925" y="450406"/>
                    <a:pt x="133931" y="281555"/>
                    <a:pt x="133938" y="112704"/>
                  </a:cubicBezTo>
                  <a:close/>
                </a:path>
              </a:pathLst>
            </a:custGeom>
            <a:gradFill flip="none" rotWithShape="1">
              <a:gsLst>
                <a:gs pos="26000">
                  <a:schemeClr val="accent5">
                    <a:lumMod val="40000"/>
                    <a:lumOff val="60000"/>
                  </a:schemeClr>
                </a:gs>
                <a:gs pos="0">
                  <a:schemeClr val="accent5">
                    <a:lumMod val="75000"/>
                  </a:schemeClr>
                </a:gs>
                <a:gs pos="48000">
                  <a:schemeClr val="accent5">
                    <a:lumMod val="20000"/>
                    <a:lumOff val="80000"/>
                  </a:schemeClr>
                </a:gs>
                <a:gs pos="100000">
                  <a:schemeClr val="accent5">
                    <a:lumMod val="50000"/>
                  </a:schemeClr>
                </a:gs>
              </a:gsLst>
              <a:lin ang="0" scaled="0"/>
              <a:tileRect/>
            </a:gradFill>
          </p:spPr>
          <p:txBody>
            <a:bodyPr wrap="square" lIns="0" tIns="0" rIns="0" bIns="0" rtlCol="0"/>
            <a:lstStyle/>
            <a:p>
              <a:endParaRPr/>
            </a:p>
          </p:txBody>
        </p:sp>
        <p:sp>
          <p:nvSpPr>
            <p:cNvPr id="19" name="object 14">
              <a:extLst>
                <a:ext uri="{FF2B5EF4-FFF2-40B4-BE49-F238E27FC236}">
                  <a16:creationId xmlns:a16="http://schemas.microsoft.com/office/drawing/2014/main" id="{C337E5BB-6AAD-FED0-D392-1E335CE6AB8F}"/>
                </a:ext>
              </a:extLst>
            </p:cNvPr>
            <p:cNvSpPr txBox="1"/>
            <p:nvPr/>
          </p:nvSpPr>
          <p:spPr>
            <a:xfrm>
              <a:off x="4490625" y="2692877"/>
              <a:ext cx="251100" cy="276999"/>
            </a:xfrm>
            <a:prstGeom prst="rect">
              <a:avLst/>
            </a:prstGeom>
          </p:spPr>
          <p:txBody>
            <a:bodyPr vert="horz" wrap="square" lIns="0" tIns="0" rIns="0" bIns="0" rtlCol="0">
              <a:spAutoFit/>
            </a:bodyPr>
            <a:lstStyle/>
            <a:p>
              <a:pPr marL="12700">
                <a:lnSpc>
                  <a:spcPct val="100000"/>
                </a:lnSpc>
              </a:pPr>
              <a:r>
                <a:rPr lang="tr-TR" b="1" dirty="0">
                  <a:cs typeface="Times New Roman"/>
                </a:rPr>
                <a:t>C</a:t>
              </a:r>
              <a:endParaRPr b="1" dirty="0">
                <a:cs typeface="Times New Roman"/>
              </a:endParaRPr>
            </a:p>
          </p:txBody>
        </p:sp>
        <p:sp>
          <p:nvSpPr>
            <p:cNvPr id="20" name="object 16">
              <a:extLst>
                <a:ext uri="{FF2B5EF4-FFF2-40B4-BE49-F238E27FC236}">
                  <a16:creationId xmlns:a16="http://schemas.microsoft.com/office/drawing/2014/main" id="{B08F86EC-406A-A777-3EB6-0C52EBB2463B}"/>
                </a:ext>
              </a:extLst>
            </p:cNvPr>
            <p:cNvSpPr/>
            <p:nvPr/>
          </p:nvSpPr>
          <p:spPr>
            <a:xfrm>
              <a:off x="4892294" y="4217081"/>
              <a:ext cx="1268928" cy="131128"/>
            </a:xfrm>
            <a:custGeom>
              <a:avLst/>
              <a:gdLst/>
              <a:ahLst/>
              <a:cxnLst/>
              <a:rect l="l" t="t" r="r" b="b"/>
              <a:pathLst>
                <a:path w="400050" h="76200">
                  <a:moveTo>
                    <a:pt x="323850" y="0"/>
                  </a:moveTo>
                  <a:lnTo>
                    <a:pt x="323850" y="76200"/>
                  </a:lnTo>
                  <a:lnTo>
                    <a:pt x="383285" y="46482"/>
                  </a:lnTo>
                  <a:lnTo>
                    <a:pt x="336042" y="46482"/>
                  </a:lnTo>
                  <a:lnTo>
                    <a:pt x="336042" y="30480"/>
                  </a:lnTo>
                  <a:lnTo>
                    <a:pt x="384810" y="30480"/>
                  </a:lnTo>
                  <a:lnTo>
                    <a:pt x="323850" y="0"/>
                  </a:lnTo>
                  <a:close/>
                </a:path>
                <a:path w="400050" h="76200">
                  <a:moveTo>
                    <a:pt x="323850" y="30480"/>
                  </a:moveTo>
                  <a:lnTo>
                    <a:pt x="0" y="30480"/>
                  </a:lnTo>
                  <a:lnTo>
                    <a:pt x="0" y="46482"/>
                  </a:lnTo>
                  <a:lnTo>
                    <a:pt x="323850" y="46482"/>
                  </a:lnTo>
                  <a:lnTo>
                    <a:pt x="323850" y="30480"/>
                  </a:lnTo>
                  <a:close/>
                </a:path>
                <a:path w="400050" h="76200">
                  <a:moveTo>
                    <a:pt x="384810" y="30480"/>
                  </a:moveTo>
                  <a:lnTo>
                    <a:pt x="336042" y="30480"/>
                  </a:lnTo>
                  <a:lnTo>
                    <a:pt x="336042" y="46482"/>
                  </a:lnTo>
                  <a:lnTo>
                    <a:pt x="383285" y="46482"/>
                  </a:lnTo>
                  <a:lnTo>
                    <a:pt x="400050" y="38100"/>
                  </a:lnTo>
                  <a:lnTo>
                    <a:pt x="384810" y="30480"/>
                  </a:lnTo>
                  <a:close/>
                </a:path>
              </a:pathLst>
            </a:custGeom>
            <a:solidFill>
              <a:srgbClr val="C00000"/>
            </a:solidFill>
          </p:spPr>
          <p:txBody>
            <a:bodyPr wrap="square" lIns="0" tIns="0" rIns="0" bIns="0" rtlCol="0"/>
            <a:lstStyle/>
            <a:p>
              <a:endParaRPr/>
            </a:p>
          </p:txBody>
        </p:sp>
        <p:sp>
          <p:nvSpPr>
            <p:cNvPr id="21" name="object 17">
              <a:extLst>
                <a:ext uri="{FF2B5EF4-FFF2-40B4-BE49-F238E27FC236}">
                  <a16:creationId xmlns:a16="http://schemas.microsoft.com/office/drawing/2014/main" id="{78DD2D1C-F9C4-186D-E041-BAEF70E9734D}"/>
                </a:ext>
              </a:extLst>
            </p:cNvPr>
            <p:cNvSpPr/>
            <p:nvPr/>
          </p:nvSpPr>
          <p:spPr>
            <a:xfrm>
              <a:off x="4906503" y="2795843"/>
              <a:ext cx="1268928" cy="131128"/>
            </a:xfrm>
            <a:custGeom>
              <a:avLst/>
              <a:gdLst/>
              <a:ahLst/>
              <a:cxnLst/>
              <a:rect l="l" t="t" r="r" b="b"/>
              <a:pathLst>
                <a:path w="382269" h="76200">
                  <a:moveTo>
                    <a:pt x="305561" y="0"/>
                  </a:moveTo>
                  <a:lnTo>
                    <a:pt x="305561" y="76200"/>
                  </a:lnTo>
                  <a:lnTo>
                    <a:pt x="366521" y="45720"/>
                  </a:lnTo>
                  <a:lnTo>
                    <a:pt x="317754" y="45720"/>
                  </a:lnTo>
                  <a:lnTo>
                    <a:pt x="317754" y="29718"/>
                  </a:lnTo>
                  <a:lnTo>
                    <a:pt x="364998" y="29718"/>
                  </a:lnTo>
                  <a:lnTo>
                    <a:pt x="305561" y="0"/>
                  </a:lnTo>
                  <a:close/>
                </a:path>
                <a:path w="382269" h="76200">
                  <a:moveTo>
                    <a:pt x="305561" y="29718"/>
                  </a:moveTo>
                  <a:lnTo>
                    <a:pt x="0" y="29718"/>
                  </a:lnTo>
                  <a:lnTo>
                    <a:pt x="0" y="45720"/>
                  </a:lnTo>
                  <a:lnTo>
                    <a:pt x="305561" y="45720"/>
                  </a:lnTo>
                  <a:lnTo>
                    <a:pt x="305561" y="29718"/>
                  </a:lnTo>
                  <a:close/>
                </a:path>
                <a:path w="382269" h="76200">
                  <a:moveTo>
                    <a:pt x="364998" y="29718"/>
                  </a:moveTo>
                  <a:lnTo>
                    <a:pt x="317754" y="29718"/>
                  </a:lnTo>
                  <a:lnTo>
                    <a:pt x="317754" y="45720"/>
                  </a:lnTo>
                  <a:lnTo>
                    <a:pt x="366521" y="45720"/>
                  </a:lnTo>
                  <a:lnTo>
                    <a:pt x="381761" y="38100"/>
                  </a:lnTo>
                  <a:lnTo>
                    <a:pt x="364998" y="29718"/>
                  </a:lnTo>
                  <a:close/>
                </a:path>
              </a:pathLst>
            </a:custGeom>
            <a:solidFill>
              <a:srgbClr val="C00000"/>
            </a:solidFill>
          </p:spPr>
          <p:txBody>
            <a:bodyPr wrap="square" lIns="0" tIns="0" rIns="0" bIns="0" rtlCol="0"/>
            <a:lstStyle/>
            <a:p>
              <a:endParaRPr/>
            </a:p>
          </p:txBody>
        </p:sp>
        <p:sp>
          <p:nvSpPr>
            <p:cNvPr id="22" name="object 18">
              <a:extLst>
                <a:ext uri="{FF2B5EF4-FFF2-40B4-BE49-F238E27FC236}">
                  <a16:creationId xmlns:a16="http://schemas.microsoft.com/office/drawing/2014/main" id="{CF4EC1F9-7058-CAEF-08D5-C3C8D230CCC6}"/>
                </a:ext>
              </a:extLst>
            </p:cNvPr>
            <p:cNvSpPr txBox="1"/>
            <p:nvPr/>
          </p:nvSpPr>
          <p:spPr>
            <a:xfrm>
              <a:off x="5597693" y="2501393"/>
              <a:ext cx="1268928" cy="276999"/>
            </a:xfrm>
            <a:prstGeom prst="rect">
              <a:avLst/>
            </a:prstGeom>
          </p:spPr>
          <p:txBody>
            <a:bodyPr vert="horz" wrap="square" lIns="0" tIns="0" rIns="0" bIns="0" rtlCol="0">
              <a:spAutoFit/>
            </a:bodyPr>
            <a:lstStyle>
              <a:defPPr>
                <a:defRPr lang="tr-TR"/>
              </a:defPPr>
              <a:lvl1pPr marL="12700">
                <a:lnSpc>
                  <a:spcPct val="100000"/>
                </a:lnSpc>
                <a:defRPr sz="1600" spc="-67" baseline="8333">
                  <a:latin typeface="Times New Roman"/>
                  <a:cs typeface="Times New Roman"/>
                </a:defRPr>
              </a:lvl1pPr>
            </a:lstStyle>
            <a:p>
              <a:r>
                <a:rPr lang="tr-TR" sz="1800" baseline="0" dirty="0">
                  <a:solidFill>
                    <a:srgbClr val="C00000"/>
                  </a:solidFill>
                  <a:latin typeface="+mn-lt"/>
                </a:rPr>
                <a:t>F</a:t>
              </a:r>
              <a:r>
                <a:rPr lang="tr-TR" sz="1800" baseline="-25000" dirty="0">
                  <a:solidFill>
                    <a:srgbClr val="C00000"/>
                  </a:solidFill>
                  <a:latin typeface="+mn-lt"/>
                </a:rPr>
                <a:t>2</a:t>
              </a:r>
              <a:r>
                <a:rPr lang="tr-TR" sz="1800" baseline="0" dirty="0">
                  <a:solidFill>
                    <a:srgbClr val="C00000"/>
                  </a:solidFill>
                  <a:latin typeface="+mn-lt"/>
                </a:rPr>
                <a:t> = </a:t>
              </a:r>
              <a:r>
                <a:rPr sz="1800" baseline="0" dirty="0">
                  <a:solidFill>
                    <a:srgbClr val="C00000"/>
                  </a:solidFill>
                  <a:latin typeface="+mn-lt"/>
                </a:rPr>
                <a:t>200 N</a:t>
              </a:r>
            </a:p>
          </p:txBody>
        </p:sp>
        <p:sp>
          <p:nvSpPr>
            <p:cNvPr id="23" name="object 19">
              <a:extLst>
                <a:ext uri="{FF2B5EF4-FFF2-40B4-BE49-F238E27FC236}">
                  <a16:creationId xmlns:a16="http://schemas.microsoft.com/office/drawing/2014/main" id="{5EE2116E-C8FC-3CFB-C00B-9B4932AABE10}"/>
                </a:ext>
              </a:extLst>
            </p:cNvPr>
            <p:cNvSpPr/>
            <p:nvPr/>
          </p:nvSpPr>
          <p:spPr>
            <a:xfrm>
              <a:off x="6246057" y="2865910"/>
              <a:ext cx="314599" cy="2983"/>
            </a:xfrm>
            <a:custGeom>
              <a:avLst/>
              <a:gdLst/>
              <a:ahLst/>
              <a:cxnLst/>
              <a:rect l="l" t="t" r="r" b="b"/>
              <a:pathLst>
                <a:path w="138429" h="1269">
                  <a:moveTo>
                    <a:pt x="0" y="0"/>
                  </a:moveTo>
                  <a:lnTo>
                    <a:pt x="137922" y="761"/>
                  </a:lnTo>
                </a:path>
              </a:pathLst>
            </a:custGeom>
            <a:ln w="9525">
              <a:solidFill>
                <a:srgbClr val="000000"/>
              </a:solidFill>
            </a:ln>
          </p:spPr>
          <p:txBody>
            <a:bodyPr wrap="square" lIns="0" tIns="0" rIns="0" bIns="0" rtlCol="0"/>
            <a:lstStyle/>
            <a:p>
              <a:endParaRPr/>
            </a:p>
          </p:txBody>
        </p:sp>
        <p:sp>
          <p:nvSpPr>
            <p:cNvPr id="24" name="object 20">
              <a:extLst>
                <a:ext uri="{FF2B5EF4-FFF2-40B4-BE49-F238E27FC236}">
                  <a16:creationId xmlns:a16="http://schemas.microsoft.com/office/drawing/2014/main" id="{3A10DFAD-FCC7-5250-50B2-5108A251CB14}"/>
                </a:ext>
              </a:extLst>
            </p:cNvPr>
            <p:cNvSpPr txBox="1"/>
            <p:nvPr/>
          </p:nvSpPr>
          <p:spPr>
            <a:xfrm>
              <a:off x="6479431" y="3393859"/>
              <a:ext cx="544055" cy="276999"/>
            </a:xfrm>
            <a:prstGeom prst="rect">
              <a:avLst/>
            </a:prstGeom>
          </p:spPr>
          <p:txBody>
            <a:bodyPr vert="horz" wrap="square" lIns="0" tIns="0" rIns="0" bIns="0" rtlCol="0">
              <a:spAutoFit/>
            </a:bodyPr>
            <a:lstStyle/>
            <a:p>
              <a:pPr marL="12700">
                <a:lnSpc>
                  <a:spcPct val="100000"/>
                </a:lnSpc>
              </a:pPr>
              <a:r>
                <a:rPr spc="-10" dirty="0">
                  <a:cs typeface="Times New Roman"/>
                </a:rPr>
                <a:t>2 m</a:t>
              </a:r>
              <a:endParaRPr dirty="0">
                <a:cs typeface="Times New Roman"/>
              </a:endParaRPr>
            </a:p>
          </p:txBody>
        </p:sp>
        <p:sp>
          <p:nvSpPr>
            <p:cNvPr id="25" name="object 21">
              <a:extLst>
                <a:ext uri="{FF2B5EF4-FFF2-40B4-BE49-F238E27FC236}">
                  <a16:creationId xmlns:a16="http://schemas.microsoft.com/office/drawing/2014/main" id="{A0C90244-B359-81BF-2955-54671701DE74}"/>
                </a:ext>
              </a:extLst>
            </p:cNvPr>
            <p:cNvSpPr/>
            <p:nvPr/>
          </p:nvSpPr>
          <p:spPr>
            <a:xfrm>
              <a:off x="6352469" y="2859742"/>
              <a:ext cx="96011" cy="1435614"/>
            </a:xfrm>
            <a:custGeom>
              <a:avLst/>
              <a:gdLst/>
              <a:ahLst/>
              <a:cxnLst/>
              <a:rect l="l" t="t" r="r" b="b"/>
              <a:pathLst>
                <a:path w="51435" h="578485">
                  <a:moveTo>
                    <a:pt x="20574" y="502157"/>
                  </a:moveTo>
                  <a:lnTo>
                    <a:pt x="0" y="502157"/>
                  </a:lnTo>
                  <a:lnTo>
                    <a:pt x="25145" y="578357"/>
                  </a:lnTo>
                  <a:lnTo>
                    <a:pt x="45095" y="519683"/>
                  </a:lnTo>
                  <a:lnTo>
                    <a:pt x="25145" y="519683"/>
                  </a:lnTo>
                  <a:lnTo>
                    <a:pt x="22097" y="518159"/>
                  </a:lnTo>
                  <a:lnTo>
                    <a:pt x="20574" y="514350"/>
                  </a:lnTo>
                  <a:lnTo>
                    <a:pt x="20574" y="502157"/>
                  </a:lnTo>
                  <a:close/>
                </a:path>
                <a:path w="51435" h="578485">
                  <a:moveTo>
                    <a:pt x="25145" y="59435"/>
                  </a:moveTo>
                  <a:lnTo>
                    <a:pt x="22097" y="60197"/>
                  </a:lnTo>
                  <a:lnTo>
                    <a:pt x="20574" y="64007"/>
                  </a:lnTo>
                  <a:lnTo>
                    <a:pt x="20574" y="514350"/>
                  </a:lnTo>
                  <a:lnTo>
                    <a:pt x="22097" y="518159"/>
                  </a:lnTo>
                  <a:lnTo>
                    <a:pt x="25145" y="519683"/>
                  </a:lnTo>
                  <a:lnTo>
                    <a:pt x="28956" y="518159"/>
                  </a:lnTo>
                  <a:lnTo>
                    <a:pt x="30479" y="514350"/>
                  </a:lnTo>
                  <a:lnTo>
                    <a:pt x="30479" y="64007"/>
                  </a:lnTo>
                  <a:lnTo>
                    <a:pt x="28956" y="60197"/>
                  </a:lnTo>
                  <a:lnTo>
                    <a:pt x="25145" y="59435"/>
                  </a:lnTo>
                  <a:close/>
                </a:path>
                <a:path w="51435" h="578485">
                  <a:moveTo>
                    <a:pt x="51053" y="502157"/>
                  </a:moveTo>
                  <a:lnTo>
                    <a:pt x="30479" y="502157"/>
                  </a:lnTo>
                  <a:lnTo>
                    <a:pt x="30479" y="514350"/>
                  </a:lnTo>
                  <a:lnTo>
                    <a:pt x="28956" y="518159"/>
                  </a:lnTo>
                  <a:lnTo>
                    <a:pt x="25145" y="519683"/>
                  </a:lnTo>
                  <a:lnTo>
                    <a:pt x="45095" y="519683"/>
                  </a:lnTo>
                  <a:lnTo>
                    <a:pt x="51053" y="502157"/>
                  </a:lnTo>
                  <a:close/>
                </a:path>
                <a:path w="51435" h="578485">
                  <a:moveTo>
                    <a:pt x="25145" y="0"/>
                  </a:moveTo>
                  <a:lnTo>
                    <a:pt x="0" y="76200"/>
                  </a:lnTo>
                  <a:lnTo>
                    <a:pt x="20574" y="76200"/>
                  </a:lnTo>
                  <a:lnTo>
                    <a:pt x="20574" y="64007"/>
                  </a:lnTo>
                  <a:lnTo>
                    <a:pt x="22097" y="60197"/>
                  </a:lnTo>
                  <a:lnTo>
                    <a:pt x="25145" y="59435"/>
                  </a:lnTo>
                  <a:lnTo>
                    <a:pt x="45354" y="59435"/>
                  </a:lnTo>
                  <a:lnTo>
                    <a:pt x="25145" y="0"/>
                  </a:lnTo>
                  <a:close/>
                </a:path>
                <a:path w="51435" h="578485">
                  <a:moveTo>
                    <a:pt x="45354" y="59435"/>
                  </a:moveTo>
                  <a:lnTo>
                    <a:pt x="25145" y="59435"/>
                  </a:lnTo>
                  <a:lnTo>
                    <a:pt x="28956" y="60197"/>
                  </a:lnTo>
                  <a:lnTo>
                    <a:pt x="30479" y="64007"/>
                  </a:lnTo>
                  <a:lnTo>
                    <a:pt x="30479" y="76200"/>
                  </a:lnTo>
                  <a:lnTo>
                    <a:pt x="51053" y="76200"/>
                  </a:lnTo>
                  <a:lnTo>
                    <a:pt x="45354" y="59435"/>
                  </a:lnTo>
                  <a:close/>
                </a:path>
              </a:pathLst>
            </a:custGeom>
            <a:solidFill>
              <a:srgbClr val="000000"/>
            </a:solidFill>
          </p:spPr>
          <p:txBody>
            <a:bodyPr wrap="square" lIns="0" tIns="0" rIns="0" bIns="0" rtlCol="0"/>
            <a:lstStyle/>
            <a:p>
              <a:endParaRPr/>
            </a:p>
          </p:txBody>
        </p:sp>
        <p:sp>
          <p:nvSpPr>
            <p:cNvPr id="26" name="object 22">
              <a:extLst>
                <a:ext uri="{FF2B5EF4-FFF2-40B4-BE49-F238E27FC236}">
                  <a16:creationId xmlns:a16="http://schemas.microsoft.com/office/drawing/2014/main" id="{30719AD2-D710-8F88-9B8D-D4D73C492731}"/>
                </a:ext>
              </a:extLst>
            </p:cNvPr>
            <p:cNvSpPr/>
            <p:nvPr/>
          </p:nvSpPr>
          <p:spPr>
            <a:xfrm>
              <a:off x="6245468" y="4290239"/>
              <a:ext cx="316042" cy="2983"/>
            </a:xfrm>
            <a:custGeom>
              <a:avLst/>
              <a:gdLst/>
              <a:ahLst/>
              <a:cxnLst/>
              <a:rect l="l" t="t" r="r" b="b"/>
              <a:pathLst>
                <a:path w="139064" h="1269">
                  <a:moveTo>
                    <a:pt x="0" y="0"/>
                  </a:moveTo>
                  <a:lnTo>
                    <a:pt x="138683" y="762"/>
                  </a:lnTo>
                </a:path>
              </a:pathLst>
            </a:custGeom>
            <a:ln w="9525">
              <a:solidFill>
                <a:srgbClr val="000000"/>
              </a:solidFill>
            </a:ln>
          </p:spPr>
          <p:txBody>
            <a:bodyPr wrap="square" lIns="0" tIns="0" rIns="0" bIns="0" rtlCol="0"/>
            <a:lstStyle/>
            <a:p>
              <a:endParaRPr/>
            </a:p>
          </p:txBody>
        </p:sp>
        <p:sp>
          <p:nvSpPr>
            <p:cNvPr id="27" name="object 23">
              <a:extLst>
                <a:ext uri="{FF2B5EF4-FFF2-40B4-BE49-F238E27FC236}">
                  <a16:creationId xmlns:a16="http://schemas.microsoft.com/office/drawing/2014/main" id="{F2554019-32A4-C08F-C650-EFA4F2344C6C}"/>
                </a:ext>
              </a:extLst>
            </p:cNvPr>
            <p:cNvSpPr txBox="1"/>
            <p:nvPr/>
          </p:nvSpPr>
          <p:spPr>
            <a:xfrm>
              <a:off x="2138378" y="2449748"/>
              <a:ext cx="266977" cy="276999"/>
            </a:xfrm>
            <a:prstGeom prst="rect">
              <a:avLst/>
            </a:prstGeom>
          </p:spPr>
          <p:txBody>
            <a:bodyPr vert="horz" wrap="square" lIns="0" tIns="0" rIns="0" bIns="0" rtlCol="0">
              <a:spAutoFit/>
            </a:bodyPr>
            <a:lstStyle/>
            <a:p>
              <a:pPr marL="12700">
                <a:lnSpc>
                  <a:spcPct val="100000"/>
                </a:lnSpc>
              </a:pPr>
              <a:r>
                <a:rPr lang="tr-TR" b="1" dirty="0">
                  <a:cs typeface="Times New Roman"/>
                </a:rPr>
                <a:t>A</a:t>
              </a:r>
              <a:endParaRPr b="1" dirty="0">
                <a:cs typeface="Times New Roman"/>
              </a:endParaRPr>
            </a:p>
          </p:txBody>
        </p:sp>
        <p:sp>
          <p:nvSpPr>
            <p:cNvPr id="28" name="object 27">
              <a:extLst>
                <a:ext uri="{FF2B5EF4-FFF2-40B4-BE49-F238E27FC236}">
                  <a16:creationId xmlns:a16="http://schemas.microsoft.com/office/drawing/2014/main" id="{47EB85FE-75D6-7D66-DDE6-380206796F1F}"/>
                </a:ext>
              </a:extLst>
            </p:cNvPr>
            <p:cNvSpPr txBox="1"/>
            <p:nvPr/>
          </p:nvSpPr>
          <p:spPr>
            <a:xfrm>
              <a:off x="1725793" y="4396212"/>
              <a:ext cx="894152" cy="246221"/>
            </a:xfrm>
            <a:prstGeom prst="rect">
              <a:avLst/>
            </a:prstGeom>
          </p:spPr>
          <p:txBody>
            <a:bodyPr vert="horz" wrap="square" lIns="0" tIns="0" rIns="0" bIns="0" rtlCol="0">
              <a:spAutoFit/>
            </a:bodyPr>
            <a:lstStyle/>
            <a:p>
              <a:pPr marL="12700">
                <a:lnSpc>
                  <a:spcPct val="100000"/>
                </a:lnSpc>
              </a:pPr>
              <a:r>
                <a:rPr sz="1600" spc="-5" dirty="0">
                  <a:latin typeface="+mj-lt"/>
                  <a:cs typeface="Times New Roman"/>
                </a:rPr>
                <a:t>B</a:t>
              </a:r>
              <a:r>
                <a:rPr lang="tr-TR" sz="1600" spc="-5" dirty="0">
                  <a:latin typeface="+mj-lt"/>
                  <a:cs typeface="Times New Roman"/>
                </a:rPr>
                <a:t>C</a:t>
              </a:r>
              <a:r>
                <a:rPr sz="1600" spc="-5" dirty="0">
                  <a:latin typeface="+mj-lt"/>
                  <a:cs typeface="Times New Roman"/>
                </a:rPr>
                <a:t>//</a:t>
              </a:r>
              <a:r>
                <a:rPr lang="tr-TR" sz="1600" spc="-5" dirty="0">
                  <a:latin typeface="+mj-lt"/>
                  <a:cs typeface="Times New Roman"/>
                </a:rPr>
                <a:t>z</a:t>
              </a:r>
              <a:endParaRPr sz="1600" dirty="0">
                <a:latin typeface="+mj-lt"/>
                <a:cs typeface="Times New Roman"/>
              </a:endParaRPr>
            </a:p>
          </p:txBody>
        </p:sp>
        <p:sp>
          <p:nvSpPr>
            <p:cNvPr id="29" name="object 28">
              <a:extLst>
                <a:ext uri="{FF2B5EF4-FFF2-40B4-BE49-F238E27FC236}">
                  <a16:creationId xmlns:a16="http://schemas.microsoft.com/office/drawing/2014/main" id="{E2E25377-2E26-C5D8-AB5E-73ADB0FCC6C3}"/>
                </a:ext>
              </a:extLst>
            </p:cNvPr>
            <p:cNvSpPr/>
            <p:nvPr/>
          </p:nvSpPr>
          <p:spPr>
            <a:xfrm>
              <a:off x="2239584" y="1244871"/>
              <a:ext cx="0" cy="335542"/>
            </a:xfrm>
            <a:custGeom>
              <a:avLst/>
              <a:gdLst/>
              <a:ahLst/>
              <a:cxnLst/>
              <a:rect l="l" t="t" r="r" b="b"/>
              <a:pathLst>
                <a:path h="142875">
                  <a:moveTo>
                    <a:pt x="0" y="142493"/>
                  </a:moveTo>
                  <a:lnTo>
                    <a:pt x="0" y="0"/>
                  </a:lnTo>
                </a:path>
              </a:pathLst>
            </a:custGeom>
            <a:ln w="9525">
              <a:solidFill>
                <a:srgbClr val="000000"/>
              </a:solidFill>
            </a:ln>
          </p:spPr>
          <p:txBody>
            <a:bodyPr wrap="square" lIns="0" tIns="0" rIns="0" bIns="0" rtlCol="0"/>
            <a:lstStyle/>
            <a:p>
              <a:endParaRPr/>
            </a:p>
          </p:txBody>
        </p:sp>
        <p:sp>
          <p:nvSpPr>
            <p:cNvPr id="30" name="object 29">
              <a:extLst>
                <a:ext uri="{FF2B5EF4-FFF2-40B4-BE49-F238E27FC236}">
                  <a16:creationId xmlns:a16="http://schemas.microsoft.com/office/drawing/2014/main" id="{E8198A7F-437A-B212-4428-DC57BBDB228F}"/>
                </a:ext>
              </a:extLst>
            </p:cNvPr>
            <p:cNvSpPr/>
            <p:nvPr/>
          </p:nvSpPr>
          <p:spPr>
            <a:xfrm flipH="1">
              <a:off x="5712741" y="1263035"/>
              <a:ext cx="53717" cy="976930"/>
            </a:xfrm>
            <a:custGeom>
              <a:avLst/>
              <a:gdLst/>
              <a:ahLst/>
              <a:cxnLst/>
              <a:rect l="l" t="t" r="r" b="b"/>
              <a:pathLst>
                <a:path h="142875">
                  <a:moveTo>
                    <a:pt x="0" y="142493"/>
                  </a:moveTo>
                  <a:lnTo>
                    <a:pt x="0" y="0"/>
                  </a:lnTo>
                </a:path>
              </a:pathLst>
            </a:custGeom>
            <a:ln w="9525">
              <a:solidFill>
                <a:srgbClr val="000000"/>
              </a:solidFill>
            </a:ln>
          </p:spPr>
          <p:txBody>
            <a:bodyPr wrap="square" lIns="0" tIns="0" rIns="0" bIns="0" rtlCol="0"/>
            <a:lstStyle/>
            <a:p>
              <a:endParaRPr/>
            </a:p>
          </p:txBody>
        </p:sp>
        <p:sp>
          <p:nvSpPr>
            <p:cNvPr id="31" name="object 30">
              <a:extLst>
                <a:ext uri="{FF2B5EF4-FFF2-40B4-BE49-F238E27FC236}">
                  <a16:creationId xmlns:a16="http://schemas.microsoft.com/office/drawing/2014/main" id="{86FB060C-2954-F170-3210-16E89AA47459}"/>
                </a:ext>
              </a:extLst>
            </p:cNvPr>
            <p:cNvSpPr/>
            <p:nvPr/>
          </p:nvSpPr>
          <p:spPr>
            <a:xfrm>
              <a:off x="2254590" y="1388036"/>
              <a:ext cx="3511868" cy="107742"/>
            </a:xfrm>
            <a:custGeom>
              <a:avLst/>
              <a:gdLst/>
              <a:ahLst/>
              <a:cxnLst/>
              <a:rect l="l" t="t" r="r" b="b"/>
              <a:pathLst>
                <a:path w="1529080" h="51434">
                  <a:moveTo>
                    <a:pt x="76200" y="0"/>
                  </a:moveTo>
                  <a:lnTo>
                    <a:pt x="0" y="25145"/>
                  </a:lnTo>
                  <a:lnTo>
                    <a:pt x="76200" y="51054"/>
                  </a:lnTo>
                  <a:lnTo>
                    <a:pt x="76200" y="30480"/>
                  </a:lnTo>
                  <a:lnTo>
                    <a:pt x="63246" y="30480"/>
                  </a:lnTo>
                  <a:lnTo>
                    <a:pt x="60197" y="28956"/>
                  </a:lnTo>
                  <a:lnTo>
                    <a:pt x="58674" y="25145"/>
                  </a:lnTo>
                  <a:lnTo>
                    <a:pt x="60197" y="22097"/>
                  </a:lnTo>
                  <a:lnTo>
                    <a:pt x="63246" y="20574"/>
                  </a:lnTo>
                  <a:lnTo>
                    <a:pt x="76200" y="20574"/>
                  </a:lnTo>
                  <a:lnTo>
                    <a:pt x="76200" y="0"/>
                  </a:lnTo>
                  <a:close/>
                </a:path>
                <a:path w="1529080" h="51434">
                  <a:moveTo>
                    <a:pt x="1452372" y="0"/>
                  </a:moveTo>
                  <a:lnTo>
                    <a:pt x="1452372" y="51054"/>
                  </a:lnTo>
                  <a:lnTo>
                    <a:pt x="1512882" y="30480"/>
                  </a:lnTo>
                  <a:lnTo>
                    <a:pt x="1465326" y="30480"/>
                  </a:lnTo>
                  <a:lnTo>
                    <a:pt x="1468373" y="28956"/>
                  </a:lnTo>
                  <a:lnTo>
                    <a:pt x="1469897" y="25145"/>
                  </a:lnTo>
                  <a:lnTo>
                    <a:pt x="1468373" y="22097"/>
                  </a:lnTo>
                  <a:lnTo>
                    <a:pt x="1465326" y="20574"/>
                  </a:lnTo>
                  <a:lnTo>
                    <a:pt x="1514717" y="20574"/>
                  </a:lnTo>
                  <a:lnTo>
                    <a:pt x="1452372" y="0"/>
                  </a:lnTo>
                  <a:close/>
                </a:path>
                <a:path w="1529080" h="51434">
                  <a:moveTo>
                    <a:pt x="76200" y="20574"/>
                  </a:moveTo>
                  <a:lnTo>
                    <a:pt x="63246" y="20574"/>
                  </a:lnTo>
                  <a:lnTo>
                    <a:pt x="60197" y="22097"/>
                  </a:lnTo>
                  <a:lnTo>
                    <a:pt x="58674" y="25145"/>
                  </a:lnTo>
                  <a:lnTo>
                    <a:pt x="60197" y="28956"/>
                  </a:lnTo>
                  <a:lnTo>
                    <a:pt x="63246" y="30480"/>
                  </a:lnTo>
                  <a:lnTo>
                    <a:pt x="76200" y="30480"/>
                  </a:lnTo>
                  <a:lnTo>
                    <a:pt x="76200" y="20574"/>
                  </a:lnTo>
                  <a:close/>
                </a:path>
                <a:path w="1529080" h="51434">
                  <a:moveTo>
                    <a:pt x="1452372" y="20574"/>
                  </a:moveTo>
                  <a:lnTo>
                    <a:pt x="76200" y="20574"/>
                  </a:lnTo>
                  <a:lnTo>
                    <a:pt x="76200" y="30480"/>
                  </a:lnTo>
                  <a:lnTo>
                    <a:pt x="1452372" y="30480"/>
                  </a:lnTo>
                  <a:lnTo>
                    <a:pt x="1452372" y="20574"/>
                  </a:lnTo>
                  <a:close/>
                </a:path>
                <a:path w="1529080" h="51434">
                  <a:moveTo>
                    <a:pt x="1514717" y="20574"/>
                  </a:moveTo>
                  <a:lnTo>
                    <a:pt x="1465326" y="20574"/>
                  </a:lnTo>
                  <a:lnTo>
                    <a:pt x="1468373" y="22097"/>
                  </a:lnTo>
                  <a:lnTo>
                    <a:pt x="1469897" y="25145"/>
                  </a:lnTo>
                  <a:lnTo>
                    <a:pt x="1468373" y="28956"/>
                  </a:lnTo>
                  <a:lnTo>
                    <a:pt x="1465326" y="30480"/>
                  </a:lnTo>
                  <a:lnTo>
                    <a:pt x="1512882" y="30480"/>
                  </a:lnTo>
                  <a:lnTo>
                    <a:pt x="1528572" y="25145"/>
                  </a:lnTo>
                  <a:lnTo>
                    <a:pt x="1514717" y="20574"/>
                  </a:lnTo>
                  <a:close/>
                </a:path>
              </a:pathLst>
            </a:custGeom>
            <a:solidFill>
              <a:srgbClr val="000000"/>
            </a:solidFill>
          </p:spPr>
          <p:txBody>
            <a:bodyPr wrap="square" lIns="0" tIns="0" rIns="0" bIns="0" rtlCol="0"/>
            <a:lstStyle/>
            <a:p>
              <a:endParaRPr/>
            </a:p>
          </p:txBody>
        </p:sp>
        <p:sp>
          <p:nvSpPr>
            <p:cNvPr id="32" name="object 32">
              <a:extLst>
                <a:ext uri="{FF2B5EF4-FFF2-40B4-BE49-F238E27FC236}">
                  <a16:creationId xmlns:a16="http://schemas.microsoft.com/office/drawing/2014/main" id="{3C777104-05D3-BB23-C410-0B844444B863}"/>
                </a:ext>
              </a:extLst>
            </p:cNvPr>
            <p:cNvSpPr/>
            <p:nvPr/>
          </p:nvSpPr>
          <p:spPr>
            <a:xfrm>
              <a:off x="2225152" y="2202285"/>
              <a:ext cx="718672" cy="120795"/>
            </a:xfrm>
            <a:custGeom>
              <a:avLst/>
              <a:gdLst/>
              <a:ahLst/>
              <a:cxnLst/>
              <a:rect l="l" t="t" r="r" b="b"/>
              <a:pathLst>
                <a:path w="316230" h="51435">
                  <a:moveTo>
                    <a:pt x="240029" y="0"/>
                  </a:moveTo>
                  <a:lnTo>
                    <a:pt x="240029" y="51054"/>
                  </a:lnTo>
                  <a:lnTo>
                    <a:pt x="300541" y="30480"/>
                  </a:lnTo>
                  <a:lnTo>
                    <a:pt x="252983" y="30480"/>
                  </a:lnTo>
                  <a:lnTo>
                    <a:pt x="256031" y="28956"/>
                  </a:lnTo>
                  <a:lnTo>
                    <a:pt x="257555" y="25146"/>
                  </a:lnTo>
                  <a:lnTo>
                    <a:pt x="256031" y="22097"/>
                  </a:lnTo>
                  <a:lnTo>
                    <a:pt x="252983" y="20573"/>
                  </a:lnTo>
                  <a:lnTo>
                    <a:pt x="302374" y="20573"/>
                  </a:lnTo>
                  <a:lnTo>
                    <a:pt x="240029" y="0"/>
                  </a:lnTo>
                  <a:close/>
                </a:path>
                <a:path w="316230" h="51435">
                  <a:moveTo>
                    <a:pt x="240029" y="20573"/>
                  </a:moveTo>
                  <a:lnTo>
                    <a:pt x="4571" y="20573"/>
                  </a:lnTo>
                  <a:lnTo>
                    <a:pt x="761" y="22097"/>
                  </a:lnTo>
                  <a:lnTo>
                    <a:pt x="0" y="25146"/>
                  </a:lnTo>
                  <a:lnTo>
                    <a:pt x="761" y="28956"/>
                  </a:lnTo>
                  <a:lnTo>
                    <a:pt x="4571" y="30480"/>
                  </a:lnTo>
                  <a:lnTo>
                    <a:pt x="240029" y="30480"/>
                  </a:lnTo>
                  <a:lnTo>
                    <a:pt x="240029" y="20573"/>
                  </a:lnTo>
                  <a:close/>
                </a:path>
                <a:path w="316230" h="51435">
                  <a:moveTo>
                    <a:pt x="302374" y="20573"/>
                  </a:moveTo>
                  <a:lnTo>
                    <a:pt x="252983" y="20573"/>
                  </a:lnTo>
                  <a:lnTo>
                    <a:pt x="256031" y="22097"/>
                  </a:lnTo>
                  <a:lnTo>
                    <a:pt x="257555" y="25146"/>
                  </a:lnTo>
                  <a:lnTo>
                    <a:pt x="256031" y="28956"/>
                  </a:lnTo>
                  <a:lnTo>
                    <a:pt x="252983" y="30480"/>
                  </a:lnTo>
                  <a:lnTo>
                    <a:pt x="300541" y="30480"/>
                  </a:lnTo>
                  <a:lnTo>
                    <a:pt x="316229" y="25146"/>
                  </a:lnTo>
                  <a:lnTo>
                    <a:pt x="302374" y="20573"/>
                  </a:lnTo>
                  <a:close/>
                </a:path>
              </a:pathLst>
            </a:custGeom>
            <a:solidFill>
              <a:srgbClr val="000000"/>
            </a:solidFill>
          </p:spPr>
          <p:txBody>
            <a:bodyPr wrap="square" lIns="0" tIns="0" rIns="0" bIns="0" rtlCol="0"/>
            <a:lstStyle/>
            <a:p>
              <a:endParaRPr/>
            </a:p>
          </p:txBody>
        </p:sp>
        <p:sp>
          <p:nvSpPr>
            <p:cNvPr id="33" name="object 33">
              <a:extLst>
                <a:ext uri="{FF2B5EF4-FFF2-40B4-BE49-F238E27FC236}">
                  <a16:creationId xmlns:a16="http://schemas.microsoft.com/office/drawing/2014/main" id="{6F91EBFF-9E23-E85B-714E-75AAFE093A1C}"/>
                </a:ext>
              </a:extLst>
            </p:cNvPr>
            <p:cNvSpPr/>
            <p:nvPr/>
          </p:nvSpPr>
          <p:spPr>
            <a:xfrm rot="356518">
              <a:off x="1662841" y="2224514"/>
              <a:ext cx="559927" cy="489144"/>
            </a:xfrm>
            <a:custGeom>
              <a:avLst/>
              <a:gdLst/>
              <a:ahLst/>
              <a:cxnLst/>
              <a:rect l="l" t="t" r="r" b="b"/>
              <a:pathLst>
                <a:path w="246380" h="208280">
                  <a:moveTo>
                    <a:pt x="41909" y="139446"/>
                  </a:moveTo>
                  <a:lnTo>
                    <a:pt x="0" y="208025"/>
                  </a:lnTo>
                  <a:lnTo>
                    <a:pt x="74675" y="178308"/>
                  </a:lnTo>
                  <a:lnTo>
                    <a:pt x="69535" y="172211"/>
                  </a:lnTo>
                  <a:lnTo>
                    <a:pt x="48006" y="172211"/>
                  </a:lnTo>
                  <a:lnTo>
                    <a:pt x="44957" y="170688"/>
                  </a:lnTo>
                  <a:lnTo>
                    <a:pt x="44195" y="166878"/>
                  </a:lnTo>
                  <a:lnTo>
                    <a:pt x="45719" y="163829"/>
                  </a:lnTo>
                  <a:lnTo>
                    <a:pt x="55496" y="155560"/>
                  </a:lnTo>
                  <a:lnTo>
                    <a:pt x="41909" y="139446"/>
                  </a:lnTo>
                  <a:close/>
                </a:path>
                <a:path w="246380" h="208280">
                  <a:moveTo>
                    <a:pt x="55496" y="155560"/>
                  </a:moveTo>
                  <a:lnTo>
                    <a:pt x="45719" y="163829"/>
                  </a:lnTo>
                  <a:lnTo>
                    <a:pt x="44195" y="166878"/>
                  </a:lnTo>
                  <a:lnTo>
                    <a:pt x="44957" y="170688"/>
                  </a:lnTo>
                  <a:lnTo>
                    <a:pt x="48006" y="172211"/>
                  </a:lnTo>
                  <a:lnTo>
                    <a:pt x="51815" y="170688"/>
                  </a:lnTo>
                  <a:lnTo>
                    <a:pt x="61427" y="162595"/>
                  </a:lnTo>
                  <a:lnTo>
                    <a:pt x="55496" y="155560"/>
                  </a:lnTo>
                  <a:close/>
                </a:path>
                <a:path w="246380" h="208280">
                  <a:moveTo>
                    <a:pt x="61427" y="162595"/>
                  </a:moveTo>
                  <a:lnTo>
                    <a:pt x="51815" y="170688"/>
                  </a:lnTo>
                  <a:lnTo>
                    <a:pt x="48006" y="172211"/>
                  </a:lnTo>
                  <a:lnTo>
                    <a:pt x="69535" y="172211"/>
                  </a:lnTo>
                  <a:lnTo>
                    <a:pt x="61427" y="162595"/>
                  </a:lnTo>
                  <a:close/>
                </a:path>
                <a:path w="246380" h="208280">
                  <a:moveTo>
                    <a:pt x="241553" y="0"/>
                  </a:moveTo>
                  <a:lnTo>
                    <a:pt x="238506" y="761"/>
                  </a:lnTo>
                  <a:lnTo>
                    <a:pt x="55496" y="155560"/>
                  </a:lnTo>
                  <a:lnTo>
                    <a:pt x="61427" y="162595"/>
                  </a:lnTo>
                  <a:lnTo>
                    <a:pt x="244601" y="8382"/>
                  </a:lnTo>
                  <a:lnTo>
                    <a:pt x="246125" y="4571"/>
                  </a:lnTo>
                  <a:lnTo>
                    <a:pt x="245363" y="1524"/>
                  </a:lnTo>
                  <a:lnTo>
                    <a:pt x="241553" y="0"/>
                  </a:lnTo>
                  <a:close/>
                </a:path>
              </a:pathLst>
            </a:custGeom>
            <a:solidFill>
              <a:srgbClr val="000000"/>
            </a:solidFill>
          </p:spPr>
          <p:txBody>
            <a:bodyPr wrap="square" lIns="0" tIns="0" rIns="0" bIns="0" rtlCol="0"/>
            <a:lstStyle/>
            <a:p>
              <a:endParaRPr/>
            </a:p>
          </p:txBody>
        </p:sp>
        <p:sp>
          <p:nvSpPr>
            <p:cNvPr id="34" name="object 34">
              <a:extLst>
                <a:ext uri="{FF2B5EF4-FFF2-40B4-BE49-F238E27FC236}">
                  <a16:creationId xmlns:a16="http://schemas.microsoft.com/office/drawing/2014/main" id="{ACC33AF0-6858-6521-D693-813326D41BAF}"/>
                </a:ext>
              </a:extLst>
            </p:cNvPr>
            <p:cNvSpPr/>
            <p:nvPr/>
          </p:nvSpPr>
          <p:spPr>
            <a:xfrm>
              <a:off x="2176661" y="1608151"/>
              <a:ext cx="116892" cy="662136"/>
            </a:xfrm>
            <a:custGeom>
              <a:avLst/>
              <a:gdLst/>
              <a:ahLst/>
              <a:cxnLst/>
              <a:rect l="l" t="t" r="r" b="b"/>
              <a:pathLst>
                <a:path w="51434" h="281939">
                  <a:moveTo>
                    <a:pt x="25908" y="59435"/>
                  </a:moveTo>
                  <a:lnTo>
                    <a:pt x="22097" y="60197"/>
                  </a:lnTo>
                  <a:lnTo>
                    <a:pt x="21336" y="64007"/>
                  </a:lnTo>
                  <a:lnTo>
                    <a:pt x="21336" y="277367"/>
                  </a:lnTo>
                  <a:lnTo>
                    <a:pt x="22097" y="280415"/>
                  </a:lnTo>
                  <a:lnTo>
                    <a:pt x="25908" y="281940"/>
                  </a:lnTo>
                  <a:lnTo>
                    <a:pt x="28956" y="280415"/>
                  </a:lnTo>
                  <a:lnTo>
                    <a:pt x="30480" y="277367"/>
                  </a:lnTo>
                  <a:lnTo>
                    <a:pt x="30480" y="64007"/>
                  </a:lnTo>
                  <a:lnTo>
                    <a:pt x="28956" y="60197"/>
                  </a:lnTo>
                  <a:lnTo>
                    <a:pt x="25908" y="59435"/>
                  </a:lnTo>
                  <a:close/>
                </a:path>
                <a:path w="51434" h="281939">
                  <a:moveTo>
                    <a:pt x="25908" y="0"/>
                  </a:moveTo>
                  <a:lnTo>
                    <a:pt x="0" y="76200"/>
                  </a:lnTo>
                  <a:lnTo>
                    <a:pt x="21336" y="76200"/>
                  </a:lnTo>
                  <a:lnTo>
                    <a:pt x="21336" y="64007"/>
                  </a:lnTo>
                  <a:lnTo>
                    <a:pt x="22097" y="60197"/>
                  </a:lnTo>
                  <a:lnTo>
                    <a:pt x="25908" y="59435"/>
                  </a:lnTo>
                  <a:lnTo>
                    <a:pt x="45521" y="59435"/>
                  </a:lnTo>
                  <a:lnTo>
                    <a:pt x="25908" y="0"/>
                  </a:lnTo>
                  <a:close/>
                </a:path>
                <a:path w="51434" h="281939">
                  <a:moveTo>
                    <a:pt x="45521" y="59435"/>
                  </a:moveTo>
                  <a:lnTo>
                    <a:pt x="25908" y="59435"/>
                  </a:lnTo>
                  <a:lnTo>
                    <a:pt x="28956" y="60197"/>
                  </a:lnTo>
                  <a:lnTo>
                    <a:pt x="30480" y="64007"/>
                  </a:lnTo>
                  <a:lnTo>
                    <a:pt x="30480" y="76200"/>
                  </a:lnTo>
                  <a:lnTo>
                    <a:pt x="51054" y="76200"/>
                  </a:lnTo>
                  <a:lnTo>
                    <a:pt x="45521" y="59435"/>
                  </a:lnTo>
                  <a:close/>
                </a:path>
              </a:pathLst>
            </a:custGeom>
            <a:solidFill>
              <a:srgbClr val="000000"/>
            </a:solidFill>
          </p:spPr>
          <p:txBody>
            <a:bodyPr wrap="square" lIns="0" tIns="0" rIns="0" bIns="0" rtlCol="0"/>
            <a:lstStyle/>
            <a:p>
              <a:endParaRPr/>
            </a:p>
          </p:txBody>
        </p:sp>
        <p:sp>
          <p:nvSpPr>
            <p:cNvPr id="35" name="object 35">
              <a:extLst>
                <a:ext uri="{FF2B5EF4-FFF2-40B4-BE49-F238E27FC236}">
                  <a16:creationId xmlns:a16="http://schemas.microsoft.com/office/drawing/2014/main" id="{44A47AFB-077F-CC26-414A-B9187648EF95}"/>
                </a:ext>
              </a:extLst>
            </p:cNvPr>
            <p:cNvSpPr txBox="1"/>
            <p:nvPr/>
          </p:nvSpPr>
          <p:spPr>
            <a:xfrm>
              <a:off x="6161222" y="1916370"/>
              <a:ext cx="1170365" cy="276999"/>
            </a:xfrm>
            <a:prstGeom prst="rect">
              <a:avLst/>
            </a:prstGeom>
          </p:spPr>
          <p:txBody>
            <a:bodyPr vert="horz" wrap="square" lIns="0" tIns="0" rIns="0" bIns="0" rtlCol="0">
              <a:spAutoFit/>
            </a:bodyPr>
            <a:lstStyle/>
            <a:p>
              <a:pPr marL="12700">
                <a:lnSpc>
                  <a:spcPct val="100000"/>
                </a:lnSpc>
              </a:pPr>
              <a:r>
                <a:rPr spc="-67" baseline="8333" dirty="0">
                  <a:solidFill>
                    <a:srgbClr val="C00000"/>
                  </a:solidFill>
                  <a:cs typeface="Times New Roman"/>
                </a:rPr>
                <a:t> </a:t>
              </a:r>
              <a:r>
                <a:rPr lang="tr-TR" dirty="0">
                  <a:solidFill>
                    <a:srgbClr val="C00000"/>
                  </a:solidFill>
                </a:rPr>
                <a:t>F</a:t>
              </a:r>
              <a:r>
                <a:rPr lang="tr-TR" baseline="-25000" dirty="0">
                  <a:solidFill>
                    <a:srgbClr val="C00000"/>
                  </a:solidFill>
                </a:rPr>
                <a:t>1</a:t>
              </a:r>
              <a:r>
                <a:rPr lang="tr-TR" dirty="0">
                  <a:solidFill>
                    <a:srgbClr val="C00000"/>
                  </a:solidFill>
                </a:rPr>
                <a:t> = </a:t>
              </a:r>
              <a:r>
                <a:rPr dirty="0">
                  <a:solidFill>
                    <a:srgbClr val="C00000"/>
                  </a:solidFill>
                </a:rPr>
                <a:t>200 </a:t>
              </a:r>
              <a:r>
                <a:rPr spc="-10" dirty="0">
                  <a:solidFill>
                    <a:srgbClr val="C00000"/>
                  </a:solidFill>
                  <a:cs typeface="Times New Roman"/>
                </a:rPr>
                <a:t>N</a:t>
              </a:r>
              <a:endParaRPr dirty="0">
                <a:solidFill>
                  <a:srgbClr val="C00000"/>
                </a:solidFill>
                <a:cs typeface="Times New Roman"/>
              </a:endParaRPr>
            </a:p>
          </p:txBody>
        </p:sp>
        <p:sp>
          <p:nvSpPr>
            <p:cNvPr id="36" name="object 36">
              <a:extLst>
                <a:ext uri="{FF2B5EF4-FFF2-40B4-BE49-F238E27FC236}">
                  <a16:creationId xmlns:a16="http://schemas.microsoft.com/office/drawing/2014/main" id="{42368554-B3B9-77D7-E22F-D2D5FE528F4D}"/>
                </a:ext>
              </a:extLst>
            </p:cNvPr>
            <p:cNvSpPr txBox="1"/>
            <p:nvPr/>
          </p:nvSpPr>
          <p:spPr>
            <a:xfrm>
              <a:off x="1601545" y="2254979"/>
              <a:ext cx="199150" cy="276999"/>
            </a:xfrm>
            <a:prstGeom prst="rect">
              <a:avLst/>
            </a:prstGeom>
          </p:spPr>
          <p:txBody>
            <a:bodyPr vert="horz" wrap="square" lIns="0" tIns="0" rIns="0" bIns="0" rtlCol="0">
              <a:spAutoFit/>
            </a:bodyPr>
            <a:lstStyle/>
            <a:p>
              <a:pPr marL="12700">
                <a:lnSpc>
                  <a:spcPct val="100000"/>
                </a:lnSpc>
              </a:pPr>
              <a:r>
                <a:rPr spc="-5" dirty="0">
                  <a:cs typeface="Times New Roman"/>
                </a:rPr>
                <a:t>z</a:t>
              </a:r>
              <a:endParaRPr dirty="0">
                <a:cs typeface="Times New Roman"/>
              </a:endParaRPr>
            </a:p>
          </p:txBody>
        </p:sp>
        <p:sp>
          <p:nvSpPr>
            <p:cNvPr id="37" name="object 37">
              <a:extLst>
                <a:ext uri="{FF2B5EF4-FFF2-40B4-BE49-F238E27FC236}">
                  <a16:creationId xmlns:a16="http://schemas.microsoft.com/office/drawing/2014/main" id="{23DAF9EA-6C03-D5B1-3029-CE3FFF7EE688}"/>
                </a:ext>
              </a:extLst>
            </p:cNvPr>
            <p:cNvSpPr txBox="1"/>
            <p:nvPr/>
          </p:nvSpPr>
          <p:spPr>
            <a:xfrm>
              <a:off x="2762662" y="1819351"/>
              <a:ext cx="216468" cy="276999"/>
            </a:xfrm>
            <a:prstGeom prst="rect">
              <a:avLst/>
            </a:prstGeom>
          </p:spPr>
          <p:txBody>
            <a:bodyPr vert="horz" wrap="square" lIns="0" tIns="0" rIns="0" bIns="0" rtlCol="0">
              <a:spAutoFit/>
            </a:bodyPr>
            <a:lstStyle/>
            <a:p>
              <a:pPr marL="12700">
                <a:lnSpc>
                  <a:spcPct val="100000"/>
                </a:lnSpc>
              </a:pPr>
              <a:r>
                <a:rPr spc="-10" dirty="0">
                  <a:cs typeface="Times New Roman"/>
                </a:rPr>
                <a:t>x</a:t>
              </a:r>
              <a:endParaRPr dirty="0">
                <a:cs typeface="Times New Roman"/>
              </a:endParaRPr>
            </a:p>
          </p:txBody>
        </p:sp>
        <p:sp>
          <p:nvSpPr>
            <p:cNvPr id="38" name="object 38">
              <a:extLst>
                <a:ext uri="{FF2B5EF4-FFF2-40B4-BE49-F238E27FC236}">
                  <a16:creationId xmlns:a16="http://schemas.microsoft.com/office/drawing/2014/main" id="{5FDBB7FA-C543-D036-B1F1-844AB5EA8082}"/>
                </a:ext>
              </a:extLst>
            </p:cNvPr>
            <p:cNvSpPr txBox="1"/>
            <p:nvPr/>
          </p:nvSpPr>
          <p:spPr>
            <a:xfrm>
              <a:off x="1963411" y="1547085"/>
              <a:ext cx="216468" cy="276999"/>
            </a:xfrm>
            <a:prstGeom prst="rect">
              <a:avLst/>
            </a:prstGeom>
          </p:spPr>
          <p:txBody>
            <a:bodyPr vert="horz" wrap="square" lIns="0" tIns="0" rIns="0" bIns="0" rtlCol="0">
              <a:spAutoFit/>
            </a:bodyPr>
            <a:lstStyle/>
            <a:p>
              <a:pPr marL="12700">
                <a:lnSpc>
                  <a:spcPct val="100000"/>
                </a:lnSpc>
              </a:pPr>
              <a:r>
                <a:rPr spc="-10" dirty="0">
                  <a:cs typeface="Times New Roman"/>
                </a:rPr>
                <a:t>y</a:t>
              </a:r>
              <a:endParaRPr dirty="0">
                <a:cs typeface="Times New Roman"/>
              </a:endParaRPr>
            </a:p>
          </p:txBody>
        </p:sp>
        <p:sp>
          <p:nvSpPr>
            <p:cNvPr id="39" name="object 39">
              <a:extLst>
                <a:ext uri="{FF2B5EF4-FFF2-40B4-BE49-F238E27FC236}">
                  <a16:creationId xmlns:a16="http://schemas.microsoft.com/office/drawing/2014/main" id="{416539EF-7919-6896-4659-8A3496FC35BC}"/>
                </a:ext>
              </a:extLst>
            </p:cNvPr>
            <p:cNvSpPr/>
            <p:nvPr/>
          </p:nvSpPr>
          <p:spPr>
            <a:xfrm>
              <a:off x="5766458" y="2174402"/>
              <a:ext cx="1268928" cy="131128"/>
            </a:xfrm>
            <a:custGeom>
              <a:avLst/>
              <a:gdLst/>
              <a:ahLst/>
              <a:cxnLst/>
              <a:rect l="l" t="t" r="r" b="b"/>
              <a:pathLst>
                <a:path w="382270" h="76200">
                  <a:moveTo>
                    <a:pt x="76200" y="0"/>
                  </a:moveTo>
                  <a:lnTo>
                    <a:pt x="0" y="38100"/>
                  </a:lnTo>
                  <a:lnTo>
                    <a:pt x="76200" y="76200"/>
                  </a:lnTo>
                  <a:lnTo>
                    <a:pt x="76200" y="45719"/>
                  </a:lnTo>
                  <a:lnTo>
                    <a:pt x="64008" y="45719"/>
                  </a:lnTo>
                  <a:lnTo>
                    <a:pt x="64008" y="29717"/>
                  </a:lnTo>
                  <a:lnTo>
                    <a:pt x="76200" y="29717"/>
                  </a:lnTo>
                  <a:lnTo>
                    <a:pt x="76200" y="0"/>
                  </a:lnTo>
                  <a:close/>
                </a:path>
                <a:path w="382270" h="76200">
                  <a:moveTo>
                    <a:pt x="76200" y="29717"/>
                  </a:moveTo>
                  <a:lnTo>
                    <a:pt x="64008" y="29717"/>
                  </a:lnTo>
                  <a:lnTo>
                    <a:pt x="64008" y="45719"/>
                  </a:lnTo>
                  <a:lnTo>
                    <a:pt x="76200" y="45719"/>
                  </a:lnTo>
                  <a:lnTo>
                    <a:pt x="76200" y="29717"/>
                  </a:lnTo>
                  <a:close/>
                </a:path>
                <a:path w="382270" h="76200">
                  <a:moveTo>
                    <a:pt x="381762" y="29717"/>
                  </a:moveTo>
                  <a:lnTo>
                    <a:pt x="76200" y="29717"/>
                  </a:lnTo>
                  <a:lnTo>
                    <a:pt x="76200" y="45719"/>
                  </a:lnTo>
                  <a:lnTo>
                    <a:pt x="381762" y="45719"/>
                  </a:lnTo>
                  <a:lnTo>
                    <a:pt x="381762" y="29717"/>
                  </a:lnTo>
                  <a:close/>
                </a:path>
              </a:pathLst>
            </a:custGeom>
            <a:solidFill>
              <a:srgbClr val="C00000"/>
            </a:solidFill>
          </p:spPr>
          <p:txBody>
            <a:bodyPr wrap="square" lIns="0" tIns="0" rIns="0" bIns="0" rtlCol="0"/>
            <a:lstStyle/>
            <a:p>
              <a:endParaRPr/>
            </a:p>
          </p:txBody>
        </p:sp>
        <p:sp>
          <p:nvSpPr>
            <p:cNvPr id="40" name="object 40">
              <a:extLst>
                <a:ext uri="{FF2B5EF4-FFF2-40B4-BE49-F238E27FC236}">
                  <a16:creationId xmlns:a16="http://schemas.microsoft.com/office/drawing/2014/main" id="{28AA182D-66FB-6F08-DBBC-348E335F256B}"/>
                </a:ext>
              </a:extLst>
            </p:cNvPr>
            <p:cNvSpPr/>
            <p:nvPr/>
          </p:nvSpPr>
          <p:spPr>
            <a:xfrm>
              <a:off x="7122603" y="2239965"/>
              <a:ext cx="314599" cy="0"/>
            </a:xfrm>
            <a:custGeom>
              <a:avLst/>
              <a:gdLst/>
              <a:ahLst/>
              <a:cxnLst/>
              <a:rect l="l" t="t" r="r" b="b"/>
              <a:pathLst>
                <a:path w="138429">
                  <a:moveTo>
                    <a:pt x="0" y="0"/>
                  </a:moveTo>
                  <a:lnTo>
                    <a:pt x="137921" y="0"/>
                  </a:lnTo>
                </a:path>
              </a:pathLst>
            </a:custGeom>
            <a:ln w="9525">
              <a:solidFill>
                <a:srgbClr val="000000"/>
              </a:solidFill>
            </a:ln>
          </p:spPr>
          <p:txBody>
            <a:bodyPr wrap="square" lIns="0" tIns="0" rIns="0" bIns="0" rtlCol="0"/>
            <a:lstStyle/>
            <a:p>
              <a:endParaRPr/>
            </a:p>
          </p:txBody>
        </p:sp>
        <p:sp>
          <p:nvSpPr>
            <p:cNvPr id="41" name="object 41">
              <a:extLst>
                <a:ext uri="{FF2B5EF4-FFF2-40B4-BE49-F238E27FC236}">
                  <a16:creationId xmlns:a16="http://schemas.microsoft.com/office/drawing/2014/main" id="{580D36E6-3381-50AA-5E5D-98BCBA57AD89}"/>
                </a:ext>
              </a:extLst>
            </p:cNvPr>
            <p:cNvSpPr>
              <a:spLocks noChangeAspect="1"/>
            </p:cNvSpPr>
            <p:nvPr/>
          </p:nvSpPr>
          <p:spPr>
            <a:xfrm>
              <a:off x="6506871" y="2250567"/>
              <a:ext cx="840197" cy="606731"/>
            </a:xfrm>
            <a:custGeom>
              <a:avLst/>
              <a:gdLst/>
              <a:ahLst/>
              <a:cxnLst/>
              <a:rect l="l" t="t" r="r" b="b"/>
              <a:pathLst>
                <a:path w="338454" h="275589">
                  <a:moveTo>
                    <a:pt x="43433" y="208026"/>
                  </a:moveTo>
                  <a:lnTo>
                    <a:pt x="0" y="275081"/>
                  </a:lnTo>
                  <a:lnTo>
                    <a:pt x="75437" y="246887"/>
                  </a:lnTo>
                  <a:lnTo>
                    <a:pt x="69789" y="240029"/>
                  </a:lnTo>
                  <a:lnTo>
                    <a:pt x="48767" y="240029"/>
                  </a:lnTo>
                  <a:lnTo>
                    <a:pt x="45719" y="238505"/>
                  </a:lnTo>
                  <a:lnTo>
                    <a:pt x="44957" y="234695"/>
                  </a:lnTo>
                  <a:lnTo>
                    <a:pt x="46482" y="231647"/>
                  </a:lnTo>
                  <a:lnTo>
                    <a:pt x="56309" y="223660"/>
                  </a:lnTo>
                  <a:lnTo>
                    <a:pt x="43433" y="208026"/>
                  </a:lnTo>
                  <a:close/>
                </a:path>
                <a:path w="338454" h="275589">
                  <a:moveTo>
                    <a:pt x="56309" y="223660"/>
                  </a:moveTo>
                  <a:lnTo>
                    <a:pt x="46482" y="231647"/>
                  </a:lnTo>
                  <a:lnTo>
                    <a:pt x="44957" y="234695"/>
                  </a:lnTo>
                  <a:lnTo>
                    <a:pt x="45719" y="238505"/>
                  </a:lnTo>
                  <a:lnTo>
                    <a:pt x="48767" y="240029"/>
                  </a:lnTo>
                  <a:lnTo>
                    <a:pt x="52577" y="239267"/>
                  </a:lnTo>
                  <a:lnTo>
                    <a:pt x="62497" y="231174"/>
                  </a:lnTo>
                  <a:lnTo>
                    <a:pt x="56309" y="223660"/>
                  </a:lnTo>
                  <a:close/>
                </a:path>
                <a:path w="338454" h="275589">
                  <a:moveTo>
                    <a:pt x="62497" y="231174"/>
                  </a:moveTo>
                  <a:lnTo>
                    <a:pt x="52577" y="239267"/>
                  </a:lnTo>
                  <a:lnTo>
                    <a:pt x="48767" y="240029"/>
                  </a:lnTo>
                  <a:lnTo>
                    <a:pt x="69789" y="240029"/>
                  </a:lnTo>
                  <a:lnTo>
                    <a:pt x="62497" y="231174"/>
                  </a:lnTo>
                  <a:close/>
                </a:path>
                <a:path w="338454" h="275589">
                  <a:moveTo>
                    <a:pt x="276798" y="44470"/>
                  </a:moveTo>
                  <a:lnTo>
                    <a:pt x="56309" y="223660"/>
                  </a:lnTo>
                  <a:lnTo>
                    <a:pt x="62497" y="231174"/>
                  </a:lnTo>
                  <a:lnTo>
                    <a:pt x="282573" y="51620"/>
                  </a:lnTo>
                  <a:lnTo>
                    <a:pt x="276798" y="44470"/>
                  </a:lnTo>
                  <a:close/>
                </a:path>
                <a:path w="338454" h="275589">
                  <a:moveTo>
                    <a:pt x="316272" y="35052"/>
                  </a:moveTo>
                  <a:lnTo>
                    <a:pt x="289559" y="35052"/>
                  </a:lnTo>
                  <a:lnTo>
                    <a:pt x="293369" y="36576"/>
                  </a:lnTo>
                  <a:lnTo>
                    <a:pt x="294132" y="40385"/>
                  </a:lnTo>
                  <a:lnTo>
                    <a:pt x="292607" y="43433"/>
                  </a:lnTo>
                  <a:lnTo>
                    <a:pt x="282573" y="51620"/>
                  </a:lnTo>
                  <a:lnTo>
                    <a:pt x="295656" y="67817"/>
                  </a:lnTo>
                  <a:lnTo>
                    <a:pt x="316272" y="35052"/>
                  </a:lnTo>
                  <a:close/>
                </a:path>
                <a:path w="338454" h="275589">
                  <a:moveTo>
                    <a:pt x="289559" y="35052"/>
                  </a:moveTo>
                  <a:lnTo>
                    <a:pt x="286512" y="36576"/>
                  </a:lnTo>
                  <a:lnTo>
                    <a:pt x="276798" y="44470"/>
                  </a:lnTo>
                  <a:lnTo>
                    <a:pt x="282573" y="51620"/>
                  </a:lnTo>
                  <a:lnTo>
                    <a:pt x="292607" y="43433"/>
                  </a:lnTo>
                  <a:lnTo>
                    <a:pt x="294132" y="40385"/>
                  </a:lnTo>
                  <a:lnTo>
                    <a:pt x="293369" y="36576"/>
                  </a:lnTo>
                  <a:lnTo>
                    <a:pt x="289559" y="35052"/>
                  </a:lnTo>
                  <a:close/>
                </a:path>
                <a:path w="338454" h="275589">
                  <a:moveTo>
                    <a:pt x="338327" y="0"/>
                  </a:moveTo>
                  <a:lnTo>
                    <a:pt x="263652" y="28193"/>
                  </a:lnTo>
                  <a:lnTo>
                    <a:pt x="276798" y="44470"/>
                  </a:lnTo>
                  <a:lnTo>
                    <a:pt x="286512" y="36576"/>
                  </a:lnTo>
                  <a:lnTo>
                    <a:pt x="289559" y="35052"/>
                  </a:lnTo>
                  <a:lnTo>
                    <a:pt x="316272" y="35052"/>
                  </a:lnTo>
                  <a:lnTo>
                    <a:pt x="338327" y="0"/>
                  </a:lnTo>
                  <a:close/>
                </a:path>
              </a:pathLst>
            </a:custGeom>
            <a:solidFill>
              <a:srgbClr val="000000"/>
            </a:solidFill>
          </p:spPr>
          <p:txBody>
            <a:bodyPr wrap="square" lIns="0" tIns="0" rIns="0" bIns="0" rtlCol="0"/>
            <a:lstStyle/>
            <a:p>
              <a:endParaRPr/>
            </a:p>
          </p:txBody>
        </p:sp>
        <p:sp>
          <p:nvSpPr>
            <p:cNvPr id="42" name="object 42">
              <a:extLst>
                <a:ext uri="{FF2B5EF4-FFF2-40B4-BE49-F238E27FC236}">
                  <a16:creationId xmlns:a16="http://schemas.microsoft.com/office/drawing/2014/main" id="{E201A2DA-BD2A-4E26-1F61-32FBB1832AB4}"/>
                </a:ext>
              </a:extLst>
            </p:cNvPr>
            <p:cNvSpPr/>
            <p:nvPr/>
          </p:nvSpPr>
          <p:spPr>
            <a:xfrm>
              <a:off x="7074020" y="2665781"/>
              <a:ext cx="551270" cy="329577"/>
            </a:xfrm>
            <a:custGeom>
              <a:avLst/>
              <a:gdLst/>
              <a:ahLst/>
              <a:cxnLst/>
              <a:rect l="l" t="t" r="r" b="b"/>
              <a:pathLst>
                <a:path w="242570" h="140335">
                  <a:moveTo>
                    <a:pt x="0" y="140207"/>
                  </a:moveTo>
                  <a:lnTo>
                    <a:pt x="242315" y="140207"/>
                  </a:lnTo>
                  <a:lnTo>
                    <a:pt x="242315" y="0"/>
                  </a:lnTo>
                  <a:lnTo>
                    <a:pt x="0" y="0"/>
                  </a:lnTo>
                  <a:lnTo>
                    <a:pt x="0" y="140207"/>
                  </a:lnTo>
                  <a:close/>
                </a:path>
              </a:pathLst>
            </a:custGeom>
            <a:solidFill>
              <a:srgbClr val="FFFFFF"/>
            </a:solidFill>
          </p:spPr>
          <p:txBody>
            <a:bodyPr wrap="square" lIns="0" tIns="0" rIns="0" bIns="0" rtlCol="0"/>
            <a:lstStyle/>
            <a:p>
              <a:endParaRPr/>
            </a:p>
          </p:txBody>
        </p:sp>
        <p:sp>
          <p:nvSpPr>
            <p:cNvPr id="43" name="object 43">
              <a:extLst>
                <a:ext uri="{FF2B5EF4-FFF2-40B4-BE49-F238E27FC236}">
                  <a16:creationId xmlns:a16="http://schemas.microsoft.com/office/drawing/2014/main" id="{BDEA68DB-54F2-3058-DB89-0360C2C97B07}"/>
                </a:ext>
              </a:extLst>
            </p:cNvPr>
            <p:cNvSpPr txBox="1"/>
            <p:nvPr/>
          </p:nvSpPr>
          <p:spPr>
            <a:xfrm>
              <a:off x="6982320" y="2549736"/>
              <a:ext cx="729496" cy="276999"/>
            </a:xfrm>
            <a:prstGeom prst="rect">
              <a:avLst/>
            </a:prstGeom>
          </p:spPr>
          <p:txBody>
            <a:bodyPr vert="horz" wrap="square" lIns="0" tIns="0" rIns="0" bIns="0" rtlCol="0">
              <a:spAutoFit/>
            </a:bodyPr>
            <a:lstStyle/>
            <a:p>
              <a:pPr marL="12700">
                <a:lnSpc>
                  <a:spcPct val="100000"/>
                </a:lnSpc>
              </a:pPr>
              <a:r>
                <a:rPr spc="-10" dirty="0">
                  <a:cs typeface="Times New Roman"/>
                </a:rPr>
                <a:t>2 m</a:t>
              </a:r>
              <a:endParaRPr dirty="0">
                <a:cs typeface="Times New Roman"/>
              </a:endParaRPr>
            </a:p>
          </p:txBody>
        </p:sp>
        <p:sp>
          <p:nvSpPr>
            <p:cNvPr id="44" name="object 44">
              <a:extLst>
                <a:ext uri="{FF2B5EF4-FFF2-40B4-BE49-F238E27FC236}">
                  <a16:creationId xmlns:a16="http://schemas.microsoft.com/office/drawing/2014/main" id="{A4A8C583-E181-40FD-C0A6-BD3372F56F2D}"/>
                </a:ext>
              </a:extLst>
            </p:cNvPr>
            <p:cNvSpPr txBox="1"/>
            <p:nvPr/>
          </p:nvSpPr>
          <p:spPr>
            <a:xfrm>
              <a:off x="5116666" y="3916858"/>
              <a:ext cx="1123626" cy="276999"/>
            </a:xfrm>
            <a:prstGeom prst="rect">
              <a:avLst/>
            </a:prstGeom>
          </p:spPr>
          <p:txBody>
            <a:bodyPr vert="horz" wrap="square" lIns="0" tIns="0" rIns="0" bIns="0" rtlCol="0">
              <a:spAutoFit/>
            </a:bodyPr>
            <a:lstStyle>
              <a:defPPr>
                <a:defRPr lang="tr-TR"/>
              </a:defPPr>
              <a:lvl1pPr marL="12700">
                <a:lnSpc>
                  <a:spcPct val="100000"/>
                </a:lnSpc>
                <a:defRPr sz="1600" spc="-67" baseline="8333">
                  <a:cs typeface="Times New Roman"/>
                </a:defRPr>
              </a:lvl1pPr>
            </a:lstStyle>
            <a:p>
              <a:r>
                <a:rPr lang="tr-TR" sz="1800" baseline="0" dirty="0">
                  <a:solidFill>
                    <a:srgbClr val="C00000"/>
                  </a:solidFill>
                </a:rPr>
                <a:t>F</a:t>
              </a:r>
              <a:r>
                <a:rPr lang="tr-TR" sz="1800" baseline="-25000" dirty="0">
                  <a:solidFill>
                    <a:srgbClr val="C00000"/>
                  </a:solidFill>
                </a:rPr>
                <a:t>3</a:t>
              </a:r>
              <a:r>
                <a:rPr lang="tr-TR" sz="1800" baseline="0" dirty="0">
                  <a:solidFill>
                    <a:srgbClr val="C00000"/>
                  </a:solidFill>
                </a:rPr>
                <a:t> = </a:t>
              </a:r>
              <a:r>
                <a:rPr sz="1800" baseline="0" dirty="0">
                  <a:solidFill>
                    <a:srgbClr val="C00000"/>
                  </a:solidFill>
                </a:rPr>
                <a:t>300 N</a:t>
              </a:r>
            </a:p>
          </p:txBody>
        </p:sp>
        <p:sp>
          <p:nvSpPr>
            <p:cNvPr id="45" name="object 45">
              <a:extLst>
                <a:ext uri="{FF2B5EF4-FFF2-40B4-BE49-F238E27FC236}">
                  <a16:creationId xmlns:a16="http://schemas.microsoft.com/office/drawing/2014/main" id="{71F5E889-304B-488D-EEBB-FE795320B8D4}"/>
                </a:ext>
              </a:extLst>
            </p:cNvPr>
            <p:cNvSpPr/>
            <p:nvPr/>
          </p:nvSpPr>
          <p:spPr>
            <a:xfrm>
              <a:off x="4841623" y="4272993"/>
              <a:ext cx="126892" cy="1311295"/>
            </a:xfrm>
            <a:custGeom>
              <a:avLst/>
              <a:gdLst/>
              <a:ahLst/>
              <a:cxnLst/>
              <a:rect l="l" t="t" r="r" b="b"/>
              <a:pathLst>
                <a:path w="76200" h="318769">
                  <a:moveTo>
                    <a:pt x="30249" y="242473"/>
                  </a:moveTo>
                  <a:lnTo>
                    <a:pt x="0" y="243078"/>
                  </a:lnTo>
                  <a:lnTo>
                    <a:pt x="39623" y="318516"/>
                  </a:lnTo>
                  <a:lnTo>
                    <a:pt x="69681" y="255270"/>
                  </a:lnTo>
                  <a:lnTo>
                    <a:pt x="30479" y="255270"/>
                  </a:lnTo>
                  <a:lnTo>
                    <a:pt x="30249" y="242473"/>
                  </a:lnTo>
                  <a:close/>
                </a:path>
                <a:path w="76200" h="318769">
                  <a:moveTo>
                    <a:pt x="46247" y="242153"/>
                  </a:moveTo>
                  <a:lnTo>
                    <a:pt x="30249" y="242473"/>
                  </a:lnTo>
                  <a:lnTo>
                    <a:pt x="30479" y="255270"/>
                  </a:lnTo>
                  <a:lnTo>
                    <a:pt x="46481" y="255270"/>
                  </a:lnTo>
                  <a:lnTo>
                    <a:pt x="46247" y="242153"/>
                  </a:lnTo>
                  <a:close/>
                </a:path>
                <a:path w="76200" h="318769">
                  <a:moveTo>
                    <a:pt x="76200" y="241554"/>
                  </a:moveTo>
                  <a:lnTo>
                    <a:pt x="46247" y="242153"/>
                  </a:lnTo>
                  <a:lnTo>
                    <a:pt x="46481" y="255270"/>
                  </a:lnTo>
                  <a:lnTo>
                    <a:pt x="69681" y="255270"/>
                  </a:lnTo>
                  <a:lnTo>
                    <a:pt x="76200" y="241554"/>
                  </a:lnTo>
                  <a:close/>
                </a:path>
                <a:path w="76200" h="318769">
                  <a:moveTo>
                    <a:pt x="41909" y="0"/>
                  </a:moveTo>
                  <a:lnTo>
                    <a:pt x="25907" y="762"/>
                  </a:lnTo>
                  <a:lnTo>
                    <a:pt x="30249" y="242473"/>
                  </a:lnTo>
                  <a:lnTo>
                    <a:pt x="46247" y="242153"/>
                  </a:lnTo>
                  <a:lnTo>
                    <a:pt x="41909" y="0"/>
                  </a:lnTo>
                  <a:close/>
                </a:path>
              </a:pathLst>
            </a:custGeom>
            <a:solidFill>
              <a:srgbClr val="C00000"/>
            </a:solidFill>
          </p:spPr>
          <p:txBody>
            <a:bodyPr wrap="square" lIns="0" tIns="0" rIns="0" bIns="0" rtlCol="0"/>
            <a:lstStyle/>
            <a:p>
              <a:endParaRPr/>
            </a:p>
          </p:txBody>
        </p:sp>
        <p:sp>
          <p:nvSpPr>
            <p:cNvPr id="46" name="object 46">
              <a:extLst>
                <a:ext uri="{FF2B5EF4-FFF2-40B4-BE49-F238E27FC236}">
                  <a16:creationId xmlns:a16="http://schemas.microsoft.com/office/drawing/2014/main" id="{8BA7457A-2153-A1D6-EC8E-7A9FF9BC4C6C}"/>
                </a:ext>
              </a:extLst>
            </p:cNvPr>
            <p:cNvSpPr txBox="1"/>
            <p:nvPr/>
          </p:nvSpPr>
          <p:spPr>
            <a:xfrm>
              <a:off x="4686967" y="4944711"/>
              <a:ext cx="1399823" cy="276999"/>
            </a:xfrm>
            <a:prstGeom prst="rect">
              <a:avLst/>
            </a:prstGeom>
          </p:spPr>
          <p:txBody>
            <a:bodyPr vert="horz" wrap="square" lIns="0" tIns="0" rIns="0" bIns="0" rtlCol="0">
              <a:spAutoFit/>
            </a:bodyPr>
            <a:lstStyle/>
            <a:p>
              <a:pPr marL="257175">
                <a:lnSpc>
                  <a:spcPct val="100000"/>
                </a:lnSpc>
              </a:pPr>
              <a:r>
                <a:rPr lang="tr-TR" spc="-10" dirty="0">
                  <a:solidFill>
                    <a:srgbClr val="C00000"/>
                  </a:solidFill>
                  <a:cs typeface="Times New Roman"/>
                </a:rPr>
                <a:t>F</a:t>
              </a:r>
              <a:r>
                <a:rPr lang="tr-TR" spc="-10" baseline="-25000" dirty="0">
                  <a:solidFill>
                    <a:srgbClr val="C00000"/>
                  </a:solidFill>
                  <a:cs typeface="Times New Roman"/>
                </a:rPr>
                <a:t>4</a:t>
              </a:r>
              <a:r>
                <a:rPr lang="tr-TR" spc="-10" dirty="0">
                  <a:solidFill>
                    <a:srgbClr val="C00000"/>
                  </a:solidFill>
                  <a:cs typeface="Times New Roman"/>
                </a:rPr>
                <a:t> = </a:t>
              </a:r>
              <a:r>
                <a:rPr spc="-10" dirty="0">
                  <a:solidFill>
                    <a:srgbClr val="C00000"/>
                  </a:solidFill>
                  <a:cs typeface="Times New Roman"/>
                </a:rPr>
                <a:t>400 N</a:t>
              </a:r>
              <a:endParaRPr dirty="0">
                <a:solidFill>
                  <a:srgbClr val="C00000"/>
                </a:solidFill>
                <a:cs typeface="Times New Roman"/>
              </a:endParaRPr>
            </a:p>
          </p:txBody>
        </p:sp>
        <p:sp>
          <p:nvSpPr>
            <p:cNvPr id="48" name="Metin kutusu 47">
              <a:extLst>
                <a:ext uri="{FF2B5EF4-FFF2-40B4-BE49-F238E27FC236}">
                  <a16:creationId xmlns:a16="http://schemas.microsoft.com/office/drawing/2014/main" id="{39DBF335-CD48-45D3-641B-EA3683FB1089}"/>
                </a:ext>
              </a:extLst>
            </p:cNvPr>
            <p:cNvSpPr txBox="1"/>
            <p:nvPr/>
          </p:nvSpPr>
          <p:spPr>
            <a:xfrm>
              <a:off x="3617436" y="903768"/>
              <a:ext cx="718180" cy="369333"/>
            </a:xfrm>
            <a:prstGeom prst="rect">
              <a:avLst/>
            </a:prstGeom>
            <a:noFill/>
          </p:spPr>
          <p:txBody>
            <a:bodyPr wrap="square">
              <a:spAutoFit/>
            </a:bodyPr>
            <a:lstStyle/>
            <a:p>
              <a:pPr marR="5080" algn="r">
                <a:lnSpc>
                  <a:spcPct val="100000"/>
                </a:lnSpc>
                <a:spcBef>
                  <a:spcPts val="969"/>
                </a:spcBef>
              </a:pPr>
              <a:r>
                <a:rPr lang="tr-TR" spc="-10" dirty="0">
                  <a:cs typeface="Times New Roman"/>
                </a:rPr>
                <a:t>3 m</a:t>
              </a:r>
              <a:endParaRPr lang="tr-TR" dirty="0">
                <a:cs typeface="Times New Roman"/>
              </a:endParaRPr>
            </a:p>
          </p:txBody>
        </p:sp>
        <p:sp>
          <p:nvSpPr>
            <p:cNvPr id="49" name="object 14">
              <a:extLst>
                <a:ext uri="{FF2B5EF4-FFF2-40B4-BE49-F238E27FC236}">
                  <a16:creationId xmlns:a16="http://schemas.microsoft.com/office/drawing/2014/main" id="{A7491229-CE28-0259-9E51-D489EE1FE0A1}"/>
                </a:ext>
              </a:extLst>
            </p:cNvPr>
            <p:cNvSpPr txBox="1"/>
            <p:nvPr/>
          </p:nvSpPr>
          <p:spPr>
            <a:xfrm>
              <a:off x="5805554" y="1840139"/>
              <a:ext cx="251100" cy="276999"/>
            </a:xfrm>
            <a:prstGeom prst="rect">
              <a:avLst/>
            </a:prstGeom>
          </p:spPr>
          <p:txBody>
            <a:bodyPr vert="horz" wrap="square" lIns="0" tIns="0" rIns="0" bIns="0" rtlCol="0">
              <a:spAutoFit/>
            </a:bodyPr>
            <a:lstStyle/>
            <a:p>
              <a:pPr marL="12700">
                <a:lnSpc>
                  <a:spcPct val="100000"/>
                </a:lnSpc>
              </a:pPr>
              <a:r>
                <a:rPr lang="tr-TR" b="1" dirty="0">
                  <a:cs typeface="Times New Roman"/>
                </a:rPr>
                <a:t>B</a:t>
              </a:r>
              <a:endParaRPr b="1" dirty="0">
                <a:cs typeface="Times New Roman"/>
              </a:endParaRPr>
            </a:p>
          </p:txBody>
        </p:sp>
        <p:sp>
          <p:nvSpPr>
            <p:cNvPr id="50" name="object 14">
              <a:extLst>
                <a:ext uri="{FF2B5EF4-FFF2-40B4-BE49-F238E27FC236}">
                  <a16:creationId xmlns:a16="http://schemas.microsoft.com/office/drawing/2014/main" id="{5EEEACC7-3246-6108-804C-E0AB3107E20B}"/>
                </a:ext>
              </a:extLst>
            </p:cNvPr>
            <p:cNvSpPr txBox="1"/>
            <p:nvPr/>
          </p:nvSpPr>
          <p:spPr>
            <a:xfrm>
              <a:off x="4526887" y="4135761"/>
              <a:ext cx="251100" cy="276999"/>
            </a:xfrm>
            <a:prstGeom prst="rect">
              <a:avLst/>
            </a:prstGeom>
          </p:spPr>
          <p:txBody>
            <a:bodyPr vert="horz" wrap="square" lIns="0" tIns="0" rIns="0" bIns="0" rtlCol="0">
              <a:spAutoFit/>
            </a:bodyPr>
            <a:lstStyle/>
            <a:p>
              <a:pPr marL="12700">
                <a:lnSpc>
                  <a:spcPct val="100000"/>
                </a:lnSpc>
              </a:pPr>
              <a:r>
                <a:rPr lang="tr-TR" b="1" dirty="0">
                  <a:cs typeface="Times New Roman"/>
                </a:rPr>
                <a:t>D</a:t>
              </a:r>
              <a:endParaRPr b="1" dirty="0">
                <a:cs typeface="Times New Roman"/>
              </a:endParaRPr>
            </a:p>
          </p:txBody>
        </p:sp>
      </p:grpSp>
    </p:spTree>
    <p:extLst>
      <p:ext uri="{BB962C8B-B14F-4D97-AF65-F5344CB8AC3E}">
        <p14:creationId xmlns:p14="http://schemas.microsoft.com/office/powerpoint/2010/main" val="2200861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p:cTn id="17" dur="1000" fill="hold"/>
                                        <p:tgtEl>
                                          <p:spTgt spid="54"/>
                                        </p:tgtEl>
                                        <p:attrNameLst>
                                          <p:attrName>ppt_w</p:attrName>
                                        </p:attrNameLst>
                                      </p:cBhvr>
                                      <p:tavLst>
                                        <p:tav tm="0">
                                          <p:val>
                                            <p:fltVal val="0"/>
                                          </p:val>
                                        </p:tav>
                                        <p:tav tm="100000">
                                          <p:val>
                                            <p:strVal val="#ppt_w"/>
                                          </p:val>
                                        </p:tav>
                                      </p:tavLst>
                                    </p:anim>
                                    <p:anim calcmode="lin" valueType="num">
                                      <p:cBhvr>
                                        <p:cTn id="18" dur="1000" fill="hold"/>
                                        <p:tgtEl>
                                          <p:spTgt spid="54"/>
                                        </p:tgtEl>
                                        <p:attrNameLst>
                                          <p:attrName>ppt_h</p:attrName>
                                        </p:attrNameLst>
                                      </p:cBhvr>
                                      <p:tavLst>
                                        <p:tav tm="0">
                                          <p:val>
                                            <p:fltVal val="0"/>
                                          </p:val>
                                        </p:tav>
                                        <p:tav tm="100000">
                                          <p:val>
                                            <p:strVal val="#ppt_h"/>
                                          </p:val>
                                        </p:tav>
                                      </p:tavLst>
                                    </p:anim>
                                    <p:anim calcmode="lin" valueType="num">
                                      <p:cBhvr>
                                        <p:cTn id="19" dur="1000" fill="hold"/>
                                        <p:tgtEl>
                                          <p:spTgt spid="54"/>
                                        </p:tgtEl>
                                        <p:attrNameLst>
                                          <p:attrName>style.rotation</p:attrName>
                                        </p:attrNameLst>
                                      </p:cBhvr>
                                      <p:tavLst>
                                        <p:tav tm="0">
                                          <p:val>
                                            <p:fltVal val="90"/>
                                          </p:val>
                                        </p:tav>
                                        <p:tav tm="100000">
                                          <p:val>
                                            <p:fltVal val="0"/>
                                          </p:val>
                                        </p:tav>
                                      </p:tavLst>
                                    </p:anim>
                                    <p:animEffect transition="in" filter="fade">
                                      <p:cBhvr>
                                        <p:cTn id="20"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5BA1D144-52FF-29A0-0BB0-6B41CD58252E}"/>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F7CDF437-F718-FEAE-822E-0E705D0E407F}"/>
              </a:ext>
            </a:extLst>
          </p:cNvPr>
          <p:cNvSpPr>
            <a:spLocks noGrp="1"/>
          </p:cNvSpPr>
          <p:nvPr>
            <p:ph type="sldNum" sz="quarter" idx="12"/>
          </p:nvPr>
        </p:nvSpPr>
        <p:spPr/>
        <p:txBody>
          <a:bodyPr/>
          <a:lstStyle/>
          <a:p>
            <a:fld id="{60FF87A7-9A7A-4B3D-9625-8440EC4947F9}" type="slidenum">
              <a:rPr lang="tr-TR" smtClean="0"/>
              <a:pPr/>
              <a:t>155</a:t>
            </a:fld>
            <a:endParaRPr lang="tr-TR"/>
          </a:p>
        </p:txBody>
      </p:sp>
      <p:sp>
        <p:nvSpPr>
          <p:cNvPr id="5" name="object 4">
            <a:extLst>
              <a:ext uri="{FF2B5EF4-FFF2-40B4-BE49-F238E27FC236}">
                <a16:creationId xmlns:a16="http://schemas.microsoft.com/office/drawing/2014/main" id="{6263297C-46B0-8D76-93AB-E88C58F12447}"/>
              </a:ext>
            </a:extLst>
          </p:cNvPr>
          <p:cNvSpPr txBox="1"/>
          <p:nvPr/>
        </p:nvSpPr>
        <p:spPr>
          <a:xfrm>
            <a:off x="4487088" y="116632"/>
            <a:ext cx="874791" cy="246221"/>
          </a:xfrm>
          <a:prstGeom prst="rect">
            <a:avLst/>
          </a:prstGeom>
        </p:spPr>
        <p:txBody>
          <a:bodyPr vert="horz" wrap="square" lIns="0" tIns="0" rIns="0" bIns="0" rtlCol="0">
            <a:spAutoFit/>
          </a:bodyPr>
          <a:lstStyle/>
          <a:p>
            <a:pPr marL="12700">
              <a:lnSpc>
                <a:spcPct val="100000"/>
              </a:lnSpc>
            </a:pPr>
            <a:r>
              <a:rPr sz="1600" b="1" dirty="0">
                <a:solidFill>
                  <a:srgbClr val="FF0000"/>
                </a:solidFill>
                <a:cs typeface="Times New Roman"/>
              </a:rPr>
              <a:t>Çö</a:t>
            </a:r>
            <a:r>
              <a:rPr sz="1600" b="1" spc="-15" dirty="0">
                <a:solidFill>
                  <a:srgbClr val="FF0000"/>
                </a:solidFill>
                <a:cs typeface="Times New Roman"/>
              </a:rPr>
              <a:t>z</a:t>
            </a:r>
            <a:r>
              <a:rPr sz="1600" b="1" spc="-5" dirty="0">
                <a:solidFill>
                  <a:srgbClr val="FF0000"/>
                </a:solidFill>
                <a:cs typeface="Times New Roman"/>
              </a:rPr>
              <a:t>ü</a:t>
            </a:r>
            <a:r>
              <a:rPr sz="1600" b="1" dirty="0">
                <a:solidFill>
                  <a:srgbClr val="FF0000"/>
                </a:solidFill>
                <a:cs typeface="Times New Roman"/>
              </a:rPr>
              <a:t>m:</a:t>
            </a:r>
            <a:endParaRPr sz="1600" dirty="0">
              <a:solidFill>
                <a:srgbClr val="FF0000"/>
              </a:solidFill>
              <a:cs typeface="Times New Roman"/>
            </a:endParaRPr>
          </a:p>
        </p:txBody>
      </p:sp>
      <p:grpSp>
        <p:nvGrpSpPr>
          <p:cNvPr id="11" name="Grup 10">
            <a:extLst>
              <a:ext uri="{FF2B5EF4-FFF2-40B4-BE49-F238E27FC236}">
                <a16:creationId xmlns:a16="http://schemas.microsoft.com/office/drawing/2014/main" id="{ADA80590-9F18-1B3F-0763-346819745CED}"/>
              </a:ext>
            </a:extLst>
          </p:cNvPr>
          <p:cNvGrpSpPr>
            <a:grpSpLocks noChangeAspect="1"/>
          </p:cNvGrpSpPr>
          <p:nvPr/>
        </p:nvGrpSpPr>
        <p:grpSpPr>
          <a:xfrm>
            <a:off x="214546" y="109741"/>
            <a:ext cx="3546621" cy="2572776"/>
            <a:chOff x="1259632" y="903768"/>
            <a:chExt cx="6452184" cy="4680520"/>
          </a:xfrm>
        </p:grpSpPr>
        <p:sp>
          <p:nvSpPr>
            <p:cNvPr id="12" name="Paralelkenar 11">
              <a:extLst>
                <a:ext uri="{FF2B5EF4-FFF2-40B4-BE49-F238E27FC236}">
                  <a16:creationId xmlns:a16="http://schemas.microsoft.com/office/drawing/2014/main" id="{2547939D-CF5A-09C5-88BA-33F3434F0219}"/>
                </a:ext>
              </a:extLst>
            </p:cNvPr>
            <p:cNvSpPr/>
            <p:nvPr/>
          </p:nvSpPr>
          <p:spPr>
            <a:xfrm rot="8746867">
              <a:off x="1259632" y="1490538"/>
              <a:ext cx="1948526" cy="1488148"/>
            </a:xfrm>
            <a:prstGeom prst="parallelogram">
              <a:avLst>
                <a:gd name="adj" fmla="val 67903"/>
              </a:avLst>
            </a:prstGeom>
            <a:solidFill>
              <a:schemeClr val="accent6">
                <a:lumMod val="40000"/>
                <a:lumOff val="60000"/>
              </a:schemeClr>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sz="1200"/>
            </a:p>
          </p:txBody>
        </p:sp>
        <p:sp>
          <p:nvSpPr>
            <p:cNvPr id="13" name="Oval 12">
              <a:extLst>
                <a:ext uri="{FF2B5EF4-FFF2-40B4-BE49-F238E27FC236}">
                  <a16:creationId xmlns:a16="http://schemas.microsoft.com/office/drawing/2014/main" id="{91FD4809-7B8E-53E0-3A29-63C9C6E0D5E5}"/>
                </a:ext>
              </a:extLst>
            </p:cNvPr>
            <p:cNvSpPr/>
            <p:nvPr/>
          </p:nvSpPr>
          <p:spPr>
            <a:xfrm>
              <a:off x="2172869" y="2105552"/>
              <a:ext cx="145793" cy="326226"/>
            </a:xfrm>
            <a:prstGeom prst="ellipse">
              <a:avLst/>
            </a:prstGeom>
            <a:gradFill flip="none" rotWithShape="1">
              <a:gsLst>
                <a:gs pos="0">
                  <a:schemeClr val="accent5">
                    <a:lumMod val="0"/>
                    <a:lumOff val="100000"/>
                  </a:schemeClr>
                </a:gs>
                <a:gs pos="0">
                  <a:schemeClr val="accent5">
                    <a:lumMod val="60000"/>
                    <a:lumOff val="40000"/>
                  </a:schemeClr>
                </a:gs>
                <a:gs pos="28000">
                  <a:schemeClr val="accent5">
                    <a:lumMod val="20000"/>
                    <a:lumOff val="80000"/>
                  </a:schemeClr>
                </a:gs>
                <a:gs pos="100000">
                  <a:schemeClr val="accent5">
                    <a:lumMod val="50000"/>
                  </a:schemeClr>
                </a:gs>
              </a:gsLst>
              <a:lin ang="5400000" scaled="0"/>
              <a:tileRect/>
            </a:gradFill>
          </p:spPr>
          <p:txBody>
            <a:bodyPr wrap="square" lIns="0" tIns="0" rIns="0" bIns="0" rtlCol="0"/>
            <a:lstStyle/>
            <a:p>
              <a:endParaRPr lang="tr-TR" sz="1200"/>
            </a:p>
          </p:txBody>
        </p:sp>
        <p:sp>
          <p:nvSpPr>
            <p:cNvPr id="14" name="object 2">
              <a:extLst>
                <a:ext uri="{FF2B5EF4-FFF2-40B4-BE49-F238E27FC236}">
                  <a16:creationId xmlns:a16="http://schemas.microsoft.com/office/drawing/2014/main" id="{7F812BE5-6725-3D5B-87B9-8966A0B069D1}"/>
                </a:ext>
              </a:extLst>
            </p:cNvPr>
            <p:cNvSpPr/>
            <p:nvPr/>
          </p:nvSpPr>
          <p:spPr>
            <a:xfrm>
              <a:off x="2255169" y="2107438"/>
              <a:ext cx="3491761" cy="323910"/>
            </a:xfrm>
            <a:prstGeom prst="rect">
              <a:avLst/>
            </a:prstGeom>
            <a:gradFill flip="none" rotWithShape="1">
              <a:gsLst>
                <a:gs pos="0">
                  <a:schemeClr val="accent5">
                    <a:lumMod val="0"/>
                    <a:lumOff val="100000"/>
                  </a:schemeClr>
                </a:gs>
                <a:gs pos="0">
                  <a:schemeClr val="accent5">
                    <a:lumMod val="60000"/>
                    <a:lumOff val="40000"/>
                  </a:schemeClr>
                </a:gs>
                <a:gs pos="28000">
                  <a:schemeClr val="accent5">
                    <a:lumMod val="20000"/>
                    <a:lumOff val="80000"/>
                  </a:schemeClr>
                </a:gs>
                <a:gs pos="100000">
                  <a:schemeClr val="accent5">
                    <a:lumMod val="50000"/>
                  </a:schemeClr>
                </a:gs>
              </a:gsLst>
              <a:lin ang="5400000" scaled="0"/>
              <a:tileRect/>
            </a:gradFill>
          </p:spPr>
          <p:txBody>
            <a:bodyPr wrap="square" lIns="0" tIns="0" rIns="0" bIns="0" rtlCol="0"/>
            <a:lstStyle/>
            <a:p>
              <a:endParaRPr sz="1200"/>
            </a:p>
          </p:txBody>
        </p:sp>
        <p:sp>
          <p:nvSpPr>
            <p:cNvPr id="15" name="object 11">
              <a:extLst>
                <a:ext uri="{FF2B5EF4-FFF2-40B4-BE49-F238E27FC236}">
                  <a16:creationId xmlns:a16="http://schemas.microsoft.com/office/drawing/2014/main" id="{86AE07D0-9E36-F6E1-8D27-AB6C493CB06C}"/>
                </a:ext>
              </a:extLst>
            </p:cNvPr>
            <p:cNvSpPr/>
            <p:nvPr/>
          </p:nvSpPr>
          <p:spPr>
            <a:xfrm>
              <a:off x="4778113" y="2105552"/>
              <a:ext cx="1123626" cy="904894"/>
            </a:xfrm>
            <a:custGeom>
              <a:avLst/>
              <a:gdLst>
                <a:gd name="connsiteX0" fmla="*/ 45553 w 491918"/>
                <a:gd name="connsiteY0" fmla="*/ 244738 h 380072"/>
                <a:gd name="connsiteX1" fmla="*/ 8927 w 491918"/>
                <a:gd name="connsiteY1" fmla="*/ 266644 h 380072"/>
                <a:gd name="connsiteX2" fmla="*/ 0 w 491918"/>
                <a:gd name="connsiteY2" fmla="*/ 317535 h 380072"/>
                <a:gd name="connsiteX3" fmla="*/ 61 w 491918"/>
                <a:gd name="connsiteY3" fmla="*/ 328366 h 380072"/>
                <a:gd name="connsiteX4" fmla="*/ 22362 w 491918"/>
                <a:gd name="connsiteY4" fmla="*/ 366097 h 380072"/>
                <a:gd name="connsiteX5" fmla="*/ 65885 w 491918"/>
                <a:gd name="connsiteY5" fmla="*/ 380072 h 380072"/>
                <a:gd name="connsiteX6" fmla="*/ 77946 w 491918"/>
                <a:gd name="connsiteY6" fmla="*/ 379268 h 380072"/>
                <a:gd name="connsiteX7" fmla="*/ 114363 w 491918"/>
                <a:gd name="connsiteY7" fmla="*/ 366860 h 380072"/>
                <a:gd name="connsiteX8" fmla="*/ 446365 w 491918"/>
                <a:gd name="connsiteY8" fmla="*/ 135010 h 380072"/>
                <a:gd name="connsiteX9" fmla="*/ 475152 w 491918"/>
                <a:gd name="connsiteY9" fmla="*/ 106764 h 380072"/>
                <a:gd name="connsiteX10" fmla="*/ 491918 w 491918"/>
                <a:gd name="connsiteY10" fmla="*/ 62732 h 380072"/>
                <a:gd name="connsiteX11" fmla="*/ 491856 w 491918"/>
                <a:gd name="connsiteY11" fmla="*/ 51816 h 380072"/>
                <a:gd name="connsiteX12" fmla="*/ 469461 w 491918"/>
                <a:gd name="connsiteY12" fmla="*/ 13724 h 380072"/>
                <a:gd name="connsiteX13" fmla="*/ 425672 w 491918"/>
                <a:gd name="connsiteY13" fmla="*/ 0 h 380072"/>
                <a:gd name="connsiteX14" fmla="*/ 413544 w 491918"/>
                <a:gd name="connsiteY14" fmla="*/ 883 h 380072"/>
                <a:gd name="connsiteX15" fmla="*/ 401272 w 491918"/>
                <a:gd name="connsiteY15" fmla="*/ 3429 h 380072"/>
                <a:gd name="connsiteX16" fmla="*/ 389022 w 491918"/>
                <a:gd name="connsiteY16" fmla="*/ 7605 h 380072"/>
                <a:gd name="connsiteX17" fmla="*/ 376959 w 491918"/>
                <a:gd name="connsiteY17" fmla="*/ 13380 h 380072"/>
                <a:gd name="connsiteX18" fmla="*/ 45553 w 491918"/>
                <a:gd name="connsiteY18" fmla="*/ 244738 h 3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1918" h="380072">
                  <a:moveTo>
                    <a:pt x="45553" y="244738"/>
                  </a:moveTo>
                  <a:lnTo>
                    <a:pt x="8927" y="266644"/>
                  </a:lnTo>
                  <a:lnTo>
                    <a:pt x="0" y="317535"/>
                  </a:lnTo>
                  <a:cubicBezTo>
                    <a:pt x="20" y="321145"/>
                    <a:pt x="41" y="324756"/>
                    <a:pt x="61" y="328366"/>
                  </a:cubicBezTo>
                  <a:lnTo>
                    <a:pt x="22362" y="366097"/>
                  </a:lnTo>
                  <a:lnTo>
                    <a:pt x="65885" y="380072"/>
                  </a:lnTo>
                  <a:lnTo>
                    <a:pt x="77946" y="379268"/>
                  </a:lnTo>
                  <a:lnTo>
                    <a:pt x="114363" y="366860"/>
                  </a:lnTo>
                  <a:lnTo>
                    <a:pt x="446365" y="135010"/>
                  </a:lnTo>
                  <a:lnTo>
                    <a:pt x="475152" y="106764"/>
                  </a:lnTo>
                  <a:lnTo>
                    <a:pt x="491918" y="62732"/>
                  </a:lnTo>
                  <a:cubicBezTo>
                    <a:pt x="491897" y="59093"/>
                    <a:pt x="491877" y="55455"/>
                    <a:pt x="491856" y="51816"/>
                  </a:cubicBezTo>
                  <a:lnTo>
                    <a:pt x="469461" y="13724"/>
                  </a:lnTo>
                  <a:lnTo>
                    <a:pt x="425672" y="0"/>
                  </a:lnTo>
                  <a:lnTo>
                    <a:pt x="413544" y="883"/>
                  </a:lnTo>
                  <a:lnTo>
                    <a:pt x="401272" y="3429"/>
                  </a:lnTo>
                  <a:lnTo>
                    <a:pt x="389022" y="7605"/>
                  </a:lnTo>
                  <a:lnTo>
                    <a:pt x="376959" y="13380"/>
                  </a:lnTo>
                  <a:lnTo>
                    <a:pt x="45553" y="244738"/>
                  </a:lnTo>
                  <a:close/>
                </a:path>
              </a:pathLst>
            </a:custGeom>
            <a:gradFill flip="none" rotWithShape="1">
              <a:gsLst>
                <a:gs pos="23000">
                  <a:schemeClr val="accent5">
                    <a:lumMod val="75000"/>
                  </a:schemeClr>
                </a:gs>
                <a:gs pos="43000">
                  <a:schemeClr val="accent5">
                    <a:lumMod val="20000"/>
                    <a:lumOff val="80000"/>
                  </a:schemeClr>
                </a:gs>
                <a:gs pos="58000">
                  <a:schemeClr val="accent5">
                    <a:lumMod val="50000"/>
                  </a:schemeClr>
                </a:gs>
              </a:gsLst>
              <a:lin ang="3360000" scaled="0"/>
              <a:tileRect/>
            </a:gradFill>
          </p:spPr>
          <p:txBody>
            <a:bodyPr wrap="square" lIns="0" tIns="0" rIns="0" bIns="0" rtlCol="0"/>
            <a:lstStyle/>
            <a:p>
              <a:endParaRPr sz="1200"/>
            </a:p>
          </p:txBody>
        </p:sp>
        <p:sp>
          <p:nvSpPr>
            <p:cNvPr id="16" name="object 13">
              <a:extLst>
                <a:ext uri="{FF2B5EF4-FFF2-40B4-BE49-F238E27FC236}">
                  <a16:creationId xmlns:a16="http://schemas.microsoft.com/office/drawing/2014/main" id="{1B6234D0-0496-B8AA-637D-057616941D05}"/>
                </a:ext>
              </a:extLst>
            </p:cNvPr>
            <p:cNvSpPr/>
            <p:nvPr/>
          </p:nvSpPr>
          <p:spPr>
            <a:xfrm>
              <a:off x="4746956" y="2707103"/>
              <a:ext cx="306471" cy="1691941"/>
            </a:xfrm>
            <a:custGeom>
              <a:avLst/>
              <a:gdLst>
                <a:gd name="connsiteX0" fmla="*/ 133350 w 133350"/>
                <a:gd name="connsiteY0" fmla="*/ 118762 h 741265"/>
                <a:gd name="connsiteX1" fmla="*/ 126815 w 133350"/>
                <a:gd name="connsiteY1" fmla="*/ 67708 h 741265"/>
                <a:gd name="connsiteX2" fmla="*/ 109304 w 133350"/>
                <a:gd name="connsiteY2" fmla="*/ 27436 h 741265"/>
                <a:gd name="connsiteX3" fmla="*/ 74300 w 133350"/>
                <a:gd name="connsiteY3" fmla="*/ 0 h 741265"/>
                <a:gd name="connsiteX4" fmla="*/ 45929 w 133350"/>
                <a:gd name="connsiteY4" fmla="*/ 9925 h 741265"/>
                <a:gd name="connsiteX5" fmla="*/ 24621 w 133350"/>
                <a:gd name="connsiteY5" fmla="*/ 28078 h 741265"/>
                <a:gd name="connsiteX6" fmla="*/ 6772 w 133350"/>
                <a:gd name="connsiteY6" fmla="*/ 66970 h 741265"/>
                <a:gd name="connsiteX7" fmla="*/ 15 w 133350"/>
                <a:gd name="connsiteY7" fmla="*/ 116172 h 741265"/>
                <a:gd name="connsiteX8" fmla="*/ 0 w 133350"/>
                <a:gd name="connsiteY8" fmla="*/ 622444 h 741265"/>
                <a:gd name="connsiteX9" fmla="*/ 750 w 133350"/>
                <a:gd name="connsiteY9" fmla="*/ 640369 h 741265"/>
                <a:gd name="connsiteX10" fmla="*/ 11127 w 133350"/>
                <a:gd name="connsiteY10" fmla="*/ 688546 h 741265"/>
                <a:gd name="connsiteX11" fmla="*/ 31387 w 133350"/>
                <a:gd name="connsiteY11" fmla="*/ 724023 h 741265"/>
                <a:gd name="connsiteX12" fmla="*/ 58565 w 133350"/>
                <a:gd name="connsiteY12" fmla="*/ 741265 h 741265"/>
                <a:gd name="connsiteX13" fmla="*/ 70126 w 133350"/>
                <a:gd name="connsiteY13" fmla="*/ 740193 h 741265"/>
                <a:gd name="connsiteX14" fmla="*/ 108279 w 133350"/>
                <a:gd name="connsiteY14" fmla="*/ 713216 h 741265"/>
                <a:gd name="connsiteX15" fmla="*/ 126386 w 133350"/>
                <a:gd name="connsiteY15" fmla="*/ 674412 h 741265"/>
                <a:gd name="connsiteX16" fmla="*/ 133330 w 133350"/>
                <a:gd name="connsiteY16" fmla="*/ 625315 h 741265"/>
                <a:gd name="connsiteX17" fmla="*/ 133350 w 133350"/>
                <a:gd name="connsiteY17" fmla="*/ 118762 h 741265"/>
                <a:gd name="connsiteX0" fmla="*/ 133350 w 133350"/>
                <a:gd name="connsiteY0" fmla="*/ 109898 h 732401"/>
                <a:gd name="connsiteX1" fmla="*/ 126815 w 133350"/>
                <a:gd name="connsiteY1" fmla="*/ 58844 h 732401"/>
                <a:gd name="connsiteX2" fmla="*/ 109304 w 133350"/>
                <a:gd name="connsiteY2" fmla="*/ 18572 h 732401"/>
                <a:gd name="connsiteX3" fmla="*/ 79224 w 133350"/>
                <a:gd name="connsiteY3" fmla="*/ 0 h 732401"/>
                <a:gd name="connsiteX4" fmla="*/ 45929 w 133350"/>
                <a:gd name="connsiteY4" fmla="*/ 1061 h 732401"/>
                <a:gd name="connsiteX5" fmla="*/ 24621 w 133350"/>
                <a:gd name="connsiteY5" fmla="*/ 19214 h 732401"/>
                <a:gd name="connsiteX6" fmla="*/ 6772 w 133350"/>
                <a:gd name="connsiteY6" fmla="*/ 58106 h 732401"/>
                <a:gd name="connsiteX7" fmla="*/ 15 w 133350"/>
                <a:gd name="connsiteY7" fmla="*/ 107308 h 732401"/>
                <a:gd name="connsiteX8" fmla="*/ 0 w 133350"/>
                <a:gd name="connsiteY8" fmla="*/ 613580 h 732401"/>
                <a:gd name="connsiteX9" fmla="*/ 750 w 133350"/>
                <a:gd name="connsiteY9" fmla="*/ 631505 h 732401"/>
                <a:gd name="connsiteX10" fmla="*/ 11127 w 133350"/>
                <a:gd name="connsiteY10" fmla="*/ 679682 h 732401"/>
                <a:gd name="connsiteX11" fmla="*/ 31387 w 133350"/>
                <a:gd name="connsiteY11" fmla="*/ 715159 h 732401"/>
                <a:gd name="connsiteX12" fmla="*/ 58565 w 133350"/>
                <a:gd name="connsiteY12" fmla="*/ 732401 h 732401"/>
                <a:gd name="connsiteX13" fmla="*/ 70126 w 133350"/>
                <a:gd name="connsiteY13" fmla="*/ 731329 h 732401"/>
                <a:gd name="connsiteX14" fmla="*/ 108279 w 133350"/>
                <a:gd name="connsiteY14" fmla="*/ 704352 h 732401"/>
                <a:gd name="connsiteX15" fmla="*/ 126386 w 133350"/>
                <a:gd name="connsiteY15" fmla="*/ 665548 h 732401"/>
                <a:gd name="connsiteX16" fmla="*/ 133330 w 133350"/>
                <a:gd name="connsiteY16" fmla="*/ 616451 h 732401"/>
                <a:gd name="connsiteX17" fmla="*/ 133350 w 133350"/>
                <a:gd name="connsiteY17" fmla="*/ 109898 h 732401"/>
                <a:gd name="connsiteX0" fmla="*/ 133350 w 133350"/>
                <a:gd name="connsiteY0" fmla="*/ 109898 h 732401"/>
                <a:gd name="connsiteX1" fmla="*/ 126815 w 133350"/>
                <a:gd name="connsiteY1" fmla="*/ 58844 h 732401"/>
                <a:gd name="connsiteX2" fmla="*/ 109304 w 133350"/>
                <a:gd name="connsiteY2" fmla="*/ 18572 h 732401"/>
                <a:gd name="connsiteX3" fmla="*/ 79224 w 133350"/>
                <a:gd name="connsiteY3" fmla="*/ 0 h 732401"/>
                <a:gd name="connsiteX4" fmla="*/ 45929 w 133350"/>
                <a:gd name="connsiteY4" fmla="*/ 1061 h 732401"/>
                <a:gd name="connsiteX5" fmla="*/ 24621 w 133350"/>
                <a:gd name="connsiteY5" fmla="*/ 19214 h 732401"/>
                <a:gd name="connsiteX6" fmla="*/ 6772 w 133350"/>
                <a:gd name="connsiteY6" fmla="*/ 58106 h 732401"/>
                <a:gd name="connsiteX7" fmla="*/ 15 w 133350"/>
                <a:gd name="connsiteY7" fmla="*/ 107308 h 732401"/>
                <a:gd name="connsiteX8" fmla="*/ 0 w 133350"/>
                <a:gd name="connsiteY8" fmla="*/ 613580 h 732401"/>
                <a:gd name="connsiteX9" fmla="*/ 750 w 133350"/>
                <a:gd name="connsiteY9" fmla="*/ 631505 h 732401"/>
                <a:gd name="connsiteX10" fmla="*/ 11127 w 133350"/>
                <a:gd name="connsiteY10" fmla="*/ 679682 h 732401"/>
                <a:gd name="connsiteX11" fmla="*/ 31387 w 133350"/>
                <a:gd name="connsiteY11" fmla="*/ 715159 h 732401"/>
                <a:gd name="connsiteX12" fmla="*/ 58565 w 133350"/>
                <a:gd name="connsiteY12" fmla="*/ 732401 h 732401"/>
                <a:gd name="connsiteX13" fmla="*/ 70126 w 133350"/>
                <a:gd name="connsiteY13" fmla="*/ 731329 h 732401"/>
                <a:gd name="connsiteX14" fmla="*/ 108279 w 133350"/>
                <a:gd name="connsiteY14" fmla="*/ 704352 h 732401"/>
                <a:gd name="connsiteX15" fmla="*/ 126386 w 133350"/>
                <a:gd name="connsiteY15" fmla="*/ 665548 h 732401"/>
                <a:gd name="connsiteX16" fmla="*/ 133330 w 133350"/>
                <a:gd name="connsiteY16" fmla="*/ 616451 h 732401"/>
                <a:gd name="connsiteX17" fmla="*/ 133350 w 133350"/>
                <a:gd name="connsiteY17" fmla="*/ 109898 h 732401"/>
                <a:gd name="connsiteX0" fmla="*/ 133350 w 133350"/>
                <a:gd name="connsiteY0" fmla="*/ 112704 h 735207"/>
                <a:gd name="connsiteX1" fmla="*/ 126815 w 133350"/>
                <a:gd name="connsiteY1" fmla="*/ 61650 h 735207"/>
                <a:gd name="connsiteX2" fmla="*/ 109304 w 133350"/>
                <a:gd name="connsiteY2" fmla="*/ 21378 h 735207"/>
                <a:gd name="connsiteX3" fmla="*/ 79224 w 133350"/>
                <a:gd name="connsiteY3" fmla="*/ 2806 h 735207"/>
                <a:gd name="connsiteX4" fmla="*/ 45929 w 133350"/>
                <a:gd name="connsiteY4" fmla="*/ 3867 h 735207"/>
                <a:gd name="connsiteX5" fmla="*/ 24621 w 133350"/>
                <a:gd name="connsiteY5" fmla="*/ 22020 h 735207"/>
                <a:gd name="connsiteX6" fmla="*/ 6772 w 133350"/>
                <a:gd name="connsiteY6" fmla="*/ 60912 h 735207"/>
                <a:gd name="connsiteX7" fmla="*/ 15 w 133350"/>
                <a:gd name="connsiteY7" fmla="*/ 110114 h 735207"/>
                <a:gd name="connsiteX8" fmla="*/ 0 w 133350"/>
                <a:gd name="connsiteY8" fmla="*/ 616386 h 735207"/>
                <a:gd name="connsiteX9" fmla="*/ 750 w 133350"/>
                <a:gd name="connsiteY9" fmla="*/ 634311 h 735207"/>
                <a:gd name="connsiteX10" fmla="*/ 11127 w 133350"/>
                <a:gd name="connsiteY10" fmla="*/ 682488 h 735207"/>
                <a:gd name="connsiteX11" fmla="*/ 31387 w 133350"/>
                <a:gd name="connsiteY11" fmla="*/ 717965 h 735207"/>
                <a:gd name="connsiteX12" fmla="*/ 58565 w 133350"/>
                <a:gd name="connsiteY12" fmla="*/ 735207 h 735207"/>
                <a:gd name="connsiteX13" fmla="*/ 70126 w 133350"/>
                <a:gd name="connsiteY13" fmla="*/ 734135 h 735207"/>
                <a:gd name="connsiteX14" fmla="*/ 108279 w 133350"/>
                <a:gd name="connsiteY14" fmla="*/ 707158 h 735207"/>
                <a:gd name="connsiteX15" fmla="*/ 126386 w 133350"/>
                <a:gd name="connsiteY15" fmla="*/ 668354 h 735207"/>
                <a:gd name="connsiteX16" fmla="*/ 133330 w 133350"/>
                <a:gd name="connsiteY16" fmla="*/ 619257 h 735207"/>
                <a:gd name="connsiteX17" fmla="*/ 133350 w 133350"/>
                <a:gd name="connsiteY17" fmla="*/ 112704 h 735207"/>
                <a:gd name="connsiteX0" fmla="*/ 133350 w 133350"/>
                <a:gd name="connsiteY0" fmla="*/ 112704 h 735207"/>
                <a:gd name="connsiteX1" fmla="*/ 126815 w 133350"/>
                <a:gd name="connsiteY1" fmla="*/ 61650 h 735207"/>
                <a:gd name="connsiteX2" fmla="*/ 109304 w 133350"/>
                <a:gd name="connsiteY2" fmla="*/ 21378 h 735207"/>
                <a:gd name="connsiteX3" fmla="*/ 79224 w 133350"/>
                <a:gd name="connsiteY3" fmla="*/ 2806 h 735207"/>
                <a:gd name="connsiteX4" fmla="*/ 45929 w 133350"/>
                <a:gd name="connsiteY4" fmla="*/ 3867 h 735207"/>
                <a:gd name="connsiteX5" fmla="*/ 24621 w 133350"/>
                <a:gd name="connsiteY5" fmla="*/ 22020 h 735207"/>
                <a:gd name="connsiteX6" fmla="*/ 6772 w 133350"/>
                <a:gd name="connsiteY6" fmla="*/ 60912 h 735207"/>
                <a:gd name="connsiteX7" fmla="*/ 15 w 133350"/>
                <a:gd name="connsiteY7" fmla="*/ 110114 h 735207"/>
                <a:gd name="connsiteX8" fmla="*/ 0 w 133350"/>
                <a:gd name="connsiteY8" fmla="*/ 616386 h 735207"/>
                <a:gd name="connsiteX9" fmla="*/ 750 w 133350"/>
                <a:gd name="connsiteY9" fmla="*/ 658933 h 735207"/>
                <a:gd name="connsiteX10" fmla="*/ 11127 w 133350"/>
                <a:gd name="connsiteY10" fmla="*/ 682488 h 735207"/>
                <a:gd name="connsiteX11" fmla="*/ 31387 w 133350"/>
                <a:gd name="connsiteY11" fmla="*/ 717965 h 735207"/>
                <a:gd name="connsiteX12" fmla="*/ 58565 w 133350"/>
                <a:gd name="connsiteY12" fmla="*/ 735207 h 735207"/>
                <a:gd name="connsiteX13" fmla="*/ 70126 w 133350"/>
                <a:gd name="connsiteY13" fmla="*/ 734135 h 735207"/>
                <a:gd name="connsiteX14" fmla="*/ 108279 w 133350"/>
                <a:gd name="connsiteY14" fmla="*/ 707158 h 735207"/>
                <a:gd name="connsiteX15" fmla="*/ 126386 w 133350"/>
                <a:gd name="connsiteY15" fmla="*/ 668354 h 735207"/>
                <a:gd name="connsiteX16" fmla="*/ 133330 w 133350"/>
                <a:gd name="connsiteY16" fmla="*/ 619257 h 735207"/>
                <a:gd name="connsiteX17" fmla="*/ 133350 w 133350"/>
                <a:gd name="connsiteY17" fmla="*/ 112704 h 735207"/>
                <a:gd name="connsiteX0" fmla="*/ 133350 w 133350"/>
                <a:gd name="connsiteY0" fmla="*/ 112704 h 735207"/>
                <a:gd name="connsiteX1" fmla="*/ 126815 w 133350"/>
                <a:gd name="connsiteY1" fmla="*/ 61650 h 735207"/>
                <a:gd name="connsiteX2" fmla="*/ 109304 w 133350"/>
                <a:gd name="connsiteY2" fmla="*/ 21378 h 735207"/>
                <a:gd name="connsiteX3" fmla="*/ 79224 w 133350"/>
                <a:gd name="connsiteY3" fmla="*/ 2806 h 735207"/>
                <a:gd name="connsiteX4" fmla="*/ 45929 w 133350"/>
                <a:gd name="connsiteY4" fmla="*/ 3867 h 735207"/>
                <a:gd name="connsiteX5" fmla="*/ 24621 w 133350"/>
                <a:gd name="connsiteY5" fmla="*/ 22020 h 735207"/>
                <a:gd name="connsiteX6" fmla="*/ 6772 w 133350"/>
                <a:gd name="connsiteY6" fmla="*/ 60912 h 735207"/>
                <a:gd name="connsiteX7" fmla="*/ 15 w 133350"/>
                <a:gd name="connsiteY7" fmla="*/ 110114 h 735207"/>
                <a:gd name="connsiteX8" fmla="*/ 0 w 133350"/>
                <a:gd name="connsiteY8" fmla="*/ 616386 h 735207"/>
                <a:gd name="connsiteX9" fmla="*/ 1735 w 133350"/>
                <a:gd name="connsiteY9" fmla="*/ 668782 h 735207"/>
                <a:gd name="connsiteX10" fmla="*/ 11127 w 133350"/>
                <a:gd name="connsiteY10" fmla="*/ 682488 h 735207"/>
                <a:gd name="connsiteX11" fmla="*/ 31387 w 133350"/>
                <a:gd name="connsiteY11" fmla="*/ 717965 h 735207"/>
                <a:gd name="connsiteX12" fmla="*/ 58565 w 133350"/>
                <a:gd name="connsiteY12" fmla="*/ 735207 h 735207"/>
                <a:gd name="connsiteX13" fmla="*/ 70126 w 133350"/>
                <a:gd name="connsiteY13" fmla="*/ 734135 h 735207"/>
                <a:gd name="connsiteX14" fmla="*/ 108279 w 133350"/>
                <a:gd name="connsiteY14" fmla="*/ 707158 h 735207"/>
                <a:gd name="connsiteX15" fmla="*/ 126386 w 133350"/>
                <a:gd name="connsiteY15" fmla="*/ 668354 h 735207"/>
                <a:gd name="connsiteX16" fmla="*/ 133330 w 133350"/>
                <a:gd name="connsiteY16" fmla="*/ 619257 h 735207"/>
                <a:gd name="connsiteX17" fmla="*/ 133350 w 133350"/>
                <a:gd name="connsiteY17" fmla="*/ 112704 h 735207"/>
                <a:gd name="connsiteX0" fmla="*/ 133350 w 133350"/>
                <a:gd name="connsiteY0" fmla="*/ 112704 h 735207"/>
                <a:gd name="connsiteX1" fmla="*/ 126815 w 133350"/>
                <a:gd name="connsiteY1" fmla="*/ 61650 h 735207"/>
                <a:gd name="connsiteX2" fmla="*/ 109304 w 133350"/>
                <a:gd name="connsiteY2" fmla="*/ 21378 h 735207"/>
                <a:gd name="connsiteX3" fmla="*/ 79224 w 133350"/>
                <a:gd name="connsiteY3" fmla="*/ 2806 h 735207"/>
                <a:gd name="connsiteX4" fmla="*/ 45929 w 133350"/>
                <a:gd name="connsiteY4" fmla="*/ 3867 h 735207"/>
                <a:gd name="connsiteX5" fmla="*/ 24621 w 133350"/>
                <a:gd name="connsiteY5" fmla="*/ 22020 h 735207"/>
                <a:gd name="connsiteX6" fmla="*/ 6772 w 133350"/>
                <a:gd name="connsiteY6" fmla="*/ 60912 h 735207"/>
                <a:gd name="connsiteX7" fmla="*/ 15 w 133350"/>
                <a:gd name="connsiteY7" fmla="*/ 110114 h 735207"/>
                <a:gd name="connsiteX8" fmla="*/ 0 w 133350"/>
                <a:gd name="connsiteY8" fmla="*/ 616386 h 735207"/>
                <a:gd name="connsiteX9" fmla="*/ 1735 w 133350"/>
                <a:gd name="connsiteY9" fmla="*/ 668782 h 735207"/>
                <a:gd name="connsiteX10" fmla="*/ 13097 w 133350"/>
                <a:gd name="connsiteY10" fmla="*/ 703170 h 735207"/>
                <a:gd name="connsiteX11" fmla="*/ 31387 w 133350"/>
                <a:gd name="connsiteY11" fmla="*/ 717965 h 735207"/>
                <a:gd name="connsiteX12" fmla="*/ 58565 w 133350"/>
                <a:gd name="connsiteY12" fmla="*/ 735207 h 735207"/>
                <a:gd name="connsiteX13" fmla="*/ 70126 w 133350"/>
                <a:gd name="connsiteY13" fmla="*/ 734135 h 735207"/>
                <a:gd name="connsiteX14" fmla="*/ 108279 w 133350"/>
                <a:gd name="connsiteY14" fmla="*/ 707158 h 735207"/>
                <a:gd name="connsiteX15" fmla="*/ 126386 w 133350"/>
                <a:gd name="connsiteY15" fmla="*/ 668354 h 735207"/>
                <a:gd name="connsiteX16" fmla="*/ 133330 w 133350"/>
                <a:gd name="connsiteY16" fmla="*/ 619257 h 735207"/>
                <a:gd name="connsiteX17" fmla="*/ 133350 w 133350"/>
                <a:gd name="connsiteY17" fmla="*/ 112704 h 735207"/>
                <a:gd name="connsiteX0" fmla="*/ 133350 w 133350"/>
                <a:gd name="connsiteY0" fmla="*/ 112704 h 734135"/>
                <a:gd name="connsiteX1" fmla="*/ 126815 w 133350"/>
                <a:gd name="connsiteY1" fmla="*/ 61650 h 734135"/>
                <a:gd name="connsiteX2" fmla="*/ 109304 w 133350"/>
                <a:gd name="connsiteY2" fmla="*/ 21378 h 734135"/>
                <a:gd name="connsiteX3" fmla="*/ 79224 w 133350"/>
                <a:gd name="connsiteY3" fmla="*/ 2806 h 734135"/>
                <a:gd name="connsiteX4" fmla="*/ 45929 w 133350"/>
                <a:gd name="connsiteY4" fmla="*/ 3867 h 734135"/>
                <a:gd name="connsiteX5" fmla="*/ 24621 w 133350"/>
                <a:gd name="connsiteY5" fmla="*/ 22020 h 734135"/>
                <a:gd name="connsiteX6" fmla="*/ 6772 w 133350"/>
                <a:gd name="connsiteY6" fmla="*/ 60912 h 734135"/>
                <a:gd name="connsiteX7" fmla="*/ 15 w 133350"/>
                <a:gd name="connsiteY7" fmla="*/ 110114 h 734135"/>
                <a:gd name="connsiteX8" fmla="*/ 0 w 133350"/>
                <a:gd name="connsiteY8" fmla="*/ 616386 h 734135"/>
                <a:gd name="connsiteX9" fmla="*/ 1735 w 133350"/>
                <a:gd name="connsiteY9" fmla="*/ 668782 h 734135"/>
                <a:gd name="connsiteX10" fmla="*/ 13097 w 133350"/>
                <a:gd name="connsiteY10" fmla="*/ 703170 h 734135"/>
                <a:gd name="connsiteX11" fmla="*/ 31387 w 133350"/>
                <a:gd name="connsiteY11" fmla="*/ 717965 h 734135"/>
                <a:gd name="connsiteX12" fmla="*/ 53641 w 133350"/>
                <a:gd name="connsiteY12" fmla="*/ 720434 h 734135"/>
                <a:gd name="connsiteX13" fmla="*/ 70126 w 133350"/>
                <a:gd name="connsiteY13" fmla="*/ 734135 h 734135"/>
                <a:gd name="connsiteX14" fmla="*/ 108279 w 133350"/>
                <a:gd name="connsiteY14" fmla="*/ 707158 h 734135"/>
                <a:gd name="connsiteX15" fmla="*/ 126386 w 133350"/>
                <a:gd name="connsiteY15" fmla="*/ 668354 h 734135"/>
                <a:gd name="connsiteX16" fmla="*/ 133330 w 133350"/>
                <a:gd name="connsiteY16" fmla="*/ 619257 h 734135"/>
                <a:gd name="connsiteX17" fmla="*/ 133350 w 133350"/>
                <a:gd name="connsiteY17" fmla="*/ 112704 h 734135"/>
                <a:gd name="connsiteX0" fmla="*/ 133350 w 133350"/>
                <a:gd name="connsiteY0" fmla="*/ 112704 h 720434"/>
                <a:gd name="connsiteX1" fmla="*/ 126815 w 133350"/>
                <a:gd name="connsiteY1" fmla="*/ 61650 h 720434"/>
                <a:gd name="connsiteX2" fmla="*/ 109304 w 133350"/>
                <a:gd name="connsiteY2" fmla="*/ 21378 h 720434"/>
                <a:gd name="connsiteX3" fmla="*/ 79224 w 133350"/>
                <a:gd name="connsiteY3" fmla="*/ 2806 h 720434"/>
                <a:gd name="connsiteX4" fmla="*/ 45929 w 133350"/>
                <a:gd name="connsiteY4" fmla="*/ 3867 h 720434"/>
                <a:gd name="connsiteX5" fmla="*/ 24621 w 133350"/>
                <a:gd name="connsiteY5" fmla="*/ 22020 h 720434"/>
                <a:gd name="connsiteX6" fmla="*/ 6772 w 133350"/>
                <a:gd name="connsiteY6" fmla="*/ 60912 h 720434"/>
                <a:gd name="connsiteX7" fmla="*/ 15 w 133350"/>
                <a:gd name="connsiteY7" fmla="*/ 110114 h 720434"/>
                <a:gd name="connsiteX8" fmla="*/ 0 w 133350"/>
                <a:gd name="connsiteY8" fmla="*/ 616386 h 720434"/>
                <a:gd name="connsiteX9" fmla="*/ 1735 w 133350"/>
                <a:gd name="connsiteY9" fmla="*/ 668782 h 720434"/>
                <a:gd name="connsiteX10" fmla="*/ 13097 w 133350"/>
                <a:gd name="connsiteY10" fmla="*/ 703170 h 720434"/>
                <a:gd name="connsiteX11" fmla="*/ 31387 w 133350"/>
                <a:gd name="connsiteY11" fmla="*/ 717965 h 720434"/>
                <a:gd name="connsiteX12" fmla="*/ 53641 w 133350"/>
                <a:gd name="connsiteY12" fmla="*/ 720434 h 720434"/>
                <a:gd name="connsiteX13" fmla="*/ 82930 w 133350"/>
                <a:gd name="connsiteY13" fmla="*/ 720347 h 720434"/>
                <a:gd name="connsiteX14" fmla="*/ 108279 w 133350"/>
                <a:gd name="connsiteY14" fmla="*/ 707158 h 720434"/>
                <a:gd name="connsiteX15" fmla="*/ 126386 w 133350"/>
                <a:gd name="connsiteY15" fmla="*/ 668354 h 720434"/>
                <a:gd name="connsiteX16" fmla="*/ 133330 w 133350"/>
                <a:gd name="connsiteY16" fmla="*/ 619257 h 720434"/>
                <a:gd name="connsiteX17" fmla="*/ 133350 w 133350"/>
                <a:gd name="connsiteY17" fmla="*/ 112704 h 720434"/>
                <a:gd name="connsiteX0" fmla="*/ 133350 w 133350"/>
                <a:gd name="connsiteY0" fmla="*/ 112704 h 720434"/>
                <a:gd name="connsiteX1" fmla="*/ 126815 w 133350"/>
                <a:gd name="connsiteY1" fmla="*/ 61650 h 720434"/>
                <a:gd name="connsiteX2" fmla="*/ 109304 w 133350"/>
                <a:gd name="connsiteY2" fmla="*/ 21378 h 720434"/>
                <a:gd name="connsiteX3" fmla="*/ 79224 w 133350"/>
                <a:gd name="connsiteY3" fmla="*/ 2806 h 720434"/>
                <a:gd name="connsiteX4" fmla="*/ 45929 w 133350"/>
                <a:gd name="connsiteY4" fmla="*/ 3867 h 720434"/>
                <a:gd name="connsiteX5" fmla="*/ 24621 w 133350"/>
                <a:gd name="connsiteY5" fmla="*/ 22020 h 720434"/>
                <a:gd name="connsiteX6" fmla="*/ 6772 w 133350"/>
                <a:gd name="connsiteY6" fmla="*/ 60912 h 720434"/>
                <a:gd name="connsiteX7" fmla="*/ 15 w 133350"/>
                <a:gd name="connsiteY7" fmla="*/ 110114 h 720434"/>
                <a:gd name="connsiteX8" fmla="*/ 0 w 133350"/>
                <a:gd name="connsiteY8" fmla="*/ 616386 h 720434"/>
                <a:gd name="connsiteX9" fmla="*/ 1735 w 133350"/>
                <a:gd name="connsiteY9" fmla="*/ 668782 h 720434"/>
                <a:gd name="connsiteX10" fmla="*/ 13097 w 133350"/>
                <a:gd name="connsiteY10" fmla="*/ 703170 h 720434"/>
                <a:gd name="connsiteX11" fmla="*/ 31387 w 133350"/>
                <a:gd name="connsiteY11" fmla="*/ 717965 h 720434"/>
                <a:gd name="connsiteX12" fmla="*/ 53641 w 133350"/>
                <a:gd name="connsiteY12" fmla="*/ 720434 h 720434"/>
                <a:gd name="connsiteX13" fmla="*/ 82930 w 133350"/>
                <a:gd name="connsiteY13" fmla="*/ 720347 h 720434"/>
                <a:gd name="connsiteX14" fmla="*/ 116158 w 133350"/>
                <a:gd name="connsiteY14" fmla="*/ 703219 h 720434"/>
                <a:gd name="connsiteX15" fmla="*/ 126386 w 133350"/>
                <a:gd name="connsiteY15" fmla="*/ 668354 h 720434"/>
                <a:gd name="connsiteX16" fmla="*/ 133330 w 133350"/>
                <a:gd name="connsiteY16" fmla="*/ 619257 h 720434"/>
                <a:gd name="connsiteX17" fmla="*/ 133350 w 133350"/>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24621 w 134265"/>
                <a:gd name="connsiteY5" fmla="*/ 22020 h 720434"/>
                <a:gd name="connsiteX6" fmla="*/ 6772 w 134265"/>
                <a:gd name="connsiteY6" fmla="*/ 60912 h 720434"/>
                <a:gd name="connsiteX7" fmla="*/ 15 w 134265"/>
                <a:gd name="connsiteY7" fmla="*/ 110114 h 720434"/>
                <a:gd name="connsiteX8" fmla="*/ 0 w 134265"/>
                <a:gd name="connsiteY8" fmla="*/ 616386 h 720434"/>
                <a:gd name="connsiteX9" fmla="*/ 1735 w 134265"/>
                <a:gd name="connsiteY9" fmla="*/ 668782 h 720434"/>
                <a:gd name="connsiteX10" fmla="*/ 13097 w 134265"/>
                <a:gd name="connsiteY10" fmla="*/ 703170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6158 w 134265"/>
                <a:gd name="connsiteY14" fmla="*/ 703219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24621 w 134265"/>
                <a:gd name="connsiteY5" fmla="*/ 22020 h 720434"/>
                <a:gd name="connsiteX6" fmla="*/ 6772 w 134265"/>
                <a:gd name="connsiteY6" fmla="*/ 60912 h 720434"/>
                <a:gd name="connsiteX7" fmla="*/ 15 w 134265"/>
                <a:gd name="connsiteY7" fmla="*/ 110114 h 720434"/>
                <a:gd name="connsiteX8" fmla="*/ 0 w 134265"/>
                <a:gd name="connsiteY8" fmla="*/ 616386 h 720434"/>
                <a:gd name="connsiteX9" fmla="*/ 1735 w 134265"/>
                <a:gd name="connsiteY9" fmla="*/ 668782 h 720434"/>
                <a:gd name="connsiteX10" fmla="*/ 13097 w 134265"/>
                <a:gd name="connsiteY10" fmla="*/ 703170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5173 w 134265"/>
                <a:gd name="connsiteY14" fmla="*/ 709128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24621 w 134265"/>
                <a:gd name="connsiteY5" fmla="*/ 22020 h 720434"/>
                <a:gd name="connsiteX6" fmla="*/ 6772 w 134265"/>
                <a:gd name="connsiteY6" fmla="*/ 60912 h 720434"/>
                <a:gd name="connsiteX7" fmla="*/ 15 w 134265"/>
                <a:gd name="connsiteY7" fmla="*/ 110114 h 720434"/>
                <a:gd name="connsiteX8" fmla="*/ 0 w 134265"/>
                <a:gd name="connsiteY8" fmla="*/ 616386 h 720434"/>
                <a:gd name="connsiteX9" fmla="*/ 1735 w 134265"/>
                <a:gd name="connsiteY9" fmla="*/ 668782 h 720434"/>
                <a:gd name="connsiteX10" fmla="*/ 11127 w 134265"/>
                <a:gd name="connsiteY10" fmla="*/ 696276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5173 w 134265"/>
                <a:gd name="connsiteY14" fmla="*/ 709128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24621 w 134265"/>
                <a:gd name="connsiteY5" fmla="*/ 22020 h 720434"/>
                <a:gd name="connsiteX6" fmla="*/ 6772 w 134265"/>
                <a:gd name="connsiteY6" fmla="*/ 60912 h 720434"/>
                <a:gd name="connsiteX7" fmla="*/ 15 w 134265"/>
                <a:gd name="connsiteY7" fmla="*/ 110114 h 720434"/>
                <a:gd name="connsiteX8" fmla="*/ 0 w 134265"/>
                <a:gd name="connsiteY8" fmla="*/ 616386 h 720434"/>
                <a:gd name="connsiteX9" fmla="*/ 1735 w 134265"/>
                <a:gd name="connsiteY9" fmla="*/ 668782 h 720434"/>
                <a:gd name="connsiteX10" fmla="*/ 11127 w 134265"/>
                <a:gd name="connsiteY10" fmla="*/ 696276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5173 w 134265"/>
                <a:gd name="connsiteY14" fmla="*/ 709128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24621 w 134265"/>
                <a:gd name="connsiteY5" fmla="*/ 22020 h 720434"/>
                <a:gd name="connsiteX6" fmla="*/ 6772 w 134265"/>
                <a:gd name="connsiteY6" fmla="*/ 60912 h 720434"/>
                <a:gd name="connsiteX7" fmla="*/ 15 w 134265"/>
                <a:gd name="connsiteY7" fmla="*/ 110114 h 720434"/>
                <a:gd name="connsiteX8" fmla="*/ 0 w 134265"/>
                <a:gd name="connsiteY8" fmla="*/ 616386 h 720434"/>
                <a:gd name="connsiteX9" fmla="*/ 1735 w 134265"/>
                <a:gd name="connsiteY9" fmla="*/ 668782 h 720434"/>
                <a:gd name="connsiteX10" fmla="*/ 11127 w 134265"/>
                <a:gd name="connsiteY10" fmla="*/ 696276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5173 w 134265"/>
                <a:gd name="connsiteY14" fmla="*/ 709128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3472 w 134387"/>
                <a:gd name="connsiteY0" fmla="*/ 112704 h 720434"/>
                <a:gd name="connsiteX1" fmla="*/ 126937 w 134387"/>
                <a:gd name="connsiteY1" fmla="*/ 61650 h 720434"/>
                <a:gd name="connsiteX2" fmla="*/ 109426 w 134387"/>
                <a:gd name="connsiteY2" fmla="*/ 21378 h 720434"/>
                <a:gd name="connsiteX3" fmla="*/ 79346 w 134387"/>
                <a:gd name="connsiteY3" fmla="*/ 2806 h 720434"/>
                <a:gd name="connsiteX4" fmla="*/ 46051 w 134387"/>
                <a:gd name="connsiteY4" fmla="*/ 3867 h 720434"/>
                <a:gd name="connsiteX5" fmla="*/ 24743 w 134387"/>
                <a:gd name="connsiteY5" fmla="*/ 22020 h 720434"/>
                <a:gd name="connsiteX6" fmla="*/ 0 w 134387"/>
                <a:gd name="connsiteY6" fmla="*/ 49093 h 720434"/>
                <a:gd name="connsiteX7" fmla="*/ 137 w 134387"/>
                <a:gd name="connsiteY7" fmla="*/ 110114 h 720434"/>
                <a:gd name="connsiteX8" fmla="*/ 122 w 134387"/>
                <a:gd name="connsiteY8" fmla="*/ 616386 h 720434"/>
                <a:gd name="connsiteX9" fmla="*/ 1857 w 134387"/>
                <a:gd name="connsiteY9" fmla="*/ 668782 h 720434"/>
                <a:gd name="connsiteX10" fmla="*/ 11249 w 134387"/>
                <a:gd name="connsiteY10" fmla="*/ 696276 h 720434"/>
                <a:gd name="connsiteX11" fmla="*/ 31509 w 134387"/>
                <a:gd name="connsiteY11" fmla="*/ 717965 h 720434"/>
                <a:gd name="connsiteX12" fmla="*/ 53763 w 134387"/>
                <a:gd name="connsiteY12" fmla="*/ 720434 h 720434"/>
                <a:gd name="connsiteX13" fmla="*/ 83052 w 134387"/>
                <a:gd name="connsiteY13" fmla="*/ 720347 h 720434"/>
                <a:gd name="connsiteX14" fmla="*/ 115295 w 134387"/>
                <a:gd name="connsiteY14" fmla="*/ 709128 h 720434"/>
                <a:gd name="connsiteX15" fmla="*/ 134387 w 134387"/>
                <a:gd name="connsiteY15" fmla="*/ 670324 h 720434"/>
                <a:gd name="connsiteX16" fmla="*/ 133452 w 134387"/>
                <a:gd name="connsiteY16" fmla="*/ 619257 h 720434"/>
                <a:gd name="connsiteX17" fmla="*/ 133472 w 134387"/>
                <a:gd name="connsiteY17" fmla="*/ 112704 h 720434"/>
                <a:gd name="connsiteX0" fmla="*/ 133472 w 134387"/>
                <a:gd name="connsiteY0" fmla="*/ 112704 h 720434"/>
                <a:gd name="connsiteX1" fmla="*/ 126937 w 134387"/>
                <a:gd name="connsiteY1" fmla="*/ 61650 h 720434"/>
                <a:gd name="connsiteX2" fmla="*/ 109426 w 134387"/>
                <a:gd name="connsiteY2" fmla="*/ 21378 h 720434"/>
                <a:gd name="connsiteX3" fmla="*/ 79346 w 134387"/>
                <a:gd name="connsiteY3" fmla="*/ 2806 h 720434"/>
                <a:gd name="connsiteX4" fmla="*/ 46051 w 134387"/>
                <a:gd name="connsiteY4" fmla="*/ 3867 h 720434"/>
                <a:gd name="connsiteX5" fmla="*/ 19818 w 134387"/>
                <a:gd name="connsiteY5" fmla="*/ 16111 h 720434"/>
                <a:gd name="connsiteX6" fmla="*/ 0 w 134387"/>
                <a:gd name="connsiteY6" fmla="*/ 49093 h 720434"/>
                <a:gd name="connsiteX7" fmla="*/ 137 w 134387"/>
                <a:gd name="connsiteY7" fmla="*/ 110114 h 720434"/>
                <a:gd name="connsiteX8" fmla="*/ 122 w 134387"/>
                <a:gd name="connsiteY8" fmla="*/ 616386 h 720434"/>
                <a:gd name="connsiteX9" fmla="*/ 1857 w 134387"/>
                <a:gd name="connsiteY9" fmla="*/ 668782 h 720434"/>
                <a:gd name="connsiteX10" fmla="*/ 11249 w 134387"/>
                <a:gd name="connsiteY10" fmla="*/ 696276 h 720434"/>
                <a:gd name="connsiteX11" fmla="*/ 31509 w 134387"/>
                <a:gd name="connsiteY11" fmla="*/ 717965 h 720434"/>
                <a:gd name="connsiteX12" fmla="*/ 53763 w 134387"/>
                <a:gd name="connsiteY12" fmla="*/ 720434 h 720434"/>
                <a:gd name="connsiteX13" fmla="*/ 83052 w 134387"/>
                <a:gd name="connsiteY13" fmla="*/ 720347 h 720434"/>
                <a:gd name="connsiteX14" fmla="*/ 115295 w 134387"/>
                <a:gd name="connsiteY14" fmla="*/ 709128 h 720434"/>
                <a:gd name="connsiteX15" fmla="*/ 134387 w 134387"/>
                <a:gd name="connsiteY15" fmla="*/ 670324 h 720434"/>
                <a:gd name="connsiteX16" fmla="*/ 133452 w 134387"/>
                <a:gd name="connsiteY16" fmla="*/ 619257 h 720434"/>
                <a:gd name="connsiteX17" fmla="*/ 133472 w 134387"/>
                <a:gd name="connsiteY17" fmla="*/ 112704 h 720434"/>
                <a:gd name="connsiteX0" fmla="*/ 133472 w 134387"/>
                <a:gd name="connsiteY0" fmla="*/ 112704 h 720434"/>
                <a:gd name="connsiteX1" fmla="*/ 126937 w 134387"/>
                <a:gd name="connsiteY1" fmla="*/ 61650 h 720434"/>
                <a:gd name="connsiteX2" fmla="*/ 109426 w 134387"/>
                <a:gd name="connsiteY2" fmla="*/ 21378 h 720434"/>
                <a:gd name="connsiteX3" fmla="*/ 79346 w 134387"/>
                <a:gd name="connsiteY3" fmla="*/ 2806 h 720434"/>
                <a:gd name="connsiteX4" fmla="*/ 46051 w 134387"/>
                <a:gd name="connsiteY4" fmla="*/ 3867 h 720434"/>
                <a:gd name="connsiteX5" fmla="*/ 19818 w 134387"/>
                <a:gd name="connsiteY5" fmla="*/ 16111 h 720434"/>
                <a:gd name="connsiteX6" fmla="*/ 0 w 134387"/>
                <a:gd name="connsiteY6" fmla="*/ 49093 h 720434"/>
                <a:gd name="connsiteX7" fmla="*/ 137 w 134387"/>
                <a:gd name="connsiteY7" fmla="*/ 110114 h 720434"/>
                <a:gd name="connsiteX8" fmla="*/ 122 w 134387"/>
                <a:gd name="connsiteY8" fmla="*/ 616386 h 720434"/>
                <a:gd name="connsiteX9" fmla="*/ 1857 w 134387"/>
                <a:gd name="connsiteY9" fmla="*/ 668782 h 720434"/>
                <a:gd name="connsiteX10" fmla="*/ 11249 w 134387"/>
                <a:gd name="connsiteY10" fmla="*/ 696276 h 720434"/>
                <a:gd name="connsiteX11" fmla="*/ 31509 w 134387"/>
                <a:gd name="connsiteY11" fmla="*/ 717965 h 720434"/>
                <a:gd name="connsiteX12" fmla="*/ 53763 w 134387"/>
                <a:gd name="connsiteY12" fmla="*/ 720434 h 720434"/>
                <a:gd name="connsiteX13" fmla="*/ 83052 w 134387"/>
                <a:gd name="connsiteY13" fmla="*/ 720347 h 720434"/>
                <a:gd name="connsiteX14" fmla="*/ 115295 w 134387"/>
                <a:gd name="connsiteY14" fmla="*/ 709128 h 720434"/>
                <a:gd name="connsiteX15" fmla="*/ 134387 w 134387"/>
                <a:gd name="connsiteY15" fmla="*/ 670324 h 720434"/>
                <a:gd name="connsiteX16" fmla="*/ 133452 w 134387"/>
                <a:gd name="connsiteY16" fmla="*/ 619257 h 720434"/>
                <a:gd name="connsiteX17" fmla="*/ 133472 w 134387"/>
                <a:gd name="connsiteY17" fmla="*/ 112704 h 720434"/>
                <a:gd name="connsiteX0" fmla="*/ 133472 w 134387"/>
                <a:gd name="connsiteY0" fmla="*/ 112704 h 720434"/>
                <a:gd name="connsiteX1" fmla="*/ 126937 w 134387"/>
                <a:gd name="connsiteY1" fmla="*/ 61650 h 720434"/>
                <a:gd name="connsiteX2" fmla="*/ 109426 w 134387"/>
                <a:gd name="connsiteY2" fmla="*/ 21378 h 720434"/>
                <a:gd name="connsiteX3" fmla="*/ 79346 w 134387"/>
                <a:gd name="connsiteY3" fmla="*/ 2806 h 720434"/>
                <a:gd name="connsiteX4" fmla="*/ 46051 w 134387"/>
                <a:gd name="connsiteY4" fmla="*/ 3867 h 720434"/>
                <a:gd name="connsiteX5" fmla="*/ 19818 w 134387"/>
                <a:gd name="connsiteY5" fmla="*/ 16111 h 720434"/>
                <a:gd name="connsiteX6" fmla="*/ 0 w 134387"/>
                <a:gd name="connsiteY6" fmla="*/ 49093 h 720434"/>
                <a:gd name="connsiteX7" fmla="*/ 137 w 134387"/>
                <a:gd name="connsiteY7" fmla="*/ 110114 h 720434"/>
                <a:gd name="connsiteX8" fmla="*/ 122 w 134387"/>
                <a:gd name="connsiteY8" fmla="*/ 616386 h 720434"/>
                <a:gd name="connsiteX9" fmla="*/ 1857 w 134387"/>
                <a:gd name="connsiteY9" fmla="*/ 668782 h 720434"/>
                <a:gd name="connsiteX10" fmla="*/ 11249 w 134387"/>
                <a:gd name="connsiteY10" fmla="*/ 696276 h 720434"/>
                <a:gd name="connsiteX11" fmla="*/ 31509 w 134387"/>
                <a:gd name="connsiteY11" fmla="*/ 717965 h 720434"/>
                <a:gd name="connsiteX12" fmla="*/ 53763 w 134387"/>
                <a:gd name="connsiteY12" fmla="*/ 720434 h 720434"/>
                <a:gd name="connsiteX13" fmla="*/ 83052 w 134387"/>
                <a:gd name="connsiteY13" fmla="*/ 720347 h 720434"/>
                <a:gd name="connsiteX14" fmla="*/ 115295 w 134387"/>
                <a:gd name="connsiteY14" fmla="*/ 709128 h 720434"/>
                <a:gd name="connsiteX15" fmla="*/ 134387 w 134387"/>
                <a:gd name="connsiteY15" fmla="*/ 670324 h 720434"/>
                <a:gd name="connsiteX16" fmla="*/ 133452 w 134387"/>
                <a:gd name="connsiteY16" fmla="*/ 619257 h 720434"/>
                <a:gd name="connsiteX17" fmla="*/ 133472 w 134387"/>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19696 w 134265"/>
                <a:gd name="connsiteY5" fmla="*/ 16111 h 720434"/>
                <a:gd name="connsiteX6" fmla="*/ 4802 w 134265"/>
                <a:gd name="connsiteY6" fmla="*/ 49093 h 720434"/>
                <a:gd name="connsiteX7" fmla="*/ 15 w 134265"/>
                <a:gd name="connsiteY7" fmla="*/ 110114 h 720434"/>
                <a:gd name="connsiteX8" fmla="*/ 0 w 134265"/>
                <a:gd name="connsiteY8" fmla="*/ 616386 h 720434"/>
                <a:gd name="connsiteX9" fmla="*/ 1735 w 134265"/>
                <a:gd name="connsiteY9" fmla="*/ 668782 h 720434"/>
                <a:gd name="connsiteX10" fmla="*/ 11127 w 134265"/>
                <a:gd name="connsiteY10" fmla="*/ 696276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5173 w 134265"/>
                <a:gd name="connsiteY14" fmla="*/ 709128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5015 w 135930"/>
                <a:gd name="connsiteY0" fmla="*/ 112704 h 720434"/>
                <a:gd name="connsiteX1" fmla="*/ 128480 w 135930"/>
                <a:gd name="connsiteY1" fmla="*/ 61650 h 720434"/>
                <a:gd name="connsiteX2" fmla="*/ 110969 w 135930"/>
                <a:gd name="connsiteY2" fmla="*/ 21378 h 720434"/>
                <a:gd name="connsiteX3" fmla="*/ 80889 w 135930"/>
                <a:gd name="connsiteY3" fmla="*/ 2806 h 720434"/>
                <a:gd name="connsiteX4" fmla="*/ 47594 w 135930"/>
                <a:gd name="connsiteY4" fmla="*/ 3867 h 720434"/>
                <a:gd name="connsiteX5" fmla="*/ 21361 w 135930"/>
                <a:gd name="connsiteY5" fmla="*/ 16111 h 720434"/>
                <a:gd name="connsiteX6" fmla="*/ 6467 w 135930"/>
                <a:gd name="connsiteY6" fmla="*/ 49093 h 720434"/>
                <a:gd name="connsiteX7" fmla="*/ 1680 w 135930"/>
                <a:gd name="connsiteY7" fmla="*/ 110114 h 720434"/>
                <a:gd name="connsiteX8" fmla="*/ 1665 w 135930"/>
                <a:gd name="connsiteY8" fmla="*/ 616386 h 720434"/>
                <a:gd name="connsiteX9" fmla="*/ 3400 w 135930"/>
                <a:gd name="connsiteY9" fmla="*/ 668782 h 720434"/>
                <a:gd name="connsiteX10" fmla="*/ 12792 w 135930"/>
                <a:gd name="connsiteY10" fmla="*/ 696276 h 720434"/>
                <a:gd name="connsiteX11" fmla="*/ 33052 w 135930"/>
                <a:gd name="connsiteY11" fmla="*/ 717965 h 720434"/>
                <a:gd name="connsiteX12" fmla="*/ 55306 w 135930"/>
                <a:gd name="connsiteY12" fmla="*/ 720434 h 720434"/>
                <a:gd name="connsiteX13" fmla="*/ 84595 w 135930"/>
                <a:gd name="connsiteY13" fmla="*/ 720347 h 720434"/>
                <a:gd name="connsiteX14" fmla="*/ 116838 w 135930"/>
                <a:gd name="connsiteY14" fmla="*/ 709128 h 720434"/>
                <a:gd name="connsiteX15" fmla="*/ 135930 w 135930"/>
                <a:gd name="connsiteY15" fmla="*/ 670324 h 720434"/>
                <a:gd name="connsiteX16" fmla="*/ 134995 w 135930"/>
                <a:gd name="connsiteY16" fmla="*/ 619257 h 720434"/>
                <a:gd name="connsiteX17" fmla="*/ 135015 w 135930"/>
                <a:gd name="connsiteY17" fmla="*/ 112704 h 720434"/>
                <a:gd name="connsiteX0" fmla="*/ 133938 w 134853"/>
                <a:gd name="connsiteY0" fmla="*/ 112704 h 720434"/>
                <a:gd name="connsiteX1" fmla="*/ 127403 w 134853"/>
                <a:gd name="connsiteY1" fmla="*/ 61650 h 720434"/>
                <a:gd name="connsiteX2" fmla="*/ 109892 w 134853"/>
                <a:gd name="connsiteY2" fmla="*/ 21378 h 720434"/>
                <a:gd name="connsiteX3" fmla="*/ 79812 w 134853"/>
                <a:gd name="connsiteY3" fmla="*/ 2806 h 720434"/>
                <a:gd name="connsiteX4" fmla="*/ 46517 w 134853"/>
                <a:gd name="connsiteY4" fmla="*/ 3867 h 720434"/>
                <a:gd name="connsiteX5" fmla="*/ 20284 w 134853"/>
                <a:gd name="connsiteY5" fmla="*/ 16111 h 720434"/>
                <a:gd name="connsiteX6" fmla="*/ 5390 w 134853"/>
                <a:gd name="connsiteY6" fmla="*/ 49093 h 720434"/>
                <a:gd name="connsiteX7" fmla="*/ 603 w 134853"/>
                <a:gd name="connsiteY7" fmla="*/ 110114 h 720434"/>
                <a:gd name="connsiteX8" fmla="*/ 588 w 134853"/>
                <a:gd name="connsiteY8" fmla="*/ 616386 h 720434"/>
                <a:gd name="connsiteX9" fmla="*/ 2323 w 134853"/>
                <a:gd name="connsiteY9" fmla="*/ 668782 h 720434"/>
                <a:gd name="connsiteX10" fmla="*/ 11715 w 134853"/>
                <a:gd name="connsiteY10" fmla="*/ 696276 h 720434"/>
                <a:gd name="connsiteX11" fmla="*/ 31975 w 134853"/>
                <a:gd name="connsiteY11" fmla="*/ 717965 h 720434"/>
                <a:gd name="connsiteX12" fmla="*/ 54229 w 134853"/>
                <a:gd name="connsiteY12" fmla="*/ 720434 h 720434"/>
                <a:gd name="connsiteX13" fmla="*/ 83518 w 134853"/>
                <a:gd name="connsiteY13" fmla="*/ 720347 h 720434"/>
                <a:gd name="connsiteX14" fmla="*/ 115761 w 134853"/>
                <a:gd name="connsiteY14" fmla="*/ 709128 h 720434"/>
                <a:gd name="connsiteX15" fmla="*/ 134853 w 134853"/>
                <a:gd name="connsiteY15" fmla="*/ 670324 h 720434"/>
                <a:gd name="connsiteX16" fmla="*/ 133918 w 134853"/>
                <a:gd name="connsiteY16" fmla="*/ 619257 h 720434"/>
                <a:gd name="connsiteX17" fmla="*/ 133938 w 134853"/>
                <a:gd name="connsiteY17" fmla="*/ 112704 h 72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853" h="720434">
                  <a:moveTo>
                    <a:pt x="133938" y="112704"/>
                  </a:moveTo>
                  <a:lnTo>
                    <a:pt x="127403" y="61650"/>
                  </a:lnTo>
                  <a:lnTo>
                    <a:pt x="109892" y="21378"/>
                  </a:lnTo>
                  <a:cubicBezTo>
                    <a:pt x="99865" y="15187"/>
                    <a:pt x="106582" y="9982"/>
                    <a:pt x="79812" y="2806"/>
                  </a:cubicBezTo>
                  <a:cubicBezTo>
                    <a:pt x="68714" y="3160"/>
                    <a:pt x="77313" y="-4366"/>
                    <a:pt x="46517" y="3867"/>
                  </a:cubicBezTo>
                  <a:lnTo>
                    <a:pt x="20284" y="16111"/>
                  </a:lnTo>
                  <a:cubicBezTo>
                    <a:pt x="13678" y="27105"/>
                    <a:pt x="16921" y="20371"/>
                    <a:pt x="5390" y="49093"/>
                  </a:cubicBezTo>
                  <a:cubicBezTo>
                    <a:pt x="-2443" y="67463"/>
                    <a:pt x="557" y="89774"/>
                    <a:pt x="603" y="110114"/>
                  </a:cubicBezTo>
                  <a:cubicBezTo>
                    <a:pt x="598" y="278871"/>
                    <a:pt x="593" y="447629"/>
                    <a:pt x="588" y="616386"/>
                  </a:cubicBezTo>
                  <a:cubicBezTo>
                    <a:pt x="1166" y="633851"/>
                    <a:pt x="1745" y="651317"/>
                    <a:pt x="2323" y="668782"/>
                  </a:cubicBezTo>
                  <a:lnTo>
                    <a:pt x="11715" y="696276"/>
                  </a:lnTo>
                  <a:lnTo>
                    <a:pt x="31975" y="717965"/>
                  </a:lnTo>
                  <a:lnTo>
                    <a:pt x="54229" y="720434"/>
                  </a:lnTo>
                  <a:lnTo>
                    <a:pt x="83518" y="720347"/>
                  </a:lnTo>
                  <a:cubicBezTo>
                    <a:pt x="94266" y="716607"/>
                    <a:pt x="91225" y="723701"/>
                    <a:pt x="115761" y="709128"/>
                  </a:cubicBezTo>
                  <a:cubicBezTo>
                    <a:pt x="126065" y="690284"/>
                    <a:pt x="128489" y="683259"/>
                    <a:pt x="134853" y="670324"/>
                  </a:cubicBezTo>
                  <a:cubicBezTo>
                    <a:pt x="134541" y="653302"/>
                    <a:pt x="134230" y="636279"/>
                    <a:pt x="133918" y="619257"/>
                  </a:cubicBezTo>
                  <a:cubicBezTo>
                    <a:pt x="133925" y="450406"/>
                    <a:pt x="133931" y="281555"/>
                    <a:pt x="133938" y="112704"/>
                  </a:cubicBezTo>
                  <a:close/>
                </a:path>
              </a:pathLst>
            </a:custGeom>
            <a:gradFill flip="none" rotWithShape="1">
              <a:gsLst>
                <a:gs pos="26000">
                  <a:schemeClr val="accent5">
                    <a:lumMod val="40000"/>
                    <a:lumOff val="60000"/>
                  </a:schemeClr>
                </a:gs>
                <a:gs pos="0">
                  <a:schemeClr val="accent5">
                    <a:lumMod val="75000"/>
                  </a:schemeClr>
                </a:gs>
                <a:gs pos="48000">
                  <a:schemeClr val="accent5">
                    <a:lumMod val="20000"/>
                    <a:lumOff val="80000"/>
                  </a:schemeClr>
                </a:gs>
                <a:gs pos="100000">
                  <a:schemeClr val="accent5">
                    <a:lumMod val="50000"/>
                  </a:schemeClr>
                </a:gs>
              </a:gsLst>
              <a:lin ang="0" scaled="0"/>
              <a:tileRect/>
            </a:gradFill>
          </p:spPr>
          <p:txBody>
            <a:bodyPr wrap="square" lIns="0" tIns="0" rIns="0" bIns="0" rtlCol="0"/>
            <a:lstStyle/>
            <a:p>
              <a:endParaRPr sz="1200"/>
            </a:p>
          </p:txBody>
        </p:sp>
        <p:sp>
          <p:nvSpPr>
            <p:cNvPr id="17" name="object 14">
              <a:extLst>
                <a:ext uri="{FF2B5EF4-FFF2-40B4-BE49-F238E27FC236}">
                  <a16:creationId xmlns:a16="http://schemas.microsoft.com/office/drawing/2014/main" id="{D99F3157-948D-E8C8-0A1D-9C446F674240}"/>
                </a:ext>
              </a:extLst>
            </p:cNvPr>
            <p:cNvSpPr txBox="1"/>
            <p:nvPr/>
          </p:nvSpPr>
          <p:spPr>
            <a:xfrm>
              <a:off x="4490626" y="2692877"/>
              <a:ext cx="251100" cy="335953"/>
            </a:xfrm>
            <a:prstGeom prst="rect">
              <a:avLst/>
            </a:prstGeom>
          </p:spPr>
          <p:txBody>
            <a:bodyPr vert="horz" wrap="square" lIns="0" tIns="0" rIns="0" bIns="0" rtlCol="0">
              <a:spAutoFit/>
            </a:bodyPr>
            <a:lstStyle/>
            <a:p>
              <a:pPr marL="12700">
                <a:lnSpc>
                  <a:spcPct val="100000"/>
                </a:lnSpc>
              </a:pPr>
              <a:r>
                <a:rPr lang="tr-TR" sz="1200" b="1" dirty="0">
                  <a:cs typeface="Times New Roman"/>
                </a:rPr>
                <a:t>C</a:t>
              </a:r>
              <a:endParaRPr sz="1200" b="1" dirty="0">
                <a:cs typeface="Times New Roman"/>
              </a:endParaRPr>
            </a:p>
          </p:txBody>
        </p:sp>
        <p:sp>
          <p:nvSpPr>
            <p:cNvPr id="18" name="object 16">
              <a:extLst>
                <a:ext uri="{FF2B5EF4-FFF2-40B4-BE49-F238E27FC236}">
                  <a16:creationId xmlns:a16="http://schemas.microsoft.com/office/drawing/2014/main" id="{C734B64B-4E56-56B0-7643-C11D3AA811F3}"/>
                </a:ext>
              </a:extLst>
            </p:cNvPr>
            <p:cNvSpPr/>
            <p:nvPr/>
          </p:nvSpPr>
          <p:spPr>
            <a:xfrm>
              <a:off x="4892294" y="4217081"/>
              <a:ext cx="1268928" cy="131128"/>
            </a:xfrm>
            <a:custGeom>
              <a:avLst/>
              <a:gdLst/>
              <a:ahLst/>
              <a:cxnLst/>
              <a:rect l="l" t="t" r="r" b="b"/>
              <a:pathLst>
                <a:path w="400050" h="76200">
                  <a:moveTo>
                    <a:pt x="323850" y="0"/>
                  </a:moveTo>
                  <a:lnTo>
                    <a:pt x="323850" y="76200"/>
                  </a:lnTo>
                  <a:lnTo>
                    <a:pt x="383285" y="46482"/>
                  </a:lnTo>
                  <a:lnTo>
                    <a:pt x="336042" y="46482"/>
                  </a:lnTo>
                  <a:lnTo>
                    <a:pt x="336042" y="30480"/>
                  </a:lnTo>
                  <a:lnTo>
                    <a:pt x="384810" y="30480"/>
                  </a:lnTo>
                  <a:lnTo>
                    <a:pt x="323850" y="0"/>
                  </a:lnTo>
                  <a:close/>
                </a:path>
                <a:path w="400050" h="76200">
                  <a:moveTo>
                    <a:pt x="323850" y="30480"/>
                  </a:moveTo>
                  <a:lnTo>
                    <a:pt x="0" y="30480"/>
                  </a:lnTo>
                  <a:lnTo>
                    <a:pt x="0" y="46482"/>
                  </a:lnTo>
                  <a:lnTo>
                    <a:pt x="323850" y="46482"/>
                  </a:lnTo>
                  <a:lnTo>
                    <a:pt x="323850" y="30480"/>
                  </a:lnTo>
                  <a:close/>
                </a:path>
                <a:path w="400050" h="76200">
                  <a:moveTo>
                    <a:pt x="384810" y="30480"/>
                  </a:moveTo>
                  <a:lnTo>
                    <a:pt x="336042" y="30480"/>
                  </a:lnTo>
                  <a:lnTo>
                    <a:pt x="336042" y="46482"/>
                  </a:lnTo>
                  <a:lnTo>
                    <a:pt x="383285" y="46482"/>
                  </a:lnTo>
                  <a:lnTo>
                    <a:pt x="400050" y="38100"/>
                  </a:lnTo>
                  <a:lnTo>
                    <a:pt x="384810" y="30480"/>
                  </a:lnTo>
                  <a:close/>
                </a:path>
              </a:pathLst>
            </a:custGeom>
            <a:solidFill>
              <a:srgbClr val="C00000"/>
            </a:solidFill>
          </p:spPr>
          <p:txBody>
            <a:bodyPr wrap="square" lIns="0" tIns="0" rIns="0" bIns="0" rtlCol="0"/>
            <a:lstStyle/>
            <a:p>
              <a:endParaRPr sz="1200"/>
            </a:p>
          </p:txBody>
        </p:sp>
        <p:sp>
          <p:nvSpPr>
            <p:cNvPr id="19" name="object 17">
              <a:extLst>
                <a:ext uri="{FF2B5EF4-FFF2-40B4-BE49-F238E27FC236}">
                  <a16:creationId xmlns:a16="http://schemas.microsoft.com/office/drawing/2014/main" id="{E381E39E-E8A5-5ED4-37A4-4BC2A0BFA5A3}"/>
                </a:ext>
              </a:extLst>
            </p:cNvPr>
            <p:cNvSpPr/>
            <p:nvPr/>
          </p:nvSpPr>
          <p:spPr>
            <a:xfrm>
              <a:off x="4906503" y="2795843"/>
              <a:ext cx="1268928" cy="131128"/>
            </a:xfrm>
            <a:custGeom>
              <a:avLst/>
              <a:gdLst/>
              <a:ahLst/>
              <a:cxnLst/>
              <a:rect l="l" t="t" r="r" b="b"/>
              <a:pathLst>
                <a:path w="382269" h="76200">
                  <a:moveTo>
                    <a:pt x="305561" y="0"/>
                  </a:moveTo>
                  <a:lnTo>
                    <a:pt x="305561" y="76200"/>
                  </a:lnTo>
                  <a:lnTo>
                    <a:pt x="366521" y="45720"/>
                  </a:lnTo>
                  <a:lnTo>
                    <a:pt x="317754" y="45720"/>
                  </a:lnTo>
                  <a:lnTo>
                    <a:pt x="317754" y="29718"/>
                  </a:lnTo>
                  <a:lnTo>
                    <a:pt x="364998" y="29718"/>
                  </a:lnTo>
                  <a:lnTo>
                    <a:pt x="305561" y="0"/>
                  </a:lnTo>
                  <a:close/>
                </a:path>
                <a:path w="382269" h="76200">
                  <a:moveTo>
                    <a:pt x="305561" y="29718"/>
                  </a:moveTo>
                  <a:lnTo>
                    <a:pt x="0" y="29718"/>
                  </a:lnTo>
                  <a:lnTo>
                    <a:pt x="0" y="45720"/>
                  </a:lnTo>
                  <a:lnTo>
                    <a:pt x="305561" y="45720"/>
                  </a:lnTo>
                  <a:lnTo>
                    <a:pt x="305561" y="29718"/>
                  </a:lnTo>
                  <a:close/>
                </a:path>
                <a:path w="382269" h="76200">
                  <a:moveTo>
                    <a:pt x="364998" y="29718"/>
                  </a:moveTo>
                  <a:lnTo>
                    <a:pt x="317754" y="29718"/>
                  </a:lnTo>
                  <a:lnTo>
                    <a:pt x="317754" y="45720"/>
                  </a:lnTo>
                  <a:lnTo>
                    <a:pt x="366521" y="45720"/>
                  </a:lnTo>
                  <a:lnTo>
                    <a:pt x="381761" y="38100"/>
                  </a:lnTo>
                  <a:lnTo>
                    <a:pt x="364998" y="29718"/>
                  </a:lnTo>
                  <a:close/>
                </a:path>
              </a:pathLst>
            </a:custGeom>
            <a:solidFill>
              <a:srgbClr val="C00000"/>
            </a:solidFill>
          </p:spPr>
          <p:txBody>
            <a:bodyPr wrap="square" lIns="0" tIns="0" rIns="0" bIns="0" rtlCol="0"/>
            <a:lstStyle/>
            <a:p>
              <a:endParaRPr sz="1200"/>
            </a:p>
          </p:txBody>
        </p:sp>
        <p:sp>
          <p:nvSpPr>
            <p:cNvPr id="20" name="object 18">
              <a:extLst>
                <a:ext uri="{FF2B5EF4-FFF2-40B4-BE49-F238E27FC236}">
                  <a16:creationId xmlns:a16="http://schemas.microsoft.com/office/drawing/2014/main" id="{8759BC06-9C5C-8C16-7873-1215CCEEE714}"/>
                </a:ext>
              </a:extLst>
            </p:cNvPr>
            <p:cNvSpPr txBox="1"/>
            <p:nvPr/>
          </p:nvSpPr>
          <p:spPr>
            <a:xfrm>
              <a:off x="5597693" y="2501392"/>
              <a:ext cx="1268927" cy="335953"/>
            </a:xfrm>
            <a:prstGeom prst="rect">
              <a:avLst/>
            </a:prstGeom>
          </p:spPr>
          <p:txBody>
            <a:bodyPr vert="horz" wrap="square" lIns="0" tIns="0" rIns="0" bIns="0" rtlCol="0">
              <a:spAutoFit/>
            </a:bodyPr>
            <a:lstStyle>
              <a:defPPr>
                <a:defRPr lang="tr-TR"/>
              </a:defPPr>
              <a:lvl1pPr marL="12700">
                <a:lnSpc>
                  <a:spcPct val="100000"/>
                </a:lnSpc>
                <a:defRPr sz="1600" spc="-67" baseline="8333">
                  <a:latin typeface="Times New Roman"/>
                  <a:cs typeface="Times New Roman"/>
                </a:defRPr>
              </a:lvl1pPr>
            </a:lstStyle>
            <a:p>
              <a:r>
                <a:rPr lang="tr-TR" sz="1200" baseline="0" dirty="0">
                  <a:solidFill>
                    <a:srgbClr val="C00000"/>
                  </a:solidFill>
                  <a:latin typeface="+mn-lt"/>
                </a:rPr>
                <a:t>F</a:t>
              </a:r>
              <a:r>
                <a:rPr lang="tr-TR" sz="1200" baseline="-25000" dirty="0">
                  <a:solidFill>
                    <a:srgbClr val="C00000"/>
                  </a:solidFill>
                  <a:latin typeface="+mn-lt"/>
                </a:rPr>
                <a:t>2</a:t>
              </a:r>
              <a:r>
                <a:rPr lang="tr-TR" sz="1200" baseline="0" dirty="0">
                  <a:solidFill>
                    <a:srgbClr val="C00000"/>
                  </a:solidFill>
                  <a:latin typeface="+mn-lt"/>
                </a:rPr>
                <a:t> = </a:t>
              </a:r>
              <a:r>
                <a:rPr sz="1200" baseline="0" dirty="0">
                  <a:solidFill>
                    <a:srgbClr val="C00000"/>
                  </a:solidFill>
                  <a:latin typeface="+mn-lt"/>
                </a:rPr>
                <a:t>200 N</a:t>
              </a:r>
            </a:p>
          </p:txBody>
        </p:sp>
        <p:sp>
          <p:nvSpPr>
            <p:cNvPr id="21" name="object 19">
              <a:extLst>
                <a:ext uri="{FF2B5EF4-FFF2-40B4-BE49-F238E27FC236}">
                  <a16:creationId xmlns:a16="http://schemas.microsoft.com/office/drawing/2014/main" id="{144DF465-E819-13C5-EDD7-72443C73E119}"/>
                </a:ext>
              </a:extLst>
            </p:cNvPr>
            <p:cNvSpPr/>
            <p:nvPr/>
          </p:nvSpPr>
          <p:spPr>
            <a:xfrm>
              <a:off x="6246057" y="2865910"/>
              <a:ext cx="314599" cy="2983"/>
            </a:xfrm>
            <a:custGeom>
              <a:avLst/>
              <a:gdLst/>
              <a:ahLst/>
              <a:cxnLst/>
              <a:rect l="l" t="t" r="r" b="b"/>
              <a:pathLst>
                <a:path w="138429" h="1269">
                  <a:moveTo>
                    <a:pt x="0" y="0"/>
                  </a:moveTo>
                  <a:lnTo>
                    <a:pt x="137922" y="761"/>
                  </a:lnTo>
                </a:path>
              </a:pathLst>
            </a:custGeom>
            <a:ln w="9525">
              <a:solidFill>
                <a:srgbClr val="000000"/>
              </a:solidFill>
            </a:ln>
          </p:spPr>
          <p:txBody>
            <a:bodyPr wrap="square" lIns="0" tIns="0" rIns="0" bIns="0" rtlCol="0"/>
            <a:lstStyle/>
            <a:p>
              <a:endParaRPr sz="1200"/>
            </a:p>
          </p:txBody>
        </p:sp>
        <p:sp>
          <p:nvSpPr>
            <p:cNvPr id="22" name="object 20">
              <a:extLst>
                <a:ext uri="{FF2B5EF4-FFF2-40B4-BE49-F238E27FC236}">
                  <a16:creationId xmlns:a16="http://schemas.microsoft.com/office/drawing/2014/main" id="{58860438-C4FC-3952-4886-5673D78B62D9}"/>
                </a:ext>
              </a:extLst>
            </p:cNvPr>
            <p:cNvSpPr txBox="1"/>
            <p:nvPr/>
          </p:nvSpPr>
          <p:spPr>
            <a:xfrm>
              <a:off x="6479432" y="3393860"/>
              <a:ext cx="544055" cy="335953"/>
            </a:xfrm>
            <a:prstGeom prst="rect">
              <a:avLst/>
            </a:prstGeom>
          </p:spPr>
          <p:txBody>
            <a:bodyPr vert="horz" wrap="square" lIns="0" tIns="0" rIns="0" bIns="0" rtlCol="0">
              <a:spAutoFit/>
            </a:bodyPr>
            <a:lstStyle/>
            <a:p>
              <a:pPr marL="12700">
                <a:lnSpc>
                  <a:spcPct val="100000"/>
                </a:lnSpc>
              </a:pPr>
              <a:r>
                <a:rPr sz="1200" spc="-10" dirty="0">
                  <a:cs typeface="Times New Roman"/>
                </a:rPr>
                <a:t>2 m</a:t>
              </a:r>
              <a:endParaRPr sz="1200" dirty="0">
                <a:cs typeface="Times New Roman"/>
              </a:endParaRPr>
            </a:p>
          </p:txBody>
        </p:sp>
        <p:sp>
          <p:nvSpPr>
            <p:cNvPr id="23" name="object 21">
              <a:extLst>
                <a:ext uri="{FF2B5EF4-FFF2-40B4-BE49-F238E27FC236}">
                  <a16:creationId xmlns:a16="http://schemas.microsoft.com/office/drawing/2014/main" id="{91244C2C-7336-0A48-A3F0-62B7CF32D28C}"/>
                </a:ext>
              </a:extLst>
            </p:cNvPr>
            <p:cNvSpPr/>
            <p:nvPr/>
          </p:nvSpPr>
          <p:spPr>
            <a:xfrm>
              <a:off x="6352469" y="2859742"/>
              <a:ext cx="96011" cy="1435614"/>
            </a:xfrm>
            <a:custGeom>
              <a:avLst/>
              <a:gdLst/>
              <a:ahLst/>
              <a:cxnLst/>
              <a:rect l="l" t="t" r="r" b="b"/>
              <a:pathLst>
                <a:path w="51435" h="578485">
                  <a:moveTo>
                    <a:pt x="20574" y="502157"/>
                  </a:moveTo>
                  <a:lnTo>
                    <a:pt x="0" y="502157"/>
                  </a:lnTo>
                  <a:lnTo>
                    <a:pt x="25145" y="578357"/>
                  </a:lnTo>
                  <a:lnTo>
                    <a:pt x="45095" y="519683"/>
                  </a:lnTo>
                  <a:lnTo>
                    <a:pt x="25145" y="519683"/>
                  </a:lnTo>
                  <a:lnTo>
                    <a:pt x="22097" y="518159"/>
                  </a:lnTo>
                  <a:lnTo>
                    <a:pt x="20574" y="514350"/>
                  </a:lnTo>
                  <a:lnTo>
                    <a:pt x="20574" y="502157"/>
                  </a:lnTo>
                  <a:close/>
                </a:path>
                <a:path w="51435" h="578485">
                  <a:moveTo>
                    <a:pt x="25145" y="59435"/>
                  </a:moveTo>
                  <a:lnTo>
                    <a:pt x="22097" y="60197"/>
                  </a:lnTo>
                  <a:lnTo>
                    <a:pt x="20574" y="64007"/>
                  </a:lnTo>
                  <a:lnTo>
                    <a:pt x="20574" y="514350"/>
                  </a:lnTo>
                  <a:lnTo>
                    <a:pt x="22097" y="518159"/>
                  </a:lnTo>
                  <a:lnTo>
                    <a:pt x="25145" y="519683"/>
                  </a:lnTo>
                  <a:lnTo>
                    <a:pt x="28956" y="518159"/>
                  </a:lnTo>
                  <a:lnTo>
                    <a:pt x="30479" y="514350"/>
                  </a:lnTo>
                  <a:lnTo>
                    <a:pt x="30479" y="64007"/>
                  </a:lnTo>
                  <a:lnTo>
                    <a:pt x="28956" y="60197"/>
                  </a:lnTo>
                  <a:lnTo>
                    <a:pt x="25145" y="59435"/>
                  </a:lnTo>
                  <a:close/>
                </a:path>
                <a:path w="51435" h="578485">
                  <a:moveTo>
                    <a:pt x="51053" y="502157"/>
                  </a:moveTo>
                  <a:lnTo>
                    <a:pt x="30479" y="502157"/>
                  </a:lnTo>
                  <a:lnTo>
                    <a:pt x="30479" y="514350"/>
                  </a:lnTo>
                  <a:lnTo>
                    <a:pt x="28956" y="518159"/>
                  </a:lnTo>
                  <a:lnTo>
                    <a:pt x="25145" y="519683"/>
                  </a:lnTo>
                  <a:lnTo>
                    <a:pt x="45095" y="519683"/>
                  </a:lnTo>
                  <a:lnTo>
                    <a:pt x="51053" y="502157"/>
                  </a:lnTo>
                  <a:close/>
                </a:path>
                <a:path w="51435" h="578485">
                  <a:moveTo>
                    <a:pt x="25145" y="0"/>
                  </a:moveTo>
                  <a:lnTo>
                    <a:pt x="0" y="76200"/>
                  </a:lnTo>
                  <a:lnTo>
                    <a:pt x="20574" y="76200"/>
                  </a:lnTo>
                  <a:lnTo>
                    <a:pt x="20574" y="64007"/>
                  </a:lnTo>
                  <a:lnTo>
                    <a:pt x="22097" y="60197"/>
                  </a:lnTo>
                  <a:lnTo>
                    <a:pt x="25145" y="59435"/>
                  </a:lnTo>
                  <a:lnTo>
                    <a:pt x="45354" y="59435"/>
                  </a:lnTo>
                  <a:lnTo>
                    <a:pt x="25145" y="0"/>
                  </a:lnTo>
                  <a:close/>
                </a:path>
                <a:path w="51435" h="578485">
                  <a:moveTo>
                    <a:pt x="45354" y="59435"/>
                  </a:moveTo>
                  <a:lnTo>
                    <a:pt x="25145" y="59435"/>
                  </a:lnTo>
                  <a:lnTo>
                    <a:pt x="28956" y="60197"/>
                  </a:lnTo>
                  <a:lnTo>
                    <a:pt x="30479" y="64007"/>
                  </a:lnTo>
                  <a:lnTo>
                    <a:pt x="30479" y="76200"/>
                  </a:lnTo>
                  <a:lnTo>
                    <a:pt x="51053" y="76200"/>
                  </a:lnTo>
                  <a:lnTo>
                    <a:pt x="45354" y="59435"/>
                  </a:lnTo>
                  <a:close/>
                </a:path>
              </a:pathLst>
            </a:custGeom>
            <a:solidFill>
              <a:srgbClr val="000000"/>
            </a:solidFill>
          </p:spPr>
          <p:txBody>
            <a:bodyPr wrap="square" lIns="0" tIns="0" rIns="0" bIns="0" rtlCol="0"/>
            <a:lstStyle/>
            <a:p>
              <a:endParaRPr sz="1200"/>
            </a:p>
          </p:txBody>
        </p:sp>
        <p:sp>
          <p:nvSpPr>
            <p:cNvPr id="24" name="object 22">
              <a:extLst>
                <a:ext uri="{FF2B5EF4-FFF2-40B4-BE49-F238E27FC236}">
                  <a16:creationId xmlns:a16="http://schemas.microsoft.com/office/drawing/2014/main" id="{5CC8EBDA-9A5A-2F14-D0AE-5C4C25DA7BC4}"/>
                </a:ext>
              </a:extLst>
            </p:cNvPr>
            <p:cNvSpPr/>
            <p:nvPr/>
          </p:nvSpPr>
          <p:spPr>
            <a:xfrm>
              <a:off x="6245468" y="4290239"/>
              <a:ext cx="316042" cy="2983"/>
            </a:xfrm>
            <a:custGeom>
              <a:avLst/>
              <a:gdLst/>
              <a:ahLst/>
              <a:cxnLst/>
              <a:rect l="l" t="t" r="r" b="b"/>
              <a:pathLst>
                <a:path w="139064" h="1269">
                  <a:moveTo>
                    <a:pt x="0" y="0"/>
                  </a:moveTo>
                  <a:lnTo>
                    <a:pt x="138683" y="762"/>
                  </a:lnTo>
                </a:path>
              </a:pathLst>
            </a:custGeom>
            <a:ln w="9525">
              <a:solidFill>
                <a:srgbClr val="000000"/>
              </a:solidFill>
            </a:ln>
          </p:spPr>
          <p:txBody>
            <a:bodyPr wrap="square" lIns="0" tIns="0" rIns="0" bIns="0" rtlCol="0"/>
            <a:lstStyle/>
            <a:p>
              <a:endParaRPr sz="1200"/>
            </a:p>
          </p:txBody>
        </p:sp>
        <p:sp>
          <p:nvSpPr>
            <p:cNvPr id="25" name="object 23">
              <a:extLst>
                <a:ext uri="{FF2B5EF4-FFF2-40B4-BE49-F238E27FC236}">
                  <a16:creationId xmlns:a16="http://schemas.microsoft.com/office/drawing/2014/main" id="{2F37A596-4BE8-433C-86D2-703BB4368A33}"/>
                </a:ext>
              </a:extLst>
            </p:cNvPr>
            <p:cNvSpPr txBox="1"/>
            <p:nvPr/>
          </p:nvSpPr>
          <p:spPr>
            <a:xfrm>
              <a:off x="2138378" y="2449748"/>
              <a:ext cx="266976" cy="335953"/>
            </a:xfrm>
            <a:prstGeom prst="rect">
              <a:avLst/>
            </a:prstGeom>
          </p:spPr>
          <p:txBody>
            <a:bodyPr vert="horz" wrap="square" lIns="0" tIns="0" rIns="0" bIns="0" rtlCol="0">
              <a:spAutoFit/>
            </a:bodyPr>
            <a:lstStyle/>
            <a:p>
              <a:pPr marL="12700">
                <a:lnSpc>
                  <a:spcPct val="100000"/>
                </a:lnSpc>
              </a:pPr>
              <a:r>
                <a:rPr lang="tr-TR" sz="1200" b="1" dirty="0">
                  <a:cs typeface="Times New Roman"/>
                </a:rPr>
                <a:t>A</a:t>
              </a:r>
              <a:endParaRPr sz="1200" b="1" dirty="0">
                <a:cs typeface="Times New Roman"/>
              </a:endParaRPr>
            </a:p>
          </p:txBody>
        </p:sp>
        <p:sp>
          <p:nvSpPr>
            <p:cNvPr id="27" name="object 28">
              <a:extLst>
                <a:ext uri="{FF2B5EF4-FFF2-40B4-BE49-F238E27FC236}">
                  <a16:creationId xmlns:a16="http://schemas.microsoft.com/office/drawing/2014/main" id="{A427AC52-9D21-1FBC-F86E-3848609DD6CF}"/>
                </a:ext>
              </a:extLst>
            </p:cNvPr>
            <p:cNvSpPr/>
            <p:nvPr/>
          </p:nvSpPr>
          <p:spPr>
            <a:xfrm>
              <a:off x="2239584" y="1244871"/>
              <a:ext cx="0" cy="335542"/>
            </a:xfrm>
            <a:custGeom>
              <a:avLst/>
              <a:gdLst/>
              <a:ahLst/>
              <a:cxnLst/>
              <a:rect l="l" t="t" r="r" b="b"/>
              <a:pathLst>
                <a:path h="142875">
                  <a:moveTo>
                    <a:pt x="0" y="142493"/>
                  </a:moveTo>
                  <a:lnTo>
                    <a:pt x="0" y="0"/>
                  </a:lnTo>
                </a:path>
              </a:pathLst>
            </a:custGeom>
            <a:ln w="9525">
              <a:solidFill>
                <a:srgbClr val="000000"/>
              </a:solidFill>
            </a:ln>
          </p:spPr>
          <p:txBody>
            <a:bodyPr wrap="square" lIns="0" tIns="0" rIns="0" bIns="0" rtlCol="0"/>
            <a:lstStyle/>
            <a:p>
              <a:endParaRPr sz="1200"/>
            </a:p>
          </p:txBody>
        </p:sp>
        <p:sp>
          <p:nvSpPr>
            <p:cNvPr id="28" name="object 29">
              <a:extLst>
                <a:ext uri="{FF2B5EF4-FFF2-40B4-BE49-F238E27FC236}">
                  <a16:creationId xmlns:a16="http://schemas.microsoft.com/office/drawing/2014/main" id="{D8FDDCBA-4D6A-DBA2-91BB-7602DD87B73D}"/>
                </a:ext>
              </a:extLst>
            </p:cNvPr>
            <p:cNvSpPr/>
            <p:nvPr/>
          </p:nvSpPr>
          <p:spPr>
            <a:xfrm flipH="1">
              <a:off x="5712741" y="1263035"/>
              <a:ext cx="53717" cy="976930"/>
            </a:xfrm>
            <a:custGeom>
              <a:avLst/>
              <a:gdLst/>
              <a:ahLst/>
              <a:cxnLst/>
              <a:rect l="l" t="t" r="r" b="b"/>
              <a:pathLst>
                <a:path h="142875">
                  <a:moveTo>
                    <a:pt x="0" y="142493"/>
                  </a:moveTo>
                  <a:lnTo>
                    <a:pt x="0" y="0"/>
                  </a:lnTo>
                </a:path>
              </a:pathLst>
            </a:custGeom>
            <a:ln w="9525">
              <a:solidFill>
                <a:srgbClr val="000000"/>
              </a:solidFill>
            </a:ln>
          </p:spPr>
          <p:txBody>
            <a:bodyPr wrap="square" lIns="0" tIns="0" rIns="0" bIns="0" rtlCol="0"/>
            <a:lstStyle/>
            <a:p>
              <a:endParaRPr sz="1200"/>
            </a:p>
          </p:txBody>
        </p:sp>
        <p:sp>
          <p:nvSpPr>
            <p:cNvPr id="29" name="object 30">
              <a:extLst>
                <a:ext uri="{FF2B5EF4-FFF2-40B4-BE49-F238E27FC236}">
                  <a16:creationId xmlns:a16="http://schemas.microsoft.com/office/drawing/2014/main" id="{A8E06504-574C-D040-B978-3433F9741239}"/>
                </a:ext>
              </a:extLst>
            </p:cNvPr>
            <p:cNvSpPr/>
            <p:nvPr/>
          </p:nvSpPr>
          <p:spPr>
            <a:xfrm>
              <a:off x="2254590" y="1388036"/>
              <a:ext cx="3511868" cy="107742"/>
            </a:xfrm>
            <a:custGeom>
              <a:avLst/>
              <a:gdLst/>
              <a:ahLst/>
              <a:cxnLst/>
              <a:rect l="l" t="t" r="r" b="b"/>
              <a:pathLst>
                <a:path w="1529080" h="51434">
                  <a:moveTo>
                    <a:pt x="76200" y="0"/>
                  </a:moveTo>
                  <a:lnTo>
                    <a:pt x="0" y="25145"/>
                  </a:lnTo>
                  <a:lnTo>
                    <a:pt x="76200" y="51054"/>
                  </a:lnTo>
                  <a:lnTo>
                    <a:pt x="76200" y="30480"/>
                  </a:lnTo>
                  <a:lnTo>
                    <a:pt x="63246" y="30480"/>
                  </a:lnTo>
                  <a:lnTo>
                    <a:pt x="60197" y="28956"/>
                  </a:lnTo>
                  <a:lnTo>
                    <a:pt x="58674" y="25145"/>
                  </a:lnTo>
                  <a:lnTo>
                    <a:pt x="60197" y="22097"/>
                  </a:lnTo>
                  <a:lnTo>
                    <a:pt x="63246" y="20574"/>
                  </a:lnTo>
                  <a:lnTo>
                    <a:pt x="76200" y="20574"/>
                  </a:lnTo>
                  <a:lnTo>
                    <a:pt x="76200" y="0"/>
                  </a:lnTo>
                  <a:close/>
                </a:path>
                <a:path w="1529080" h="51434">
                  <a:moveTo>
                    <a:pt x="1452372" y="0"/>
                  </a:moveTo>
                  <a:lnTo>
                    <a:pt x="1452372" y="51054"/>
                  </a:lnTo>
                  <a:lnTo>
                    <a:pt x="1512882" y="30480"/>
                  </a:lnTo>
                  <a:lnTo>
                    <a:pt x="1465326" y="30480"/>
                  </a:lnTo>
                  <a:lnTo>
                    <a:pt x="1468373" y="28956"/>
                  </a:lnTo>
                  <a:lnTo>
                    <a:pt x="1469897" y="25145"/>
                  </a:lnTo>
                  <a:lnTo>
                    <a:pt x="1468373" y="22097"/>
                  </a:lnTo>
                  <a:lnTo>
                    <a:pt x="1465326" y="20574"/>
                  </a:lnTo>
                  <a:lnTo>
                    <a:pt x="1514717" y="20574"/>
                  </a:lnTo>
                  <a:lnTo>
                    <a:pt x="1452372" y="0"/>
                  </a:lnTo>
                  <a:close/>
                </a:path>
                <a:path w="1529080" h="51434">
                  <a:moveTo>
                    <a:pt x="76200" y="20574"/>
                  </a:moveTo>
                  <a:lnTo>
                    <a:pt x="63246" y="20574"/>
                  </a:lnTo>
                  <a:lnTo>
                    <a:pt x="60197" y="22097"/>
                  </a:lnTo>
                  <a:lnTo>
                    <a:pt x="58674" y="25145"/>
                  </a:lnTo>
                  <a:lnTo>
                    <a:pt x="60197" y="28956"/>
                  </a:lnTo>
                  <a:lnTo>
                    <a:pt x="63246" y="30480"/>
                  </a:lnTo>
                  <a:lnTo>
                    <a:pt x="76200" y="30480"/>
                  </a:lnTo>
                  <a:lnTo>
                    <a:pt x="76200" y="20574"/>
                  </a:lnTo>
                  <a:close/>
                </a:path>
                <a:path w="1529080" h="51434">
                  <a:moveTo>
                    <a:pt x="1452372" y="20574"/>
                  </a:moveTo>
                  <a:lnTo>
                    <a:pt x="76200" y="20574"/>
                  </a:lnTo>
                  <a:lnTo>
                    <a:pt x="76200" y="30480"/>
                  </a:lnTo>
                  <a:lnTo>
                    <a:pt x="1452372" y="30480"/>
                  </a:lnTo>
                  <a:lnTo>
                    <a:pt x="1452372" y="20574"/>
                  </a:lnTo>
                  <a:close/>
                </a:path>
                <a:path w="1529080" h="51434">
                  <a:moveTo>
                    <a:pt x="1514717" y="20574"/>
                  </a:moveTo>
                  <a:lnTo>
                    <a:pt x="1465326" y="20574"/>
                  </a:lnTo>
                  <a:lnTo>
                    <a:pt x="1468373" y="22097"/>
                  </a:lnTo>
                  <a:lnTo>
                    <a:pt x="1469897" y="25145"/>
                  </a:lnTo>
                  <a:lnTo>
                    <a:pt x="1468373" y="28956"/>
                  </a:lnTo>
                  <a:lnTo>
                    <a:pt x="1465326" y="30480"/>
                  </a:lnTo>
                  <a:lnTo>
                    <a:pt x="1512882" y="30480"/>
                  </a:lnTo>
                  <a:lnTo>
                    <a:pt x="1528572" y="25145"/>
                  </a:lnTo>
                  <a:lnTo>
                    <a:pt x="1514717" y="20574"/>
                  </a:lnTo>
                  <a:close/>
                </a:path>
              </a:pathLst>
            </a:custGeom>
            <a:solidFill>
              <a:srgbClr val="000000"/>
            </a:solidFill>
          </p:spPr>
          <p:txBody>
            <a:bodyPr wrap="square" lIns="0" tIns="0" rIns="0" bIns="0" rtlCol="0"/>
            <a:lstStyle/>
            <a:p>
              <a:endParaRPr sz="1200"/>
            </a:p>
          </p:txBody>
        </p:sp>
        <p:sp>
          <p:nvSpPr>
            <p:cNvPr id="30" name="object 32">
              <a:extLst>
                <a:ext uri="{FF2B5EF4-FFF2-40B4-BE49-F238E27FC236}">
                  <a16:creationId xmlns:a16="http://schemas.microsoft.com/office/drawing/2014/main" id="{0298E10D-9D67-F1EA-030A-E806428BB461}"/>
                </a:ext>
              </a:extLst>
            </p:cNvPr>
            <p:cNvSpPr/>
            <p:nvPr/>
          </p:nvSpPr>
          <p:spPr>
            <a:xfrm>
              <a:off x="2225152" y="2202285"/>
              <a:ext cx="718672" cy="120795"/>
            </a:xfrm>
            <a:custGeom>
              <a:avLst/>
              <a:gdLst/>
              <a:ahLst/>
              <a:cxnLst/>
              <a:rect l="l" t="t" r="r" b="b"/>
              <a:pathLst>
                <a:path w="316230" h="51435">
                  <a:moveTo>
                    <a:pt x="240029" y="0"/>
                  </a:moveTo>
                  <a:lnTo>
                    <a:pt x="240029" y="51054"/>
                  </a:lnTo>
                  <a:lnTo>
                    <a:pt x="300541" y="30480"/>
                  </a:lnTo>
                  <a:lnTo>
                    <a:pt x="252983" y="30480"/>
                  </a:lnTo>
                  <a:lnTo>
                    <a:pt x="256031" y="28956"/>
                  </a:lnTo>
                  <a:lnTo>
                    <a:pt x="257555" y="25146"/>
                  </a:lnTo>
                  <a:lnTo>
                    <a:pt x="256031" y="22097"/>
                  </a:lnTo>
                  <a:lnTo>
                    <a:pt x="252983" y="20573"/>
                  </a:lnTo>
                  <a:lnTo>
                    <a:pt x="302374" y="20573"/>
                  </a:lnTo>
                  <a:lnTo>
                    <a:pt x="240029" y="0"/>
                  </a:lnTo>
                  <a:close/>
                </a:path>
                <a:path w="316230" h="51435">
                  <a:moveTo>
                    <a:pt x="240029" y="20573"/>
                  </a:moveTo>
                  <a:lnTo>
                    <a:pt x="4571" y="20573"/>
                  </a:lnTo>
                  <a:lnTo>
                    <a:pt x="761" y="22097"/>
                  </a:lnTo>
                  <a:lnTo>
                    <a:pt x="0" y="25146"/>
                  </a:lnTo>
                  <a:lnTo>
                    <a:pt x="761" y="28956"/>
                  </a:lnTo>
                  <a:lnTo>
                    <a:pt x="4571" y="30480"/>
                  </a:lnTo>
                  <a:lnTo>
                    <a:pt x="240029" y="30480"/>
                  </a:lnTo>
                  <a:lnTo>
                    <a:pt x="240029" y="20573"/>
                  </a:lnTo>
                  <a:close/>
                </a:path>
                <a:path w="316230" h="51435">
                  <a:moveTo>
                    <a:pt x="302374" y="20573"/>
                  </a:moveTo>
                  <a:lnTo>
                    <a:pt x="252983" y="20573"/>
                  </a:lnTo>
                  <a:lnTo>
                    <a:pt x="256031" y="22097"/>
                  </a:lnTo>
                  <a:lnTo>
                    <a:pt x="257555" y="25146"/>
                  </a:lnTo>
                  <a:lnTo>
                    <a:pt x="256031" y="28956"/>
                  </a:lnTo>
                  <a:lnTo>
                    <a:pt x="252983" y="30480"/>
                  </a:lnTo>
                  <a:lnTo>
                    <a:pt x="300541" y="30480"/>
                  </a:lnTo>
                  <a:lnTo>
                    <a:pt x="316229" y="25146"/>
                  </a:lnTo>
                  <a:lnTo>
                    <a:pt x="302374" y="20573"/>
                  </a:lnTo>
                  <a:close/>
                </a:path>
              </a:pathLst>
            </a:custGeom>
            <a:solidFill>
              <a:srgbClr val="000000"/>
            </a:solidFill>
          </p:spPr>
          <p:txBody>
            <a:bodyPr wrap="square" lIns="0" tIns="0" rIns="0" bIns="0" rtlCol="0"/>
            <a:lstStyle/>
            <a:p>
              <a:endParaRPr sz="1200"/>
            </a:p>
          </p:txBody>
        </p:sp>
        <p:sp>
          <p:nvSpPr>
            <p:cNvPr id="31" name="object 33">
              <a:extLst>
                <a:ext uri="{FF2B5EF4-FFF2-40B4-BE49-F238E27FC236}">
                  <a16:creationId xmlns:a16="http://schemas.microsoft.com/office/drawing/2014/main" id="{3A8B09B7-B2F1-6F07-96AB-A12799150FC7}"/>
                </a:ext>
              </a:extLst>
            </p:cNvPr>
            <p:cNvSpPr/>
            <p:nvPr/>
          </p:nvSpPr>
          <p:spPr>
            <a:xfrm rot="356518">
              <a:off x="1662841" y="2224514"/>
              <a:ext cx="559927" cy="489144"/>
            </a:xfrm>
            <a:custGeom>
              <a:avLst/>
              <a:gdLst/>
              <a:ahLst/>
              <a:cxnLst/>
              <a:rect l="l" t="t" r="r" b="b"/>
              <a:pathLst>
                <a:path w="246380" h="208280">
                  <a:moveTo>
                    <a:pt x="41909" y="139446"/>
                  </a:moveTo>
                  <a:lnTo>
                    <a:pt x="0" y="208025"/>
                  </a:lnTo>
                  <a:lnTo>
                    <a:pt x="74675" y="178308"/>
                  </a:lnTo>
                  <a:lnTo>
                    <a:pt x="69535" y="172211"/>
                  </a:lnTo>
                  <a:lnTo>
                    <a:pt x="48006" y="172211"/>
                  </a:lnTo>
                  <a:lnTo>
                    <a:pt x="44957" y="170688"/>
                  </a:lnTo>
                  <a:lnTo>
                    <a:pt x="44195" y="166878"/>
                  </a:lnTo>
                  <a:lnTo>
                    <a:pt x="45719" y="163829"/>
                  </a:lnTo>
                  <a:lnTo>
                    <a:pt x="55496" y="155560"/>
                  </a:lnTo>
                  <a:lnTo>
                    <a:pt x="41909" y="139446"/>
                  </a:lnTo>
                  <a:close/>
                </a:path>
                <a:path w="246380" h="208280">
                  <a:moveTo>
                    <a:pt x="55496" y="155560"/>
                  </a:moveTo>
                  <a:lnTo>
                    <a:pt x="45719" y="163829"/>
                  </a:lnTo>
                  <a:lnTo>
                    <a:pt x="44195" y="166878"/>
                  </a:lnTo>
                  <a:lnTo>
                    <a:pt x="44957" y="170688"/>
                  </a:lnTo>
                  <a:lnTo>
                    <a:pt x="48006" y="172211"/>
                  </a:lnTo>
                  <a:lnTo>
                    <a:pt x="51815" y="170688"/>
                  </a:lnTo>
                  <a:lnTo>
                    <a:pt x="61427" y="162595"/>
                  </a:lnTo>
                  <a:lnTo>
                    <a:pt x="55496" y="155560"/>
                  </a:lnTo>
                  <a:close/>
                </a:path>
                <a:path w="246380" h="208280">
                  <a:moveTo>
                    <a:pt x="61427" y="162595"/>
                  </a:moveTo>
                  <a:lnTo>
                    <a:pt x="51815" y="170688"/>
                  </a:lnTo>
                  <a:lnTo>
                    <a:pt x="48006" y="172211"/>
                  </a:lnTo>
                  <a:lnTo>
                    <a:pt x="69535" y="172211"/>
                  </a:lnTo>
                  <a:lnTo>
                    <a:pt x="61427" y="162595"/>
                  </a:lnTo>
                  <a:close/>
                </a:path>
                <a:path w="246380" h="208280">
                  <a:moveTo>
                    <a:pt x="241553" y="0"/>
                  </a:moveTo>
                  <a:lnTo>
                    <a:pt x="238506" y="761"/>
                  </a:lnTo>
                  <a:lnTo>
                    <a:pt x="55496" y="155560"/>
                  </a:lnTo>
                  <a:lnTo>
                    <a:pt x="61427" y="162595"/>
                  </a:lnTo>
                  <a:lnTo>
                    <a:pt x="244601" y="8382"/>
                  </a:lnTo>
                  <a:lnTo>
                    <a:pt x="246125" y="4571"/>
                  </a:lnTo>
                  <a:lnTo>
                    <a:pt x="245363" y="1524"/>
                  </a:lnTo>
                  <a:lnTo>
                    <a:pt x="241553" y="0"/>
                  </a:lnTo>
                  <a:close/>
                </a:path>
              </a:pathLst>
            </a:custGeom>
            <a:solidFill>
              <a:srgbClr val="000000"/>
            </a:solidFill>
          </p:spPr>
          <p:txBody>
            <a:bodyPr wrap="square" lIns="0" tIns="0" rIns="0" bIns="0" rtlCol="0"/>
            <a:lstStyle/>
            <a:p>
              <a:endParaRPr sz="1200"/>
            </a:p>
          </p:txBody>
        </p:sp>
        <p:sp>
          <p:nvSpPr>
            <p:cNvPr id="32" name="object 34">
              <a:extLst>
                <a:ext uri="{FF2B5EF4-FFF2-40B4-BE49-F238E27FC236}">
                  <a16:creationId xmlns:a16="http://schemas.microsoft.com/office/drawing/2014/main" id="{E9DC3C37-3314-0511-A429-264BDBB7A515}"/>
                </a:ext>
              </a:extLst>
            </p:cNvPr>
            <p:cNvSpPr/>
            <p:nvPr/>
          </p:nvSpPr>
          <p:spPr>
            <a:xfrm>
              <a:off x="2176661" y="1608151"/>
              <a:ext cx="116892" cy="662136"/>
            </a:xfrm>
            <a:custGeom>
              <a:avLst/>
              <a:gdLst/>
              <a:ahLst/>
              <a:cxnLst/>
              <a:rect l="l" t="t" r="r" b="b"/>
              <a:pathLst>
                <a:path w="51434" h="281939">
                  <a:moveTo>
                    <a:pt x="25908" y="59435"/>
                  </a:moveTo>
                  <a:lnTo>
                    <a:pt x="22097" y="60197"/>
                  </a:lnTo>
                  <a:lnTo>
                    <a:pt x="21336" y="64007"/>
                  </a:lnTo>
                  <a:lnTo>
                    <a:pt x="21336" y="277367"/>
                  </a:lnTo>
                  <a:lnTo>
                    <a:pt x="22097" y="280415"/>
                  </a:lnTo>
                  <a:lnTo>
                    <a:pt x="25908" y="281940"/>
                  </a:lnTo>
                  <a:lnTo>
                    <a:pt x="28956" y="280415"/>
                  </a:lnTo>
                  <a:lnTo>
                    <a:pt x="30480" y="277367"/>
                  </a:lnTo>
                  <a:lnTo>
                    <a:pt x="30480" y="64007"/>
                  </a:lnTo>
                  <a:lnTo>
                    <a:pt x="28956" y="60197"/>
                  </a:lnTo>
                  <a:lnTo>
                    <a:pt x="25908" y="59435"/>
                  </a:lnTo>
                  <a:close/>
                </a:path>
                <a:path w="51434" h="281939">
                  <a:moveTo>
                    <a:pt x="25908" y="0"/>
                  </a:moveTo>
                  <a:lnTo>
                    <a:pt x="0" y="76200"/>
                  </a:lnTo>
                  <a:lnTo>
                    <a:pt x="21336" y="76200"/>
                  </a:lnTo>
                  <a:lnTo>
                    <a:pt x="21336" y="64007"/>
                  </a:lnTo>
                  <a:lnTo>
                    <a:pt x="22097" y="60197"/>
                  </a:lnTo>
                  <a:lnTo>
                    <a:pt x="25908" y="59435"/>
                  </a:lnTo>
                  <a:lnTo>
                    <a:pt x="45521" y="59435"/>
                  </a:lnTo>
                  <a:lnTo>
                    <a:pt x="25908" y="0"/>
                  </a:lnTo>
                  <a:close/>
                </a:path>
                <a:path w="51434" h="281939">
                  <a:moveTo>
                    <a:pt x="45521" y="59435"/>
                  </a:moveTo>
                  <a:lnTo>
                    <a:pt x="25908" y="59435"/>
                  </a:lnTo>
                  <a:lnTo>
                    <a:pt x="28956" y="60197"/>
                  </a:lnTo>
                  <a:lnTo>
                    <a:pt x="30480" y="64007"/>
                  </a:lnTo>
                  <a:lnTo>
                    <a:pt x="30480" y="76200"/>
                  </a:lnTo>
                  <a:lnTo>
                    <a:pt x="51054" y="76200"/>
                  </a:lnTo>
                  <a:lnTo>
                    <a:pt x="45521" y="59435"/>
                  </a:lnTo>
                  <a:close/>
                </a:path>
              </a:pathLst>
            </a:custGeom>
            <a:solidFill>
              <a:srgbClr val="000000"/>
            </a:solidFill>
          </p:spPr>
          <p:txBody>
            <a:bodyPr wrap="square" lIns="0" tIns="0" rIns="0" bIns="0" rtlCol="0"/>
            <a:lstStyle/>
            <a:p>
              <a:endParaRPr sz="1200"/>
            </a:p>
          </p:txBody>
        </p:sp>
        <p:sp>
          <p:nvSpPr>
            <p:cNvPr id="33" name="object 35">
              <a:extLst>
                <a:ext uri="{FF2B5EF4-FFF2-40B4-BE49-F238E27FC236}">
                  <a16:creationId xmlns:a16="http://schemas.microsoft.com/office/drawing/2014/main" id="{FF3DED18-C567-11F2-0E6D-1553CFDBC724}"/>
                </a:ext>
              </a:extLst>
            </p:cNvPr>
            <p:cNvSpPr txBox="1"/>
            <p:nvPr/>
          </p:nvSpPr>
          <p:spPr>
            <a:xfrm>
              <a:off x="6161222" y="1810060"/>
              <a:ext cx="1462452" cy="335953"/>
            </a:xfrm>
            <a:prstGeom prst="rect">
              <a:avLst/>
            </a:prstGeom>
          </p:spPr>
          <p:txBody>
            <a:bodyPr vert="horz" wrap="square" lIns="0" tIns="0" rIns="0" bIns="0" rtlCol="0">
              <a:spAutoFit/>
            </a:bodyPr>
            <a:lstStyle/>
            <a:p>
              <a:pPr marL="12700">
                <a:lnSpc>
                  <a:spcPct val="100000"/>
                </a:lnSpc>
              </a:pPr>
              <a:r>
                <a:rPr sz="1200" spc="-67" baseline="8333" dirty="0">
                  <a:solidFill>
                    <a:srgbClr val="C00000"/>
                  </a:solidFill>
                  <a:cs typeface="Times New Roman"/>
                </a:rPr>
                <a:t> </a:t>
              </a:r>
              <a:r>
                <a:rPr lang="tr-TR" sz="1200" dirty="0">
                  <a:solidFill>
                    <a:srgbClr val="C00000"/>
                  </a:solidFill>
                </a:rPr>
                <a:t>F</a:t>
              </a:r>
              <a:r>
                <a:rPr lang="tr-TR" sz="1200" baseline="-25000" dirty="0">
                  <a:solidFill>
                    <a:srgbClr val="C00000"/>
                  </a:solidFill>
                </a:rPr>
                <a:t>1</a:t>
              </a:r>
              <a:r>
                <a:rPr lang="tr-TR" sz="1200" dirty="0">
                  <a:solidFill>
                    <a:srgbClr val="C00000"/>
                  </a:solidFill>
                </a:rPr>
                <a:t> = </a:t>
              </a:r>
              <a:r>
                <a:rPr sz="1200" dirty="0">
                  <a:solidFill>
                    <a:srgbClr val="C00000"/>
                  </a:solidFill>
                </a:rPr>
                <a:t>200 </a:t>
              </a:r>
              <a:r>
                <a:rPr sz="1200" spc="-10" dirty="0">
                  <a:solidFill>
                    <a:srgbClr val="C00000"/>
                  </a:solidFill>
                  <a:cs typeface="Times New Roman"/>
                </a:rPr>
                <a:t>N</a:t>
              </a:r>
              <a:endParaRPr sz="1200" dirty="0">
                <a:solidFill>
                  <a:srgbClr val="C00000"/>
                </a:solidFill>
                <a:cs typeface="Times New Roman"/>
              </a:endParaRPr>
            </a:p>
          </p:txBody>
        </p:sp>
        <p:sp>
          <p:nvSpPr>
            <p:cNvPr id="34" name="object 36">
              <a:extLst>
                <a:ext uri="{FF2B5EF4-FFF2-40B4-BE49-F238E27FC236}">
                  <a16:creationId xmlns:a16="http://schemas.microsoft.com/office/drawing/2014/main" id="{FE496D3F-4338-BC77-D169-DD41BFDC89B8}"/>
                </a:ext>
              </a:extLst>
            </p:cNvPr>
            <p:cNvSpPr txBox="1"/>
            <p:nvPr/>
          </p:nvSpPr>
          <p:spPr>
            <a:xfrm>
              <a:off x="1601545" y="2254979"/>
              <a:ext cx="199149" cy="335953"/>
            </a:xfrm>
            <a:prstGeom prst="rect">
              <a:avLst/>
            </a:prstGeom>
          </p:spPr>
          <p:txBody>
            <a:bodyPr vert="horz" wrap="square" lIns="0" tIns="0" rIns="0" bIns="0" rtlCol="0">
              <a:spAutoFit/>
            </a:bodyPr>
            <a:lstStyle/>
            <a:p>
              <a:pPr marL="12700">
                <a:lnSpc>
                  <a:spcPct val="100000"/>
                </a:lnSpc>
              </a:pPr>
              <a:r>
                <a:rPr sz="1200" spc="-5" dirty="0">
                  <a:cs typeface="Times New Roman"/>
                </a:rPr>
                <a:t>z</a:t>
              </a:r>
              <a:endParaRPr sz="1200" dirty="0">
                <a:cs typeface="Times New Roman"/>
              </a:endParaRPr>
            </a:p>
          </p:txBody>
        </p:sp>
        <p:sp>
          <p:nvSpPr>
            <p:cNvPr id="35" name="object 37">
              <a:extLst>
                <a:ext uri="{FF2B5EF4-FFF2-40B4-BE49-F238E27FC236}">
                  <a16:creationId xmlns:a16="http://schemas.microsoft.com/office/drawing/2014/main" id="{E368E9CA-D13B-459B-3397-2BCB32943531}"/>
                </a:ext>
              </a:extLst>
            </p:cNvPr>
            <p:cNvSpPr txBox="1"/>
            <p:nvPr/>
          </p:nvSpPr>
          <p:spPr>
            <a:xfrm>
              <a:off x="2762662" y="1819351"/>
              <a:ext cx="216469" cy="335953"/>
            </a:xfrm>
            <a:prstGeom prst="rect">
              <a:avLst/>
            </a:prstGeom>
          </p:spPr>
          <p:txBody>
            <a:bodyPr vert="horz" wrap="square" lIns="0" tIns="0" rIns="0" bIns="0" rtlCol="0">
              <a:spAutoFit/>
            </a:bodyPr>
            <a:lstStyle/>
            <a:p>
              <a:pPr marL="12700">
                <a:lnSpc>
                  <a:spcPct val="100000"/>
                </a:lnSpc>
              </a:pPr>
              <a:r>
                <a:rPr sz="1200" spc="-10" dirty="0">
                  <a:cs typeface="Times New Roman"/>
                </a:rPr>
                <a:t>x</a:t>
              </a:r>
              <a:endParaRPr sz="1200" dirty="0">
                <a:cs typeface="Times New Roman"/>
              </a:endParaRPr>
            </a:p>
          </p:txBody>
        </p:sp>
        <p:sp>
          <p:nvSpPr>
            <p:cNvPr id="36" name="object 38">
              <a:extLst>
                <a:ext uri="{FF2B5EF4-FFF2-40B4-BE49-F238E27FC236}">
                  <a16:creationId xmlns:a16="http://schemas.microsoft.com/office/drawing/2014/main" id="{4105A36D-D637-C65F-E45C-8AF118DE5EF9}"/>
                </a:ext>
              </a:extLst>
            </p:cNvPr>
            <p:cNvSpPr txBox="1"/>
            <p:nvPr/>
          </p:nvSpPr>
          <p:spPr>
            <a:xfrm>
              <a:off x="1963412" y="1547085"/>
              <a:ext cx="216469" cy="335953"/>
            </a:xfrm>
            <a:prstGeom prst="rect">
              <a:avLst/>
            </a:prstGeom>
          </p:spPr>
          <p:txBody>
            <a:bodyPr vert="horz" wrap="square" lIns="0" tIns="0" rIns="0" bIns="0" rtlCol="0">
              <a:spAutoFit/>
            </a:bodyPr>
            <a:lstStyle/>
            <a:p>
              <a:pPr marL="12700">
                <a:lnSpc>
                  <a:spcPct val="100000"/>
                </a:lnSpc>
              </a:pPr>
              <a:r>
                <a:rPr sz="1200" spc="-10" dirty="0">
                  <a:cs typeface="Times New Roman"/>
                </a:rPr>
                <a:t>y</a:t>
              </a:r>
              <a:endParaRPr sz="1200" dirty="0">
                <a:cs typeface="Times New Roman"/>
              </a:endParaRPr>
            </a:p>
          </p:txBody>
        </p:sp>
        <p:sp>
          <p:nvSpPr>
            <p:cNvPr id="37" name="object 39">
              <a:extLst>
                <a:ext uri="{FF2B5EF4-FFF2-40B4-BE49-F238E27FC236}">
                  <a16:creationId xmlns:a16="http://schemas.microsoft.com/office/drawing/2014/main" id="{BA34B38C-D22A-8433-FC85-7160E4839D46}"/>
                </a:ext>
              </a:extLst>
            </p:cNvPr>
            <p:cNvSpPr/>
            <p:nvPr/>
          </p:nvSpPr>
          <p:spPr>
            <a:xfrm>
              <a:off x="5766458" y="2174402"/>
              <a:ext cx="1268928" cy="131128"/>
            </a:xfrm>
            <a:custGeom>
              <a:avLst/>
              <a:gdLst/>
              <a:ahLst/>
              <a:cxnLst/>
              <a:rect l="l" t="t" r="r" b="b"/>
              <a:pathLst>
                <a:path w="382270" h="76200">
                  <a:moveTo>
                    <a:pt x="76200" y="0"/>
                  </a:moveTo>
                  <a:lnTo>
                    <a:pt x="0" y="38100"/>
                  </a:lnTo>
                  <a:lnTo>
                    <a:pt x="76200" y="76200"/>
                  </a:lnTo>
                  <a:lnTo>
                    <a:pt x="76200" y="45719"/>
                  </a:lnTo>
                  <a:lnTo>
                    <a:pt x="64008" y="45719"/>
                  </a:lnTo>
                  <a:lnTo>
                    <a:pt x="64008" y="29717"/>
                  </a:lnTo>
                  <a:lnTo>
                    <a:pt x="76200" y="29717"/>
                  </a:lnTo>
                  <a:lnTo>
                    <a:pt x="76200" y="0"/>
                  </a:lnTo>
                  <a:close/>
                </a:path>
                <a:path w="382270" h="76200">
                  <a:moveTo>
                    <a:pt x="76200" y="29717"/>
                  </a:moveTo>
                  <a:lnTo>
                    <a:pt x="64008" y="29717"/>
                  </a:lnTo>
                  <a:lnTo>
                    <a:pt x="64008" y="45719"/>
                  </a:lnTo>
                  <a:lnTo>
                    <a:pt x="76200" y="45719"/>
                  </a:lnTo>
                  <a:lnTo>
                    <a:pt x="76200" y="29717"/>
                  </a:lnTo>
                  <a:close/>
                </a:path>
                <a:path w="382270" h="76200">
                  <a:moveTo>
                    <a:pt x="381762" y="29717"/>
                  </a:moveTo>
                  <a:lnTo>
                    <a:pt x="76200" y="29717"/>
                  </a:lnTo>
                  <a:lnTo>
                    <a:pt x="76200" y="45719"/>
                  </a:lnTo>
                  <a:lnTo>
                    <a:pt x="381762" y="45719"/>
                  </a:lnTo>
                  <a:lnTo>
                    <a:pt x="381762" y="29717"/>
                  </a:lnTo>
                  <a:close/>
                </a:path>
              </a:pathLst>
            </a:custGeom>
            <a:solidFill>
              <a:srgbClr val="C00000"/>
            </a:solidFill>
          </p:spPr>
          <p:txBody>
            <a:bodyPr wrap="square" lIns="0" tIns="0" rIns="0" bIns="0" rtlCol="0"/>
            <a:lstStyle/>
            <a:p>
              <a:endParaRPr sz="1200"/>
            </a:p>
          </p:txBody>
        </p:sp>
        <p:sp>
          <p:nvSpPr>
            <p:cNvPr id="38" name="object 40">
              <a:extLst>
                <a:ext uri="{FF2B5EF4-FFF2-40B4-BE49-F238E27FC236}">
                  <a16:creationId xmlns:a16="http://schemas.microsoft.com/office/drawing/2014/main" id="{D6BB0D87-618A-7501-00C7-41FE386E4192}"/>
                </a:ext>
              </a:extLst>
            </p:cNvPr>
            <p:cNvSpPr/>
            <p:nvPr/>
          </p:nvSpPr>
          <p:spPr>
            <a:xfrm>
              <a:off x="7122603" y="2239965"/>
              <a:ext cx="314599" cy="0"/>
            </a:xfrm>
            <a:custGeom>
              <a:avLst/>
              <a:gdLst/>
              <a:ahLst/>
              <a:cxnLst/>
              <a:rect l="l" t="t" r="r" b="b"/>
              <a:pathLst>
                <a:path w="138429">
                  <a:moveTo>
                    <a:pt x="0" y="0"/>
                  </a:moveTo>
                  <a:lnTo>
                    <a:pt x="137921" y="0"/>
                  </a:lnTo>
                </a:path>
              </a:pathLst>
            </a:custGeom>
            <a:ln w="9525">
              <a:solidFill>
                <a:srgbClr val="000000"/>
              </a:solidFill>
            </a:ln>
          </p:spPr>
          <p:txBody>
            <a:bodyPr wrap="square" lIns="0" tIns="0" rIns="0" bIns="0" rtlCol="0"/>
            <a:lstStyle/>
            <a:p>
              <a:endParaRPr sz="1200"/>
            </a:p>
          </p:txBody>
        </p:sp>
        <p:sp>
          <p:nvSpPr>
            <p:cNvPr id="39" name="object 41">
              <a:extLst>
                <a:ext uri="{FF2B5EF4-FFF2-40B4-BE49-F238E27FC236}">
                  <a16:creationId xmlns:a16="http://schemas.microsoft.com/office/drawing/2014/main" id="{F67A7B9D-4273-98A7-E125-0743DA961657}"/>
                </a:ext>
              </a:extLst>
            </p:cNvPr>
            <p:cNvSpPr>
              <a:spLocks noChangeAspect="1"/>
            </p:cNvSpPr>
            <p:nvPr/>
          </p:nvSpPr>
          <p:spPr>
            <a:xfrm>
              <a:off x="6506871" y="2250567"/>
              <a:ext cx="840197" cy="606731"/>
            </a:xfrm>
            <a:custGeom>
              <a:avLst/>
              <a:gdLst/>
              <a:ahLst/>
              <a:cxnLst/>
              <a:rect l="l" t="t" r="r" b="b"/>
              <a:pathLst>
                <a:path w="338454" h="275589">
                  <a:moveTo>
                    <a:pt x="43433" y="208026"/>
                  </a:moveTo>
                  <a:lnTo>
                    <a:pt x="0" y="275081"/>
                  </a:lnTo>
                  <a:lnTo>
                    <a:pt x="75437" y="246887"/>
                  </a:lnTo>
                  <a:lnTo>
                    <a:pt x="69789" y="240029"/>
                  </a:lnTo>
                  <a:lnTo>
                    <a:pt x="48767" y="240029"/>
                  </a:lnTo>
                  <a:lnTo>
                    <a:pt x="45719" y="238505"/>
                  </a:lnTo>
                  <a:lnTo>
                    <a:pt x="44957" y="234695"/>
                  </a:lnTo>
                  <a:lnTo>
                    <a:pt x="46482" y="231647"/>
                  </a:lnTo>
                  <a:lnTo>
                    <a:pt x="56309" y="223660"/>
                  </a:lnTo>
                  <a:lnTo>
                    <a:pt x="43433" y="208026"/>
                  </a:lnTo>
                  <a:close/>
                </a:path>
                <a:path w="338454" h="275589">
                  <a:moveTo>
                    <a:pt x="56309" y="223660"/>
                  </a:moveTo>
                  <a:lnTo>
                    <a:pt x="46482" y="231647"/>
                  </a:lnTo>
                  <a:lnTo>
                    <a:pt x="44957" y="234695"/>
                  </a:lnTo>
                  <a:lnTo>
                    <a:pt x="45719" y="238505"/>
                  </a:lnTo>
                  <a:lnTo>
                    <a:pt x="48767" y="240029"/>
                  </a:lnTo>
                  <a:lnTo>
                    <a:pt x="52577" y="239267"/>
                  </a:lnTo>
                  <a:lnTo>
                    <a:pt x="62497" y="231174"/>
                  </a:lnTo>
                  <a:lnTo>
                    <a:pt x="56309" y="223660"/>
                  </a:lnTo>
                  <a:close/>
                </a:path>
                <a:path w="338454" h="275589">
                  <a:moveTo>
                    <a:pt x="62497" y="231174"/>
                  </a:moveTo>
                  <a:lnTo>
                    <a:pt x="52577" y="239267"/>
                  </a:lnTo>
                  <a:lnTo>
                    <a:pt x="48767" y="240029"/>
                  </a:lnTo>
                  <a:lnTo>
                    <a:pt x="69789" y="240029"/>
                  </a:lnTo>
                  <a:lnTo>
                    <a:pt x="62497" y="231174"/>
                  </a:lnTo>
                  <a:close/>
                </a:path>
                <a:path w="338454" h="275589">
                  <a:moveTo>
                    <a:pt x="276798" y="44470"/>
                  </a:moveTo>
                  <a:lnTo>
                    <a:pt x="56309" y="223660"/>
                  </a:lnTo>
                  <a:lnTo>
                    <a:pt x="62497" y="231174"/>
                  </a:lnTo>
                  <a:lnTo>
                    <a:pt x="282573" y="51620"/>
                  </a:lnTo>
                  <a:lnTo>
                    <a:pt x="276798" y="44470"/>
                  </a:lnTo>
                  <a:close/>
                </a:path>
                <a:path w="338454" h="275589">
                  <a:moveTo>
                    <a:pt x="316272" y="35052"/>
                  </a:moveTo>
                  <a:lnTo>
                    <a:pt x="289559" y="35052"/>
                  </a:lnTo>
                  <a:lnTo>
                    <a:pt x="293369" y="36576"/>
                  </a:lnTo>
                  <a:lnTo>
                    <a:pt x="294132" y="40385"/>
                  </a:lnTo>
                  <a:lnTo>
                    <a:pt x="292607" y="43433"/>
                  </a:lnTo>
                  <a:lnTo>
                    <a:pt x="282573" y="51620"/>
                  </a:lnTo>
                  <a:lnTo>
                    <a:pt x="295656" y="67817"/>
                  </a:lnTo>
                  <a:lnTo>
                    <a:pt x="316272" y="35052"/>
                  </a:lnTo>
                  <a:close/>
                </a:path>
                <a:path w="338454" h="275589">
                  <a:moveTo>
                    <a:pt x="289559" y="35052"/>
                  </a:moveTo>
                  <a:lnTo>
                    <a:pt x="286512" y="36576"/>
                  </a:lnTo>
                  <a:lnTo>
                    <a:pt x="276798" y="44470"/>
                  </a:lnTo>
                  <a:lnTo>
                    <a:pt x="282573" y="51620"/>
                  </a:lnTo>
                  <a:lnTo>
                    <a:pt x="292607" y="43433"/>
                  </a:lnTo>
                  <a:lnTo>
                    <a:pt x="294132" y="40385"/>
                  </a:lnTo>
                  <a:lnTo>
                    <a:pt x="293369" y="36576"/>
                  </a:lnTo>
                  <a:lnTo>
                    <a:pt x="289559" y="35052"/>
                  </a:lnTo>
                  <a:close/>
                </a:path>
                <a:path w="338454" h="275589">
                  <a:moveTo>
                    <a:pt x="338327" y="0"/>
                  </a:moveTo>
                  <a:lnTo>
                    <a:pt x="263652" y="28193"/>
                  </a:lnTo>
                  <a:lnTo>
                    <a:pt x="276798" y="44470"/>
                  </a:lnTo>
                  <a:lnTo>
                    <a:pt x="286512" y="36576"/>
                  </a:lnTo>
                  <a:lnTo>
                    <a:pt x="289559" y="35052"/>
                  </a:lnTo>
                  <a:lnTo>
                    <a:pt x="316272" y="35052"/>
                  </a:lnTo>
                  <a:lnTo>
                    <a:pt x="338327" y="0"/>
                  </a:lnTo>
                  <a:close/>
                </a:path>
              </a:pathLst>
            </a:custGeom>
            <a:solidFill>
              <a:srgbClr val="000000"/>
            </a:solidFill>
          </p:spPr>
          <p:txBody>
            <a:bodyPr wrap="square" lIns="0" tIns="0" rIns="0" bIns="0" rtlCol="0"/>
            <a:lstStyle/>
            <a:p>
              <a:endParaRPr sz="1200"/>
            </a:p>
          </p:txBody>
        </p:sp>
        <p:sp>
          <p:nvSpPr>
            <p:cNvPr id="40" name="object 42">
              <a:extLst>
                <a:ext uri="{FF2B5EF4-FFF2-40B4-BE49-F238E27FC236}">
                  <a16:creationId xmlns:a16="http://schemas.microsoft.com/office/drawing/2014/main" id="{B2A7EE3D-90AC-264C-59CE-194C8DBF138D}"/>
                </a:ext>
              </a:extLst>
            </p:cNvPr>
            <p:cNvSpPr/>
            <p:nvPr/>
          </p:nvSpPr>
          <p:spPr>
            <a:xfrm>
              <a:off x="7074020" y="2665781"/>
              <a:ext cx="551270" cy="329577"/>
            </a:xfrm>
            <a:custGeom>
              <a:avLst/>
              <a:gdLst/>
              <a:ahLst/>
              <a:cxnLst/>
              <a:rect l="l" t="t" r="r" b="b"/>
              <a:pathLst>
                <a:path w="242570" h="140335">
                  <a:moveTo>
                    <a:pt x="0" y="140207"/>
                  </a:moveTo>
                  <a:lnTo>
                    <a:pt x="242315" y="140207"/>
                  </a:lnTo>
                  <a:lnTo>
                    <a:pt x="242315" y="0"/>
                  </a:lnTo>
                  <a:lnTo>
                    <a:pt x="0" y="0"/>
                  </a:lnTo>
                  <a:lnTo>
                    <a:pt x="0" y="140207"/>
                  </a:lnTo>
                  <a:close/>
                </a:path>
              </a:pathLst>
            </a:custGeom>
            <a:solidFill>
              <a:srgbClr val="FFFFFF"/>
            </a:solidFill>
          </p:spPr>
          <p:txBody>
            <a:bodyPr wrap="square" lIns="0" tIns="0" rIns="0" bIns="0" rtlCol="0"/>
            <a:lstStyle/>
            <a:p>
              <a:endParaRPr sz="1200"/>
            </a:p>
          </p:txBody>
        </p:sp>
        <p:sp>
          <p:nvSpPr>
            <p:cNvPr id="41" name="object 43">
              <a:extLst>
                <a:ext uri="{FF2B5EF4-FFF2-40B4-BE49-F238E27FC236}">
                  <a16:creationId xmlns:a16="http://schemas.microsoft.com/office/drawing/2014/main" id="{8B60EFC1-6765-37B8-9B00-2AFDBE5BAAD3}"/>
                </a:ext>
              </a:extLst>
            </p:cNvPr>
            <p:cNvSpPr txBox="1"/>
            <p:nvPr/>
          </p:nvSpPr>
          <p:spPr>
            <a:xfrm>
              <a:off x="6982319" y="2549735"/>
              <a:ext cx="729497" cy="335953"/>
            </a:xfrm>
            <a:prstGeom prst="rect">
              <a:avLst/>
            </a:prstGeom>
          </p:spPr>
          <p:txBody>
            <a:bodyPr vert="horz" wrap="square" lIns="0" tIns="0" rIns="0" bIns="0" rtlCol="0">
              <a:spAutoFit/>
            </a:bodyPr>
            <a:lstStyle/>
            <a:p>
              <a:pPr marL="12700">
                <a:lnSpc>
                  <a:spcPct val="100000"/>
                </a:lnSpc>
              </a:pPr>
              <a:r>
                <a:rPr sz="1200" spc="-10" dirty="0">
                  <a:cs typeface="Times New Roman"/>
                </a:rPr>
                <a:t>2 m</a:t>
              </a:r>
              <a:endParaRPr sz="1200" dirty="0">
                <a:cs typeface="Times New Roman"/>
              </a:endParaRPr>
            </a:p>
          </p:txBody>
        </p:sp>
        <p:sp>
          <p:nvSpPr>
            <p:cNvPr id="42" name="object 44">
              <a:extLst>
                <a:ext uri="{FF2B5EF4-FFF2-40B4-BE49-F238E27FC236}">
                  <a16:creationId xmlns:a16="http://schemas.microsoft.com/office/drawing/2014/main" id="{0F437C0C-09B4-8AA1-48F9-0FCB8C262477}"/>
                </a:ext>
              </a:extLst>
            </p:cNvPr>
            <p:cNvSpPr txBox="1"/>
            <p:nvPr/>
          </p:nvSpPr>
          <p:spPr>
            <a:xfrm>
              <a:off x="5116666" y="3916857"/>
              <a:ext cx="1123626" cy="335953"/>
            </a:xfrm>
            <a:prstGeom prst="rect">
              <a:avLst/>
            </a:prstGeom>
          </p:spPr>
          <p:txBody>
            <a:bodyPr vert="horz" wrap="square" lIns="0" tIns="0" rIns="0" bIns="0" rtlCol="0">
              <a:spAutoFit/>
            </a:bodyPr>
            <a:lstStyle>
              <a:defPPr>
                <a:defRPr lang="tr-TR"/>
              </a:defPPr>
              <a:lvl1pPr marL="12700">
                <a:lnSpc>
                  <a:spcPct val="100000"/>
                </a:lnSpc>
                <a:defRPr sz="1600" spc="-67" baseline="8333">
                  <a:cs typeface="Times New Roman"/>
                </a:defRPr>
              </a:lvl1pPr>
            </a:lstStyle>
            <a:p>
              <a:r>
                <a:rPr lang="tr-TR" sz="1200" baseline="0" dirty="0">
                  <a:solidFill>
                    <a:srgbClr val="C00000"/>
                  </a:solidFill>
                </a:rPr>
                <a:t>F</a:t>
              </a:r>
              <a:r>
                <a:rPr lang="tr-TR" sz="1200" baseline="-25000" dirty="0">
                  <a:solidFill>
                    <a:srgbClr val="C00000"/>
                  </a:solidFill>
                </a:rPr>
                <a:t>3</a:t>
              </a:r>
              <a:r>
                <a:rPr lang="tr-TR" sz="1200" baseline="0" dirty="0">
                  <a:solidFill>
                    <a:srgbClr val="C00000"/>
                  </a:solidFill>
                </a:rPr>
                <a:t> = </a:t>
              </a:r>
              <a:r>
                <a:rPr sz="1200" baseline="0" dirty="0">
                  <a:solidFill>
                    <a:srgbClr val="C00000"/>
                  </a:solidFill>
                </a:rPr>
                <a:t>300 N</a:t>
              </a:r>
            </a:p>
          </p:txBody>
        </p:sp>
        <p:sp>
          <p:nvSpPr>
            <p:cNvPr id="43" name="object 45">
              <a:extLst>
                <a:ext uri="{FF2B5EF4-FFF2-40B4-BE49-F238E27FC236}">
                  <a16:creationId xmlns:a16="http://schemas.microsoft.com/office/drawing/2014/main" id="{233B5094-0E65-753E-670B-7D0DDEE9E711}"/>
                </a:ext>
              </a:extLst>
            </p:cNvPr>
            <p:cNvSpPr/>
            <p:nvPr/>
          </p:nvSpPr>
          <p:spPr>
            <a:xfrm>
              <a:off x="4841623" y="4272993"/>
              <a:ext cx="126892" cy="1311295"/>
            </a:xfrm>
            <a:custGeom>
              <a:avLst/>
              <a:gdLst/>
              <a:ahLst/>
              <a:cxnLst/>
              <a:rect l="l" t="t" r="r" b="b"/>
              <a:pathLst>
                <a:path w="76200" h="318769">
                  <a:moveTo>
                    <a:pt x="30249" y="242473"/>
                  </a:moveTo>
                  <a:lnTo>
                    <a:pt x="0" y="243078"/>
                  </a:lnTo>
                  <a:lnTo>
                    <a:pt x="39623" y="318516"/>
                  </a:lnTo>
                  <a:lnTo>
                    <a:pt x="69681" y="255270"/>
                  </a:lnTo>
                  <a:lnTo>
                    <a:pt x="30479" y="255270"/>
                  </a:lnTo>
                  <a:lnTo>
                    <a:pt x="30249" y="242473"/>
                  </a:lnTo>
                  <a:close/>
                </a:path>
                <a:path w="76200" h="318769">
                  <a:moveTo>
                    <a:pt x="46247" y="242153"/>
                  </a:moveTo>
                  <a:lnTo>
                    <a:pt x="30249" y="242473"/>
                  </a:lnTo>
                  <a:lnTo>
                    <a:pt x="30479" y="255270"/>
                  </a:lnTo>
                  <a:lnTo>
                    <a:pt x="46481" y="255270"/>
                  </a:lnTo>
                  <a:lnTo>
                    <a:pt x="46247" y="242153"/>
                  </a:lnTo>
                  <a:close/>
                </a:path>
                <a:path w="76200" h="318769">
                  <a:moveTo>
                    <a:pt x="76200" y="241554"/>
                  </a:moveTo>
                  <a:lnTo>
                    <a:pt x="46247" y="242153"/>
                  </a:lnTo>
                  <a:lnTo>
                    <a:pt x="46481" y="255270"/>
                  </a:lnTo>
                  <a:lnTo>
                    <a:pt x="69681" y="255270"/>
                  </a:lnTo>
                  <a:lnTo>
                    <a:pt x="76200" y="241554"/>
                  </a:lnTo>
                  <a:close/>
                </a:path>
                <a:path w="76200" h="318769">
                  <a:moveTo>
                    <a:pt x="41909" y="0"/>
                  </a:moveTo>
                  <a:lnTo>
                    <a:pt x="25907" y="762"/>
                  </a:lnTo>
                  <a:lnTo>
                    <a:pt x="30249" y="242473"/>
                  </a:lnTo>
                  <a:lnTo>
                    <a:pt x="46247" y="242153"/>
                  </a:lnTo>
                  <a:lnTo>
                    <a:pt x="41909" y="0"/>
                  </a:lnTo>
                  <a:close/>
                </a:path>
              </a:pathLst>
            </a:custGeom>
            <a:solidFill>
              <a:srgbClr val="C00000"/>
            </a:solidFill>
          </p:spPr>
          <p:txBody>
            <a:bodyPr wrap="square" lIns="0" tIns="0" rIns="0" bIns="0" rtlCol="0"/>
            <a:lstStyle/>
            <a:p>
              <a:endParaRPr sz="1200"/>
            </a:p>
          </p:txBody>
        </p:sp>
        <p:sp>
          <p:nvSpPr>
            <p:cNvPr id="44" name="object 46">
              <a:extLst>
                <a:ext uri="{FF2B5EF4-FFF2-40B4-BE49-F238E27FC236}">
                  <a16:creationId xmlns:a16="http://schemas.microsoft.com/office/drawing/2014/main" id="{19E50D97-6A04-27F7-CE2D-0D01BC0EE1DB}"/>
                </a:ext>
              </a:extLst>
            </p:cNvPr>
            <p:cNvSpPr txBox="1"/>
            <p:nvPr/>
          </p:nvSpPr>
          <p:spPr>
            <a:xfrm>
              <a:off x="4686968" y="4944711"/>
              <a:ext cx="1873687" cy="335953"/>
            </a:xfrm>
            <a:prstGeom prst="rect">
              <a:avLst/>
            </a:prstGeom>
          </p:spPr>
          <p:txBody>
            <a:bodyPr vert="horz" wrap="square" lIns="0" tIns="0" rIns="0" bIns="0" rtlCol="0">
              <a:spAutoFit/>
            </a:bodyPr>
            <a:lstStyle/>
            <a:p>
              <a:pPr marL="257175">
                <a:lnSpc>
                  <a:spcPct val="100000"/>
                </a:lnSpc>
              </a:pPr>
              <a:r>
                <a:rPr lang="tr-TR" sz="1200" spc="-10" dirty="0">
                  <a:solidFill>
                    <a:srgbClr val="C00000"/>
                  </a:solidFill>
                  <a:cs typeface="Times New Roman"/>
                </a:rPr>
                <a:t>F</a:t>
              </a:r>
              <a:r>
                <a:rPr lang="tr-TR" sz="1200" spc="-10" baseline="-25000" dirty="0">
                  <a:solidFill>
                    <a:srgbClr val="C00000"/>
                  </a:solidFill>
                  <a:cs typeface="Times New Roman"/>
                </a:rPr>
                <a:t>4</a:t>
              </a:r>
              <a:r>
                <a:rPr lang="tr-TR" sz="1200" spc="-10" dirty="0">
                  <a:solidFill>
                    <a:srgbClr val="C00000"/>
                  </a:solidFill>
                  <a:cs typeface="Times New Roman"/>
                </a:rPr>
                <a:t> = </a:t>
              </a:r>
              <a:r>
                <a:rPr sz="1200" spc="-10" dirty="0">
                  <a:solidFill>
                    <a:srgbClr val="C00000"/>
                  </a:solidFill>
                  <a:cs typeface="Times New Roman"/>
                </a:rPr>
                <a:t>400 N</a:t>
              </a:r>
              <a:endParaRPr sz="1200" dirty="0">
                <a:solidFill>
                  <a:srgbClr val="C00000"/>
                </a:solidFill>
                <a:cs typeface="Times New Roman"/>
              </a:endParaRPr>
            </a:p>
          </p:txBody>
        </p:sp>
        <p:sp>
          <p:nvSpPr>
            <p:cNvPr id="45" name="Metin kutusu 44">
              <a:extLst>
                <a:ext uri="{FF2B5EF4-FFF2-40B4-BE49-F238E27FC236}">
                  <a16:creationId xmlns:a16="http://schemas.microsoft.com/office/drawing/2014/main" id="{3C31E8D6-A9BF-A960-1674-576CAD65D353}"/>
                </a:ext>
              </a:extLst>
            </p:cNvPr>
            <p:cNvSpPr txBox="1"/>
            <p:nvPr/>
          </p:nvSpPr>
          <p:spPr>
            <a:xfrm>
              <a:off x="3617436" y="903768"/>
              <a:ext cx="817241" cy="503930"/>
            </a:xfrm>
            <a:prstGeom prst="rect">
              <a:avLst/>
            </a:prstGeom>
            <a:noFill/>
          </p:spPr>
          <p:txBody>
            <a:bodyPr wrap="square">
              <a:spAutoFit/>
            </a:bodyPr>
            <a:lstStyle/>
            <a:p>
              <a:pPr marR="5080" algn="r">
                <a:lnSpc>
                  <a:spcPct val="100000"/>
                </a:lnSpc>
                <a:spcBef>
                  <a:spcPts val="969"/>
                </a:spcBef>
              </a:pPr>
              <a:r>
                <a:rPr lang="tr-TR" sz="1200" spc="-10" dirty="0">
                  <a:cs typeface="Times New Roman"/>
                </a:rPr>
                <a:t>3 m</a:t>
              </a:r>
              <a:endParaRPr lang="tr-TR" sz="1200" dirty="0">
                <a:cs typeface="Times New Roman"/>
              </a:endParaRPr>
            </a:p>
          </p:txBody>
        </p:sp>
        <p:sp>
          <p:nvSpPr>
            <p:cNvPr id="46" name="object 14">
              <a:extLst>
                <a:ext uri="{FF2B5EF4-FFF2-40B4-BE49-F238E27FC236}">
                  <a16:creationId xmlns:a16="http://schemas.microsoft.com/office/drawing/2014/main" id="{9D5DA360-4353-E108-27B7-B8B430F6F17C}"/>
                </a:ext>
              </a:extLst>
            </p:cNvPr>
            <p:cNvSpPr txBox="1"/>
            <p:nvPr/>
          </p:nvSpPr>
          <p:spPr>
            <a:xfrm>
              <a:off x="5805553" y="1840139"/>
              <a:ext cx="251100" cy="335953"/>
            </a:xfrm>
            <a:prstGeom prst="rect">
              <a:avLst/>
            </a:prstGeom>
          </p:spPr>
          <p:txBody>
            <a:bodyPr vert="horz" wrap="square" lIns="0" tIns="0" rIns="0" bIns="0" rtlCol="0">
              <a:spAutoFit/>
            </a:bodyPr>
            <a:lstStyle/>
            <a:p>
              <a:pPr marL="12700">
                <a:lnSpc>
                  <a:spcPct val="100000"/>
                </a:lnSpc>
              </a:pPr>
              <a:r>
                <a:rPr lang="tr-TR" sz="1200" b="1" dirty="0">
                  <a:cs typeface="Times New Roman"/>
                </a:rPr>
                <a:t>B</a:t>
              </a:r>
              <a:endParaRPr sz="1200" b="1" dirty="0">
                <a:cs typeface="Times New Roman"/>
              </a:endParaRPr>
            </a:p>
          </p:txBody>
        </p:sp>
        <p:sp>
          <p:nvSpPr>
            <p:cNvPr id="47" name="object 14">
              <a:extLst>
                <a:ext uri="{FF2B5EF4-FFF2-40B4-BE49-F238E27FC236}">
                  <a16:creationId xmlns:a16="http://schemas.microsoft.com/office/drawing/2014/main" id="{3B9B2381-5517-3CA4-9C77-3F21E9448F79}"/>
                </a:ext>
              </a:extLst>
            </p:cNvPr>
            <p:cNvSpPr txBox="1"/>
            <p:nvPr/>
          </p:nvSpPr>
          <p:spPr>
            <a:xfrm>
              <a:off x="4526887" y="4135760"/>
              <a:ext cx="251100" cy="335953"/>
            </a:xfrm>
            <a:prstGeom prst="rect">
              <a:avLst/>
            </a:prstGeom>
          </p:spPr>
          <p:txBody>
            <a:bodyPr vert="horz" wrap="square" lIns="0" tIns="0" rIns="0" bIns="0" rtlCol="0">
              <a:spAutoFit/>
            </a:bodyPr>
            <a:lstStyle/>
            <a:p>
              <a:pPr marL="12700">
                <a:lnSpc>
                  <a:spcPct val="100000"/>
                </a:lnSpc>
              </a:pPr>
              <a:r>
                <a:rPr lang="tr-TR" sz="1200" b="1" dirty="0">
                  <a:cs typeface="Times New Roman"/>
                </a:rPr>
                <a:t>D</a:t>
              </a:r>
              <a:endParaRPr sz="1200" b="1" dirty="0">
                <a:cs typeface="Times New Roman"/>
              </a:endParaRPr>
            </a:p>
          </p:txBody>
        </p:sp>
        <p:sp>
          <p:nvSpPr>
            <p:cNvPr id="48" name="object 27">
              <a:extLst>
                <a:ext uri="{FF2B5EF4-FFF2-40B4-BE49-F238E27FC236}">
                  <a16:creationId xmlns:a16="http://schemas.microsoft.com/office/drawing/2014/main" id="{237E3107-5547-67D8-B942-1C3D6E14CC64}"/>
                </a:ext>
              </a:extLst>
            </p:cNvPr>
            <p:cNvSpPr txBox="1"/>
            <p:nvPr/>
          </p:nvSpPr>
          <p:spPr>
            <a:xfrm>
              <a:off x="1897671" y="4487788"/>
              <a:ext cx="894151" cy="307957"/>
            </a:xfrm>
            <a:prstGeom prst="rect">
              <a:avLst/>
            </a:prstGeom>
          </p:spPr>
          <p:txBody>
            <a:bodyPr vert="horz" wrap="square" lIns="0" tIns="0" rIns="0" bIns="0" rtlCol="0">
              <a:spAutoFit/>
            </a:bodyPr>
            <a:lstStyle/>
            <a:p>
              <a:pPr marL="12700">
                <a:lnSpc>
                  <a:spcPct val="100000"/>
                </a:lnSpc>
              </a:pPr>
              <a:r>
                <a:rPr lang="tr-TR" sz="1100" spc="-5" dirty="0">
                  <a:latin typeface="+mj-lt"/>
                  <a:cs typeface="Times New Roman"/>
                </a:rPr>
                <a:t>BC</a:t>
              </a:r>
              <a:r>
                <a:rPr sz="1100" spc="-5" dirty="0">
                  <a:latin typeface="+mj-lt"/>
                  <a:cs typeface="Times New Roman"/>
                </a:rPr>
                <a:t>//z</a:t>
              </a:r>
              <a:endParaRPr sz="1100" dirty="0">
                <a:latin typeface="+mj-lt"/>
                <a:cs typeface="Times New Roman"/>
              </a:endParaRPr>
            </a:p>
          </p:txBody>
        </p:sp>
      </p:grpSp>
      <mc:AlternateContent xmlns:mc="http://schemas.openxmlformats.org/markup-compatibility/2006" xmlns:a14="http://schemas.microsoft.com/office/drawing/2010/main">
        <mc:Choice Requires="a14">
          <p:sp>
            <p:nvSpPr>
              <p:cNvPr id="50" name="Metin kutusu 49">
                <a:extLst>
                  <a:ext uri="{FF2B5EF4-FFF2-40B4-BE49-F238E27FC236}">
                    <a16:creationId xmlns:a16="http://schemas.microsoft.com/office/drawing/2014/main" id="{C03F16F1-97BE-1D8D-FC68-EF07DEA74F75}"/>
                  </a:ext>
                </a:extLst>
              </p:cNvPr>
              <p:cNvSpPr txBox="1"/>
              <p:nvPr/>
            </p:nvSpPr>
            <p:spPr>
              <a:xfrm>
                <a:off x="5111420" y="117125"/>
                <a:ext cx="1356462"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tr-TR" sz="1600" b="0" i="0" smtClean="0">
                          <a:latin typeface="Cambria Math" panose="02040503050406030204" pitchFamily="18" charset="0"/>
                        </a:rPr>
                        <m:t>A</m:t>
                      </m:r>
                      <m:r>
                        <a:rPr lang="tr-TR" sz="1600" b="0" i="0" smtClean="0">
                          <a:latin typeface="Cambria Math" panose="02040503050406030204" pitchFamily="18" charset="0"/>
                        </a:rPr>
                        <m:t>=</m:t>
                      </m:r>
                      <m:d>
                        <m:dPr>
                          <m:ctrlPr>
                            <a:rPr lang="tr-TR" sz="1600" b="0" i="1" smtClean="0">
                              <a:latin typeface="Cambria Math" panose="02040503050406030204" pitchFamily="18" charset="0"/>
                            </a:rPr>
                          </m:ctrlPr>
                        </m:dPr>
                        <m:e>
                          <m:r>
                            <a:rPr lang="tr-TR" sz="1600" b="0" i="0" smtClean="0">
                              <a:latin typeface="Cambria Math" panose="02040503050406030204" pitchFamily="18" charset="0"/>
                            </a:rPr>
                            <m:t>0,0,0</m:t>
                          </m:r>
                        </m:e>
                      </m:d>
                    </m:oMath>
                    <m:oMath xmlns:m="http://schemas.openxmlformats.org/officeDocument/2006/math">
                      <m:r>
                        <m:rPr>
                          <m:sty m:val="p"/>
                        </m:rPr>
                        <a:rPr lang="tr-TR" sz="1600" b="0" i="0" smtClean="0">
                          <a:latin typeface="Cambria Math" panose="02040503050406030204" pitchFamily="18" charset="0"/>
                        </a:rPr>
                        <m:t>B</m:t>
                      </m:r>
                      <m:r>
                        <a:rPr lang="tr-TR" sz="1600" b="0" i="0" smtClean="0">
                          <a:latin typeface="Cambria Math" panose="02040503050406030204" pitchFamily="18" charset="0"/>
                        </a:rPr>
                        <m:t>=</m:t>
                      </m:r>
                      <m:d>
                        <m:dPr>
                          <m:ctrlPr>
                            <a:rPr lang="tr-TR" sz="1600" b="0" i="1" smtClean="0">
                              <a:latin typeface="Cambria Math" panose="02040503050406030204" pitchFamily="18" charset="0"/>
                            </a:rPr>
                          </m:ctrlPr>
                        </m:dPr>
                        <m:e>
                          <m:r>
                            <a:rPr lang="tr-TR" sz="1600" b="0" i="0" smtClean="0">
                              <a:latin typeface="Cambria Math" panose="02040503050406030204" pitchFamily="18" charset="0"/>
                            </a:rPr>
                            <m:t>3,0,0</m:t>
                          </m:r>
                        </m:e>
                      </m:d>
                    </m:oMath>
                    <m:oMath xmlns:m="http://schemas.openxmlformats.org/officeDocument/2006/math">
                      <m:r>
                        <m:rPr>
                          <m:sty m:val="p"/>
                        </m:rPr>
                        <a:rPr lang="tr-TR" sz="1600" b="0" i="0" smtClean="0">
                          <a:latin typeface="Cambria Math" panose="02040503050406030204" pitchFamily="18" charset="0"/>
                        </a:rPr>
                        <m:t>C</m:t>
                      </m:r>
                      <m:r>
                        <a:rPr lang="tr-TR" sz="1600" b="0" i="0" smtClean="0">
                          <a:latin typeface="Cambria Math" panose="02040503050406030204" pitchFamily="18" charset="0"/>
                        </a:rPr>
                        <m:t>=</m:t>
                      </m:r>
                      <m:d>
                        <m:dPr>
                          <m:ctrlPr>
                            <a:rPr lang="tr-TR" sz="1600" b="0" i="1" smtClean="0">
                              <a:latin typeface="Cambria Math" panose="02040503050406030204" pitchFamily="18" charset="0"/>
                            </a:rPr>
                          </m:ctrlPr>
                        </m:dPr>
                        <m:e>
                          <m:r>
                            <a:rPr lang="tr-TR" sz="1600" b="0" i="0" smtClean="0">
                              <a:latin typeface="Cambria Math" panose="02040503050406030204" pitchFamily="18" charset="0"/>
                            </a:rPr>
                            <m:t>3,0,2</m:t>
                          </m:r>
                        </m:e>
                      </m:d>
                    </m:oMath>
                  </m:oMathPara>
                </a14:m>
                <a:br>
                  <a:rPr lang="tr-TR" sz="1600" b="0" dirty="0"/>
                </a:br>
                <a14:m>
                  <m:oMath xmlns:m="http://schemas.openxmlformats.org/officeDocument/2006/math">
                    <m:r>
                      <a:rPr lang="tr-TR" sz="1600" b="0" i="0" smtClean="0">
                        <a:latin typeface="Cambria Math" panose="02040503050406030204" pitchFamily="18" charset="0"/>
                      </a:rPr>
                      <m:t>    </m:t>
                    </m:r>
                    <m:r>
                      <m:rPr>
                        <m:sty m:val="p"/>
                      </m:rPr>
                      <a:rPr lang="tr-TR" sz="1600" b="0" i="0" smtClean="0">
                        <a:latin typeface="Cambria Math" panose="02040503050406030204" pitchFamily="18" charset="0"/>
                      </a:rPr>
                      <m:t>D</m:t>
                    </m:r>
                    <m:r>
                      <a:rPr lang="tr-TR" sz="1600" b="0" i="0" smtClean="0">
                        <a:latin typeface="Cambria Math" panose="02040503050406030204" pitchFamily="18" charset="0"/>
                      </a:rPr>
                      <m:t>=(3,−2,2</m:t>
                    </m:r>
                  </m:oMath>
                </a14:m>
                <a:r>
                  <a:rPr lang="tr-TR" sz="1600" b="0" dirty="0"/>
                  <a:t>)</a:t>
                </a:r>
              </a:p>
            </p:txBody>
          </p:sp>
        </mc:Choice>
        <mc:Fallback xmlns="">
          <p:sp>
            <p:nvSpPr>
              <p:cNvPr id="50" name="Metin kutusu 49">
                <a:extLst>
                  <a:ext uri="{FF2B5EF4-FFF2-40B4-BE49-F238E27FC236}">
                    <a16:creationId xmlns:a16="http://schemas.microsoft.com/office/drawing/2014/main" id="{C03F16F1-97BE-1D8D-FC68-EF07DEA74F75}"/>
                  </a:ext>
                </a:extLst>
              </p:cNvPr>
              <p:cNvSpPr txBox="1">
                <a:spLocks noRot="1" noChangeAspect="1" noMove="1" noResize="1" noEditPoints="1" noAdjustHandles="1" noChangeArrowheads="1" noChangeShapeType="1" noTextEdit="1"/>
              </p:cNvSpPr>
              <p:nvPr/>
            </p:nvSpPr>
            <p:spPr>
              <a:xfrm>
                <a:off x="5111420" y="117125"/>
                <a:ext cx="1356462" cy="984885"/>
              </a:xfrm>
              <a:prstGeom prst="rect">
                <a:avLst/>
              </a:prstGeom>
              <a:blipFill>
                <a:blip r:embed="rId2"/>
                <a:stretch>
                  <a:fillRect l="-448" r="-7175" b="-1172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1" name="Metin kutusu 50">
                <a:extLst>
                  <a:ext uri="{FF2B5EF4-FFF2-40B4-BE49-F238E27FC236}">
                    <a16:creationId xmlns:a16="http://schemas.microsoft.com/office/drawing/2014/main" id="{515EA929-63E5-B0B7-2085-2804B1D663F6}"/>
                  </a:ext>
                </a:extLst>
              </p:cNvPr>
              <p:cNvSpPr txBox="1"/>
              <p:nvPr/>
            </p:nvSpPr>
            <p:spPr>
              <a:xfrm>
                <a:off x="4532817" y="2132856"/>
                <a:ext cx="2678682" cy="277768"/>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acc>
                        <m:accPr>
                          <m:chr m:val="⃗"/>
                          <m:ctrlPr>
                            <a:rPr lang="tr-TR" sz="1600" b="0" i="1" smtClean="0">
                              <a:latin typeface="Cambria Math" panose="02040503050406030204" pitchFamily="18" charset="0"/>
                            </a:rPr>
                          </m:ctrlPr>
                        </m:accPr>
                        <m:e>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𝑀</m:t>
                              </m:r>
                            </m:e>
                            <m:sub>
                              <m:r>
                                <a:rPr lang="tr-TR" sz="1600" b="0" i="1" smtClean="0">
                                  <a:latin typeface="Cambria Math" panose="02040503050406030204" pitchFamily="18" charset="0"/>
                                </a:rPr>
                                <m:t>𝐴</m:t>
                              </m:r>
                            </m:sub>
                          </m:sSub>
                        </m:e>
                      </m:acc>
                      <m:r>
                        <a:rPr lang="tr-TR" sz="1600" b="0" i="1" smtClean="0">
                          <a:latin typeface="Cambria Math" panose="02040503050406030204" pitchFamily="18" charset="0"/>
                        </a:rPr>
                        <m:t>=</m:t>
                      </m:r>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𝐴𝐶</m:t>
                          </m:r>
                        </m:e>
                      </m:acc>
                      <m:r>
                        <a:rPr lang="tr-TR" sz="1600" b="0" i="1" smtClean="0">
                          <a:latin typeface="Cambria Math" panose="02040503050406030204" pitchFamily="18" charset="0"/>
                        </a:rPr>
                        <m:t> </m:t>
                      </m:r>
                      <m:r>
                        <a:rPr lang="tr-TR" sz="1600" b="0" i="1" smtClean="0">
                          <a:latin typeface="Cambria Math" panose="02040503050406030204" pitchFamily="18" charset="0"/>
                        </a:rPr>
                        <m:t>𝑥</m:t>
                      </m:r>
                      <m:r>
                        <a:rPr lang="tr-TR" sz="1600" b="0" i="1" smtClean="0">
                          <a:latin typeface="Cambria Math" panose="02040503050406030204" pitchFamily="18" charset="0"/>
                        </a:rPr>
                        <m:t> </m:t>
                      </m:r>
                      <m:acc>
                        <m:accPr>
                          <m:chr m:val="⃗"/>
                          <m:ctrlPr>
                            <a:rPr lang="tr-TR" sz="1600" b="0" i="1" smtClean="0">
                              <a:latin typeface="Cambria Math" panose="02040503050406030204" pitchFamily="18" charset="0"/>
                            </a:rPr>
                          </m:ctrlPr>
                        </m:accPr>
                        <m:e>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2</m:t>
                              </m:r>
                            </m:sub>
                          </m:sSub>
                        </m:e>
                      </m:acc>
                      <m:r>
                        <a:rPr lang="tr-TR" sz="1600" b="0" i="1" smtClean="0">
                          <a:latin typeface="Cambria Math" panose="02040503050406030204" pitchFamily="18" charset="0"/>
                        </a:rPr>
                        <m:t>+</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𝐴𝐷</m:t>
                          </m:r>
                        </m:e>
                      </m:acc>
                      <m:r>
                        <a:rPr lang="tr-TR" sz="1600" i="1">
                          <a:latin typeface="Cambria Math" panose="02040503050406030204" pitchFamily="18" charset="0"/>
                        </a:rPr>
                        <m:t> </m:t>
                      </m:r>
                      <m:r>
                        <a:rPr lang="tr-TR" sz="1600" i="1">
                          <a:latin typeface="Cambria Math" panose="02040503050406030204" pitchFamily="18" charset="0"/>
                        </a:rPr>
                        <m:t>𝑥</m:t>
                      </m:r>
                      <m:r>
                        <a:rPr lang="tr-TR" sz="1600" i="1">
                          <a:latin typeface="Cambria Math" panose="02040503050406030204" pitchFamily="18" charset="0"/>
                        </a:rPr>
                        <m:t> </m:t>
                      </m:r>
                      <m:sSub>
                        <m:sSubPr>
                          <m:ctrlPr>
                            <a:rPr lang="tr-TR" sz="1600" i="1">
                              <a:latin typeface="Cambria Math" panose="02040503050406030204" pitchFamily="18" charset="0"/>
                            </a:rPr>
                          </m:ctrlPr>
                        </m:sSubPr>
                        <m:e>
                          <m:r>
                            <a:rPr lang="tr-TR" sz="1600" b="0" i="1" smtClean="0">
                              <a:latin typeface="Cambria Math" panose="02040503050406030204" pitchFamily="18" charset="0"/>
                            </a:rPr>
                            <m:t>(</m:t>
                          </m:r>
                          <m:r>
                            <a:rPr lang="tr-TR" sz="1600" i="1">
                              <a:latin typeface="Cambria Math" panose="02040503050406030204" pitchFamily="18" charset="0"/>
                            </a:rPr>
                            <m:t>𝐹</m:t>
                          </m:r>
                        </m:e>
                        <m:sub>
                          <m:r>
                            <a:rPr lang="tr-TR" sz="1600" b="0" i="1" smtClean="0">
                              <a:latin typeface="Cambria Math" panose="02040503050406030204" pitchFamily="18" charset="0"/>
                            </a:rPr>
                            <m:t>3</m:t>
                          </m:r>
                        </m:sub>
                      </m:sSub>
                      <m:r>
                        <a:rPr lang="tr-TR" sz="1600" b="0" i="1" smtClean="0">
                          <a:latin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b="0" i="1" smtClean="0">
                              <a:latin typeface="Cambria Math" panose="02040503050406030204" pitchFamily="18" charset="0"/>
                            </a:rPr>
                            <m:t>4</m:t>
                          </m:r>
                        </m:sub>
                      </m:sSub>
                      <m:r>
                        <a:rPr lang="tr-TR" sz="1600" b="0" i="1" smtClean="0">
                          <a:latin typeface="Cambria Math" panose="02040503050406030204" pitchFamily="18" charset="0"/>
                        </a:rPr>
                        <m:t>)</m:t>
                      </m:r>
                    </m:oMath>
                  </m:oMathPara>
                </a14:m>
                <a:endParaRPr lang="tr-TR" sz="1600" b="0" dirty="0"/>
              </a:p>
            </p:txBody>
          </p:sp>
        </mc:Choice>
        <mc:Fallback xmlns="">
          <p:sp>
            <p:nvSpPr>
              <p:cNvPr id="51" name="Metin kutusu 50">
                <a:extLst>
                  <a:ext uri="{FF2B5EF4-FFF2-40B4-BE49-F238E27FC236}">
                    <a16:creationId xmlns:a16="http://schemas.microsoft.com/office/drawing/2014/main" id="{515EA929-63E5-B0B7-2085-2804B1D663F6}"/>
                  </a:ext>
                </a:extLst>
              </p:cNvPr>
              <p:cNvSpPr txBox="1">
                <a:spLocks noRot="1" noChangeAspect="1" noMove="1" noResize="1" noEditPoints="1" noAdjustHandles="1" noChangeArrowheads="1" noChangeShapeType="1" noTextEdit="1"/>
              </p:cNvSpPr>
              <p:nvPr/>
            </p:nvSpPr>
            <p:spPr>
              <a:xfrm>
                <a:off x="4532817" y="2132856"/>
                <a:ext cx="2678682" cy="277768"/>
              </a:xfrm>
              <a:prstGeom prst="rect">
                <a:avLst/>
              </a:prstGeom>
              <a:blipFill>
                <a:blip r:embed="rId3"/>
                <a:stretch>
                  <a:fillRect l="-2733" r="-911" b="-3111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3" name="Metin kutusu 52">
                <a:extLst>
                  <a:ext uri="{FF2B5EF4-FFF2-40B4-BE49-F238E27FC236}">
                    <a16:creationId xmlns:a16="http://schemas.microsoft.com/office/drawing/2014/main" id="{3D492A55-1317-D3E2-D0C6-C796C6EBAF77}"/>
                  </a:ext>
                </a:extLst>
              </p:cNvPr>
              <p:cNvSpPr txBox="1"/>
              <p:nvPr/>
            </p:nvSpPr>
            <p:spPr>
              <a:xfrm>
                <a:off x="4459632" y="1189926"/>
                <a:ext cx="4631104" cy="764825"/>
              </a:xfrm>
              <a:prstGeom prst="rect">
                <a:avLst/>
              </a:prstGeom>
              <a:noFill/>
            </p:spPr>
            <p:txBody>
              <a:bodyPr wrap="square">
                <a:spAutoFit/>
              </a:bodyPr>
              <a:lstStyle/>
              <a:p>
                <a:r>
                  <a:rPr lang="tr-TR" sz="1400" dirty="0"/>
                  <a:t>A</a:t>
                </a:r>
                <a:r>
                  <a:rPr lang="tr-TR" sz="1400" b="0" dirty="0"/>
                  <a:t> noktası </a:t>
                </a:r>
                <a14:m>
                  <m:oMath xmlns:m="http://schemas.openxmlformats.org/officeDocument/2006/math">
                    <m:acc>
                      <m:accPr>
                        <m:chr m:val="⃗"/>
                        <m:ctrlPr>
                          <a:rPr lang="tr-TR" sz="1400" b="0" i="1" smtClean="0">
                            <a:latin typeface="Cambria Math" panose="02040503050406030204" pitchFamily="18" charset="0"/>
                          </a:rPr>
                        </m:ctrlPr>
                      </m:accPr>
                      <m:e>
                        <m:sSub>
                          <m:sSubPr>
                            <m:ctrlPr>
                              <a:rPr lang="tr-TR" sz="1400" b="0" i="1" smtClean="0">
                                <a:latin typeface="Cambria Math" panose="02040503050406030204" pitchFamily="18" charset="0"/>
                              </a:rPr>
                            </m:ctrlPr>
                          </m:sSubPr>
                          <m:e>
                            <m:r>
                              <a:rPr lang="tr-TR" sz="1400" b="0" i="1" smtClean="0">
                                <a:latin typeface="Cambria Math" panose="02040503050406030204" pitchFamily="18" charset="0"/>
                              </a:rPr>
                              <m:t>𝐹</m:t>
                            </m:r>
                          </m:e>
                          <m:sub>
                            <m:r>
                              <a:rPr lang="tr-TR" sz="1400" b="0" i="1" smtClean="0">
                                <a:latin typeface="Cambria Math" panose="02040503050406030204" pitchFamily="18" charset="0"/>
                              </a:rPr>
                              <m:t>1</m:t>
                            </m:r>
                          </m:sub>
                        </m:sSub>
                      </m:e>
                    </m:acc>
                  </m:oMath>
                </a14:m>
                <a:r>
                  <a:rPr lang="tr-TR" sz="1400" dirty="0"/>
                  <a:t> kuvvetinin doğrultusu üzerinde olduğu için </a:t>
                </a:r>
                <a14:m>
                  <m:oMath xmlns:m="http://schemas.openxmlformats.org/officeDocument/2006/math">
                    <m:acc>
                      <m:accPr>
                        <m:chr m:val="⃗"/>
                        <m:ctrlPr>
                          <a:rPr lang="tr-TR" sz="1400" i="1">
                            <a:latin typeface="Cambria Math" panose="02040503050406030204" pitchFamily="18" charset="0"/>
                          </a:rPr>
                        </m:ctrlPr>
                      </m:accPr>
                      <m:e>
                        <m:sSub>
                          <m:sSubPr>
                            <m:ctrlPr>
                              <a:rPr lang="tr-TR" sz="1400" i="1">
                                <a:latin typeface="Cambria Math" panose="02040503050406030204" pitchFamily="18" charset="0"/>
                              </a:rPr>
                            </m:ctrlPr>
                          </m:sSubPr>
                          <m:e>
                            <m:r>
                              <a:rPr lang="tr-TR" sz="1400" i="1">
                                <a:latin typeface="Cambria Math" panose="02040503050406030204" pitchFamily="18" charset="0"/>
                              </a:rPr>
                              <m:t>𝐹</m:t>
                            </m:r>
                          </m:e>
                          <m:sub>
                            <m:r>
                              <a:rPr lang="tr-TR" sz="1400" b="0" i="1" smtClean="0">
                                <a:latin typeface="Cambria Math" panose="02040503050406030204" pitchFamily="18" charset="0"/>
                              </a:rPr>
                              <m:t>1</m:t>
                            </m:r>
                          </m:sub>
                        </m:sSub>
                      </m:e>
                    </m:acc>
                  </m:oMath>
                </a14:m>
                <a:r>
                  <a:rPr lang="tr-TR" sz="1400" dirty="0"/>
                  <a:t> A noktasında moment oluşturmaz!</a:t>
                </a:r>
              </a:p>
              <a:p>
                <a:r>
                  <a:rPr lang="tr-TR" sz="1400" dirty="0"/>
                  <a:t>Diğer kuvvetlerin A noktasında oluşturdukları moment:</a:t>
                </a:r>
              </a:p>
            </p:txBody>
          </p:sp>
        </mc:Choice>
        <mc:Fallback xmlns="">
          <p:sp>
            <p:nvSpPr>
              <p:cNvPr id="53" name="Metin kutusu 52">
                <a:extLst>
                  <a:ext uri="{FF2B5EF4-FFF2-40B4-BE49-F238E27FC236}">
                    <a16:creationId xmlns:a16="http://schemas.microsoft.com/office/drawing/2014/main" id="{3D492A55-1317-D3E2-D0C6-C796C6EBAF77}"/>
                  </a:ext>
                </a:extLst>
              </p:cNvPr>
              <p:cNvSpPr txBox="1">
                <a:spLocks noRot="1" noChangeAspect="1" noMove="1" noResize="1" noEditPoints="1" noAdjustHandles="1" noChangeArrowheads="1" noChangeShapeType="1" noTextEdit="1"/>
              </p:cNvSpPr>
              <p:nvPr/>
            </p:nvSpPr>
            <p:spPr>
              <a:xfrm>
                <a:off x="4459632" y="1189926"/>
                <a:ext cx="4631104" cy="764825"/>
              </a:xfrm>
              <a:prstGeom prst="rect">
                <a:avLst/>
              </a:prstGeom>
              <a:blipFill>
                <a:blip r:embed="rId4"/>
                <a:stretch>
                  <a:fillRect l="-395" b="-793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4" name="Metin kutusu 53">
                <a:extLst>
                  <a:ext uri="{FF2B5EF4-FFF2-40B4-BE49-F238E27FC236}">
                    <a16:creationId xmlns:a16="http://schemas.microsoft.com/office/drawing/2014/main" id="{C080E725-2CAB-1762-B1C1-CFE6496B9156}"/>
                  </a:ext>
                </a:extLst>
              </p:cNvPr>
              <p:cNvSpPr txBox="1"/>
              <p:nvPr/>
            </p:nvSpPr>
            <p:spPr>
              <a:xfrm>
                <a:off x="4532817" y="2478538"/>
                <a:ext cx="4453720" cy="302390"/>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acc>
                        <m:accPr>
                          <m:chr m:val="⃗"/>
                          <m:ctrlPr>
                            <a:rPr lang="tr-TR" sz="1600" b="0" i="1" smtClean="0">
                              <a:latin typeface="Cambria Math" panose="02040503050406030204" pitchFamily="18" charset="0"/>
                            </a:rPr>
                          </m:ctrlPr>
                        </m:accPr>
                        <m:e>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𝑀</m:t>
                              </m:r>
                            </m:e>
                            <m:sub>
                              <m:r>
                                <a:rPr lang="tr-TR" sz="1600" b="0" i="1" smtClean="0">
                                  <a:latin typeface="Cambria Math" panose="02040503050406030204" pitchFamily="18" charset="0"/>
                                </a:rPr>
                                <m:t>𝐴</m:t>
                              </m:r>
                            </m:sub>
                          </m:sSub>
                        </m:e>
                      </m:acc>
                      <m:r>
                        <a:rPr lang="tr-TR" sz="1600" b="0" i="1" smtClean="0">
                          <a:latin typeface="Cambria Math" panose="02040503050406030204" pitchFamily="18" charset="0"/>
                        </a:rPr>
                        <m:t>=</m:t>
                      </m:r>
                      <m:d>
                        <m:dPr>
                          <m:ctrlPr>
                            <a:rPr lang="tr-TR" sz="1600" b="0" i="1" smtClean="0">
                              <a:latin typeface="Cambria Math" panose="02040503050406030204" pitchFamily="18" charset="0"/>
                            </a:rPr>
                          </m:ctrlPr>
                        </m:dPr>
                        <m:e>
                          <m:r>
                            <a:rPr lang="tr-TR" sz="1600" b="0" i="1" smtClean="0">
                              <a:latin typeface="Cambria Math" panose="02040503050406030204" pitchFamily="18" charset="0"/>
                            </a:rPr>
                            <m:t>3</m:t>
                          </m:r>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𝑖</m:t>
                              </m:r>
                              <m:r>
                                <a:rPr lang="tr-TR" sz="1600" b="0" i="1" smtClean="0">
                                  <a:latin typeface="Cambria Math" panose="02040503050406030204" pitchFamily="18" charset="0"/>
                                </a:rPr>
                                <m:t> </m:t>
                              </m:r>
                            </m:e>
                          </m:acc>
                          <m:r>
                            <a:rPr lang="tr-TR" sz="1600" b="0" i="1" smtClean="0">
                              <a:latin typeface="Cambria Math" panose="02040503050406030204" pitchFamily="18" charset="0"/>
                            </a:rPr>
                            <m:t>+2</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𝑘</m:t>
                              </m:r>
                            </m:e>
                          </m:acc>
                        </m:e>
                      </m:d>
                      <m:r>
                        <a:rPr lang="tr-TR" sz="1600" b="0" i="1" smtClean="0">
                          <a:latin typeface="Cambria Math" panose="02040503050406030204" pitchFamily="18" charset="0"/>
                        </a:rPr>
                        <m:t> </m:t>
                      </m:r>
                      <m:r>
                        <a:rPr lang="tr-TR" sz="1600" b="0" i="1" smtClean="0">
                          <a:latin typeface="Cambria Math" panose="02040503050406030204" pitchFamily="18" charset="0"/>
                        </a:rPr>
                        <m:t>𝑥</m:t>
                      </m:r>
                      <m:r>
                        <a:rPr lang="tr-TR" sz="1600" b="0" i="1" smtClean="0">
                          <a:latin typeface="Cambria Math" panose="02040503050406030204" pitchFamily="18" charset="0"/>
                        </a:rPr>
                        <m:t> </m:t>
                      </m:r>
                      <m:acc>
                        <m:accPr>
                          <m:chr m:val="⃗"/>
                          <m:ctrlPr>
                            <a:rPr lang="tr-TR" sz="1600" b="0" i="1" smtClean="0">
                              <a:latin typeface="Cambria Math" panose="02040503050406030204" pitchFamily="18" charset="0"/>
                            </a:rPr>
                          </m:ctrlPr>
                        </m:accPr>
                        <m:e>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2</m:t>
                              </m:r>
                            </m:sub>
                          </m:sSub>
                        </m:e>
                      </m:acc>
                      <m:r>
                        <a:rPr lang="tr-TR" sz="1600" b="0" i="1" smtClean="0">
                          <a:latin typeface="Cambria Math" panose="02040503050406030204" pitchFamily="18" charset="0"/>
                        </a:rPr>
                        <m:t>+</m:t>
                      </m:r>
                      <m:d>
                        <m:dPr>
                          <m:ctrlPr>
                            <a:rPr lang="tr-TR" sz="1600" i="1">
                              <a:latin typeface="Cambria Math" panose="02040503050406030204" pitchFamily="18" charset="0"/>
                            </a:rPr>
                          </m:ctrlPr>
                        </m:dPr>
                        <m:e>
                          <m:r>
                            <a:rPr lang="tr-TR" sz="1600" i="1">
                              <a:latin typeface="Cambria Math" panose="02040503050406030204" pitchFamily="18" charset="0"/>
                            </a:rPr>
                            <m:t>3</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r>
                                <a:rPr lang="tr-TR" sz="1600" b="0" i="1" smtClean="0">
                                  <a:latin typeface="Cambria Math" panose="02040503050406030204" pitchFamily="18" charset="0"/>
                                </a:rPr>
                                <m:t> </m:t>
                              </m:r>
                            </m:e>
                          </m:acc>
                          <m:r>
                            <a:rPr lang="tr-TR" sz="1600" b="0" i="1" smtClean="0">
                              <a:latin typeface="Cambria Math" panose="02040503050406030204" pitchFamily="18" charset="0"/>
                            </a:rPr>
                            <m:t>−2</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𝑗</m:t>
                              </m:r>
                              <m:r>
                                <a:rPr lang="tr-TR" sz="1600" b="0" i="1" smtClean="0">
                                  <a:latin typeface="Cambria Math" panose="02040503050406030204" pitchFamily="18" charset="0"/>
                                </a:rPr>
                                <m:t> </m:t>
                              </m:r>
                            </m:e>
                          </m:acc>
                          <m:r>
                            <a:rPr lang="tr-TR" sz="1600" b="0" i="1" smtClean="0">
                              <a:latin typeface="Cambria Math" panose="02040503050406030204" pitchFamily="18" charset="0"/>
                            </a:rPr>
                            <m:t>+</m:t>
                          </m:r>
                          <m:r>
                            <a:rPr lang="tr-TR" sz="1600" i="1">
                              <a:latin typeface="Cambria Math" panose="02040503050406030204" pitchFamily="18" charset="0"/>
                            </a:rPr>
                            <m:t>2</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e>
                      </m:d>
                      <m:r>
                        <a:rPr lang="tr-TR" sz="1600" i="1">
                          <a:latin typeface="Cambria Math" panose="02040503050406030204" pitchFamily="18" charset="0"/>
                        </a:rPr>
                        <m:t>𝑥</m:t>
                      </m:r>
                      <m:r>
                        <a:rPr lang="tr-TR" sz="1600" i="1">
                          <a:latin typeface="Cambria Math" panose="02040503050406030204" pitchFamily="18" charset="0"/>
                        </a:rPr>
                        <m:t> </m:t>
                      </m:r>
                      <m:sSub>
                        <m:sSubPr>
                          <m:ctrlPr>
                            <a:rPr lang="tr-TR" sz="1600" i="1">
                              <a:latin typeface="Cambria Math" panose="02040503050406030204" pitchFamily="18" charset="0"/>
                            </a:rPr>
                          </m:ctrlPr>
                        </m:sSubPr>
                        <m:e>
                          <m:r>
                            <a:rPr lang="tr-TR" sz="1600" b="0" i="1" smtClean="0">
                              <a:latin typeface="Cambria Math" panose="02040503050406030204" pitchFamily="18" charset="0"/>
                            </a:rPr>
                            <m:t>(</m:t>
                          </m:r>
                          <m:r>
                            <a:rPr lang="tr-TR" sz="1600" i="1">
                              <a:latin typeface="Cambria Math" panose="02040503050406030204" pitchFamily="18" charset="0"/>
                            </a:rPr>
                            <m:t>𝐹</m:t>
                          </m:r>
                        </m:e>
                        <m:sub>
                          <m:r>
                            <a:rPr lang="tr-TR" sz="1600" b="0" i="1" smtClean="0">
                              <a:latin typeface="Cambria Math" panose="02040503050406030204" pitchFamily="18" charset="0"/>
                            </a:rPr>
                            <m:t>3</m:t>
                          </m:r>
                        </m:sub>
                      </m:sSub>
                      <m:r>
                        <a:rPr lang="tr-TR" sz="1600" b="0" i="1" smtClean="0">
                          <a:latin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b="0" i="1" smtClean="0">
                              <a:latin typeface="Cambria Math" panose="02040503050406030204" pitchFamily="18" charset="0"/>
                            </a:rPr>
                            <m:t>4</m:t>
                          </m:r>
                        </m:sub>
                      </m:sSub>
                      <m:r>
                        <a:rPr lang="tr-TR" sz="1600" b="0" i="1" smtClean="0">
                          <a:latin typeface="Cambria Math" panose="02040503050406030204" pitchFamily="18" charset="0"/>
                        </a:rPr>
                        <m:t>)</m:t>
                      </m:r>
                    </m:oMath>
                  </m:oMathPara>
                </a14:m>
                <a:endParaRPr lang="tr-TR" sz="1600" b="0" dirty="0"/>
              </a:p>
            </p:txBody>
          </p:sp>
        </mc:Choice>
        <mc:Fallback xmlns="">
          <p:sp>
            <p:nvSpPr>
              <p:cNvPr id="54" name="Metin kutusu 53">
                <a:extLst>
                  <a:ext uri="{FF2B5EF4-FFF2-40B4-BE49-F238E27FC236}">
                    <a16:creationId xmlns:a16="http://schemas.microsoft.com/office/drawing/2014/main" id="{C080E725-2CAB-1762-B1C1-CFE6496B9156}"/>
                  </a:ext>
                </a:extLst>
              </p:cNvPr>
              <p:cNvSpPr txBox="1">
                <a:spLocks noRot="1" noChangeAspect="1" noMove="1" noResize="1" noEditPoints="1" noAdjustHandles="1" noChangeArrowheads="1" noChangeShapeType="1" noTextEdit="1"/>
              </p:cNvSpPr>
              <p:nvPr/>
            </p:nvSpPr>
            <p:spPr>
              <a:xfrm>
                <a:off x="4532817" y="2478538"/>
                <a:ext cx="4453720" cy="302390"/>
              </a:xfrm>
              <a:prstGeom prst="rect">
                <a:avLst/>
              </a:prstGeom>
              <a:blipFill>
                <a:blip r:embed="rId5"/>
                <a:stretch>
                  <a:fillRect l="-1644" b="-2449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5" name="Metin kutusu 54">
                <a:extLst>
                  <a:ext uri="{FF2B5EF4-FFF2-40B4-BE49-F238E27FC236}">
                    <a16:creationId xmlns:a16="http://schemas.microsoft.com/office/drawing/2014/main" id="{36425AF4-B6CA-0CC9-95C1-045352D3113C}"/>
                  </a:ext>
                </a:extLst>
              </p:cNvPr>
              <p:cNvSpPr txBox="1"/>
              <p:nvPr/>
            </p:nvSpPr>
            <p:spPr>
              <a:xfrm>
                <a:off x="328433" y="2838578"/>
                <a:ext cx="5568384" cy="302390"/>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acc>
                        <m:accPr>
                          <m:chr m:val="⃗"/>
                          <m:ctrlPr>
                            <a:rPr lang="tr-TR" sz="1600" b="0" i="1" smtClean="0">
                              <a:latin typeface="Cambria Math" panose="02040503050406030204" pitchFamily="18" charset="0"/>
                            </a:rPr>
                          </m:ctrlPr>
                        </m:accPr>
                        <m:e>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𝑀</m:t>
                              </m:r>
                            </m:e>
                            <m:sub>
                              <m:r>
                                <a:rPr lang="tr-TR" sz="1600" b="0" i="1" smtClean="0">
                                  <a:latin typeface="Cambria Math" panose="02040503050406030204" pitchFamily="18" charset="0"/>
                                </a:rPr>
                                <m:t>𝐴</m:t>
                              </m:r>
                            </m:sub>
                          </m:sSub>
                        </m:e>
                      </m:acc>
                      <m:r>
                        <a:rPr lang="tr-TR" sz="1600" b="0" i="1" smtClean="0">
                          <a:latin typeface="Cambria Math" panose="02040503050406030204" pitchFamily="18" charset="0"/>
                        </a:rPr>
                        <m:t>=</m:t>
                      </m:r>
                      <m:d>
                        <m:dPr>
                          <m:ctrlPr>
                            <a:rPr lang="tr-TR" sz="1600" b="0" i="1" smtClean="0">
                              <a:latin typeface="Cambria Math" panose="02040503050406030204" pitchFamily="18" charset="0"/>
                            </a:rPr>
                          </m:ctrlPr>
                        </m:dPr>
                        <m:e>
                          <m:r>
                            <a:rPr lang="tr-TR" sz="1600" b="0" i="1" smtClean="0">
                              <a:latin typeface="Cambria Math" panose="02040503050406030204" pitchFamily="18" charset="0"/>
                            </a:rPr>
                            <m:t>3</m:t>
                          </m:r>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𝑖</m:t>
                              </m:r>
                              <m:r>
                                <a:rPr lang="tr-TR" sz="1600" b="0" i="1" smtClean="0">
                                  <a:latin typeface="Cambria Math" panose="02040503050406030204" pitchFamily="18" charset="0"/>
                                </a:rPr>
                                <m:t> </m:t>
                              </m:r>
                            </m:e>
                          </m:acc>
                          <m:r>
                            <a:rPr lang="tr-TR" sz="1600" b="0" i="1" smtClean="0">
                              <a:latin typeface="Cambria Math" panose="02040503050406030204" pitchFamily="18" charset="0"/>
                            </a:rPr>
                            <m:t>+2</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𝑘</m:t>
                              </m:r>
                            </m:e>
                          </m:acc>
                        </m:e>
                      </m:d>
                      <m:r>
                        <a:rPr lang="tr-TR" sz="1600" b="0" i="1" smtClean="0">
                          <a:latin typeface="Cambria Math" panose="02040503050406030204" pitchFamily="18" charset="0"/>
                        </a:rPr>
                        <m:t> </m:t>
                      </m:r>
                      <m:r>
                        <a:rPr lang="tr-TR" sz="1600" b="0" i="1" smtClean="0">
                          <a:latin typeface="Cambria Math" panose="02040503050406030204" pitchFamily="18" charset="0"/>
                        </a:rPr>
                        <m:t>𝑥</m:t>
                      </m:r>
                      <m:r>
                        <a:rPr lang="tr-TR" sz="1600" b="0" i="1" smtClean="0">
                          <a:latin typeface="Cambria Math" panose="02040503050406030204" pitchFamily="18" charset="0"/>
                        </a:rPr>
                        <m:t> </m:t>
                      </m:r>
                      <m:d>
                        <m:dPr>
                          <m:ctrlPr>
                            <a:rPr lang="tr-TR" sz="1600" b="0" i="1" smtClean="0">
                              <a:latin typeface="Cambria Math" panose="02040503050406030204" pitchFamily="18" charset="0"/>
                            </a:rPr>
                          </m:ctrlPr>
                        </m:dPr>
                        <m:e>
                          <m:r>
                            <a:rPr lang="tr-TR" sz="1600" b="0" i="1" smtClean="0">
                              <a:latin typeface="Cambria Math" panose="02040503050406030204" pitchFamily="18" charset="0"/>
                            </a:rPr>
                            <m:t>200</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r>
                                <a:rPr lang="tr-TR" sz="1600" b="0" i="1" smtClean="0">
                                  <a:latin typeface="Cambria Math" panose="02040503050406030204" pitchFamily="18" charset="0"/>
                                </a:rPr>
                                <m:t> </m:t>
                              </m:r>
                            </m:e>
                          </m:acc>
                        </m:e>
                      </m:d>
                      <m:r>
                        <a:rPr lang="tr-TR" sz="1600" b="0" i="1" smtClean="0">
                          <a:latin typeface="Cambria Math" panose="02040503050406030204" pitchFamily="18" charset="0"/>
                        </a:rPr>
                        <m:t>+</m:t>
                      </m:r>
                      <m:d>
                        <m:dPr>
                          <m:ctrlPr>
                            <a:rPr lang="tr-TR" sz="1600" i="1">
                              <a:latin typeface="Cambria Math" panose="02040503050406030204" pitchFamily="18" charset="0"/>
                            </a:rPr>
                          </m:ctrlPr>
                        </m:dPr>
                        <m:e>
                          <m:r>
                            <a:rPr lang="tr-TR" sz="1600" i="1">
                              <a:latin typeface="Cambria Math" panose="02040503050406030204" pitchFamily="18" charset="0"/>
                            </a:rPr>
                            <m:t>3</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r>
                                <a:rPr lang="tr-TR" sz="1600" b="0" i="1" smtClean="0">
                                  <a:latin typeface="Cambria Math" panose="02040503050406030204" pitchFamily="18" charset="0"/>
                                </a:rPr>
                                <m:t> </m:t>
                              </m:r>
                            </m:e>
                          </m:acc>
                          <m:r>
                            <a:rPr lang="tr-TR" sz="1600" b="0" i="1" smtClean="0">
                              <a:latin typeface="Cambria Math" panose="02040503050406030204" pitchFamily="18" charset="0"/>
                            </a:rPr>
                            <m:t>−2</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𝑗</m:t>
                              </m:r>
                              <m:r>
                                <a:rPr lang="tr-TR" sz="1600" b="0" i="1" smtClean="0">
                                  <a:latin typeface="Cambria Math" panose="02040503050406030204" pitchFamily="18" charset="0"/>
                                </a:rPr>
                                <m:t> </m:t>
                              </m:r>
                            </m:e>
                          </m:acc>
                          <m:r>
                            <a:rPr lang="tr-TR" sz="1600" b="0" i="1" smtClean="0">
                              <a:latin typeface="Cambria Math" panose="02040503050406030204" pitchFamily="18" charset="0"/>
                            </a:rPr>
                            <m:t>+</m:t>
                          </m:r>
                          <m:r>
                            <a:rPr lang="tr-TR" sz="1600" i="1">
                              <a:latin typeface="Cambria Math" panose="02040503050406030204" pitchFamily="18" charset="0"/>
                            </a:rPr>
                            <m:t>2</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e>
                      </m:d>
                      <m:r>
                        <a:rPr lang="tr-TR" sz="1600" b="0" i="1" smtClean="0">
                          <a:latin typeface="Cambria Math" panose="02040503050406030204" pitchFamily="18" charset="0"/>
                        </a:rPr>
                        <m:t> </m:t>
                      </m:r>
                      <m:r>
                        <a:rPr lang="tr-TR" sz="1600" i="1">
                          <a:latin typeface="Cambria Math" panose="02040503050406030204" pitchFamily="18" charset="0"/>
                        </a:rPr>
                        <m:t>𝑥</m:t>
                      </m:r>
                      <m:r>
                        <a:rPr lang="tr-TR" sz="1600" i="1">
                          <a:latin typeface="Cambria Math" panose="02040503050406030204" pitchFamily="18" charset="0"/>
                        </a:rPr>
                        <m:t> (300</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r>
                            <a:rPr lang="tr-TR" sz="1600" b="0" i="1" smtClean="0">
                              <a:latin typeface="Cambria Math" panose="02040503050406030204" pitchFamily="18" charset="0"/>
                            </a:rPr>
                            <m:t> </m:t>
                          </m:r>
                        </m:e>
                      </m:acc>
                      <m:r>
                        <a:rPr lang="tr-TR" sz="1600" b="0" i="1" smtClean="0">
                          <a:latin typeface="Cambria Math" panose="02040503050406030204" pitchFamily="18" charset="0"/>
                        </a:rPr>
                        <m:t>−400</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r>
                        <a:rPr lang="tr-TR" sz="1600" b="0" i="1" smtClean="0">
                          <a:latin typeface="Cambria Math" panose="02040503050406030204" pitchFamily="18" charset="0"/>
                        </a:rPr>
                        <m:t>)</m:t>
                      </m:r>
                    </m:oMath>
                  </m:oMathPara>
                </a14:m>
                <a:endParaRPr lang="tr-TR" sz="1600" b="0" dirty="0"/>
              </a:p>
            </p:txBody>
          </p:sp>
        </mc:Choice>
        <mc:Fallback xmlns="">
          <p:sp>
            <p:nvSpPr>
              <p:cNvPr id="55" name="Metin kutusu 54">
                <a:extLst>
                  <a:ext uri="{FF2B5EF4-FFF2-40B4-BE49-F238E27FC236}">
                    <a16:creationId xmlns:a16="http://schemas.microsoft.com/office/drawing/2014/main" id="{36425AF4-B6CA-0CC9-95C1-045352D3113C}"/>
                  </a:ext>
                </a:extLst>
              </p:cNvPr>
              <p:cNvSpPr txBox="1">
                <a:spLocks noRot="1" noChangeAspect="1" noMove="1" noResize="1" noEditPoints="1" noAdjustHandles="1" noChangeArrowheads="1" noChangeShapeType="1" noTextEdit="1"/>
              </p:cNvSpPr>
              <p:nvPr/>
            </p:nvSpPr>
            <p:spPr>
              <a:xfrm>
                <a:off x="328433" y="2838578"/>
                <a:ext cx="5568384" cy="302390"/>
              </a:xfrm>
              <a:prstGeom prst="rect">
                <a:avLst/>
              </a:prstGeom>
              <a:blipFill>
                <a:blip r:embed="rId6"/>
                <a:stretch>
                  <a:fillRect l="-1314" b="-24490"/>
                </a:stretch>
              </a:blipFill>
            </p:spPr>
            <p:txBody>
              <a:bodyPr/>
              <a:lstStyle/>
              <a:p>
                <a:r>
                  <a:rPr lang="tr-TR">
                    <a:noFill/>
                  </a:rPr>
                  <a:t> </a:t>
                </a:r>
              </a:p>
            </p:txBody>
          </p:sp>
        </mc:Fallback>
      </mc:AlternateContent>
      <mc:AlternateContent xmlns:mc="http://schemas.openxmlformats.org/markup-compatibility/2006">
        <mc:Choice xmlns:a14="http://schemas.microsoft.com/office/drawing/2010/main" Requires="a14">
          <p:sp>
            <p:nvSpPr>
              <p:cNvPr id="56" name="Metin kutusu 55">
                <a:extLst>
                  <a:ext uri="{FF2B5EF4-FFF2-40B4-BE49-F238E27FC236}">
                    <a16:creationId xmlns:a16="http://schemas.microsoft.com/office/drawing/2014/main" id="{F8269F7B-692A-0062-46B2-B7909C6CCB2F}"/>
                  </a:ext>
                </a:extLst>
              </p:cNvPr>
              <p:cNvSpPr txBox="1"/>
              <p:nvPr/>
            </p:nvSpPr>
            <p:spPr>
              <a:xfrm>
                <a:off x="328433" y="3232292"/>
                <a:ext cx="2939459" cy="78258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acc>
                        <m:accPr>
                          <m:chr m:val="⃗"/>
                          <m:ctrlPr>
                            <a:rPr lang="tr-TR" sz="1600" b="0" i="1" smtClean="0">
                              <a:latin typeface="Cambria Math" panose="02040503050406030204" pitchFamily="18" charset="0"/>
                            </a:rPr>
                          </m:ctrlPr>
                        </m:accPr>
                        <m:e>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𝑀</m:t>
                              </m:r>
                            </m:e>
                            <m:sub>
                              <m:r>
                                <a:rPr lang="tr-TR" sz="1600" b="0" i="1" smtClean="0">
                                  <a:latin typeface="Cambria Math" panose="02040503050406030204" pitchFamily="18" charset="0"/>
                                </a:rPr>
                                <m:t>𝐴</m:t>
                              </m:r>
                            </m:sub>
                          </m:sSub>
                        </m:e>
                      </m:acc>
                      <m:r>
                        <a:rPr lang="tr-TR" sz="1600" b="0" i="1" smtClean="0">
                          <a:latin typeface="Cambria Math" panose="02040503050406030204" pitchFamily="18" charset="0"/>
                        </a:rPr>
                        <m:t>=400</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r>
                            <a:rPr lang="tr-TR" sz="1600" i="1">
                              <a:latin typeface="Cambria Math" panose="02040503050406030204" pitchFamily="18" charset="0"/>
                            </a:rPr>
                            <m:t> </m:t>
                          </m:r>
                        </m:e>
                      </m:acc>
                      <m:r>
                        <a:rPr lang="tr-TR" sz="1600" b="0" i="1" smtClean="0">
                          <a:latin typeface="Cambria Math" panose="02040503050406030204" pitchFamily="18" charset="0"/>
                        </a:rPr>
                        <m:t>+</m:t>
                      </m:r>
                      <m:d>
                        <m:dPr>
                          <m:begChr m:val="|"/>
                          <m:endChr m:val="|"/>
                          <m:ctrlPr>
                            <a:rPr lang="tr-TR" sz="1600" b="0" i="1" smtClean="0">
                              <a:latin typeface="Cambria Math" panose="02040503050406030204" pitchFamily="18" charset="0"/>
                            </a:rPr>
                          </m:ctrlPr>
                        </m:dPr>
                        <m:e>
                          <m:m>
                            <m:mPr>
                              <m:mcs>
                                <m:mc>
                                  <m:mcPr>
                                    <m:count m:val="3"/>
                                    <m:mcJc m:val="center"/>
                                  </m:mcPr>
                                </m:mc>
                              </m:mcs>
                              <m:ctrlPr>
                                <a:rPr lang="tr-TR" sz="1600" b="0" i="1" smtClean="0">
                                  <a:latin typeface="Cambria Math" panose="02040503050406030204" pitchFamily="18" charset="0"/>
                                </a:rPr>
                              </m:ctrlPr>
                            </m:mPr>
                            <m:mr>
                              <m:e>
                                <m:acc>
                                  <m:accPr>
                                    <m:chr m:val="⃗"/>
                                    <m:ctrlPr>
                                      <a:rPr lang="tr-TR" sz="1600" i="1">
                                        <a:latin typeface="Cambria Math" panose="02040503050406030204" pitchFamily="18" charset="0"/>
                                      </a:rPr>
                                    </m:ctrlPr>
                                  </m:accPr>
                                  <m:e>
                                    <m:r>
                                      <a:rPr lang="tr-TR" sz="1600" i="1">
                                        <a:latin typeface="Cambria Math" panose="02040503050406030204" pitchFamily="18" charset="0"/>
                                      </a:rPr>
                                      <m:t>𝑖</m:t>
                                    </m:r>
                                    <m:r>
                                      <a:rPr lang="tr-TR" sz="1600" i="1">
                                        <a:latin typeface="Cambria Math" panose="02040503050406030204" pitchFamily="18" charset="0"/>
                                      </a:rPr>
                                      <m:t> </m:t>
                                    </m:r>
                                  </m:e>
                                </m:acc>
                              </m:e>
                              <m:e>
                                <m:acc>
                                  <m:accPr>
                                    <m:chr m:val="⃗"/>
                                    <m:ctrlPr>
                                      <a:rPr lang="tr-TR" sz="1600" i="1">
                                        <a:latin typeface="Cambria Math" panose="02040503050406030204" pitchFamily="18" charset="0"/>
                                      </a:rPr>
                                    </m:ctrlPr>
                                  </m:accPr>
                                  <m:e>
                                    <m:r>
                                      <a:rPr lang="tr-TR" sz="1600" i="1">
                                        <a:latin typeface="Cambria Math" panose="02040503050406030204" pitchFamily="18" charset="0"/>
                                      </a:rPr>
                                      <m:t>𝑗</m:t>
                                    </m:r>
                                    <m:r>
                                      <a:rPr lang="tr-TR" sz="1600" i="1">
                                        <a:latin typeface="Cambria Math" panose="02040503050406030204" pitchFamily="18" charset="0"/>
                                      </a:rPr>
                                      <m:t> </m:t>
                                    </m:r>
                                  </m:e>
                                </m:acc>
                              </m:e>
                              <m:e>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e>
                            </m:mr>
                            <m:mr>
                              <m:e>
                                <m:eqArr>
                                  <m:eqArrPr>
                                    <m:ctrlPr>
                                      <a:rPr lang="tr-TR" sz="1600" b="0" i="1" smtClean="0">
                                        <a:latin typeface="Cambria Math" panose="02040503050406030204" pitchFamily="18" charset="0"/>
                                      </a:rPr>
                                    </m:ctrlPr>
                                  </m:eqArrPr>
                                  <m:e>
                                    <m:r>
                                      <a:rPr lang="tr-TR" sz="1600" b="0" i="1" smtClean="0">
                                        <a:latin typeface="Cambria Math" panose="02040503050406030204" pitchFamily="18" charset="0"/>
                                      </a:rPr>
                                      <m:t>3</m:t>
                                    </m:r>
                                  </m:e>
                                  <m:e>
                                    <m:r>
                                      <a:rPr lang="tr-TR" sz="1600" b="0" i="1" smtClean="0">
                                        <a:latin typeface="Cambria Math" panose="02040503050406030204" pitchFamily="18" charset="0"/>
                                      </a:rPr>
                                      <m:t>300</m:t>
                                    </m:r>
                                  </m:e>
                                </m:eqArr>
                              </m:e>
                              <m:e>
                                <m:eqArr>
                                  <m:eqArrPr>
                                    <m:ctrlPr>
                                      <a:rPr lang="tr-TR" sz="1600" b="0" i="1" smtClean="0">
                                        <a:latin typeface="Cambria Math" panose="02040503050406030204" pitchFamily="18" charset="0"/>
                                      </a:rPr>
                                    </m:ctrlPr>
                                  </m:eqArrPr>
                                  <m:e>
                                    <m:r>
                                      <a:rPr lang="tr-TR" sz="1600" b="0" i="1" smtClean="0">
                                        <a:latin typeface="Cambria Math" panose="02040503050406030204" pitchFamily="18" charset="0"/>
                                      </a:rPr>
                                      <m:t>−2</m:t>
                                    </m:r>
                                  </m:e>
                                  <m:e>
                                    <m:r>
                                      <a:rPr lang="tr-TR" sz="1600" b="0" i="1" smtClean="0">
                                        <a:latin typeface="Cambria Math" panose="02040503050406030204" pitchFamily="18" charset="0"/>
                                      </a:rPr>
                                      <m:t>0</m:t>
                                    </m:r>
                                  </m:e>
                                </m:eqArr>
                              </m:e>
                              <m:e>
                                <m:eqArr>
                                  <m:eqArrPr>
                                    <m:ctrlPr>
                                      <a:rPr lang="tr-TR" sz="1600" b="0" i="1" smtClean="0">
                                        <a:latin typeface="Cambria Math" panose="02040503050406030204" pitchFamily="18" charset="0"/>
                                      </a:rPr>
                                    </m:ctrlPr>
                                  </m:eqArrPr>
                                  <m:e>
                                    <m:r>
                                      <a:rPr lang="tr-TR" sz="1600" b="0" i="1" smtClean="0">
                                        <a:latin typeface="Cambria Math" panose="02040503050406030204" pitchFamily="18" charset="0"/>
                                      </a:rPr>
                                      <m:t>2</m:t>
                                    </m:r>
                                  </m:e>
                                  <m:e>
                                    <m:r>
                                      <a:rPr lang="tr-TR" sz="1600" b="0" i="1" smtClean="0">
                                        <a:latin typeface="Cambria Math" panose="02040503050406030204" pitchFamily="18" charset="0"/>
                                      </a:rPr>
                                      <m:t>−400</m:t>
                                    </m:r>
                                  </m:e>
                                </m:eqArr>
                              </m:e>
                            </m:mr>
                          </m:m>
                        </m:e>
                      </m:d>
                    </m:oMath>
                  </m:oMathPara>
                </a14:m>
                <a:endParaRPr lang="tr-TR" sz="1600" b="0" dirty="0"/>
              </a:p>
            </p:txBody>
          </p:sp>
        </mc:Choice>
        <mc:Fallback>
          <p:sp>
            <p:nvSpPr>
              <p:cNvPr id="56" name="Metin kutusu 55">
                <a:extLst>
                  <a:ext uri="{FF2B5EF4-FFF2-40B4-BE49-F238E27FC236}">
                    <a16:creationId xmlns:a16="http://schemas.microsoft.com/office/drawing/2014/main" id="{F8269F7B-692A-0062-46B2-B7909C6CCB2F}"/>
                  </a:ext>
                </a:extLst>
              </p:cNvPr>
              <p:cNvSpPr txBox="1">
                <a:spLocks noRot="1" noChangeAspect="1" noMove="1" noResize="1" noEditPoints="1" noAdjustHandles="1" noChangeArrowheads="1" noChangeShapeType="1" noTextEdit="1"/>
              </p:cNvSpPr>
              <p:nvPr/>
            </p:nvSpPr>
            <p:spPr>
              <a:xfrm>
                <a:off x="328433" y="3232292"/>
                <a:ext cx="2939459" cy="782587"/>
              </a:xfrm>
              <a:prstGeom prst="rect">
                <a:avLst/>
              </a:prstGeom>
              <a:blipFill>
                <a:blip r:embed="rId7"/>
                <a:stretch>
                  <a:fillRect l="-207"/>
                </a:stretch>
              </a:blipFill>
            </p:spPr>
            <p:txBody>
              <a:bodyPr/>
              <a:lstStyle/>
              <a:p>
                <a:r>
                  <a:rPr lang="tr-TR">
                    <a:noFill/>
                  </a:rPr>
                  <a:t> </a:t>
                </a:r>
              </a:p>
            </p:txBody>
          </p:sp>
        </mc:Fallback>
      </mc:AlternateContent>
      <p:sp>
        <p:nvSpPr>
          <p:cNvPr id="57" name="Metin kutusu 56">
            <a:extLst>
              <a:ext uri="{FF2B5EF4-FFF2-40B4-BE49-F238E27FC236}">
                <a16:creationId xmlns:a16="http://schemas.microsoft.com/office/drawing/2014/main" id="{1F391DDB-E063-BAD9-6972-CFCBBE45EE59}"/>
              </a:ext>
            </a:extLst>
          </p:cNvPr>
          <p:cNvSpPr txBox="1"/>
          <p:nvPr/>
        </p:nvSpPr>
        <p:spPr>
          <a:xfrm>
            <a:off x="1662339" y="3011354"/>
            <a:ext cx="1570666" cy="369332"/>
          </a:xfrm>
          <a:prstGeom prst="rect">
            <a:avLst/>
          </a:prstGeom>
          <a:noFill/>
        </p:spPr>
        <p:txBody>
          <a:bodyPr wrap="square" rtlCol="0">
            <a:spAutoFit/>
          </a:bodyPr>
          <a:lstStyle/>
          <a:p>
            <a:r>
              <a:rPr lang="tr-TR" dirty="0">
                <a:solidFill>
                  <a:srgbClr val="FF0000"/>
                </a:solidFill>
              </a:rPr>
              <a:t>+          -        +</a:t>
            </a:r>
          </a:p>
        </p:txBody>
      </p:sp>
      <mc:AlternateContent xmlns:mc="http://schemas.openxmlformats.org/markup-compatibility/2006" xmlns:a14="http://schemas.microsoft.com/office/drawing/2010/main">
        <mc:Choice Requires="a14">
          <p:sp>
            <p:nvSpPr>
              <p:cNvPr id="58" name="Metin kutusu 57">
                <a:extLst>
                  <a:ext uri="{FF2B5EF4-FFF2-40B4-BE49-F238E27FC236}">
                    <a16:creationId xmlns:a16="http://schemas.microsoft.com/office/drawing/2014/main" id="{6A5EAB83-7011-C81C-9F27-7A2A8DCDA69C}"/>
                  </a:ext>
                </a:extLst>
              </p:cNvPr>
              <p:cNvSpPr txBox="1"/>
              <p:nvPr/>
            </p:nvSpPr>
            <p:spPr>
              <a:xfrm>
                <a:off x="300242" y="4107135"/>
                <a:ext cx="7685309" cy="282641"/>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acc>
                        <m:accPr>
                          <m:chr m:val="⃗"/>
                          <m:ctrlPr>
                            <a:rPr lang="tr-TR" sz="1600" b="0" i="1" smtClean="0">
                              <a:latin typeface="Cambria Math" panose="02040503050406030204" pitchFamily="18" charset="0"/>
                            </a:rPr>
                          </m:ctrlPr>
                        </m:accPr>
                        <m:e>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𝑀</m:t>
                              </m:r>
                            </m:e>
                            <m:sub>
                              <m:r>
                                <a:rPr lang="tr-TR" sz="1600" b="0" i="1" smtClean="0">
                                  <a:latin typeface="Cambria Math" panose="02040503050406030204" pitchFamily="18" charset="0"/>
                                </a:rPr>
                                <m:t>𝐴</m:t>
                              </m:r>
                            </m:sub>
                          </m:sSub>
                        </m:e>
                      </m:acc>
                      <m:r>
                        <a:rPr lang="tr-TR" sz="1600" b="0" i="1" smtClean="0">
                          <a:latin typeface="Cambria Math" panose="02040503050406030204" pitchFamily="18" charset="0"/>
                        </a:rPr>
                        <m:t>=</m:t>
                      </m:r>
                      <m:r>
                        <a:rPr lang="tr-TR" sz="1600" i="1">
                          <a:latin typeface="Cambria Math" panose="02040503050406030204" pitchFamily="18" charset="0"/>
                        </a:rPr>
                        <m:t>400</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r>
                            <a:rPr lang="tr-TR" sz="1600" i="1">
                              <a:latin typeface="Cambria Math" panose="02040503050406030204" pitchFamily="18" charset="0"/>
                            </a:rPr>
                            <m:t> </m:t>
                          </m:r>
                        </m:e>
                      </m:acc>
                      <m:r>
                        <a:rPr lang="tr-TR" sz="1600" b="0" i="1" smtClean="0">
                          <a:latin typeface="Cambria Math" panose="02040503050406030204" pitchFamily="18" charset="0"/>
                        </a:rPr>
                        <m:t>+  </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r>
                            <a:rPr lang="tr-TR" sz="1600" i="1">
                              <a:latin typeface="Cambria Math" panose="02040503050406030204" pitchFamily="18" charset="0"/>
                            </a:rPr>
                            <m:t> </m:t>
                          </m:r>
                        </m:e>
                      </m:acc>
                      <m:r>
                        <a:rPr lang="tr-TR" sz="1600" b="0" i="1" smtClean="0">
                          <a:latin typeface="Cambria Math" panose="02040503050406030204" pitchFamily="18" charset="0"/>
                        </a:rPr>
                        <m:t>(−2 . 0−(−400 . 2))</m:t>
                      </m:r>
                      <m:r>
                        <a:rPr lang="tr-TR" sz="1600" i="1">
                          <a:latin typeface="Cambria Math" panose="02040503050406030204" pitchFamily="18" charset="0"/>
                        </a:rPr>
                        <m:t>−</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r>
                            <a:rPr lang="tr-TR" sz="1600" i="1">
                              <a:latin typeface="Cambria Math" panose="02040503050406030204" pitchFamily="18" charset="0"/>
                            </a:rPr>
                            <m:t> </m:t>
                          </m:r>
                        </m:e>
                      </m:acc>
                      <m:r>
                        <a:rPr lang="tr-TR" sz="1600" b="0" i="1" smtClean="0">
                          <a:latin typeface="Cambria Math" panose="02040503050406030204" pitchFamily="18" charset="0"/>
                        </a:rPr>
                        <m:t>(3 . 0−2 . 300)</m:t>
                      </m:r>
                      <m:r>
                        <a:rPr lang="tr-TR" sz="1600" i="1">
                          <a:latin typeface="Cambria Math" panose="02040503050406030204" pitchFamily="18" charset="0"/>
                        </a:rPr>
                        <m:t>+</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r>
                        <a:rPr lang="tr-TR" sz="1600" b="0" i="1" smtClean="0">
                          <a:latin typeface="Cambria Math" panose="02040503050406030204" pitchFamily="18" charset="0"/>
                        </a:rPr>
                        <m:t>(3 .</m:t>
                      </m:r>
                      <m:d>
                        <m:dPr>
                          <m:ctrlPr>
                            <a:rPr lang="tr-TR" sz="1600" b="0" i="1" smtClean="0">
                              <a:latin typeface="Cambria Math" panose="02040503050406030204" pitchFamily="18" charset="0"/>
                            </a:rPr>
                          </m:ctrlPr>
                        </m:dPr>
                        <m:e>
                          <m:r>
                            <a:rPr lang="tr-TR" sz="1600" b="0" i="1" smtClean="0">
                              <a:latin typeface="Cambria Math" panose="02040503050406030204" pitchFamily="18" charset="0"/>
                            </a:rPr>
                            <m:t>−400</m:t>
                          </m:r>
                        </m:e>
                      </m:d>
                      <m:r>
                        <a:rPr lang="tr-TR" sz="1600" b="0" i="1" smtClean="0">
                          <a:latin typeface="Cambria Math" panose="02040503050406030204" pitchFamily="18" charset="0"/>
                        </a:rPr>
                        <m:t>−(−2 . 300))</m:t>
                      </m:r>
                    </m:oMath>
                  </m:oMathPara>
                </a14:m>
                <a:endParaRPr lang="tr-TR" sz="1600" b="0" dirty="0"/>
              </a:p>
            </p:txBody>
          </p:sp>
        </mc:Choice>
        <mc:Fallback xmlns="">
          <p:sp>
            <p:nvSpPr>
              <p:cNvPr id="58" name="Metin kutusu 57">
                <a:extLst>
                  <a:ext uri="{FF2B5EF4-FFF2-40B4-BE49-F238E27FC236}">
                    <a16:creationId xmlns:a16="http://schemas.microsoft.com/office/drawing/2014/main" id="{6A5EAB83-7011-C81C-9F27-7A2A8DCDA69C}"/>
                  </a:ext>
                </a:extLst>
              </p:cNvPr>
              <p:cNvSpPr txBox="1">
                <a:spLocks noRot="1" noChangeAspect="1" noMove="1" noResize="1" noEditPoints="1" noAdjustHandles="1" noChangeArrowheads="1" noChangeShapeType="1" noTextEdit="1"/>
              </p:cNvSpPr>
              <p:nvPr/>
            </p:nvSpPr>
            <p:spPr>
              <a:xfrm>
                <a:off x="300242" y="4107135"/>
                <a:ext cx="7685309" cy="282641"/>
              </a:xfrm>
              <a:prstGeom prst="rect">
                <a:avLst/>
              </a:prstGeom>
              <a:blipFill>
                <a:blip r:embed="rId8"/>
                <a:stretch>
                  <a:fillRect l="-872" b="-2826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9" name="Metin kutusu 58">
                <a:extLst>
                  <a:ext uri="{FF2B5EF4-FFF2-40B4-BE49-F238E27FC236}">
                    <a16:creationId xmlns:a16="http://schemas.microsoft.com/office/drawing/2014/main" id="{2A3DA3D8-54F3-8C32-B071-D273E340E7D0}"/>
                  </a:ext>
                </a:extLst>
              </p:cNvPr>
              <p:cNvSpPr txBox="1"/>
              <p:nvPr/>
            </p:nvSpPr>
            <p:spPr>
              <a:xfrm>
                <a:off x="328433" y="4486336"/>
                <a:ext cx="3432735" cy="302390"/>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acc>
                        <m:accPr>
                          <m:chr m:val="⃗"/>
                          <m:ctrlPr>
                            <a:rPr lang="tr-TR" sz="1600" b="0" i="1" smtClean="0">
                              <a:latin typeface="Cambria Math" panose="02040503050406030204" pitchFamily="18" charset="0"/>
                            </a:rPr>
                          </m:ctrlPr>
                        </m:accPr>
                        <m:e>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𝑀</m:t>
                              </m:r>
                            </m:e>
                            <m:sub>
                              <m:r>
                                <a:rPr lang="tr-TR" sz="1600" b="0" i="1" smtClean="0">
                                  <a:latin typeface="Cambria Math" panose="02040503050406030204" pitchFamily="18" charset="0"/>
                                </a:rPr>
                                <m:t>𝐴</m:t>
                              </m:r>
                            </m:sub>
                          </m:sSub>
                        </m:e>
                      </m:acc>
                      <m:r>
                        <a:rPr lang="tr-TR" sz="1600" b="0" i="1" smtClean="0">
                          <a:latin typeface="Cambria Math" panose="02040503050406030204" pitchFamily="18" charset="0"/>
                        </a:rPr>
                        <m:t>=</m:t>
                      </m:r>
                      <m:r>
                        <a:rPr lang="tr-TR" sz="1600" i="1">
                          <a:latin typeface="Cambria Math" panose="02040503050406030204" pitchFamily="18" charset="0"/>
                        </a:rPr>
                        <m:t>400</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r>
                            <a:rPr lang="tr-TR" sz="1600" i="1">
                              <a:latin typeface="Cambria Math" panose="02040503050406030204" pitchFamily="18" charset="0"/>
                            </a:rPr>
                            <m:t> </m:t>
                          </m:r>
                        </m:e>
                      </m:acc>
                      <m:r>
                        <a:rPr lang="tr-TR" sz="1600" b="0" i="1" smtClean="0">
                          <a:latin typeface="Cambria Math" panose="02040503050406030204" pitchFamily="18" charset="0"/>
                        </a:rPr>
                        <m:t>+  </m:t>
                      </m:r>
                      <m:d>
                        <m:dPr>
                          <m:ctrlPr>
                            <a:rPr lang="tr-TR" sz="1600" b="0" i="1" smtClean="0">
                              <a:latin typeface="Cambria Math" panose="02040503050406030204" pitchFamily="18" charset="0"/>
                            </a:rPr>
                          </m:ctrlPr>
                        </m:dPr>
                        <m:e>
                          <m:r>
                            <a:rPr lang="tr-TR" sz="1600" b="0" i="1" smtClean="0">
                              <a:latin typeface="Cambria Math" panose="02040503050406030204" pitchFamily="18" charset="0"/>
                            </a:rPr>
                            <m:t>800</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r>
                                <a:rPr lang="tr-TR" sz="1600" i="1">
                                  <a:latin typeface="Cambria Math" panose="02040503050406030204" pitchFamily="18" charset="0"/>
                                </a:rPr>
                                <m:t> </m:t>
                              </m:r>
                            </m:e>
                          </m:acc>
                          <m:r>
                            <a:rPr lang="tr-TR" sz="1600" b="0" i="1" smtClean="0">
                              <a:latin typeface="Cambria Math" panose="02040503050406030204" pitchFamily="18" charset="0"/>
                            </a:rPr>
                            <m:t>+6</m:t>
                          </m:r>
                          <m:r>
                            <a:rPr lang="tr-TR" sz="1600" i="1">
                              <a:latin typeface="Cambria Math" panose="02040503050406030204" pitchFamily="18" charset="0"/>
                            </a:rPr>
                            <m:t>00</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r>
                                <a:rPr lang="tr-TR" sz="1600" i="1">
                                  <a:latin typeface="Cambria Math" panose="02040503050406030204" pitchFamily="18" charset="0"/>
                                </a:rPr>
                                <m:t> </m:t>
                              </m:r>
                            </m:e>
                          </m:acc>
                          <m:r>
                            <a:rPr lang="tr-TR" sz="1600" b="0" i="1" smtClean="0">
                              <a:latin typeface="Cambria Math" panose="02040503050406030204" pitchFamily="18" charset="0"/>
                            </a:rPr>
                            <m:t>−600</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e>
                      </m:d>
                    </m:oMath>
                  </m:oMathPara>
                </a14:m>
                <a:endParaRPr lang="tr-TR" sz="1600" b="0" dirty="0"/>
              </a:p>
            </p:txBody>
          </p:sp>
        </mc:Choice>
        <mc:Fallback xmlns="">
          <p:sp>
            <p:nvSpPr>
              <p:cNvPr id="59" name="Metin kutusu 58">
                <a:extLst>
                  <a:ext uri="{FF2B5EF4-FFF2-40B4-BE49-F238E27FC236}">
                    <a16:creationId xmlns:a16="http://schemas.microsoft.com/office/drawing/2014/main" id="{2A3DA3D8-54F3-8C32-B071-D273E340E7D0}"/>
                  </a:ext>
                </a:extLst>
              </p:cNvPr>
              <p:cNvSpPr txBox="1">
                <a:spLocks noRot="1" noChangeAspect="1" noMove="1" noResize="1" noEditPoints="1" noAdjustHandles="1" noChangeArrowheads="1" noChangeShapeType="1" noTextEdit="1"/>
              </p:cNvSpPr>
              <p:nvPr/>
            </p:nvSpPr>
            <p:spPr>
              <a:xfrm>
                <a:off x="328433" y="4486336"/>
                <a:ext cx="3432735" cy="302390"/>
              </a:xfrm>
              <a:prstGeom prst="rect">
                <a:avLst/>
              </a:prstGeom>
              <a:blipFill>
                <a:blip r:embed="rId9"/>
                <a:stretch>
                  <a:fillRect l="-2131" b="-22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1" name="Metin kutusu 60">
                <a:extLst>
                  <a:ext uri="{FF2B5EF4-FFF2-40B4-BE49-F238E27FC236}">
                    <a16:creationId xmlns:a16="http://schemas.microsoft.com/office/drawing/2014/main" id="{EA3B66BC-D0E1-1CE2-A81C-4E83A976687A}"/>
                  </a:ext>
                </a:extLst>
              </p:cNvPr>
              <p:cNvSpPr txBox="1"/>
              <p:nvPr/>
            </p:nvSpPr>
            <p:spPr>
              <a:xfrm>
                <a:off x="254864" y="4839292"/>
                <a:ext cx="4572000" cy="374974"/>
              </a:xfrm>
              <a:prstGeom prst="rect">
                <a:avLst/>
              </a:prstGeom>
              <a:noFill/>
            </p:spPr>
            <p:txBody>
              <a:bodyPr wrap="square">
                <a:spAutoFit/>
              </a:bodyPr>
              <a:lstStyle/>
              <a:p>
                <a14:m>
                  <m:oMath xmlns:m="http://schemas.openxmlformats.org/officeDocument/2006/math">
                    <m:acc>
                      <m:accPr>
                        <m:chr m:val="⃗"/>
                        <m:ctrlPr>
                          <a:rPr lang="tr-TR" sz="1600" b="0" i="1" smtClean="0">
                            <a:latin typeface="Cambria Math" panose="02040503050406030204" pitchFamily="18" charset="0"/>
                          </a:rPr>
                        </m:ctrlPr>
                      </m:accPr>
                      <m:e>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𝑀</m:t>
                            </m:r>
                          </m:e>
                          <m:sub>
                            <m:r>
                              <a:rPr lang="tr-TR" sz="1600" b="0" i="1" smtClean="0">
                                <a:latin typeface="Cambria Math" panose="02040503050406030204" pitchFamily="18" charset="0"/>
                              </a:rPr>
                              <m:t>𝐴</m:t>
                            </m:r>
                          </m:sub>
                        </m:sSub>
                      </m:e>
                    </m:acc>
                    <m:r>
                      <a:rPr lang="tr-TR" sz="1600" b="0" i="1" smtClean="0">
                        <a:latin typeface="Cambria Math" panose="02040503050406030204" pitchFamily="18" charset="0"/>
                      </a:rPr>
                      <m:t>=</m:t>
                    </m:r>
                  </m:oMath>
                </a14:m>
                <a:r>
                  <a:rPr lang="tr-TR" sz="1600" dirty="0"/>
                  <a:t> </a:t>
                </a:r>
                <a14:m>
                  <m:oMath xmlns:m="http://schemas.openxmlformats.org/officeDocument/2006/math">
                    <m:r>
                      <a:rPr lang="tr-TR" sz="1600" i="1">
                        <a:latin typeface="Cambria Math" panose="02040503050406030204" pitchFamily="18" charset="0"/>
                      </a:rPr>
                      <m:t>800</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r>
                          <a:rPr lang="tr-TR" sz="1600" i="1">
                            <a:latin typeface="Cambria Math" panose="02040503050406030204" pitchFamily="18" charset="0"/>
                          </a:rPr>
                          <m:t> </m:t>
                        </m:r>
                      </m:e>
                    </m:acc>
                    <m:r>
                      <a:rPr lang="tr-TR" sz="1600" i="1">
                        <a:latin typeface="Cambria Math" panose="02040503050406030204" pitchFamily="18" charset="0"/>
                      </a:rPr>
                      <m:t>+</m:t>
                    </m:r>
                    <m:r>
                      <a:rPr lang="tr-TR" sz="1600" b="0" i="1" smtClean="0">
                        <a:latin typeface="Cambria Math" panose="02040503050406030204" pitchFamily="18" charset="0"/>
                      </a:rPr>
                      <m:t>10</m:t>
                    </m:r>
                    <m:r>
                      <a:rPr lang="tr-TR" sz="1600" i="1">
                        <a:latin typeface="Cambria Math" panose="02040503050406030204" pitchFamily="18" charset="0"/>
                      </a:rPr>
                      <m:t>00</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r>
                          <a:rPr lang="tr-TR" sz="1600" i="1">
                            <a:latin typeface="Cambria Math" panose="02040503050406030204" pitchFamily="18" charset="0"/>
                          </a:rPr>
                          <m:t> </m:t>
                        </m:r>
                      </m:e>
                    </m:acc>
                    <m:r>
                      <a:rPr lang="tr-TR" sz="1600" i="1">
                        <a:latin typeface="Cambria Math" panose="02040503050406030204" pitchFamily="18" charset="0"/>
                      </a:rPr>
                      <m:t>−600</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r>
                      <a:rPr lang="tr-TR" sz="1600" b="0" i="1" smtClean="0">
                        <a:latin typeface="Cambria Math" panose="02040503050406030204" pitchFamily="18" charset="0"/>
                      </a:rPr>
                      <m:t> (</m:t>
                    </m:r>
                    <m:r>
                      <a:rPr lang="tr-TR" sz="1600" b="0" i="1" smtClean="0">
                        <a:latin typeface="Cambria Math" panose="02040503050406030204" pitchFamily="18" charset="0"/>
                      </a:rPr>
                      <m:t>𝑁</m:t>
                    </m:r>
                    <m:r>
                      <a:rPr lang="tr-TR" sz="1600" b="0" i="1" smtClean="0">
                        <a:latin typeface="Cambria Math" panose="02040503050406030204" pitchFamily="18" charset="0"/>
                      </a:rPr>
                      <m:t>.</m:t>
                    </m:r>
                    <m:r>
                      <a:rPr lang="tr-TR" sz="1600" b="0" i="1" smtClean="0">
                        <a:latin typeface="Cambria Math" panose="02040503050406030204" pitchFamily="18" charset="0"/>
                      </a:rPr>
                      <m:t>𝑚</m:t>
                    </m:r>
                    <m:r>
                      <a:rPr lang="tr-TR" sz="1600" b="0" i="1" smtClean="0">
                        <a:latin typeface="Cambria Math" panose="02040503050406030204" pitchFamily="18" charset="0"/>
                      </a:rPr>
                      <m:t>)</m:t>
                    </m:r>
                  </m:oMath>
                </a14:m>
                <a:endParaRPr lang="tr-TR" sz="1600" dirty="0"/>
              </a:p>
            </p:txBody>
          </p:sp>
        </mc:Choice>
        <mc:Fallback xmlns="">
          <p:sp>
            <p:nvSpPr>
              <p:cNvPr id="61" name="Metin kutusu 60">
                <a:extLst>
                  <a:ext uri="{FF2B5EF4-FFF2-40B4-BE49-F238E27FC236}">
                    <a16:creationId xmlns:a16="http://schemas.microsoft.com/office/drawing/2014/main" id="{EA3B66BC-D0E1-1CE2-A81C-4E83A976687A}"/>
                  </a:ext>
                </a:extLst>
              </p:cNvPr>
              <p:cNvSpPr txBox="1">
                <a:spLocks noRot="1" noChangeAspect="1" noMove="1" noResize="1" noEditPoints="1" noAdjustHandles="1" noChangeArrowheads="1" noChangeShapeType="1" noTextEdit="1"/>
              </p:cNvSpPr>
              <p:nvPr/>
            </p:nvSpPr>
            <p:spPr>
              <a:xfrm>
                <a:off x="254864" y="4839292"/>
                <a:ext cx="4572000" cy="374974"/>
              </a:xfrm>
              <a:prstGeom prst="rect">
                <a:avLst/>
              </a:prstGeom>
              <a:blipFill>
                <a:blip r:embed="rId10"/>
                <a:stretch>
                  <a:fillRect b="-983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3" name="Metin kutusu 62">
                <a:extLst>
                  <a:ext uri="{FF2B5EF4-FFF2-40B4-BE49-F238E27FC236}">
                    <a16:creationId xmlns:a16="http://schemas.microsoft.com/office/drawing/2014/main" id="{0ECEA7D2-6F98-6DE9-9011-6DBDA5CF79EB}"/>
                  </a:ext>
                </a:extLst>
              </p:cNvPr>
              <p:cNvSpPr txBox="1"/>
              <p:nvPr/>
            </p:nvSpPr>
            <p:spPr>
              <a:xfrm>
                <a:off x="225131" y="5180537"/>
                <a:ext cx="5671686" cy="98982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𝑀</m:t>
                              </m:r>
                            </m:e>
                          </m:acc>
                          <m:r>
                            <a:rPr lang="tr-TR" sz="1600" i="0">
                              <a:latin typeface="Cambria Math" panose="02040503050406030204" pitchFamily="18" charset="0"/>
                            </a:rPr>
                            <m:t>=0</m:t>
                          </m:r>
                          <m:r>
                            <a:rPr lang="tr-TR" sz="1600" b="0" i="1" smtClean="0">
                              <a:latin typeface="Cambria Math" panose="02040503050406030204" pitchFamily="18" charset="0"/>
                            </a:rPr>
                            <m:t>=</m:t>
                          </m:r>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b="0" i="1" smtClean="0">
                                      <a:latin typeface="Cambria Math" panose="02040503050406030204" pitchFamily="18" charset="0"/>
                                    </a:rPr>
                                    <m:t>𝐴</m:t>
                                  </m:r>
                                </m:sub>
                              </m:sSub>
                            </m:e>
                          </m:acc>
                          <m:r>
                            <a:rPr lang="tr-TR" sz="1600" b="0" i="1" smtClean="0">
                              <a:latin typeface="Cambria Math" panose="02040503050406030204" pitchFamily="18" charset="0"/>
                            </a:rPr>
                            <m:t>+</m:t>
                          </m:r>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b="0" i="1" smtClean="0">
                                      <a:latin typeface="Cambria Math" panose="02040503050406030204" pitchFamily="18" charset="0"/>
                                    </a:rPr>
                                    <m:t>𝑟𝑒𝑎𝑘𝑠𝑖𝑦𝑜𝑛</m:t>
                                  </m:r>
                                </m:sub>
                              </m:sSub>
                            </m:e>
                          </m:acc>
                        </m:e>
                      </m:nary>
                    </m:oMath>
                  </m:oMathPara>
                </a14:m>
                <a:endParaRPr lang="tr-TR" sz="1600" dirty="0"/>
              </a:p>
              <a:p>
                <a14:m>
                  <m:oMath xmlns:m="http://schemas.openxmlformats.org/officeDocument/2006/math">
                    <m:acc>
                      <m:accPr>
                        <m:chr m:val="⃗"/>
                        <m:ctrlPr>
                          <a:rPr lang="tr-TR" sz="1600" i="1" smtClean="0">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b="0" i="1" smtClean="0">
                                <a:latin typeface="Cambria Math" panose="02040503050406030204" pitchFamily="18" charset="0"/>
                              </a:rPr>
                              <m:t>𝑟𝑒𝑎𝑘𝑠𝑖𝑦𝑜𝑛</m:t>
                            </m:r>
                          </m:sub>
                        </m:sSub>
                      </m:e>
                    </m:acc>
                    <m:r>
                      <a:rPr lang="tr-TR" sz="1600" b="0" i="1" smtClean="0">
                        <a:latin typeface="Cambria Math" panose="02040503050406030204" pitchFamily="18" charset="0"/>
                      </a:rPr>
                      <m:t>=−</m:t>
                    </m:r>
                  </m:oMath>
                </a14:m>
                <a:r>
                  <a:rPr lang="tr-TR" sz="1600" dirty="0"/>
                  <a:t> </a:t>
                </a:r>
                <a14:m>
                  <m:oMath xmlns:m="http://schemas.openxmlformats.org/officeDocument/2006/math">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b="0" i="1" smtClean="0">
                                <a:latin typeface="Cambria Math" panose="02040503050406030204" pitchFamily="18" charset="0"/>
                              </a:rPr>
                              <m:t>𝐴</m:t>
                            </m:r>
                          </m:sub>
                        </m:sSub>
                      </m:e>
                    </m:acc>
                    <m:r>
                      <a:rPr lang="tr-TR" sz="1600" b="0" i="1" smtClean="0">
                        <a:latin typeface="Cambria Math" panose="02040503050406030204" pitchFamily="18" charset="0"/>
                      </a:rPr>
                      <m:t>=</m:t>
                    </m:r>
                  </m:oMath>
                </a14:m>
                <a:r>
                  <a:rPr lang="tr-TR" sz="1600" dirty="0"/>
                  <a:t> </a:t>
                </a:r>
                <a14:m>
                  <m:oMath xmlns:m="http://schemas.openxmlformats.org/officeDocument/2006/math">
                    <m:r>
                      <a:rPr lang="tr-TR" sz="1600" b="0" i="0" smtClean="0">
                        <a:latin typeface="Cambria Math" panose="02040503050406030204" pitchFamily="18" charset="0"/>
                      </a:rPr>
                      <m:t>−</m:t>
                    </m:r>
                    <m:r>
                      <a:rPr lang="tr-TR" sz="1600" i="1">
                        <a:latin typeface="Cambria Math" panose="02040503050406030204" pitchFamily="18" charset="0"/>
                      </a:rPr>
                      <m:t>800</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r>
                          <a:rPr lang="tr-TR" sz="1600" i="1">
                            <a:latin typeface="Cambria Math" panose="02040503050406030204" pitchFamily="18" charset="0"/>
                          </a:rPr>
                          <m:t> </m:t>
                        </m:r>
                      </m:e>
                    </m:acc>
                    <m:r>
                      <a:rPr lang="tr-TR" sz="1600" b="0" i="1" smtClean="0">
                        <a:latin typeface="Cambria Math" panose="02040503050406030204" pitchFamily="18" charset="0"/>
                      </a:rPr>
                      <m:t>−</m:t>
                    </m:r>
                    <m:r>
                      <a:rPr lang="tr-TR" sz="1600" i="1">
                        <a:latin typeface="Cambria Math" panose="02040503050406030204" pitchFamily="18" charset="0"/>
                      </a:rPr>
                      <m:t>1000</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r>
                          <a:rPr lang="tr-TR" sz="1600" i="1">
                            <a:latin typeface="Cambria Math" panose="02040503050406030204" pitchFamily="18" charset="0"/>
                          </a:rPr>
                          <m:t> </m:t>
                        </m:r>
                      </m:e>
                    </m:acc>
                    <m:r>
                      <a:rPr lang="tr-TR" sz="1600" b="0" i="1" smtClean="0">
                        <a:latin typeface="Cambria Math" panose="02040503050406030204" pitchFamily="18" charset="0"/>
                      </a:rPr>
                      <m:t>+</m:t>
                    </m:r>
                    <m:r>
                      <a:rPr lang="tr-TR" sz="1600" i="1">
                        <a:latin typeface="Cambria Math" panose="02040503050406030204" pitchFamily="18" charset="0"/>
                      </a:rPr>
                      <m:t>600</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r>
                      <a:rPr lang="tr-TR" sz="1600" b="0" i="1" smtClean="0">
                        <a:latin typeface="Cambria Math" panose="02040503050406030204" pitchFamily="18" charset="0"/>
                      </a:rPr>
                      <m:t>   (</m:t>
                    </m:r>
                    <m:r>
                      <a:rPr lang="tr-TR" sz="1600" b="0" i="1" smtClean="0">
                        <a:latin typeface="Cambria Math" panose="02040503050406030204" pitchFamily="18" charset="0"/>
                      </a:rPr>
                      <m:t>𝑁</m:t>
                    </m:r>
                    <m:r>
                      <a:rPr lang="tr-TR" sz="1600" b="0" i="1" smtClean="0">
                        <a:latin typeface="Cambria Math" panose="02040503050406030204" pitchFamily="18" charset="0"/>
                      </a:rPr>
                      <m:t>.</m:t>
                    </m:r>
                    <m:r>
                      <a:rPr lang="tr-TR" sz="1600" b="0" i="1" smtClean="0">
                        <a:latin typeface="Cambria Math" panose="02040503050406030204" pitchFamily="18" charset="0"/>
                      </a:rPr>
                      <m:t>𝑚</m:t>
                    </m:r>
                    <m:r>
                      <a:rPr lang="tr-TR" sz="1600" b="0" i="1" smtClean="0">
                        <a:latin typeface="Cambria Math" panose="02040503050406030204" pitchFamily="18" charset="0"/>
                      </a:rPr>
                      <m:t>)</m:t>
                    </m:r>
                  </m:oMath>
                </a14:m>
                <a:endParaRPr lang="tr-TR" sz="1600" dirty="0"/>
              </a:p>
            </p:txBody>
          </p:sp>
        </mc:Choice>
        <mc:Fallback xmlns="">
          <p:sp>
            <p:nvSpPr>
              <p:cNvPr id="63" name="Metin kutusu 62">
                <a:extLst>
                  <a:ext uri="{FF2B5EF4-FFF2-40B4-BE49-F238E27FC236}">
                    <a16:creationId xmlns:a16="http://schemas.microsoft.com/office/drawing/2014/main" id="{0ECEA7D2-6F98-6DE9-9011-6DBDA5CF79EB}"/>
                  </a:ext>
                </a:extLst>
              </p:cNvPr>
              <p:cNvSpPr txBox="1">
                <a:spLocks noRot="1" noChangeAspect="1" noMove="1" noResize="1" noEditPoints="1" noAdjustHandles="1" noChangeArrowheads="1" noChangeShapeType="1" noTextEdit="1"/>
              </p:cNvSpPr>
              <p:nvPr/>
            </p:nvSpPr>
            <p:spPr>
              <a:xfrm>
                <a:off x="225131" y="5180537"/>
                <a:ext cx="5671686" cy="989823"/>
              </a:xfrm>
              <a:prstGeom prst="rect">
                <a:avLst/>
              </a:prstGeom>
              <a:blipFill>
                <a:blip r:embed="rId11"/>
                <a:stretch>
                  <a:fillRect b="-2469"/>
                </a:stretch>
              </a:blipFill>
            </p:spPr>
            <p:txBody>
              <a:bodyPr/>
              <a:lstStyle/>
              <a:p>
                <a:r>
                  <a:rPr lang="tr-TR">
                    <a:noFill/>
                  </a:rPr>
                  <a:t> </a:t>
                </a:r>
              </a:p>
            </p:txBody>
          </p:sp>
        </mc:Fallback>
      </mc:AlternateContent>
      <p:sp>
        <p:nvSpPr>
          <p:cNvPr id="64" name="Dikdörtgen 63">
            <a:extLst>
              <a:ext uri="{FF2B5EF4-FFF2-40B4-BE49-F238E27FC236}">
                <a16:creationId xmlns:a16="http://schemas.microsoft.com/office/drawing/2014/main" id="{10B6D3F9-FFEC-1EDF-6DB9-96723A66C981}"/>
              </a:ext>
            </a:extLst>
          </p:cNvPr>
          <p:cNvSpPr/>
          <p:nvPr/>
        </p:nvSpPr>
        <p:spPr>
          <a:xfrm>
            <a:off x="179512" y="5790330"/>
            <a:ext cx="4931908" cy="374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46593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75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75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left)">
                                      <p:cBhvr>
                                        <p:cTn id="32" dur="75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left)">
                                      <p:cBhvr>
                                        <p:cTn id="37" dur="75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wipe(left)">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ipe(left)">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left)">
                                      <p:cBhvr>
                                        <p:cTn id="52" dur="75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75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750"/>
                                        <p:tgtEl>
                                          <p:spTgt spid="6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left)">
                                      <p:cBhvr>
                                        <p:cTn id="67" dur="750"/>
                                        <p:tgtEl>
                                          <p:spTgt spid="6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wipe(left)">
                                      <p:cBhvr>
                                        <p:cTn id="7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0" grpId="0"/>
      <p:bldP spid="51" grpId="0"/>
      <p:bldP spid="53" grpId="0"/>
      <p:bldP spid="54" grpId="0"/>
      <p:bldP spid="55" grpId="0"/>
      <p:bldP spid="56" grpId="0"/>
      <p:bldP spid="57" grpId="0"/>
      <p:bldP spid="58" grpId="0"/>
      <p:bldP spid="59" grpId="0"/>
      <p:bldP spid="61" grpId="0"/>
      <p:bldP spid="63" grpId="0"/>
      <p:bldP spid="6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5BA1D144-52FF-29A0-0BB0-6B41CD58252E}"/>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F7CDF437-F718-FEAE-822E-0E705D0E407F}"/>
              </a:ext>
            </a:extLst>
          </p:cNvPr>
          <p:cNvSpPr>
            <a:spLocks noGrp="1"/>
          </p:cNvSpPr>
          <p:nvPr>
            <p:ph type="sldNum" sz="quarter" idx="12"/>
          </p:nvPr>
        </p:nvSpPr>
        <p:spPr/>
        <p:txBody>
          <a:bodyPr/>
          <a:lstStyle/>
          <a:p>
            <a:fld id="{60FF87A7-9A7A-4B3D-9625-8440EC4947F9}" type="slidenum">
              <a:rPr lang="tr-TR" smtClean="0"/>
              <a:pPr/>
              <a:t>156</a:t>
            </a:fld>
            <a:endParaRPr lang="tr-TR"/>
          </a:p>
        </p:txBody>
      </p:sp>
      <p:sp>
        <p:nvSpPr>
          <p:cNvPr id="5" name="object 4">
            <a:extLst>
              <a:ext uri="{FF2B5EF4-FFF2-40B4-BE49-F238E27FC236}">
                <a16:creationId xmlns:a16="http://schemas.microsoft.com/office/drawing/2014/main" id="{6263297C-46B0-8D76-93AB-E88C58F12447}"/>
              </a:ext>
            </a:extLst>
          </p:cNvPr>
          <p:cNvSpPr txBox="1"/>
          <p:nvPr/>
        </p:nvSpPr>
        <p:spPr>
          <a:xfrm>
            <a:off x="4075085" y="329808"/>
            <a:ext cx="2389168" cy="246221"/>
          </a:xfrm>
          <a:prstGeom prst="rect">
            <a:avLst/>
          </a:prstGeom>
        </p:spPr>
        <p:txBody>
          <a:bodyPr vert="horz" wrap="square" lIns="0" tIns="0" rIns="0" bIns="0" rtlCol="0">
            <a:spAutoFit/>
          </a:bodyPr>
          <a:lstStyle/>
          <a:p>
            <a:pPr marL="12700">
              <a:lnSpc>
                <a:spcPct val="100000"/>
              </a:lnSpc>
            </a:pPr>
            <a:r>
              <a:rPr sz="1600" b="1" dirty="0" err="1">
                <a:solidFill>
                  <a:srgbClr val="FF0000"/>
                </a:solidFill>
                <a:cs typeface="Times New Roman"/>
              </a:rPr>
              <a:t>Çö</a:t>
            </a:r>
            <a:r>
              <a:rPr sz="1600" b="1" spc="-15" dirty="0" err="1">
                <a:solidFill>
                  <a:srgbClr val="FF0000"/>
                </a:solidFill>
                <a:cs typeface="Times New Roman"/>
              </a:rPr>
              <a:t>z</a:t>
            </a:r>
            <a:r>
              <a:rPr sz="1600" b="1" spc="-5" dirty="0" err="1">
                <a:solidFill>
                  <a:srgbClr val="FF0000"/>
                </a:solidFill>
                <a:cs typeface="Times New Roman"/>
              </a:rPr>
              <a:t>ü</a:t>
            </a:r>
            <a:r>
              <a:rPr sz="1600" b="1" dirty="0" err="1">
                <a:solidFill>
                  <a:srgbClr val="FF0000"/>
                </a:solidFill>
                <a:cs typeface="Times New Roman"/>
              </a:rPr>
              <a:t>m</a:t>
            </a:r>
            <a:r>
              <a:rPr lang="tr-TR" sz="1600" b="1" dirty="0">
                <a:solidFill>
                  <a:srgbClr val="FF0000"/>
                </a:solidFill>
                <a:cs typeface="Times New Roman"/>
              </a:rPr>
              <a:t> (devam)</a:t>
            </a:r>
            <a:r>
              <a:rPr sz="1600" b="1" dirty="0">
                <a:solidFill>
                  <a:srgbClr val="FF0000"/>
                </a:solidFill>
                <a:cs typeface="Times New Roman"/>
              </a:rPr>
              <a:t>:</a:t>
            </a:r>
            <a:endParaRPr sz="1600" dirty="0">
              <a:solidFill>
                <a:srgbClr val="FF0000"/>
              </a:solidFill>
              <a:cs typeface="Times New Roman"/>
            </a:endParaRPr>
          </a:p>
        </p:txBody>
      </p:sp>
      <p:grpSp>
        <p:nvGrpSpPr>
          <p:cNvPr id="11" name="Grup 10">
            <a:extLst>
              <a:ext uri="{FF2B5EF4-FFF2-40B4-BE49-F238E27FC236}">
                <a16:creationId xmlns:a16="http://schemas.microsoft.com/office/drawing/2014/main" id="{ADA80590-9F18-1B3F-0763-346819745CED}"/>
              </a:ext>
            </a:extLst>
          </p:cNvPr>
          <p:cNvGrpSpPr>
            <a:grpSpLocks noChangeAspect="1"/>
          </p:cNvGrpSpPr>
          <p:nvPr/>
        </p:nvGrpSpPr>
        <p:grpSpPr>
          <a:xfrm>
            <a:off x="179512" y="399877"/>
            <a:ext cx="3735142" cy="2709533"/>
            <a:chOff x="1259632" y="903768"/>
            <a:chExt cx="6452184" cy="4680520"/>
          </a:xfrm>
        </p:grpSpPr>
        <p:sp>
          <p:nvSpPr>
            <p:cNvPr id="12" name="Paralelkenar 11">
              <a:extLst>
                <a:ext uri="{FF2B5EF4-FFF2-40B4-BE49-F238E27FC236}">
                  <a16:creationId xmlns:a16="http://schemas.microsoft.com/office/drawing/2014/main" id="{2547939D-CF5A-09C5-88BA-33F3434F0219}"/>
                </a:ext>
              </a:extLst>
            </p:cNvPr>
            <p:cNvSpPr/>
            <p:nvPr/>
          </p:nvSpPr>
          <p:spPr>
            <a:xfrm rot="8746867">
              <a:off x="1259632" y="1490538"/>
              <a:ext cx="1948526" cy="1488148"/>
            </a:xfrm>
            <a:prstGeom prst="parallelogram">
              <a:avLst>
                <a:gd name="adj" fmla="val 67903"/>
              </a:avLst>
            </a:prstGeom>
            <a:solidFill>
              <a:schemeClr val="accent6">
                <a:lumMod val="40000"/>
                <a:lumOff val="60000"/>
              </a:schemeClr>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sz="1100"/>
            </a:p>
          </p:txBody>
        </p:sp>
        <p:sp>
          <p:nvSpPr>
            <p:cNvPr id="13" name="Oval 12">
              <a:extLst>
                <a:ext uri="{FF2B5EF4-FFF2-40B4-BE49-F238E27FC236}">
                  <a16:creationId xmlns:a16="http://schemas.microsoft.com/office/drawing/2014/main" id="{91FD4809-7B8E-53E0-3A29-63C9C6E0D5E5}"/>
                </a:ext>
              </a:extLst>
            </p:cNvPr>
            <p:cNvSpPr/>
            <p:nvPr/>
          </p:nvSpPr>
          <p:spPr>
            <a:xfrm>
              <a:off x="2172869" y="2105552"/>
              <a:ext cx="145793" cy="326226"/>
            </a:xfrm>
            <a:prstGeom prst="ellipse">
              <a:avLst/>
            </a:prstGeom>
            <a:gradFill flip="none" rotWithShape="1">
              <a:gsLst>
                <a:gs pos="0">
                  <a:schemeClr val="accent5">
                    <a:lumMod val="0"/>
                    <a:lumOff val="100000"/>
                  </a:schemeClr>
                </a:gs>
                <a:gs pos="0">
                  <a:schemeClr val="accent5">
                    <a:lumMod val="60000"/>
                    <a:lumOff val="40000"/>
                  </a:schemeClr>
                </a:gs>
                <a:gs pos="28000">
                  <a:schemeClr val="accent5">
                    <a:lumMod val="20000"/>
                    <a:lumOff val="80000"/>
                  </a:schemeClr>
                </a:gs>
                <a:gs pos="100000">
                  <a:schemeClr val="accent5">
                    <a:lumMod val="50000"/>
                  </a:schemeClr>
                </a:gs>
              </a:gsLst>
              <a:lin ang="5400000" scaled="0"/>
              <a:tileRect/>
            </a:gradFill>
          </p:spPr>
          <p:txBody>
            <a:bodyPr wrap="square" lIns="0" tIns="0" rIns="0" bIns="0" rtlCol="0"/>
            <a:lstStyle/>
            <a:p>
              <a:endParaRPr lang="tr-TR" sz="1100"/>
            </a:p>
          </p:txBody>
        </p:sp>
        <p:sp>
          <p:nvSpPr>
            <p:cNvPr id="14" name="object 2">
              <a:extLst>
                <a:ext uri="{FF2B5EF4-FFF2-40B4-BE49-F238E27FC236}">
                  <a16:creationId xmlns:a16="http://schemas.microsoft.com/office/drawing/2014/main" id="{7F812BE5-6725-3D5B-87B9-8966A0B069D1}"/>
                </a:ext>
              </a:extLst>
            </p:cNvPr>
            <p:cNvSpPr/>
            <p:nvPr/>
          </p:nvSpPr>
          <p:spPr>
            <a:xfrm>
              <a:off x="2255169" y="2107438"/>
              <a:ext cx="3491761" cy="323910"/>
            </a:xfrm>
            <a:prstGeom prst="rect">
              <a:avLst/>
            </a:prstGeom>
            <a:gradFill flip="none" rotWithShape="1">
              <a:gsLst>
                <a:gs pos="0">
                  <a:schemeClr val="accent5">
                    <a:lumMod val="0"/>
                    <a:lumOff val="100000"/>
                  </a:schemeClr>
                </a:gs>
                <a:gs pos="0">
                  <a:schemeClr val="accent5">
                    <a:lumMod val="60000"/>
                    <a:lumOff val="40000"/>
                  </a:schemeClr>
                </a:gs>
                <a:gs pos="28000">
                  <a:schemeClr val="accent5">
                    <a:lumMod val="20000"/>
                    <a:lumOff val="80000"/>
                  </a:schemeClr>
                </a:gs>
                <a:gs pos="100000">
                  <a:schemeClr val="accent5">
                    <a:lumMod val="50000"/>
                  </a:schemeClr>
                </a:gs>
              </a:gsLst>
              <a:lin ang="5400000" scaled="0"/>
              <a:tileRect/>
            </a:gradFill>
          </p:spPr>
          <p:txBody>
            <a:bodyPr wrap="square" lIns="0" tIns="0" rIns="0" bIns="0" rtlCol="0"/>
            <a:lstStyle/>
            <a:p>
              <a:endParaRPr sz="1100"/>
            </a:p>
          </p:txBody>
        </p:sp>
        <p:sp>
          <p:nvSpPr>
            <p:cNvPr id="15" name="object 11">
              <a:extLst>
                <a:ext uri="{FF2B5EF4-FFF2-40B4-BE49-F238E27FC236}">
                  <a16:creationId xmlns:a16="http://schemas.microsoft.com/office/drawing/2014/main" id="{86AE07D0-9E36-F6E1-8D27-AB6C493CB06C}"/>
                </a:ext>
              </a:extLst>
            </p:cNvPr>
            <p:cNvSpPr/>
            <p:nvPr/>
          </p:nvSpPr>
          <p:spPr>
            <a:xfrm>
              <a:off x="4778113" y="2105552"/>
              <a:ext cx="1123626" cy="904894"/>
            </a:xfrm>
            <a:custGeom>
              <a:avLst/>
              <a:gdLst>
                <a:gd name="connsiteX0" fmla="*/ 45553 w 491918"/>
                <a:gd name="connsiteY0" fmla="*/ 244738 h 380072"/>
                <a:gd name="connsiteX1" fmla="*/ 8927 w 491918"/>
                <a:gd name="connsiteY1" fmla="*/ 266644 h 380072"/>
                <a:gd name="connsiteX2" fmla="*/ 0 w 491918"/>
                <a:gd name="connsiteY2" fmla="*/ 317535 h 380072"/>
                <a:gd name="connsiteX3" fmla="*/ 61 w 491918"/>
                <a:gd name="connsiteY3" fmla="*/ 328366 h 380072"/>
                <a:gd name="connsiteX4" fmla="*/ 22362 w 491918"/>
                <a:gd name="connsiteY4" fmla="*/ 366097 h 380072"/>
                <a:gd name="connsiteX5" fmla="*/ 65885 w 491918"/>
                <a:gd name="connsiteY5" fmla="*/ 380072 h 380072"/>
                <a:gd name="connsiteX6" fmla="*/ 77946 w 491918"/>
                <a:gd name="connsiteY6" fmla="*/ 379268 h 380072"/>
                <a:gd name="connsiteX7" fmla="*/ 114363 w 491918"/>
                <a:gd name="connsiteY7" fmla="*/ 366860 h 380072"/>
                <a:gd name="connsiteX8" fmla="*/ 446365 w 491918"/>
                <a:gd name="connsiteY8" fmla="*/ 135010 h 380072"/>
                <a:gd name="connsiteX9" fmla="*/ 475152 w 491918"/>
                <a:gd name="connsiteY9" fmla="*/ 106764 h 380072"/>
                <a:gd name="connsiteX10" fmla="*/ 491918 w 491918"/>
                <a:gd name="connsiteY10" fmla="*/ 62732 h 380072"/>
                <a:gd name="connsiteX11" fmla="*/ 491856 w 491918"/>
                <a:gd name="connsiteY11" fmla="*/ 51816 h 380072"/>
                <a:gd name="connsiteX12" fmla="*/ 469461 w 491918"/>
                <a:gd name="connsiteY12" fmla="*/ 13724 h 380072"/>
                <a:gd name="connsiteX13" fmla="*/ 425672 w 491918"/>
                <a:gd name="connsiteY13" fmla="*/ 0 h 380072"/>
                <a:gd name="connsiteX14" fmla="*/ 413544 w 491918"/>
                <a:gd name="connsiteY14" fmla="*/ 883 h 380072"/>
                <a:gd name="connsiteX15" fmla="*/ 401272 w 491918"/>
                <a:gd name="connsiteY15" fmla="*/ 3429 h 380072"/>
                <a:gd name="connsiteX16" fmla="*/ 389022 w 491918"/>
                <a:gd name="connsiteY16" fmla="*/ 7605 h 380072"/>
                <a:gd name="connsiteX17" fmla="*/ 376959 w 491918"/>
                <a:gd name="connsiteY17" fmla="*/ 13380 h 380072"/>
                <a:gd name="connsiteX18" fmla="*/ 45553 w 491918"/>
                <a:gd name="connsiteY18" fmla="*/ 244738 h 3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1918" h="380072">
                  <a:moveTo>
                    <a:pt x="45553" y="244738"/>
                  </a:moveTo>
                  <a:lnTo>
                    <a:pt x="8927" y="266644"/>
                  </a:lnTo>
                  <a:lnTo>
                    <a:pt x="0" y="317535"/>
                  </a:lnTo>
                  <a:cubicBezTo>
                    <a:pt x="20" y="321145"/>
                    <a:pt x="41" y="324756"/>
                    <a:pt x="61" y="328366"/>
                  </a:cubicBezTo>
                  <a:lnTo>
                    <a:pt x="22362" y="366097"/>
                  </a:lnTo>
                  <a:lnTo>
                    <a:pt x="65885" y="380072"/>
                  </a:lnTo>
                  <a:lnTo>
                    <a:pt x="77946" y="379268"/>
                  </a:lnTo>
                  <a:lnTo>
                    <a:pt x="114363" y="366860"/>
                  </a:lnTo>
                  <a:lnTo>
                    <a:pt x="446365" y="135010"/>
                  </a:lnTo>
                  <a:lnTo>
                    <a:pt x="475152" y="106764"/>
                  </a:lnTo>
                  <a:lnTo>
                    <a:pt x="491918" y="62732"/>
                  </a:lnTo>
                  <a:cubicBezTo>
                    <a:pt x="491897" y="59093"/>
                    <a:pt x="491877" y="55455"/>
                    <a:pt x="491856" y="51816"/>
                  </a:cubicBezTo>
                  <a:lnTo>
                    <a:pt x="469461" y="13724"/>
                  </a:lnTo>
                  <a:lnTo>
                    <a:pt x="425672" y="0"/>
                  </a:lnTo>
                  <a:lnTo>
                    <a:pt x="413544" y="883"/>
                  </a:lnTo>
                  <a:lnTo>
                    <a:pt x="401272" y="3429"/>
                  </a:lnTo>
                  <a:lnTo>
                    <a:pt x="389022" y="7605"/>
                  </a:lnTo>
                  <a:lnTo>
                    <a:pt x="376959" y="13380"/>
                  </a:lnTo>
                  <a:lnTo>
                    <a:pt x="45553" y="244738"/>
                  </a:lnTo>
                  <a:close/>
                </a:path>
              </a:pathLst>
            </a:custGeom>
            <a:gradFill flip="none" rotWithShape="1">
              <a:gsLst>
                <a:gs pos="23000">
                  <a:schemeClr val="accent5">
                    <a:lumMod val="75000"/>
                  </a:schemeClr>
                </a:gs>
                <a:gs pos="43000">
                  <a:schemeClr val="accent5">
                    <a:lumMod val="20000"/>
                    <a:lumOff val="80000"/>
                  </a:schemeClr>
                </a:gs>
                <a:gs pos="58000">
                  <a:schemeClr val="accent5">
                    <a:lumMod val="50000"/>
                  </a:schemeClr>
                </a:gs>
              </a:gsLst>
              <a:lin ang="3360000" scaled="0"/>
              <a:tileRect/>
            </a:gradFill>
          </p:spPr>
          <p:txBody>
            <a:bodyPr wrap="square" lIns="0" tIns="0" rIns="0" bIns="0" rtlCol="0"/>
            <a:lstStyle/>
            <a:p>
              <a:endParaRPr sz="1100"/>
            </a:p>
          </p:txBody>
        </p:sp>
        <p:sp>
          <p:nvSpPr>
            <p:cNvPr id="16" name="object 13">
              <a:extLst>
                <a:ext uri="{FF2B5EF4-FFF2-40B4-BE49-F238E27FC236}">
                  <a16:creationId xmlns:a16="http://schemas.microsoft.com/office/drawing/2014/main" id="{1B6234D0-0496-B8AA-637D-057616941D05}"/>
                </a:ext>
              </a:extLst>
            </p:cNvPr>
            <p:cNvSpPr/>
            <p:nvPr/>
          </p:nvSpPr>
          <p:spPr>
            <a:xfrm>
              <a:off x="4746956" y="2707103"/>
              <a:ext cx="306471" cy="1691941"/>
            </a:xfrm>
            <a:custGeom>
              <a:avLst/>
              <a:gdLst>
                <a:gd name="connsiteX0" fmla="*/ 133350 w 133350"/>
                <a:gd name="connsiteY0" fmla="*/ 118762 h 741265"/>
                <a:gd name="connsiteX1" fmla="*/ 126815 w 133350"/>
                <a:gd name="connsiteY1" fmla="*/ 67708 h 741265"/>
                <a:gd name="connsiteX2" fmla="*/ 109304 w 133350"/>
                <a:gd name="connsiteY2" fmla="*/ 27436 h 741265"/>
                <a:gd name="connsiteX3" fmla="*/ 74300 w 133350"/>
                <a:gd name="connsiteY3" fmla="*/ 0 h 741265"/>
                <a:gd name="connsiteX4" fmla="*/ 45929 w 133350"/>
                <a:gd name="connsiteY4" fmla="*/ 9925 h 741265"/>
                <a:gd name="connsiteX5" fmla="*/ 24621 w 133350"/>
                <a:gd name="connsiteY5" fmla="*/ 28078 h 741265"/>
                <a:gd name="connsiteX6" fmla="*/ 6772 w 133350"/>
                <a:gd name="connsiteY6" fmla="*/ 66970 h 741265"/>
                <a:gd name="connsiteX7" fmla="*/ 15 w 133350"/>
                <a:gd name="connsiteY7" fmla="*/ 116172 h 741265"/>
                <a:gd name="connsiteX8" fmla="*/ 0 w 133350"/>
                <a:gd name="connsiteY8" fmla="*/ 622444 h 741265"/>
                <a:gd name="connsiteX9" fmla="*/ 750 w 133350"/>
                <a:gd name="connsiteY9" fmla="*/ 640369 h 741265"/>
                <a:gd name="connsiteX10" fmla="*/ 11127 w 133350"/>
                <a:gd name="connsiteY10" fmla="*/ 688546 h 741265"/>
                <a:gd name="connsiteX11" fmla="*/ 31387 w 133350"/>
                <a:gd name="connsiteY11" fmla="*/ 724023 h 741265"/>
                <a:gd name="connsiteX12" fmla="*/ 58565 w 133350"/>
                <a:gd name="connsiteY12" fmla="*/ 741265 h 741265"/>
                <a:gd name="connsiteX13" fmla="*/ 70126 w 133350"/>
                <a:gd name="connsiteY13" fmla="*/ 740193 h 741265"/>
                <a:gd name="connsiteX14" fmla="*/ 108279 w 133350"/>
                <a:gd name="connsiteY14" fmla="*/ 713216 h 741265"/>
                <a:gd name="connsiteX15" fmla="*/ 126386 w 133350"/>
                <a:gd name="connsiteY15" fmla="*/ 674412 h 741265"/>
                <a:gd name="connsiteX16" fmla="*/ 133330 w 133350"/>
                <a:gd name="connsiteY16" fmla="*/ 625315 h 741265"/>
                <a:gd name="connsiteX17" fmla="*/ 133350 w 133350"/>
                <a:gd name="connsiteY17" fmla="*/ 118762 h 741265"/>
                <a:gd name="connsiteX0" fmla="*/ 133350 w 133350"/>
                <a:gd name="connsiteY0" fmla="*/ 109898 h 732401"/>
                <a:gd name="connsiteX1" fmla="*/ 126815 w 133350"/>
                <a:gd name="connsiteY1" fmla="*/ 58844 h 732401"/>
                <a:gd name="connsiteX2" fmla="*/ 109304 w 133350"/>
                <a:gd name="connsiteY2" fmla="*/ 18572 h 732401"/>
                <a:gd name="connsiteX3" fmla="*/ 79224 w 133350"/>
                <a:gd name="connsiteY3" fmla="*/ 0 h 732401"/>
                <a:gd name="connsiteX4" fmla="*/ 45929 w 133350"/>
                <a:gd name="connsiteY4" fmla="*/ 1061 h 732401"/>
                <a:gd name="connsiteX5" fmla="*/ 24621 w 133350"/>
                <a:gd name="connsiteY5" fmla="*/ 19214 h 732401"/>
                <a:gd name="connsiteX6" fmla="*/ 6772 w 133350"/>
                <a:gd name="connsiteY6" fmla="*/ 58106 h 732401"/>
                <a:gd name="connsiteX7" fmla="*/ 15 w 133350"/>
                <a:gd name="connsiteY7" fmla="*/ 107308 h 732401"/>
                <a:gd name="connsiteX8" fmla="*/ 0 w 133350"/>
                <a:gd name="connsiteY8" fmla="*/ 613580 h 732401"/>
                <a:gd name="connsiteX9" fmla="*/ 750 w 133350"/>
                <a:gd name="connsiteY9" fmla="*/ 631505 h 732401"/>
                <a:gd name="connsiteX10" fmla="*/ 11127 w 133350"/>
                <a:gd name="connsiteY10" fmla="*/ 679682 h 732401"/>
                <a:gd name="connsiteX11" fmla="*/ 31387 w 133350"/>
                <a:gd name="connsiteY11" fmla="*/ 715159 h 732401"/>
                <a:gd name="connsiteX12" fmla="*/ 58565 w 133350"/>
                <a:gd name="connsiteY12" fmla="*/ 732401 h 732401"/>
                <a:gd name="connsiteX13" fmla="*/ 70126 w 133350"/>
                <a:gd name="connsiteY13" fmla="*/ 731329 h 732401"/>
                <a:gd name="connsiteX14" fmla="*/ 108279 w 133350"/>
                <a:gd name="connsiteY14" fmla="*/ 704352 h 732401"/>
                <a:gd name="connsiteX15" fmla="*/ 126386 w 133350"/>
                <a:gd name="connsiteY15" fmla="*/ 665548 h 732401"/>
                <a:gd name="connsiteX16" fmla="*/ 133330 w 133350"/>
                <a:gd name="connsiteY16" fmla="*/ 616451 h 732401"/>
                <a:gd name="connsiteX17" fmla="*/ 133350 w 133350"/>
                <a:gd name="connsiteY17" fmla="*/ 109898 h 732401"/>
                <a:gd name="connsiteX0" fmla="*/ 133350 w 133350"/>
                <a:gd name="connsiteY0" fmla="*/ 109898 h 732401"/>
                <a:gd name="connsiteX1" fmla="*/ 126815 w 133350"/>
                <a:gd name="connsiteY1" fmla="*/ 58844 h 732401"/>
                <a:gd name="connsiteX2" fmla="*/ 109304 w 133350"/>
                <a:gd name="connsiteY2" fmla="*/ 18572 h 732401"/>
                <a:gd name="connsiteX3" fmla="*/ 79224 w 133350"/>
                <a:gd name="connsiteY3" fmla="*/ 0 h 732401"/>
                <a:gd name="connsiteX4" fmla="*/ 45929 w 133350"/>
                <a:gd name="connsiteY4" fmla="*/ 1061 h 732401"/>
                <a:gd name="connsiteX5" fmla="*/ 24621 w 133350"/>
                <a:gd name="connsiteY5" fmla="*/ 19214 h 732401"/>
                <a:gd name="connsiteX6" fmla="*/ 6772 w 133350"/>
                <a:gd name="connsiteY6" fmla="*/ 58106 h 732401"/>
                <a:gd name="connsiteX7" fmla="*/ 15 w 133350"/>
                <a:gd name="connsiteY7" fmla="*/ 107308 h 732401"/>
                <a:gd name="connsiteX8" fmla="*/ 0 w 133350"/>
                <a:gd name="connsiteY8" fmla="*/ 613580 h 732401"/>
                <a:gd name="connsiteX9" fmla="*/ 750 w 133350"/>
                <a:gd name="connsiteY9" fmla="*/ 631505 h 732401"/>
                <a:gd name="connsiteX10" fmla="*/ 11127 w 133350"/>
                <a:gd name="connsiteY10" fmla="*/ 679682 h 732401"/>
                <a:gd name="connsiteX11" fmla="*/ 31387 w 133350"/>
                <a:gd name="connsiteY11" fmla="*/ 715159 h 732401"/>
                <a:gd name="connsiteX12" fmla="*/ 58565 w 133350"/>
                <a:gd name="connsiteY12" fmla="*/ 732401 h 732401"/>
                <a:gd name="connsiteX13" fmla="*/ 70126 w 133350"/>
                <a:gd name="connsiteY13" fmla="*/ 731329 h 732401"/>
                <a:gd name="connsiteX14" fmla="*/ 108279 w 133350"/>
                <a:gd name="connsiteY14" fmla="*/ 704352 h 732401"/>
                <a:gd name="connsiteX15" fmla="*/ 126386 w 133350"/>
                <a:gd name="connsiteY15" fmla="*/ 665548 h 732401"/>
                <a:gd name="connsiteX16" fmla="*/ 133330 w 133350"/>
                <a:gd name="connsiteY16" fmla="*/ 616451 h 732401"/>
                <a:gd name="connsiteX17" fmla="*/ 133350 w 133350"/>
                <a:gd name="connsiteY17" fmla="*/ 109898 h 732401"/>
                <a:gd name="connsiteX0" fmla="*/ 133350 w 133350"/>
                <a:gd name="connsiteY0" fmla="*/ 112704 h 735207"/>
                <a:gd name="connsiteX1" fmla="*/ 126815 w 133350"/>
                <a:gd name="connsiteY1" fmla="*/ 61650 h 735207"/>
                <a:gd name="connsiteX2" fmla="*/ 109304 w 133350"/>
                <a:gd name="connsiteY2" fmla="*/ 21378 h 735207"/>
                <a:gd name="connsiteX3" fmla="*/ 79224 w 133350"/>
                <a:gd name="connsiteY3" fmla="*/ 2806 h 735207"/>
                <a:gd name="connsiteX4" fmla="*/ 45929 w 133350"/>
                <a:gd name="connsiteY4" fmla="*/ 3867 h 735207"/>
                <a:gd name="connsiteX5" fmla="*/ 24621 w 133350"/>
                <a:gd name="connsiteY5" fmla="*/ 22020 h 735207"/>
                <a:gd name="connsiteX6" fmla="*/ 6772 w 133350"/>
                <a:gd name="connsiteY6" fmla="*/ 60912 h 735207"/>
                <a:gd name="connsiteX7" fmla="*/ 15 w 133350"/>
                <a:gd name="connsiteY7" fmla="*/ 110114 h 735207"/>
                <a:gd name="connsiteX8" fmla="*/ 0 w 133350"/>
                <a:gd name="connsiteY8" fmla="*/ 616386 h 735207"/>
                <a:gd name="connsiteX9" fmla="*/ 750 w 133350"/>
                <a:gd name="connsiteY9" fmla="*/ 634311 h 735207"/>
                <a:gd name="connsiteX10" fmla="*/ 11127 w 133350"/>
                <a:gd name="connsiteY10" fmla="*/ 682488 h 735207"/>
                <a:gd name="connsiteX11" fmla="*/ 31387 w 133350"/>
                <a:gd name="connsiteY11" fmla="*/ 717965 h 735207"/>
                <a:gd name="connsiteX12" fmla="*/ 58565 w 133350"/>
                <a:gd name="connsiteY12" fmla="*/ 735207 h 735207"/>
                <a:gd name="connsiteX13" fmla="*/ 70126 w 133350"/>
                <a:gd name="connsiteY13" fmla="*/ 734135 h 735207"/>
                <a:gd name="connsiteX14" fmla="*/ 108279 w 133350"/>
                <a:gd name="connsiteY14" fmla="*/ 707158 h 735207"/>
                <a:gd name="connsiteX15" fmla="*/ 126386 w 133350"/>
                <a:gd name="connsiteY15" fmla="*/ 668354 h 735207"/>
                <a:gd name="connsiteX16" fmla="*/ 133330 w 133350"/>
                <a:gd name="connsiteY16" fmla="*/ 619257 h 735207"/>
                <a:gd name="connsiteX17" fmla="*/ 133350 w 133350"/>
                <a:gd name="connsiteY17" fmla="*/ 112704 h 735207"/>
                <a:gd name="connsiteX0" fmla="*/ 133350 w 133350"/>
                <a:gd name="connsiteY0" fmla="*/ 112704 h 735207"/>
                <a:gd name="connsiteX1" fmla="*/ 126815 w 133350"/>
                <a:gd name="connsiteY1" fmla="*/ 61650 h 735207"/>
                <a:gd name="connsiteX2" fmla="*/ 109304 w 133350"/>
                <a:gd name="connsiteY2" fmla="*/ 21378 h 735207"/>
                <a:gd name="connsiteX3" fmla="*/ 79224 w 133350"/>
                <a:gd name="connsiteY3" fmla="*/ 2806 h 735207"/>
                <a:gd name="connsiteX4" fmla="*/ 45929 w 133350"/>
                <a:gd name="connsiteY4" fmla="*/ 3867 h 735207"/>
                <a:gd name="connsiteX5" fmla="*/ 24621 w 133350"/>
                <a:gd name="connsiteY5" fmla="*/ 22020 h 735207"/>
                <a:gd name="connsiteX6" fmla="*/ 6772 w 133350"/>
                <a:gd name="connsiteY6" fmla="*/ 60912 h 735207"/>
                <a:gd name="connsiteX7" fmla="*/ 15 w 133350"/>
                <a:gd name="connsiteY7" fmla="*/ 110114 h 735207"/>
                <a:gd name="connsiteX8" fmla="*/ 0 w 133350"/>
                <a:gd name="connsiteY8" fmla="*/ 616386 h 735207"/>
                <a:gd name="connsiteX9" fmla="*/ 750 w 133350"/>
                <a:gd name="connsiteY9" fmla="*/ 658933 h 735207"/>
                <a:gd name="connsiteX10" fmla="*/ 11127 w 133350"/>
                <a:gd name="connsiteY10" fmla="*/ 682488 h 735207"/>
                <a:gd name="connsiteX11" fmla="*/ 31387 w 133350"/>
                <a:gd name="connsiteY11" fmla="*/ 717965 h 735207"/>
                <a:gd name="connsiteX12" fmla="*/ 58565 w 133350"/>
                <a:gd name="connsiteY12" fmla="*/ 735207 h 735207"/>
                <a:gd name="connsiteX13" fmla="*/ 70126 w 133350"/>
                <a:gd name="connsiteY13" fmla="*/ 734135 h 735207"/>
                <a:gd name="connsiteX14" fmla="*/ 108279 w 133350"/>
                <a:gd name="connsiteY14" fmla="*/ 707158 h 735207"/>
                <a:gd name="connsiteX15" fmla="*/ 126386 w 133350"/>
                <a:gd name="connsiteY15" fmla="*/ 668354 h 735207"/>
                <a:gd name="connsiteX16" fmla="*/ 133330 w 133350"/>
                <a:gd name="connsiteY16" fmla="*/ 619257 h 735207"/>
                <a:gd name="connsiteX17" fmla="*/ 133350 w 133350"/>
                <a:gd name="connsiteY17" fmla="*/ 112704 h 735207"/>
                <a:gd name="connsiteX0" fmla="*/ 133350 w 133350"/>
                <a:gd name="connsiteY0" fmla="*/ 112704 h 735207"/>
                <a:gd name="connsiteX1" fmla="*/ 126815 w 133350"/>
                <a:gd name="connsiteY1" fmla="*/ 61650 h 735207"/>
                <a:gd name="connsiteX2" fmla="*/ 109304 w 133350"/>
                <a:gd name="connsiteY2" fmla="*/ 21378 h 735207"/>
                <a:gd name="connsiteX3" fmla="*/ 79224 w 133350"/>
                <a:gd name="connsiteY3" fmla="*/ 2806 h 735207"/>
                <a:gd name="connsiteX4" fmla="*/ 45929 w 133350"/>
                <a:gd name="connsiteY4" fmla="*/ 3867 h 735207"/>
                <a:gd name="connsiteX5" fmla="*/ 24621 w 133350"/>
                <a:gd name="connsiteY5" fmla="*/ 22020 h 735207"/>
                <a:gd name="connsiteX6" fmla="*/ 6772 w 133350"/>
                <a:gd name="connsiteY6" fmla="*/ 60912 h 735207"/>
                <a:gd name="connsiteX7" fmla="*/ 15 w 133350"/>
                <a:gd name="connsiteY7" fmla="*/ 110114 h 735207"/>
                <a:gd name="connsiteX8" fmla="*/ 0 w 133350"/>
                <a:gd name="connsiteY8" fmla="*/ 616386 h 735207"/>
                <a:gd name="connsiteX9" fmla="*/ 1735 w 133350"/>
                <a:gd name="connsiteY9" fmla="*/ 668782 h 735207"/>
                <a:gd name="connsiteX10" fmla="*/ 11127 w 133350"/>
                <a:gd name="connsiteY10" fmla="*/ 682488 h 735207"/>
                <a:gd name="connsiteX11" fmla="*/ 31387 w 133350"/>
                <a:gd name="connsiteY11" fmla="*/ 717965 h 735207"/>
                <a:gd name="connsiteX12" fmla="*/ 58565 w 133350"/>
                <a:gd name="connsiteY12" fmla="*/ 735207 h 735207"/>
                <a:gd name="connsiteX13" fmla="*/ 70126 w 133350"/>
                <a:gd name="connsiteY13" fmla="*/ 734135 h 735207"/>
                <a:gd name="connsiteX14" fmla="*/ 108279 w 133350"/>
                <a:gd name="connsiteY14" fmla="*/ 707158 h 735207"/>
                <a:gd name="connsiteX15" fmla="*/ 126386 w 133350"/>
                <a:gd name="connsiteY15" fmla="*/ 668354 h 735207"/>
                <a:gd name="connsiteX16" fmla="*/ 133330 w 133350"/>
                <a:gd name="connsiteY16" fmla="*/ 619257 h 735207"/>
                <a:gd name="connsiteX17" fmla="*/ 133350 w 133350"/>
                <a:gd name="connsiteY17" fmla="*/ 112704 h 735207"/>
                <a:gd name="connsiteX0" fmla="*/ 133350 w 133350"/>
                <a:gd name="connsiteY0" fmla="*/ 112704 h 735207"/>
                <a:gd name="connsiteX1" fmla="*/ 126815 w 133350"/>
                <a:gd name="connsiteY1" fmla="*/ 61650 h 735207"/>
                <a:gd name="connsiteX2" fmla="*/ 109304 w 133350"/>
                <a:gd name="connsiteY2" fmla="*/ 21378 h 735207"/>
                <a:gd name="connsiteX3" fmla="*/ 79224 w 133350"/>
                <a:gd name="connsiteY3" fmla="*/ 2806 h 735207"/>
                <a:gd name="connsiteX4" fmla="*/ 45929 w 133350"/>
                <a:gd name="connsiteY4" fmla="*/ 3867 h 735207"/>
                <a:gd name="connsiteX5" fmla="*/ 24621 w 133350"/>
                <a:gd name="connsiteY5" fmla="*/ 22020 h 735207"/>
                <a:gd name="connsiteX6" fmla="*/ 6772 w 133350"/>
                <a:gd name="connsiteY6" fmla="*/ 60912 h 735207"/>
                <a:gd name="connsiteX7" fmla="*/ 15 w 133350"/>
                <a:gd name="connsiteY7" fmla="*/ 110114 h 735207"/>
                <a:gd name="connsiteX8" fmla="*/ 0 w 133350"/>
                <a:gd name="connsiteY8" fmla="*/ 616386 h 735207"/>
                <a:gd name="connsiteX9" fmla="*/ 1735 w 133350"/>
                <a:gd name="connsiteY9" fmla="*/ 668782 h 735207"/>
                <a:gd name="connsiteX10" fmla="*/ 13097 w 133350"/>
                <a:gd name="connsiteY10" fmla="*/ 703170 h 735207"/>
                <a:gd name="connsiteX11" fmla="*/ 31387 w 133350"/>
                <a:gd name="connsiteY11" fmla="*/ 717965 h 735207"/>
                <a:gd name="connsiteX12" fmla="*/ 58565 w 133350"/>
                <a:gd name="connsiteY12" fmla="*/ 735207 h 735207"/>
                <a:gd name="connsiteX13" fmla="*/ 70126 w 133350"/>
                <a:gd name="connsiteY13" fmla="*/ 734135 h 735207"/>
                <a:gd name="connsiteX14" fmla="*/ 108279 w 133350"/>
                <a:gd name="connsiteY14" fmla="*/ 707158 h 735207"/>
                <a:gd name="connsiteX15" fmla="*/ 126386 w 133350"/>
                <a:gd name="connsiteY15" fmla="*/ 668354 h 735207"/>
                <a:gd name="connsiteX16" fmla="*/ 133330 w 133350"/>
                <a:gd name="connsiteY16" fmla="*/ 619257 h 735207"/>
                <a:gd name="connsiteX17" fmla="*/ 133350 w 133350"/>
                <a:gd name="connsiteY17" fmla="*/ 112704 h 735207"/>
                <a:gd name="connsiteX0" fmla="*/ 133350 w 133350"/>
                <a:gd name="connsiteY0" fmla="*/ 112704 h 734135"/>
                <a:gd name="connsiteX1" fmla="*/ 126815 w 133350"/>
                <a:gd name="connsiteY1" fmla="*/ 61650 h 734135"/>
                <a:gd name="connsiteX2" fmla="*/ 109304 w 133350"/>
                <a:gd name="connsiteY2" fmla="*/ 21378 h 734135"/>
                <a:gd name="connsiteX3" fmla="*/ 79224 w 133350"/>
                <a:gd name="connsiteY3" fmla="*/ 2806 h 734135"/>
                <a:gd name="connsiteX4" fmla="*/ 45929 w 133350"/>
                <a:gd name="connsiteY4" fmla="*/ 3867 h 734135"/>
                <a:gd name="connsiteX5" fmla="*/ 24621 w 133350"/>
                <a:gd name="connsiteY5" fmla="*/ 22020 h 734135"/>
                <a:gd name="connsiteX6" fmla="*/ 6772 w 133350"/>
                <a:gd name="connsiteY6" fmla="*/ 60912 h 734135"/>
                <a:gd name="connsiteX7" fmla="*/ 15 w 133350"/>
                <a:gd name="connsiteY7" fmla="*/ 110114 h 734135"/>
                <a:gd name="connsiteX8" fmla="*/ 0 w 133350"/>
                <a:gd name="connsiteY8" fmla="*/ 616386 h 734135"/>
                <a:gd name="connsiteX9" fmla="*/ 1735 w 133350"/>
                <a:gd name="connsiteY9" fmla="*/ 668782 h 734135"/>
                <a:gd name="connsiteX10" fmla="*/ 13097 w 133350"/>
                <a:gd name="connsiteY10" fmla="*/ 703170 h 734135"/>
                <a:gd name="connsiteX11" fmla="*/ 31387 w 133350"/>
                <a:gd name="connsiteY11" fmla="*/ 717965 h 734135"/>
                <a:gd name="connsiteX12" fmla="*/ 53641 w 133350"/>
                <a:gd name="connsiteY12" fmla="*/ 720434 h 734135"/>
                <a:gd name="connsiteX13" fmla="*/ 70126 w 133350"/>
                <a:gd name="connsiteY13" fmla="*/ 734135 h 734135"/>
                <a:gd name="connsiteX14" fmla="*/ 108279 w 133350"/>
                <a:gd name="connsiteY14" fmla="*/ 707158 h 734135"/>
                <a:gd name="connsiteX15" fmla="*/ 126386 w 133350"/>
                <a:gd name="connsiteY15" fmla="*/ 668354 h 734135"/>
                <a:gd name="connsiteX16" fmla="*/ 133330 w 133350"/>
                <a:gd name="connsiteY16" fmla="*/ 619257 h 734135"/>
                <a:gd name="connsiteX17" fmla="*/ 133350 w 133350"/>
                <a:gd name="connsiteY17" fmla="*/ 112704 h 734135"/>
                <a:gd name="connsiteX0" fmla="*/ 133350 w 133350"/>
                <a:gd name="connsiteY0" fmla="*/ 112704 h 720434"/>
                <a:gd name="connsiteX1" fmla="*/ 126815 w 133350"/>
                <a:gd name="connsiteY1" fmla="*/ 61650 h 720434"/>
                <a:gd name="connsiteX2" fmla="*/ 109304 w 133350"/>
                <a:gd name="connsiteY2" fmla="*/ 21378 h 720434"/>
                <a:gd name="connsiteX3" fmla="*/ 79224 w 133350"/>
                <a:gd name="connsiteY3" fmla="*/ 2806 h 720434"/>
                <a:gd name="connsiteX4" fmla="*/ 45929 w 133350"/>
                <a:gd name="connsiteY4" fmla="*/ 3867 h 720434"/>
                <a:gd name="connsiteX5" fmla="*/ 24621 w 133350"/>
                <a:gd name="connsiteY5" fmla="*/ 22020 h 720434"/>
                <a:gd name="connsiteX6" fmla="*/ 6772 w 133350"/>
                <a:gd name="connsiteY6" fmla="*/ 60912 h 720434"/>
                <a:gd name="connsiteX7" fmla="*/ 15 w 133350"/>
                <a:gd name="connsiteY7" fmla="*/ 110114 h 720434"/>
                <a:gd name="connsiteX8" fmla="*/ 0 w 133350"/>
                <a:gd name="connsiteY8" fmla="*/ 616386 h 720434"/>
                <a:gd name="connsiteX9" fmla="*/ 1735 w 133350"/>
                <a:gd name="connsiteY9" fmla="*/ 668782 h 720434"/>
                <a:gd name="connsiteX10" fmla="*/ 13097 w 133350"/>
                <a:gd name="connsiteY10" fmla="*/ 703170 h 720434"/>
                <a:gd name="connsiteX11" fmla="*/ 31387 w 133350"/>
                <a:gd name="connsiteY11" fmla="*/ 717965 h 720434"/>
                <a:gd name="connsiteX12" fmla="*/ 53641 w 133350"/>
                <a:gd name="connsiteY12" fmla="*/ 720434 h 720434"/>
                <a:gd name="connsiteX13" fmla="*/ 82930 w 133350"/>
                <a:gd name="connsiteY13" fmla="*/ 720347 h 720434"/>
                <a:gd name="connsiteX14" fmla="*/ 108279 w 133350"/>
                <a:gd name="connsiteY14" fmla="*/ 707158 h 720434"/>
                <a:gd name="connsiteX15" fmla="*/ 126386 w 133350"/>
                <a:gd name="connsiteY15" fmla="*/ 668354 h 720434"/>
                <a:gd name="connsiteX16" fmla="*/ 133330 w 133350"/>
                <a:gd name="connsiteY16" fmla="*/ 619257 h 720434"/>
                <a:gd name="connsiteX17" fmla="*/ 133350 w 133350"/>
                <a:gd name="connsiteY17" fmla="*/ 112704 h 720434"/>
                <a:gd name="connsiteX0" fmla="*/ 133350 w 133350"/>
                <a:gd name="connsiteY0" fmla="*/ 112704 h 720434"/>
                <a:gd name="connsiteX1" fmla="*/ 126815 w 133350"/>
                <a:gd name="connsiteY1" fmla="*/ 61650 h 720434"/>
                <a:gd name="connsiteX2" fmla="*/ 109304 w 133350"/>
                <a:gd name="connsiteY2" fmla="*/ 21378 h 720434"/>
                <a:gd name="connsiteX3" fmla="*/ 79224 w 133350"/>
                <a:gd name="connsiteY3" fmla="*/ 2806 h 720434"/>
                <a:gd name="connsiteX4" fmla="*/ 45929 w 133350"/>
                <a:gd name="connsiteY4" fmla="*/ 3867 h 720434"/>
                <a:gd name="connsiteX5" fmla="*/ 24621 w 133350"/>
                <a:gd name="connsiteY5" fmla="*/ 22020 h 720434"/>
                <a:gd name="connsiteX6" fmla="*/ 6772 w 133350"/>
                <a:gd name="connsiteY6" fmla="*/ 60912 h 720434"/>
                <a:gd name="connsiteX7" fmla="*/ 15 w 133350"/>
                <a:gd name="connsiteY7" fmla="*/ 110114 h 720434"/>
                <a:gd name="connsiteX8" fmla="*/ 0 w 133350"/>
                <a:gd name="connsiteY8" fmla="*/ 616386 h 720434"/>
                <a:gd name="connsiteX9" fmla="*/ 1735 w 133350"/>
                <a:gd name="connsiteY9" fmla="*/ 668782 h 720434"/>
                <a:gd name="connsiteX10" fmla="*/ 13097 w 133350"/>
                <a:gd name="connsiteY10" fmla="*/ 703170 h 720434"/>
                <a:gd name="connsiteX11" fmla="*/ 31387 w 133350"/>
                <a:gd name="connsiteY11" fmla="*/ 717965 h 720434"/>
                <a:gd name="connsiteX12" fmla="*/ 53641 w 133350"/>
                <a:gd name="connsiteY12" fmla="*/ 720434 h 720434"/>
                <a:gd name="connsiteX13" fmla="*/ 82930 w 133350"/>
                <a:gd name="connsiteY13" fmla="*/ 720347 h 720434"/>
                <a:gd name="connsiteX14" fmla="*/ 116158 w 133350"/>
                <a:gd name="connsiteY14" fmla="*/ 703219 h 720434"/>
                <a:gd name="connsiteX15" fmla="*/ 126386 w 133350"/>
                <a:gd name="connsiteY15" fmla="*/ 668354 h 720434"/>
                <a:gd name="connsiteX16" fmla="*/ 133330 w 133350"/>
                <a:gd name="connsiteY16" fmla="*/ 619257 h 720434"/>
                <a:gd name="connsiteX17" fmla="*/ 133350 w 133350"/>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24621 w 134265"/>
                <a:gd name="connsiteY5" fmla="*/ 22020 h 720434"/>
                <a:gd name="connsiteX6" fmla="*/ 6772 w 134265"/>
                <a:gd name="connsiteY6" fmla="*/ 60912 h 720434"/>
                <a:gd name="connsiteX7" fmla="*/ 15 w 134265"/>
                <a:gd name="connsiteY7" fmla="*/ 110114 h 720434"/>
                <a:gd name="connsiteX8" fmla="*/ 0 w 134265"/>
                <a:gd name="connsiteY8" fmla="*/ 616386 h 720434"/>
                <a:gd name="connsiteX9" fmla="*/ 1735 w 134265"/>
                <a:gd name="connsiteY9" fmla="*/ 668782 h 720434"/>
                <a:gd name="connsiteX10" fmla="*/ 13097 w 134265"/>
                <a:gd name="connsiteY10" fmla="*/ 703170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6158 w 134265"/>
                <a:gd name="connsiteY14" fmla="*/ 703219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24621 w 134265"/>
                <a:gd name="connsiteY5" fmla="*/ 22020 h 720434"/>
                <a:gd name="connsiteX6" fmla="*/ 6772 w 134265"/>
                <a:gd name="connsiteY6" fmla="*/ 60912 h 720434"/>
                <a:gd name="connsiteX7" fmla="*/ 15 w 134265"/>
                <a:gd name="connsiteY7" fmla="*/ 110114 h 720434"/>
                <a:gd name="connsiteX8" fmla="*/ 0 w 134265"/>
                <a:gd name="connsiteY8" fmla="*/ 616386 h 720434"/>
                <a:gd name="connsiteX9" fmla="*/ 1735 w 134265"/>
                <a:gd name="connsiteY9" fmla="*/ 668782 h 720434"/>
                <a:gd name="connsiteX10" fmla="*/ 13097 w 134265"/>
                <a:gd name="connsiteY10" fmla="*/ 703170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5173 w 134265"/>
                <a:gd name="connsiteY14" fmla="*/ 709128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24621 w 134265"/>
                <a:gd name="connsiteY5" fmla="*/ 22020 h 720434"/>
                <a:gd name="connsiteX6" fmla="*/ 6772 w 134265"/>
                <a:gd name="connsiteY6" fmla="*/ 60912 h 720434"/>
                <a:gd name="connsiteX7" fmla="*/ 15 w 134265"/>
                <a:gd name="connsiteY7" fmla="*/ 110114 h 720434"/>
                <a:gd name="connsiteX8" fmla="*/ 0 w 134265"/>
                <a:gd name="connsiteY8" fmla="*/ 616386 h 720434"/>
                <a:gd name="connsiteX9" fmla="*/ 1735 w 134265"/>
                <a:gd name="connsiteY9" fmla="*/ 668782 h 720434"/>
                <a:gd name="connsiteX10" fmla="*/ 11127 w 134265"/>
                <a:gd name="connsiteY10" fmla="*/ 696276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5173 w 134265"/>
                <a:gd name="connsiteY14" fmla="*/ 709128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24621 w 134265"/>
                <a:gd name="connsiteY5" fmla="*/ 22020 h 720434"/>
                <a:gd name="connsiteX6" fmla="*/ 6772 w 134265"/>
                <a:gd name="connsiteY6" fmla="*/ 60912 h 720434"/>
                <a:gd name="connsiteX7" fmla="*/ 15 w 134265"/>
                <a:gd name="connsiteY7" fmla="*/ 110114 h 720434"/>
                <a:gd name="connsiteX8" fmla="*/ 0 w 134265"/>
                <a:gd name="connsiteY8" fmla="*/ 616386 h 720434"/>
                <a:gd name="connsiteX9" fmla="*/ 1735 w 134265"/>
                <a:gd name="connsiteY9" fmla="*/ 668782 h 720434"/>
                <a:gd name="connsiteX10" fmla="*/ 11127 w 134265"/>
                <a:gd name="connsiteY10" fmla="*/ 696276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5173 w 134265"/>
                <a:gd name="connsiteY14" fmla="*/ 709128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24621 w 134265"/>
                <a:gd name="connsiteY5" fmla="*/ 22020 h 720434"/>
                <a:gd name="connsiteX6" fmla="*/ 6772 w 134265"/>
                <a:gd name="connsiteY6" fmla="*/ 60912 h 720434"/>
                <a:gd name="connsiteX7" fmla="*/ 15 w 134265"/>
                <a:gd name="connsiteY7" fmla="*/ 110114 h 720434"/>
                <a:gd name="connsiteX8" fmla="*/ 0 w 134265"/>
                <a:gd name="connsiteY8" fmla="*/ 616386 h 720434"/>
                <a:gd name="connsiteX9" fmla="*/ 1735 w 134265"/>
                <a:gd name="connsiteY9" fmla="*/ 668782 h 720434"/>
                <a:gd name="connsiteX10" fmla="*/ 11127 w 134265"/>
                <a:gd name="connsiteY10" fmla="*/ 696276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5173 w 134265"/>
                <a:gd name="connsiteY14" fmla="*/ 709128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3472 w 134387"/>
                <a:gd name="connsiteY0" fmla="*/ 112704 h 720434"/>
                <a:gd name="connsiteX1" fmla="*/ 126937 w 134387"/>
                <a:gd name="connsiteY1" fmla="*/ 61650 h 720434"/>
                <a:gd name="connsiteX2" fmla="*/ 109426 w 134387"/>
                <a:gd name="connsiteY2" fmla="*/ 21378 h 720434"/>
                <a:gd name="connsiteX3" fmla="*/ 79346 w 134387"/>
                <a:gd name="connsiteY3" fmla="*/ 2806 h 720434"/>
                <a:gd name="connsiteX4" fmla="*/ 46051 w 134387"/>
                <a:gd name="connsiteY4" fmla="*/ 3867 h 720434"/>
                <a:gd name="connsiteX5" fmla="*/ 24743 w 134387"/>
                <a:gd name="connsiteY5" fmla="*/ 22020 h 720434"/>
                <a:gd name="connsiteX6" fmla="*/ 0 w 134387"/>
                <a:gd name="connsiteY6" fmla="*/ 49093 h 720434"/>
                <a:gd name="connsiteX7" fmla="*/ 137 w 134387"/>
                <a:gd name="connsiteY7" fmla="*/ 110114 h 720434"/>
                <a:gd name="connsiteX8" fmla="*/ 122 w 134387"/>
                <a:gd name="connsiteY8" fmla="*/ 616386 h 720434"/>
                <a:gd name="connsiteX9" fmla="*/ 1857 w 134387"/>
                <a:gd name="connsiteY9" fmla="*/ 668782 h 720434"/>
                <a:gd name="connsiteX10" fmla="*/ 11249 w 134387"/>
                <a:gd name="connsiteY10" fmla="*/ 696276 h 720434"/>
                <a:gd name="connsiteX11" fmla="*/ 31509 w 134387"/>
                <a:gd name="connsiteY11" fmla="*/ 717965 h 720434"/>
                <a:gd name="connsiteX12" fmla="*/ 53763 w 134387"/>
                <a:gd name="connsiteY12" fmla="*/ 720434 h 720434"/>
                <a:gd name="connsiteX13" fmla="*/ 83052 w 134387"/>
                <a:gd name="connsiteY13" fmla="*/ 720347 h 720434"/>
                <a:gd name="connsiteX14" fmla="*/ 115295 w 134387"/>
                <a:gd name="connsiteY14" fmla="*/ 709128 h 720434"/>
                <a:gd name="connsiteX15" fmla="*/ 134387 w 134387"/>
                <a:gd name="connsiteY15" fmla="*/ 670324 h 720434"/>
                <a:gd name="connsiteX16" fmla="*/ 133452 w 134387"/>
                <a:gd name="connsiteY16" fmla="*/ 619257 h 720434"/>
                <a:gd name="connsiteX17" fmla="*/ 133472 w 134387"/>
                <a:gd name="connsiteY17" fmla="*/ 112704 h 720434"/>
                <a:gd name="connsiteX0" fmla="*/ 133472 w 134387"/>
                <a:gd name="connsiteY0" fmla="*/ 112704 h 720434"/>
                <a:gd name="connsiteX1" fmla="*/ 126937 w 134387"/>
                <a:gd name="connsiteY1" fmla="*/ 61650 h 720434"/>
                <a:gd name="connsiteX2" fmla="*/ 109426 w 134387"/>
                <a:gd name="connsiteY2" fmla="*/ 21378 h 720434"/>
                <a:gd name="connsiteX3" fmla="*/ 79346 w 134387"/>
                <a:gd name="connsiteY3" fmla="*/ 2806 h 720434"/>
                <a:gd name="connsiteX4" fmla="*/ 46051 w 134387"/>
                <a:gd name="connsiteY4" fmla="*/ 3867 h 720434"/>
                <a:gd name="connsiteX5" fmla="*/ 19818 w 134387"/>
                <a:gd name="connsiteY5" fmla="*/ 16111 h 720434"/>
                <a:gd name="connsiteX6" fmla="*/ 0 w 134387"/>
                <a:gd name="connsiteY6" fmla="*/ 49093 h 720434"/>
                <a:gd name="connsiteX7" fmla="*/ 137 w 134387"/>
                <a:gd name="connsiteY7" fmla="*/ 110114 h 720434"/>
                <a:gd name="connsiteX8" fmla="*/ 122 w 134387"/>
                <a:gd name="connsiteY8" fmla="*/ 616386 h 720434"/>
                <a:gd name="connsiteX9" fmla="*/ 1857 w 134387"/>
                <a:gd name="connsiteY9" fmla="*/ 668782 h 720434"/>
                <a:gd name="connsiteX10" fmla="*/ 11249 w 134387"/>
                <a:gd name="connsiteY10" fmla="*/ 696276 h 720434"/>
                <a:gd name="connsiteX11" fmla="*/ 31509 w 134387"/>
                <a:gd name="connsiteY11" fmla="*/ 717965 h 720434"/>
                <a:gd name="connsiteX12" fmla="*/ 53763 w 134387"/>
                <a:gd name="connsiteY12" fmla="*/ 720434 h 720434"/>
                <a:gd name="connsiteX13" fmla="*/ 83052 w 134387"/>
                <a:gd name="connsiteY13" fmla="*/ 720347 h 720434"/>
                <a:gd name="connsiteX14" fmla="*/ 115295 w 134387"/>
                <a:gd name="connsiteY14" fmla="*/ 709128 h 720434"/>
                <a:gd name="connsiteX15" fmla="*/ 134387 w 134387"/>
                <a:gd name="connsiteY15" fmla="*/ 670324 h 720434"/>
                <a:gd name="connsiteX16" fmla="*/ 133452 w 134387"/>
                <a:gd name="connsiteY16" fmla="*/ 619257 h 720434"/>
                <a:gd name="connsiteX17" fmla="*/ 133472 w 134387"/>
                <a:gd name="connsiteY17" fmla="*/ 112704 h 720434"/>
                <a:gd name="connsiteX0" fmla="*/ 133472 w 134387"/>
                <a:gd name="connsiteY0" fmla="*/ 112704 h 720434"/>
                <a:gd name="connsiteX1" fmla="*/ 126937 w 134387"/>
                <a:gd name="connsiteY1" fmla="*/ 61650 h 720434"/>
                <a:gd name="connsiteX2" fmla="*/ 109426 w 134387"/>
                <a:gd name="connsiteY2" fmla="*/ 21378 h 720434"/>
                <a:gd name="connsiteX3" fmla="*/ 79346 w 134387"/>
                <a:gd name="connsiteY3" fmla="*/ 2806 h 720434"/>
                <a:gd name="connsiteX4" fmla="*/ 46051 w 134387"/>
                <a:gd name="connsiteY4" fmla="*/ 3867 h 720434"/>
                <a:gd name="connsiteX5" fmla="*/ 19818 w 134387"/>
                <a:gd name="connsiteY5" fmla="*/ 16111 h 720434"/>
                <a:gd name="connsiteX6" fmla="*/ 0 w 134387"/>
                <a:gd name="connsiteY6" fmla="*/ 49093 h 720434"/>
                <a:gd name="connsiteX7" fmla="*/ 137 w 134387"/>
                <a:gd name="connsiteY7" fmla="*/ 110114 h 720434"/>
                <a:gd name="connsiteX8" fmla="*/ 122 w 134387"/>
                <a:gd name="connsiteY8" fmla="*/ 616386 h 720434"/>
                <a:gd name="connsiteX9" fmla="*/ 1857 w 134387"/>
                <a:gd name="connsiteY9" fmla="*/ 668782 h 720434"/>
                <a:gd name="connsiteX10" fmla="*/ 11249 w 134387"/>
                <a:gd name="connsiteY10" fmla="*/ 696276 h 720434"/>
                <a:gd name="connsiteX11" fmla="*/ 31509 w 134387"/>
                <a:gd name="connsiteY11" fmla="*/ 717965 h 720434"/>
                <a:gd name="connsiteX12" fmla="*/ 53763 w 134387"/>
                <a:gd name="connsiteY12" fmla="*/ 720434 h 720434"/>
                <a:gd name="connsiteX13" fmla="*/ 83052 w 134387"/>
                <a:gd name="connsiteY13" fmla="*/ 720347 h 720434"/>
                <a:gd name="connsiteX14" fmla="*/ 115295 w 134387"/>
                <a:gd name="connsiteY14" fmla="*/ 709128 h 720434"/>
                <a:gd name="connsiteX15" fmla="*/ 134387 w 134387"/>
                <a:gd name="connsiteY15" fmla="*/ 670324 h 720434"/>
                <a:gd name="connsiteX16" fmla="*/ 133452 w 134387"/>
                <a:gd name="connsiteY16" fmla="*/ 619257 h 720434"/>
                <a:gd name="connsiteX17" fmla="*/ 133472 w 134387"/>
                <a:gd name="connsiteY17" fmla="*/ 112704 h 720434"/>
                <a:gd name="connsiteX0" fmla="*/ 133472 w 134387"/>
                <a:gd name="connsiteY0" fmla="*/ 112704 h 720434"/>
                <a:gd name="connsiteX1" fmla="*/ 126937 w 134387"/>
                <a:gd name="connsiteY1" fmla="*/ 61650 h 720434"/>
                <a:gd name="connsiteX2" fmla="*/ 109426 w 134387"/>
                <a:gd name="connsiteY2" fmla="*/ 21378 h 720434"/>
                <a:gd name="connsiteX3" fmla="*/ 79346 w 134387"/>
                <a:gd name="connsiteY3" fmla="*/ 2806 h 720434"/>
                <a:gd name="connsiteX4" fmla="*/ 46051 w 134387"/>
                <a:gd name="connsiteY4" fmla="*/ 3867 h 720434"/>
                <a:gd name="connsiteX5" fmla="*/ 19818 w 134387"/>
                <a:gd name="connsiteY5" fmla="*/ 16111 h 720434"/>
                <a:gd name="connsiteX6" fmla="*/ 0 w 134387"/>
                <a:gd name="connsiteY6" fmla="*/ 49093 h 720434"/>
                <a:gd name="connsiteX7" fmla="*/ 137 w 134387"/>
                <a:gd name="connsiteY7" fmla="*/ 110114 h 720434"/>
                <a:gd name="connsiteX8" fmla="*/ 122 w 134387"/>
                <a:gd name="connsiteY8" fmla="*/ 616386 h 720434"/>
                <a:gd name="connsiteX9" fmla="*/ 1857 w 134387"/>
                <a:gd name="connsiteY9" fmla="*/ 668782 h 720434"/>
                <a:gd name="connsiteX10" fmla="*/ 11249 w 134387"/>
                <a:gd name="connsiteY10" fmla="*/ 696276 h 720434"/>
                <a:gd name="connsiteX11" fmla="*/ 31509 w 134387"/>
                <a:gd name="connsiteY11" fmla="*/ 717965 h 720434"/>
                <a:gd name="connsiteX12" fmla="*/ 53763 w 134387"/>
                <a:gd name="connsiteY12" fmla="*/ 720434 h 720434"/>
                <a:gd name="connsiteX13" fmla="*/ 83052 w 134387"/>
                <a:gd name="connsiteY13" fmla="*/ 720347 h 720434"/>
                <a:gd name="connsiteX14" fmla="*/ 115295 w 134387"/>
                <a:gd name="connsiteY14" fmla="*/ 709128 h 720434"/>
                <a:gd name="connsiteX15" fmla="*/ 134387 w 134387"/>
                <a:gd name="connsiteY15" fmla="*/ 670324 h 720434"/>
                <a:gd name="connsiteX16" fmla="*/ 133452 w 134387"/>
                <a:gd name="connsiteY16" fmla="*/ 619257 h 720434"/>
                <a:gd name="connsiteX17" fmla="*/ 133472 w 134387"/>
                <a:gd name="connsiteY17" fmla="*/ 112704 h 720434"/>
                <a:gd name="connsiteX0" fmla="*/ 133350 w 134265"/>
                <a:gd name="connsiteY0" fmla="*/ 112704 h 720434"/>
                <a:gd name="connsiteX1" fmla="*/ 126815 w 134265"/>
                <a:gd name="connsiteY1" fmla="*/ 61650 h 720434"/>
                <a:gd name="connsiteX2" fmla="*/ 109304 w 134265"/>
                <a:gd name="connsiteY2" fmla="*/ 21378 h 720434"/>
                <a:gd name="connsiteX3" fmla="*/ 79224 w 134265"/>
                <a:gd name="connsiteY3" fmla="*/ 2806 h 720434"/>
                <a:gd name="connsiteX4" fmla="*/ 45929 w 134265"/>
                <a:gd name="connsiteY4" fmla="*/ 3867 h 720434"/>
                <a:gd name="connsiteX5" fmla="*/ 19696 w 134265"/>
                <a:gd name="connsiteY5" fmla="*/ 16111 h 720434"/>
                <a:gd name="connsiteX6" fmla="*/ 4802 w 134265"/>
                <a:gd name="connsiteY6" fmla="*/ 49093 h 720434"/>
                <a:gd name="connsiteX7" fmla="*/ 15 w 134265"/>
                <a:gd name="connsiteY7" fmla="*/ 110114 h 720434"/>
                <a:gd name="connsiteX8" fmla="*/ 0 w 134265"/>
                <a:gd name="connsiteY8" fmla="*/ 616386 h 720434"/>
                <a:gd name="connsiteX9" fmla="*/ 1735 w 134265"/>
                <a:gd name="connsiteY9" fmla="*/ 668782 h 720434"/>
                <a:gd name="connsiteX10" fmla="*/ 11127 w 134265"/>
                <a:gd name="connsiteY10" fmla="*/ 696276 h 720434"/>
                <a:gd name="connsiteX11" fmla="*/ 31387 w 134265"/>
                <a:gd name="connsiteY11" fmla="*/ 717965 h 720434"/>
                <a:gd name="connsiteX12" fmla="*/ 53641 w 134265"/>
                <a:gd name="connsiteY12" fmla="*/ 720434 h 720434"/>
                <a:gd name="connsiteX13" fmla="*/ 82930 w 134265"/>
                <a:gd name="connsiteY13" fmla="*/ 720347 h 720434"/>
                <a:gd name="connsiteX14" fmla="*/ 115173 w 134265"/>
                <a:gd name="connsiteY14" fmla="*/ 709128 h 720434"/>
                <a:gd name="connsiteX15" fmla="*/ 134265 w 134265"/>
                <a:gd name="connsiteY15" fmla="*/ 670324 h 720434"/>
                <a:gd name="connsiteX16" fmla="*/ 133330 w 134265"/>
                <a:gd name="connsiteY16" fmla="*/ 619257 h 720434"/>
                <a:gd name="connsiteX17" fmla="*/ 133350 w 134265"/>
                <a:gd name="connsiteY17" fmla="*/ 112704 h 720434"/>
                <a:gd name="connsiteX0" fmla="*/ 135015 w 135930"/>
                <a:gd name="connsiteY0" fmla="*/ 112704 h 720434"/>
                <a:gd name="connsiteX1" fmla="*/ 128480 w 135930"/>
                <a:gd name="connsiteY1" fmla="*/ 61650 h 720434"/>
                <a:gd name="connsiteX2" fmla="*/ 110969 w 135930"/>
                <a:gd name="connsiteY2" fmla="*/ 21378 h 720434"/>
                <a:gd name="connsiteX3" fmla="*/ 80889 w 135930"/>
                <a:gd name="connsiteY3" fmla="*/ 2806 h 720434"/>
                <a:gd name="connsiteX4" fmla="*/ 47594 w 135930"/>
                <a:gd name="connsiteY4" fmla="*/ 3867 h 720434"/>
                <a:gd name="connsiteX5" fmla="*/ 21361 w 135930"/>
                <a:gd name="connsiteY5" fmla="*/ 16111 h 720434"/>
                <a:gd name="connsiteX6" fmla="*/ 6467 w 135930"/>
                <a:gd name="connsiteY6" fmla="*/ 49093 h 720434"/>
                <a:gd name="connsiteX7" fmla="*/ 1680 w 135930"/>
                <a:gd name="connsiteY7" fmla="*/ 110114 h 720434"/>
                <a:gd name="connsiteX8" fmla="*/ 1665 w 135930"/>
                <a:gd name="connsiteY8" fmla="*/ 616386 h 720434"/>
                <a:gd name="connsiteX9" fmla="*/ 3400 w 135930"/>
                <a:gd name="connsiteY9" fmla="*/ 668782 h 720434"/>
                <a:gd name="connsiteX10" fmla="*/ 12792 w 135930"/>
                <a:gd name="connsiteY10" fmla="*/ 696276 h 720434"/>
                <a:gd name="connsiteX11" fmla="*/ 33052 w 135930"/>
                <a:gd name="connsiteY11" fmla="*/ 717965 h 720434"/>
                <a:gd name="connsiteX12" fmla="*/ 55306 w 135930"/>
                <a:gd name="connsiteY12" fmla="*/ 720434 h 720434"/>
                <a:gd name="connsiteX13" fmla="*/ 84595 w 135930"/>
                <a:gd name="connsiteY13" fmla="*/ 720347 h 720434"/>
                <a:gd name="connsiteX14" fmla="*/ 116838 w 135930"/>
                <a:gd name="connsiteY14" fmla="*/ 709128 h 720434"/>
                <a:gd name="connsiteX15" fmla="*/ 135930 w 135930"/>
                <a:gd name="connsiteY15" fmla="*/ 670324 h 720434"/>
                <a:gd name="connsiteX16" fmla="*/ 134995 w 135930"/>
                <a:gd name="connsiteY16" fmla="*/ 619257 h 720434"/>
                <a:gd name="connsiteX17" fmla="*/ 135015 w 135930"/>
                <a:gd name="connsiteY17" fmla="*/ 112704 h 720434"/>
                <a:gd name="connsiteX0" fmla="*/ 133938 w 134853"/>
                <a:gd name="connsiteY0" fmla="*/ 112704 h 720434"/>
                <a:gd name="connsiteX1" fmla="*/ 127403 w 134853"/>
                <a:gd name="connsiteY1" fmla="*/ 61650 h 720434"/>
                <a:gd name="connsiteX2" fmla="*/ 109892 w 134853"/>
                <a:gd name="connsiteY2" fmla="*/ 21378 h 720434"/>
                <a:gd name="connsiteX3" fmla="*/ 79812 w 134853"/>
                <a:gd name="connsiteY3" fmla="*/ 2806 h 720434"/>
                <a:gd name="connsiteX4" fmla="*/ 46517 w 134853"/>
                <a:gd name="connsiteY4" fmla="*/ 3867 h 720434"/>
                <a:gd name="connsiteX5" fmla="*/ 20284 w 134853"/>
                <a:gd name="connsiteY5" fmla="*/ 16111 h 720434"/>
                <a:gd name="connsiteX6" fmla="*/ 5390 w 134853"/>
                <a:gd name="connsiteY6" fmla="*/ 49093 h 720434"/>
                <a:gd name="connsiteX7" fmla="*/ 603 w 134853"/>
                <a:gd name="connsiteY7" fmla="*/ 110114 h 720434"/>
                <a:gd name="connsiteX8" fmla="*/ 588 w 134853"/>
                <a:gd name="connsiteY8" fmla="*/ 616386 h 720434"/>
                <a:gd name="connsiteX9" fmla="*/ 2323 w 134853"/>
                <a:gd name="connsiteY9" fmla="*/ 668782 h 720434"/>
                <a:gd name="connsiteX10" fmla="*/ 11715 w 134853"/>
                <a:gd name="connsiteY10" fmla="*/ 696276 h 720434"/>
                <a:gd name="connsiteX11" fmla="*/ 31975 w 134853"/>
                <a:gd name="connsiteY11" fmla="*/ 717965 h 720434"/>
                <a:gd name="connsiteX12" fmla="*/ 54229 w 134853"/>
                <a:gd name="connsiteY12" fmla="*/ 720434 h 720434"/>
                <a:gd name="connsiteX13" fmla="*/ 83518 w 134853"/>
                <a:gd name="connsiteY13" fmla="*/ 720347 h 720434"/>
                <a:gd name="connsiteX14" fmla="*/ 115761 w 134853"/>
                <a:gd name="connsiteY14" fmla="*/ 709128 h 720434"/>
                <a:gd name="connsiteX15" fmla="*/ 134853 w 134853"/>
                <a:gd name="connsiteY15" fmla="*/ 670324 h 720434"/>
                <a:gd name="connsiteX16" fmla="*/ 133918 w 134853"/>
                <a:gd name="connsiteY16" fmla="*/ 619257 h 720434"/>
                <a:gd name="connsiteX17" fmla="*/ 133938 w 134853"/>
                <a:gd name="connsiteY17" fmla="*/ 112704 h 72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853" h="720434">
                  <a:moveTo>
                    <a:pt x="133938" y="112704"/>
                  </a:moveTo>
                  <a:lnTo>
                    <a:pt x="127403" y="61650"/>
                  </a:lnTo>
                  <a:lnTo>
                    <a:pt x="109892" y="21378"/>
                  </a:lnTo>
                  <a:cubicBezTo>
                    <a:pt x="99865" y="15187"/>
                    <a:pt x="106582" y="9982"/>
                    <a:pt x="79812" y="2806"/>
                  </a:cubicBezTo>
                  <a:cubicBezTo>
                    <a:pt x="68714" y="3160"/>
                    <a:pt x="77313" y="-4366"/>
                    <a:pt x="46517" y="3867"/>
                  </a:cubicBezTo>
                  <a:lnTo>
                    <a:pt x="20284" y="16111"/>
                  </a:lnTo>
                  <a:cubicBezTo>
                    <a:pt x="13678" y="27105"/>
                    <a:pt x="16921" y="20371"/>
                    <a:pt x="5390" y="49093"/>
                  </a:cubicBezTo>
                  <a:cubicBezTo>
                    <a:pt x="-2443" y="67463"/>
                    <a:pt x="557" y="89774"/>
                    <a:pt x="603" y="110114"/>
                  </a:cubicBezTo>
                  <a:cubicBezTo>
                    <a:pt x="598" y="278871"/>
                    <a:pt x="593" y="447629"/>
                    <a:pt x="588" y="616386"/>
                  </a:cubicBezTo>
                  <a:cubicBezTo>
                    <a:pt x="1166" y="633851"/>
                    <a:pt x="1745" y="651317"/>
                    <a:pt x="2323" y="668782"/>
                  </a:cubicBezTo>
                  <a:lnTo>
                    <a:pt x="11715" y="696276"/>
                  </a:lnTo>
                  <a:lnTo>
                    <a:pt x="31975" y="717965"/>
                  </a:lnTo>
                  <a:lnTo>
                    <a:pt x="54229" y="720434"/>
                  </a:lnTo>
                  <a:lnTo>
                    <a:pt x="83518" y="720347"/>
                  </a:lnTo>
                  <a:cubicBezTo>
                    <a:pt x="94266" y="716607"/>
                    <a:pt x="91225" y="723701"/>
                    <a:pt x="115761" y="709128"/>
                  </a:cubicBezTo>
                  <a:cubicBezTo>
                    <a:pt x="126065" y="690284"/>
                    <a:pt x="128489" y="683259"/>
                    <a:pt x="134853" y="670324"/>
                  </a:cubicBezTo>
                  <a:cubicBezTo>
                    <a:pt x="134541" y="653302"/>
                    <a:pt x="134230" y="636279"/>
                    <a:pt x="133918" y="619257"/>
                  </a:cubicBezTo>
                  <a:cubicBezTo>
                    <a:pt x="133925" y="450406"/>
                    <a:pt x="133931" y="281555"/>
                    <a:pt x="133938" y="112704"/>
                  </a:cubicBezTo>
                  <a:close/>
                </a:path>
              </a:pathLst>
            </a:custGeom>
            <a:gradFill flip="none" rotWithShape="1">
              <a:gsLst>
                <a:gs pos="26000">
                  <a:schemeClr val="accent5">
                    <a:lumMod val="40000"/>
                    <a:lumOff val="60000"/>
                  </a:schemeClr>
                </a:gs>
                <a:gs pos="0">
                  <a:schemeClr val="accent5">
                    <a:lumMod val="75000"/>
                  </a:schemeClr>
                </a:gs>
                <a:gs pos="48000">
                  <a:schemeClr val="accent5">
                    <a:lumMod val="20000"/>
                    <a:lumOff val="80000"/>
                  </a:schemeClr>
                </a:gs>
                <a:gs pos="100000">
                  <a:schemeClr val="accent5">
                    <a:lumMod val="50000"/>
                  </a:schemeClr>
                </a:gs>
              </a:gsLst>
              <a:lin ang="0" scaled="0"/>
              <a:tileRect/>
            </a:gradFill>
          </p:spPr>
          <p:txBody>
            <a:bodyPr wrap="square" lIns="0" tIns="0" rIns="0" bIns="0" rtlCol="0"/>
            <a:lstStyle/>
            <a:p>
              <a:endParaRPr sz="1100"/>
            </a:p>
          </p:txBody>
        </p:sp>
        <p:sp>
          <p:nvSpPr>
            <p:cNvPr id="17" name="object 14">
              <a:extLst>
                <a:ext uri="{FF2B5EF4-FFF2-40B4-BE49-F238E27FC236}">
                  <a16:creationId xmlns:a16="http://schemas.microsoft.com/office/drawing/2014/main" id="{D99F3157-948D-E8C8-0A1D-9C446F674240}"/>
                </a:ext>
              </a:extLst>
            </p:cNvPr>
            <p:cNvSpPr txBox="1"/>
            <p:nvPr/>
          </p:nvSpPr>
          <p:spPr>
            <a:xfrm>
              <a:off x="4490626" y="2692878"/>
              <a:ext cx="251100" cy="344724"/>
            </a:xfrm>
            <a:prstGeom prst="rect">
              <a:avLst/>
            </a:prstGeom>
          </p:spPr>
          <p:txBody>
            <a:bodyPr vert="horz" wrap="square" lIns="0" tIns="0" rIns="0" bIns="0" rtlCol="0">
              <a:spAutoFit/>
            </a:bodyPr>
            <a:lstStyle/>
            <a:p>
              <a:pPr marL="12700">
                <a:lnSpc>
                  <a:spcPct val="100000"/>
                </a:lnSpc>
              </a:pPr>
              <a:r>
                <a:rPr lang="tr-TR" sz="1100" b="1" dirty="0">
                  <a:cs typeface="Times New Roman"/>
                </a:rPr>
                <a:t>C</a:t>
              </a:r>
              <a:endParaRPr sz="1100" b="1" dirty="0">
                <a:cs typeface="Times New Roman"/>
              </a:endParaRPr>
            </a:p>
          </p:txBody>
        </p:sp>
        <p:sp>
          <p:nvSpPr>
            <p:cNvPr id="18" name="object 16">
              <a:extLst>
                <a:ext uri="{FF2B5EF4-FFF2-40B4-BE49-F238E27FC236}">
                  <a16:creationId xmlns:a16="http://schemas.microsoft.com/office/drawing/2014/main" id="{C734B64B-4E56-56B0-7643-C11D3AA811F3}"/>
                </a:ext>
              </a:extLst>
            </p:cNvPr>
            <p:cNvSpPr/>
            <p:nvPr/>
          </p:nvSpPr>
          <p:spPr>
            <a:xfrm>
              <a:off x="4892294" y="4217081"/>
              <a:ext cx="1268928" cy="131128"/>
            </a:xfrm>
            <a:custGeom>
              <a:avLst/>
              <a:gdLst/>
              <a:ahLst/>
              <a:cxnLst/>
              <a:rect l="l" t="t" r="r" b="b"/>
              <a:pathLst>
                <a:path w="400050" h="76200">
                  <a:moveTo>
                    <a:pt x="323850" y="0"/>
                  </a:moveTo>
                  <a:lnTo>
                    <a:pt x="323850" y="76200"/>
                  </a:lnTo>
                  <a:lnTo>
                    <a:pt x="383285" y="46482"/>
                  </a:lnTo>
                  <a:lnTo>
                    <a:pt x="336042" y="46482"/>
                  </a:lnTo>
                  <a:lnTo>
                    <a:pt x="336042" y="30480"/>
                  </a:lnTo>
                  <a:lnTo>
                    <a:pt x="384810" y="30480"/>
                  </a:lnTo>
                  <a:lnTo>
                    <a:pt x="323850" y="0"/>
                  </a:lnTo>
                  <a:close/>
                </a:path>
                <a:path w="400050" h="76200">
                  <a:moveTo>
                    <a:pt x="323850" y="30480"/>
                  </a:moveTo>
                  <a:lnTo>
                    <a:pt x="0" y="30480"/>
                  </a:lnTo>
                  <a:lnTo>
                    <a:pt x="0" y="46482"/>
                  </a:lnTo>
                  <a:lnTo>
                    <a:pt x="323850" y="46482"/>
                  </a:lnTo>
                  <a:lnTo>
                    <a:pt x="323850" y="30480"/>
                  </a:lnTo>
                  <a:close/>
                </a:path>
                <a:path w="400050" h="76200">
                  <a:moveTo>
                    <a:pt x="384810" y="30480"/>
                  </a:moveTo>
                  <a:lnTo>
                    <a:pt x="336042" y="30480"/>
                  </a:lnTo>
                  <a:lnTo>
                    <a:pt x="336042" y="46482"/>
                  </a:lnTo>
                  <a:lnTo>
                    <a:pt x="383285" y="46482"/>
                  </a:lnTo>
                  <a:lnTo>
                    <a:pt x="400050" y="38100"/>
                  </a:lnTo>
                  <a:lnTo>
                    <a:pt x="384810" y="30480"/>
                  </a:lnTo>
                  <a:close/>
                </a:path>
              </a:pathLst>
            </a:custGeom>
            <a:solidFill>
              <a:srgbClr val="C00000"/>
            </a:solidFill>
          </p:spPr>
          <p:txBody>
            <a:bodyPr wrap="square" lIns="0" tIns="0" rIns="0" bIns="0" rtlCol="0"/>
            <a:lstStyle/>
            <a:p>
              <a:endParaRPr sz="1100"/>
            </a:p>
          </p:txBody>
        </p:sp>
        <p:sp>
          <p:nvSpPr>
            <p:cNvPr id="19" name="object 17">
              <a:extLst>
                <a:ext uri="{FF2B5EF4-FFF2-40B4-BE49-F238E27FC236}">
                  <a16:creationId xmlns:a16="http://schemas.microsoft.com/office/drawing/2014/main" id="{E381E39E-E8A5-5ED4-37A4-4BC2A0BFA5A3}"/>
                </a:ext>
              </a:extLst>
            </p:cNvPr>
            <p:cNvSpPr/>
            <p:nvPr/>
          </p:nvSpPr>
          <p:spPr>
            <a:xfrm>
              <a:off x="4906503" y="2795843"/>
              <a:ext cx="1268928" cy="131128"/>
            </a:xfrm>
            <a:custGeom>
              <a:avLst/>
              <a:gdLst/>
              <a:ahLst/>
              <a:cxnLst/>
              <a:rect l="l" t="t" r="r" b="b"/>
              <a:pathLst>
                <a:path w="382269" h="76200">
                  <a:moveTo>
                    <a:pt x="305561" y="0"/>
                  </a:moveTo>
                  <a:lnTo>
                    <a:pt x="305561" y="76200"/>
                  </a:lnTo>
                  <a:lnTo>
                    <a:pt x="366521" y="45720"/>
                  </a:lnTo>
                  <a:lnTo>
                    <a:pt x="317754" y="45720"/>
                  </a:lnTo>
                  <a:lnTo>
                    <a:pt x="317754" y="29718"/>
                  </a:lnTo>
                  <a:lnTo>
                    <a:pt x="364998" y="29718"/>
                  </a:lnTo>
                  <a:lnTo>
                    <a:pt x="305561" y="0"/>
                  </a:lnTo>
                  <a:close/>
                </a:path>
                <a:path w="382269" h="76200">
                  <a:moveTo>
                    <a:pt x="305561" y="29718"/>
                  </a:moveTo>
                  <a:lnTo>
                    <a:pt x="0" y="29718"/>
                  </a:lnTo>
                  <a:lnTo>
                    <a:pt x="0" y="45720"/>
                  </a:lnTo>
                  <a:lnTo>
                    <a:pt x="305561" y="45720"/>
                  </a:lnTo>
                  <a:lnTo>
                    <a:pt x="305561" y="29718"/>
                  </a:lnTo>
                  <a:close/>
                </a:path>
                <a:path w="382269" h="76200">
                  <a:moveTo>
                    <a:pt x="364998" y="29718"/>
                  </a:moveTo>
                  <a:lnTo>
                    <a:pt x="317754" y="29718"/>
                  </a:lnTo>
                  <a:lnTo>
                    <a:pt x="317754" y="45720"/>
                  </a:lnTo>
                  <a:lnTo>
                    <a:pt x="366521" y="45720"/>
                  </a:lnTo>
                  <a:lnTo>
                    <a:pt x="381761" y="38100"/>
                  </a:lnTo>
                  <a:lnTo>
                    <a:pt x="364998" y="29718"/>
                  </a:lnTo>
                  <a:close/>
                </a:path>
              </a:pathLst>
            </a:custGeom>
            <a:solidFill>
              <a:srgbClr val="C00000"/>
            </a:solidFill>
          </p:spPr>
          <p:txBody>
            <a:bodyPr wrap="square" lIns="0" tIns="0" rIns="0" bIns="0" rtlCol="0"/>
            <a:lstStyle/>
            <a:p>
              <a:endParaRPr sz="1100"/>
            </a:p>
          </p:txBody>
        </p:sp>
        <p:sp>
          <p:nvSpPr>
            <p:cNvPr id="20" name="object 18">
              <a:extLst>
                <a:ext uri="{FF2B5EF4-FFF2-40B4-BE49-F238E27FC236}">
                  <a16:creationId xmlns:a16="http://schemas.microsoft.com/office/drawing/2014/main" id="{8759BC06-9C5C-8C16-7873-1215CCEEE714}"/>
                </a:ext>
              </a:extLst>
            </p:cNvPr>
            <p:cNvSpPr txBox="1"/>
            <p:nvPr/>
          </p:nvSpPr>
          <p:spPr>
            <a:xfrm>
              <a:off x="5597693" y="2501393"/>
              <a:ext cx="1268928" cy="169277"/>
            </a:xfrm>
            <a:prstGeom prst="rect">
              <a:avLst/>
            </a:prstGeom>
          </p:spPr>
          <p:txBody>
            <a:bodyPr vert="horz" wrap="square" lIns="0" tIns="0" rIns="0" bIns="0" rtlCol="0">
              <a:spAutoFit/>
            </a:bodyPr>
            <a:lstStyle>
              <a:defPPr>
                <a:defRPr lang="tr-TR"/>
              </a:defPPr>
              <a:lvl1pPr marL="12700">
                <a:lnSpc>
                  <a:spcPct val="100000"/>
                </a:lnSpc>
                <a:defRPr sz="1600" spc="-67" baseline="8333">
                  <a:latin typeface="Times New Roman"/>
                  <a:cs typeface="Times New Roman"/>
                </a:defRPr>
              </a:lvl1pPr>
            </a:lstStyle>
            <a:p>
              <a:r>
                <a:rPr lang="tr-TR" sz="1100" baseline="0" dirty="0">
                  <a:solidFill>
                    <a:srgbClr val="C00000"/>
                  </a:solidFill>
                  <a:latin typeface="+mn-lt"/>
                </a:rPr>
                <a:t>F</a:t>
              </a:r>
              <a:r>
                <a:rPr lang="tr-TR" sz="1100" baseline="-25000" dirty="0">
                  <a:solidFill>
                    <a:srgbClr val="C00000"/>
                  </a:solidFill>
                  <a:latin typeface="+mn-lt"/>
                </a:rPr>
                <a:t>2</a:t>
              </a:r>
              <a:r>
                <a:rPr lang="tr-TR" sz="1100" baseline="0" dirty="0">
                  <a:solidFill>
                    <a:srgbClr val="C00000"/>
                  </a:solidFill>
                  <a:latin typeface="+mn-lt"/>
                </a:rPr>
                <a:t> = </a:t>
              </a:r>
              <a:r>
                <a:rPr sz="1100" baseline="0" dirty="0">
                  <a:solidFill>
                    <a:srgbClr val="C00000"/>
                  </a:solidFill>
                  <a:latin typeface="+mn-lt"/>
                </a:rPr>
                <a:t>200 N</a:t>
              </a:r>
            </a:p>
          </p:txBody>
        </p:sp>
        <p:sp>
          <p:nvSpPr>
            <p:cNvPr id="21" name="object 19">
              <a:extLst>
                <a:ext uri="{FF2B5EF4-FFF2-40B4-BE49-F238E27FC236}">
                  <a16:creationId xmlns:a16="http://schemas.microsoft.com/office/drawing/2014/main" id="{144DF465-E819-13C5-EDD7-72443C73E119}"/>
                </a:ext>
              </a:extLst>
            </p:cNvPr>
            <p:cNvSpPr/>
            <p:nvPr/>
          </p:nvSpPr>
          <p:spPr>
            <a:xfrm>
              <a:off x="6246057" y="2865910"/>
              <a:ext cx="314599" cy="2983"/>
            </a:xfrm>
            <a:custGeom>
              <a:avLst/>
              <a:gdLst/>
              <a:ahLst/>
              <a:cxnLst/>
              <a:rect l="l" t="t" r="r" b="b"/>
              <a:pathLst>
                <a:path w="138429" h="1269">
                  <a:moveTo>
                    <a:pt x="0" y="0"/>
                  </a:moveTo>
                  <a:lnTo>
                    <a:pt x="137922" y="761"/>
                  </a:lnTo>
                </a:path>
              </a:pathLst>
            </a:custGeom>
            <a:ln w="9525">
              <a:solidFill>
                <a:srgbClr val="000000"/>
              </a:solidFill>
            </a:ln>
          </p:spPr>
          <p:txBody>
            <a:bodyPr wrap="square" lIns="0" tIns="0" rIns="0" bIns="0" rtlCol="0"/>
            <a:lstStyle/>
            <a:p>
              <a:endParaRPr sz="1100"/>
            </a:p>
          </p:txBody>
        </p:sp>
        <p:sp>
          <p:nvSpPr>
            <p:cNvPr id="22" name="object 20">
              <a:extLst>
                <a:ext uri="{FF2B5EF4-FFF2-40B4-BE49-F238E27FC236}">
                  <a16:creationId xmlns:a16="http://schemas.microsoft.com/office/drawing/2014/main" id="{58860438-C4FC-3952-4886-5673D78B62D9}"/>
                </a:ext>
              </a:extLst>
            </p:cNvPr>
            <p:cNvSpPr txBox="1"/>
            <p:nvPr/>
          </p:nvSpPr>
          <p:spPr>
            <a:xfrm>
              <a:off x="6479431" y="3393859"/>
              <a:ext cx="544055" cy="169277"/>
            </a:xfrm>
            <a:prstGeom prst="rect">
              <a:avLst/>
            </a:prstGeom>
          </p:spPr>
          <p:txBody>
            <a:bodyPr vert="horz" wrap="square" lIns="0" tIns="0" rIns="0" bIns="0" rtlCol="0">
              <a:spAutoFit/>
            </a:bodyPr>
            <a:lstStyle/>
            <a:p>
              <a:pPr marL="12700">
                <a:lnSpc>
                  <a:spcPct val="100000"/>
                </a:lnSpc>
              </a:pPr>
              <a:r>
                <a:rPr sz="1100" spc="-10" dirty="0">
                  <a:cs typeface="Times New Roman"/>
                </a:rPr>
                <a:t>2 m</a:t>
              </a:r>
              <a:endParaRPr sz="1100" dirty="0">
                <a:cs typeface="Times New Roman"/>
              </a:endParaRPr>
            </a:p>
          </p:txBody>
        </p:sp>
        <p:sp>
          <p:nvSpPr>
            <p:cNvPr id="23" name="object 21">
              <a:extLst>
                <a:ext uri="{FF2B5EF4-FFF2-40B4-BE49-F238E27FC236}">
                  <a16:creationId xmlns:a16="http://schemas.microsoft.com/office/drawing/2014/main" id="{91244C2C-7336-0A48-A3F0-62B7CF32D28C}"/>
                </a:ext>
              </a:extLst>
            </p:cNvPr>
            <p:cNvSpPr/>
            <p:nvPr/>
          </p:nvSpPr>
          <p:spPr>
            <a:xfrm>
              <a:off x="6352469" y="2859742"/>
              <a:ext cx="96011" cy="1435614"/>
            </a:xfrm>
            <a:custGeom>
              <a:avLst/>
              <a:gdLst/>
              <a:ahLst/>
              <a:cxnLst/>
              <a:rect l="l" t="t" r="r" b="b"/>
              <a:pathLst>
                <a:path w="51435" h="578485">
                  <a:moveTo>
                    <a:pt x="20574" y="502157"/>
                  </a:moveTo>
                  <a:lnTo>
                    <a:pt x="0" y="502157"/>
                  </a:lnTo>
                  <a:lnTo>
                    <a:pt x="25145" y="578357"/>
                  </a:lnTo>
                  <a:lnTo>
                    <a:pt x="45095" y="519683"/>
                  </a:lnTo>
                  <a:lnTo>
                    <a:pt x="25145" y="519683"/>
                  </a:lnTo>
                  <a:lnTo>
                    <a:pt x="22097" y="518159"/>
                  </a:lnTo>
                  <a:lnTo>
                    <a:pt x="20574" y="514350"/>
                  </a:lnTo>
                  <a:lnTo>
                    <a:pt x="20574" y="502157"/>
                  </a:lnTo>
                  <a:close/>
                </a:path>
                <a:path w="51435" h="578485">
                  <a:moveTo>
                    <a:pt x="25145" y="59435"/>
                  </a:moveTo>
                  <a:lnTo>
                    <a:pt x="22097" y="60197"/>
                  </a:lnTo>
                  <a:lnTo>
                    <a:pt x="20574" y="64007"/>
                  </a:lnTo>
                  <a:lnTo>
                    <a:pt x="20574" y="514350"/>
                  </a:lnTo>
                  <a:lnTo>
                    <a:pt x="22097" y="518159"/>
                  </a:lnTo>
                  <a:lnTo>
                    <a:pt x="25145" y="519683"/>
                  </a:lnTo>
                  <a:lnTo>
                    <a:pt x="28956" y="518159"/>
                  </a:lnTo>
                  <a:lnTo>
                    <a:pt x="30479" y="514350"/>
                  </a:lnTo>
                  <a:lnTo>
                    <a:pt x="30479" y="64007"/>
                  </a:lnTo>
                  <a:lnTo>
                    <a:pt x="28956" y="60197"/>
                  </a:lnTo>
                  <a:lnTo>
                    <a:pt x="25145" y="59435"/>
                  </a:lnTo>
                  <a:close/>
                </a:path>
                <a:path w="51435" h="578485">
                  <a:moveTo>
                    <a:pt x="51053" y="502157"/>
                  </a:moveTo>
                  <a:lnTo>
                    <a:pt x="30479" y="502157"/>
                  </a:lnTo>
                  <a:lnTo>
                    <a:pt x="30479" y="514350"/>
                  </a:lnTo>
                  <a:lnTo>
                    <a:pt x="28956" y="518159"/>
                  </a:lnTo>
                  <a:lnTo>
                    <a:pt x="25145" y="519683"/>
                  </a:lnTo>
                  <a:lnTo>
                    <a:pt x="45095" y="519683"/>
                  </a:lnTo>
                  <a:lnTo>
                    <a:pt x="51053" y="502157"/>
                  </a:lnTo>
                  <a:close/>
                </a:path>
                <a:path w="51435" h="578485">
                  <a:moveTo>
                    <a:pt x="25145" y="0"/>
                  </a:moveTo>
                  <a:lnTo>
                    <a:pt x="0" y="76200"/>
                  </a:lnTo>
                  <a:lnTo>
                    <a:pt x="20574" y="76200"/>
                  </a:lnTo>
                  <a:lnTo>
                    <a:pt x="20574" y="64007"/>
                  </a:lnTo>
                  <a:lnTo>
                    <a:pt x="22097" y="60197"/>
                  </a:lnTo>
                  <a:lnTo>
                    <a:pt x="25145" y="59435"/>
                  </a:lnTo>
                  <a:lnTo>
                    <a:pt x="45354" y="59435"/>
                  </a:lnTo>
                  <a:lnTo>
                    <a:pt x="25145" y="0"/>
                  </a:lnTo>
                  <a:close/>
                </a:path>
                <a:path w="51435" h="578485">
                  <a:moveTo>
                    <a:pt x="45354" y="59435"/>
                  </a:moveTo>
                  <a:lnTo>
                    <a:pt x="25145" y="59435"/>
                  </a:lnTo>
                  <a:lnTo>
                    <a:pt x="28956" y="60197"/>
                  </a:lnTo>
                  <a:lnTo>
                    <a:pt x="30479" y="64007"/>
                  </a:lnTo>
                  <a:lnTo>
                    <a:pt x="30479" y="76200"/>
                  </a:lnTo>
                  <a:lnTo>
                    <a:pt x="51053" y="76200"/>
                  </a:lnTo>
                  <a:lnTo>
                    <a:pt x="45354" y="59435"/>
                  </a:lnTo>
                  <a:close/>
                </a:path>
              </a:pathLst>
            </a:custGeom>
            <a:solidFill>
              <a:srgbClr val="000000"/>
            </a:solidFill>
          </p:spPr>
          <p:txBody>
            <a:bodyPr wrap="square" lIns="0" tIns="0" rIns="0" bIns="0" rtlCol="0"/>
            <a:lstStyle/>
            <a:p>
              <a:endParaRPr sz="1100"/>
            </a:p>
          </p:txBody>
        </p:sp>
        <p:sp>
          <p:nvSpPr>
            <p:cNvPr id="24" name="object 22">
              <a:extLst>
                <a:ext uri="{FF2B5EF4-FFF2-40B4-BE49-F238E27FC236}">
                  <a16:creationId xmlns:a16="http://schemas.microsoft.com/office/drawing/2014/main" id="{5CC8EBDA-9A5A-2F14-D0AE-5C4C25DA7BC4}"/>
                </a:ext>
              </a:extLst>
            </p:cNvPr>
            <p:cNvSpPr/>
            <p:nvPr/>
          </p:nvSpPr>
          <p:spPr>
            <a:xfrm>
              <a:off x="6245468" y="4290239"/>
              <a:ext cx="316042" cy="2983"/>
            </a:xfrm>
            <a:custGeom>
              <a:avLst/>
              <a:gdLst/>
              <a:ahLst/>
              <a:cxnLst/>
              <a:rect l="l" t="t" r="r" b="b"/>
              <a:pathLst>
                <a:path w="139064" h="1269">
                  <a:moveTo>
                    <a:pt x="0" y="0"/>
                  </a:moveTo>
                  <a:lnTo>
                    <a:pt x="138683" y="762"/>
                  </a:lnTo>
                </a:path>
              </a:pathLst>
            </a:custGeom>
            <a:ln w="9525">
              <a:solidFill>
                <a:srgbClr val="000000"/>
              </a:solidFill>
            </a:ln>
          </p:spPr>
          <p:txBody>
            <a:bodyPr wrap="square" lIns="0" tIns="0" rIns="0" bIns="0" rtlCol="0"/>
            <a:lstStyle/>
            <a:p>
              <a:endParaRPr sz="1100"/>
            </a:p>
          </p:txBody>
        </p:sp>
        <p:sp>
          <p:nvSpPr>
            <p:cNvPr id="25" name="object 23">
              <a:extLst>
                <a:ext uri="{FF2B5EF4-FFF2-40B4-BE49-F238E27FC236}">
                  <a16:creationId xmlns:a16="http://schemas.microsoft.com/office/drawing/2014/main" id="{2F37A596-4BE8-433C-86D2-703BB4368A33}"/>
                </a:ext>
              </a:extLst>
            </p:cNvPr>
            <p:cNvSpPr txBox="1"/>
            <p:nvPr/>
          </p:nvSpPr>
          <p:spPr>
            <a:xfrm>
              <a:off x="2138378" y="2449748"/>
              <a:ext cx="266976" cy="344724"/>
            </a:xfrm>
            <a:prstGeom prst="rect">
              <a:avLst/>
            </a:prstGeom>
          </p:spPr>
          <p:txBody>
            <a:bodyPr vert="horz" wrap="square" lIns="0" tIns="0" rIns="0" bIns="0" rtlCol="0">
              <a:spAutoFit/>
            </a:bodyPr>
            <a:lstStyle/>
            <a:p>
              <a:pPr marL="12700">
                <a:lnSpc>
                  <a:spcPct val="100000"/>
                </a:lnSpc>
              </a:pPr>
              <a:r>
                <a:rPr lang="tr-TR" sz="1100" b="1" dirty="0">
                  <a:cs typeface="Times New Roman"/>
                </a:rPr>
                <a:t>A</a:t>
              </a:r>
              <a:endParaRPr sz="1100" b="1" dirty="0">
                <a:cs typeface="Times New Roman"/>
              </a:endParaRPr>
            </a:p>
          </p:txBody>
        </p:sp>
        <p:sp>
          <p:nvSpPr>
            <p:cNvPr id="26" name="object 27">
              <a:extLst>
                <a:ext uri="{FF2B5EF4-FFF2-40B4-BE49-F238E27FC236}">
                  <a16:creationId xmlns:a16="http://schemas.microsoft.com/office/drawing/2014/main" id="{7B51C3F7-58CA-D90F-EA57-F1D5E2EEA24D}"/>
                </a:ext>
              </a:extLst>
            </p:cNvPr>
            <p:cNvSpPr txBox="1"/>
            <p:nvPr/>
          </p:nvSpPr>
          <p:spPr>
            <a:xfrm>
              <a:off x="1886475" y="4830049"/>
              <a:ext cx="894152" cy="161583"/>
            </a:xfrm>
            <a:prstGeom prst="rect">
              <a:avLst/>
            </a:prstGeom>
          </p:spPr>
          <p:txBody>
            <a:bodyPr vert="horz" wrap="square" lIns="0" tIns="0" rIns="0" bIns="0" rtlCol="0">
              <a:spAutoFit/>
            </a:bodyPr>
            <a:lstStyle/>
            <a:p>
              <a:pPr marL="12700">
                <a:lnSpc>
                  <a:spcPct val="100000"/>
                </a:lnSpc>
              </a:pPr>
              <a:r>
                <a:rPr sz="1050" spc="-5" dirty="0">
                  <a:latin typeface="+mj-lt"/>
                  <a:cs typeface="Times New Roman"/>
                </a:rPr>
                <a:t>B</a:t>
              </a:r>
              <a:r>
                <a:rPr lang="tr-TR" sz="1050" spc="-5" dirty="0">
                  <a:latin typeface="+mj-lt"/>
                  <a:cs typeface="Times New Roman"/>
                </a:rPr>
                <a:t>C</a:t>
              </a:r>
              <a:r>
                <a:rPr sz="1050" spc="-5" dirty="0">
                  <a:latin typeface="+mj-lt"/>
                  <a:cs typeface="Times New Roman"/>
                </a:rPr>
                <a:t>//</a:t>
              </a:r>
              <a:r>
                <a:rPr lang="tr-TR" sz="1050" spc="-5" dirty="0">
                  <a:latin typeface="+mj-lt"/>
                  <a:cs typeface="Times New Roman"/>
                </a:rPr>
                <a:t>y</a:t>
              </a:r>
              <a:endParaRPr sz="1050" dirty="0">
                <a:latin typeface="+mj-lt"/>
                <a:cs typeface="Times New Roman"/>
              </a:endParaRPr>
            </a:p>
          </p:txBody>
        </p:sp>
        <p:sp>
          <p:nvSpPr>
            <p:cNvPr id="27" name="object 28">
              <a:extLst>
                <a:ext uri="{FF2B5EF4-FFF2-40B4-BE49-F238E27FC236}">
                  <a16:creationId xmlns:a16="http://schemas.microsoft.com/office/drawing/2014/main" id="{A427AC52-9D21-1FBC-F86E-3848609DD6CF}"/>
                </a:ext>
              </a:extLst>
            </p:cNvPr>
            <p:cNvSpPr/>
            <p:nvPr/>
          </p:nvSpPr>
          <p:spPr>
            <a:xfrm>
              <a:off x="2239584" y="1244871"/>
              <a:ext cx="0" cy="335542"/>
            </a:xfrm>
            <a:custGeom>
              <a:avLst/>
              <a:gdLst/>
              <a:ahLst/>
              <a:cxnLst/>
              <a:rect l="l" t="t" r="r" b="b"/>
              <a:pathLst>
                <a:path h="142875">
                  <a:moveTo>
                    <a:pt x="0" y="142493"/>
                  </a:moveTo>
                  <a:lnTo>
                    <a:pt x="0" y="0"/>
                  </a:lnTo>
                </a:path>
              </a:pathLst>
            </a:custGeom>
            <a:ln w="9525">
              <a:solidFill>
                <a:srgbClr val="000000"/>
              </a:solidFill>
            </a:ln>
          </p:spPr>
          <p:txBody>
            <a:bodyPr wrap="square" lIns="0" tIns="0" rIns="0" bIns="0" rtlCol="0"/>
            <a:lstStyle/>
            <a:p>
              <a:endParaRPr sz="1100"/>
            </a:p>
          </p:txBody>
        </p:sp>
        <p:sp>
          <p:nvSpPr>
            <p:cNvPr id="28" name="object 29">
              <a:extLst>
                <a:ext uri="{FF2B5EF4-FFF2-40B4-BE49-F238E27FC236}">
                  <a16:creationId xmlns:a16="http://schemas.microsoft.com/office/drawing/2014/main" id="{D8FDDCBA-4D6A-DBA2-91BB-7602DD87B73D}"/>
                </a:ext>
              </a:extLst>
            </p:cNvPr>
            <p:cNvSpPr/>
            <p:nvPr/>
          </p:nvSpPr>
          <p:spPr>
            <a:xfrm flipH="1">
              <a:off x="5712741" y="1263035"/>
              <a:ext cx="53717" cy="976930"/>
            </a:xfrm>
            <a:custGeom>
              <a:avLst/>
              <a:gdLst/>
              <a:ahLst/>
              <a:cxnLst/>
              <a:rect l="l" t="t" r="r" b="b"/>
              <a:pathLst>
                <a:path h="142875">
                  <a:moveTo>
                    <a:pt x="0" y="142493"/>
                  </a:moveTo>
                  <a:lnTo>
                    <a:pt x="0" y="0"/>
                  </a:lnTo>
                </a:path>
              </a:pathLst>
            </a:custGeom>
            <a:ln w="9525">
              <a:solidFill>
                <a:srgbClr val="000000"/>
              </a:solidFill>
            </a:ln>
          </p:spPr>
          <p:txBody>
            <a:bodyPr wrap="square" lIns="0" tIns="0" rIns="0" bIns="0" rtlCol="0"/>
            <a:lstStyle/>
            <a:p>
              <a:endParaRPr sz="1100"/>
            </a:p>
          </p:txBody>
        </p:sp>
        <p:sp>
          <p:nvSpPr>
            <p:cNvPr id="29" name="object 30">
              <a:extLst>
                <a:ext uri="{FF2B5EF4-FFF2-40B4-BE49-F238E27FC236}">
                  <a16:creationId xmlns:a16="http://schemas.microsoft.com/office/drawing/2014/main" id="{A8E06504-574C-D040-B978-3433F9741239}"/>
                </a:ext>
              </a:extLst>
            </p:cNvPr>
            <p:cNvSpPr/>
            <p:nvPr/>
          </p:nvSpPr>
          <p:spPr>
            <a:xfrm>
              <a:off x="2254590" y="1388036"/>
              <a:ext cx="3511868" cy="107742"/>
            </a:xfrm>
            <a:custGeom>
              <a:avLst/>
              <a:gdLst/>
              <a:ahLst/>
              <a:cxnLst/>
              <a:rect l="l" t="t" r="r" b="b"/>
              <a:pathLst>
                <a:path w="1529080" h="51434">
                  <a:moveTo>
                    <a:pt x="76200" y="0"/>
                  </a:moveTo>
                  <a:lnTo>
                    <a:pt x="0" y="25145"/>
                  </a:lnTo>
                  <a:lnTo>
                    <a:pt x="76200" y="51054"/>
                  </a:lnTo>
                  <a:lnTo>
                    <a:pt x="76200" y="30480"/>
                  </a:lnTo>
                  <a:lnTo>
                    <a:pt x="63246" y="30480"/>
                  </a:lnTo>
                  <a:lnTo>
                    <a:pt x="60197" y="28956"/>
                  </a:lnTo>
                  <a:lnTo>
                    <a:pt x="58674" y="25145"/>
                  </a:lnTo>
                  <a:lnTo>
                    <a:pt x="60197" y="22097"/>
                  </a:lnTo>
                  <a:lnTo>
                    <a:pt x="63246" y="20574"/>
                  </a:lnTo>
                  <a:lnTo>
                    <a:pt x="76200" y="20574"/>
                  </a:lnTo>
                  <a:lnTo>
                    <a:pt x="76200" y="0"/>
                  </a:lnTo>
                  <a:close/>
                </a:path>
                <a:path w="1529080" h="51434">
                  <a:moveTo>
                    <a:pt x="1452372" y="0"/>
                  </a:moveTo>
                  <a:lnTo>
                    <a:pt x="1452372" y="51054"/>
                  </a:lnTo>
                  <a:lnTo>
                    <a:pt x="1512882" y="30480"/>
                  </a:lnTo>
                  <a:lnTo>
                    <a:pt x="1465326" y="30480"/>
                  </a:lnTo>
                  <a:lnTo>
                    <a:pt x="1468373" y="28956"/>
                  </a:lnTo>
                  <a:lnTo>
                    <a:pt x="1469897" y="25145"/>
                  </a:lnTo>
                  <a:lnTo>
                    <a:pt x="1468373" y="22097"/>
                  </a:lnTo>
                  <a:lnTo>
                    <a:pt x="1465326" y="20574"/>
                  </a:lnTo>
                  <a:lnTo>
                    <a:pt x="1514717" y="20574"/>
                  </a:lnTo>
                  <a:lnTo>
                    <a:pt x="1452372" y="0"/>
                  </a:lnTo>
                  <a:close/>
                </a:path>
                <a:path w="1529080" h="51434">
                  <a:moveTo>
                    <a:pt x="76200" y="20574"/>
                  </a:moveTo>
                  <a:lnTo>
                    <a:pt x="63246" y="20574"/>
                  </a:lnTo>
                  <a:lnTo>
                    <a:pt x="60197" y="22097"/>
                  </a:lnTo>
                  <a:lnTo>
                    <a:pt x="58674" y="25145"/>
                  </a:lnTo>
                  <a:lnTo>
                    <a:pt x="60197" y="28956"/>
                  </a:lnTo>
                  <a:lnTo>
                    <a:pt x="63246" y="30480"/>
                  </a:lnTo>
                  <a:lnTo>
                    <a:pt x="76200" y="30480"/>
                  </a:lnTo>
                  <a:lnTo>
                    <a:pt x="76200" y="20574"/>
                  </a:lnTo>
                  <a:close/>
                </a:path>
                <a:path w="1529080" h="51434">
                  <a:moveTo>
                    <a:pt x="1452372" y="20574"/>
                  </a:moveTo>
                  <a:lnTo>
                    <a:pt x="76200" y="20574"/>
                  </a:lnTo>
                  <a:lnTo>
                    <a:pt x="76200" y="30480"/>
                  </a:lnTo>
                  <a:lnTo>
                    <a:pt x="1452372" y="30480"/>
                  </a:lnTo>
                  <a:lnTo>
                    <a:pt x="1452372" y="20574"/>
                  </a:lnTo>
                  <a:close/>
                </a:path>
                <a:path w="1529080" h="51434">
                  <a:moveTo>
                    <a:pt x="1514717" y="20574"/>
                  </a:moveTo>
                  <a:lnTo>
                    <a:pt x="1465326" y="20574"/>
                  </a:lnTo>
                  <a:lnTo>
                    <a:pt x="1468373" y="22097"/>
                  </a:lnTo>
                  <a:lnTo>
                    <a:pt x="1469897" y="25145"/>
                  </a:lnTo>
                  <a:lnTo>
                    <a:pt x="1468373" y="28956"/>
                  </a:lnTo>
                  <a:lnTo>
                    <a:pt x="1465326" y="30480"/>
                  </a:lnTo>
                  <a:lnTo>
                    <a:pt x="1512882" y="30480"/>
                  </a:lnTo>
                  <a:lnTo>
                    <a:pt x="1528572" y="25145"/>
                  </a:lnTo>
                  <a:lnTo>
                    <a:pt x="1514717" y="20574"/>
                  </a:lnTo>
                  <a:close/>
                </a:path>
              </a:pathLst>
            </a:custGeom>
            <a:solidFill>
              <a:srgbClr val="000000"/>
            </a:solidFill>
          </p:spPr>
          <p:txBody>
            <a:bodyPr wrap="square" lIns="0" tIns="0" rIns="0" bIns="0" rtlCol="0"/>
            <a:lstStyle/>
            <a:p>
              <a:endParaRPr sz="1100"/>
            </a:p>
          </p:txBody>
        </p:sp>
        <p:sp>
          <p:nvSpPr>
            <p:cNvPr id="30" name="object 32">
              <a:extLst>
                <a:ext uri="{FF2B5EF4-FFF2-40B4-BE49-F238E27FC236}">
                  <a16:creationId xmlns:a16="http://schemas.microsoft.com/office/drawing/2014/main" id="{0298E10D-9D67-F1EA-030A-E806428BB461}"/>
                </a:ext>
              </a:extLst>
            </p:cNvPr>
            <p:cNvSpPr/>
            <p:nvPr/>
          </p:nvSpPr>
          <p:spPr>
            <a:xfrm>
              <a:off x="2225152" y="2202285"/>
              <a:ext cx="718672" cy="120795"/>
            </a:xfrm>
            <a:custGeom>
              <a:avLst/>
              <a:gdLst/>
              <a:ahLst/>
              <a:cxnLst/>
              <a:rect l="l" t="t" r="r" b="b"/>
              <a:pathLst>
                <a:path w="316230" h="51435">
                  <a:moveTo>
                    <a:pt x="240029" y="0"/>
                  </a:moveTo>
                  <a:lnTo>
                    <a:pt x="240029" y="51054"/>
                  </a:lnTo>
                  <a:lnTo>
                    <a:pt x="300541" y="30480"/>
                  </a:lnTo>
                  <a:lnTo>
                    <a:pt x="252983" y="30480"/>
                  </a:lnTo>
                  <a:lnTo>
                    <a:pt x="256031" y="28956"/>
                  </a:lnTo>
                  <a:lnTo>
                    <a:pt x="257555" y="25146"/>
                  </a:lnTo>
                  <a:lnTo>
                    <a:pt x="256031" y="22097"/>
                  </a:lnTo>
                  <a:lnTo>
                    <a:pt x="252983" y="20573"/>
                  </a:lnTo>
                  <a:lnTo>
                    <a:pt x="302374" y="20573"/>
                  </a:lnTo>
                  <a:lnTo>
                    <a:pt x="240029" y="0"/>
                  </a:lnTo>
                  <a:close/>
                </a:path>
                <a:path w="316230" h="51435">
                  <a:moveTo>
                    <a:pt x="240029" y="20573"/>
                  </a:moveTo>
                  <a:lnTo>
                    <a:pt x="4571" y="20573"/>
                  </a:lnTo>
                  <a:lnTo>
                    <a:pt x="761" y="22097"/>
                  </a:lnTo>
                  <a:lnTo>
                    <a:pt x="0" y="25146"/>
                  </a:lnTo>
                  <a:lnTo>
                    <a:pt x="761" y="28956"/>
                  </a:lnTo>
                  <a:lnTo>
                    <a:pt x="4571" y="30480"/>
                  </a:lnTo>
                  <a:lnTo>
                    <a:pt x="240029" y="30480"/>
                  </a:lnTo>
                  <a:lnTo>
                    <a:pt x="240029" y="20573"/>
                  </a:lnTo>
                  <a:close/>
                </a:path>
                <a:path w="316230" h="51435">
                  <a:moveTo>
                    <a:pt x="302374" y="20573"/>
                  </a:moveTo>
                  <a:lnTo>
                    <a:pt x="252983" y="20573"/>
                  </a:lnTo>
                  <a:lnTo>
                    <a:pt x="256031" y="22097"/>
                  </a:lnTo>
                  <a:lnTo>
                    <a:pt x="257555" y="25146"/>
                  </a:lnTo>
                  <a:lnTo>
                    <a:pt x="256031" y="28956"/>
                  </a:lnTo>
                  <a:lnTo>
                    <a:pt x="252983" y="30480"/>
                  </a:lnTo>
                  <a:lnTo>
                    <a:pt x="300541" y="30480"/>
                  </a:lnTo>
                  <a:lnTo>
                    <a:pt x="316229" y="25146"/>
                  </a:lnTo>
                  <a:lnTo>
                    <a:pt x="302374" y="20573"/>
                  </a:lnTo>
                  <a:close/>
                </a:path>
              </a:pathLst>
            </a:custGeom>
            <a:solidFill>
              <a:srgbClr val="000000"/>
            </a:solidFill>
          </p:spPr>
          <p:txBody>
            <a:bodyPr wrap="square" lIns="0" tIns="0" rIns="0" bIns="0" rtlCol="0"/>
            <a:lstStyle/>
            <a:p>
              <a:endParaRPr sz="1100"/>
            </a:p>
          </p:txBody>
        </p:sp>
        <p:sp>
          <p:nvSpPr>
            <p:cNvPr id="31" name="object 33">
              <a:extLst>
                <a:ext uri="{FF2B5EF4-FFF2-40B4-BE49-F238E27FC236}">
                  <a16:creationId xmlns:a16="http://schemas.microsoft.com/office/drawing/2014/main" id="{3A8B09B7-B2F1-6F07-96AB-A12799150FC7}"/>
                </a:ext>
              </a:extLst>
            </p:cNvPr>
            <p:cNvSpPr/>
            <p:nvPr/>
          </p:nvSpPr>
          <p:spPr>
            <a:xfrm rot="356518">
              <a:off x="1662841" y="2224514"/>
              <a:ext cx="559927" cy="489144"/>
            </a:xfrm>
            <a:custGeom>
              <a:avLst/>
              <a:gdLst/>
              <a:ahLst/>
              <a:cxnLst/>
              <a:rect l="l" t="t" r="r" b="b"/>
              <a:pathLst>
                <a:path w="246380" h="208280">
                  <a:moveTo>
                    <a:pt x="41909" y="139446"/>
                  </a:moveTo>
                  <a:lnTo>
                    <a:pt x="0" y="208025"/>
                  </a:lnTo>
                  <a:lnTo>
                    <a:pt x="74675" y="178308"/>
                  </a:lnTo>
                  <a:lnTo>
                    <a:pt x="69535" y="172211"/>
                  </a:lnTo>
                  <a:lnTo>
                    <a:pt x="48006" y="172211"/>
                  </a:lnTo>
                  <a:lnTo>
                    <a:pt x="44957" y="170688"/>
                  </a:lnTo>
                  <a:lnTo>
                    <a:pt x="44195" y="166878"/>
                  </a:lnTo>
                  <a:lnTo>
                    <a:pt x="45719" y="163829"/>
                  </a:lnTo>
                  <a:lnTo>
                    <a:pt x="55496" y="155560"/>
                  </a:lnTo>
                  <a:lnTo>
                    <a:pt x="41909" y="139446"/>
                  </a:lnTo>
                  <a:close/>
                </a:path>
                <a:path w="246380" h="208280">
                  <a:moveTo>
                    <a:pt x="55496" y="155560"/>
                  </a:moveTo>
                  <a:lnTo>
                    <a:pt x="45719" y="163829"/>
                  </a:lnTo>
                  <a:lnTo>
                    <a:pt x="44195" y="166878"/>
                  </a:lnTo>
                  <a:lnTo>
                    <a:pt x="44957" y="170688"/>
                  </a:lnTo>
                  <a:lnTo>
                    <a:pt x="48006" y="172211"/>
                  </a:lnTo>
                  <a:lnTo>
                    <a:pt x="51815" y="170688"/>
                  </a:lnTo>
                  <a:lnTo>
                    <a:pt x="61427" y="162595"/>
                  </a:lnTo>
                  <a:lnTo>
                    <a:pt x="55496" y="155560"/>
                  </a:lnTo>
                  <a:close/>
                </a:path>
                <a:path w="246380" h="208280">
                  <a:moveTo>
                    <a:pt x="61427" y="162595"/>
                  </a:moveTo>
                  <a:lnTo>
                    <a:pt x="51815" y="170688"/>
                  </a:lnTo>
                  <a:lnTo>
                    <a:pt x="48006" y="172211"/>
                  </a:lnTo>
                  <a:lnTo>
                    <a:pt x="69535" y="172211"/>
                  </a:lnTo>
                  <a:lnTo>
                    <a:pt x="61427" y="162595"/>
                  </a:lnTo>
                  <a:close/>
                </a:path>
                <a:path w="246380" h="208280">
                  <a:moveTo>
                    <a:pt x="241553" y="0"/>
                  </a:moveTo>
                  <a:lnTo>
                    <a:pt x="238506" y="761"/>
                  </a:lnTo>
                  <a:lnTo>
                    <a:pt x="55496" y="155560"/>
                  </a:lnTo>
                  <a:lnTo>
                    <a:pt x="61427" y="162595"/>
                  </a:lnTo>
                  <a:lnTo>
                    <a:pt x="244601" y="8382"/>
                  </a:lnTo>
                  <a:lnTo>
                    <a:pt x="246125" y="4571"/>
                  </a:lnTo>
                  <a:lnTo>
                    <a:pt x="245363" y="1524"/>
                  </a:lnTo>
                  <a:lnTo>
                    <a:pt x="241553" y="0"/>
                  </a:lnTo>
                  <a:close/>
                </a:path>
              </a:pathLst>
            </a:custGeom>
            <a:solidFill>
              <a:srgbClr val="000000"/>
            </a:solidFill>
          </p:spPr>
          <p:txBody>
            <a:bodyPr wrap="square" lIns="0" tIns="0" rIns="0" bIns="0" rtlCol="0"/>
            <a:lstStyle/>
            <a:p>
              <a:endParaRPr sz="1100"/>
            </a:p>
          </p:txBody>
        </p:sp>
        <p:sp>
          <p:nvSpPr>
            <p:cNvPr id="32" name="object 34">
              <a:extLst>
                <a:ext uri="{FF2B5EF4-FFF2-40B4-BE49-F238E27FC236}">
                  <a16:creationId xmlns:a16="http://schemas.microsoft.com/office/drawing/2014/main" id="{E9DC3C37-3314-0511-A429-264BDBB7A515}"/>
                </a:ext>
              </a:extLst>
            </p:cNvPr>
            <p:cNvSpPr/>
            <p:nvPr/>
          </p:nvSpPr>
          <p:spPr>
            <a:xfrm>
              <a:off x="2176661" y="1608151"/>
              <a:ext cx="116892" cy="662136"/>
            </a:xfrm>
            <a:custGeom>
              <a:avLst/>
              <a:gdLst/>
              <a:ahLst/>
              <a:cxnLst/>
              <a:rect l="l" t="t" r="r" b="b"/>
              <a:pathLst>
                <a:path w="51434" h="281939">
                  <a:moveTo>
                    <a:pt x="25908" y="59435"/>
                  </a:moveTo>
                  <a:lnTo>
                    <a:pt x="22097" y="60197"/>
                  </a:lnTo>
                  <a:lnTo>
                    <a:pt x="21336" y="64007"/>
                  </a:lnTo>
                  <a:lnTo>
                    <a:pt x="21336" y="277367"/>
                  </a:lnTo>
                  <a:lnTo>
                    <a:pt x="22097" y="280415"/>
                  </a:lnTo>
                  <a:lnTo>
                    <a:pt x="25908" y="281940"/>
                  </a:lnTo>
                  <a:lnTo>
                    <a:pt x="28956" y="280415"/>
                  </a:lnTo>
                  <a:lnTo>
                    <a:pt x="30480" y="277367"/>
                  </a:lnTo>
                  <a:lnTo>
                    <a:pt x="30480" y="64007"/>
                  </a:lnTo>
                  <a:lnTo>
                    <a:pt x="28956" y="60197"/>
                  </a:lnTo>
                  <a:lnTo>
                    <a:pt x="25908" y="59435"/>
                  </a:lnTo>
                  <a:close/>
                </a:path>
                <a:path w="51434" h="281939">
                  <a:moveTo>
                    <a:pt x="25908" y="0"/>
                  </a:moveTo>
                  <a:lnTo>
                    <a:pt x="0" y="76200"/>
                  </a:lnTo>
                  <a:lnTo>
                    <a:pt x="21336" y="76200"/>
                  </a:lnTo>
                  <a:lnTo>
                    <a:pt x="21336" y="64007"/>
                  </a:lnTo>
                  <a:lnTo>
                    <a:pt x="22097" y="60197"/>
                  </a:lnTo>
                  <a:lnTo>
                    <a:pt x="25908" y="59435"/>
                  </a:lnTo>
                  <a:lnTo>
                    <a:pt x="45521" y="59435"/>
                  </a:lnTo>
                  <a:lnTo>
                    <a:pt x="25908" y="0"/>
                  </a:lnTo>
                  <a:close/>
                </a:path>
                <a:path w="51434" h="281939">
                  <a:moveTo>
                    <a:pt x="45521" y="59435"/>
                  </a:moveTo>
                  <a:lnTo>
                    <a:pt x="25908" y="59435"/>
                  </a:lnTo>
                  <a:lnTo>
                    <a:pt x="28956" y="60197"/>
                  </a:lnTo>
                  <a:lnTo>
                    <a:pt x="30480" y="64007"/>
                  </a:lnTo>
                  <a:lnTo>
                    <a:pt x="30480" y="76200"/>
                  </a:lnTo>
                  <a:lnTo>
                    <a:pt x="51054" y="76200"/>
                  </a:lnTo>
                  <a:lnTo>
                    <a:pt x="45521" y="59435"/>
                  </a:lnTo>
                  <a:close/>
                </a:path>
              </a:pathLst>
            </a:custGeom>
            <a:solidFill>
              <a:srgbClr val="000000"/>
            </a:solidFill>
          </p:spPr>
          <p:txBody>
            <a:bodyPr wrap="square" lIns="0" tIns="0" rIns="0" bIns="0" rtlCol="0"/>
            <a:lstStyle/>
            <a:p>
              <a:endParaRPr sz="1100"/>
            </a:p>
          </p:txBody>
        </p:sp>
        <p:sp>
          <p:nvSpPr>
            <p:cNvPr id="33" name="object 35">
              <a:extLst>
                <a:ext uri="{FF2B5EF4-FFF2-40B4-BE49-F238E27FC236}">
                  <a16:creationId xmlns:a16="http://schemas.microsoft.com/office/drawing/2014/main" id="{FF3DED18-C567-11F2-0E6D-1553CFDBC724}"/>
                </a:ext>
              </a:extLst>
            </p:cNvPr>
            <p:cNvSpPr txBox="1"/>
            <p:nvPr/>
          </p:nvSpPr>
          <p:spPr>
            <a:xfrm>
              <a:off x="6161222" y="1810059"/>
              <a:ext cx="1462451" cy="344724"/>
            </a:xfrm>
            <a:prstGeom prst="rect">
              <a:avLst/>
            </a:prstGeom>
          </p:spPr>
          <p:txBody>
            <a:bodyPr vert="horz" wrap="square" lIns="0" tIns="0" rIns="0" bIns="0" rtlCol="0">
              <a:spAutoFit/>
            </a:bodyPr>
            <a:lstStyle/>
            <a:p>
              <a:pPr marL="12700">
                <a:lnSpc>
                  <a:spcPct val="100000"/>
                </a:lnSpc>
              </a:pPr>
              <a:r>
                <a:rPr sz="1100" spc="-67" baseline="8333" dirty="0">
                  <a:solidFill>
                    <a:srgbClr val="C00000"/>
                  </a:solidFill>
                  <a:cs typeface="Times New Roman"/>
                </a:rPr>
                <a:t> </a:t>
              </a:r>
              <a:r>
                <a:rPr lang="tr-TR" sz="1100" dirty="0">
                  <a:solidFill>
                    <a:srgbClr val="C00000"/>
                  </a:solidFill>
                </a:rPr>
                <a:t>F</a:t>
              </a:r>
              <a:r>
                <a:rPr lang="tr-TR" sz="1100" baseline="-25000" dirty="0">
                  <a:solidFill>
                    <a:srgbClr val="C00000"/>
                  </a:solidFill>
                </a:rPr>
                <a:t>1</a:t>
              </a:r>
              <a:r>
                <a:rPr lang="tr-TR" sz="1100" dirty="0">
                  <a:solidFill>
                    <a:srgbClr val="C00000"/>
                  </a:solidFill>
                </a:rPr>
                <a:t> = </a:t>
              </a:r>
              <a:r>
                <a:rPr sz="1100" dirty="0">
                  <a:solidFill>
                    <a:srgbClr val="C00000"/>
                  </a:solidFill>
                </a:rPr>
                <a:t>200 </a:t>
              </a:r>
              <a:r>
                <a:rPr sz="1100" spc="-10" dirty="0">
                  <a:solidFill>
                    <a:srgbClr val="C00000"/>
                  </a:solidFill>
                  <a:cs typeface="Times New Roman"/>
                </a:rPr>
                <a:t>N</a:t>
              </a:r>
              <a:endParaRPr sz="1100" dirty="0">
                <a:solidFill>
                  <a:srgbClr val="C00000"/>
                </a:solidFill>
                <a:cs typeface="Times New Roman"/>
              </a:endParaRPr>
            </a:p>
          </p:txBody>
        </p:sp>
        <p:sp>
          <p:nvSpPr>
            <p:cNvPr id="34" name="object 36">
              <a:extLst>
                <a:ext uri="{FF2B5EF4-FFF2-40B4-BE49-F238E27FC236}">
                  <a16:creationId xmlns:a16="http://schemas.microsoft.com/office/drawing/2014/main" id="{FE496D3F-4338-BC77-D169-DD41BFDC89B8}"/>
                </a:ext>
              </a:extLst>
            </p:cNvPr>
            <p:cNvSpPr txBox="1"/>
            <p:nvPr/>
          </p:nvSpPr>
          <p:spPr>
            <a:xfrm>
              <a:off x="1601545" y="2254979"/>
              <a:ext cx="199150" cy="169277"/>
            </a:xfrm>
            <a:prstGeom prst="rect">
              <a:avLst/>
            </a:prstGeom>
          </p:spPr>
          <p:txBody>
            <a:bodyPr vert="horz" wrap="square" lIns="0" tIns="0" rIns="0" bIns="0" rtlCol="0">
              <a:spAutoFit/>
            </a:bodyPr>
            <a:lstStyle/>
            <a:p>
              <a:pPr marL="12700">
                <a:lnSpc>
                  <a:spcPct val="100000"/>
                </a:lnSpc>
              </a:pPr>
              <a:r>
                <a:rPr sz="1100" spc="-5" dirty="0">
                  <a:cs typeface="Times New Roman"/>
                </a:rPr>
                <a:t>z</a:t>
              </a:r>
              <a:endParaRPr sz="1100" dirty="0">
                <a:cs typeface="Times New Roman"/>
              </a:endParaRPr>
            </a:p>
          </p:txBody>
        </p:sp>
        <p:sp>
          <p:nvSpPr>
            <p:cNvPr id="35" name="object 37">
              <a:extLst>
                <a:ext uri="{FF2B5EF4-FFF2-40B4-BE49-F238E27FC236}">
                  <a16:creationId xmlns:a16="http://schemas.microsoft.com/office/drawing/2014/main" id="{E368E9CA-D13B-459B-3397-2BCB32943531}"/>
                </a:ext>
              </a:extLst>
            </p:cNvPr>
            <p:cNvSpPr txBox="1"/>
            <p:nvPr/>
          </p:nvSpPr>
          <p:spPr>
            <a:xfrm>
              <a:off x="2762662" y="1819351"/>
              <a:ext cx="216468" cy="169277"/>
            </a:xfrm>
            <a:prstGeom prst="rect">
              <a:avLst/>
            </a:prstGeom>
          </p:spPr>
          <p:txBody>
            <a:bodyPr vert="horz" wrap="square" lIns="0" tIns="0" rIns="0" bIns="0" rtlCol="0">
              <a:spAutoFit/>
            </a:bodyPr>
            <a:lstStyle/>
            <a:p>
              <a:pPr marL="12700">
                <a:lnSpc>
                  <a:spcPct val="100000"/>
                </a:lnSpc>
              </a:pPr>
              <a:r>
                <a:rPr sz="1100" spc="-10" dirty="0">
                  <a:cs typeface="Times New Roman"/>
                </a:rPr>
                <a:t>x</a:t>
              </a:r>
              <a:endParaRPr sz="1100" dirty="0">
                <a:cs typeface="Times New Roman"/>
              </a:endParaRPr>
            </a:p>
          </p:txBody>
        </p:sp>
        <p:sp>
          <p:nvSpPr>
            <p:cNvPr id="36" name="object 38">
              <a:extLst>
                <a:ext uri="{FF2B5EF4-FFF2-40B4-BE49-F238E27FC236}">
                  <a16:creationId xmlns:a16="http://schemas.microsoft.com/office/drawing/2014/main" id="{4105A36D-D637-C65F-E45C-8AF118DE5EF9}"/>
                </a:ext>
              </a:extLst>
            </p:cNvPr>
            <p:cNvSpPr txBox="1"/>
            <p:nvPr/>
          </p:nvSpPr>
          <p:spPr>
            <a:xfrm>
              <a:off x="1963411" y="1547085"/>
              <a:ext cx="216468" cy="169277"/>
            </a:xfrm>
            <a:prstGeom prst="rect">
              <a:avLst/>
            </a:prstGeom>
          </p:spPr>
          <p:txBody>
            <a:bodyPr vert="horz" wrap="square" lIns="0" tIns="0" rIns="0" bIns="0" rtlCol="0">
              <a:spAutoFit/>
            </a:bodyPr>
            <a:lstStyle/>
            <a:p>
              <a:pPr marL="12700">
                <a:lnSpc>
                  <a:spcPct val="100000"/>
                </a:lnSpc>
              </a:pPr>
              <a:r>
                <a:rPr sz="1100" spc="-10" dirty="0">
                  <a:cs typeface="Times New Roman"/>
                </a:rPr>
                <a:t>y</a:t>
              </a:r>
              <a:endParaRPr sz="1100" dirty="0">
                <a:cs typeface="Times New Roman"/>
              </a:endParaRPr>
            </a:p>
          </p:txBody>
        </p:sp>
        <p:sp>
          <p:nvSpPr>
            <p:cNvPr id="37" name="object 39">
              <a:extLst>
                <a:ext uri="{FF2B5EF4-FFF2-40B4-BE49-F238E27FC236}">
                  <a16:creationId xmlns:a16="http://schemas.microsoft.com/office/drawing/2014/main" id="{BA34B38C-D22A-8433-FC85-7160E4839D46}"/>
                </a:ext>
              </a:extLst>
            </p:cNvPr>
            <p:cNvSpPr/>
            <p:nvPr/>
          </p:nvSpPr>
          <p:spPr>
            <a:xfrm>
              <a:off x="5766458" y="2174402"/>
              <a:ext cx="1268928" cy="131128"/>
            </a:xfrm>
            <a:custGeom>
              <a:avLst/>
              <a:gdLst/>
              <a:ahLst/>
              <a:cxnLst/>
              <a:rect l="l" t="t" r="r" b="b"/>
              <a:pathLst>
                <a:path w="382270" h="76200">
                  <a:moveTo>
                    <a:pt x="76200" y="0"/>
                  </a:moveTo>
                  <a:lnTo>
                    <a:pt x="0" y="38100"/>
                  </a:lnTo>
                  <a:lnTo>
                    <a:pt x="76200" y="76200"/>
                  </a:lnTo>
                  <a:lnTo>
                    <a:pt x="76200" y="45719"/>
                  </a:lnTo>
                  <a:lnTo>
                    <a:pt x="64008" y="45719"/>
                  </a:lnTo>
                  <a:lnTo>
                    <a:pt x="64008" y="29717"/>
                  </a:lnTo>
                  <a:lnTo>
                    <a:pt x="76200" y="29717"/>
                  </a:lnTo>
                  <a:lnTo>
                    <a:pt x="76200" y="0"/>
                  </a:lnTo>
                  <a:close/>
                </a:path>
                <a:path w="382270" h="76200">
                  <a:moveTo>
                    <a:pt x="76200" y="29717"/>
                  </a:moveTo>
                  <a:lnTo>
                    <a:pt x="64008" y="29717"/>
                  </a:lnTo>
                  <a:lnTo>
                    <a:pt x="64008" y="45719"/>
                  </a:lnTo>
                  <a:lnTo>
                    <a:pt x="76200" y="45719"/>
                  </a:lnTo>
                  <a:lnTo>
                    <a:pt x="76200" y="29717"/>
                  </a:lnTo>
                  <a:close/>
                </a:path>
                <a:path w="382270" h="76200">
                  <a:moveTo>
                    <a:pt x="381762" y="29717"/>
                  </a:moveTo>
                  <a:lnTo>
                    <a:pt x="76200" y="29717"/>
                  </a:lnTo>
                  <a:lnTo>
                    <a:pt x="76200" y="45719"/>
                  </a:lnTo>
                  <a:lnTo>
                    <a:pt x="381762" y="45719"/>
                  </a:lnTo>
                  <a:lnTo>
                    <a:pt x="381762" y="29717"/>
                  </a:lnTo>
                  <a:close/>
                </a:path>
              </a:pathLst>
            </a:custGeom>
            <a:solidFill>
              <a:srgbClr val="C00000"/>
            </a:solidFill>
          </p:spPr>
          <p:txBody>
            <a:bodyPr wrap="square" lIns="0" tIns="0" rIns="0" bIns="0" rtlCol="0"/>
            <a:lstStyle/>
            <a:p>
              <a:endParaRPr sz="1100"/>
            </a:p>
          </p:txBody>
        </p:sp>
        <p:sp>
          <p:nvSpPr>
            <p:cNvPr id="38" name="object 40">
              <a:extLst>
                <a:ext uri="{FF2B5EF4-FFF2-40B4-BE49-F238E27FC236}">
                  <a16:creationId xmlns:a16="http://schemas.microsoft.com/office/drawing/2014/main" id="{D6BB0D87-618A-7501-00C7-41FE386E4192}"/>
                </a:ext>
              </a:extLst>
            </p:cNvPr>
            <p:cNvSpPr/>
            <p:nvPr/>
          </p:nvSpPr>
          <p:spPr>
            <a:xfrm>
              <a:off x="7122603" y="2239965"/>
              <a:ext cx="314599" cy="0"/>
            </a:xfrm>
            <a:custGeom>
              <a:avLst/>
              <a:gdLst/>
              <a:ahLst/>
              <a:cxnLst/>
              <a:rect l="l" t="t" r="r" b="b"/>
              <a:pathLst>
                <a:path w="138429">
                  <a:moveTo>
                    <a:pt x="0" y="0"/>
                  </a:moveTo>
                  <a:lnTo>
                    <a:pt x="137921" y="0"/>
                  </a:lnTo>
                </a:path>
              </a:pathLst>
            </a:custGeom>
            <a:ln w="9525">
              <a:solidFill>
                <a:srgbClr val="000000"/>
              </a:solidFill>
            </a:ln>
          </p:spPr>
          <p:txBody>
            <a:bodyPr wrap="square" lIns="0" tIns="0" rIns="0" bIns="0" rtlCol="0"/>
            <a:lstStyle/>
            <a:p>
              <a:endParaRPr sz="1100"/>
            </a:p>
          </p:txBody>
        </p:sp>
        <p:sp>
          <p:nvSpPr>
            <p:cNvPr id="39" name="object 41">
              <a:extLst>
                <a:ext uri="{FF2B5EF4-FFF2-40B4-BE49-F238E27FC236}">
                  <a16:creationId xmlns:a16="http://schemas.microsoft.com/office/drawing/2014/main" id="{F67A7B9D-4273-98A7-E125-0743DA961657}"/>
                </a:ext>
              </a:extLst>
            </p:cNvPr>
            <p:cNvSpPr>
              <a:spLocks noChangeAspect="1"/>
            </p:cNvSpPr>
            <p:nvPr/>
          </p:nvSpPr>
          <p:spPr>
            <a:xfrm>
              <a:off x="6506871" y="2250567"/>
              <a:ext cx="840197" cy="606731"/>
            </a:xfrm>
            <a:custGeom>
              <a:avLst/>
              <a:gdLst/>
              <a:ahLst/>
              <a:cxnLst/>
              <a:rect l="l" t="t" r="r" b="b"/>
              <a:pathLst>
                <a:path w="338454" h="275589">
                  <a:moveTo>
                    <a:pt x="43433" y="208026"/>
                  </a:moveTo>
                  <a:lnTo>
                    <a:pt x="0" y="275081"/>
                  </a:lnTo>
                  <a:lnTo>
                    <a:pt x="75437" y="246887"/>
                  </a:lnTo>
                  <a:lnTo>
                    <a:pt x="69789" y="240029"/>
                  </a:lnTo>
                  <a:lnTo>
                    <a:pt x="48767" y="240029"/>
                  </a:lnTo>
                  <a:lnTo>
                    <a:pt x="45719" y="238505"/>
                  </a:lnTo>
                  <a:lnTo>
                    <a:pt x="44957" y="234695"/>
                  </a:lnTo>
                  <a:lnTo>
                    <a:pt x="46482" y="231647"/>
                  </a:lnTo>
                  <a:lnTo>
                    <a:pt x="56309" y="223660"/>
                  </a:lnTo>
                  <a:lnTo>
                    <a:pt x="43433" y="208026"/>
                  </a:lnTo>
                  <a:close/>
                </a:path>
                <a:path w="338454" h="275589">
                  <a:moveTo>
                    <a:pt x="56309" y="223660"/>
                  </a:moveTo>
                  <a:lnTo>
                    <a:pt x="46482" y="231647"/>
                  </a:lnTo>
                  <a:lnTo>
                    <a:pt x="44957" y="234695"/>
                  </a:lnTo>
                  <a:lnTo>
                    <a:pt x="45719" y="238505"/>
                  </a:lnTo>
                  <a:lnTo>
                    <a:pt x="48767" y="240029"/>
                  </a:lnTo>
                  <a:lnTo>
                    <a:pt x="52577" y="239267"/>
                  </a:lnTo>
                  <a:lnTo>
                    <a:pt x="62497" y="231174"/>
                  </a:lnTo>
                  <a:lnTo>
                    <a:pt x="56309" y="223660"/>
                  </a:lnTo>
                  <a:close/>
                </a:path>
                <a:path w="338454" h="275589">
                  <a:moveTo>
                    <a:pt x="62497" y="231174"/>
                  </a:moveTo>
                  <a:lnTo>
                    <a:pt x="52577" y="239267"/>
                  </a:lnTo>
                  <a:lnTo>
                    <a:pt x="48767" y="240029"/>
                  </a:lnTo>
                  <a:lnTo>
                    <a:pt x="69789" y="240029"/>
                  </a:lnTo>
                  <a:lnTo>
                    <a:pt x="62497" y="231174"/>
                  </a:lnTo>
                  <a:close/>
                </a:path>
                <a:path w="338454" h="275589">
                  <a:moveTo>
                    <a:pt x="276798" y="44470"/>
                  </a:moveTo>
                  <a:lnTo>
                    <a:pt x="56309" y="223660"/>
                  </a:lnTo>
                  <a:lnTo>
                    <a:pt x="62497" y="231174"/>
                  </a:lnTo>
                  <a:lnTo>
                    <a:pt x="282573" y="51620"/>
                  </a:lnTo>
                  <a:lnTo>
                    <a:pt x="276798" y="44470"/>
                  </a:lnTo>
                  <a:close/>
                </a:path>
                <a:path w="338454" h="275589">
                  <a:moveTo>
                    <a:pt x="316272" y="35052"/>
                  </a:moveTo>
                  <a:lnTo>
                    <a:pt x="289559" y="35052"/>
                  </a:lnTo>
                  <a:lnTo>
                    <a:pt x="293369" y="36576"/>
                  </a:lnTo>
                  <a:lnTo>
                    <a:pt x="294132" y="40385"/>
                  </a:lnTo>
                  <a:lnTo>
                    <a:pt x="292607" y="43433"/>
                  </a:lnTo>
                  <a:lnTo>
                    <a:pt x="282573" y="51620"/>
                  </a:lnTo>
                  <a:lnTo>
                    <a:pt x="295656" y="67817"/>
                  </a:lnTo>
                  <a:lnTo>
                    <a:pt x="316272" y="35052"/>
                  </a:lnTo>
                  <a:close/>
                </a:path>
                <a:path w="338454" h="275589">
                  <a:moveTo>
                    <a:pt x="289559" y="35052"/>
                  </a:moveTo>
                  <a:lnTo>
                    <a:pt x="286512" y="36576"/>
                  </a:lnTo>
                  <a:lnTo>
                    <a:pt x="276798" y="44470"/>
                  </a:lnTo>
                  <a:lnTo>
                    <a:pt x="282573" y="51620"/>
                  </a:lnTo>
                  <a:lnTo>
                    <a:pt x="292607" y="43433"/>
                  </a:lnTo>
                  <a:lnTo>
                    <a:pt x="294132" y="40385"/>
                  </a:lnTo>
                  <a:lnTo>
                    <a:pt x="293369" y="36576"/>
                  </a:lnTo>
                  <a:lnTo>
                    <a:pt x="289559" y="35052"/>
                  </a:lnTo>
                  <a:close/>
                </a:path>
                <a:path w="338454" h="275589">
                  <a:moveTo>
                    <a:pt x="338327" y="0"/>
                  </a:moveTo>
                  <a:lnTo>
                    <a:pt x="263652" y="28193"/>
                  </a:lnTo>
                  <a:lnTo>
                    <a:pt x="276798" y="44470"/>
                  </a:lnTo>
                  <a:lnTo>
                    <a:pt x="286512" y="36576"/>
                  </a:lnTo>
                  <a:lnTo>
                    <a:pt x="289559" y="35052"/>
                  </a:lnTo>
                  <a:lnTo>
                    <a:pt x="316272" y="35052"/>
                  </a:lnTo>
                  <a:lnTo>
                    <a:pt x="338327" y="0"/>
                  </a:lnTo>
                  <a:close/>
                </a:path>
              </a:pathLst>
            </a:custGeom>
            <a:solidFill>
              <a:srgbClr val="000000"/>
            </a:solidFill>
          </p:spPr>
          <p:txBody>
            <a:bodyPr wrap="square" lIns="0" tIns="0" rIns="0" bIns="0" rtlCol="0"/>
            <a:lstStyle/>
            <a:p>
              <a:endParaRPr sz="1100"/>
            </a:p>
          </p:txBody>
        </p:sp>
        <p:sp>
          <p:nvSpPr>
            <p:cNvPr id="40" name="object 42">
              <a:extLst>
                <a:ext uri="{FF2B5EF4-FFF2-40B4-BE49-F238E27FC236}">
                  <a16:creationId xmlns:a16="http://schemas.microsoft.com/office/drawing/2014/main" id="{B2A7EE3D-90AC-264C-59CE-194C8DBF138D}"/>
                </a:ext>
              </a:extLst>
            </p:cNvPr>
            <p:cNvSpPr/>
            <p:nvPr/>
          </p:nvSpPr>
          <p:spPr>
            <a:xfrm>
              <a:off x="7074020" y="2665781"/>
              <a:ext cx="551270" cy="329577"/>
            </a:xfrm>
            <a:custGeom>
              <a:avLst/>
              <a:gdLst/>
              <a:ahLst/>
              <a:cxnLst/>
              <a:rect l="l" t="t" r="r" b="b"/>
              <a:pathLst>
                <a:path w="242570" h="140335">
                  <a:moveTo>
                    <a:pt x="0" y="140207"/>
                  </a:moveTo>
                  <a:lnTo>
                    <a:pt x="242315" y="140207"/>
                  </a:lnTo>
                  <a:lnTo>
                    <a:pt x="242315" y="0"/>
                  </a:lnTo>
                  <a:lnTo>
                    <a:pt x="0" y="0"/>
                  </a:lnTo>
                  <a:lnTo>
                    <a:pt x="0" y="140207"/>
                  </a:lnTo>
                  <a:close/>
                </a:path>
              </a:pathLst>
            </a:custGeom>
            <a:solidFill>
              <a:srgbClr val="FFFFFF"/>
            </a:solidFill>
          </p:spPr>
          <p:txBody>
            <a:bodyPr wrap="square" lIns="0" tIns="0" rIns="0" bIns="0" rtlCol="0"/>
            <a:lstStyle/>
            <a:p>
              <a:endParaRPr sz="1100"/>
            </a:p>
          </p:txBody>
        </p:sp>
        <p:sp>
          <p:nvSpPr>
            <p:cNvPr id="41" name="object 43">
              <a:extLst>
                <a:ext uri="{FF2B5EF4-FFF2-40B4-BE49-F238E27FC236}">
                  <a16:creationId xmlns:a16="http://schemas.microsoft.com/office/drawing/2014/main" id="{8B60EFC1-6765-37B8-9B00-2AFDBE5BAAD3}"/>
                </a:ext>
              </a:extLst>
            </p:cNvPr>
            <p:cNvSpPr txBox="1"/>
            <p:nvPr/>
          </p:nvSpPr>
          <p:spPr>
            <a:xfrm>
              <a:off x="6982320" y="2549736"/>
              <a:ext cx="729496" cy="169277"/>
            </a:xfrm>
            <a:prstGeom prst="rect">
              <a:avLst/>
            </a:prstGeom>
          </p:spPr>
          <p:txBody>
            <a:bodyPr vert="horz" wrap="square" lIns="0" tIns="0" rIns="0" bIns="0" rtlCol="0">
              <a:spAutoFit/>
            </a:bodyPr>
            <a:lstStyle/>
            <a:p>
              <a:pPr marL="12700">
                <a:lnSpc>
                  <a:spcPct val="100000"/>
                </a:lnSpc>
              </a:pPr>
              <a:r>
                <a:rPr sz="1100" spc="-10" dirty="0">
                  <a:cs typeface="Times New Roman"/>
                </a:rPr>
                <a:t>2 m</a:t>
              </a:r>
              <a:endParaRPr sz="1100" dirty="0">
                <a:cs typeface="Times New Roman"/>
              </a:endParaRPr>
            </a:p>
          </p:txBody>
        </p:sp>
        <p:sp>
          <p:nvSpPr>
            <p:cNvPr id="42" name="object 44">
              <a:extLst>
                <a:ext uri="{FF2B5EF4-FFF2-40B4-BE49-F238E27FC236}">
                  <a16:creationId xmlns:a16="http://schemas.microsoft.com/office/drawing/2014/main" id="{0F437C0C-09B4-8AA1-48F9-0FCB8C262477}"/>
                </a:ext>
              </a:extLst>
            </p:cNvPr>
            <p:cNvSpPr txBox="1"/>
            <p:nvPr/>
          </p:nvSpPr>
          <p:spPr>
            <a:xfrm>
              <a:off x="5116666" y="3916858"/>
              <a:ext cx="1123626" cy="169277"/>
            </a:xfrm>
            <a:prstGeom prst="rect">
              <a:avLst/>
            </a:prstGeom>
          </p:spPr>
          <p:txBody>
            <a:bodyPr vert="horz" wrap="square" lIns="0" tIns="0" rIns="0" bIns="0" rtlCol="0">
              <a:spAutoFit/>
            </a:bodyPr>
            <a:lstStyle>
              <a:defPPr>
                <a:defRPr lang="tr-TR"/>
              </a:defPPr>
              <a:lvl1pPr marL="12700">
                <a:lnSpc>
                  <a:spcPct val="100000"/>
                </a:lnSpc>
                <a:defRPr sz="1600" spc="-67" baseline="8333">
                  <a:cs typeface="Times New Roman"/>
                </a:defRPr>
              </a:lvl1pPr>
            </a:lstStyle>
            <a:p>
              <a:r>
                <a:rPr lang="tr-TR" sz="1100" baseline="0" dirty="0">
                  <a:solidFill>
                    <a:srgbClr val="C00000"/>
                  </a:solidFill>
                </a:rPr>
                <a:t>F</a:t>
              </a:r>
              <a:r>
                <a:rPr lang="tr-TR" sz="1100" baseline="-25000" dirty="0">
                  <a:solidFill>
                    <a:srgbClr val="C00000"/>
                  </a:solidFill>
                </a:rPr>
                <a:t>3</a:t>
              </a:r>
              <a:r>
                <a:rPr lang="tr-TR" sz="1100" baseline="0" dirty="0">
                  <a:solidFill>
                    <a:srgbClr val="C00000"/>
                  </a:solidFill>
                </a:rPr>
                <a:t> = </a:t>
              </a:r>
              <a:r>
                <a:rPr sz="1100" baseline="0" dirty="0">
                  <a:solidFill>
                    <a:srgbClr val="C00000"/>
                  </a:solidFill>
                </a:rPr>
                <a:t>300 N</a:t>
              </a:r>
            </a:p>
          </p:txBody>
        </p:sp>
        <p:sp>
          <p:nvSpPr>
            <p:cNvPr id="43" name="object 45">
              <a:extLst>
                <a:ext uri="{FF2B5EF4-FFF2-40B4-BE49-F238E27FC236}">
                  <a16:creationId xmlns:a16="http://schemas.microsoft.com/office/drawing/2014/main" id="{233B5094-0E65-753E-670B-7D0DDEE9E711}"/>
                </a:ext>
              </a:extLst>
            </p:cNvPr>
            <p:cNvSpPr/>
            <p:nvPr/>
          </p:nvSpPr>
          <p:spPr>
            <a:xfrm>
              <a:off x="4841623" y="4272993"/>
              <a:ext cx="126892" cy="1311295"/>
            </a:xfrm>
            <a:custGeom>
              <a:avLst/>
              <a:gdLst/>
              <a:ahLst/>
              <a:cxnLst/>
              <a:rect l="l" t="t" r="r" b="b"/>
              <a:pathLst>
                <a:path w="76200" h="318769">
                  <a:moveTo>
                    <a:pt x="30249" y="242473"/>
                  </a:moveTo>
                  <a:lnTo>
                    <a:pt x="0" y="243078"/>
                  </a:lnTo>
                  <a:lnTo>
                    <a:pt x="39623" y="318516"/>
                  </a:lnTo>
                  <a:lnTo>
                    <a:pt x="69681" y="255270"/>
                  </a:lnTo>
                  <a:lnTo>
                    <a:pt x="30479" y="255270"/>
                  </a:lnTo>
                  <a:lnTo>
                    <a:pt x="30249" y="242473"/>
                  </a:lnTo>
                  <a:close/>
                </a:path>
                <a:path w="76200" h="318769">
                  <a:moveTo>
                    <a:pt x="46247" y="242153"/>
                  </a:moveTo>
                  <a:lnTo>
                    <a:pt x="30249" y="242473"/>
                  </a:lnTo>
                  <a:lnTo>
                    <a:pt x="30479" y="255270"/>
                  </a:lnTo>
                  <a:lnTo>
                    <a:pt x="46481" y="255270"/>
                  </a:lnTo>
                  <a:lnTo>
                    <a:pt x="46247" y="242153"/>
                  </a:lnTo>
                  <a:close/>
                </a:path>
                <a:path w="76200" h="318769">
                  <a:moveTo>
                    <a:pt x="76200" y="241554"/>
                  </a:moveTo>
                  <a:lnTo>
                    <a:pt x="46247" y="242153"/>
                  </a:lnTo>
                  <a:lnTo>
                    <a:pt x="46481" y="255270"/>
                  </a:lnTo>
                  <a:lnTo>
                    <a:pt x="69681" y="255270"/>
                  </a:lnTo>
                  <a:lnTo>
                    <a:pt x="76200" y="241554"/>
                  </a:lnTo>
                  <a:close/>
                </a:path>
                <a:path w="76200" h="318769">
                  <a:moveTo>
                    <a:pt x="41909" y="0"/>
                  </a:moveTo>
                  <a:lnTo>
                    <a:pt x="25907" y="762"/>
                  </a:lnTo>
                  <a:lnTo>
                    <a:pt x="30249" y="242473"/>
                  </a:lnTo>
                  <a:lnTo>
                    <a:pt x="46247" y="242153"/>
                  </a:lnTo>
                  <a:lnTo>
                    <a:pt x="41909" y="0"/>
                  </a:lnTo>
                  <a:close/>
                </a:path>
              </a:pathLst>
            </a:custGeom>
            <a:solidFill>
              <a:srgbClr val="C00000"/>
            </a:solidFill>
          </p:spPr>
          <p:txBody>
            <a:bodyPr wrap="square" lIns="0" tIns="0" rIns="0" bIns="0" rtlCol="0"/>
            <a:lstStyle/>
            <a:p>
              <a:endParaRPr sz="1100"/>
            </a:p>
          </p:txBody>
        </p:sp>
        <p:sp>
          <p:nvSpPr>
            <p:cNvPr id="44" name="object 46">
              <a:extLst>
                <a:ext uri="{FF2B5EF4-FFF2-40B4-BE49-F238E27FC236}">
                  <a16:creationId xmlns:a16="http://schemas.microsoft.com/office/drawing/2014/main" id="{19E50D97-6A04-27F7-CE2D-0D01BC0EE1DB}"/>
                </a:ext>
              </a:extLst>
            </p:cNvPr>
            <p:cNvSpPr txBox="1"/>
            <p:nvPr/>
          </p:nvSpPr>
          <p:spPr>
            <a:xfrm>
              <a:off x="4686967" y="4944711"/>
              <a:ext cx="1399823" cy="169277"/>
            </a:xfrm>
            <a:prstGeom prst="rect">
              <a:avLst/>
            </a:prstGeom>
          </p:spPr>
          <p:txBody>
            <a:bodyPr vert="horz" wrap="square" lIns="0" tIns="0" rIns="0" bIns="0" rtlCol="0">
              <a:spAutoFit/>
            </a:bodyPr>
            <a:lstStyle/>
            <a:p>
              <a:pPr marL="257175">
                <a:lnSpc>
                  <a:spcPct val="100000"/>
                </a:lnSpc>
              </a:pPr>
              <a:r>
                <a:rPr lang="tr-TR" sz="1100" spc="-10" dirty="0">
                  <a:solidFill>
                    <a:srgbClr val="C00000"/>
                  </a:solidFill>
                  <a:cs typeface="Times New Roman"/>
                </a:rPr>
                <a:t>F</a:t>
              </a:r>
              <a:r>
                <a:rPr lang="tr-TR" sz="1100" spc="-10" baseline="-25000" dirty="0">
                  <a:solidFill>
                    <a:srgbClr val="C00000"/>
                  </a:solidFill>
                  <a:cs typeface="Times New Roman"/>
                </a:rPr>
                <a:t>4</a:t>
              </a:r>
              <a:r>
                <a:rPr lang="tr-TR" sz="1100" spc="-10" dirty="0">
                  <a:solidFill>
                    <a:srgbClr val="C00000"/>
                  </a:solidFill>
                  <a:cs typeface="Times New Roman"/>
                </a:rPr>
                <a:t> = </a:t>
              </a:r>
              <a:r>
                <a:rPr sz="1100" spc="-10" dirty="0">
                  <a:solidFill>
                    <a:srgbClr val="C00000"/>
                  </a:solidFill>
                  <a:cs typeface="Times New Roman"/>
                </a:rPr>
                <a:t>400 N</a:t>
              </a:r>
              <a:endParaRPr sz="1100" dirty="0">
                <a:solidFill>
                  <a:srgbClr val="C00000"/>
                </a:solidFill>
                <a:cs typeface="Times New Roman"/>
              </a:endParaRPr>
            </a:p>
          </p:txBody>
        </p:sp>
        <p:sp>
          <p:nvSpPr>
            <p:cNvPr id="45" name="Metin kutusu 44">
              <a:extLst>
                <a:ext uri="{FF2B5EF4-FFF2-40B4-BE49-F238E27FC236}">
                  <a16:creationId xmlns:a16="http://schemas.microsoft.com/office/drawing/2014/main" id="{3C31E8D6-A9BF-A960-1674-576CAD65D353}"/>
                </a:ext>
              </a:extLst>
            </p:cNvPr>
            <p:cNvSpPr txBox="1"/>
            <p:nvPr/>
          </p:nvSpPr>
          <p:spPr>
            <a:xfrm>
              <a:off x="3617436" y="903768"/>
              <a:ext cx="718180" cy="261610"/>
            </a:xfrm>
            <a:prstGeom prst="rect">
              <a:avLst/>
            </a:prstGeom>
            <a:noFill/>
          </p:spPr>
          <p:txBody>
            <a:bodyPr wrap="square">
              <a:spAutoFit/>
            </a:bodyPr>
            <a:lstStyle/>
            <a:p>
              <a:pPr marR="5080" algn="r">
                <a:lnSpc>
                  <a:spcPct val="100000"/>
                </a:lnSpc>
                <a:spcBef>
                  <a:spcPts val="969"/>
                </a:spcBef>
              </a:pPr>
              <a:r>
                <a:rPr lang="tr-TR" sz="1100" spc="-10" dirty="0">
                  <a:cs typeface="Times New Roman"/>
                </a:rPr>
                <a:t>3 m</a:t>
              </a:r>
              <a:endParaRPr lang="tr-TR" sz="1100" dirty="0">
                <a:cs typeface="Times New Roman"/>
              </a:endParaRPr>
            </a:p>
          </p:txBody>
        </p:sp>
        <p:sp>
          <p:nvSpPr>
            <p:cNvPr id="46" name="object 14">
              <a:extLst>
                <a:ext uri="{FF2B5EF4-FFF2-40B4-BE49-F238E27FC236}">
                  <a16:creationId xmlns:a16="http://schemas.microsoft.com/office/drawing/2014/main" id="{9D5DA360-4353-E108-27B7-B8B430F6F17C}"/>
                </a:ext>
              </a:extLst>
            </p:cNvPr>
            <p:cNvSpPr txBox="1"/>
            <p:nvPr/>
          </p:nvSpPr>
          <p:spPr>
            <a:xfrm>
              <a:off x="5805554" y="1840139"/>
              <a:ext cx="251100" cy="344724"/>
            </a:xfrm>
            <a:prstGeom prst="rect">
              <a:avLst/>
            </a:prstGeom>
          </p:spPr>
          <p:txBody>
            <a:bodyPr vert="horz" wrap="square" lIns="0" tIns="0" rIns="0" bIns="0" rtlCol="0">
              <a:spAutoFit/>
            </a:bodyPr>
            <a:lstStyle/>
            <a:p>
              <a:pPr marL="12700">
                <a:lnSpc>
                  <a:spcPct val="100000"/>
                </a:lnSpc>
              </a:pPr>
              <a:r>
                <a:rPr lang="tr-TR" sz="1100" b="1" dirty="0">
                  <a:cs typeface="Times New Roman"/>
                </a:rPr>
                <a:t>B</a:t>
              </a:r>
              <a:endParaRPr sz="1100" b="1" dirty="0">
                <a:cs typeface="Times New Roman"/>
              </a:endParaRPr>
            </a:p>
          </p:txBody>
        </p:sp>
        <p:sp>
          <p:nvSpPr>
            <p:cNvPr id="47" name="object 14">
              <a:extLst>
                <a:ext uri="{FF2B5EF4-FFF2-40B4-BE49-F238E27FC236}">
                  <a16:creationId xmlns:a16="http://schemas.microsoft.com/office/drawing/2014/main" id="{3B9B2381-5517-3CA4-9C77-3F21E9448F79}"/>
                </a:ext>
              </a:extLst>
            </p:cNvPr>
            <p:cNvSpPr txBox="1"/>
            <p:nvPr/>
          </p:nvSpPr>
          <p:spPr>
            <a:xfrm>
              <a:off x="4526887" y="4135760"/>
              <a:ext cx="251100" cy="344724"/>
            </a:xfrm>
            <a:prstGeom prst="rect">
              <a:avLst/>
            </a:prstGeom>
          </p:spPr>
          <p:txBody>
            <a:bodyPr vert="horz" wrap="square" lIns="0" tIns="0" rIns="0" bIns="0" rtlCol="0">
              <a:spAutoFit/>
            </a:bodyPr>
            <a:lstStyle/>
            <a:p>
              <a:pPr marL="12700">
                <a:lnSpc>
                  <a:spcPct val="100000"/>
                </a:lnSpc>
              </a:pPr>
              <a:r>
                <a:rPr lang="tr-TR" sz="1100" b="1" dirty="0">
                  <a:cs typeface="Times New Roman"/>
                </a:rPr>
                <a:t>D</a:t>
              </a:r>
              <a:endParaRPr sz="1100" b="1" dirty="0">
                <a:cs typeface="Times New Roman"/>
              </a:endParaRPr>
            </a:p>
          </p:txBody>
        </p:sp>
        <p:sp>
          <p:nvSpPr>
            <p:cNvPr id="48" name="object 27">
              <a:extLst>
                <a:ext uri="{FF2B5EF4-FFF2-40B4-BE49-F238E27FC236}">
                  <a16:creationId xmlns:a16="http://schemas.microsoft.com/office/drawing/2014/main" id="{237E3107-5547-67D8-B942-1C3D6E14CC64}"/>
                </a:ext>
              </a:extLst>
            </p:cNvPr>
            <p:cNvSpPr txBox="1"/>
            <p:nvPr/>
          </p:nvSpPr>
          <p:spPr>
            <a:xfrm>
              <a:off x="1897672" y="4487788"/>
              <a:ext cx="894152" cy="161583"/>
            </a:xfrm>
            <a:prstGeom prst="rect">
              <a:avLst/>
            </a:prstGeom>
          </p:spPr>
          <p:txBody>
            <a:bodyPr vert="horz" wrap="square" lIns="0" tIns="0" rIns="0" bIns="0" rtlCol="0">
              <a:spAutoFit/>
            </a:bodyPr>
            <a:lstStyle/>
            <a:p>
              <a:pPr marL="12700">
                <a:lnSpc>
                  <a:spcPct val="100000"/>
                </a:lnSpc>
              </a:pPr>
              <a:r>
                <a:rPr lang="tr-TR" sz="1050" spc="-5" dirty="0">
                  <a:latin typeface="+mj-lt"/>
                  <a:cs typeface="Times New Roman"/>
                </a:rPr>
                <a:t>AB</a:t>
              </a:r>
              <a:r>
                <a:rPr sz="1050" spc="-5" dirty="0">
                  <a:latin typeface="+mj-lt"/>
                  <a:cs typeface="Times New Roman"/>
                </a:rPr>
                <a:t>//z</a:t>
              </a:r>
              <a:endParaRPr sz="1050" dirty="0">
                <a:latin typeface="+mj-lt"/>
                <a:cs typeface="Times New Roman"/>
              </a:endParaRPr>
            </a:p>
          </p:txBody>
        </p:sp>
        <p:sp>
          <p:nvSpPr>
            <p:cNvPr id="49" name="object 27">
              <a:extLst>
                <a:ext uri="{FF2B5EF4-FFF2-40B4-BE49-F238E27FC236}">
                  <a16:creationId xmlns:a16="http://schemas.microsoft.com/office/drawing/2014/main" id="{CBD5867B-77FD-7C88-F6D0-44B296DF19FF}"/>
                </a:ext>
              </a:extLst>
            </p:cNvPr>
            <p:cNvSpPr txBox="1"/>
            <p:nvPr/>
          </p:nvSpPr>
          <p:spPr>
            <a:xfrm>
              <a:off x="1895440" y="4141585"/>
              <a:ext cx="894152" cy="161583"/>
            </a:xfrm>
            <a:prstGeom prst="rect">
              <a:avLst/>
            </a:prstGeom>
          </p:spPr>
          <p:txBody>
            <a:bodyPr vert="horz" wrap="square" lIns="0" tIns="0" rIns="0" bIns="0" rtlCol="0">
              <a:spAutoFit/>
            </a:bodyPr>
            <a:lstStyle/>
            <a:p>
              <a:pPr marL="12700">
                <a:lnSpc>
                  <a:spcPct val="100000"/>
                </a:lnSpc>
              </a:pPr>
              <a:r>
                <a:rPr lang="tr-TR" sz="1050" spc="-5" dirty="0">
                  <a:latin typeface="+mj-lt"/>
                  <a:cs typeface="Times New Roman"/>
                </a:rPr>
                <a:t>OA</a:t>
              </a:r>
              <a:r>
                <a:rPr sz="1050" spc="-5" dirty="0">
                  <a:latin typeface="+mj-lt"/>
                  <a:cs typeface="Times New Roman"/>
                </a:rPr>
                <a:t>//</a:t>
              </a:r>
              <a:r>
                <a:rPr lang="tr-TR" sz="1050" spc="-5" dirty="0">
                  <a:latin typeface="+mj-lt"/>
                  <a:cs typeface="Times New Roman"/>
                </a:rPr>
                <a:t>x</a:t>
              </a:r>
              <a:endParaRPr sz="1050" dirty="0">
                <a:latin typeface="+mj-lt"/>
                <a:cs typeface="Times New Roman"/>
              </a:endParaRPr>
            </a:p>
          </p:txBody>
        </p:sp>
      </p:grpSp>
      <mc:AlternateContent xmlns:mc="http://schemas.openxmlformats.org/markup-compatibility/2006" xmlns:a14="http://schemas.microsoft.com/office/drawing/2010/main">
        <mc:Choice Requires="a14">
          <p:sp>
            <p:nvSpPr>
              <p:cNvPr id="63" name="Metin kutusu 62">
                <a:extLst>
                  <a:ext uri="{FF2B5EF4-FFF2-40B4-BE49-F238E27FC236}">
                    <a16:creationId xmlns:a16="http://schemas.microsoft.com/office/drawing/2014/main" id="{0ECEA7D2-6F98-6DE9-9011-6DBDA5CF79EB}"/>
                  </a:ext>
                </a:extLst>
              </p:cNvPr>
              <p:cNvSpPr txBox="1"/>
              <p:nvPr/>
            </p:nvSpPr>
            <p:spPr>
              <a:xfrm>
                <a:off x="4075085" y="698377"/>
                <a:ext cx="4572000" cy="68858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𝐹</m:t>
                              </m:r>
                            </m:e>
                          </m:acc>
                          <m:r>
                            <a:rPr lang="tr-TR" sz="1600" i="0">
                              <a:latin typeface="Cambria Math" panose="02040503050406030204" pitchFamily="18" charset="0"/>
                            </a:rPr>
                            <m:t>=0</m:t>
                          </m:r>
                        </m:e>
                      </m:nary>
                    </m:oMath>
                  </m:oMathPara>
                </a14:m>
                <a:endParaRPr lang="tr-TR" sz="1600" dirty="0"/>
              </a:p>
            </p:txBody>
          </p:sp>
        </mc:Choice>
        <mc:Fallback xmlns="">
          <p:sp>
            <p:nvSpPr>
              <p:cNvPr id="63" name="Metin kutusu 62">
                <a:extLst>
                  <a:ext uri="{FF2B5EF4-FFF2-40B4-BE49-F238E27FC236}">
                    <a16:creationId xmlns:a16="http://schemas.microsoft.com/office/drawing/2014/main" id="{0ECEA7D2-6F98-6DE9-9011-6DBDA5CF79EB}"/>
                  </a:ext>
                </a:extLst>
              </p:cNvPr>
              <p:cNvSpPr txBox="1">
                <a:spLocks noRot="1" noChangeAspect="1" noMove="1" noResize="1" noEditPoints="1" noAdjustHandles="1" noChangeArrowheads="1" noChangeShapeType="1" noTextEdit="1"/>
              </p:cNvSpPr>
              <p:nvPr/>
            </p:nvSpPr>
            <p:spPr>
              <a:xfrm>
                <a:off x="4075085" y="698377"/>
                <a:ext cx="4572000" cy="688586"/>
              </a:xfrm>
              <a:prstGeom prst="rect">
                <a:avLst/>
              </a:prstGeom>
              <a:blipFill>
                <a:blip r:embed="rId2"/>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7" name="Metin kutusu 6">
                <a:extLst>
                  <a:ext uri="{FF2B5EF4-FFF2-40B4-BE49-F238E27FC236}">
                    <a16:creationId xmlns:a16="http://schemas.microsoft.com/office/drawing/2014/main" id="{5D79E5AD-A2D8-79FF-BC9C-5F8555F4F0F0}"/>
                  </a:ext>
                </a:extLst>
              </p:cNvPr>
              <p:cNvSpPr txBox="1"/>
              <p:nvPr/>
            </p:nvSpPr>
            <p:spPr>
              <a:xfrm>
                <a:off x="4095466" y="1341608"/>
                <a:ext cx="4572000" cy="431208"/>
              </a:xfrm>
              <a:prstGeom prst="rect">
                <a:avLst/>
              </a:prstGeom>
              <a:noFill/>
            </p:spPr>
            <p:txBody>
              <a:bodyPr wrap="square">
                <a:spAutoFit/>
              </a:bodyPr>
              <a:lstStyle/>
              <a:p>
                <a14:m>
                  <m:oMath xmlns:m="http://schemas.openxmlformats.org/officeDocument/2006/math">
                    <m:acc>
                      <m:accPr>
                        <m:chr m:val="⃗"/>
                        <m:ctrlPr>
                          <a:rPr lang="tr-TR" sz="1800" b="0" i="1" smtClean="0">
                            <a:latin typeface="Cambria Math" panose="02040503050406030204" pitchFamily="18" charset="0"/>
                          </a:rPr>
                        </m:ctrlPr>
                      </m:accPr>
                      <m:e>
                        <m:sSub>
                          <m:sSubPr>
                            <m:ctrlPr>
                              <a:rPr lang="tr-TR" sz="1800" b="0" i="1" smtClean="0">
                                <a:latin typeface="Cambria Math" panose="02040503050406030204" pitchFamily="18" charset="0"/>
                              </a:rPr>
                            </m:ctrlPr>
                          </m:sSubPr>
                          <m:e>
                            <m:r>
                              <a:rPr lang="tr-TR" sz="1800" b="0" i="1" smtClean="0">
                                <a:latin typeface="Cambria Math" panose="02040503050406030204" pitchFamily="18" charset="0"/>
                              </a:rPr>
                              <m:t>𝐹</m:t>
                            </m:r>
                          </m:e>
                          <m:sub>
                            <m:r>
                              <a:rPr lang="tr-TR" sz="1800" b="0" i="1" smtClean="0">
                                <a:latin typeface="Cambria Math" panose="02040503050406030204" pitchFamily="18" charset="0"/>
                              </a:rPr>
                              <m:t>1</m:t>
                            </m:r>
                          </m:sub>
                        </m:sSub>
                      </m:e>
                    </m:acc>
                  </m:oMath>
                </a14:m>
                <a:r>
                  <a:rPr lang="tr-TR" sz="1800" dirty="0"/>
                  <a:t>+ </a:t>
                </a:r>
                <a14:m>
                  <m:oMath xmlns:m="http://schemas.openxmlformats.org/officeDocument/2006/math">
                    <m:acc>
                      <m:accPr>
                        <m:chr m:val="⃗"/>
                        <m:ctrlPr>
                          <a:rPr lang="tr-TR" sz="1800" i="1">
                            <a:latin typeface="Cambria Math" panose="02040503050406030204" pitchFamily="18" charset="0"/>
                          </a:rPr>
                        </m:ctrlPr>
                      </m:accPr>
                      <m:e>
                        <m:sSub>
                          <m:sSubPr>
                            <m:ctrlPr>
                              <a:rPr lang="tr-TR" sz="1800" i="1">
                                <a:latin typeface="Cambria Math" panose="02040503050406030204" pitchFamily="18" charset="0"/>
                              </a:rPr>
                            </m:ctrlPr>
                          </m:sSubPr>
                          <m:e>
                            <m:r>
                              <a:rPr lang="tr-TR" sz="1800" i="1">
                                <a:latin typeface="Cambria Math" panose="02040503050406030204" pitchFamily="18" charset="0"/>
                              </a:rPr>
                              <m:t>𝐹</m:t>
                            </m:r>
                          </m:e>
                          <m:sub>
                            <m:r>
                              <a:rPr lang="tr-TR" sz="1800" i="1">
                                <a:latin typeface="Cambria Math" panose="02040503050406030204" pitchFamily="18" charset="0"/>
                              </a:rPr>
                              <m:t>2</m:t>
                            </m:r>
                          </m:sub>
                        </m:sSub>
                      </m:e>
                    </m:acc>
                  </m:oMath>
                </a14:m>
                <a:r>
                  <a:rPr lang="tr-TR" sz="1800" dirty="0"/>
                  <a:t>+ </a:t>
                </a:r>
                <a14:m>
                  <m:oMath xmlns:m="http://schemas.openxmlformats.org/officeDocument/2006/math">
                    <m:acc>
                      <m:accPr>
                        <m:chr m:val="⃗"/>
                        <m:ctrlPr>
                          <a:rPr lang="tr-TR" sz="1800" i="1">
                            <a:latin typeface="Cambria Math" panose="02040503050406030204" pitchFamily="18" charset="0"/>
                          </a:rPr>
                        </m:ctrlPr>
                      </m:accPr>
                      <m:e>
                        <m:sSub>
                          <m:sSubPr>
                            <m:ctrlPr>
                              <a:rPr lang="tr-TR" sz="1800" i="1">
                                <a:latin typeface="Cambria Math" panose="02040503050406030204" pitchFamily="18" charset="0"/>
                              </a:rPr>
                            </m:ctrlPr>
                          </m:sSubPr>
                          <m:e>
                            <m:r>
                              <a:rPr lang="tr-TR" sz="1800" i="1">
                                <a:latin typeface="Cambria Math" panose="02040503050406030204" pitchFamily="18" charset="0"/>
                              </a:rPr>
                              <m:t>𝐹</m:t>
                            </m:r>
                          </m:e>
                          <m:sub>
                            <m:r>
                              <a:rPr lang="tr-TR" sz="1800" b="0" i="1" smtClean="0">
                                <a:latin typeface="Cambria Math" panose="02040503050406030204" pitchFamily="18" charset="0"/>
                              </a:rPr>
                              <m:t>3</m:t>
                            </m:r>
                          </m:sub>
                        </m:sSub>
                      </m:e>
                    </m:acc>
                    <m:r>
                      <a:rPr lang="tr-TR" sz="1800" b="0" i="1" smtClean="0">
                        <a:latin typeface="Cambria Math" panose="02040503050406030204" pitchFamily="18" charset="0"/>
                      </a:rPr>
                      <m:t>+</m:t>
                    </m:r>
                  </m:oMath>
                </a14:m>
                <a:r>
                  <a:rPr lang="tr-TR" sz="1800" dirty="0"/>
                  <a:t> </a:t>
                </a:r>
                <a14:m>
                  <m:oMath xmlns:m="http://schemas.openxmlformats.org/officeDocument/2006/math">
                    <m:acc>
                      <m:accPr>
                        <m:chr m:val="⃗"/>
                        <m:ctrlPr>
                          <a:rPr lang="tr-TR" sz="1800" i="1">
                            <a:latin typeface="Cambria Math" panose="02040503050406030204" pitchFamily="18" charset="0"/>
                          </a:rPr>
                        </m:ctrlPr>
                      </m:accPr>
                      <m:e>
                        <m:sSub>
                          <m:sSubPr>
                            <m:ctrlPr>
                              <a:rPr lang="tr-TR" sz="1800" i="1">
                                <a:latin typeface="Cambria Math" panose="02040503050406030204" pitchFamily="18" charset="0"/>
                              </a:rPr>
                            </m:ctrlPr>
                          </m:sSubPr>
                          <m:e>
                            <m:r>
                              <a:rPr lang="tr-TR" sz="1800" i="1">
                                <a:latin typeface="Cambria Math" panose="02040503050406030204" pitchFamily="18" charset="0"/>
                              </a:rPr>
                              <m:t>𝐹</m:t>
                            </m:r>
                          </m:e>
                          <m:sub>
                            <m:r>
                              <a:rPr lang="tr-TR" sz="1800" b="0" i="1" smtClean="0">
                                <a:latin typeface="Cambria Math" panose="02040503050406030204" pitchFamily="18" charset="0"/>
                              </a:rPr>
                              <m:t>4</m:t>
                            </m:r>
                          </m:sub>
                        </m:sSub>
                      </m:e>
                    </m:acc>
                    <m:r>
                      <a:rPr lang="tr-TR" sz="1800" b="0" i="1" smtClean="0">
                        <a:latin typeface="Cambria Math" panose="02040503050406030204" pitchFamily="18" charset="0"/>
                      </a:rPr>
                      <m:t>+</m:t>
                    </m:r>
                  </m:oMath>
                </a14:m>
                <a:r>
                  <a:rPr lang="tr-TR" sz="1800" dirty="0"/>
                  <a:t> </a:t>
                </a:r>
                <a14:m>
                  <m:oMath xmlns:m="http://schemas.openxmlformats.org/officeDocument/2006/math">
                    <m:acc>
                      <m:accPr>
                        <m:chr m:val="⃗"/>
                        <m:ctrlPr>
                          <a:rPr lang="tr-TR" sz="1800" i="1">
                            <a:latin typeface="Cambria Math" panose="02040503050406030204" pitchFamily="18" charset="0"/>
                          </a:rPr>
                        </m:ctrlPr>
                      </m:accPr>
                      <m:e>
                        <m:sSub>
                          <m:sSubPr>
                            <m:ctrlPr>
                              <a:rPr lang="tr-TR" sz="1800" i="1">
                                <a:latin typeface="Cambria Math" panose="02040503050406030204" pitchFamily="18" charset="0"/>
                              </a:rPr>
                            </m:ctrlPr>
                          </m:sSubPr>
                          <m:e>
                            <m:r>
                              <a:rPr lang="tr-TR" sz="1800" i="1">
                                <a:latin typeface="Cambria Math" panose="02040503050406030204" pitchFamily="18" charset="0"/>
                              </a:rPr>
                              <m:t>𝐹</m:t>
                            </m:r>
                          </m:e>
                          <m:sub>
                            <m:r>
                              <a:rPr lang="tr-TR" sz="1800" b="0" i="1" smtClean="0">
                                <a:latin typeface="Cambria Math" panose="02040503050406030204" pitchFamily="18" charset="0"/>
                              </a:rPr>
                              <m:t>𝑅𝑒𝑎𝑘𝑠𝑖𝑦𝑜𝑛</m:t>
                            </m:r>
                          </m:sub>
                        </m:sSub>
                      </m:e>
                    </m:acc>
                    <m:r>
                      <a:rPr lang="tr-TR" sz="1800" b="0" i="1" smtClean="0">
                        <a:latin typeface="Cambria Math" panose="02040503050406030204" pitchFamily="18" charset="0"/>
                      </a:rPr>
                      <m:t>=0</m:t>
                    </m:r>
                  </m:oMath>
                </a14:m>
                <a:endParaRPr lang="tr-TR" dirty="0"/>
              </a:p>
            </p:txBody>
          </p:sp>
        </mc:Choice>
        <mc:Fallback xmlns="">
          <p:sp>
            <p:nvSpPr>
              <p:cNvPr id="7" name="Metin kutusu 6">
                <a:extLst>
                  <a:ext uri="{FF2B5EF4-FFF2-40B4-BE49-F238E27FC236}">
                    <a16:creationId xmlns:a16="http://schemas.microsoft.com/office/drawing/2014/main" id="{5D79E5AD-A2D8-79FF-BC9C-5F8555F4F0F0}"/>
                  </a:ext>
                </a:extLst>
              </p:cNvPr>
              <p:cNvSpPr txBox="1">
                <a:spLocks noRot="1" noChangeAspect="1" noMove="1" noResize="1" noEditPoints="1" noAdjustHandles="1" noChangeArrowheads="1" noChangeShapeType="1" noTextEdit="1"/>
              </p:cNvSpPr>
              <p:nvPr/>
            </p:nvSpPr>
            <p:spPr>
              <a:xfrm>
                <a:off x="4095466" y="1341608"/>
                <a:ext cx="4572000" cy="431208"/>
              </a:xfrm>
              <a:prstGeom prst="rect">
                <a:avLst/>
              </a:prstGeom>
              <a:blipFill>
                <a:blip r:embed="rId3"/>
                <a:stretch>
                  <a:fillRect b="-1690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 name="Metin kutusu 7">
                <a:extLst>
                  <a:ext uri="{FF2B5EF4-FFF2-40B4-BE49-F238E27FC236}">
                    <a16:creationId xmlns:a16="http://schemas.microsoft.com/office/drawing/2014/main" id="{143334C8-A0B3-61B9-9E27-68E2DD183E7D}"/>
                  </a:ext>
                </a:extLst>
              </p:cNvPr>
              <p:cNvSpPr txBox="1"/>
              <p:nvPr/>
            </p:nvSpPr>
            <p:spPr>
              <a:xfrm>
                <a:off x="3643037" y="1845664"/>
                <a:ext cx="5465467" cy="43120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tr-TR" sz="1800" b="0" i="1" smtClean="0">
                          <a:latin typeface="Cambria Math" panose="02040503050406030204" pitchFamily="18" charset="0"/>
                        </a:rPr>
                        <m:t>−200.</m:t>
                      </m:r>
                      <m:acc>
                        <m:accPr>
                          <m:chr m:val="⃗"/>
                          <m:ctrlPr>
                            <a:rPr lang="tr-TR" i="1">
                              <a:latin typeface="Cambria Math" panose="02040503050406030204" pitchFamily="18" charset="0"/>
                            </a:rPr>
                          </m:ctrlPr>
                        </m:accPr>
                        <m:e>
                          <m:r>
                            <a:rPr lang="tr-TR" i="1">
                              <a:latin typeface="Cambria Math" panose="02040503050406030204" pitchFamily="18" charset="0"/>
                            </a:rPr>
                            <m:t>𝑖</m:t>
                          </m:r>
                          <m:r>
                            <a:rPr lang="tr-TR" i="1">
                              <a:latin typeface="Cambria Math" panose="02040503050406030204" pitchFamily="18" charset="0"/>
                            </a:rPr>
                            <m:t> </m:t>
                          </m:r>
                        </m:e>
                      </m:acc>
                      <m:r>
                        <a:rPr lang="tr-TR" b="0" i="1" smtClean="0">
                          <a:latin typeface="Cambria Math" panose="02040503050406030204" pitchFamily="18" charset="0"/>
                        </a:rPr>
                        <m:t>+</m:t>
                      </m:r>
                      <m:r>
                        <a:rPr lang="tr-TR" i="1" smtClean="0">
                          <a:latin typeface="Cambria Math" panose="02040503050406030204" pitchFamily="18" charset="0"/>
                        </a:rPr>
                        <m:t>200.</m:t>
                      </m:r>
                      <m:acc>
                        <m:accPr>
                          <m:chr m:val="⃗"/>
                          <m:ctrlPr>
                            <a:rPr lang="tr-TR" i="1">
                              <a:latin typeface="Cambria Math" panose="02040503050406030204" pitchFamily="18" charset="0"/>
                            </a:rPr>
                          </m:ctrlPr>
                        </m:accPr>
                        <m:e>
                          <m:r>
                            <a:rPr lang="tr-TR" i="1">
                              <a:latin typeface="Cambria Math" panose="02040503050406030204" pitchFamily="18" charset="0"/>
                            </a:rPr>
                            <m:t>𝑖</m:t>
                          </m:r>
                          <m:r>
                            <a:rPr lang="tr-TR" i="1">
                              <a:latin typeface="Cambria Math" panose="02040503050406030204" pitchFamily="18" charset="0"/>
                            </a:rPr>
                            <m:t> </m:t>
                          </m:r>
                        </m:e>
                      </m:acc>
                      <m:r>
                        <a:rPr lang="tr-TR" b="0" i="1" smtClean="0">
                          <a:latin typeface="Cambria Math" panose="02040503050406030204" pitchFamily="18" charset="0"/>
                        </a:rPr>
                        <m:t>+3</m:t>
                      </m:r>
                      <m:r>
                        <a:rPr lang="tr-TR" i="1">
                          <a:latin typeface="Cambria Math" panose="02040503050406030204" pitchFamily="18" charset="0"/>
                        </a:rPr>
                        <m:t>00.</m:t>
                      </m:r>
                      <m:acc>
                        <m:accPr>
                          <m:chr m:val="⃗"/>
                          <m:ctrlPr>
                            <a:rPr lang="tr-TR" i="1">
                              <a:latin typeface="Cambria Math" panose="02040503050406030204" pitchFamily="18" charset="0"/>
                            </a:rPr>
                          </m:ctrlPr>
                        </m:accPr>
                        <m:e>
                          <m:r>
                            <a:rPr lang="tr-TR" i="1">
                              <a:latin typeface="Cambria Math" panose="02040503050406030204" pitchFamily="18" charset="0"/>
                            </a:rPr>
                            <m:t>𝑖</m:t>
                          </m:r>
                          <m:r>
                            <a:rPr lang="tr-TR" i="1">
                              <a:latin typeface="Cambria Math" panose="02040503050406030204" pitchFamily="18" charset="0"/>
                            </a:rPr>
                            <m:t> </m:t>
                          </m:r>
                        </m:e>
                      </m:acc>
                      <m:r>
                        <a:rPr lang="tr-TR" b="0" i="1" smtClean="0">
                          <a:latin typeface="Cambria Math" panose="02040503050406030204" pitchFamily="18" charset="0"/>
                        </a:rPr>
                        <m:t>−400.</m:t>
                      </m:r>
                      <m:acc>
                        <m:accPr>
                          <m:chr m:val="⃗"/>
                          <m:ctrlPr>
                            <a:rPr lang="tr-TR" i="1">
                              <a:latin typeface="Cambria Math" panose="02040503050406030204" pitchFamily="18" charset="0"/>
                            </a:rPr>
                          </m:ctrlPr>
                        </m:accPr>
                        <m:e>
                          <m:r>
                            <a:rPr lang="tr-TR" b="0" i="1" smtClean="0">
                              <a:latin typeface="Cambria Math" panose="02040503050406030204" pitchFamily="18" charset="0"/>
                            </a:rPr>
                            <m:t>𝑗</m:t>
                          </m:r>
                          <m:r>
                            <a:rPr lang="tr-TR" i="1" smtClean="0">
                              <a:latin typeface="Cambria Math" panose="02040503050406030204" pitchFamily="18" charset="0"/>
                            </a:rPr>
                            <m:t> </m:t>
                          </m:r>
                        </m:e>
                      </m:acc>
                      <m:r>
                        <a:rPr lang="tr-TR" i="1">
                          <a:latin typeface="Cambria Math" panose="02040503050406030204" pitchFamily="18" charset="0"/>
                        </a:rPr>
                        <m:t>+</m:t>
                      </m:r>
                      <m:r>
                        <m:rPr>
                          <m:nor/>
                        </m:rPr>
                        <a:rPr lang="tr-TR" dirty="0"/>
                        <m:t> </m:t>
                      </m:r>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𝑟𝑒𝑎𝑘𝑠𝑖𝑦𝑜𝑛</m:t>
                              </m:r>
                            </m:sub>
                          </m:sSub>
                        </m:e>
                      </m:acc>
                      <m:r>
                        <a:rPr lang="tr-TR" sz="1800" b="0" i="1" smtClean="0">
                          <a:latin typeface="Cambria Math" panose="02040503050406030204" pitchFamily="18" charset="0"/>
                        </a:rPr>
                        <m:t>=0</m:t>
                      </m:r>
                    </m:oMath>
                  </m:oMathPara>
                </a14:m>
                <a:endParaRPr lang="tr-TR" sz="1800" b="0" dirty="0"/>
              </a:p>
            </p:txBody>
          </p:sp>
        </mc:Choice>
        <mc:Fallback xmlns="">
          <p:sp>
            <p:nvSpPr>
              <p:cNvPr id="8" name="Metin kutusu 7">
                <a:extLst>
                  <a:ext uri="{FF2B5EF4-FFF2-40B4-BE49-F238E27FC236}">
                    <a16:creationId xmlns:a16="http://schemas.microsoft.com/office/drawing/2014/main" id="{143334C8-A0B3-61B9-9E27-68E2DD183E7D}"/>
                  </a:ext>
                </a:extLst>
              </p:cNvPr>
              <p:cNvSpPr txBox="1">
                <a:spLocks noRot="1" noChangeAspect="1" noMove="1" noResize="1" noEditPoints="1" noAdjustHandles="1" noChangeArrowheads="1" noChangeShapeType="1" noTextEdit="1"/>
              </p:cNvSpPr>
              <p:nvPr/>
            </p:nvSpPr>
            <p:spPr>
              <a:xfrm>
                <a:off x="3643037" y="1845664"/>
                <a:ext cx="5465467" cy="431208"/>
              </a:xfrm>
              <a:prstGeom prst="rect">
                <a:avLst/>
              </a:prstGeom>
              <a:blipFill>
                <a:blip r:embed="rId4"/>
                <a:stretch>
                  <a:fillRect b="-5634"/>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Metin kutusu 9">
                <a:extLst>
                  <a:ext uri="{FF2B5EF4-FFF2-40B4-BE49-F238E27FC236}">
                    <a16:creationId xmlns:a16="http://schemas.microsoft.com/office/drawing/2014/main" id="{866BD542-DC90-3F4B-1518-AF4D6F1CF02B}"/>
                  </a:ext>
                </a:extLst>
              </p:cNvPr>
              <p:cNvSpPr txBox="1"/>
              <p:nvPr/>
            </p:nvSpPr>
            <p:spPr>
              <a:xfrm>
                <a:off x="4095466" y="2305989"/>
                <a:ext cx="4572000" cy="431208"/>
              </a:xfrm>
              <a:prstGeom prst="rect">
                <a:avLst/>
              </a:prstGeom>
              <a:noFill/>
            </p:spPr>
            <p:txBody>
              <a:bodyPr wrap="square">
                <a:spAutoFit/>
              </a:bodyPr>
              <a:lstStyle/>
              <a:p>
                <a14:m>
                  <m:oMath xmlns:m="http://schemas.openxmlformats.org/officeDocument/2006/math">
                    <m:acc>
                      <m:accPr>
                        <m:chr m:val="⃗"/>
                        <m:ctrlPr>
                          <a:rPr lang="tr-TR" i="1" smtClean="0">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𝑟𝑒𝑎𝑘𝑠𝑖𝑦𝑜𝑛</m:t>
                            </m:r>
                          </m:sub>
                        </m:sSub>
                      </m:e>
                    </m:acc>
                    <m:r>
                      <a:rPr lang="tr-TR" sz="1800" b="0" i="1" smtClean="0">
                        <a:latin typeface="Cambria Math" panose="02040503050406030204" pitchFamily="18" charset="0"/>
                      </a:rPr>
                      <m:t>=−</m:t>
                    </m:r>
                    <m:r>
                      <a:rPr lang="tr-TR" i="1">
                        <a:latin typeface="Cambria Math" panose="02040503050406030204" pitchFamily="18" charset="0"/>
                      </a:rPr>
                      <m:t>300.</m:t>
                    </m:r>
                    <m:acc>
                      <m:accPr>
                        <m:chr m:val="⃗"/>
                        <m:ctrlPr>
                          <a:rPr lang="tr-TR" i="1">
                            <a:latin typeface="Cambria Math" panose="02040503050406030204" pitchFamily="18" charset="0"/>
                          </a:rPr>
                        </m:ctrlPr>
                      </m:accPr>
                      <m:e>
                        <m:r>
                          <a:rPr lang="tr-TR" i="1">
                            <a:latin typeface="Cambria Math" panose="02040503050406030204" pitchFamily="18" charset="0"/>
                          </a:rPr>
                          <m:t>𝑖</m:t>
                        </m:r>
                        <m:r>
                          <a:rPr lang="tr-TR" i="1">
                            <a:latin typeface="Cambria Math" panose="02040503050406030204" pitchFamily="18" charset="0"/>
                          </a:rPr>
                          <m:t> </m:t>
                        </m:r>
                      </m:e>
                    </m:acc>
                    <m:r>
                      <a:rPr lang="tr-TR" b="0" i="1" smtClean="0">
                        <a:latin typeface="Cambria Math" panose="02040503050406030204" pitchFamily="18" charset="0"/>
                      </a:rPr>
                      <m:t>+</m:t>
                    </m:r>
                    <m:r>
                      <a:rPr lang="tr-TR" i="1">
                        <a:latin typeface="Cambria Math" panose="02040503050406030204" pitchFamily="18" charset="0"/>
                      </a:rPr>
                      <m:t>400.</m:t>
                    </m:r>
                    <m:acc>
                      <m:accPr>
                        <m:chr m:val="⃗"/>
                        <m:ctrlPr>
                          <a:rPr lang="tr-TR" i="1">
                            <a:latin typeface="Cambria Math" panose="02040503050406030204" pitchFamily="18" charset="0"/>
                          </a:rPr>
                        </m:ctrlPr>
                      </m:accPr>
                      <m:e>
                        <m:r>
                          <a:rPr lang="tr-TR" i="1">
                            <a:latin typeface="Cambria Math" panose="02040503050406030204" pitchFamily="18" charset="0"/>
                          </a:rPr>
                          <m:t>𝑗</m:t>
                        </m:r>
                        <m:r>
                          <a:rPr lang="tr-TR" i="1">
                            <a:latin typeface="Cambria Math" panose="02040503050406030204" pitchFamily="18" charset="0"/>
                          </a:rPr>
                          <m:t> </m:t>
                        </m:r>
                      </m:e>
                    </m:acc>
                    <m:r>
                      <a:rPr lang="tr-TR" b="0" i="1" smtClean="0">
                        <a:latin typeface="Cambria Math" panose="02040503050406030204" pitchFamily="18" charset="0"/>
                      </a:rPr>
                      <m:t> (</m:t>
                    </m:r>
                    <m:r>
                      <a:rPr lang="tr-TR" b="0" i="1" smtClean="0">
                        <a:latin typeface="Cambria Math" panose="02040503050406030204" pitchFamily="18" charset="0"/>
                      </a:rPr>
                      <m:t>𝑁</m:t>
                    </m:r>
                    <m:r>
                      <a:rPr lang="tr-TR" b="0" i="1" smtClean="0">
                        <a:latin typeface="Cambria Math" panose="02040503050406030204" pitchFamily="18" charset="0"/>
                      </a:rPr>
                      <m:t>)</m:t>
                    </m:r>
                  </m:oMath>
                </a14:m>
                <a:r>
                  <a:rPr lang="tr-TR" dirty="0"/>
                  <a:t> </a:t>
                </a:r>
                <a:endParaRPr lang="tr-TR" dirty="0">
                  <a:solidFill>
                    <a:srgbClr val="FF0000"/>
                  </a:solidFill>
                </a:endParaRPr>
              </a:p>
            </p:txBody>
          </p:sp>
        </mc:Choice>
        <mc:Fallback xmlns="">
          <p:sp>
            <p:nvSpPr>
              <p:cNvPr id="10" name="Metin kutusu 9">
                <a:extLst>
                  <a:ext uri="{FF2B5EF4-FFF2-40B4-BE49-F238E27FC236}">
                    <a16:creationId xmlns:a16="http://schemas.microsoft.com/office/drawing/2014/main" id="{866BD542-DC90-3F4B-1518-AF4D6F1CF02B}"/>
                  </a:ext>
                </a:extLst>
              </p:cNvPr>
              <p:cNvSpPr txBox="1">
                <a:spLocks noRot="1" noChangeAspect="1" noMove="1" noResize="1" noEditPoints="1" noAdjustHandles="1" noChangeArrowheads="1" noChangeShapeType="1" noTextEdit="1"/>
              </p:cNvSpPr>
              <p:nvPr/>
            </p:nvSpPr>
            <p:spPr>
              <a:xfrm>
                <a:off x="4095466" y="2305989"/>
                <a:ext cx="4572000" cy="431208"/>
              </a:xfrm>
              <a:prstGeom prst="rect">
                <a:avLst/>
              </a:prstGeom>
              <a:blipFill>
                <a:blip r:embed="rId5"/>
                <a:stretch>
                  <a:fillRect b="-7042"/>
                </a:stretch>
              </a:blipFill>
            </p:spPr>
            <p:txBody>
              <a:bodyPr/>
              <a:lstStyle/>
              <a:p>
                <a:r>
                  <a:rPr lang="tr-TR">
                    <a:noFill/>
                  </a:rPr>
                  <a:t> </a:t>
                </a:r>
              </a:p>
            </p:txBody>
          </p:sp>
        </mc:Fallback>
      </mc:AlternateContent>
      <p:sp>
        <p:nvSpPr>
          <p:cNvPr id="62" name="Konuşma Balonu: Oval 61">
            <a:extLst>
              <a:ext uri="{FF2B5EF4-FFF2-40B4-BE49-F238E27FC236}">
                <a16:creationId xmlns:a16="http://schemas.microsoft.com/office/drawing/2014/main" id="{F677486A-DA21-E635-5FD6-251821BC6651}"/>
              </a:ext>
            </a:extLst>
          </p:cNvPr>
          <p:cNvSpPr/>
          <p:nvPr/>
        </p:nvSpPr>
        <p:spPr>
          <a:xfrm>
            <a:off x="5796136" y="3109410"/>
            <a:ext cx="2808312" cy="1705525"/>
          </a:xfrm>
          <a:prstGeom prst="wedgeEllipseCallout">
            <a:avLst>
              <a:gd name="adj1" fmla="val -97241"/>
              <a:gd name="adj2" fmla="val -14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Birimleri yazmayı unutmayınız!</a:t>
            </a:r>
          </a:p>
        </p:txBody>
      </p:sp>
      <p:pic>
        <p:nvPicPr>
          <p:cNvPr id="66" name="Resim 65" descr="kişi içeren bir resim&#10;&#10;Açıklama otomatik olarak oluşturuldu">
            <a:extLst>
              <a:ext uri="{FF2B5EF4-FFF2-40B4-BE49-F238E27FC236}">
                <a16:creationId xmlns:a16="http://schemas.microsoft.com/office/drawing/2014/main" id="{78E5ABAE-FB3A-3E2F-6F80-BD647C2E7B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1314" y="2837364"/>
            <a:ext cx="2902180" cy="3496603"/>
          </a:xfrm>
          <a:prstGeom prst="rect">
            <a:avLst/>
          </a:prstGeom>
        </p:spPr>
      </p:pic>
      <p:sp>
        <p:nvSpPr>
          <p:cNvPr id="67" name="Dikdörtgen 66">
            <a:extLst>
              <a:ext uri="{FF2B5EF4-FFF2-40B4-BE49-F238E27FC236}">
                <a16:creationId xmlns:a16="http://schemas.microsoft.com/office/drawing/2014/main" id="{29C99711-332A-A996-FB74-55461315D77E}"/>
              </a:ext>
            </a:extLst>
          </p:cNvPr>
          <p:cNvSpPr/>
          <p:nvPr/>
        </p:nvSpPr>
        <p:spPr>
          <a:xfrm>
            <a:off x="4075085" y="2346808"/>
            <a:ext cx="3521251" cy="374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87185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wipe(left)">
                                      <p:cBhvr>
                                        <p:cTn id="7" dur="5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wipe(left)">
                                      <p:cBhvr>
                                        <p:cTn id="26" dur="500"/>
                                        <p:tgtEl>
                                          <p:spTgt spid="67"/>
                                        </p:tgtEl>
                                      </p:cBhvr>
                                    </p:animEffect>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ppt_x"/>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66"/>
                                        </p:tgtEl>
                                        <p:attrNameLst>
                                          <p:attrName>style.visibility</p:attrName>
                                        </p:attrNameLst>
                                      </p:cBhvr>
                                      <p:to>
                                        <p:strVal val="visible"/>
                                      </p:to>
                                    </p:set>
                                    <p:anim calcmode="lin" valueType="num">
                                      <p:cBhvr additive="base">
                                        <p:cTn id="35" dur="500" fill="hold"/>
                                        <p:tgtEl>
                                          <p:spTgt spid="66"/>
                                        </p:tgtEl>
                                        <p:attrNameLst>
                                          <p:attrName>ppt_x</p:attrName>
                                        </p:attrNameLst>
                                      </p:cBhvr>
                                      <p:tavLst>
                                        <p:tav tm="0">
                                          <p:val>
                                            <p:strVal val="#ppt_x"/>
                                          </p:val>
                                        </p:tav>
                                        <p:tav tm="100000">
                                          <p:val>
                                            <p:strVal val="#ppt_x"/>
                                          </p:val>
                                        </p:tav>
                                      </p:tavLst>
                                    </p:anim>
                                    <p:anim calcmode="lin" valueType="num">
                                      <p:cBhvr additive="base">
                                        <p:cTn id="36"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7" grpId="0"/>
      <p:bldP spid="8" grpId="0"/>
      <p:bldP spid="10" grpId="0"/>
      <p:bldP spid="62" grpId="0" animBg="1"/>
      <p:bldP spid="67"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4704AFBA-CBDC-90E9-BECB-CE24301B2432}"/>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98E1E6B2-1FAB-3B71-EB0B-59528BAC756B}"/>
              </a:ext>
            </a:extLst>
          </p:cNvPr>
          <p:cNvSpPr>
            <a:spLocks noGrp="1"/>
          </p:cNvSpPr>
          <p:nvPr>
            <p:ph type="sldNum" sz="quarter" idx="12"/>
          </p:nvPr>
        </p:nvSpPr>
        <p:spPr/>
        <p:txBody>
          <a:bodyPr/>
          <a:lstStyle/>
          <a:p>
            <a:fld id="{60FF87A7-9A7A-4B3D-9625-8440EC4947F9}" type="slidenum">
              <a:rPr lang="tr-TR" smtClean="0"/>
              <a:pPr/>
              <a:t>157</a:t>
            </a:fld>
            <a:endParaRPr lang="tr-TR"/>
          </a:p>
        </p:txBody>
      </p:sp>
      <p:sp>
        <p:nvSpPr>
          <p:cNvPr id="5" name="Metin kutusu 4">
            <a:extLst>
              <a:ext uri="{FF2B5EF4-FFF2-40B4-BE49-F238E27FC236}">
                <a16:creationId xmlns:a16="http://schemas.microsoft.com/office/drawing/2014/main" id="{8CFA700F-33FE-6C63-AE41-1206F07F1823}"/>
              </a:ext>
            </a:extLst>
          </p:cNvPr>
          <p:cNvSpPr txBox="1"/>
          <p:nvPr/>
        </p:nvSpPr>
        <p:spPr>
          <a:xfrm>
            <a:off x="156448" y="186684"/>
            <a:ext cx="3024336" cy="369332"/>
          </a:xfrm>
          <a:prstGeom prst="rect">
            <a:avLst/>
          </a:prstGeom>
          <a:noFill/>
        </p:spPr>
        <p:txBody>
          <a:bodyPr wrap="square" rtlCol="0">
            <a:spAutoFit/>
          </a:bodyPr>
          <a:lstStyle/>
          <a:p>
            <a:r>
              <a:rPr lang="tr-TR" dirty="0">
                <a:solidFill>
                  <a:srgbClr val="FF0000"/>
                </a:solidFill>
              </a:rPr>
              <a:t>Örnek 3.11 </a:t>
            </a:r>
          </a:p>
        </p:txBody>
      </p:sp>
      <p:sp>
        <p:nvSpPr>
          <p:cNvPr id="6" name="Dikdörtgen 5">
            <a:extLst>
              <a:ext uri="{FF2B5EF4-FFF2-40B4-BE49-F238E27FC236}">
                <a16:creationId xmlns:a16="http://schemas.microsoft.com/office/drawing/2014/main" id="{1E0AAA5D-9957-0F4D-288E-5FC0F4AF8A41}"/>
              </a:ext>
            </a:extLst>
          </p:cNvPr>
          <p:cNvSpPr/>
          <p:nvPr/>
        </p:nvSpPr>
        <p:spPr>
          <a:xfrm>
            <a:off x="4355978" y="476672"/>
            <a:ext cx="4189775" cy="5101653"/>
          </a:xfrm>
          <a:prstGeom prst="rect">
            <a:avLst/>
          </a:prstGeom>
        </p:spPr>
        <p:txBody>
          <a:bodyPr wrap="square">
            <a:spAutoFit/>
          </a:bodyPr>
          <a:lstStyle/>
          <a:p>
            <a:pPr algn="just">
              <a:lnSpc>
                <a:spcPct val="150000"/>
              </a:lnSpc>
              <a:spcBef>
                <a:spcPts val="1200"/>
              </a:spcBef>
            </a:pPr>
            <a:r>
              <a:rPr lang="tr-TR" sz="1600" dirty="0"/>
              <a:t>L şeklindeki ABED çubuğunun E noktasına düşey F</a:t>
            </a:r>
            <a:r>
              <a:rPr lang="tr-TR" sz="1600" baseline="-25000" dirty="0"/>
              <a:t>1</a:t>
            </a:r>
            <a:r>
              <a:rPr lang="tr-TR" sz="1600" dirty="0"/>
              <a:t> = 200N, yatay F</a:t>
            </a:r>
            <a:r>
              <a:rPr lang="tr-TR" sz="1600" baseline="-25000" dirty="0"/>
              <a:t>2</a:t>
            </a:r>
            <a:r>
              <a:rPr lang="tr-TR" sz="1600" dirty="0"/>
              <a:t>= 100N’luk kuvvetler uygulanmıştır. Bu kuvvetler, BC kablosu, D küresel mafsalı ve A kaymalı yatağı ile dengelenmiştir. </a:t>
            </a:r>
          </a:p>
          <a:p>
            <a:pPr algn="just">
              <a:lnSpc>
                <a:spcPct val="150000"/>
              </a:lnSpc>
              <a:spcBef>
                <a:spcPts val="1200"/>
              </a:spcBef>
            </a:pPr>
            <a:r>
              <a:rPr lang="tr-TR" sz="1600" dirty="0"/>
              <a:t>Buna göre; </a:t>
            </a:r>
          </a:p>
          <a:p>
            <a:pPr marL="342900" indent="-342900" algn="just">
              <a:lnSpc>
                <a:spcPct val="150000"/>
              </a:lnSpc>
              <a:spcBef>
                <a:spcPts val="1200"/>
              </a:spcBef>
              <a:buAutoNum type="alphaLcParenR"/>
            </a:pPr>
            <a:r>
              <a:rPr lang="tr-TR" sz="1600" dirty="0"/>
              <a:t>A ve D bağlantılarındaki tepki kuvvetlerini; </a:t>
            </a:r>
          </a:p>
          <a:p>
            <a:pPr marL="342900" indent="-342900" algn="just">
              <a:lnSpc>
                <a:spcPct val="150000"/>
              </a:lnSpc>
              <a:spcBef>
                <a:spcPts val="1200"/>
              </a:spcBef>
              <a:buAutoNum type="alphaLcParenR"/>
            </a:pPr>
            <a:r>
              <a:rPr lang="tr-TR" sz="1600" dirty="0"/>
              <a:t>BC kablosunda oluşan kuvvetini vektörel formda  hesaplayınız. </a:t>
            </a:r>
          </a:p>
          <a:p>
            <a:pPr algn="just">
              <a:lnSpc>
                <a:spcPct val="150000"/>
              </a:lnSpc>
              <a:spcBef>
                <a:spcPts val="1200"/>
              </a:spcBef>
            </a:pPr>
            <a:r>
              <a:rPr lang="tr-TR" sz="1600" b="1" i="1" dirty="0"/>
              <a:t>Not: </a:t>
            </a:r>
            <a:r>
              <a:rPr lang="tr-TR" sz="1600" i="1" dirty="0"/>
              <a:t>A yatağı x ekseninde ötelenmeye izin verir ve tüm eksenlerdeki moment tepkileri ihmal edilebilir.</a:t>
            </a:r>
          </a:p>
        </p:txBody>
      </p:sp>
      <p:grpSp>
        <p:nvGrpSpPr>
          <p:cNvPr id="14" name="Grup 13">
            <a:extLst>
              <a:ext uri="{FF2B5EF4-FFF2-40B4-BE49-F238E27FC236}">
                <a16:creationId xmlns:a16="http://schemas.microsoft.com/office/drawing/2014/main" id="{8C87E09E-9B6F-399E-3D9F-1AA1DB764B39}"/>
              </a:ext>
            </a:extLst>
          </p:cNvPr>
          <p:cNvGrpSpPr/>
          <p:nvPr/>
        </p:nvGrpSpPr>
        <p:grpSpPr>
          <a:xfrm>
            <a:off x="156448" y="764704"/>
            <a:ext cx="3983504" cy="3672408"/>
            <a:chOff x="156448" y="764704"/>
            <a:chExt cx="3983504" cy="3672408"/>
          </a:xfrm>
        </p:grpSpPr>
        <p:sp>
          <p:nvSpPr>
            <p:cNvPr id="13" name="Dikdörtgen 12">
              <a:extLst>
                <a:ext uri="{FF2B5EF4-FFF2-40B4-BE49-F238E27FC236}">
                  <a16:creationId xmlns:a16="http://schemas.microsoft.com/office/drawing/2014/main" id="{0921F81C-27A2-AD28-8878-A6891D666455}"/>
                </a:ext>
              </a:extLst>
            </p:cNvPr>
            <p:cNvSpPr/>
            <p:nvPr/>
          </p:nvSpPr>
          <p:spPr>
            <a:xfrm>
              <a:off x="156448" y="764704"/>
              <a:ext cx="3983504" cy="36724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2" name="Grup 11">
              <a:extLst>
                <a:ext uri="{FF2B5EF4-FFF2-40B4-BE49-F238E27FC236}">
                  <a16:creationId xmlns:a16="http://schemas.microsoft.com/office/drawing/2014/main" id="{86646DE2-0EED-B7A5-79C9-FF9EA3AA4D0B}"/>
                </a:ext>
              </a:extLst>
            </p:cNvPr>
            <p:cNvGrpSpPr/>
            <p:nvPr/>
          </p:nvGrpSpPr>
          <p:grpSpPr>
            <a:xfrm>
              <a:off x="285412" y="1009091"/>
              <a:ext cx="3854540" cy="3284005"/>
              <a:chOff x="141396" y="601056"/>
              <a:chExt cx="3854540" cy="3284005"/>
            </a:xfrm>
          </p:grpSpPr>
          <p:pic>
            <p:nvPicPr>
              <p:cNvPr id="7" name="Resim 6">
                <a:extLst>
                  <a:ext uri="{FF2B5EF4-FFF2-40B4-BE49-F238E27FC236}">
                    <a16:creationId xmlns:a16="http://schemas.microsoft.com/office/drawing/2014/main" id="{66581833-ADC1-745C-BA32-862DFC9E85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7477" y="601056"/>
                <a:ext cx="3588459" cy="2825789"/>
              </a:xfrm>
              <a:prstGeom prst="rect">
                <a:avLst/>
              </a:prstGeom>
            </p:spPr>
          </p:pic>
          <p:cxnSp>
            <p:nvCxnSpPr>
              <p:cNvPr id="8" name="Düz Ok Bağlayıcısı 7">
                <a:extLst>
                  <a:ext uri="{FF2B5EF4-FFF2-40B4-BE49-F238E27FC236}">
                    <a16:creationId xmlns:a16="http://schemas.microsoft.com/office/drawing/2014/main" id="{5757D066-A3CB-322C-5F1B-31F0534D4881}"/>
                  </a:ext>
                </a:extLst>
              </p:cNvPr>
              <p:cNvCxnSpPr/>
              <p:nvPr/>
            </p:nvCxnSpPr>
            <p:spPr>
              <a:xfrm>
                <a:off x="2005588" y="3080507"/>
                <a:ext cx="0" cy="6480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Düz Ok Bağlayıcısı 8">
                <a:extLst>
                  <a:ext uri="{FF2B5EF4-FFF2-40B4-BE49-F238E27FC236}">
                    <a16:creationId xmlns:a16="http://schemas.microsoft.com/office/drawing/2014/main" id="{DCA8C401-F9F6-E444-2A4B-7DEAB466B471}"/>
                  </a:ext>
                </a:extLst>
              </p:cNvPr>
              <p:cNvCxnSpPr/>
              <p:nvPr/>
            </p:nvCxnSpPr>
            <p:spPr>
              <a:xfrm flipH="1" flipV="1">
                <a:off x="1205111" y="1771078"/>
                <a:ext cx="360040" cy="2160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CDB3658E-AE21-0863-4A11-7DFF3F9474E9}"/>
                  </a:ext>
                </a:extLst>
              </p:cNvPr>
              <p:cNvSpPr txBox="1"/>
              <p:nvPr/>
            </p:nvSpPr>
            <p:spPr>
              <a:xfrm>
                <a:off x="2094941" y="3515729"/>
                <a:ext cx="1090363" cy="369332"/>
              </a:xfrm>
              <a:prstGeom prst="rect">
                <a:avLst/>
              </a:prstGeom>
              <a:noFill/>
            </p:spPr>
            <p:txBody>
              <a:bodyPr wrap="none" rtlCol="0">
                <a:spAutoFit/>
              </a:bodyPr>
              <a:lstStyle/>
              <a:p>
                <a:r>
                  <a:rPr lang="tr-TR" dirty="0">
                    <a:solidFill>
                      <a:srgbClr val="FF0000"/>
                    </a:solidFill>
                  </a:rPr>
                  <a:t>F</a:t>
                </a:r>
                <a:r>
                  <a:rPr lang="tr-TR" baseline="-25000" dirty="0">
                    <a:solidFill>
                      <a:srgbClr val="FF0000"/>
                    </a:solidFill>
                  </a:rPr>
                  <a:t>1</a:t>
                </a:r>
                <a:r>
                  <a:rPr lang="tr-TR" dirty="0">
                    <a:solidFill>
                      <a:srgbClr val="FF0000"/>
                    </a:solidFill>
                  </a:rPr>
                  <a:t> = 200N</a:t>
                </a:r>
                <a:endParaRPr lang="tr-TR" baseline="-25000" dirty="0">
                  <a:solidFill>
                    <a:srgbClr val="FF0000"/>
                  </a:solidFill>
                </a:endParaRPr>
              </a:p>
            </p:txBody>
          </p:sp>
          <p:sp>
            <p:nvSpPr>
              <p:cNvPr id="11" name="Metin kutusu 10">
                <a:extLst>
                  <a:ext uri="{FF2B5EF4-FFF2-40B4-BE49-F238E27FC236}">
                    <a16:creationId xmlns:a16="http://schemas.microsoft.com/office/drawing/2014/main" id="{59549F63-6CF8-2AE8-EBC2-6BFCC942765E}"/>
                  </a:ext>
                </a:extLst>
              </p:cNvPr>
              <p:cNvSpPr txBox="1"/>
              <p:nvPr/>
            </p:nvSpPr>
            <p:spPr>
              <a:xfrm>
                <a:off x="141396" y="1680997"/>
                <a:ext cx="1090363" cy="369332"/>
              </a:xfrm>
              <a:prstGeom prst="rect">
                <a:avLst/>
              </a:prstGeom>
              <a:noFill/>
            </p:spPr>
            <p:txBody>
              <a:bodyPr wrap="none" rtlCol="0">
                <a:spAutoFit/>
              </a:bodyPr>
              <a:lstStyle/>
              <a:p>
                <a:r>
                  <a:rPr lang="tr-TR" dirty="0">
                    <a:solidFill>
                      <a:srgbClr val="FF0000"/>
                    </a:solidFill>
                  </a:rPr>
                  <a:t>F</a:t>
                </a:r>
                <a:r>
                  <a:rPr lang="tr-TR" baseline="-25000" dirty="0">
                    <a:solidFill>
                      <a:srgbClr val="FF0000"/>
                    </a:solidFill>
                  </a:rPr>
                  <a:t>2</a:t>
                </a:r>
                <a:r>
                  <a:rPr lang="tr-TR" dirty="0">
                    <a:solidFill>
                      <a:srgbClr val="FF0000"/>
                    </a:solidFill>
                  </a:rPr>
                  <a:t> = 100N</a:t>
                </a:r>
                <a:endParaRPr lang="tr-TR" baseline="-25000" dirty="0">
                  <a:solidFill>
                    <a:srgbClr val="FF0000"/>
                  </a:solidFill>
                </a:endParaRPr>
              </a:p>
            </p:txBody>
          </p:sp>
        </p:grpSp>
      </p:grpSp>
    </p:spTree>
    <p:extLst>
      <p:ext uri="{BB962C8B-B14F-4D97-AF65-F5344CB8AC3E}">
        <p14:creationId xmlns:p14="http://schemas.microsoft.com/office/powerpoint/2010/main" val="4075805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ltbilgi Yer Tutucusu 5"/>
          <p:cNvSpPr>
            <a:spLocks noGrp="1"/>
          </p:cNvSpPr>
          <p:nvPr>
            <p:ph type="ftr" sz="quarter" idx="11"/>
          </p:nvPr>
        </p:nvSpPr>
        <p:spPr/>
        <p:txBody>
          <a:bodyPr/>
          <a:lstStyle/>
          <a:p>
            <a:r>
              <a:rPr lang="tr-TR"/>
              <a:t>Mühendislik Mekaniği</a:t>
            </a:r>
          </a:p>
        </p:txBody>
      </p:sp>
      <p:sp>
        <p:nvSpPr>
          <p:cNvPr id="19" name="Slayt Numarası Yer Tutucusu 18"/>
          <p:cNvSpPr>
            <a:spLocks noGrp="1"/>
          </p:cNvSpPr>
          <p:nvPr>
            <p:ph type="sldNum" sz="quarter" idx="12"/>
          </p:nvPr>
        </p:nvSpPr>
        <p:spPr/>
        <p:txBody>
          <a:bodyPr/>
          <a:lstStyle/>
          <a:p>
            <a:fld id="{60FF87A7-9A7A-4B3D-9625-8440EC4947F9}" type="slidenum">
              <a:rPr lang="tr-TR" smtClean="0"/>
              <a:pPr/>
              <a:t>158</a:t>
            </a:fld>
            <a:endParaRPr lang="tr-TR"/>
          </a:p>
        </p:txBody>
      </p:sp>
      <p:sp>
        <p:nvSpPr>
          <p:cNvPr id="3" name="Dikdörtgen 2"/>
          <p:cNvSpPr/>
          <p:nvPr/>
        </p:nvSpPr>
        <p:spPr>
          <a:xfrm>
            <a:off x="328278" y="404083"/>
            <a:ext cx="2086661" cy="369332"/>
          </a:xfrm>
          <a:prstGeom prst="rect">
            <a:avLst/>
          </a:prstGeom>
        </p:spPr>
        <p:txBody>
          <a:bodyPr wrap="none">
            <a:spAutoFit/>
          </a:bodyPr>
          <a:lstStyle/>
          <a:p>
            <a:r>
              <a:rPr lang="tr-TR" b="1" dirty="0">
                <a:solidFill>
                  <a:srgbClr val="FF0000"/>
                </a:solidFill>
              </a:rPr>
              <a:t>Çözüm:</a:t>
            </a:r>
            <a:r>
              <a:rPr lang="tr-TR" dirty="0">
                <a:solidFill>
                  <a:srgbClr val="FF0000"/>
                </a:solidFill>
              </a:rPr>
              <a:t> </a:t>
            </a:r>
            <a:r>
              <a:rPr lang="tr-TR" dirty="0"/>
              <a:t>1.adım: SCD</a:t>
            </a:r>
          </a:p>
        </p:txBody>
      </p:sp>
      <p:sp>
        <p:nvSpPr>
          <p:cNvPr id="4" name="Dikdörtgen 3"/>
          <p:cNvSpPr/>
          <p:nvPr/>
        </p:nvSpPr>
        <p:spPr>
          <a:xfrm>
            <a:off x="298026" y="916397"/>
            <a:ext cx="4543472" cy="1815882"/>
          </a:xfrm>
          <a:prstGeom prst="rect">
            <a:avLst/>
          </a:prstGeom>
        </p:spPr>
        <p:txBody>
          <a:bodyPr wrap="square">
            <a:spAutoFit/>
          </a:bodyPr>
          <a:lstStyle/>
          <a:p>
            <a:pPr marL="285750" indent="-285750">
              <a:buFont typeface="Arial" panose="020B0604020202020204" pitchFamily="34" charset="0"/>
              <a:buChar char="•"/>
            </a:pPr>
            <a:r>
              <a:rPr lang="tr-TR" sz="1600" dirty="0"/>
              <a:t>Önce, her bir noktanın koordinatı yazılır.</a:t>
            </a:r>
          </a:p>
          <a:p>
            <a:pPr marL="285750" indent="-285750">
              <a:buFont typeface="Arial" panose="020B0604020202020204" pitchFamily="34" charset="0"/>
              <a:buChar char="•"/>
            </a:pPr>
            <a:r>
              <a:rPr lang="tr-TR" sz="1600" dirty="0"/>
              <a:t>A yatağı y ve z eksenlerinde ötelenmeye izin vermiyor. Diğer hareketlere izin veriyor.</a:t>
            </a:r>
          </a:p>
          <a:p>
            <a:pPr marL="285750" indent="-285750">
              <a:buFont typeface="Arial" panose="020B0604020202020204" pitchFamily="34" charset="0"/>
              <a:buChar char="•"/>
            </a:pPr>
            <a:r>
              <a:rPr lang="tr-TR" sz="1600" dirty="0"/>
              <a:t>D küresel mafsal olduğu için tüm eksenlerde ötelenmeye izin vermiyor. Dönmeye izin veriyor.</a:t>
            </a:r>
          </a:p>
          <a:p>
            <a:pPr marL="285750" indent="-285750">
              <a:buFont typeface="Arial" panose="020B0604020202020204" pitchFamily="34" charset="0"/>
              <a:buChar char="•"/>
            </a:pPr>
            <a:r>
              <a:rPr lang="tr-TR" sz="1600" dirty="0"/>
              <a:t>T</a:t>
            </a:r>
            <a:r>
              <a:rPr lang="tr-TR" sz="1100" dirty="0"/>
              <a:t>BC </a:t>
            </a:r>
            <a:r>
              <a:rPr lang="tr-TR" sz="1600" dirty="0"/>
              <a:t>kablosu sadece kendi doğrultusunda çeki kuvveti taşır.</a:t>
            </a:r>
          </a:p>
        </p:txBody>
      </p:sp>
      <p:grpSp>
        <p:nvGrpSpPr>
          <p:cNvPr id="18" name="Grup 17"/>
          <p:cNvGrpSpPr/>
          <p:nvPr/>
        </p:nvGrpSpPr>
        <p:grpSpPr>
          <a:xfrm>
            <a:off x="6884732" y="4991923"/>
            <a:ext cx="1822377" cy="1245134"/>
            <a:chOff x="6101640" y="5234666"/>
            <a:chExt cx="1822377" cy="1245134"/>
          </a:xfrm>
        </p:grpSpPr>
        <p:sp>
          <p:nvSpPr>
            <p:cNvPr id="12" name="Dikdörtgen Belirtme Çizgisi 11"/>
            <p:cNvSpPr/>
            <p:nvPr/>
          </p:nvSpPr>
          <p:spPr>
            <a:xfrm>
              <a:off x="6101640" y="5234666"/>
              <a:ext cx="1783803" cy="1245134"/>
            </a:xfrm>
            <a:prstGeom prst="wedgeRectCallout">
              <a:avLst>
                <a:gd name="adj1" fmla="val -85758"/>
                <a:gd name="adj2" fmla="val 22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11" name="Metin kutusu 10"/>
                <p:cNvSpPr txBox="1"/>
                <p:nvPr/>
              </p:nvSpPr>
              <p:spPr>
                <a:xfrm>
                  <a:off x="6140214" y="5265118"/>
                  <a:ext cx="1783803" cy="1195712"/>
                </a:xfrm>
                <a:prstGeom prst="rect">
                  <a:avLst/>
                </a:prstGeom>
                <a:noFill/>
              </p:spPr>
              <p:txBody>
                <a:bodyPr wrap="square" rtlCol="0">
                  <a:spAutoFit/>
                </a:bodyPr>
                <a:lstStyle/>
                <a:p>
                  <a:pPr algn="ctr"/>
                  <a14:m>
                    <m:oMath xmlns:m="http://schemas.openxmlformats.org/officeDocument/2006/math">
                      <m:sSub>
                        <m:sSubPr>
                          <m:ctrlPr>
                            <a:rPr lang="tr-TR" sz="1400" i="1">
                              <a:latin typeface="Cambria Math" panose="02040503050406030204" pitchFamily="18" charset="0"/>
                            </a:rPr>
                          </m:ctrlPr>
                        </m:sSubPr>
                        <m:e>
                          <m:acc>
                            <m:accPr>
                              <m:chr m:val="⃗"/>
                              <m:ctrlPr>
                                <a:rPr lang="tr-TR" sz="1400" i="1">
                                  <a:latin typeface="Cambria Math" panose="02040503050406030204" pitchFamily="18" charset="0"/>
                                </a:rPr>
                              </m:ctrlPr>
                            </m:accPr>
                            <m:e>
                              <m:r>
                                <a:rPr lang="tr-TR" sz="1400" i="1">
                                  <a:latin typeface="Cambria Math" panose="02040503050406030204" pitchFamily="18" charset="0"/>
                                </a:rPr>
                                <m:t>𝑇</m:t>
                              </m:r>
                            </m:e>
                          </m:acc>
                        </m:e>
                        <m:sub>
                          <m:r>
                            <a:rPr lang="tr-TR" sz="1400" i="1">
                              <a:latin typeface="Cambria Math" panose="02040503050406030204" pitchFamily="18" charset="0"/>
                            </a:rPr>
                            <m:t>𝐵𝐶</m:t>
                          </m:r>
                        </m:sub>
                      </m:sSub>
                    </m:oMath>
                  </a14:m>
                  <a:r>
                    <a:rPr lang="tr-TR" sz="1400" dirty="0">
                      <a:solidFill>
                        <a:schemeClr val="tx1">
                          <a:lumMod val="85000"/>
                          <a:lumOff val="15000"/>
                        </a:schemeClr>
                      </a:solidFill>
                      <a:latin typeface="Comic Sans MS" panose="030F0702030302020204" pitchFamily="66" charset="0"/>
                    </a:rPr>
                    <a:t>’nin hesabını bir türlü anlayamadım diyorsan, </a:t>
                  </a:r>
                </a:p>
                <a:p>
                  <a:pPr algn="ctr"/>
                  <a:r>
                    <a:rPr lang="tr-TR" sz="1400" dirty="0">
                      <a:solidFill>
                        <a:schemeClr val="tx1">
                          <a:lumMod val="85000"/>
                          <a:lumOff val="15000"/>
                        </a:schemeClr>
                      </a:solidFill>
                      <a:latin typeface="Comic Sans MS" panose="030F0702030302020204" pitchFamily="66" charset="0"/>
                    </a:rPr>
                    <a:t>önce örnek 2.3 ü anlamalısın.</a:t>
                  </a:r>
                </a:p>
              </p:txBody>
            </p:sp>
          </mc:Choice>
          <mc:Fallback xmlns="">
            <p:sp>
              <p:nvSpPr>
                <p:cNvPr id="11" name="Metin kutusu 10"/>
                <p:cNvSpPr txBox="1">
                  <a:spLocks noRot="1" noChangeAspect="1" noMove="1" noResize="1" noEditPoints="1" noAdjustHandles="1" noChangeArrowheads="1" noChangeShapeType="1" noTextEdit="1"/>
                </p:cNvSpPr>
                <p:nvPr/>
              </p:nvSpPr>
              <p:spPr>
                <a:xfrm>
                  <a:off x="6140214" y="5265118"/>
                  <a:ext cx="1783803" cy="1195712"/>
                </a:xfrm>
                <a:prstGeom prst="rect">
                  <a:avLst/>
                </a:prstGeom>
                <a:blipFill>
                  <a:blip r:embed="rId6"/>
                  <a:stretch>
                    <a:fillRect r="-3082" b="-4082"/>
                  </a:stretch>
                </a:blipFill>
              </p:spPr>
              <p:txBody>
                <a:bodyPr/>
                <a:lstStyle/>
                <a:p>
                  <a:r>
                    <a:rPr lang="tr-TR">
                      <a:noFill/>
                    </a:rPr>
                    <a:t> </a:t>
                  </a:r>
                </a:p>
              </p:txBody>
            </p:sp>
          </mc:Fallback>
        </mc:AlternateContent>
      </p:grpSp>
      <p:sp>
        <p:nvSpPr>
          <p:cNvPr id="17" name="Metin kutusu 16"/>
          <p:cNvSpPr txBox="1"/>
          <p:nvPr/>
        </p:nvSpPr>
        <p:spPr>
          <a:xfrm>
            <a:off x="32444" y="95765"/>
            <a:ext cx="3801989" cy="261610"/>
          </a:xfrm>
          <a:prstGeom prst="rect">
            <a:avLst/>
          </a:prstGeom>
          <a:noFill/>
        </p:spPr>
        <p:txBody>
          <a:bodyPr wrap="square" rtlCol="0">
            <a:spAutoFit/>
          </a:bodyPr>
          <a:lstStyle/>
          <a:p>
            <a:r>
              <a:rPr lang="da-DK" sz="1100" i="1" dirty="0">
                <a:solidFill>
                  <a:schemeClr val="bg1">
                    <a:lumMod val="65000"/>
                  </a:schemeClr>
                </a:solidFill>
              </a:rPr>
              <a:t>3- Statik Denge ve Kuvvet Analizleri</a:t>
            </a:r>
            <a:endParaRPr lang="tr-TR" sz="1100" i="1" dirty="0">
              <a:solidFill>
                <a:schemeClr val="bg1">
                  <a:lumMod val="65000"/>
                </a:schemeClr>
              </a:solidFill>
            </a:endParaRPr>
          </a:p>
        </p:txBody>
      </p:sp>
      <mc:AlternateContent xmlns:mc="http://schemas.openxmlformats.org/markup-compatibility/2006" xmlns:a14="http://schemas.microsoft.com/office/drawing/2010/main">
        <mc:Choice Requires="a14">
          <p:sp>
            <p:nvSpPr>
              <p:cNvPr id="5" name="Dikdörtgen 4"/>
              <p:cNvSpPr/>
              <p:nvPr/>
            </p:nvSpPr>
            <p:spPr>
              <a:xfrm>
                <a:off x="210551" y="3645024"/>
                <a:ext cx="8770950" cy="338554"/>
              </a:xfrm>
              <a:prstGeom prst="rect">
                <a:avLst/>
              </a:prstGeom>
            </p:spPr>
            <p:txBody>
              <a:bodyPr wrap="square">
                <a:spAutoFit/>
              </a:bodyPr>
              <a:lstStyle/>
              <a:p>
                <a14:m>
                  <m:oMath xmlns:m="http://schemas.openxmlformats.org/officeDocument/2006/math">
                    <m:sSub>
                      <m:sSubPr>
                        <m:ctrlPr>
                          <a:rPr lang="tr-TR" sz="1600" i="1" smtClean="0">
                            <a:latin typeface="Cambria Math" panose="02040503050406030204" pitchFamily="18" charset="0"/>
                          </a:rPr>
                        </m:ctrlPr>
                      </m:sSubPr>
                      <m:e>
                        <m:r>
                          <a:rPr lang="tr-TR" sz="1600" i="1">
                            <a:latin typeface="Cambria Math" panose="02040503050406030204" pitchFamily="18" charset="0"/>
                          </a:rPr>
                          <m:t>𝑇</m:t>
                        </m:r>
                      </m:e>
                      <m:sub>
                        <m:r>
                          <a:rPr lang="tr-TR" sz="1600" i="1">
                            <a:latin typeface="Cambria Math" panose="02040503050406030204" pitchFamily="18" charset="0"/>
                          </a:rPr>
                          <m:t>𝐵</m:t>
                        </m:r>
                        <m:r>
                          <a:rPr lang="tr-TR" sz="1600" b="0" i="1" smtClean="0">
                            <a:latin typeface="Cambria Math" panose="02040503050406030204" pitchFamily="18" charset="0"/>
                          </a:rPr>
                          <m:t>𝐶</m:t>
                        </m:r>
                      </m:sub>
                    </m:sSub>
                  </m:oMath>
                </a14:m>
                <a:r>
                  <a:rPr lang="tr-TR" sz="1600" dirty="0"/>
                  <a:t> kablo  kuvvetinin vektörel ifadesi şiddeti ile aynı doğrultudaki birim vektörün vektörel çarpımdır.</a:t>
                </a:r>
                <a:endParaRPr lang="tr-TR" sz="1100" dirty="0"/>
              </a:p>
            </p:txBody>
          </p:sp>
        </mc:Choice>
        <mc:Fallback xmlns="">
          <p:sp>
            <p:nvSpPr>
              <p:cNvPr id="5" name="Dikdörtgen 4"/>
              <p:cNvSpPr>
                <a:spLocks noRot="1" noChangeAspect="1" noMove="1" noResize="1" noEditPoints="1" noAdjustHandles="1" noChangeArrowheads="1" noChangeShapeType="1" noTextEdit="1"/>
              </p:cNvSpPr>
              <p:nvPr/>
            </p:nvSpPr>
            <p:spPr>
              <a:xfrm>
                <a:off x="210551" y="3645024"/>
                <a:ext cx="8770950" cy="338554"/>
              </a:xfrm>
              <a:prstGeom prst="rect">
                <a:avLst/>
              </a:prstGeom>
              <a:blipFill>
                <a:blip r:embed="rId7"/>
                <a:stretch>
                  <a:fillRect t="-5455" b="-2363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7" name="Metin kutusu 6"/>
              <p:cNvSpPr txBox="1"/>
              <p:nvPr/>
            </p:nvSpPr>
            <p:spPr>
              <a:xfrm>
                <a:off x="352904" y="4293931"/>
                <a:ext cx="1097865" cy="2416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400" i="1" smtClean="0">
                              <a:latin typeface="Cambria Math" panose="02040503050406030204" pitchFamily="18" charset="0"/>
                            </a:rPr>
                          </m:ctrlPr>
                        </m:sSubPr>
                        <m:e>
                          <m:acc>
                            <m:accPr>
                              <m:chr m:val="⃗"/>
                              <m:ctrlPr>
                                <a:rPr lang="tr-TR" sz="1400" i="1">
                                  <a:latin typeface="Cambria Math" panose="02040503050406030204" pitchFamily="18" charset="0"/>
                                </a:rPr>
                              </m:ctrlPr>
                            </m:accPr>
                            <m:e>
                              <m:r>
                                <a:rPr lang="tr-TR" sz="1400" i="1">
                                  <a:latin typeface="Cambria Math" panose="02040503050406030204" pitchFamily="18" charset="0"/>
                                </a:rPr>
                                <m:t>𝑇</m:t>
                              </m:r>
                            </m:e>
                          </m:acc>
                        </m:e>
                        <m:sub>
                          <m:r>
                            <a:rPr lang="tr-TR" sz="1400" i="1">
                              <a:latin typeface="Cambria Math" panose="02040503050406030204" pitchFamily="18" charset="0"/>
                            </a:rPr>
                            <m:t>𝐵𝐶</m:t>
                          </m:r>
                        </m:sub>
                      </m:sSub>
                      <m:r>
                        <a:rPr lang="tr-TR" sz="1400" i="1" smtClean="0">
                          <a:latin typeface="Cambria Math" panose="02040503050406030204" pitchFamily="18" charset="0"/>
                        </a:rPr>
                        <m:t>=</m:t>
                      </m:r>
                      <m:sSub>
                        <m:sSubPr>
                          <m:ctrlPr>
                            <a:rPr lang="tr-TR" sz="1400" i="1">
                              <a:latin typeface="Cambria Math" panose="02040503050406030204" pitchFamily="18" charset="0"/>
                            </a:rPr>
                          </m:ctrlPr>
                        </m:sSubPr>
                        <m:e>
                          <m:r>
                            <a:rPr lang="tr-TR" sz="1400" i="1">
                              <a:latin typeface="Cambria Math" panose="02040503050406030204" pitchFamily="18" charset="0"/>
                            </a:rPr>
                            <m:t>𝑇</m:t>
                          </m:r>
                        </m:e>
                        <m:sub>
                          <m:r>
                            <a:rPr lang="tr-TR" sz="1400" i="1">
                              <a:latin typeface="Cambria Math" panose="02040503050406030204" pitchFamily="18" charset="0"/>
                            </a:rPr>
                            <m:t>𝐵𝐶</m:t>
                          </m:r>
                        </m:sub>
                      </m:sSub>
                      <m:sSub>
                        <m:sSubPr>
                          <m:ctrlPr>
                            <a:rPr lang="tr-TR" sz="1400" i="1">
                              <a:latin typeface="Cambria Math" panose="02040503050406030204" pitchFamily="18" charset="0"/>
                            </a:rPr>
                          </m:ctrlPr>
                        </m:sSubPr>
                        <m:e>
                          <m:acc>
                            <m:accPr>
                              <m:chr m:val="⃗"/>
                              <m:ctrlPr>
                                <a:rPr lang="tr-TR" sz="1400" i="1">
                                  <a:latin typeface="Cambria Math" panose="02040503050406030204" pitchFamily="18" charset="0"/>
                                </a:rPr>
                              </m:ctrlPr>
                            </m:accPr>
                            <m:e>
                              <m:r>
                                <a:rPr lang="tr-TR" sz="1400" b="0" i="1" smtClean="0">
                                  <a:latin typeface="Cambria Math" panose="02040503050406030204" pitchFamily="18" charset="0"/>
                                </a:rPr>
                                <m:t>𝑛</m:t>
                              </m:r>
                            </m:e>
                          </m:acc>
                        </m:e>
                        <m:sub>
                          <m:r>
                            <a:rPr lang="tr-TR" sz="1400" i="1">
                              <a:latin typeface="Cambria Math" panose="02040503050406030204" pitchFamily="18" charset="0"/>
                            </a:rPr>
                            <m:t>𝐵𝐶</m:t>
                          </m:r>
                        </m:sub>
                      </m:sSub>
                    </m:oMath>
                  </m:oMathPara>
                </a14:m>
                <a:endParaRPr lang="tr-TR" sz="1400" dirty="0"/>
              </a:p>
            </p:txBody>
          </p:sp>
        </mc:Choice>
        <mc:Fallback xmlns="">
          <p:sp>
            <p:nvSpPr>
              <p:cNvPr id="7" name="Metin kutusu 6"/>
              <p:cNvSpPr txBox="1">
                <a:spLocks noRot="1" noChangeAspect="1" noMove="1" noResize="1" noEditPoints="1" noAdjustHandles="1" noChangeArrowheads="1" noChangeShapeType="1" noTextEdit="1"/>
              </p:cNvSpPr>
              <p:nvPr/>
            </p:nvSpPr>
            <p:spPr>
              <a:xfrm>
                <a:off x="352904" y="4293931"/>
                <a:ext cx="1097865" cy="241605"/>
              </a:xfrm>
              <a:prstGeom prst="rect">
                <a:avLst/>
              </a:prstGeom>
              <a:blipFill>
                <a:blip r:embed="rId8"/>
                <a:stretch>
                  <a:fillRect l="-3333" r="-556" b="-15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 name="Dikdörtgen 7"/>
              <p:cNvSpPr/>
              <p:nvPr/>
            </p:nvSpPr>
            <p:spPr>
              <a:xfrm>
                <a:off x="250092" y="4894480"/>
                <a:ext cx="4555478" cy="4103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acc>
                            <m:accPr>
                              <m:chr m:val="⃗"/>
                              <m:ctrlPr>
                                <a:rPr lang="tr-TR" i="1">
                                  <a:latin typeface="Cambria Math" panose="02040503050406030204" pitchFamily="18" charset="0"/>
                                </a:rPr>
                              </m:ctrlPr>
                            </m:accPr>
                            <m:e>
                              <m:r>
                                <a:rPr lang="tr-TR" i="1">
                                  <a:latin typeface="Cambria Math" panose="02040503050406030204" pitchFamily="18" charset="0"/>
                                </a:rPr>
                                <m:t>𝑇</m:t>
                              </m:r>
                            </m:e>
                          </m:acc>
                        </m:e>
                        <m:sub>
                          <m:r>
                            <a:rPr lang="tr-TR" i="1">
                              <a:latin typeface="Cambria Math" panose="02040503050406030204" pitchFamily="18" charset="0"/>
                            </a:rPr>
                            <m:t>𝐵𝐶</m:t>
                          </m:r>
                        </m:sub>
                      </m:sSub>
                      <m:r>
                        <a:rPr lang="tr-TR" i="1">
                          <a:latin typeface="Cambria Math" panose="02040503050406030204" pitchFamily="18" charset="0"/>
                        </a:rPr>
                        <m:t>=</m:t>
                      </m:r>
                      <m:r>
                        <a:rPr lang="tr-TR" b="0" i="1" smtClean="0">
                          <a:latin typeface="Cambria Math" panose="02040503050406030204" pitchFamily="18" charset="0"/>
                        </a:rPr>
                        <m:t>0.285 </m:t>
                      </m:r>
                      <m:sSub>
                        <m:sSubPr>
                          <m:ctrlPr>
                            <a:rPr lang="tr-TR" i="1">
                              <a:latin typeface="Cambria Math" panose="02040503050406030204" pitchFamily="18" charset="0"/>
                            </a:rPr>
                          </m:ctrlPr>
                        </m:sSubPr>
                        <m:e>
                          <m:r>
                            <a:rPr lang="tr-TR" i="1">
                              <a:latin typeface="Cambria Math" panose="02040503050406030204" pitchFamily="18" charset="0"/>
                            </a:rPr>
                            <m:t>𝑇</m:t>
                          </m:r>
                        </m:e>
                        <m:sub>
                          <m:r>
                            <a:rPr lang="tr-TR" i="1">
                              <a:latin typeface="Cambria Math" panose="02040503050406030204" pitchFamily="18" charset="0"/>
                            </a:rPr>
                            <m:t>𝐵𝐶</m:t>
                          </m:r>
                        </m:sub>
                      </m:sSub>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𝑖</m:t>
                          </m:r>
                        </m:e>
                      </m:acc>
                      <m:r>
                        <a:rPr lang="tr-TR" b="0" i="1" smtClean="0">
                          <a:latin typeface="Cambria Math" panose="02040503050406030204" pitchFamily="18" charset="0"/>
                        </a:rPr>
                        <m:t>−</m:t>
                      </m:r>
                      <m:r>
                        <a:rPr lang="tr-TR" i="1">
                          <a:latin typeface="Cambria Math" panose="02040503050406030204" pitchFamily="18" charset="0"/>
                        </a:rPr>
                        <m:t>0.</m:t>
                      </m:r>
                      <m:r>
                        <a:rPr lang="tr-TR" b="0" i="1" smtClean="0">
                          <a:latin typeface="Cambria Math" panose="02040503050406030204" pitchFamily="18" charset="0"/>
                        </a:rPr>
                        <m:t>4</m:t>
                      </m:r>
                      <m:r>
                        <a:rPr lang="tr-TR" i="1">
                          <a:latin typeface="Cambria Math" panose="02040503050406030204" pitchFamily="18" charset="0"/>
                        </a:rPr>
                        <m:t>28</m:t>
                      </m:r>
                      <m:sSub>
                        <m:sSubPr>
                          <m:ctrlPr>
                            <a:rPr lang="tr-TR" i="1">
                              <a:latin typeface="Cambria Math" panose="02040503050406030204" pitchFamily="18" charset="0"/>
                            </a:rPr>
                          </m:ctrlPr>
                        </m:sSubPr>
                        <m:e>
                          <m:r>
                            <a:rPr lang="tr-TR" b="0" i="1" smtClean="0">
                              <a:latin typeface="Cambria Math" panose="02040503050406030204" pitchFamily="18" charset="0"/>
                            </a:rPr>
                            <m:t> </m:t>
                          </m:r>
                          <m:r>
                            <a:rPr lang="tr-TR" i="1">
                              <a:latin typeface="Cambria Math" panose="02040503050406030204" pitchFamily="18" charset="0"/>
                            </a:rPr>
                            <m:t>𝑇</m:t>
                          </m:r>
                        </m:e>
                        <m:sub>
                          <m:r>
                            <a:rPr lang="tr-TR" i="1">
                              <a:latin typeface="Cambria Math" panose="02040503050406030204" pitchFamily="18" charset="0"/>
                            </a:rPr>
                            <m:t>𝐵𝐶</m:t>
                          </m:r>
                        </m:sub>
                      </m:sSub>
                      <m:acc>
                        <m:accPr>
                          <m:chr m:val="⃗"/>
                          <m:ctrlPr>
                            <a:rPr lang="tr-TR" i="1">
                              <a:latin typeface="Cambria Math" panose="02040503050406030204" pitchFamily="18" charset="0"/>
                            </a:rPr>
                          </m:ctrlPr>
                        </m:accPr>
                        <m:e>
                          <m:r>
                            <a:rPr lang="tr-TR" b="0" i="1" smtClean="0">
                              <a:latin typeface="Cambria Math" panose="02040503050406030204" pitchFamily="18" charset="0"/>
                            </a:rPr>
                            <m:t>𝑗</m:t>
                          </m:r>
                        </m:e>
                      </m:acc>
                      <m:r>
                        <a:rPr lang="tr-TR" b="0" i="0" smtClean="0">
                          <a:latin typeface="Cambria Math" panose="02040503050406030204" pitchFamily="18" charset="0"/>
                        </a:rPr>
                        <m:t>−</m:t>
                      </m:r>
                      <m:r>
                        <a:rPr lang="tr-TR" i="1">
                          <a:latin typeface="Cambria Math" panose="02040503050406030204" pitchFamily="18" charset="0"/>
                        </a:rPr>
                        <m:t>0.</m:t>
                      </m:r>
                      <m:r>
                        <a:rPr lang="tr-TR" b="0" i="1" smtClean="0">
                          <a:latin typeface="Cambria Math" panose="02040503050406030204" pitchFamily="18" charset="0"/>
                        </a:rPr>
                        <m:t>857</m:t>
                      </m:r>
                      <m:sSub>
                        <m:sSubPr>
                          <m:ctrlPr>
                            <a:rPr lang="tr-TR" i="1">
                              <a:latin typeface="Cambria Math" panose="02040503050406030204" pitchFamily="18" charset="0"/>
                            </a:rPr>
                          </m:ctrlPr>
                        </m:sSubPr>
                        <m:e>
                          <m:r>
                            <a:rPr lang="tr-TR" i="1">
                              <a:latin typeface="Cambria Math" panose="02040503050406030204" pitchFamily="18" charset="0"/>
                            </a:rPr>
                            <m:t>𝑇</m:t>
                          </m:r>
                        </m:e>
                        <m:sub>
                          <m:r>
                            <a:rPr lang="tr-TR" i="1">
                              <a:latin typeface="Cambria Math" panose="02040503050406030204" pitchFamily="18" charset="0"/>
                            </a:rPr>
                            <m:t>𝐵𝐶</m:t>
                          </m:r>
                        </m:sub>
                      </m:sSub>
                      <m:acc>
                        <m:accPr>
                          <m:chr m:val="⃗"/>
                          <m:ctrlPr>
                            <a:rPr lang="tr-TR" i="1">
                              <a:latin typeface="Cambria Math" panose="02040503050406030204" pitchFamily="18" charset="0"/>
                            </a:rPr>
                          </m:ctrlPr>
                        </m:accPr>
                        <m:e>
                          <m:r>
                            <a:rPr lang="tr-TR" b="0" i="1" smtClean="0">
                              <a:latin typeface="Cambria Math" panose="02040503050406030204" pitchFamily="18" charset="0"/>
                            </a:rPr>
                            <m:t>𝑘</m:t>
                          </m:r>
                        </m:e>
                      </m:acc>
                    </m:oMath>
                  </m:oMathPara>
                </a14:m>
                <a:endParaRPr lang="tr-TR" dirty="0"/>
              </a:p>
            </p:txBody>
          </p:sp>
        </mc:Choice>
        <mc:Fallback xmlns="">
          <p:sp>
            <p:nvSpPr>
              <p:cNvPr id="8" name="Dikdörtgen 7"/>
              <p:cNvSpPr>
                <a:spLocks noRot="1" noChangeAspect="1" noMove="1" noResize="1" noEditPoints="1" noAdjustHandles="1" noChangeArrowheads="1" noChangeShapeType="1" noTextEdit="1"/>
              </p:cNvSpPr>
              <p:nvPr/>
            </p:nvSpPr>
            <p:spPr>
              <a:xfrm>
                <a:off x="250092" y="4894480"/>
                <a:ext cx="4555478" cy="410305"/>
              </a:xfrm>
              <a:prstGeom prst="rect">
                <a:avLst/>
              </a:prstGeom>
              <a:blipFill>
                <a:blip r:embed="rId9"/>
                <a:stretch>
                  <a:fillRect t="-10448" b="-597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Dikdörtgen 9"/>
              <p:cNvSpPr/>
              <p:nvPr/>
            </p:nvSpPr>
            <p:spPr>
              <a:xfrm>
                <a:off x="1477058" y="4106428"/>
                <a:ext cx="1093248" cy="6426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400" i="1">
                              <a:latin typeface="Cambria Math" panose="02040503050406030204" pitchFamily="18" charset="0"/>
                            </a:rPr>
                          </m:ctrlPr>
                        </m:sSubPr>
                        <m:e>
                          <m:r>
                            <a:rPr lang="tr-TR" sz="1400" i="1">
                              <a:latin typeface="Cambria Math" panose="02040503050406030204" pitchFamily="18" charset="0"/>
                            </a:rPr>
                            <m:t>=</m:t>
                          </m:r>
                          <m:r>
                            <a:rPr lang="tr-TR" sz="1400" i="1">
                              <a:latin typeface="Cambria Math" panose="02040503050406030204" pitchFamily="18" charset="0"/>
                            </a:rPr>
                            <m:t>𝑇</m:t>
                          </m:r>
                        </m:e>
                        <m:sub>
                          <m:r>
                            <a:rPr lang="tr-TR" sz="1400" i="1">
                              <a:latin typeface="Cambria Math" panose="02040503050406030204" pitchFamily="18" charset="0"/>
                            </a:rPr>
                            <m:t>𝐵𝐶</m:t>
                          </m:r>
                        </m:sub>
                      </m:sSub>
                      <m:f>
                        <m:fPr>
                          <m:ctrlPr>
                            <a:rPr lang="tr-TR" sz="1400" i="1">
                              <a:latin typeface="Cambria Math" panose="02040503050406030204" pitchFamily="18" charset="0"/>
                            </a:rPr>
                          </m:ctrlPr>
                        </m:fPr>
                        <m:num>
                          <m:acc>
                            <m:accPr>
                              <m:chr m:val="⃗"/>
                              <m:ctrlPr>
                                <a:rPr lang="tr-TR" sz="1400" i="1">
                                  <a:latin typeface="Cambria Math" panose="02040503050406030204" pitchFamily="18" charset="0"/>
                                </a:rPr>
                              </m:ctrlPr>
                            </m:accPr>
                            <m:e>
                              <m:r>
                                <a:rPr lang="tr-TR" sz="1400" i="1">
                                  <a:latin typeface="Cambria Math" panose="02040503050406030204" pitchFamily="18" charset="0"/>
                                </a:rPr>
                                <m:t>𝐵𝐶</m:t>
                              </m:r>
                            </m:e>
                          </m:acc>
                        </m:num>
                        <m:den>
                          <m:d>
                            <m:dPr>
                              <m:begChr m:val="|"/>
                              <m:endChr m:val="|"/>
                              <m:ctrlPr>
                                <a:rPr lang="tr-TR" sz="1400" i="1">
                                  <a:latin typeface="Cambria Math" panose="02040503050406030204" pitchFamily="18" charset="0"/>
                                </a:rPr>
                              </m:ctrlPr>
                            </m:dPr>
                            <m:e>
                              <m:acc>
                                <m:accPr>
                                  <m:chr m:val="⃗"/>
                                  <m:ctrlPr>
                                    <a:rPr lang="tr-TR" sz="1400" i="1">
                                      <a:latin typeface="Cambria Math" panose="02040503050406030204" pitchFamily="18" charset="0"/>
                                    </a:rPr>
                                  </m:ctrlPr>
                                </m:accPr>
                                <m:e>
                                  <m:r>
                                    <a:rPr lang="tr-TR" sz="1400" i="1">
                                      <a:latin typeface="Cambria Math" panose="02040503050406030204" pitchFamily="18" charset="0"/>
                                    </a:rPr>
                                    <m:t>𝐵𝐶</m:t>
                                  </m:r>
                                </m:e>
                              </m:acc>
                            </m:e>
                          </m:d>
                        </m:den>
                      </m:f>
                    </m:oMath>
                  </m:oMathPara>
                </a14:m>
                <a:endParaRPr lang="tr-TR" sz="1400" dirty="0"/>
              </a:p>
            </p:txBody>
          </p:sp>
        </mc:Choice>
        <mc:Fallback xmlns="">
          <p:sp>
            <p:nvSpPr>
              <p:cNvPr id="10" name="Dikdörtgen 9"/>
              <p:cNvSpPr>
                <a:spLocks noRot="1" noChangeAspect="1" noMove="1" noResize="1" noEditPoints="1" noAdjustHandles="1" noChangeArrowheads="1" noChangeShapeType="1" noTextEdit="1"/>
              </p:cNvSpPr>
              <p:nvPr/>
            </p:nvSpPr>
            <p:spPr>
              <a:xfrm>
                <a:off x="1477058" y="4106428"/>
                <a:ext cx="1093248" cy="642612"/>
              </a:xfrm>
              <a:prstGeom prst="rect">
                <a:avLst/>
              </a:prstGeom>
              <a:blipFill>
                <a:blip r:embed="rId10"/>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4" name="Dikdörtgen 13"/>
              <p:cNvSpPr/>
              <p:nvPr/>
            </p:nvSpPr>
            <p:spPr>
              <a:xfrm>
                <a:off x="2403998" y="4091279"/>
                <a:ext cx="4011996" cy="6469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1400" i="1" smtClean="0">
                          <a:latin typeface="Cambria Math" panose="02040503050406030204" pitchFamily="18" charset="0"/>
                        </a:rPr>
                        <m:t>=</m:t>
                      </m:r>
                      <m:sSub>
                        <m:sSubPr>
                          <m:ctrlPr>
                            <a:rPr lang="tr-TR" sz="1400" i="1">
                              <a:latin typeface="Cambria Math" panose="02040503050406030204" pitchFamily="18" charset="0"/>
                            </a:rPr>
                          </m:ctrlPr>
                        </m:sSubPr>
                        <m:e>
                          <m:r>
                            <a:rPr lang="tr-TR" sz="1400" i="1">
                              <a:latin typeface="Cambria Math" panose="02040503050406030204" pitchFamily="18" charset="0"/>
                            </a:rPr>
                            <m:t>𝑇</m:t>
                          </m:r>
                        </m:e>
                        <m:sub>
                          <m:r>
                            <a:rPr lang="tr-TR" sz="1400" i="1">
                              <a:latin typeface="Cambria Math" panose="02040503050406030204" pitchFamily="18" charset="0"/>
                            </a:rPr>
                            <m:t>𝐵𝐶</m:t>
                          </m:r>
                        </m:sub>
                      </m:sSub>
                      <m:f>
                        <m:fPr>
                          <m:ctrlPr>
                            <a:rPr lang="tr-TR" sz="1400" i="1">
                              <a:latin typeface="Cambria Math" panose="02040503050406030204" pitchFamily="18" charset="0"/>
                            </a:rPr>
                          </m:ctrlPr>
                        </m:fPr>
                        <m:num>
                          <m:d>
                            <m:dPr>
                              <m:ctrlPr>
                                <a:rPr lang="tr-TR" sz="1400" i="1">
                                  <a:latin typeface="Cambria Math" panose="02040503050406030204" pitchFamily="18" charset="0"/>
                                </a:rPr>
                              </m:ctrlPr>
                            </m:dPr>
                            <m:e>
                              <m:r>
                                <a:rPr lang="tr-TR" sz="1400" i="1">
                                  <a:latin typeface="Cambria Math" panose="02040503050406030204" pitchFamily="18" charset="0"/>
                                </a:rPr>
                                <m:t>0.2−0</m:t>
                              </m:r>
                            </m:e>
                          </m:d>
                          <m:acc>
                            <m:accPr>
                              <m:chr m:val="⃗"/>
                              <m:ctrlPr>
                                <a:rPr lang="tr-TR" sz="1400" i="1">
                                  <a:latin typeface="Cambria Math" panose="02040503050406030204" pitchFamily="18" charset="0"/>
                                </a:rPr>
                              </m:ctrlPr>
                            </m:accPr>
                            <m:e>
                              <m:r>
                                <a:rPr lang="tr-TR" sz="1400" i="1">
                                  <a:latin typeface="Cambria Math" panose="02040503050406030204" pitchFamily="18" charset="0"/>
                                </a:rPr>
                                <m:t>𝑖</m:t>
                              </m:r>
                            </m:e>
                          </m:acc>
                          <m:r>
                            <a:rPr lang="tr-TR" sz="1400" i="1">
                              <a:latin typeface="Cambria Math" panose="02040503050406030204" pitchFamily="18" charset="0"/>
                            </a:rPr>
                            <m:t>+</m:t>
                          </m:r>
                          <m:d>
                            <m:dPr>
                              <m:ctrlPr>
                                <a:rPr lang="tr-TR" sz="1400" i="1">
                                  <a:latin typeface="Cambria Math" panose="02040503050406030204" pitchFamily="18" charset="0"/>
                                </a:rPr>
                              </m:ctrlPr>
                            </m:dPr>
                            <m:e>
                              <m:r>
                                <a:rPr lang="tr-TR" sz="1400" i="1">
                                  <a:latin typeface="Cambria Math" panose="02040503050406030204" pitchFamily="18" charset="0"/>
                                </a:rPr>
                                <m:t>−1.3−</m:t>
                              </m:r>
                              <m:r>
                                <a:rPr lang="tr-TR" sz="1400" b="0" i="1" smtClean="0">
                                  <a:latin typeface="Cambria Math" panose="02040503050406030204" pitchFamily="18" charset="0"/>
                                </a:rPr>
                                <m:t>(</m:t>
                              </m:r>
                              <m:r>
                                <a:rPr lang="tr-TR" sz="1400" i="1">
                                  <a:latin typeface="Cambria Math" panose="02040503050406030204" pitchFamily="18" charset="0"/>
                                </a:rPr>
                                <m:t>−1</m:t>
                              </m:r>
                            </m:e>
                          </m:d>
                          <m:r>
                            <a:rPr lang="tr-TR" sz="1400" b="0" i="1" smtClean="0">
                              <a:latin typeface="Cambria Math" panose="02040503050406030204" pitchFamily="18" charset="0"/>
                            </a:rPr>
                            <m:t>)</m:t>
                          </m:r>
                          <m:acc>
                            <m:accPr>
                              <m:chr m:val="⃗"/>
                              <m:ctrlPr>
                                <a:rPr lang="tr-TR" sz="1400" i="1">
                                  <a:latin typeface="Cambria Math" panose="02040503050406030204" pitchFamily="18" charset="0"/>
                                </a:rPr>
                              </m:ctrlPr>
                            </m:accPr>
                            <m:e>
                              <m:r>
                                <a:rPr lang="tr-TR" sz="1400" i="1">
                                  <a:latin typeface="Cambria Math" panose="02040503050406030204" pitchFamily="18" charset="0"/>
                                </a:rPr>
                                <m:t>𝑗</m:t>
                              </m:r>
                            </m:e>
                          </m:acc>
                          <m:r>
                            <a:rPr lang="tr-TR" sz="1400" i="1">
                              <a:latin typeface="Cambria Math" panose="02040503050406030204" pitchFamily="18" charset="0"/>
                            </a:rPr>
                            <m:t>+</m:t>
                          </m:r>
                          <m:d>
                            <m:dPr>
                              <m:ctrlPr>
                                <a:rPr lang="tr-TR" sz="1400" i="1">
                                  <a:latin typeface="Cambria Math" panose="02040503050406030204" pitchFamily="18" charset="0"/>
                                </a:rPr>
                              </m:ctrlPr>
                            </m:dPr>
                            <m:e>
                              <m:r>
                                <a:rPr lang="tr-TR" sz="1400" i="1">
                                  <a:latin typeface="Cambria Math" panose="02040503050406030204" pitchFamily="18" charset="0"/>
                                </a:rPr>
                                <m:t>−0.6−0</m:t>
                              </m:r>
                            </m:e>
                          </m:d>
                          <m:acc>
                            <m:accPr>
                              <m:chr m:val="⃗"/>
                              <m:ctrlPr>
                                <a:rPr lang="tr-TR" sz="1400" i="1">
                                  <a:latin typeface="Cambria Math" panose="02040503050406030204" pitchFamily="18" charset="0"/>
                                </a:rPr>
                              </m:ctrlPr>
                            </m:accPr>
                            <m:e>
                              <m:r>
                                <a:rPr lang="tr-TR" sz="1400" i="1">
                                  <a:latin typeface="Cambria Math" panose="02040503050406030204" pitchFamily="18" charset="0"/>
                                </a:rPr>
                                <m:t>𝑘</m:t>
                              </m:r>
                            </m:e>
                          </m:acc>
                        </m:num>
                        <m:den>
                          <m:d>
                            <m:dPr>
                              <m:begChr m:val="|"/>
                              <m:endChr m:val="|"/>
                              <m:ctrlPr>
                                <a:rPr lang="tr-TR" sz="1400" i="1">
                                  <a:latin typeface="Cambria Math" panose="02040503050406030204" pitchFamily="18" charset="0"/>
                                </a:rPr>
                              </m:ctrlPr>
                            </m:dPr>
                            <m:e>
                              <m:acc>
                                <m:accPr>
                                  <m:chr m:val="⃗"/>
                                  <m:ctrlPr>
                                    <a:rPr lang="tr-TR" sz="1400" i="1">
                                      <a:latin typeface="Cambria Math" panose="02040503050406030204" pitchFamily="18" charset="0"/>
                                    </a:rPr>
                                  </m:ctrlPr>
                                </m:accPr>
                                <m:e>
                                  <m:r>
                                    <a:rPr lang="tr-TR" sz="1400" i="1">
                                      <a:latin typeface="Cambria Math" panose="02040503050406030204" pitchFamily="18" charset="0"/>
                                    </a:rPr>
                                    <m:t>𝐵𝐶</m:t>
                                  </m:r>
                                </m:e>
                              </m:acc>
                            </m:e>
                          </m:d>
                        </m:den>
                      </m:f>
                    </m:oMath>
                  </m:oMathPara>
                </a14:m>
                <a:endParaRPr lang="tr-TR" sz="1400" dirty="0"/>
              </a:p>
            </p:txBody>
          </p:sp>
        </mc:Choice>
        <mc:Fallback xmlns="">
          <p:sp>
            <p:nvSpPr>
              <p:cNvPr id="14" name="Dikdörtgen 13"/>
              <p:cNvSpPr>
                <a:spLocks noRot="1" noChangeAspect="1" noMove="1" noResize="1" noEditPoints="1" noAdjustHandles="1" noChangeArrowheads="1" noChangeShapeType="1" noTextEdit="1"/>
              </p:cNvSpPr>
              <p:nvPr/>
            </p:nvSpPr>
            <p:spPr>
              <a:xfrm>
                <a:off x="2403998" y="4091279"/>
                <a:ext cx="4011996" cy="646908"/>
              </a:xfrm>
              <a:prstGeom prst="rect">
                <a:avLst/>
              </a:prstGeom>
              <a:blipFill>
                <a:blip r:embed="rId11"/>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Dikdörtgen 14"/>
              <p:cNvSpPr/>
              <p:nvPr/>
            </p:nvSpPr>
            <p:spPr>
              <a:xfrm>
                <a:off x="6156176" y="4077072"/>
                <a:ext cx="2825325" cy="6456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1400">
                          <a:latin typeface="Cambria Math" panose="02040503050406030204" pitchFamily="18" charset="0"/>
                        </a:rPr>
                        <m:t>=</m:t>
                      </m:r>
                      <m:sSub>
                        <m:sSubPr>
                          <m:ctrlPr>
                            <a:rPr lang="tr-TR" sz="1400" i="1">
                              <a:latin typeface="Cambria Math" panose="02040503050406030204" pitchFamily="18" charset="0"/>
                            </a:rPr>
                          </m:ctrlPr>
                        </m:sSubPr>
                        <m:e>
                          <m:r>
                            <a:rPr lang="tr-TR" sz="1400" i="1">
                              <a:latin typeface="Cambria Math" panose="02040503050406030204" pitchFamily="18" charset="0"/>
                            </a:rPr>
                            <m:t>𝑇</m:t>
                          </m:r>
                        </m:e>
                        <m:sub>
                          <m:r>
                            <a:rPr lang="tr-TR" sz="1400" i="1">
                              <a:latin typeface="Cambria Math" panose="02040503050406030204" pitchFamily="18" charset="0"/>
                            </a:rPr>
                            <m:t>𝐵𝐶</m:t>
                          </m:r>
                        </m:sub>
                      </m:sSub>
                      <m:f>
                        <m:fPr>
                          <m:ctrlPr>
                            <a:rPr lang="tr-TR" sz="1400" i="1">
                              <a:latin typeface="Cambria Math" panose="02040503050406030204" pitchFamily="18" charset="0"/>
                            </a:rPr>
                          </m:ctrlPr>
                        </m:fPr>
                        <m:num>
                          <m:d>
                            <m:dPr>
                              <m:ctrlPr>
                                <a:rPr lang="tr-TR" sz="1400" i="1">
                                  <a:latin typeface="Cambria Math" panose="02040503050406030204" pitchFamily="18" charset="0"/>
                                </a:rPr>
                              </m:ctrlPr>
                            </m:dPr>
                            <m:e>
                              <m:r>
                                <a:rPr lang="tr-TR" sz="1400" i="1">
                                  <a:latin typeface="Cambria Math" panose="02040503050406030204" pitchFamily="18" charset="0"/>
                                </a:rPr>
                                <m:t>0.2</m:t>
                              </m:r>
                            </m:e>
                          </m:d>
                          <m:acc>
                            <m:accPr>
                              <m:chr m:val="⃗"/>
                              <m:ctrlPr>
                                <a:rPr lang="tr-TR" sz="1400" i="1">
                                  <a:latin typeface="Cambria Math" panose="02040503050406030204" pitchFamily="18" charset="0"/>
                                </a:rPr>
                              </m:ctrlPr>
                            </m:accPr>
                            <m:e>
                              <m:r>
                                <a:rPr lang="tr-TR" sz="1400" i="1">
                                  <a:latin typeface="Cambria Math" panose="02040503050406030204" pitchFamily="18" charset="0"/>
                                </a:rPr>
                                <m:t>𝑖</m:t>
                              </m:r>
                            </m:e>
                          </m:acc>
                          <m:r>
                            <a:rPr lang="tr-TR" sz="1400" i="1">
                              <a:latin typeface="Cambria Math" panose="02040503050406030204" pitchFamily="18" charset="0"/>
                            </a:rPr>
                            <m:t>+</m:t>
                          </m:r>
                          <m:d>
                            <m:dPr>
                              <m:ctrlPr>
                                <a:rPr lang="tr-TR" sz="1400" i="1">
                                  <a:latin typeface="Cambria Math" panose="02040503050406030204" pitchFamily="18" charset="0"/>
                                </a:rPr>
                              </m:ctrlPr>
                            </m:dPr>
                            <m:e>
                              <m:r>
                                <a:rPr lang="tr-TR" sz="1400" i="1">
                                  <a:latin typeface="Cambria Math" panose="02040503050406030204" pitchFamily="18" charset="0"/>
                                </a:rPr>
                                <m:t>−0.3</m:t>
                              </m:r>
                            </m:e>
                          </m:d>
                          <m:acc>
                            <m:accPr>
                              <m:chr m:val="⃗"/>
                              <m:ctrlPr>
                                <a:rPr lang="tr-TR" sz="1400" i="1">
                                  <a:latin typeface="Cambria Math" panose="02040503050406030204" pitchFamily="18" charset="0"/>
                                </a:rPr>
                              </m:ctrlPr>
                            </m:accPr>
                            <m:e>
                              <m:r>
                                <a:rPr lang="tr-TR" sz="1400" i="1">
                                  <a:latin typeface="Cambria Math" panose="02040503050406030204" pitchFamily="18" charset="0"/>
                                </a:rPr>
                                <m:t>𝑗</m:t>
                              </m:r>
                            </m:e>
                          </m:acc>
                          <m:r>
                            <a:rPr lang="tr-TR" sz="1400" i="1">
                              <a:latin typeface="Cambria Math" panose="02040503050406030204" pitchFamily="18" charset="0"/>
                            </a:rPr>
                            <m:t>+</m:t>
                          </m:r>
                          <m:d>
                            <m:dPr>
                              <m:ctrlPr>
                                <a:rPr lang="tr-TR" sz="1400" i="1">
                                  <a:latin typeface="Cambria Math" panose="02040503050406030204" pitchFamily="18" charset="0"/>
                                </a:rPr>
                              </m:ctrlPr>
                            </m:dPr>
                            <m:e>
                              <m:r>
                                <a:rPr lang="tr-TR" sz="1400" i="1">
                                  <a:latin typeface="Cambria Math" panose="02040503050406030204" pitchFamily="18" charset="0"/>
                                </a:rPr>
                                <m:t>−0.6</m:t>
                              </m:r>
                            </m:e>
                          </m:d>
                          <m:acc>
                            <m:accPr>
                              <m:chr m:val="⃗"/>
                              <m:ctrlPr>
                                <a:rPr lang="tr-TR" sz="1400" i="1">
                                  <a:latin typeface="Cambria Math" panose="02040503050406030204" pitchFamily="18" charset="0"/>
                                </a:rPr>
                              </m:ctrlPr>
                            </m:accPr>
                            <m:e>
                              <m:r>
                                <a:rPr lang="tr-TR" sz="1400" i="1">
                                  <a:latin typeface="Cambria Math" panose="02040503050406030204" pitchFamily="18" charset="0"/>
                                </a:rPr>
                                <m:t>𝑘</m:t>
                              </m:r>
                            </m:e>
                          </m:acc>
                        </m:num>
                        <m:den>
                          <m:d>
                            <m:dPr>
                              <m:begChr m:val="|"/>
                              <m:endChr m:val="|"/>
                              <m:ctrlPr>
                                <a:rPr lang="tr-TR" sz="1400" i="1">
                                  <a:latin typeface="Cambria Math" panose="02040503050406030204" pitchFamily="18" charset="0"/>
                                </a:rPr>
                              </m:ctrlPr>
                            </m:dPr>
                            <m:e>
                              <m:rad>
                                <m:radPr>
                                  <m:degHide m:val="on"/>
                                  <m:ctrlPr>
                                    <a:rPr lang="tr-TR" sz="1400" i="1">
                                      <a:latin typeface="Cambria Math" panose="02040503050406030204" pitchFamily="18" charset="0"/>
                                    </a:rPr>
                                  </m:ctrlPr>
                                </m:radPr>
                                <m:deg/>
                                <m:e>
                                  <m:sSup>
                                    <m:sSupPr>
                                      <m:ctrlPr>
                                        <a:rPr lang="tr-TR" sz="1400" i="1">
                                          <a:latin typeface="Cambria Math" panose="02040503050406030204" pitchFamily="18" charset="0"/>
                                        </a:rPr>
                                      </m:ctrlPr>
                                    </m:sSupPr>
                                    <m:e>
                                      <m:r>
                                        <a:rPr lang="tr-TR" sz="1400" i="1">
                                          <a:latin typeface="Cambria Math" panose="02040503050406030204" pitchFamily="18" charset="0"/>
                                        </a:rPr>
                                        <m:t>0.2</m:t>
                                      </m:r>
                                    </m:e>
                                    <m:sup>
                                      <m:r>
                                        <a:rPr lang="tr-TR" sz="1400" i="1">
                                          <a:latin typeface="Cambria Math" panose="02040503050406030204" pitchFamily="18" charset="0"/>
                                        </a:rPr>
                                        <m:t>2</m:t>
                                      </m:r>
                                    </m:sup>
                                  </m:sSup>
                                  <m:r>
                                    <a:rPr lang="tr-TR" sz="1400" i="1">
                                      <a:latin typeface="Cambria Math" panose="02040503050406030204" pitchFamily="18" charset="0"/>
                                    </a:rPr>
                                    <m:t>+</m:t>
                                  </m:r>
                                  <m:sSup>
                                    <m:sSupPr>
                                      <m:ctrlPr>
                                        <a:rPr lang="tr-TR" sz="1400" i="1">
                                          <a:latin typeface="Cambria Math" panose="02040503050406030204" pitchFamily="18" charset="0"/>
                                        </a:rPr>
                                      </m:ctrlPr>
                                    </m:sSupPr>
                                    <m:e>
                                      <m:r>
                                        <a:rPr lang="tr-TR" sz="1400" i="1">
                                          <a:latin typeface="Cambria Math" panose="02040503050406030204" pitchFamily="18" charset="0"/>
                                        </a:rPr>
                                        <m:t>0.3</m:t>
                                      </m:r>
                                    </m:e>
                                    <m:sup>
                                      <m:r>
                                        <a:rPr lang="tr-TR" sz="1400" i="1">
                                          <a:latin typeface="Cambria Math" panose="02040503050406030204" pitchFamily="18" charset="0"/>
                                        </a:rPr>
                                        <m:t>2</m:t>
                                      </m:r>
                                    </m:sup>
                                  </m:sSup>
                                  <m:r>
                                    <a:rPr lang="tr-TR" sz="1400" i="1">
                                      <a:latin typeface="Cambria Math" panose="02040503050406030204" pitchFamily="18" charset="0"/>
                                    </a:rPr>
                                    <m:t>+</m:t>
                                  </m:r>
                                  <m:sSup>
                                    <m:sSupPr>
                                      <m:ctrlPr>
                                        <a:rPr lang="tr-TR" sz="1400" i="1">
                                          <a:latin typeface="Cambria Math" panose="02040503050406030204" pitchFamily="18" charset="0"/>
                                        </a:rPr>
                                      </m:ctrlPr>
                                    </m:sSupPr>
                                    <m:e>
                                      <m:r>
                                        <a:rPr lang="tr-TR" sz="1400" i="1">
                                          <a:latin typeface="Cambria Math" panose="02040503050406030204" pitchFamily="18" charset="0"/>
                                        </a:rPr>
                                        <m:t>0.6</m:t>
                                      </m:r>
                                    </m:e>
                                    <m:sup>
                                      <m:r>
                                        <a:rPr lang="tr-TR" sz="1400" i="1">
                                          <a:latin typeface="Cambria Math" panose="02040503050406030204" pitchFamily="18" charset="0"/>
                                        </a:rPr>
                                        <m:t>2</m:t>
                                      </m:r>
                                    </m:sup>
                                  </m:sSup>
                                </m:e>
                              </m:rad>
                            </m:e>
                          </m:d>
                        </m:den>
                      </m:f>
                    </m:oMath>
                  </m:oMathPara>
                </a14:m>
                <a:endParaRPr lang="tr-TR" sz="1400" dirty="0"/>
              </a:p>
            </p:txBody>
          </p:sp>
        </mc:Choice>
        <mc:Fallback xmlns="">
          <p:sp>
            <p:nvSpPr>
              <p:cNvPr id="15" name="Dikdörtgen 14"/>
              <p:cNvSpPr>
                <a:spLocks noRot="1" noChangeAspect="1" noMove="1" noResize="1" noEditPoints="1" noAdjustHandles="1" noChangeArrowheads="1" noChangeShapeType="1" noTextEdit="1"/>
              </p:cNvSpPr>
              <p:nvPr/>
            </p:nvSpPr>
            <p:spPr>
              <a:xfrm>
                <a:off x="6156176" y="4077072"/>
                <a:ext cx="2825325" cy="645690"/>
              </a:xfrm>
              <a:prstGeom prst="rect">
                <a:avLst/>
              </a:prstGeom>
              <a:blipFill>
                <a:blip r:embed="rId12"/>
                <a:stretch>
                  <a:fillRect/>
                </a:stretch>
              </a:blipFill>
            </p:spPr>
            <p:txBody>
              <a:bodyPr/>
              <a:lstStyle/>
              <a:p>
                <a:r>
                  <a:rPr lang="tr-TR">
                    <a:noFill/>
                  </a:rPr>
                  <a:t> </a:t>
                </a:r>
              </a:p>
            </p:txBody>
          </p:sp>
        </mc:Fallback>
      </mc:AlternateContent>
      <p:grpSp>
        <p:nvGrpSpPr>
          <p:cNvPr id="62" name="Grup 61">
            <a:extLst>
              <a:ext uri="{FF2B5EF4-FFF2-40B4-BE49-F238E27FC236}">
                <a16:creationId xmlns:a16="http://schemas.microsoft.com/office/drawing/2014/main" id="{87353BE9-7AB6-D97B-9C18-967C35E1B6ED}"/>
              </a:ext>
            </a:extLst>
          </p:cNvPr>
          <p:cNvGrpSpPr/>
          <p:nvPr/>
        </p:nvGrpSpPr>
        <p:grpSpPr>
          <a:xfrm>
            <a:off x="4644008" y="24799"/>
            <a:ext cx="4234616" cy="3620225"/>
            <a:chOff x="-94664" y="816886"/>
            <a:chExt cx="4234616" cy="3620225"/>
          </a:xfrm>
        </p:grpSpPr>
        <p:sp>
          <p:nvSpPr>
            <p:cNvPr id="63" name="Dikdörtgen 62">
              <a:extLst>
                <a:ext uri="{FF2B5EF4-FFF2-40B4-BE49-F238E27FC236}">
                  <a16:creationId xmlns:a16="http://schemas.microsoft.com/office/drawing/2014/main" id="{934C0579-CBF1-E569-115F-8CA48D99E2F2}"/>
                </a:ext>
              </a:extLst>
            </p:cNvPr>
            <p:cNvSpPr/>
            <p:nvPr/>
          </p:nvSpPr>
          <p:spPr>
            <a:xfrm>
              <a:off x="-94664" y="816886"/>
              <a:ext cx="4234616" cy="3620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64" name="Grup 63">
              <a:extLst>
                <a:ext uri="{FF2B5EF4-FFF2-40B4-BE49-F238E27FC236}">
                  <a16:creationId xmlns:a16="http://schemas.microsoft.com/office/drawing/2014/main" id="{E8D4A1D3-FFA5-16C5-6944-D4F154BEDFCA}"/>
                </a:ext>
              </a:extLst>
            </p:cNvPr>
            <p:cNvGrpSpPr/>
            <p:nvPr/>
          </p:nvGrpSpPr>
          <p:grpSpPr>
            <a:xfrm>
              <a:off x="285412" y="1009091"/>
              <a:ext cx="3854540" cy="3284005"/>
              <a:chOff x="141396" y="601056"/>
              <a:chExt cx="3854540" cy="3284005"/>
            </a:xfrm>
          </p:grpSpPr>
          <p:pic>
            <p:nvPicPr>
              <p:cNvPr id="65" name="Resim 64">
                <a:extLst>
                  <a:ext uri="{FF2B5EF4-FFF2-40B4-BE49-F238E27FC236}">
                    <a16:creationId xmlns:a16="http://schemas.microsoft.com/office/drawing/2014/main" id="{002EFCEF-4110-0F10-BE20-BAE5175E3374}"/>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Layer>
                    </a14:imgProps>
                  </a:ext>
                </a:extLst>
              </a:blip>
              <a:stretch>
                <a:fillRect/>
              </a:stretch>
            </p:blipFill>
            <p:spPr>
              <a:xfrm>
                <a:off x="407477" y="601056"/>
                <a:ext cx="3588459" cy="2825789"/>
              </a:xfrm>
              <a:prstGeom prst="rect">
                <a:avLst/>
              </a:prstGeom>
            </p:spPr>
          </p:pic>
          <p:cxnSp>
            <p:nvCxnSpPr>
              <p:cNvPr id="66" name="Düz Ok Bağlayıcısı 65">
                <a:extLst>
                  <a:ext uri="{FF2B5EF4-FFF2-40B4-BE49-F238E27FC236}">
                    <a16:creationId xmlns:a16="http://schemas.microsoft.com/office/drawing/2014/main" id="{F63F32DB-64DC-C768-0F4A-7F802B86E70E}"/>
                  </a:ext>
                </a:extLst>
              </p:cNvPr>
              <p:cNvCxnSpPr/>
              <p:nvPr/>
            </p:nvCxnSpPr>
            <p:spPr>
              <a:xfrm>
                <a:off x="2005588" y="3080507"/>
                <a:ext cx="0" cy="6480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Düz Ok Bağlayıcısı 66">
                <a:extLst>
                  <a:ext uri="{FF2B5EF4-FFF2-40B4-BE49-F238E27FC236}">
                    <a16:creationId xmlns:a16="http://schemas.microsoft.com/office/drawing/2014/main" id="{5250DE09-E175-BE7C-19A3-2C4CB085C725}"/>
                  </a:ext>
                </a:extLst>
              </p:cNvPr>
              <p:cNvCxnSpPr/>
              <p:nvPr/>
            </p:nvCxnSpPr>
            <p:spPr>
              <a:xfrm flipH="1" flipV="1">
                <a:off x="1205111" y="1771078"/>
                <a:ext cx="360040" cy="2160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Metin kutusu 67">
                <a:extLst>
                  <a:ext uri="{FF2B5EF4-FFF2-40B4-BE49-F238E27FC236}">
                    <a16:creationId xmlns:a16="http://schemas.microsoft.com/office/drawing/2014/main" id="{B949F288-85F8-DF04-C073-6E1FCDF49C4F}"/>
                  </a:ext>
                </a:extLst>
              </p:cNvPr>
              <p:cNvSpPr txBox="1"/>
              <p:nvPr/>
            </p:nvSpPr>
            <p:spPr>
              <a:xfrm>
                <a:off x="2094941" y="3515729"/>
                <a:ext cx="1090363" cy="369332"/>
              </a:xfrm>
              <a:prstGeom prst="rect">
                <a:avLst/>
              </a:prstGeom>
              <a:noFill/>
            </p:spPr>
            <p:txBody>
              <a:bodyPr wrap="none" rtlCol="0">
                <a:spAutoFit/>
              </a:bodyPr>
              <a:lstStyle/>
              <a:p>
                <a:r>
                  <a:rPr lang="tr-TR" dirty="0">
                    <a:solidFill>
                      <a:srgbClr val="FF0000"/>
                    </a:solidFill>
                  </a:rPr>
                  <a:t>F</a:t>
                </a:r>
                <a:r>
                  <a:rPr lang="tr-TR" baseline="-25000" dirty="0">
                    <a:solidFill>
                      <a:srgbClr val="FF0000"/>
                    </a:solidFill>
                  </a:rPr>
                  <a:t>1</a:t>
                </a:r>
                <a:r>
                  <a:rPr lang="tr-TR" dirty="0">
                    <a:solidFill>
                      <a:srgbClr val="FF0000"/>
                    </a:solidFill>
                  </a:rPr>
                  <a:t> = 200N</a:t>
                </a:r>
                <a:endParaRPr lang="tr-TR" baseline="-25000" dirty="0">
                  <a:solidFill>
                    <a:srgbClr val="FF0000"/>
                  </a:solidFill>
                </a:endParaRPr>
              </a:p>
            </p:txBody>
          </p:sp>
          <p:sp>
            <p:nvSpPr>
              <p:cNvPr id="69" name="Metin kutusu 68">
                <a:extLst>
                  <a:ext uri="{FF2B5EF4-FFF2-40B4-BE49-F238E27FC236}">
                    <a16:creationId xmlns:a16="http://schemas.microsoft.com/office/drawing/2014/main" id="{208F295F-E7DE-63FC-B4C8-D68D2A6355BD}"/>
                  </a:ext>
                </a:extLst>
              </p:cNvPr>
              <p:cNvSpPr txBox="1"/>
              <p:nvPr/>
            </p:nvSpPr>
            <p:spPr>
              <a:xfrm>
                <a:off x="141396" y="1680997"/>
                <a:ext cx="1090363" cy="369332"/>
              </a:xfrm>
              <a:prstGeom prst="rect">
                <a:avLst/>
              </a:prstGeom>
              <a:noFill/>
            </p:spPr>
            <p:txBody>
              <a:bodyPr wrap="none" rtlCol="0">
                <a:spAutoFit/>
              </a:bodyPr>
              <a:lstStyle/>
              <a:p>
                <a:r>
                  <a:rPr lang="tr-TR" dirty="0">
                    <a:solidFill>
                      <a:srgbClr val="FF0000"/>
                    </a:solidFill>
                  </a:rPr>
                  <a:t>F</a:t>
                </a:r>
                <a:r>
                  <a:rPr lang="tr-TR" baseline="-25000" dirty="0">
                    <a:solidFill>
                      <a:srgbClr val="FF0000"/>
                    </a:solidFill>
                  </a:rPr>
                  <a:t>2</a:t>
                </a:r>
                <a:r>
                  <a:rPr lang="tr-TR" dirty="0">
                    <a:solidFill>
                      <a:srgbClr val="FF0000"/>
                    </a:solidFill>
                  </a:rPr>
                  <a:t> = 100N</a:t>
                </a:r>
                <a:endParaRPr lang="tr-TR" baseline="-25000" dirty="0">
                  <a:solidFill>
                    <a:srgbClr val="FF0000"/>
                  </a:solidFill>
                </a:endParaRPr>
              </a:p>
            </p:txBody>
          </p:sp>
        </p:grpSp>
      </p:grpSp>
      <p:sp>
        <p:nvSpPr>
          <p:cNvPr id="13" name="Metin kutusu 12"/>
          <p:cNvSpPr txBox="1"/>
          <p:nvPr/>
        </p:nvSpPr>
        <p:spPr>
          <a:xfrm>
            <a:off x="210550" y="3284216"/>
            <a:ext cx="5945625" cy="338554"/>
          </a:xfrm>
          <a:prstGeom prst="rect">
            <a:avLst/>
          </a:prstGeom>
          <a:noFill/>
        </p:spPr>
        <p:txBody>
          <a:bodyPr wrap="square" rtlCol="0">
            <a:spAutoFit/>
          </a:bodyPr>
          <a:lstStyle/>
          <a:p>
            <a:r>
              <a:rPr lang="tr-TR" sz="1600" dirty="0"/>
              <a:t>Öncelikle her bir kuvveti kartezyen vektör formatında ifade etmeliyiz:</a:t>
            </a:r>
          </a:p>
        </p:txBody>
      </p:sp>
      <p:sp>
        <p:nvSpPr>
          <p:cNvPr id="2" name="Metin kutusu 1">
            <a:extLst>
              <a:ext uri="{FF2B5EF4-FFF2-40B4-BE49-F238E27FC236}">
                <a16:creationId xmlns:a16="http://schemas.microsoft.com/office/drawing/2014/main" id="{1D175D43-62F7-3AF8-1150-C673C78C8CE4}"/>
              </a:ext>
            </a:extLst>
          </p:cNvPr>
          <p:cNvSpPr txBox="1"/>
          <p:nvPr/>
        </p:nvSpPr>
        <p:spPr>
          <a:xfrm>
            <a:off x="210550" y="2967274"/>
            <a:ext cx="5945625" cy="338554"/>
          </a:xfrm>
          <a:prstGeom prst="rect">
            <a:avLst/>
          </a:prstGeom>
          <a:noFill/>
        </p:spPr>
        <p:txBody>
          <a:bodyPr wrap="square" rtlCol="0">
            <a:spAutoFit/>
          </a:bodyPr>
          <a:lstStyle/>
          <a:p>
            <a:r>
              <a:rPr lang="tr-TR" sz="1600" b="1" dirty="0"/>
              <a:t>Üç boyutlu problemlerde vektörel çözüm tercih edilir.</a:t>
            </a:r>
          </a:p>
        </p:txBody>
      </p:sp>
      <p:sp>
        <p:nvSpPr>
          <p:cNvPr id="81" name="Serbest Form: Şekil 80">
            <a:extLst>
              <a:ext uri="{FF2B5EF4-FFF2-40B4-BE49-F238E27FC236}">
                <a16:creationId xmlns:a16="http://schemas.microsoft.com/office/drawing/2014/main" id="{D8A1BA66-44A3-E2BD-AFEF-D0A6BF38DAB4}"/>
              </a:ext>
            </a:extLst>
          </p:cNvPr>
          <p:cNvSpPr/>
          <p:nvPr/>
        </p:nvSpPr>
        <p:spPr>
          <a:xfrm>
            <a:off x="5893277" y="621244"/>
            <a:ext cx="2096200" cy="1874959"/>
          </a:xfrm>
          <a:custGeom>
            <a:avLst/>
            <a:gdLst>
              <a:gd name="connsiteX0" fmla="*/ 1128308 w 2096200"/>
              <a:gd name="connsiteY0" fmla="*/ 6859 h 2100390"/>
              <a:gd name="connsiteX1" fmla="*/ 1086363 w 2096200"/>
              <a:gd name="connsiteY1" fmla="*/ 57193 h 2100390"/>
              <a:gd name="connsiteX2" fmla="*/ 608191 w 2096200"/>
              <a:gd name="connsiteY2" fmla="*/ 426308 h 2100390"/>
              <a:gd name="connsiteX3" fmla="*/ 130018 w 2096200"/>
              <a:gd name="connsiteY3" fmla="*/ 837369 h 2100390"/>
              <a:gd name="connsiteX4" fmla="*/ 29351 w 2096200"/>
              <a:gd name="connsiteY4" fmla="*/ 1567211 h 2100390"/>
              <a:gd name="connsiteX5" fmla="*/ 574635 w 2096200"/>
              <a:gd name="connsiteY5" fmla="*/ 1986660 h 2100390"/>
              <a:gd name="connsiteX6" fmla="*/ 1245754 w 2096200"/>
              <a:gd name="connsiteY6" fmla="*/ 2070550 h 2100390"/>
              <a:gd name="connsiteX7" fmla="*/ 1925262 w 2096200"/>
              <a:gd name="connsiteY7" fmla="*/ 1550433 h 2100390"/>
              <a:gd name="connsiteX8" fmla="*/ 2093042 w 2096200"/>
              <a:gd name="connsiteY8" fmla="*/ 1055482 h 2100390"/>
              <a:gd name="connsiteX9" fmla="*/ 1983985 w 2096200"/>
              <a:gd name="connsiteY9" fmla="*/ 602477 h 2100390"/>
              <a:gd name="connsiteX10" fmla="*/ 1421923 w 2096200"/>
              <a:gd name="connsiteY10" fmla="*/ 258528 h 2100390"/>
              <a:gd name="connsiteX11" fmla="*/ 851472 w 2096200"/>
              <a:gd name="connsiteY11" fmla="*/ 258528 h 2100390"/>
              <a:gd name="connsiteX0" fmla="*/ 1128308 w 2096200"/>
              <a:gd name="connsiteY0" fmla="*/ 299 h 2093830"/>
              <a:gd name="connsiteX1" fmla="*/ 759193 w 2096200"/>
              <a:gd name="connsiteY1" fmla="*/ 293913 h 2093830"/>
              <a:gd name="connsiteX2" fmla="*/ 608191 w 2096200"/>
              <a:gd name="connsiteY2" fmla="*/ 419748 h 2093830"/>
              <a:gd name="connsiteX3" fmla="*/ 130018 w 2096200"/>
              <a:gd name="connsiteY3" fmla="*/ 830809 h 2093830"/>
              <a:gd name="connsiteX4" fmla="*/ 29351 w 2096200"/>
              <a:gd name="connsiteY4" fmla="*/ 1560651 h 2093830"/>
              <a:gd name="connsiteX5" fmla="*/ 574635 w 2096200"/>
              <a:gd name="connsiteY5" fmla="*/ 1980100 h 2093830"/>
              <a:gd name="connsiteX6" fmla="*/ 1245754 w 2096200"/>
              <a:gd name="connsiteY6" fmla="*/ 2063990 h 2093830"/>
              <a:gd name="connsiteX7" fmla="*/ 1925262 w 2096200"/>
              <a:gd name="connsiteY7" fmla="*/ 1543873 h 2093830"/>
              <a:gd name="connsiteX8" fmla="*/ 2093042 w 2096200"/>
              <a:gd name="connsiteY8" fmla="*/ 1048922 h 2093830"/>
              <a:gd name="connsiteX9" fmla="*/ 1983985 w 2096200"/>
              <a:gd name="connsiteY9" fmla="*/ 595917 h 2093830"/>
              <a:gd name="connsiteX10" fmla="*/ 1421923 w 2096200"/>
              <a:gd name="connsiteY10" fmla="*/ 251968 h 2093830"/>
              <a:gd name="connsiteX11" fmla="*/ 851472 w 2096200"/>
              <a:gd name="connsiteY11" fmla="*/ 251968 h 2093830"/>
              <a:gd name="connsiteX0" fmla="*/ 859861 w 2096200"/>
              <a:gd name="connsiteY0" fmla="*/ 58264 h 1874959"/>
              <a:gd name="connsiteX1" fmla="*/ 759193 w 2096200"/>
              <a:gd name="connsiteY1" fmla="*/ 75042 h 1874959"/>
              <a:gd name="connsiteX2" fmla="*/ 608191 w 2096200"/>
              <a:gd name="connsiteY2" fmla="*/ 200877 h 1874959"/>
              <a:gd name="connsiteX3" fmla="*/ 130018 w 2096200"/>
              <a:gd name="connsiteY3" fmla="*/ 611938 h 1874959"/>
              <a:gd name="connsiteX4" fmla="*/ 29351 w 2096200"/>
              <a:gd name="connsiteY4" fmla="*/ 1341780 h 1874959"/>
              <a:gd name="connsiteX5" fmla="*/ 574635 w 2096200"/>
              <a:gd name="connsiteY5" fmla="*/ 1761229 h 1874959"/>
              <a:gd name="connsiteX6" fmla="*/ 1245754 w 2096200"/>
              <a:gd name="connsiteY6" fmla="*/ 1845119 h 1874959"/>
              <a:gd name="connsiteX7" fmla="*/ 1925262 w 2096200"/>
              <a:gd name="connsiteY7" fmla="*/ 1325002 h 1874959"/>
              <a:gd name="connsiteX8" fmla="*/ 2093042 w 2096200"/>
              <a:gd name="connsiteY8" fmla="*/ 830051 h 1874959"/>
              <a:gd name="connsiteX9" fmla="*/ 1983985 w 2096200"/>
              <a:gd name="connsiteY9" fmla="*/ 377046 h 1874959"/>
              <a:gd name="connsiteX10" fmla="*/ 1421923 w 2096200"/>
              <a:gd name="connsiteY10" fmla="*/ 33097 h 1874959"/>
              <a:gd name="connsiteX11" fmla="*/ 851472 w 2096200"/>
              <a:gd name="connsiteY11" fmla="*/ 33097 h 187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6200" h="1874959">
                <a:moveTo>
                  <a:pt x="859861" y="58264"/>
                </a:moveTo>
                <a:cubicBezTo>
                  <a:pt x="882231" y="48477"/>
                  <a:pt x="801138" y="51273"/>
                  <a:pt x="759193" y="75042"/>
                </a:cubicBezTo>
                <a:cubicBezTo>
                  <a:pt x="717248" y="98811"/>
                  <a:pt x="713053" y="111394"/>
                  <a:pt x="608191" y="200877"/>
                </a:cubicBezTo>
                <a:cubicBezTo>
                  <a:pt x="503329" y="290360"/>
                  <a:pt x="226491" y="421788"/>
                  <a:pt x="130018" y="611938"/>
                </a:cubicBezTo>
                <a:cubicBezTo>
                  <a:pt x="33545" y="802088"/>
                  <a:pt x="-44752" y="1150232"/>
                  <a:pt x="29351" y="1341780"/>
                </a:cubicBezTo>
                <a:cubicBezTo>
                  <a:pt x="103454" y="1533328"/>
                  <a:pt x="371901" y="1677339"/>
                  <a:pt x="574635" y="1761229"/>
                </a:cubicBezTo>
                <a:cubicBezTo>
                  <a:pt x="777369" y="1845119"/>
                  <a:pt x="1020649" y="1917824"/>
                  <a:pt x="1245754" y="1845119"/>
                </a:cubicBezTo>
                <a:cubicBezTo>
                  <a:pt x="1470859" y="1772414"/>
                  <a:pt x="1784047" y="1494180"/>
                  <a:pt x="1925262" y="1325002"/>
                </a:cubicBezTo>
                <a:cubicBezTo>
                  <a:pt x="2066477" y="1155824"/>
                  <a:pt x="2083255" y="988044"/>
                  <a:pt x="2093042" y="830051"/>
                </a:cubicBezTo>
                <a:cubicBezTo>
                  <a:pt x="2102829" y="672058"/>
                  <a:pt x="2095838" y="509872"/>
                  <a:pt x="1983985" y="377046"/>
                </a:cubicBezTo>
                <a:cubicBezTo>
                  <a:pt x="1872132" y="244220"/>
                  <a:pt x="1610675" y="90422"/>
                  <a:pt x="1421923" y="33097"/>
                </a:cubicBezTo>
                <a:cubicBezTo>
                  <a:pt x="1233171" y="-24228"/>
                  <a:pt x="1042321" y="4434"/>
                  <a:pt x="851472" y="33097"/>
                </a:cubicBez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76" name="Grup 75">
            <a:extLst>
              <a:ext uri="{FF2B5EF4-FFF2-40B4-BE49-F238E27FC236}">
                <a16:creationId xmlns:a16="http://schemas.microsoft.com/office/drawing/2014/main" id="{31353CEC-223D-1CE2-E462-F76CB975A8FD}"/>
              </a:ext>
            </a:extLst>
          </p:cNvPr>
          <p:cNvGrpSpPr/>
          <p:nvPr/>
        </p:nvGrpSpPr>
        <p:grpSpPr>
          <a:xfrm>
            <a:off x="4932040" y="260648"/>
            <a:ext cx="4162608" cy="3240361"/>
            <a:chOff x="4874442" y="160813"/>
            <a:chExt cx="4272514" cy="3366095"/>
          </a:xfrm>
        </p:grpSpPr>
        <p:sp>
          <p:nvSpPr>
            <p:cNvPr id="75" name="Dikdörtgen 74">
              <a:extLst>
                <a:ext uri="{FF2B5EF4-FFF2-40B4-BE49-F238E27FC236}">
                  <a16:creationId xmlns:a16="http://schemas.microsoft.com/office/drawing/2014/main" id="{D685FBE0-2C3C-AA71-DB1E-3A735C20996F}"/>
                </a:ext>
              </a:extLst>
            </p:cNvPr>
            <p:cNvSpPr/>
            <p:nvPr/>
          </p:nvSpPr>
          <p:spPr>
            <a:xfrm>
              <a:off x="6660232" y="2612181"/>
              <a:ext cx="1749131" cy="914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4" name="Resim 73">
              <a:extLst>
                <a:ext uri="{FF2B5EF4-FFF2-40B4-BE49-F238E27FC236}">
                  <a16:creationId xmlns:a16="http://schemas.microsoft.com/office/drawing/2014/main" id="{0C3CD9F4-E1BB-2AE2-73C7-C3947371C205}"/>
                </a:ext>
              </a:extLst>
            </p:cNvPr>
            <p:cNvPicPr>
              <a:picLocks noChangeAspect="1"/>
            </p:cNvPicPr>
            <p:nvPr/>
          </p:nvPicPr>
          <p:blipFill>
            <a:blip r:embed="rId15">
              <a:clrChange>
                <a:clrFrom>
                  <a:srgbClr val="FDFDFA"/>
                </a:clrFrom>
                <a:clrTo>
                  <a:srgbClr val="FDFDFA">
                    <a:alpha val="0"/>
                  </a:srgbClr>
                </a:clrTo>
              </a:clrChange>
              <a:alphaModFix/>
              <a:extLst>
                <a:ext uri="{BEBA8EAE-BF5A-486C-A8C5-ECC9F3942E4B}">
                  <a14:imgProps xmlns:a14="http://schemas.microsoft.com/office/drawing/2010/main">
                    <a14:imgLayer r:embed="rId16">
                      <a14:imgEffect>
                        <a14:sharpenSoften amount="25000"/>
                      </a14:imgEffect>
                    </a14:imgLayer>
                  </a14:imgProps>
                </a:ext>
              </a:extLst>
            </a:blip>
            <a:stretch>
              <a:fillRect/>
            </a:stretch>
          </p:blipFill>
          <p:spPr>
            <a:xfrm>
              <a:off x="4874442" y="160813"/>
              <a:ext cx="4272514" cy="3124171"/>
            </a:xfrm>
            <a:prstGeom prst="rect">
              <a:avLst/>
            </a:prstGeom>
            <a:solidFill>
              <a:schemeClr val="bg1"/>
            </a:solidFill>
          </p:spPr>
        </p:pic>
      </p:grpSp>
      <p:pic>
        <p:nvPicPr>
          <p:cNvPr id="21" name="Resim 20" descr="kişi, kadın içeren bir resim&#10;&#10;Açıklama otomatik olarak oluşturuldu">
            <a:extLst>
              <a:ext uri="{FF2B5EF4-FFF2-40B4-BE49-F238E27FC236}">
                <a16:creationId xmlns:a16="http://schemas.microsoft.com/office/drawing/2014/main" id="{25300171-D96F-33A9-E507-A47C6BA5A2A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5155777" y="4795212"/>
            <a:ext cx="1690381" cy="1595117"/>
          </a:xfrm>
          <a:prstGeom prst="rect">
            <a:avLst/>
          </a:prstGeom>
        </p:spPr>
      </p:pic>
    </p:spTree>
    <p:extLst>
      <p:ext uri="{BB962C8B-B14F-4D97-AF65-F5344CB8AC3E}">
        <p14:creationId xmlns:p14="http://schemas.microsoft.com/office/powerpoint/2010/main" val="3174783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wheel(1)">
                                      <p:cBhvr>
                                        <p:cTn id="27" dur="20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anim calcmode="lin" valueType="num">
                                      <p:cBhvr>
                                        <p:cTn id="53" dur="500" fill="hold"/>
                                        <p:tgtEl>
                                          <p:spTgt spid="7"/>
                                        </p:tgtEl>
                                        <p:attrNameLst>
                                          <p:attrName>ppt_x</p:attrName>
                                        </p:attrNameLst>
                                      </p:cBhvr>
                                      <p:tavLst>
                                        <p:tav tm="0">
                                          <p:val>
                                            <p:strVal val="#ppt_x"/>
                                          </p:val>
                                        </p:tav>
                                        <p:tav tm="100000">
                                          <p:val>
                                            <p:strVal val="#ppt_x"/>
                                          </p:val>
                                        </p:tav>
                                      </p:tavLst>
                                    </p:anim>
                                    <p:anim calcmode="lin" valueType="num">
                                      <p:cBhvr>
                                        <p:cTn id="5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anim calcmode="lin" valueType="num">
                                      <p:cBhvr>
                                        <p:cTn id="60" dur="500" fill="hold"/>
                                        <p:tgtEl>
                                          <p:spTgt spid="10"/>
                                        </p:tgtEl>
                                        <p:attrNameLst>
                                          <p:attrName>ppt_x</p:attrName>
                                        </p:attrNameLst>
                                      </p:cBhvr>
                                      <p:tavLst>
                                        <p:tav tm="0">
                                          <p:val>
                                            <p:strVal val="#ppt_x"/>
                                          </p:val>
                                        </p:tav>
                                        <p:tav tm="100000">
                                          <p:val>
                                            <p:strVal val="#ppt_x"/>
                                          </p:val>
                                        </p:tav>
                                      </p:tavLst>
                                    </p:anim>
                                    <p:anim calcmode="lin" valueType="num">
                                      <p:cBhvr>
                                        <p:cTn id="6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anim calcmode="lin" valueType="num">
                                      <p:cBhvr>
                                        <p:cTn id="67" dur="500" fill="hold"/>
                                        <p:tgtEl>
                                          <p:spTgt spid="14"/>
                                        </p:tgtEl>
                                        <p:attrNameLst>
                                          <p:attrName>ppt_x</p:attrName>
                                        </p:attrNameLst>
                                      </p:cBhvr>
                                      <p:tavLst>
                                        <p:tav tm="0">
                                          <p:val>
                                            <p:strVal val="#ppt_x"/>
                                          </p:val>
                                        </p:tav>
                                        <p:tav tm="100000">
                                          <p:val>
                                            <p:strVal val="#ppt_x"/>
                                          </p:val>
                                        </p:tav>
                                      </p:tavLst>
                                    </p:anim>
                                    <p:anim calcmode="lin" valueType="num">
                                      <p:cBhvr>
                                        <p:cTn id="6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anim calcmode="lin" valueType="num">
                                      <p:cBhvr>
                                        <p:cTn id="74" dur="500" fill="hold"/>
                                        <p:tgtEl>
                                          <p:spTgt spid="15"/>
                                        </p:tgtEl>
                                        <p:attrNameLst>
                                          <p:attrName>ppt_x</p:attrName>
                                        </p:attrNameLst>
                                      </p:cBhvr>
                                      <p:tavLst>
                                        <p:tav tm="0">
                                          <p:val>
                                            <p:strVal val="#ppt_x"/>
                                          </p:val>
                                        </p:tav>
                                        <p:tav tm="100000">
                                          <p:val>
                                            <p:strVal val="#ppt_x"/>
                                          </p:val>
                                        </p:tav>
                                      </p:tavLst>
                                    </p:anim>
                                    <p:anim calcmode="lin" valueType="num">
                                      <p:cBhvr>
                                        <p:cTn id="7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500"/>
                                        <p:tgtEl>
                                          <p:spTgt spid="8"/>
                                        </p:tgtEl>
                                      </p:cBhvr>
                                    </p:animEffect>
                                    <p:anim calcmode="lin" valueType="num">
                                      <p:cBhvr>
                                        <p:cTn id="81" dur="500" fill="hold"/>
                                        <p:tgtEl>
                                          <p:spTgt spid="8"/>
                                        </p:tgtEl>
                                        <p:attrNameLst>
                                          <p:attrName>ppt_x</p:attrName>
                                        </p:attrNameLst>
                                      </p:cBhvr>
                                      <p:tavLst>
                                        <p:tav tm="0">
                                          <p:val>
                                            <p:strVal val="#ppt_x"/>
                                          </p:val>
                                        </p:tav>
                                        <p:tav tm="100000">
                                          <p:val>
                                            <p:strVal val="#ppt_x"/>
                                          </p:val>
                                        </p:tav>
                                      </p:tavLst>
                                    </p:anim>
                                    <p:anim calcmode="lin" valueType="num">
                                      <p:cBhvr>
                                        <p:cTn id="82" dur="500" fill="hold"/>
                                        <p:tgtEl>
                                          <p:spTgt spid="8"/>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500"/>
                                        <p:tgtEl>
                                          <p:spTgt spid="18"/>
                                        </p:tgtEl>
                                      </p:cBhvr>
                                    </p:animEffect>
                                    <p:anim calcmode="lin" valueType="num">
                                      <p:cBhvr>
                                        <p:cTn id="86" dur="500" fill="hold"/>
                                        <p:tgtEl>
                                          <p:spTgt spid="18"/>
                                        </p:tgtEl>
                                        <p:attrNameLst>
                                          <p:attrName>ppt_x</p:attrName>
                                        </p:attrNameLst>
                                      </p:cBhvr>
                                      <p:tavLst>
                                        <p:tav tm="0">
                                          <p:val>
                                            <p:strVal val="#ppt_x"/>
                                          </p:val>
                                        </p:tav>
                                        <p:tav tm="100000">
                                          <p:val>
                                            <p:strVal val="#ppt_x"/>
                                          </p:val>
                                        </p:tav>
                                      </p:tavLst>
                                    </p:anim>
                                    <p:anim calcmode="lin" valueType="num">
                                      <p:cBhvr>
                                        <p:cTn id="87" dur="500" fill="hold"/>
                                        <p:tgtEl>
                                          <p:spTgt spid="18"/>
                                        </p:tgtEl>
                                        <p:attrNameLst>
                                          <p:attrName>ppt_y</p:attrName>
                                        </p:attrNameLst>
                                      </p:cBhvr>
                                      <p:tavLst>
                                        <p:tav tm="0">
                                          <p:val>
                                            <p:strVal val="#ppt_y+.1"/>
                                          </p:val>
                                        </p:tav>
                                        <p:tav tm="100000">
                                          <p:val>
                                            <p:strVal val="#ppt_y"/>
                                          </p:val>
                                        </p:tav>
                                      </p:tavLst>
                                    </p:anim>
                                  </p:childTnLst>
                                </p:cTn>
                              </p:par>
                              <p:par>
                                <p:cTn id="88" presetID="2" presetClass="entr" presetSubtype="8"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additive="base">
                                        <p:cTn id="90" dur="500" fill="hold"/>
                                        <p:tgtEl>
                                          <p:spTgt spid="21"/>
                                        </p:tgtEl>
                                        <p:attrNameLst>
                                          <p:attrName>ppt_x</p:attrName>
                                        </p:attrNameLst>
                                      </p:cBhvr>
                                      <p:tavLst>
                                        <p:tav tm="0">
                                          <p:val>
                                            <p:strVal val="0-#ppt_w/2"/>
                                          </p:val>
                                        </p:tav>
                                        <p:tav tm="100000">
                                          <p:val>
                                            <p:strVal val="#ppt_x"/>
                                          </p:val>
                                        </p:tav>
                                      </p:tavLst>
                                    </p:anim>
                                    <p:anim calcmode="lin" valueType="num">
                                      <p:cBhvr additive="base">
                                        <p:cTn id="9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4" grpId="0"/>
      <p:bldP spid="15" grpId="0"/>
      <p:bldP spid="13" grpId="0"/>
      <p:bldP spid="2" grpId="0"/>
      <p:bldP spid="81"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03024C4-C359-F370-0E1D-983AA4E2BF8D}"/>
              </a:ext>
            </a:extLst>
          </p:cNvPr>
          <p:cNvPicPr>
            <a:picLocks noChangeAspect="1"/>
          </p:cNvPicPr>
          <p:nvPr/>
        </p:nvPicPr>
        <p:blipFill>
          <a:blip r:embed="rId2">
            <a:clrChange>
              <a:clrFrom>
                <a:srgbClr val="FDFDFA"/>
              </a:clrFrom>
              <a:clrTo>
                <a:srgbClr val="FDFDFA">
                  <a:alpha val="0"/>
                </a:srgbClr>
              </a:clrTo>
            </a:clrChange>
            <a:alphaModFix/>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82033" y="260647"/>
            <a:ext cx="3512615" cy="2537855"/>
          </a:xfrm>
          <a:prstGeom prst="rect">
            <a:avLst/>
          </a:prstGeom>
          <a:solidFill>
            <a:schemeClr val="bg1"/>
          </a:solidFill>
        </p:spPr>
      </p:pic>
      <p:sp>
        <p:nvSpPr>
          <p:cNvPr id="4" name="Altbilgi Yer Tutucusu 3"/>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159</a:t>
            </a:fld>
            <a:endParaRPr lang="tr-TR"/>
          </a:p>
        </p:txBody>
      </p:sp>
      <p:sp>
        <p:nvSpPr>
          <p:cNvPr id="3" name="Dikdörtgen 2"/>
          <p:cNvSpPr/>
          <p:nvPr/>
        </p:nvSpPr>
        <p:spPr>
          <a:xfrm>
            <a:off x="61980" y="1345998"/>
            <a:ext cx="4249891" cy="338554"/>
          </a:xfrm>
          <a:prstGeom prst="rect">
            <a:avLst/>
          </a:prstGeom>
        </p:spPr>
        <p:txBody>
          <a:bodyPr wrap="square">
            <a:spAutoFit/>
          </a:bodyPr>
          <a:lstStyle/>
          <a:p>
            <a:r>
              <a:rPr lang="tr-TR" sz="1600" dirty="0"/>
              <a:t> 2 ) Kuvvet Hesapları,  Denge denklemleri:</a:t>
            </a:r>
          </a:p>
        </p:txBody>
      </p:sp>
      <mc:AlternateContent xmlns:mc="http://schemas.openxmlformats.org/markup-compatibility/2006" xmlns:a14="http://schemas.microsoft.com/office/drawing/2010/main">
        <mc:Choice Requires="a14">
          <p:sp>
            <p:nvSpPr>
              <p:cNvPr id="14" name="Metin kutusu 13"/>
              <p:cNvSpPr txBox="1"/>
              <p:nvPr/>
            </p:nvSpPr>
            <p:spPr>
              <a:xfrm>
                <a:off x="1440776" y="2125439"/>
                <a:ext cx="4283352" cy="312458"/>
              </a:xfrm>
              <a:prstGeom prst="rect">
                <a:avLst/>
              </a:prstGeom>
              <a:noFill/>
            </p:spPr>
            <p:txBody>
              <a:bodyPr wrap="none" lIns="0" tIns="0" rIns="0" bIns="0" rtlCol="0">
                <a:spAutoFit/>
              </a:bodyPr>
              <a:lstStyle/>
              <a:p>
                <a14:m>
                  <m:oMath xmlns:m="http://schemas.openxmlformats.org/officeDocument/2006/math">
                    <m:acc>
                      <m:accPr>
                        <m:chr m:val="⃗"/>
                        <m:ctrlPr>
                          <a:rPr lang="tr-TR" i="1" smtClean="0">
                            <a:latin typeface="Cambria Math" panose="02040503050406030204" pitchFamily="18" charset="0"/>
                          </a:rPr>
                        </m:ctrlPr>
                      </m:accPr>
                      <m:e>
                        <m:sSub>
                          <m:sSubPr>
                            <m:ctrlPr>
                              <a:rPr lang="tr-TR" i="1" smtClean="0">
                                <a:latin typeface="Cambria Math" panose="02040503050406030204" pitchFamily="18" charset="0"/>
                              </a:rPr>
                            </m:ctrlPr>
                          </m:sSubPr>
                          <m:e>
                            <m:r>
                              <a:rPr lang="tr-TR" b="0" i="1" smtClean="0">
                                <a:latin typeface="Cambria Math" panose="02040503050406030204" pitchFamily="18" charset="0"/>
                              </a:rPr>
                              <m:t>𝑀</m:t>
                            </m:r>
                          </m:e>
                          <m:sub>
                            <m:r>
                              <a:rPr lang="tr-TR" b="0" i="1" smtClean="0">
                                <a:latin typeface="Cambria Math" panose="02040503050406030204" pitchFamily="18" charset="0"/>
                              </a:rPr>
                              <m:t>𝐷</m:t>
                            </m:r>
                          </m:sub>
                        </m:sSub>
                      </m:e>
                    </m:acc>
                    <m:r>
                      <a:rPr lang="tr-TR" i="1" smtClean="0">
                        <a:latin typeface="Cambria Math" panose="02040503050406030204" pitchFamily="18" charset="0"/>
                      </a:rPr>
                      <m:t>=</m:t>
                    </m:r>
                    <m:acc>
                      <m:accPr>
                        <m:chr m:val="⃗"/>
                        <m:ctrlPr>
                          <a:rPr lang="tr-TR" i="1" smtClean="0">
                            <a:latin typeface="Cambria Math" panose="02040503050406030204" pitchFamily="18" charset="0"/>
                          </a:rPr>
                        </m:ctrlPr>
                      </m:accPr>
                      <m:e>
                        <m:r>
                          <a:rPr lang="tr-TR" b="0" i="1" smtClean="0">
                            <a:solidFill>
                              <a:schemeClr val="accent1">
                                <a:lumMod val="75000"/>
                              </a:schemeClr>
                            </a:solidFill>
                            <a:latin typeface="Cambria Math" panose="02040503050406030204" pitchFamily="18" charset="0"/>
                          </a:rPr>
                          <m:t>𝐷</m:t>
                        </m:r>
                        <m:r>
                          <a:rPr lang="tr-TR" b="0" i="1" smtClean="0">
                            <a:solidFill>
                              <a:srgbClr val="FF0000"/>
                            </a:solidFill>
                            <a:latin typeface="Cambria Math" panose="02040503050406030204" pitchFamily="18" charset="0"/>
                          </a:rPr>
                          <m:t>𝐴</m:t>
                        </m:r>
                      </m:e>
                    </m:acc>
                    <m:r>
                      <a:rPr lang="tr-TR" b="0" i="1" smtClean="0">
                        <a:latin typeface="Cambria Math" panose="02040503050406030204" pitchFamily="18" charset="0"/>
                      </a:rPr>
                      <m:t>𝑥</m:t>
                    </m:r>
                    <m:sSub>
                      <m:sSubPr>
                        <m:ctrlPr>
                          <a:rPr lang="tr-TR" b="0" i="1" smtClean="0">
                            <a:latin typeface="Cambria Math" panose="02040503050406030204" pitchFamily="18" charset="0"/>
                          </a:rPr>
                        </m:ctrlPr>
                      </m:sSubPr>
                      <m:e>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𝐹</m:t>
                            </m:r>
                          </m:e>
                        </m:acc>
                      </m:e>
                      <m:sub>
                        <m:r>
                          <a:rPr lang="tr-TR" b="0" i="1" smtClean="0">
                            <a:latin typeface="Cambria Math" panose="02040503050406030204" pitchFamily="18" charset="0"/>
                          </a:rPr>
                          <m:t>𝐴</m:t>
                        </m:r>
                      </m:sub>
                    </m:sSub>
                  </m:oMath>
                </a14:m>
                <a:r>
                  <a:rPr lang="tr-TR" dirty="0"/>
                  <a:t> + </a:t>
                </a:r>
                <a14:m>
                  <m:oMath xmlns:m="http://schemas.openxmlformats.org/officeDocument/2006/math">
                    <m:acc>
                      <m:accPr>
                        <m:chr m:val="⃗"/>
                        <m:ctrlPr>
                          <a:rPr lang="tr-TR" i="1">
                            <a:latin typeface="Cambria Math" panose="02040503050406030204" pitchFamily="18" charset="0"/>
                          </a:rPr>
                        </m:ctrlPr>
                      </m:accPr>
                      <m:e>
                        <m:r>
                          <a:rPr lang="tr-TR" i="1">
                            <a:latin typeface="Cambria Math" panose="02040503050406030204" pitchFamily="18" charset="0"/>
                          </a:rPr>
                          <m:t>𝐷</m:t>
                        </m:r>
                        <m:r>
                          <a:rPr lang="tr-TR" b="0" i="1" smtClean="0">
                            <a:latin typeface="Cambria Math" panose="02040503050406030204" pitchFamily="18" charset="0"/>
                          </a:rPr>
                          <m:t>𝐵</m:t>
                        </m:r>
                      </m:e>
                    </m:acc>
                    <m:r>
                      <a:rPr lang="tr-TR" i="1">
                        <a:latin typeface="Cambria Math" panose="02040503050406030204" pitchFamily="18" charset="0"/>
                      </a:rPr>
                      <m:t>𝑥</m:t>
                    </m:r>
                    <m:sSub>
                      <m:sSubPr>
                        <m:ctrlPr>
                          <a:rPr lang="tr-TR" i="1">
                            <a:latin typeface="Cambria Math" panose="02040503050406030204" pitchFamily="18" charset="0"/>
                          </a:rPr>
                        </m:ctrlPr>
                      </m:sSubPr>
                      <m:e>
                        <m:acc>
                          <m:accPr>
                            <m:chr m:val="⃗"/>
                            <m:ctrlPr>
                              <a:rPr lang="tr-TR" i="1">
                                <a:latin typeface="Cambria Math" panose="02040503050406030204" pitchFamily="18" charset="0"/>
                              </a:rPr>
                            </m:ctrlPr>
                          </m:accPr>
                          <m:e>
                            <m:r>
                              <a:rPr lang="tr-TR" b="0" i="1" smtClean="0">
                                <a:latin typeface="Cambria Math" panose="02040503050406030204" pitchFamily="18" charset="0"/>
                              </a:rPr>
                              <m:t>𝑇</m:t>
                            </m:r>
                          </m:e>
                        </m:acc>
                      </m:e>
                      <m:sub>
                        <m:r>
                          <a:rPr lang="tr-TR" b="0" i="1" smtClean="0">
                            <a:latin typeface="Cambria Math" panose="02040503050406030204" pitchFamily="18" charset="0"/>
                          </a:rPr>
                          <m:t>𝐵𝐶</m:t>
                        </m:r>
                      </m:sub>
                    </m:sSub>
                  </m:oMath>
                </a14:m>
                <a:r>
                  <a:rPr lang="tr-TR" dirty="0"/>
                  <a:t>+</a:t>
                </a:r>
                <a14:m>
                  <m:oMath xmlns:m="http://schemas.openxmlformats.org/officeDocument/2006/math">
                    <m:acc>
                      <m:accPr>
                        <m:chr m:val="⃗"/>
                        <m:ctrlPr>
                          <a:rPr lang="tr-TR" i="1">
                            <a:latin typeface="Cambria Math" panose="02040503050406030204" pitchFamily="18" charset="0"/>
                          </a:rPr>
                        </m:ctrlPr>
                      </m:accPr>
                      <m:e>
                        <m:r>
                          <a:rPr lang="tr-TR" i="1">
                            <a:latin typeface="Cambria Math" panose="02040503050406030204" pitchFamily="18" charset="0"/>
                          </a:rPr>
                          <m:t>𝐷</m:t>
                        </m:r>
                        <m:r>
                          <a:rPr lang="tr-TR" b="0" i="1" smtClean="0">
                            <a:latin typeface="Cambria Math" panose="02040503050406030204" pitchFamily="18" charset="0"/>
                          </a:rPr>
                          <m:t>𝐸</m:t>
                        </m:r>
                      </m:e>
                    </m:acc>
                    <m:r>
                      <a:rPr lang="tr-TR" i="1">
                        <a:latin typeface="Cambria Math" panose="02040503050406030204" pitchFamily="18" charset="0"/>
                      </a:rPr>
                      <m:t>𝑥</m:t>
                    </m:r>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1</m:t>
                            </m:r>
                          </m:sub>
                        </m:sSub>
                      </m:e>
                    </m:acc>
                  </m:oMath>
                </a14:m>
                <a:r>
                  <a:rPr lang="tr-TR" dirty="0"/>
                  <a:t>+ </a:t>
                </a:r>
                <a14:m>
                  <m:oMath xmlns:m="http://schemas.openxmlformats.org/officeDocument/2006/math">
                    <m:acc>
                      <m:accPr>
                        <m:chr m:val="⃗"/>
                        <m:ctrlPr>
                          <a:rPr lang="tr-TR" i="1">
                            <a:latin typeface="Cambria Math" panose="02040503050406030204" pitchFamily="18" charset="0"/>
                          </a:rPr>
                        </m:ctrlPr>
                      </m:accPr>
                      <m:e>
                        <m:r>
                          <a:rPr lang="tr-TR" i="1">
                            <a:latin typeface="Cambria Math" panose="02040503050406030204" pitchFamily="18" charset="0"/>
                          </a:rPr>
                          <m:t>𝐷𝐸</m:t>
                        </m:r>
                      </m:e>
                    </m:acc>
                    <m:r>
                      <a:rPr lang="tr-TR" i="1">
                        <a:latin typeface="Cambria Math" panose="02040503050406030204" pitchFamily="18" charset="0"/>
                      </a:rPr>
                      <m:t>𝑥</m:t>
                    </m:r>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2</m:t>
                            </m:r>
                          </m:sub>
                        </m:sSub>
                      </m:e>
                    </m:acc>
                  </m:oMath>
                </a14:m>
                <a:r>
                  <a:rPr lang="tr-TR" dirty="0"/>
                  <a:t>= 0</a:t>
                </a:r>
              </a:p>
            </p:txBody>
          </p:sp>
        </mc:Choice>
        <mc:Fallback xmlns="">
          <p:sp>
            <p:nvSpPr>
              <p:cNvPr id="14" name="Metin kutusu 13"/>
              <p:cNvSpPr txBox="1">
                <a:spLocks noRot="1" noChangeAspect="1" noMove="1" noResize="1" noEditPoints="1" noAdjustHandles="1" noChangeArrowheads="1" noChangeShapeType="1" noTextEdit="1"/>
              </p:cNvSpPr>
              <p:nvPr/>
            </p:nvSpPr>
            <p:spPr>
              <a:xfrm>
                <a:off x="1440776" y="2125439"/>
                <a:ext cx="4283352" cy="312458"/>
              </a:xfrm>
              <a:prstGeom prst="rect">
                <a:avLst/>
              </a:prstGeom>
              <a:blipFill>
                <a:blip r:embed="rId4"/>
                <a:stretch>
                  <a:fillRect l="-1849" t="-45098" r="-427" b="-4509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6" name="Metin kutusu 15"/>
              <p:cNvSpPr txBox="1"/>
              <p:nvPr/>
            </p:nvSpPr>
            <p:spPr>
              <a:xfrm>
                <a:off x="4152619" y="1354046"/>
                <a:ext cx="724878" cy="310598"/>
              </a:xfrm>
              <a:prstGeom prst="rect">
                <a:avLst/>
              </a:prstGeom>
              <a:noFill/>
            </p:spPr>
            <p:txBody>
              <a:bodyPr wrap="none" lIns="0" tIns="0" rIns="0" bIns="0" rtlCol="0">
                <a:spAutoFit/>
              </a:bodyPr>
              <a:lstStyle/>
              <a:p>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𝑅</m:t>
                        </m:r>
                      </m:e>
                    </m:acc>
                    <m:r>
                      <a:rPr lang="tr-TR" i="1" smtClean="0">
                        <a:latin typeface="Cambria Math" panose="02040503050406030204" pitchFamily="18" charset="0"/>
                      </a:rPr>
                      <m:t>=</m:t>
                    </m:r>
                  </m:oMath>
                </a14:m>
                <a:r>
                  <a:rPr lang="tr-TR" dirty="0"/>
                  <a:t>0   ,</a:t>
                </a:r>
              </a:p>
            </p:txBody>
          </p:sp>
        </mc:Choice>
        <mc:Fallback xmlns="">
          <p:sp>
            <p:nvSpPr>
              <p:cNvPr id="16" name="Metin kutusu 15"/>
              <p:cNvSpPr txBox="1">
                <a:spLocks noRot="1" noChangeAspect="1" noMove="1" noResize="1" noEditPoints="1" noAdjustHandles="1" noChangeArrowheads="1" noChangeShapeType="1" noTextEdit="1"/>
              </p:cNvSpPr>
              <p:nvPr/>
            </p:nvSpPr>
            <p:spPr>
              <a:xfrm>
                <a:off x="4152619" y="1354046"/>
                <a:ext cx="724878" cy="310598"/>
              </a:xfrm>
              <a:prstGeom prst="rect">
                <a:avLst/>
              </a:prstGeom>
              <a:blipFill>
                <a:blip r:embed="rId5"/>
                <a:stretch>
                  <a:fillRect l="-10924" t="-13725" r="-19328" b="-4705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8" name="Metin kutusu 17"/>
              <p:cNvSpPr txBox="1"/>
              <p:nvPr/>
            </p:nvSpPr>
            <p:spPr>
              <a:xfrm>
                <a:off x="5061667" y="1357436"/>
                <a:ext cx="632417" cy="310598"/>
              </a:xfrm>
              <a:prstGeom prst="rect">
                <a:avLst/>
              </a:prstGeom>
              <a:noFill/>
            </p:spPr>
            <p:txBody>
              <a:bodyPr wrap="none" lIns="0" tIns="0" rIns="0" bIns="0" rtlCol="0">
                <a:spAutoFit/>
              </a:bodyPr>
              <a:lstStyle/>
              <a:p>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𝑀</m:t>
                        </m:r>
                      </m:e>
                    </m:acc>
                    <m:r>
                      <a:rPr lang="tr-TR" i="1" smtClean="0">
                        <a:latin typeface="Cambria Math" panose="02040503050406030204" pitchFamily="18" charset="0"/>
                      </a:rPr>
                      <m:t>=</m:t>
                    </m:r>
                  </m:oMath>
                </a14:m>
                <a:r>
                  <a:rPr lang="tr-TR" dirty="0"/>
                  <a:t>0 </a:t>
                </a:r>
              </a:p>
            </p:txBody>
          </p:sp>
        </mc:Choice>
        <mc:Fallback xmlns="">
          <p:sp>
            <p:nvSpPr>
              <p:cNvPr id="18" name="Metin kutusu 17"/>
              <p:cNvSpPr txBox="1">
                <a:spLocks noRot="1" noChangeAspect="1" noMove="1" noResize="1" noEditPoints="1" noAdjustHandles="1" noChangeArrowheads="1" noChangeShapeType="1" noTextEdit="1"/>
              </p:cNvSpPr>
              <p:nvPr/>
            </p:nvSpPr>
            <p:spPr>
              <a:xfrm>
                <a:off x="5061667" y="1357436"/>
                <a:ext cx="632417" cy="310598"/>
              </a:xfrm>
              <a:prstGeom prst="rect">
                <a:avLst/>
              </a:prstGeom>
              <a:blipFill>
                <a:blip r:embed="rId6"/>
                <a:stretch>
                  <a:fillRect l="-12500" t="-13725" r="-18269" b="-45098"/>
                </a:stretch>
              </a:blipFill>
            </p:spPr>
            <p:txBody>
              <a:bodyPr/>
              <a:lstStyle/>
              <a:p>
                <a:r>
                  <a:rPr lang="tr-TR">
                    <a:noFill/>
                  </a:rPr>
                  <a:t> </a:t>
                </a:r>
              </a:p>
            </p:txBody>
          </p:sp>
        </mc:Fallback>
      </mc:AlternateContent>
      <p:sp>
        <p:nvSpPr>
          <p:cNvPr id="19" name="Dikdörtgen 18"/>
          <p:cNvSpPr/>
          <p:nvPr/>
        </p:nvSpPr>
        <p:spPr>
          <a:xfrm>
            <a:off x="185099" y="1718784"/>
            <a:ext cx="7805488" cy="338554"/>
          </a:xfrm>
          <a:prstGeom prst="rect">
            <a:avLst/>
          </a:prstGeom>
        </p:spPr>
        <p:txBody>
          <a:bodyPr wrap="square">
            <a:spAutoFit/>
          </a:bodyPr>
          <a:lstStyle/>
          <a:p>
            <a:r>
              <a:rPr lang="tr-TR" sz="1600" dirty="0"/>
              <a:t> Önce D noktasına göre toplam moment denklemini yazalım:</a:t>
            </a:r>
          </a:p>
        </p:txBody>
      </p:sp>
      <p:sp>
        <p:nvSpPr>
          <p:cNvPr id="15" name="Metin kutusu 14"/>
          <p:cNvSpPr txBox="1"/>
          <p:nvPr/>
        </p:nvSpPr>
        <p:spPr>
          <a:xfrm>
            <a:off x="36658" y="2673608"/>
            <a:ext cx="1796197" cy="307777"/>
          </a:xfrm>
          <a:prstGeom prst="rect">
            <a:avLst/>
          </a:prstGeom>
          <a:solidFill>
            <a:schemeClr val="accent2">
              <a:lumMod val="40000"/>
              <a:lumOff val="60000"/>
            </a:schemeClr>
          </a:solidFill>
        </p:spPr>
        <p:txBody>
          <a:bodyPr wrap="none" rtlCol="0">
            <a:spAutoFit/>
          </a:bodyPr>
          <a:lstStyle/>
          <a:p>
            <a:r>
              <a:rPr lang="tr-TR" sz="1400" dirty="0">
                <a:solidFill>
                  <a:schemeClr val="tx1">
                    <a:lumMod val="85000"/>
                    <a:lumOff val="15000"/>
                  </a:schemeClr>
                </a:solidFill>
              </a:rPr>
              <a:t>Moment alınan nokta</a:t>
            </a:r>
          </a:p>
        </p:txBody>
      </p:sp>
      <p:sp>
        <p:nvSpPr>
          <p:cNvPr id="22" name="Metin kutusu 21"/>
          <p:cNvSpPr txBox="1"/>
          <p:nvPr/>
        </p:nvSpPr>
        <p:spPr>
          <a:xfrm>
            <a:off x="1461078" y="3050376"/>
            <a:ext cx="4120955" cy="307777"/>
          </a:xfrm>
          <a:prstGeom prst="rect">
            <a:avLst/>
          </a:prstGeom>
          <a:solidFill>
            <a:schemeClr val="accent2">
              <a:lumMod val="40000"/>
              <a:lumOff val="60000"/>
            </a:schemeClr>
          </a:solidFill>
        </p:spPr>
        <p:txBody>
          <a:bodyPr wrap="square" rtlCol="0">
            <a:spAutoFit/>
          </a:bodyPr>
          <a:lstStyle/>
          <a:p>
            <a:r>
              <a:rPr lang="tr-TR" sz="1400" dirty="0">
                <a:solidFill>
                  <a:schemeClr val="tx1">
                    <a:lumMod val="85000"/>
                    <a:lumOff val="15000"/>
                  </a:schemeClr>
                </a:solidFill>
              </a:rPr>
              <a:t>Kuvvet hattı üzerindeki koordinatları bilinen bir nokta </a:t>
            </a:r>
          </a:p>
        </p:txBody>
      </p:sp>
      <p:sp>
        <p:nvSpPr>
          <p:cNvPr id="21" name="Dikdörtgen 20"/>
          <p:cNvSpPr/>
          <p:nvPr/>
        </p:nvSpPr>
        <p:spPr>
          <a:xfrm>
            <a:off x="2776509" y="2671432"/>
            <a:ext cx="702787" cy="307777"/>
          </a:xfrm>
          <a:prstGeom prst="rect">
            <a:avLst/>
          </a:prstGeom>
          <a:solidFill>
            <a:schemeClr val="accent2">
              <a:lumMod val="40000"/>
              <a:lumOff val="60000"/>
            </a:schemeClr>
          </a:solidFill>
        </p:spPr>
        <p:txBody>
          <a:bodyPr wrap="square">
            <a:spAutoFit/>
          </a:bodyPr>
          <a:lstStyle/>
          <a:p>
            <a:r>
              <a:rPr lang="tr-TR" sz="1400" dirty="0"/>
              <a:t>Kuvvet</a:t>
            </a:r>
          </a:p>
        </p:txBody>
      </p:sp>
      <p:sp>
        <p:nvSpPr>
          <p:cNvPr id="25" name="Serbest Form 24"/>
          <p:cNvSpPr/>
          <p:nvPr/>
        </p:nvSpPr>
        <p:spPr>
          <a:xfrm>
            <a:off x="1802005" y="2410413"/>
            <a:ext cx="309093" cy="360609"/>
          </a:xfrm>
          <a:custGeom>
            <a:avLst/>
            <a:gdLst>
              <a:gd name="connsiteX0" fmla="*/ 309093 w 309093"/>
              <a:gd name="connsiteY0" fmla="*/ 0 h 360609"/>
              <a:gd name="connsiteX1" fmla="*/ 0 w 309093"/>
              <a:gd name="connsiteY1" fmla="*/ 360609 h 360609"/>
            </a:gdLst>
            <a:ahLst/>
            <a:cxnLst>
              <a:cxn ang="0">
                <a:pos x="connsiteX0" y="connsiteY0"/>
              </a:cxn>
              <a:cxn ang="0">
                <a:pos x="connsiteX1" y="connsiteY1"/>
              </a:cxn>
            </a:cxnLst>
            <a:rect l="l" t="t" r="r" b="b"/>
            <a:pathLst>
              <a:path w="309093" h="360609">
                <a:moveTo>
                  <a:pt x="309093" y="0"/>
                </a:moveTo>
                <a:lnTo>
                  <a:pt x="0" y="36060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7" name="Düz Bağlayıcı 26"/>
          <p:cNvCxnSpPr/>
          <p:nvPr/>
        </p:nvCxnSpPr>
        <p:spPr>
          <a:xfrm>
            <a:off x="2258525" y="2437897"/>
            <a:ext cx="0" cy="6124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Düz Bağlayıcı 29"/>
          <p:cNvCxnSpPr/>
          <p:nvPr/>
        </p:nvCxnSpPr>
        <p:spPr>
          <a:xfrm>
            <a:off x="2609416" y="2494421"/>
            <a:ext cx="145278" cy="2054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Metin kutusu 36"/>
              <p:cNvSpPr txBox="1"/>
              <p:nvPr/>
            </p:nvSpPr>
            <p:spPr>
              <a:xfrm>
                <a:off x="179512" y="3645024"/>
                <a:ext cx="8821774" cy="289823"/>
              </a:xfrm>
              <a:prstGeom prst="rect">
                <a:avLst/>
              </a:prstGeom>
              <a:noFill/>
            </p:spPr>
            <p:txBody>
              <a:bodyPr wrap="none" lIns="0" tIns="0" rIns="0" bIns="0" rtlCol="0">
                <a:spAutoFit/>
              </a:bodyPr>
              <a:lstStyle/>
              <a:p>
                <a14:m>
                  <m:oMath xmlns:m="http://schemas.openxmlformats.org/officeDocument/2006/math">
                    <m:acc>
                      <m:accPr>
                        <m:chr m:val="⃗"/>
                        <m:ctrlPr>
                          <a:rPr lang="tr-TR" sz="1500" i="1" smtClean="0">
                            <a:latin typeface="Cambria Math" panose="02040503050406030204" pitchFamily="18" charset="0"/>
                          </a:rPr>
                        </m:ctrlPr>
                      </m:accPr>
                      <m:e>
                        <m:sSub>
                          <m:sSubPr>
                            <m:ctrlPr>
                              <a:rPr lang="tr-TR" sz="1500" i="1" smtClean="0">
                                <a:latin typeface="Cambria Math" panose="02040503050406030204" pitchFamily="18" charset="0"/>
                              </a:rPr>
                            </m:ctrlPr>
                          </m:sSubPr>
                          <m:e>
                            <m:r>
                              <a:rPr lang="tr-TR" sz="1500" b="0" i="1" smtClean="0">
                                <a:latin typeface="Cambria Math" panose="02040503050406030204" pitchFamily="18" charset="0"/>
                              </a:rPr>
                              <m:t>𝑀</m:t>
                            </m:r>
                          </m:e>
                          <m:sub>
                            <m:r>
                              <a:rPr lang="tr-TR" sz="1500" b="0" i="1" smtClean="0">
                                <a:latin typeface="Cambria Math" panose="02040503050406030204" pitchFamily="18" charset="0"/>
                              </a:rPr>
                              <m:t>𝐷</m:t>
                            </m:r>
                          </m:sub>
                        </m:sSub>
                      </m:e>
                    </m:acc>
                    <m:r>
                      <a:rPr lang="tr-TR" sz="1500" i="1" smtClean="0">
                        <a:latin typeface="Cambria Math" panose="02040503050406030204" pitchFamily="18" charset="0"/>
                      </a:rPr>
                      <m:t>=</m:t>
                    </m:r>
                    <m:r>
                      <a:rPr lang="tr-TR" sz="1500" b="0" i="1" smtClean="0">
                        <a:latin typeface="Cambria Math" panose="02040503050406030204" pitchFamily="18" charset="0"/>
                      </a:rPr>
                      <m:t>[(−</m:t>
                    </m:r>
                    <m:acc>
                      <m:accPr>
                        <m:chr m:val="⃗"/>
                        <m:ctrlPr>
                          <a:rPr lang="tr-TR" sz="1500" b="0" i="1" smtClean="0">
                            <a:latin typeface="Cambria Math" panose="02040503050406030204" pitchFamily="18" charset="0"/>
                          </a:rPr>
                        </m:ctrlPr>
                      </m:accPr>
                      <m:e>
                        <m:r>
                          <a:rPr lang="tr-TR" sz="1500" b="0" i="1" smtClean="0">
                            <a:latin typeface="Cambria Math" panose="02040503050406030204" pitchFamily="18" charset="0"/>
                          </a:rPr>
                          <m:t>𝑖</m:t>
                        </m:r>
                      </m:e>
                    </m:acc>
                    <m:r>
                      <a:rPr lang="tr-TR" sz="1500" i="1">
                        <a:latin typeface="Cambria Math" panose="02040503050406030204" pitchFamily="18" charset="0"/>
                      </a:rPr>
                      <m:t>−</m:t>
                    </m:r>
                    <m:acc>
                      <m:accPr>
                        <m:chr m:val="⃗"/>
                        <m:ctrlPr>
                          <a:rPr lang="tr-TR" sz="1500" i="1">
                            <a:latin typeface="Cambria Math" panose="02040503050406030204" pitchFamily="18" charset="0"/>
                          </a:rPr>
                        </m:ctrlPr>
                      </m:accPr>
                      <m:e>
                        <m:r>
                          <a:rPr lang="tr-TR" sz="1500" b="0" i="1" smtClean="0">
                            <a:latin typeface="Cambria Math" panose="02040503050406030204" pitchFamily="18" charset="0"/>
                          </a:rPr>
                          <m:t>𝑗</m:t>
                        </m:r>
                        <m:r>
                          <a:rPr lang="tr-TR" sz="1500" b="0" i="1" smtClean="0">
                            <a:latin typeface="Cambria Math" panose="02040503050406030204" pitchFamily="18" charset="0"/>
                          </a:rPr>
                          <m:t>)</m:t>
                        </m:r>
                      </m:e>
                    </m:acc>
                    <m:r>
                      <m:rPr>
                        <m:sty m:val="p"/>
                      </m:rPr>
                      <a:rPr lang="tr-TR" sz="1500" b="0" i="0" smtClean="0">
                        <a:latin typeface="Cambria Math" panose="02040503050406030204" pitchFamily="18" charset="0"/>
                      </a:rPr>
                      <m:t>x</m:t>
                    </m:r>
                    <m:r>
                      <a:rPr lang="tr-TR" sz="1500" b="0" i="0" smtClean="0">
                        <a:latin typeface="Cambria Math" panose="02040503050406030204" pitchFamily="18" charset="0"/>
                      </a:rPr>
                      <m:t> (</m:t>
                    </m:r>
                    <m:sSub>
                      <m:sSubPr>
                        <m:ctrlPr>
                          <a:rPr lang="tr-TR" sz="1500" i="1">
                            <a:latin typeface="Cambria Math" panose="02040503050406030204" pitchFamily="18" charset="0"/>
                          </a:rPr>
                        </m:ctrlPr>
                      </m:sSubPr>
                      <m:e>
                        <m:r>
                          <a:rPr lang="tr-TR" sz="1500" i="1">
                            <a:latin typeface="Cambria Math" panose="02040503050406030204" pitchFamily="18" charset="0"/>
                          </a:rPr>
                          <m:t>𝐴</m:t>
                        </m:r>
                      </m:e>
                      <m:sub>
                        <m:r>
                          <a:rPr lang="tr-TR" sz="1500" i="1">
                            <a:latin typeface="Cambria Math" panose="02040503050406030204" pitchFamily="18" charset="0"/>
                          </a:rPr>
                          <m:t>𝑦</m:t>
                        </m:r>
                      </m:sub>
                    </m:sSub>
                    <m:acc>
                      <m:accPr>
                        <m:chr m:val="⃗"/>
                        <m:ctrlPr>
                          <a:rPr lang="tr-TR" sz="1500" i="1">
                            <a:latin typeface="Cambria Math" panose="02040503050406030204" pitchFamily="18" charset="0"/>
                          </a:rPr>
                        </m:ctrlPr>
                      </m:accPr>
                      <m:e>
                        <m:r>
                          <a:rPr lang="tr-TR" sz="1500" i="1">
                            <a:latin typeface="Cambria Math" panose="02040503050406030204" pitchFamily="18" charset="0"/>
                          </a:rPr>
                          <m:t>𝑗</m:t>
                        </m:r>
                      </m:e>
                    </m:acc>
                    <m:r>
                      <a:rPr lang="tr-TR" sz="1500" i="1">
                        <a:latin typeface="Cambria Math" panose="02040503050406030204" pitchFamily="18" charset="0"/>
                      </a:rPr>
                      <m:t>+</m:t>
                    </m:r>
                    <m:sSub>
                      <m:sSubPr>
                        <m:ctrlPr>
                          <a:rPr lang="tr-TR" sz="1500" i="1">
                            <a:latin typeface="Cambria Math" panose="02040503050406030204" pitchFamily="18" charset="0"/>
                          </a:rPr>
                        </m:ctrlPr>
                      </m:sSubPr>
                      <m:e>
                        <m:r>
                          <a:rPr lang="tr-TR" sz="1500" i="1">
                            <a:latin typeface="Cambria Math" panose="02040503050406030204" pitchFamily="18" charset="0"/>
                          </a:rPr>
                          <m:t>𝐴</m:t>
                        </m:r>
                      </m:e>
                      <m:sub>
                        <m:r>
                          <a:rPr lang="tr-TR" sz="1500" i="1">
                            <a:latin typeface="Cambria Math" panose="02040503050406030204" pitchFamily="18" charset="0"/>
                          </a:rPr>
                          <m:t>𝑧</m:t>
                        </m:r>
                      </m:sub>
                    </m:sSub>
                    <m:acc>
                      <m:accPr>
                        <m:chr m:val="⃗"/>
                        <m:ctrlPr>
                          <a:rPr lang="tr-TR" sz="1500" i="1">
                            <a:latin typeface="Cambria Math" panose="02040503050406030204" pitchFamily="18" charset="0"/>
                          </a:rPr>
                        </m:ctrlPr>
                      </m:accPr>
                      <m:e>
                        <m:r>
                          <a:rPr lang="tr-TR" sz="1500" i="1">
                            <a:latin typeface="Cambria Math" panose="02040503050406030204" pitchFamily="18" charset="0"/>
                          </a:rPr>
                          <m:t>𝑘</m:t>
                        </m:r>
                      </m:e>
                    </m:acc>
                  </m:oMath>
                </a14:m>
                <a:r>
                  <a:rPr lang="tr-TR" sz="1500" dirty="0"/>
                  <a:t>)]+[(</a:t>
                </a:r>
                <a14:m>
                  <m:oMath xmlns:m="http://schemas.openxmlformats.org/officeDocument/2006/math">
                    <m:r>
                      <a:rPr lang="tr-TR" sz="1500" i="1">
                        <a:latin typeface="Cambria Math" panose="02040503050406030204" pitchFamily="18" charset="0"/>
                      </a:rPr>
                      <m:t>−</m:t>
                    </m:r>
                    <m:acc>
                      <m:accPr>
                        <m:chr m:val="⃗"/>
                        <m:ctrlPr>
                          <a:rPr lang="tr-TR" sz="1500" i="1">
                            <a:latin typeface="Cambria Math" panose="02040503050406030204" pitchFamily="18" charset="0"/>
                          </a:rPr>
                        </m:ctrlPr>
                      </m:accPr>
                      <m:e>
                        <m:r>
                          <a:rPr lang="tr-TR" sz="1500" i="1">
                            <a:latin typeface="Cambria Math" panose="02040503050406030204" pitchFamily="18" charset="0"/>
                          </a:rPr>
                          <m:t>𝑗</m:t>
                        </m:r>
                        <m:r>
                          <a:rPr lang="tr-TR" sz="1500" i="1">
                            <a:latin typeface="Cambria Math" panose="02040503050406030204" pitchFamily="18" charset="0"/>
                          </a:rPr>
                          <m:t>)</m:t>
                        </m:r>
                      </m:e>
                    </m:acc>
                    <m:r>
                      <a:rPr lang="tr-TR" sz="1500" b="0" i="1" smtClean="0">
                        <a:latin typeface="Cambria Math" panose="02040503050406030204" pitchFamily="18" charset="0"/>
                      </a:rPr>
                      <m:t>𝑥</m:t>
                    </m:r>
                    <m:r>
                      <a:rPr lang="tr-TR" sz="1500" b="0" i="1" smtClean="0">
                        <a:latin typeface="Cambria Math" panose="02040503050406030204" pitchFamily="18" charset="0"/>
                      </a:rPr>
                      <m:t>(0.285</m:t>
                    </m:r>
                    <m:sSub>
                      <m:sSubPr>
                        <m:ctrlPr>
                          <a:rPr lang="tr-TR" sz="1500" i="1">
                            <a:latin typeface="Cambria Math" panose="02040503050406030204" pitchFamily="18" charset="0"/>
                          </a:rPr>
                        </m:ctrlPr>
                      </m:sSubPr>
                      <m:e>
                        <m:r>
                          <a:rPr lang="tr-TR" sz="1500" i="1">
                            <a:latin typeface="Cambria Math" panose="02040503050406030204" pitchFamily="18" charset="0"/>
                          </a:rPr>
                          <m:t>𝑇</m:t>
                        </m:r>
                      </m:e>
                      <m:sub>
                        <m:r>
                          <a:rPr lang="tr-TR" sz="1500" i="1">
                            <a:latin typeface="Cambria Math" panose="02040503050406030204" pitchFamily="18" charset="0"/>
                          </a:rPr>
                          <m:t>𝐵𝐶</m:t>
                        </m:r>
                      </m:sub>
                    </m:sSub>
                    <m:acc>
                      <m:accPr>
                        <m:chr m:val="⃗"/>
                        <m:ctrlPr>
                          <a:rPr lang="tr-TR" sz="1500" i="1">
                            <a:latin typeface="Cambria Math" panose="02040503050406030204" pitchFamily="18" charset="0"/>
                          </a:rPr>
                        </m:ctrlPr>
                      </m:accPr>
                      <m:e>
                        <m:r>
                          <a:rPr lang="tr-TR" sz="1500" i="1">
                            <a:latin typeface="Cambria Math" panose="02040503050406030204" pitchFamily="18" charset="0"/>
                          </a:rPr>
                          <m:t>𝑖</m:t>
                        </m:r>
                      </m:e>
                    </m:acc>
                    <m:r>
                      <m:rPr>
                        <m:nor/>
                      </m:rPr>
                      <a:rPr lang="tr-TR" sz="1500" dirty="0"/>
                      <m:t>−</m:t>
                    </m:r>
                    <m:r>
                      <a:rPr lang="tr-TR" sz="1500" i="1">
                        <a:latin typeface="Cambria Math" panose="02040503050406030204" pitchFamily="18" charset="0"/>
                      </a:rPr>
                      <m:t>0.428</m:t>
                    </m:r>
                    <m:sSub>
                      <m:sSubPr>
                        <m:ctrlPr>
                          <a:rPr lang="tr-TR" sz="1500" i="1">
                            <a:latin typeface="Cambria Math" panose="02040503050406030204" pitchFamily="18" charset="0"/>
                          </a:rPr>
                        </m:ctrlPr>
                      </m:sSubPr>
                      <m:e>
                        <m:r>
                          <a:rPr lang="tr-TR" sz="1500" i="1">
                            <a:latin typeface="Cambria Math" panose="02040503050406030204" pitchFamily="18" charset="0"/>
                          </a:rPr>
                          <m:t>𝑇</m:t>
                        </m:r>
                      </m:e>
                      <m:sub>
                        <m:r>
                          <a:rPr lang="tr-TR" sz="1500" i="1">
                            <a:latin typeface="Cambria Math" panose="02040503050406030204" pitchFamily="18" charset="0"/>
                          </a:rPr>
                          <m:t>𝐵𝐶</m:t>
                        </m:r>
                      </m:sub>
                    </m:sSub>
                    <m:acc>
                      <m:accPr>
                        <m:chr m:val="⃗"/>
                        <m:ctrlPr>
                          <a:rPr lang="tr-TR" sz="1500" i="1">
                            <a:latin typeface="Cambria Math" panose="02040503050406030204" pitchFamily="18" charset="0"/>
                          </a:rPr>
                        </m:ctrlPr>
                      </m:accPr>
                      <m:e>
                        <m:r>
                          <a:rPr lang="tr-TR" sz="1500" i="1">
                            <a:latin typeface="Cambria Math" panose="02040503050406030204" pitchFamily="18" charset="0"/>
                          </a:rPr>
                          <m:t>𝑗</m:t>
                        </m:r>
                      </m:e>
                    </m:acc>
                    <m:r>
                      <m:rPr>
                        <m:nor/>
                      </m:rPr>
                      <a:rPr lang="tr-TR" sz="1500" b="0" i="0" smtClean="0">
                        <a:latin typeface="Cambria Math" panose="02040503050406030204" pitchFamily="18" charset="0"/>
                      </a:rPr>
                      <m:t>−</m:t>
                    </m:r>
                    <m:r>
                      <a:rPr lang="tr-TR" sz="1500" i="1">
                        <a:latin typeface="Cambria Math" panose="02040503050406030204" pitchFamily="18" charset="0"/>
                      </a:rPr>
                      <m:t>0.857</m:t>
                    </m:r>
                    <m:sSub>
                      <m:sSubPr>
                        <m:ctrlPr>
                          <a:rPr lang="tr-TR" sz="1500" i="1">
                            <a:latin typeface="Cambria Math" panose="02040503050406030204" pitchFamily="18" charset="0"/>
                          </a:rPr>
                        </m:ctrlPr>
                      </m:sSubPr>
                      <m:e>
                        <m:r>
                          <a:rPr lang="tr-TR" sz="1500" i="1">
                            <a:latin typeface="Cambria Math" panose="02040503050406030204" pitchFamily="18" charset="0"/>
                          </a:rPr>
                          <m:t>𝑇</m:t>
                        </m:r>
                      </m:e>
                      <m:sub>
                        <m:r>
                          <a:rPr lang="tr-TR" sz="1500" i="1">
                            <a:latin typeface="Cambria Math" panose="02040503050406030204" pitchFamily="18" charset="0"/>
                          </a:rPr>
                          <m:t>𝐵𝐶</m:t>
                        </m:r>
                      </m:sub>
                    </m:sSub>
                    <m:acc>
                      <m:accPr>
                        <m:chr m:val="⃗"/>
                        <m:ctrlPr>
                          <a:rPr lang="tr-TR" sz="1500" i="1">
                            <a:latin typeface="Cambria Math" panose="02040503050406030204" pitchFamily="18" charset="0"/>
                          </a:rPr>
                        </m:ctrlPr>
                      </m:accPr>
                      <m:e>
                        <m:r>
                          <a:rPr lang="tr-TR" sz="1500" i="1">
                            <a:latin typeface="Cambria Math" panose="02040503050406030204" pitchFamily="18" charset="0"/>
                          </a:rPr>
                          <m:t>𝑘</m:t>
                        </m:r>
                      </m:e>
                    </m:acc>
                    <m:r>
                      <a:rPr lang="tr-TR" sz="1500" b="0" i="1" smtClean="0">
                        <a:latin typeface="Cambria Math" panose="02040503050406030204" pitchFamily="18" charset="0"/>
                      </a:rPr>
                      <m:t>)]+[(−0.5</m:t>
                    </m:r>
                    <m:acc>
                      <m:accPr>
                        <m:chr m:val="⃗"/>
                        <m:ctrlPr>
                          <a:rPr lang="tr-TR" sz="1500" i="1">
                            <a:latin typeface="Cambria Math" panose="02040503050406030204" pitchFamily="18" charset="0"/>
                          </a:rPr>
                        </m:ctrlPr>
                      </m:accPr>
                      <m:e>
                        <m:r>
                          <a:rPr lang="tr-TR" sz="1500" i="1">
                            <a:latin typeface="Cambria Math" panose="02040503050406030204" pitchFamily="18" charset="0"/>
                          </a:rPr>
                          <m:t>𝑗</m:t>
                        </m:r>
                      </m:e>
                    </m:acc>
                    <m:r>
                      <m:rPr>
                        <m:nor/>
                      </m:rPr>
                      <a:rPr lang="tr-TR" sz="1500" b="0" i="0" smtClean="0">
                        <a:latin typeface="Cambria Math" panose="02040503050406030204" pitchFamily="18" charset="0"/>
                      </a:rPr>
                      <m:t>)</m:t>
                    </m:r>
                    <m:r>
                      <m:rPr>
                        <m:nor/>
                      </m:rPr>
                      <a:rPr lang="tr-TR" sz="1500" b="0" i="0" smtClean="0">
                        <a:latin typeface="Cambria Math" panose="02040503050406030204" pitchFamily="18" charset="0"/>
                      </a:rPr>
                      <m:t>x</m:t>
                    </m:r>
                    <m:r>
                      <m:rPr>
                        <m:nor/>
                      </m:rPr>
                      <a:rPr lang="tr-TR" sz="1500" b="0" i="0" smtClean="0">
                        <a:latin typeface="Cambria Math" panose="02040503050406030204" pitchFamily="18" charset="0"/>
                      </a:rPr>
                      <m:t> (200</m:t>
                    </m:r>
                    <m:acc>
                      <m:accPr>
                        <m:chr m:val="⃗"/>
                        <m:ctrlPr>
                          <a:rPr lang="tr-TR" sz="1500" b="0" i="1" smtClean="0">
                            <a:latin typeface="Cambria Math" panose="02040503050406030204" pitchFamily="18" charset="0"/>
                          </a:rPr>
                        </m:ctrlPr>
                      </m:accPr>
                      <m:e>
                        <m:r>
                          <a:rPr lang="tr-TR" sz="1500" b="0" i="1" smtClean="0">
                            <a:latin typeface="Cambria Math" panose="02040503050406030204" pitchFamily="18" charset="0"/>
                          </a:rPr>
                          <m:t>𝑘</m:t>
                        </m:r>
                      </m:e>
                    </m:acc>
                    <m:r>
                      <a:rPr lang="tr-TR" sz="1500" b="0" i="1" smtClean="0">
                        <a:latin typeface="Cambria Math" panose="02040503050406030204" pitchFamily="18" charset="0"/>
                      </a:rPr>
                      <m:t>−100</m:t>
                    </m:r>
                    <m:acc>
                      <m:accPr>
                        <m:chr m:val="⃗"/>
                        <m:ctrlPr>
                          <a:rPr lang="tr-TR" sz="1500" i="1">
                            <a:latin typeface="Cambria Math" panose="02040503050406030204" pitchFamily="18" charset="0"/>
                          </a:rPr>
                        </m:ctrlPr>
                      </m:accPr>
                      <m:e>
                        <m:r>
                          <a:rPr lang="tr-TR" sz="1500" b="0" i="1" smtClean="0">
                            <a:latin typeface="Cambria Math" panose="02040503050406030204" pitchFamily="18" charset="0"/>
                          </a:rPr>
                          <m:t>𝑖</m:t>
                        </m:r>
                      </m:e>
                    </m:acc>
                    <m:r>
                      <a:rPr lang="tr-TR" sz="1500" i="1">
                        <a:latin typeface="Cambria Math" panose="02040503050406030204" pitchFamily="18" charset="0"/>
                      </a:rPr>
                      <m:t>)]=0</m:t>
                    </m:r>
                  </m:oMath>
                </a14:m>
                <a:endParaRPr lang="tr-TR" sz="1500" dirty="0"/>
              </a:p>
            </p:txBody>
          </p:sp>
        </mc:Choice>
        <mc:Fallback xmlns="">
          <p:sp>
            <p:nvSpPr>
              <p:cNvPr id="37" name="Metin kutusu 36"/>
              <p:cNvSpPr txBox="1">
                <a:spLocks noRot="1" noChangeAspect="1" noMove="1" noResize="1" noEditPoints="1" noAdjustHandles="1" noChangeArrowheads="1" noChangeShapeType="1" noTextEdit="1"/>
              </p:cNvSpPr>
              <p:nvPr/>
            </p:nvSpPr>
            <p:spPr>
              <a:xfrm>
                <a:off x="179512" y="3645024"/>
                <a:ext cx="8821774" cy="289823"/>
              </a:xfrm>
              <a:prstGeom prst="rect">
                <a:avLst/>
              </a:prstGeom>
              <a:blipFill>
                <a:blip r:embed="rId7"/>
                <a:stretch>
                  <a:fillRect l="-760" t="-12766" b="-3404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6" name="Dikdörtgen 35"/>
              <p:cNvSpPr/>
              <p:nvPr/>
            </p:nvSpPr>
            <p:spPr>
              <a:xfrm>
                <a:off x="179512" y="633010"/>
                <a:ext cx="7776864" cy="707758"/>
              </a:xfrm>
              <a:prstGeom prst="rect">
                <a:avLst/>
              </a:prstGeom>
            </p:spPr>
            <p:txBody>
              <a:bodyPr wrap="square">
                <a:spAutoFit/>
              </a:bodyPr>
              <a:lstStyle/>
              <a:p>
                <a:pPr marL="285750" indent="-285750">
                  <a:buFont typeface="Arial" panose="020B0604020202020204" pitchFamily="34" charset="0"/>
                  <a:buChar char="•"/>
                </a:pPr>
                <a:r>
                  <a:rPr lang="tr-TR" sz="1600" dirty="0"/>
                  <a:t>A </a:t>
                </a:r>
                <a:r>
                  <a:rPr lang="tr-TR" sz="1600" dirty="0" err="1"/>
                  <a:t>daki</a:t>
                </a:r>
                <a:r>
                  <a:rPr lang="tr-TR" sz="1600" dirty="0"/>
                  <a:t> bileşke kuvvet : </a:t>
                </a:r>
                <a14:m>
                  <m:oMath xmlns:m="http://schemas.openxmlformats.org/officeDocument/2006/math">
                    <m:sSub>
                      <m:sSubPr>
                        <m:ctrlPr>
                          <a:rPr lang="tr-TR" sz="1600" i="1">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i="1">
                                <a:latin typeface="Cambria Math" panose="02040503050406030204" pitchFamily="18" charset="0"/>
                              </a:rPr>
                              <m:t>𝐹</m:t>
                            </m:r>
                          </m:e>
                        </m:acc>
                      </m:e>
                      <m:sub>
                        <m:r>
                          <a:rPr lang="tr-TR" sz="1600" i="1">
                            <a:latin typeface="Cambria Math" panose="02040503050406030204" pitchFamily="18" charset="0"/>
                          </a:rPr>
                          <m:t>𝐴</m:t>
                        </m:r>
                      </m:sub>
                    </m:sSub>
                    <m:r>
                      <a:rPr lang="tr-TR" sz="1600" b="0" i="1" smtClean="0">
                        <a:latin typeface="Cambria Math" panose="02040503050406030204" pitchFamily="18" charset="0"/>
                      </a:rPr>
                      <m:t>=</m:t>
                    </m:r>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𝐴</m:t>
                        </m:r>
                      </m:e>
                      <m:sub>
                        <m:r>
                          <a:rPr lang="tr-TR" sz="1600" b="0" i="1" smtClean="0">
                            <a:latin typeface="Cambria Math" panose="02040503050406030204" pitchFamily="18" charset="0"/>
                          </a:rPr>
                          <m:t>𝑦</m:t>
                        </m:r>
                      </m:sub>
                    </m:sSub>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𝑗</m:t>
                        </m:r>
                      </m:e>
                    </m:acc>
                    <m:r>
                      <a:rPr lang="tr-TR" sz="1600" b="0" i="1" smtClean="0">
                        <a:latin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rPr>
                          <m:t>𝐴</m:t>
                        </m:r>
                      </m:e>
                      <m:sub>
                        <m:r>
                          <a:rPr lang="tr-TR" sz="1600" b="0" i="1" smtClean="0">
                            <a:latin typeface="Cambria Math" panose="02040503050406030204" pitchFamily="18" charset="0"/>
                          </a:rPr>
                          <m:t>𝑧</m:t>
                        </m:r>
                      </m:sub>
                    </m:sSub>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𝑘</m:t>
                        </m:r>
                      </m:e>
                    </m:acc>
                  </m:oMath>
                </a14:m>
                <a:endParaRPr lang="tr-TR" sz="1600" dirty="0"/>
              </a:p>
              <a:p>
                <a:pPr marL="285750" indent="-285750">
                  <a:buFont typeface="Arial" panose="020B0604020202020204" pitchFamily="34" charset="0"/>
                  <a:buChar char="•"/>
                </a:pPr>
                <a:r>
                  <a:rPr lang="tr-TR" sz="1600" dirty="0"/>
                  <a:t>D deki bileşke kuvvet : </a:t>
                </a:r>
                <a14:m>
                  <m:oMath xmlns:m="http://schemas.openxmlformats.org/officeDocument/2006/math">
                    <m:sSub>
                      <m:sSubPr>
                        <m:ctrlPr>
                          <a:rPr lang="tr-TR" sz="1600" i="1">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i="1">
                                <a:latin typeface="Cambria Math" panose="02040503050406030204" pitchFamily="18" charset="0"/>
                              </a:rPr>
                              <m:t>𝐹</m:t>
                            </m:r>
                          </m:e>
                        </m:acc>
                      </m:e>
                      <m:sub>
                        <m:r>
                          <a:rPr lang="tr-TR" sz="1600" b="0" i="1" smtClean="0">
                            <a:latin typeface="Cambria Math" panose="02040503050406030204" pitchFamily="18" charset="0"/>
                          </a:rPr>
                          <m:t>𝐷</m:t>
                        </m:r>
                      </m:sub>
                    </m:sSub>
                    <m:r>
                      <a:rPr lang="tr-TR" sz="1600" i="1">
                        <a:latin typeface="Cambria Math" panose="02040503050406030204" pitchFamily="18" charset="0"/>
                      </a:rPr>
                      <m:t>=</m:t>
                    </m:r>
                    <m:sSub>
                      <m:sSubPr>
                        <m:ctrlPr>
                          <a:rPr lang="tr-TR" sz="1600" i="1">
                            <a:latin typeface="Cambria Math" panose="02040503050406030204" pitchFamily="18" charset="0"/>
                          </a:rPr>
                        </m:ctrlPr>
                      </m:sSubPr>
                      <m:e>
                        <m:sSub>
                          <m:sSubPr>
                            <m:ctrlPr>
                              <a:rPr lang="tr-TR" sz="1600" i="1">
                                <a:latin typeface="Cambria Math" panose="02040503050406030204" pitchFamily="18" charset="0"/>
                              </a:rPr>
                            </m:ctrlPr>
                          </m:sSubPr>
                          <m:e>
                            <m:r>
                              <a:rPr lang="tr-TR" sz="1600" i="1">
                                <a:latin typeface="Cambria Math" panose="02040503050406030204" pitchFamily="18" charset="0"/>
                              </a:rPr>
                              <m:t>𝐷</m:t>
                            </m:r>
                          </m:e>
                          <m:sub>
                            <m:r>
                              <a:rPr lang="tr-TR" sz="1600" b="0" i="1" smtClean="0">
                                <a:latin typeface="Cambria Math" panose="02040503050406030204" pitchFamily="18" charset="0"/>
                              </a:rPr>
                              <m:t>𝑥</m:t>
                            </m:r>
                          </m:sub>
                        </m:sSub>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𝑖</m:t>
                            </m:r>
                          </m:e>
                        </m:acc>
                        <m:r>
                          <a:rPr lang="tr-TR" sz="1600" b="0" i="1" smtClean="0">
                            <a:latin typeface="Cambria Math" panose="02040503050406030204" pitchFamily="18" charset="0"/>
                          </a:rPr>
                          <m:t>+</m:t>
                        </m:r>
                        <m:r>
                          <a:rPr lang="tr-TR" sz="1600" b="0" i="1" smtClean="0">
                            <a:latin typeface="Cambria Math" panose="02040503050406030204" pitchFamily="18" charset="0"/>
                          </a:rPr>
                          <m:t>𝐷</m:t>
                        </m:r>
                      </m:e>
                      <m:sub>
                        <m:r>
                          <a:rPr lang="tr-TR" sz="1600" i="1">
                            <a:latin typeface="Cambria Math" panose="02040503050406030204" pitchFamily="18" charset="0"/>
                          </a:rPr>
                          <m:t>𝑦</m:t>
                        </m:r>
                      </m:sub>
                    </m:sSub>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m:t>
                    </m:r>
                    <m:sSub>
                      <m:sSubPr>
                        <m:ctrlPr>
                          <a:rPr lang="tr-TR" sz="1600" i="1">
                            <a:latin typeface="Cambria Math" panose="02040503050406030204" pitchFamily="18" charset="0"/>
                          </a:rPr>
                        </m:ctrlPr>
                      </m:sSubPr>
                      <m:e>
                        <m:r>
                          <a:rPr lang="tr-TR" sz="1600" b="0" i="1" smtClean="0">
                            <a:latin typeface="Cambria Math" panose="02040503050406030204" pitchFamily="18" charset="0"/>
                          </a:rPr>
                          <m:t>𝐷</m:t>
                        </m:r>
                      </m:e>
                      <m:sub>
                        <m:r>
                          <a:rPr lang="tr-TR" sz="1600" i="1">
                            <a:latin typeface="Cambria Math" panose="02040503050406030204" pitchFamily="18" charset="0"/>
                          </a:rPr>
                          <m:t>𝑧</m:t>
                        </m:r>
                      </m:sub>
                    </m:sSub>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oMath>
                </a14:m>
                <a:endParaRPr lang="tr-TR" sz="1600" dirty="0"/>
              </a:p>
            </p:txBody>
          </p:sp>
        </mc:Choice>
        <mc:Fallback xmlns="">
          <p:sp>
            <p:nvSpPr>
              <p:cNvPr id="36" name="Dikdörtgen 35"/>
              <p:cNvSpPr>
                <a:spLocks noRot="1" noChangeAspect="1" noMove="1" noResize="1" noEditPoints="1" noAdjustHandles="1" noChangeArrowheads="1" noChangeShapeType="1" noTextEdit="1"/>
              </p:cNvSpPr>
              <p:nvPr/>
            </p:nvSpPr>
            <p:spPr>
              <a:xfrm>
                <a:off x="179512" y="633010"/>
                <a:ext cx="7776864" cy="707758"/>
              </a:xfrm>
              <a:prstGeom prst="rect">
                <a:avLst/>
              </a:prstGeom>
              <a:blipFill>
                <a:blip r:embed="rId8"/>
                <a:stretch>
                  <a:fillRect l="-313" t="-5172" b="-862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8" name="Dikdörtgen 37"/>
              <p:cNvSpPr/>
              <p:nvPr/>
            </p:nvSpPr>
            <p:spPr>
              <a:xfrm>
                <a:off x="82818" y="3998372"/>
                <a:ext cx="5887959" cy="380745"/>
              </a:xfrm>
              <a:prstGeom prst="rect">
                <a:avLst/>
              </a:prstGeom>
            </p:spPr>
            <p:txBody>
              <a:bodyPr wrap="none">
                <a:spAutoFit/>
              </a:bodyPr>
              <a:lstStyle/>
              <a:p>
                <a14:m>
                  <m:oMath xmlns:m="http://schemas.openxmlformats.org/officeDocument/2006/math">
                    <m:acc>
                      <m:accPr>
                        <m:chr m:val="⃗"/>
                        <m:ctrlPr>
                          <a:rPr lang="tr-TR" sz="1500" i="1" smtClean="0">
                            <a:latin typeface="Cambria Math" panose="02040503050406030204" pitchFamily="18" charset="0"/>
                          </a:rPr>
                        </m:ctrlPr>
                      </m:accPr>
                      <m:e>
                        <m:sSub>
                          <m:sSubPr>
                            <m:ctrlPr>
                              <a:rPr lang="tr-TR" sz="1500" i="1">
                                <a:latin typeface="Cambria Math" panose="02040503050406030204" pitchFamily="18" charset="0"/>
                              </a:rPr>
                            </m:ctrlPr>
                          </m:sSubPr>
                          <m:e>
                            <m:r>
                              <a:rPr lang="tr-TR" sz="1500" i="1">
                                <a:latin typeface="Cambria Math" panose="02040503050406030204" pitchFamily="18" charset="0"/>
                              </a:rPr>
                              <m:t>𝑀</m:t>
                            </m:r>
                          </m:e>
                          <m:sub>
                            <m:r>
                              <a:rPr lang="tr-TR" sz="1500" i="1">
                                <a:latin typeface="Cambria Math" panose="02040503050406030204" pitchFamily="18" charset="0"/>
                              </a:rPr>
                              <m:t>𝐷</m:t>
                            </m:r>
                          </m:sub>
                        </m:sSub>
                      </m:e>
                    </m:acc>
                    <m:r>
                      <a:rPr lang="tr-TR" sz="1500" i="1">
                        <a:latin typeface="Cambria Math" panose="02040503050406030204" pitchFamily="18" charset="0"/>
                      </a:rPr>
                      <m:t> </m:t>
                    </m:r>
                    <m:sSub>
                      <m:sSubPr>
                        <m:ctrlPr>
                          <a:rPr lang="tr-TR" sz="1500" i="1" smtClean="0">
                            <a:latin typeface="Cambria Math" panose="02040503050406030204" pitchFamily="18" charset="0"/>
                          </a:rPr>
                        </m:ctrlPr>
                      </m:sSubPr>
                      <m:e>
                        <m:r>
                          <a:rPr lang="tr-TR" sz="1500" b="0" i="1" smtClean="0">
                            <a:latin typeface="Cambria Math" panose="02040503050406030204" pitchFamily="18" charset="0"/>
                          </a:rPr>
                          <m:t>= </m:t>
                        </m:r>
                        <m:r>
                          <a:rPr lang="tr-TR" sz="1500" i="1">
                            <a:latin typeface="Cambria Math" panose="02040503050406030204" pitchFamily="18" charset="0"/>
                          </a:rPr>
                          <m:t>𝐴</m:t>
                        </m:r>
                      </m:e>
                      <m:sub>
                        <m:r>
                          <a:rPr lang="tr-TR" sz="1500" b="0" i="1" smtClean="0">
                            <a:latin typeface="Cambria Math" panose="02040503050406030204" pitchFamily="18" charset="0"/>
                          </a:rPr>
                          <m:t>𝑦</m:t>
                        </m:r>
                      </m:sub>
                    </m:sSub>
                    <m:acc>
                      <m:accPr>
                        <m:chr m:val="⃗"/>
                        <m:ctrlPr>
                          <a:rPr lang="tr-TR" sz="1500" i="1" smtClean="0">
                            <a:latin typeface="Cambria Math" panose="02040503050406030204" pitchFamily="18" charset="0"/>
                          </a:rPr>
                        </m:ctrlPr>
                      </m:accPr>
                      <m:e>
                        <m:r>
                          <a:rPr lang="tr-TR" sz="1500" b="0" i="1" smtClean="0">
                            <a:latin typeface="Cambria Math" panose="02040503050406030204" pitchFamily="18" charset="0"/>
                          </a:rPr>
                          <m:t>𝑘</m:t>
                        </m:r>
                      </m:e>
                    </m:acc>
                    <m:r>
                      <a:rPr lang="tr-TR" sz="1500" b="0" i="1" smtClean="0">
                        <a:latin typeface="Cambria Math" panose="02040503050406030204" pitchFamily="18" charset="0"/>
                      </a:rPr>
                      <m:t>+</m:t>
                    </m:r>
                    <m:sSub>
                      <m:sSubPr>
                        <m:ctrlPr>
                          <a:rPr lang="tr-TR" sz="1500" i="1">
                            <a:latin typeface="Cambria Math" panose="02040503050406030204" pitchFamily="18" charset="0"/>
                          </a:rPr>
                        </m:ctrlPr>
                      </m:sSubPr>
                      <m:e>
                        <m:r>
                          <a:rPr lang="tr-TR" sz="1500" i="1">
                            <a:latin typeface="Cambria Math" panose="02040503050406030204" pitchFamily="18" charset="0"/>
                          </a:rPr>
                          <m:t>𝐴</m:t>
                        </m:r>
                      </m:e>
                      <m:sub>
                        <m:r>
                          <a:rPr lang="tr-TR" sz="1500" i="1">
                            <a:latin typeface="Cambria Math" panose="02040503050406030204" pitchFamily="18" charset="0"/>
                          </a:rPr>
                          <m:t>𝑧</m:t>
                        </m:r>
                      </m:sub>
                    </m:sSub>
                    <m:acc>
                      <m:accPr>
                        <m:chr m:val="⃗"/>
                        <m:ctrlPr>
                          <a:rPr lang="tr-TR" sz="1500" i="1">
                            <a:latin typeface="Cambria Math" panose="02040503050406030204" pitchFamily="18" charset="0"/>
                          </a:rPr>
                        </m:ctrlPr>
                      </m:accPr>
                      <m:e>
                        <m:r>
                          <a:rPr lang="tr-TR" sz="1500" b="0" i="1" smtClean="0">
                            <a:latin typeface="Cambria Math" panose="02040503050406030204" pitchFamily="18" charset="0"/>
                          </a:rPr>
                          <m:t>𝑗</m:t>
                        </m:r>
                      </m:e>
                    </m:acc>
                  </m:oMath>
                </a14:m>
                <a:r>
                  <a:rPr lang="tr-TR" sz="1500" dirty="0"/>
                  <a:t> </a:t>
                </a:r>
                <a14:m>
                  <m:oMath xmlns:m="http://schemas.openxmlformats.org/officeDocument/2006/math">
                    <m:r>
                      <a:rPr lang="tr-TR" sz="1500" b="0" i="0" smtClean="0">
                        <a:latin typeface="Cambria Math" panose="02040503050406030204" pitchFamily="18" charset="0"/>
                      </a:rPr>
                      <m:t>−</m:t>
                    </m:r>
                    <m:r>
                      <a:rPr lang="tr-TR" sz="1500" b="0" i="1" smtClean="0">
                        <a:latin typeface="Cambria Math" panose="02040503050406030204" pitchFamily="18" charset="0"/>
                      </a:rPr>
                      <m:t> </m:t>
                    </m:r>
                    <m:sSub>
                      <m:sSubPr>
                        <m:ctrlPr>
                          <a:rPr lang="tr-TR" sz="1500" i="1">
                            <a:latin typeface="Cambria Math" panose="02040503050406030204" pitchFamily="18" charset="0"/>
                          </a:rPr>
                        </m:ctrlPr>
                      </m:sSubPr>
                      <m:e>
                        <m:r>
                          <a:rPr lang="tr-TR" sz="1500" i="1">
                            <a:latin typeface="Cambria Math" panose="02040503050406030204" pitchFamily="18" charset="0"/>
                          </a:rPr>
                          <m:t>𝐴</m:t>
                        </m:r>
                      </m:e>
                      <m:sub>
                        <m:r>
                          <a:rPr lang="tr-TR" sz="1500" i="1">
                            <a:latin typeface="Cambria Math" panose="02040503050406030204" pitchFamily="18" charset="0"/>
                          </a:rPr>
                          <m:t>𝑧</m:t>
                        </m:r>
                      </m:sub>
                    </m:sSub>
                    <m:acc>
                      <m:accPr>
                        <m:chr m:val="⃗"/>
                        <m:ctrlPr>
                          <a:rPr lang="tr-TR" sz="1500" i="1">
                            <a:latin typeface="Cambria Math" panose="02040503050406030204" pitchFamily="18" charset="0"/>
                          </a:rPr>
                        </m:ctrlPr>
                      </m:accPr>
                      <m:e>
                        <m:r>
                          <a:rPr lang="tr-TR" sz="1500" b="0" i="1" smtClean="0">
                            <a:latin typeface="Cambria Math" panose="02040503050406030204" pitchFamily="18" charset="0"/>
                          </a:rPr>
                          <m:t>𝑖</m:t>
                        </m:r>
                      </m:e>
                    </m:acc>
                    <m:r>
                      <a:rPr lang="tr-TR" sz="1500" b="0" i="1" smtClean="0">
                        <a:latin typeface="Cambria Math" panose="02040503050406030204" pitchFamily="18" charset="0"/>
                      </a:rPr>
                      <m:t>+</m:t>
                    </m:r>
                    <m:sSub>
                      <m:sSubPr>
                        <m:ctrlPr>
                          <a:rPr lang="tr-TR" sz="1500" i="1">
                            <a:latin typeface="Cambria Math" panose="02040503050406030204" pitchFamily="18" charset="0"/>
                          </a:rPr>
                        </m:ctrlPr>
                      </m:sSubPr>
                      <m:e>
                        <m:r>
                          <a:rPr lang="tr-TR" sz="1500" b="0" i="1" smtClean="0">
                            <a:latin typeface="Cambria Math" panose="02040503050406030204" pitchFamily="18" charset="0"/>
                          </a:rPr>
                          <m:t>0.285</m:t>
                        </m:r>
                        <m:r>
                          <a:rPr lang="tr-TR" sz="1500" b="0" i="1" smtClean="0">
                            <a:latin typeface="Cambria Math" panose="02040503050406030204" pitchFamily="18" charset="0"/>
                          </a:rPr>
                          <m:t>𝑇</m:t>
                        </m:r>
                      </m:e>
                      <m:sub>
                        <m:r>
                          <a:rPr lang="tr-TR" sz="1500" b="0" i="1" smtClean="0">
                            <a:latin typeface="Cambria Math" panose="02040503050406030204" pitchFamily="18" charset="0"/>
                          </a:rPr>
                          <m:t>𝐵𝐶</m:t>
                        </m:r>
                      </m:sub>
                    </m:sSub>
                    <m:acc>
                      <m:accPr>
                        <m:chr m:val="⃗"/>
                        <m:ctrlPr>
                          <a:rPr lang="tr-TR" sz="1500" i="1">
                            <a:latin typeface="Cambria Math" panose="02040503050406030204" pitchFamily="18" charset="0"/>
                          </a:rPr>
                        </m:ctrlPr>
                      </m:accPr>
                      <m:e>
                        <m:r>
                          <a:rPr lang="tr-TR" sz="1500" i="1">
                            <a:latin typeface="Cambria Math" panose="02040503050406030204" pitchFamily="18" charset="0"/>
                          </a:rPr>
                          <m:t>𝑘</m:t>
                        </m:r>
                      </m:e>
                    </m:acc>
                    <m:r>
                      <a:rPr lang="tr-TR" sz="1500" b="0" i="0" smtClean="0">
                        <a:latin typeface="Cambria Math" panose="02040503050406030204" pitchFamily="18" charset="0"/>
                      </a:rPr>
                      <m:t>+</m:t>
                    </m:r>
                    <m:sSub>
                      <m:sSubPr>
                        <m:ctrlPr>
                          <a:rPr lang="tr-TR" sz="1500" i="1">
                            <a:latin typeface="Cambria Math" panose="02040503050406030204" pitchFamily="18" charset="0"/>
                          </a:rPr>
                        </m:ctrlPr>
                      </m:sSubPr>
                      <m:e>
                        <m:r>
                          <a:rPr lang="tr-TR" sz="1500" i="1">
                            <a:latin typeface="Cambria Math" panose="02040503050406030204" pitchFamily="18" charset="0"/>
                          </a:rPr>
                          <m:t>0.85</m:t>
                        </m:r>
                        <m:r>
                          <a:rPr lang="tr-TR" sz="1500" b="0" i="1" smtClean="0">
                            <a:latin typeface="Cambria Math" panose="02040503050406030204" pitchFamily="18" charset="0"/>
                          </a:rPr>
                          <m:t>7</m:t>
                        </m:r>
                        <m:r>
                          <a:rPr lang="tr-TR" sz="1500" i="1">
                            <a:latin typeface="Cambria Math" panose="02040503050406030204" pitchFamily="18" charset="0"/>
                          </a:rPr>
                          <m:t>𝑇</m:t>
                        </m:r>
                      </m:e>
                      <m:sub>
                        <m:r>
                          <a:rPr lang="tr-TR" sz="1500" i="1">
                            <a:latin typeface="Cambria Math" panose="02040503050406030204" pitchFamily="18" charset="0"/>
                          </a:rPr>
                          <m:t>𝐵𝐶</m:t>
                        </m:r>
                      </m:sub>
                    </m:sSub>
                    <m:acc>
                      <m:accPr>
                        <m:chr m:val="⃗"/>
                        <m:ctrlPr>
                          <a:rPr lang="tr-TR" sz="1500" i="1">
                            <a:latin typeface="Cambria Math" panose="02040503050406030204" pitchFamily="18" charset="0"/>
                          </a:rPr>
                        </m:ctrlPr>
                      </m:accPr>
                      <m:e>
                        <m:r>
                          <a:rPr lang="tr-TR" sz="1500" b="0" i="1" smtClean="0">
                            <a:latin typeface="Cambria Math" panose="02040503050406030204" pitchFamily="18" charset="0"/>
                          </a:rPr>
                          <m:t>𝑖</m:t>
                        </m:r>
                      </m:e>
                    </m:acc>
                    <m:r>
                      <a:rPr lang="tr-TR" sz="1500" i="1">
                        <a:latin typeface="Cambria Math" panose="02040503050406030204" pitchFamily="18" charset="0"/>
                      </a:rPr>
                      <m:t>−100</m:t>
                    </m:r>
                    <m:acc>
                      <m:accPr>
                        <m:chr m:val="⃗"/>
                        <m:ctrlPr>
                          <a:rPr lang="tr-TR" sz="1500" i="1">
                            <a:latin typeface="Cambria Math" panose="02040503050406030204" pitchFamily="18" charset="0"/>
                          </a:rPr>
                        </m:ctrlPr>
                      </m:accPr>
                      <m:e>
                        <m:r>
                          <a:rPr lang="tr-TR" sz="1500" i="1">
                            <a:latin typeface="Cambria Math" panose="02040503050406030204" pitchFamily="18" charset="0"/>
                          </a:rPr>
                          <m:t>𝑖</m:t>
                        </m:r>
                      </m:e>
                    </m:acc>
                    <m:r>
                      <a:rPr lang="tr-TR" sz="1500" i="1">
                        <a:latin typeface="Cambria Math" panose="02040503050406030204" pitchFamily="18" charset="0"/>
                      </a:rPr>
                      <m:t>−50</m:t>
                    </m:r>
                    <m:acc>
                      <m:accPr>
                        <m:chr m:val="⃗"/>
                        <m:ctrlPr>
                          <a:rPr lang="tr-TR" sz="1500" i="1">
                            <a:latin typeface="Cambria Math" panose="02040503050406030204" pitchFamily="18" charset="0"/>
                          </a:rPr>
                        </m:ctrlPr>
                      </m:accPr>
                      <m:e>
                        <m:r>
                          <a:rPr lang="tr-TR" sz="1500" i="1">
                            <a:latin typeface="Cambria Math" panose="02040503050406030204" pitchFamily="18" charset="0"/>
                          </a:rPr>
                          <m:t>𝑘</m:t>
                        </m:r>
                      </m:e>
                    </m:acc>
                    <m:r>
                      <a:rPr lang="tr-TR" sz="1500" b="0" i="1" smtClean="0">
                        <a:latin typeface="Cambria Math" panose="02040503050406030204" pitchFamily="18" charset="0"/>
                      </a:rPr>
                      <m:t>=0</m:t>
                    </m:r>
                  </m:oMath>
                </a14:m>
                <a:endParaRPr lang="tr-TR" sz="1500" dirty="0"/>
              </a:p>
            </p:txBody>
          </p:sp>
        </mc:Choice>
        <mc:Fallback xmlns="">
          <p:sp>
            <p:nvSpPr>
              <p:cNvPr id="38" name="Dikdörtgen 37"/>
              <p:cNvSpPr>
                <a:spLocks noRot="1" noChangeAspect="1" noMove="1" noResize="1" noEditPoints="1" noAdjustHandles="1" noChangeArrowheads="1" noChangeShapeType="1" noTextEdit="1"/>
              </p:cNvSpPr>
              <p:nvPr/>
            </p:nvSpPr>
            <p:spPr>
              <a:xfrm>
                <a:off x="82818" y="3998372"/>
                <a:ext cx="5887959" cy="380745"/>
              </a:xfrm>
              <a:prstGeom prst="rect">
                <a:avLst/>
              </a:prstGeom>
              <a:blipFill>
                <a:blip r:embed="rId9"/>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2" name="Dikdörtgen 41"/>
              <p:cNvSpPr/>
              <p:nvPr/>
            </p:nvSpPr>
            <p:spPr>
              <a:xfrm>
                <a:off x="61980" y="4574369"/>
                <a:ext cx="8805798" cy="572721"/>
              </a:xfrm>
              <a:prstGeom prst="rect">
                <a:avLst/>
              </a:prstGeom>
            </p:spPr>
            <p:txBody>
              <a:bodyPr wrap="square">
                <a:spAutoFit/>
              </a:bodyPr>
              <a:lstStyle/>
              <a:p>
                <a:r>
                  <a:rPr lang="tr-TR" sz="1400" dirty="0"/>
                  <a:t>Uzayda bir </a:t>
                </a:r>
                <a:r>
                  <a:rPr lang="tr-TR" sz="1400" dirty="0" err="1"/>
                  <a:t>vektörel</a:t>
                </a:r>
                <a:r>
                  <a:rPr lang="tr-TR" sz="1400" dirty="0"/>
                  <a:t> denklem elde ettik. Bu denklem sıfıra eşit olduğundan her bir birim vektörün (yani </a:t>
                </a:r>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panose="02040503050406030204" pitchFamily="18" charset="0"/>
                          </a:rPr>
                          <m:t>𝑖</m:t>
                        </m:r>
                      </m:e>
                    </m:acc>
                    <m:r>
                      <a:rPr lang="tr-TR" sz="1400" i="1">
                        <a:latin typeface="Cambria Math" panose="02040503050406030204" pitchFamily="18" charset="0"/>
                      </a:rPr>
                      <m:t> </m:t>
                    </m:r>
                  </m:oMath>
                </a14:m>
                <a:r>
                  <a:rPr lang="tr-TR" sz="1400" dirty="0"/>
                  <a:t>, </a:t>
                </a:r>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panose="02040503050406030204" pitchFamily="18" charset="0"/>
                          </a:rPr>
                          <m:t>𝑗</m:t>
                        </m:r>
                      </m:e>
                    </m:acc>
                  </m:oMath>
                </a14:m>
                <a:r>
                  <a:rPr lang="tr-TR" sz="1400" dirty="0"/>
                  <a:t> ve </a:t>
                </a:r>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panose="02040503050406030204" pitchFamily="18" charset="0"/>
                          </a:rPr>
                          <m:t>𝑘</m:t>
                        </m:r>
                      </m:e>
                    </m:acc>
                  </m:oMath>
                </a14:m>
                <a:r>
                  <a:rPr lang="tr-TR" sz="1400" dirty="0"/>
                  <a:t>’nın) katsayılarının toplamı  da ayrı ayrı sıfıra eşit olmalıdır. </a:t>
                </a:r>
              </a:p>
            </p:txBody>
          </p:sp>
        </mc:Choice>
        <mc:Fallback xmlns="">
          <p:sp>
            <p:nvSpPr>
              <p:cNvPr id="42" name="Dikdörtgen 41"/>
              <p:cNvSpPr>
                <a:spLocks noRot="1" noChangeAspect="1" noMove="1" noResize="1" noEditPoints="1" noAdjustHandles="1" noChangeArrowheads="1" noChangeShapeType="1" noTextEdit="1"/>
              </p:cNvSpPr>
              <p:nvPr/>
            </p:nvSpPr>
            <p:spPr>
              <a:xfrm>
                <a:off x="61980" y="4574369"/>
                <a:ext cx="8805798" cy="572721"/>
              </a:xfrm>
              <a:prstGeom prst="rect">
                <a:avLst/>
              </a:prstGeom>
              <a:blipFill>
                <a:blip r:embed="rId10"/>
                <a:stretch>
                  <a:fillRect l="-208" b="-744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0" name="Dikdörtgen 39"/>
              <p:cNvSpPr/>
              <p:nvPr/>
            </p:nvSpPr>
            <p:spPr>
              <a:xfrm>
                <a:off x="351478" y="5142066"/>
                <a:ext cx="1928028" cy="307777"/>
              </a:xfrm>
              <a:prstGeom prst="rect">
                <a:avLst/>
              </a:prstGeom>
            </p:spPr>
            <p:txBody>
              <a:bodyPr wrap="none">
                <a:spAutoFit/>
              </a:bodyPr>
              <a:lstStyle/>
              <a:p>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panose="02040503050406030204" pitchFamily="18" charset="0"/>
                          </a:rPr>
                          <m:t>𝑖</m:t>
                        </m:r>
                      </m:e>
                    </m:acc>
                  </m:oMath>
                </a14:m>
                <a:r>
                  <a:rPr lang="tr-TR" sz="1400" dirty="0"/>
                  <a:t> katsayıları toplamı:</a:t>
                </a:r>
              </a:p>
            </p:txBody>
          </p:sp>
        </mc:Choice>
        <mc:Fallback xmlns="">
          <p:sp>
            <p:nvSpPr>
              <p:cNvPr id="40" name="Dikdörtgen 39"/>
              <p:cNvSpPr>
                <a:spLocks noRot="1" noChangeAspect="1" noMove="1" noResize="1" noEditPoints="1" noAdjustHandles="1" noChangeArrowheads="1" noChangeShapeType="1" noTextEdit="1"/>
              </p:cNvSpPr>
              <p:nvPr/>
            </p:nvSpPr>
            <p:spPr>
              <a:xfrm>
                <a:off x="351478" y="5142066"/>
                <a:ext cx="1928028" cy="307777"/>
              </a:xfrm>
              <a:prstGeom prst="rect">
                <a:avLst/>
              </a:prstGeom>
              <a:blipFill>
                <a:blip r:embed="rId11"/>
                <a:stretch>
                  <a:fillRect t="-12000" b="-20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3" name="Dikdörtgen 42"/>
              <p:cNvSpPr/>
              <p:nvPr/>
            </p:nvSpPr>
            <p:spPr>
              <a:xfrm>
                <a:off x="2340883" y="5092931"/>
                <a:ext cx="2604174" cy="369332"/>
              </a:xfrm>
              <a:prstGeom prst="rect">
                <a:avLst/>
              </a:prstGeom>
            </p:spPr>
            <p:txBody>
              <a:bodyPr wrap="none">
                <a:spAutoFit/>
              </a:bodyPr>
              <a:lstStyle/>
              <a:p>
                <a:r>
                  <a:rPr lang="tr-TR" dirty="0"/>
                  <a:t>-</a:t>
                </a:r>
                <a14:m>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𝐴</m:t>
                        </m:r>
                      </m:e>
                      <m:sub>
                        <m:r>
                          <a:rPr lang="tr-TR" i="1">
                            <a:latin typeface="Cambria Math" panose="02040503050406030204" pitchFamily="18" charset="0"/>
                          </a:rPr>
                          <m:t>𝑧</m:t>
                        </m:r>
                      </m:sub>
                    </m:sSub>
                    <m:r>
                      <a:rPr lang="tr-TR" b="0" i="0" smtClean="0">
                        <a:latin typeface="Cambria Math" panose="02040503050406030204" pitchFamily="18" charset="0"/>
                      </a:rPr>
                      <m:t>−</m:t>
                    </m:r>
                  </m:oMath>
                </a14:m>
                <a:r>
                  <a:rPr lang="tr-TR" dirty="0"/>
                  <a:t>100 </a:t>
                </a:r>
                <a14:m>
                  <m:oMath xmlns:m="http://schemas.openxmlformats.org/officeDocument/2006/math">
                    <m:r>
                      <a:rPr lang="tr-TR" b="0" i="0" smtClean="0">
                        <a:latin typeface="Cambria Math" panose="02040503050406030204" pitchFamily="18" charset="0"/>
                      </a:rPr>
                      <m:t>+</m:t>
                    </m:r>
                    <m:sSub>
                      <m:sSubPr>
                        <m:ctrlPr>
                          <a:rPr lang="tr-TR" i="1">
                            <a:latin typeface="Cambria Math" panose="02040503050406030204" pitchFamily="18" charset="0"/>
                          </a:rPr>
                        </m:ctrlPr>
                      </m:sSubPr>
                      <m:e>
                        <m:r>
                          <a:rPr lang="tr-TR" i="1">
                            <a:latin typeface="Cambria Math" panose="02040503050406030204" pitchFamily="18" charset="0"/>
                          </a:rPr>
                          <m:t>0.857</m:t>
                        </m:r>
                        <m:r>
                          <a:rPr lang="tr-TR" i="1">
                            <a:latin typeface="Cambria Math" panose="02040503050406030204" pitchFamily="18" charset="0"/>
                          </a:rPr>
                          <m:t>𝑇</m:t>
                        </m:r>
                      </m:e>
                      <m:sub>
                        <m:r>
                          <a:rPr lang="tr-TR" i="1">
                            <a:latin typeface="Cambria Math" panose="02040503050406030204" pitchFamily="18" charset="0"/>
                          </a:rPr>
                          <m:t>𝐵𝐶</m:t>
                        </m:r>
                      </m:sub>
                    </m:sSub>
                  </m:oMath>
                </a14:m>
                <a:r>
                  <a:rPr lang="tr-TR" dirty="0"/>
                  <a:t> = 0 </a:t>
                </a:r>
              </a:p>
            </p:txBody>
          </p:sp>
        </mc:Choice>
        <mc:Fallback xmlns="">
          <p:sp>
            <p:nvSpPr>
              <p:cNvPr id="43" name="Dikdörtgen 42"/>
              <p:cNvSpPr>
                <a:spLocks noRot="1" noChangeAspect="1" noMove="1" noResize="1" noEditPoints="1" noAdjustHandles="1" noChangeArrowheads="1" noChangeShapeType="1" noTextEdit="1"/>
              </p:cNvSpPr>
              <p:nvPr/>
            </p:nvSpPr>
            <p:spPr>
              <a:xfrm>
                <a:off x="2340883" y="5092931"/>
                <a:ext cx="2604174" cy="369332"/>
              </a:xfrm>
              <a:prstGeom prst="rect">
                <a:avLst/>
              </a:prstGeom>
              <a:blipFill>
                <a:blip r:embed="rId12"/>
                <a:stretch>
                  <a:fillRect l="-1874" t="-8197" r="-1405" b="-2459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5" name="Dikdörtgen 44"/>
              <p:cNvSpPr/>
              <p:nvPr/>
            </p:nvSpPr>
            <p:spPr>
              <a:xfrm>
                <a:off x="342629" y="5489653"/>
                <a:ext cx="1936877" cy="307777"/>
              </a:xfrm>
              <a:prstGeom prst="rect">
                <a:avLst/>
              </a:prstGeom>
            </p:spPr>
            <p:txBody>
              <a:bodyPr wrap="none">
                <a:spAutoFit/>
              </a:bodyPr>
              <a:lstStyle/>
              <a:p>
                <a14:m>
                  <m:oMath xmlns:m="http://schemas.openxmlformats.org/officeDocument/2006/math">
                    <m:acc>
                      <m:accPr>
                        <m:chr m:val="⃗"/>
                        <m:ctrlPr>
                          <a:rPr lang="tr-TR" sz="1400" i="1" smtClean="0">
                            <a:latin typeface="Cambria Math" panose="02040503050406030204" pitchFamily="18" charset="0"/>
                          </a:rPr>
                        </m:ctrlPr>
                      </m:accPr>
                      <m:e>
                        <m:r>
                          <a:rPr lang="tr-TR" sz="1400" b="0" i="1" smtClean="0">
                            <a:latin typeface="Cambria Math" panose="02040503050406030204" pitchFamily="18" charset="0"/>
                          </a:rPr>
                          <m:t>𝑗</m:t>
                        </m:r>
                      </m:e>
                    </m:acc>
                  </m:oMath>
                </a14:m>
                <a:r>
                  <a:rPr lang="tr-TR" sz="1400" dirty="0"/>
                  <a:t> katsayıları toplamı:</a:t>
                </a:r>
              </a:p>
            </p:txBody>
          </p:sp>
        </mc:Choice>
        <mc:Fallback xmlns="">
          <p:sp>
            <p:nvSpPr>
              <p:cNvPr id="45" name="Dikdörtgen 44"/>
              <p:cNvSpPr>
                <a:spLocks noRot="1" noChangeAspect="1" noMove="1" noResize="1" noEditPoints="1" noAdjustHandles="1" noChangeArrowheads="1" noChangeShapeType="1" noTextEdit="1"/>
              </p:cNvSpPr>
              <p:nvPr/>
            </p:nvSpPr>
            <p:spPr>
              <a:xfrm>
                <a:off x="342629" y="5489653"/>
                <a:ext cx="1936877" cy="307777"/>
              </a:xfrm>
              <a:prstGeom prst="rect">
                <a:avLst/>
              </a:prstGeom>
              <a:blipFill>
                <a:blip r:embed="rId13"/>
                <a:stretch>
                  <a:fillRect t="-12000" b="-20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4" name="Dikdörtgen 43"/>
              <p:cNvSpPr/>
              <p:nvPr/>
            </p:nvSpPr>
            <p:spPr>
              <a:xfrm>
                <a:off x="2420518" y="5462263"/>
                <a:ext cx="829522" cy="369332"/>
              </a:xfrm>
              <a:prstGeom prst="rect">
                <a:avLst/>
              </a:prstGeom>
            </p:spPr>
            <p:txBody>
              <a:bodyPr wrap="none">
                <a:spAutoFit/>
              </a:bodyPr>
              <a:lstStyle/>
              <a:p>
                <a14:m>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𝐴</m:t>
                        </m:r>
                      </m:e>
                      <m:sub>
                        <m:r>
                          <a:rPr lang="tr-TR" i="1">
                            <a:latin typeface="Cambria Math" panose="02040503050406030204" pitchFamily="18" charset="0"/>
                          </a:rPr>
                          <m:t>𝑧</m:t>
                        </m:r>
                      </m:sub>
                    </m:sSub>
                  </m:oMath>
                </a14:m>
                <a:r>
                  <a:rPr lang="tr-TR" dirty="0"/>
                  <a:t> = 0</a:t>
                </a:r>
              </a:p>
            </p:txBody>
          </p:sp>
        </mc:Choice>
        <mc:Fallback xmlns="">
          <p:sp>
            <p:nvSpPr>
              <p:cNvPr id="44" name="Dikdörtgen 43"/>
              <p:cNvSpPr>
                <a:spLocks noRot="1" noChangeAspect="1" noMove="1" noResize="1" noEditPoints="1" noAdjustHandles="1" noChangeArrowheads="1" noChangeShapeType="1" noTextEdit="1"/>
              </p:cNvSpPr>
              <p:nvPr/>
            </p:nvSpPr>
            <p:spPr>
              <a:xfrm>
                <a:off x="2420518" y="5462263"/>
                <a:ext cx="829522" cy="369332"/>
              </a:xfrm>
              <a:prstGeom prst="rect">
                <a:avLst/>
              </a:prstGeom>
              <a:blipFill>
                <a:blip r:embed="rId14"/>
                <a:stretch>
                  <a:fillRect t="-8197" b="-2459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7" name="Dikdörtgen 46"/>
              <p:cNvSpPr/>
              <p:nvPr/>
            </p:nvSpPr>
            <p:spPr>
              <a:xfrm>
                <a:off x="333909" y="5831536"/>
                <a:ext cx="1975669" cy="339645"/>
              </a:xfrm>
              <a:prstGeom prst="rect">
                <a:avLst/>
              </a:prstGeom>
            </p:spPr>
            <p:txBody>
              <a:bodyPr wrap="none">
                <a:spAutoFit/>
              </a:bodyPr>
              <a:lstStyle/>
              <a:p>
                <a14:m>
                  <m:oMath xmlns:m="http://schemas.openxmlformats.org/officeDocument/2006/math">
                    <m:acc>
                      <m:accPr>
                        <m:chr m:val="⃗"/>
                        <m:ctrlPr>
                          <a:rPr lang="tr-TR" sz="1400" i="1" smtClean="0">
                            <a:latin typeface="Cambria Math" panose="02040503050406030204" pitchFamily="18" charset="0"/>
                          </a:rPr>
                        </m:ctrlPr>
                      </m:accPr>
                      <m:e>
                        <m:r>
                          <a:rPr lang="tr-TR" sz="1400" b="0" i="1" smtClean="0">
                            <a:latin typeface="Cambria Math" panose="02040503050406030204" pitchFamily="18" charset="0"/>
                          </a:rPr>
                          <m:t>𝑘</m:t>
                        </m:r>
                      </m:e>
                    </m:acc>
                  </m:oMath>
                </a14:m>
                <a:r>
                  <a:rPr lang="tr-TR" sz="1400" dirty="0"/>
                  <a:t> katsayıları toplamı:</a:t>
                </a:r>
              </a:p>
            </p:txBody>
          </p:sp>
        </mc:Choice>
        <mc:Fallback xmlns="">
          <p:sp>
            <p:nvSpPr>
              <p:cNvPr id="47" name="Dikdörtgen 46"/>
              <p:cNvSpPr>
                <a:spLocks noRot="1" noChangeAspect="1" noMove="1" noResize="1" noEditPoints="1" noAdjustHandles="1" noChangeArrowheads="1" noChangeShapeType="1" noTextEdit="1"/>
              </p:cNvSpPr>
              <p:nvPr/>
            </p:nvSpPr>
            <p:spPr>
              <a:xfrm>
                <a:off x="333909" y="5831536"/>
                <a:ext cx="1975669" cy="339645"/>
              </a:xfrm>
              <a:prstGeom prst="rect">
                <a:avLst/>
              </a:prstGeom>
              <a:blipFill>
                <a:blip r:embed="rId15"/>
                <a:stretch>
                  <a:fillRect b="-20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6" name="Dikdörtgen 45"/>
              <p:cNvSpPr/>
              <p:nvPr/>
            </p:nvSpPr>
            <p:spPr>
              <a:xfrm>
                <a:off x="2340883" y="5840109"/>
                <a:ext cx="2168542" cy="391261"/>
              </a:xfrm>
              <a:prstGeom prst="rect">
                <a:avLst/>
              </a:prstGeom>
            </p:spPr>
            <p:txBody>
              <a:bodyPr wrap="none">
                <a:spAutoFit/>
              </a:bodyPr>
              <a:lstStyle/>
              <a:p>
                <a14:m>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 </m:t>
                        </m:r>
                        <m:r>
                          <a:rPr lang="tr-TR" i="1">
                            <a:latin typeface="Cambria Math" panose="02040503050406030204" pitchFamily="18" charset="0"/>
                          </a:rPr>
                          <m:t>𝐴</m:t>
                        </m:r>
                      </m:e>
                      <m:sub>
                        <m:r>
                          <a:rPr lang="tr-TR" i="1">
                            <a:latin typeface="Cambria Math" panose="02040503050406030204" pitchFamily="18" charset="0"/>
                          </a:rPr>
                          <m:t>𝑦</m:t>
                        </m:r>
                      </m:sub>
                    </m:sSub>
                  </m:oMath>
                </a14:m>
                <a:r>
                  <a:rPr lang="tr-TR" dirty="0"/>
                  <a:t> +</a:t>
                </a:r>
                <a14:m>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0.285</m:t>
                        </m:r>
                        <m:r>
                          <a:rPr lang="tr-TR" i="1">
                            <a:latin typeface="Cambria Math" panose="02040503050406030204" pitchFamily="18" charset="0"/>
                          </a:rPr>
                          <m:t>𝑇</m:t>
                        </m:r>
                      </m:e>
                      <m:sub>
                        <m:r>
                          <a:rPr lang="tr-TR" i="1">
                            <a:latin typeface="Cambria Math" panose="02040503050406030204" pitchFamily="18" charset="0"/>
                          </a:rPr>
                          <m:t>𝐵𝐶</m:t>
                        </m:r>
                      </m:sub>
                    </m:sSub>
                  </m:oMath>
                </a14:m>
                <a:r>
                  <a:rPr lang="tr-TR" dirty="0"/>
                  <a:t>-50=0 </a:t>
                </a:r>
              </a:p>
            </p:txBody>
          </p:sp>
        </mc:Choice>
        <mc:Fallback xmlns="">
          <p:sp>
            <p:nvSpPr>
              <p:cNvPr id="46" name="Dikdörtgen 45"/>
              <p:cNvSpPr>
                <a:spLocks noRot="1" noChangeAspect="1" noMove="1" noResize="1" noEditPoints="1" noAdjustHandles="1" noChangeArrowheads="1" noChangeShapeType="1" noTextEdit="1"/>
              </p:cNvSpPr>
              <p:nvPr/>
            </p:nvSpPr>
            <p:spPr>
              <a:xfrm>
                <a:off x="2340883" y="5840109"/>
                <a:ext cx="2168542" cy="391261"/>
              </a:xfrm>
              <a:prstGeom prst="rect">
                <a:avLst/>
              </a:prstGeom>
              <a:blipFill>
                <a:blip r:embed="rId16"/>
                <a:stretch>
                  <a:fillRect t="-6250" r="-1404" b="-2031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9" name="Dikdörtgen 48"/>
              <p:cNvSpPr/>
              <p:nvPr/>
            </p:nvSpPr>
            <p:spPr>
              <a:xfrm>
                <a:off x="5706623" y="5921589"/>
                <a:ext cx="1347677" cy="391261"/>
              </a:xfrm>
              <a:prstGeom prst="rect">
                <a:avLst/>
              </a:prstGeom>
              <a:solidFill>
                <a:schemeClr val="bg2">
                  <a:lumMod val="90000"/>
                </a:schemeClr>
              </a:solidFill>
            </p:spPr>
            <p:txBody>
              <a:bodyPr wrap="none">
                <a:spAutoFit/>
              </a:bodyPr>
              <a:lstStyle/>
              <a:p>
                <a14:m>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rPr>
                          <m:t>𝐴</m:t>
                        </m:r>
                      </m:e>
                      <m:sub>
                        <m:r>
                          <a:rPr lang="tr-TR" b="0" i="1" smtClean="0">
                            <a:latin typeface="Cambria Math" panose="02040503050406030204" pitchFamily="18" charset="0"/>
                          </a:rPr>
                          <m:t>𝑦</m:t>
                        </m:r>
                      </m:sub>
                    </m:sSub>
                  </m:oMath>
                </a14:m>
                <a:r>
                  <a:rPr lang="tr-TR" dirty="0"/>
                  <a:t> = 16.74N</a:t>
                </a:r>
              </a:p>
            </p:txBody>
          </p:sp>
        </mc:Choice>
        <mc:Fallback xmlns="">
          <p:sp>
            <p:nvSpPr>
              <p:cNvPr id="49" name="Dikdörtgen 48"/>
              <p:cNvSpPr>
                <a:spLocks noRot="1" noChangeAspect="1" noMove="1" noResize="1" noEditPoints="1" noAdjustHandles="1" noChangeArrowheads="1" noChangeShapeType="1" noTextEdit="1"/>
              </p:cNvSpPr>
              <p:nvPr/>
            </p:nvSpPr>
            <p:spPr>
              <a:xfrm>
                <a:off x="5706623" y="5921589"/>
                <a:ext cx="1347677" cy="391261"/>
              </a:xfrm>
              <a:prstGeom prst="rect">
                <a:avLst/>
              </a:prstGeom>
              <a:blipFill>
                <a:blip r:embed="rId17"/>
                <a:stretch>
                  <a:fillRect t="-6154" r="-3620" b="-1846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1" name="Dikdörtgen 50"/>
              <p:cNvSpPr/>
              <p:nvPr/>
            </p:nvSpPr>
            <p:spPr>
              <a:xfrm>
                <a:off x="5730101" y="5020147"/>
                <a:ext cx="829522" cy="369332"/>
              </a:xfrm>
              <a:prstGeom prst="rect">
                <a:avLst/>
              </a:prstGeom>
              <a:solidFill>
                <a:schemeClr val="bg2">
                  <a:lumMod val="90000"/>
                </a:schemeClr>
              </a:solidFill>
            </p:spPr>
            <p:txBody>
              <a:bodyPr wrap="none">
                <a:spAutoFit/>
              </a:bodyPr>
              <a:lstStyle/>
              <a:p>
                <a14:m>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𝐴</m:t>
                        </m:r>
                      </m:e>
                      <m:sub>
                        <m:r>
                          <a:rPr lang="tr-TR" i="1">
                            <a:latin typeface="Cambria Math" panose="02040503050406030204" pitchFamily="18" charset="0"/>
                          </a:rPr>
                          <m:t>𝑧</m:t>
                        </m:r>
                      </m:sub>
                    </m:sSub>
                  </m:oMath>
                </a14:m>
                <a:r>
                  <a:rPr lang="tr-TR" dirty="0"/>
                  <a:t> = 0</a:t>
                </a:r>
              </a:p>
            </p:txBody>
          </p:sp>
        </mc:Choice>
        <mc:Fallback xmlns="">
          <p:sp>
            <p:nvSpPr>
              <p:cNvPr id="51" name="Dikdörtgen 50"/>
              <p:cNvSpPr>
                <a:spLocks noRot="1" noChangeAspect="1" noMove="1" noResize="1" noEditPoints="1" noAdjustHandles="1" noChangeArrowheads="1" noChangeShapeType="1" noTextEdit="1"/>
              </p:cNvSpPr>
              <p:nvPr/>
            </p:nvSpPr>
            <p:spPr>
              <a:xfrm>
                <a:off x="5730101" y="5020147"/>
                <a:ext cx="829522" cy="369332"/>
              </a:xfrm>
              <a:prstGeom prst="rect">
                <a:avLst/>
              </a:prstGeom>
              <a:blipFill>
                <a:blip r:embed="rId18"/>
                <a:stretch>
                  <a:fillRect t="-10000" b="-266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8" name="Dikdörtgen 47"/>
              <p:cNvSpPr/>
              <p:nvPr/>
            </p:nvSpPr>
            <p:spPr>
              <a:xfrm>
                <a:off x="5710527" y="5485913"/>
                <a:ext cx="1597040" cy="369332"/>
              </a:xfrm>
              <a:prstGeom prst="rect">
                <a:avLst/>
              </a:prstGeom>
              <a:solidFill>
                <a:schemeClr val="bg2">
                  <a:lumMod val="90000"/>
                </a:schemeClr>
              </a:solidFill>
            </p:spPr>
            <p:txBody>
              <a:bodyPr wrap="none">
                <a:spAutoFit/>
              </a:bodyPr>
              <a:lstStyle/>
              <a:p>
                <a14:m>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𝑇</m:t>
                        </m:r>
                      </m:e>
                      <m:sub>
                        <m:r>
                          <a:rPr lang="tr-TR" i="1">
                            <a:latin typeface="Cambria Math" panose="02040503050406030204" pitchFamily="18" charset="0"/>
                          </a:rPr>
                          <m:t>𝐵𝐶</m:t>
                        </m:r>
                      </m:sub>
                    </m:sSub>
                  </m:oMath>
                </a14:m>
                <a:r>
                  <a:rPr lang="tr-TR" dirty="0"/>
                  <a:t> = 116.68 N</a:t>
                </a:r>
              </a:p>
            </p:txBody>
          </p:sp>
        </mc:Choice>
        <mc:Fallback xmlns="">
          <p:sp>
            <p:nvSpPr>
              <p:cNvPr id="48" name="Dikdörtgen 47"/>
              <p:cNvSpPr>
                <a:spLocks noRot="1" noChangeAspect="1" noMove="1" noResize="1" noEditPoints="1" noAdjustHandles="1" noChangeArrowheads="1" noChangeShapeType="1" noTextEdit="1"/>
              </p:cNvSpPr>
              <p:nvPr/>
            </p:nvSpPr>
            <p:spPr>
              <a:xfrm>
                <a:off x="5710527" y="5485913"/>
                <a:ext cx="1597040" cy="369332"/>
              </a:xfrm>
              <a:prstGeom prst="rect">
                <a:avLst/>
              </a:prstGeom>
              <a:blipFill>
                <a:blip r:embed="rId19"/>
                <a:stretch>
                  <a:fillRect t="-9836" r="-2290" b="-24590"/>
                </a:stretch>
              </a:blipFill>
            </p:spPr>
            <p:txBody>
              <a:bodyPr/>
              <a:lstStyle/>
              <a:p>
                <a:r>
                  <a:rPr lang="tr-TR">
                    <a:noFill/>
                  </a:rPr>
                  <a:t> </a:t>
                </a:r>
              </a:p>
            </p:txBody>
          </p:sp>
        </mc:Fallback>
      </mc:AlternateContent>
      <p:sp>
        <p:nvSpPr>
          <p:cNvPr id="52" name="Dikdörtgen 51"/>
          <p:cNvSpPr/>
          <p:nvPr/>
        </p:nvSpPr>
        <p:spPr>
          <a:xfrm>
            <a:off x="7092449" y="5968582"/>
            <a:ext cx="961353" cy="369332"/>
          </a:xfrm>
          <a:prstGeom prst="rect">
            <a:avLst/>
          </a:prstGeom>
        </p:spPr>
        <p:txBody>
          <a:bodyPr wrap="none">
            <a:spAutoFit/>
          </a:bodyPr>
          <a:lstStyle/>
          <a:p>
            <a:r>
              <a:rPr lang="tr-TR" dirty="0"/>
              <a:t>bulunur.</a:t>
            </a:r>
          </a:p>
        </p:txBody>
      </p:sp>
      <p:sp>
        <p:nvSpPr>
          <p:cNvPr id="54" name="Sağ Ayraç 53"/>
          <p:cNvSpPr/>
          <p:nvPr/>
        </p:nvSpPr>
        <p:spPr>
          <a:xfrm>
            <a:off x="5268976" y="5049622"/>
            <a:ext cx="285214" cy="110861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58" name="Dikdörtgen 57"/>
              <p:cNvSpPr/>
              <p:nvPr/>
            </p:nvSpPr>
            <p:spPr>
              <a:xfrm>
                <a:off x="179513" y="275211"/>
                <a:ext cx="5374678" cy="374974"/>
              </a:xfrm>
              <a:prstGeom prst="rect">
                <a:avLst/>
              </a:prstGeom>
            </p:spPr>
            <p:txBody>
              <a:bodyPr wrap="square">
                <a:spAutoFit/>
              </a:bodyPr>
              <a:lstStyle/>
              <a:p>
                <a:pPr marL="285750" indent="-285750">
                  <a:buFont typeface="Arial" panose="020B0604020202020204" pitchFamily="34" charset="0"/>
                  <a:buChar char="•"/>
                </a:pPr>
                <a14:m>
                  <m:oMath xmlns:m="http://schemas.openxmlformats.org/officeDocument/2006/math">
                    <m:acc>
                      <m:accPr>
                        <m:chr m:val="⃗"/>
                        <m:ctrlPr>
                          <a:rPr lang="tr-TR" sz="1600" i="1" smtClean="0">
                            <a:latin typeface="Cambria Math" panose="02040503050406030204" pitchFamily="18" charset="0"/>
                          </a:rPr>
                        </m:ctrlPr>
                      </m:accPr>
                      <m:e>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1</m:t>
                            </m:r>
                          </m:sub>
                        </m:sSub>
                      </m:e>
                    </m:acc>
                    <m:r>
                      <a:rPr lang="tr-TR" sz="1600">
                        <a:latin typeface="Cambria Math" panose="02040503050406030204" pitchFamily="18" charset="0"/>
                      </a:rPr>
                      <m:t>=</m:t>
                    </m:r>
                    <m:r>
                      <a:rPr lang="tr-TR" sz="1600" b="0" i="1" smtClean="0">
                        <a:latin typeface="Cambria Math" panose="02040503050406030204" pitchFamily="18" charset="0"/>
                      </a:rPr>
                      <m:t>200</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oMath>
                </a14:m>
                <a:r>
                  <a:rPr lang="tr-TR" sz="1600" dirty="0"/>
                  <a:t> </a:t>
                </a:r>
                <a14:m>
                  <m:oMath xmlns:m="http://schemas.openxmlformats.org/officeDocument/2006/math">
                    <m:r>
                      <a:rPr lang="tr-TR" sz="1600" b="0" i="0" smtClean="0">
                        <a:latin typeface="Cambria Math" panose="02040503050406030204" pitchFamily="18" charset="0"/>
                      </a:rPr>
                      <m:t>,   </m:t>
                    </m:r>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b="0" i="1" smtClean="0">
                                <a:latin typeface="Cambria Math" panose="02040503050406030204" pitchFamily="18" charset="0"/>
                              </a:rPr>
                              <m:t>2</m:t>
                            </m:r>
                          </m:sub>
                        </m:sSub>
                      </m:e>
                    </m:acc>
                    <m:r>
                      <a:rPr lang="tr-TR" sz="1600">
                        <a:latin typeface="Cambria Math" panose="02040503050406030204" pitchFamily="18" charset="0"/>
                      </a:rPr>
                      <m:t>=</m:t>
                    </m:r>
                    <m:r>
                      <a:rPr lang="tr-TR" sz="1600" b="0" i="0" smtClean="0">
                        <a:latin typeface="Cambria Math" panose="02040503050406030204" pitchFamily="18" charset="0"/>
                      </a:rPr>
                      <m:t>−100 </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𝑖</m:t>
                        </m:r>
                      </m:e>
                    </m:acc>
                  </m:oMath>
                </a14:m>
                <a:r>
                  <a:rPr lang="tr-TR" sz="1600" dirty="0"/>
                  <a:t>     olarak  ifade edilirler.</a:t>
                </a:r>
              </a:p>
            </p:txBody>
          </p:sp>
        </mc:Choice>
        <mc:Fallback xmlns="">
          <p:sp>
            <p:nvSpPr>
              <p:cNvPr id="58" name="Dikdörtgen 57"/>
              <p:cNvSpPr>
                <a:spLocks noRot="1" noChangeAspect="1" noMove="1" noResize="1" noEditPoints="1" noAdjustHandles="1" noChangeArrowheads="1" noChangeShapeType="1" noTextEdit="1"/>
              </p:cNvSpPr>
              <p:nvPr/>
            </p:nvSpPr>
            <p:spPr>
              <a:xfrm>
                <a:off x="179513" y="275211"/>
                <a:ext cx="5374678" cy="374974"/>
              </a:xfrm>
              <a:prstGeom prst="rect">
                <a:avLst/>
              </a:prstGeom>
              <a:blipFill>
                <a:blip r:embed="rId20"/>
                <a:stretch>
                  <a:fillRect l="-454" t="-3226" b="-19355"/>
                </a:stretch>
              </a:blipFill>
            </p:spPr>
            <p:txBody>
              <a:bodyPr/>
              <a:lstStyle/>
              <a:p>
                <a:r>
                  <a:rPr lang="tr-TR">
                    <a:noFill/>
                  </a:rPr>
                  <a:t> </a:t>
                </a:r>
              </a:p>
            </p:txBody>
          </p:sp>
        </mc:Fallback>
      </mc:AlternateContent>
      <p:sp>
        <p:nvSpPr>
          <p:cNvPr id="41" name="Metin kutusu 40"/>
          <p:cNvSpPr txBox="1"/>
          <p:nvPr/>
        </p:nvSpPr>
        <p:spPr>
          <a:xfrm>
            <a:off x="15666" y="-2217"/>
            <a:ext cx="3801989" cy="261610"/>
          </a:xfrm>
          <a:prstGeom prst="rect">
            <a:avLst/>
          </a:prstGeom>
          <a:noFill/>
        </p:spPr>
        <p:txBody>
          <a:bodyPr wrap="square" rtlCol="0">
            <a:spAutoFit/>
          </a:bodyPr>
          <a:lstStyle/>
          <a:p>
            <a:r>
              <a:rPr lang="da-DK" sz="1100" i="1" dirty="0">
                <a:solidFill>
                  <a:schemeClr val="bg1">
                    <a:lumMod val="65000"/>
                  </a:schemeClr>
                </a:solidFill>
              </a:rPr>
              <a:t>3- Statik Denge ve Kuvvet Analizleri</a:t>
            </a:r>
            <a:endParaRPr lang="tr-TR" sz="1100" i="1" dirty="0">
              <a:solidFill>
                <a:schemeClr val="bg1">
                  <a:lumMod val="65000"/>
                </a:schemeClr>
              </a:solidFill>
            </a:endParaRPr>
          </a:p>
        </p:txBody>
      </p:sp>
    </p:spTree>
    <p:extLst>
      <p:ext uri="{BB962C8B-B14F-4D97-AF65-F5344CB8AC3E}">
        <p14:creationId xmlns:p14="http://schemas.microsoft.com/office/powerpoint/2010/main" val="4187081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anim calcmode="lin" valueType="num">
                                      <p:cBhvr>
                                        <p:cTn id="8" dur="500" fill="hold"/>
                                        <p:tgtEl>
                                          <p:spTgt spid="58"/>
                                        </p:tgtEl>
                                        <p:attrNameLst>
                                          <p:attrName>ppt_x</p:attrName>
                                        </p:attrNameLst>
                                      </p:cBhvr>
                                      <p:tavLst>
                                        <p:tav tm="0">
                                          <p:val>
                                            <p:strVal val="#ppt_x"/>
                                          </p:val>
                                        </p:tav>
                                        <p:tav tm="100000">
                                          <p:val>
                                            <p:strVal val="#ppt_x"/>
                                          </p:val>
                                        </p:tav>
                                      </p:tavLst>
                                    </p:anim>
                                    <p:anim calcmode="lin" valueType="num">
                                      <p:cBhvr>
                                        <p:cTn id="9" dur="5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fade">
                                      <p:cBhvr>
                                        <p:cTn id="14" dur="500"/>
                                        <p:tgtEl>
                                          <p:spTgt spid="36">
                                            <p:txEl>
                                              <p:pRg st="0" end="0"/>
                                            </p:txEl>
                                          </p:spTgt>
                                        </p:tgtEl>
                                      </p:cBhvr>
                                    </p:animEffect>
                                    <p:anim calcmode="lin" valueType="num">
                                      <p:cBhvr>
                                        <p:cTn id="15"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6">
                                            <p:txEl>
                                              <p:pRg st="1" end="1"/>
                                            </p:txEl>
                                          </p:spTgt>
                                        </p:tgtEl>
                                        <p:attrNameLst>
                                          <p:attrName>style.visibility</p:attrName>
                                        </p:attrNameLst>
                                      </p:cBhvr>
                                      <p:to>
                                        <p:strVal val="visible"/>
                                      </p:to>
                                    </p:set>
                                    <p:animEffect transition="in" filter="fade">
                                      <p:cBhvr>
                                        <p:cTn id="21" dur="500"/>
                                        <p:tgtEl>
                                          <p:spTgt spid="36">
                                            <p:txEl>
                                              <p:pRg st="1" end="1"/>
                                            </p:txEl>
                                          </p:spTgt>
                                        </p:tgtEl>
                                      </p:cBhvr>
                                    </p:animEffect>
                                    <p:anim calcmode="lin" valueType="num">
                                      <p:cBhvr>
                                        <p:cTn id="22" dur="500" fill="hold"/>
                                        <p:tgtEl>
                                          <p:spTgt spid="36">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anim calcmode="lin" valueType="num">
                                      <p:cBhvr>
                                        <p:cTn id="34" dur="500" fill="hold"/>
                                        <p:tgtEl>
                                          <p:spTgt spid="16"/>
                                        </p:tgtEl>
                                        <p:attrNameLst>
                                          <p:attrName>ppt_x</p:attrName>
                                        </p:attrNameLst>
                                      </p:cBhvr>
                                      <p:tavLst>
                                        <p:tav tm="0">
                                          <p:val>
                                            <p:strVal val="#ppt_x"/>
                                          </p:val>
                                        </p:tav>
                                        <p:tav tm="100000">
                                          <p:val>
                                            <p:strVal val="#ppt_x"/>
                                          </p:val>
                                        </p:tav>
                                      </p:tavLst>
                                    </p:anim>
                                    <p:anim calcmode="lin" valueType="num">
                                      <p:cBhvr>
                                        <p:cTn id="35" dur="5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anim calcmode="lin" valueType="num">
                                      <p:cBhvr>
                                        <p:cTn id="39" dur="500" fill="hold"/>
                                        <p:tgtEl>
                                          <p:spTgt spid="18"/>
                                        </p:tgtEl>
                                        <p:attrNameLst>
                                          <p:attrName>ppt_x</p:attrName>
                                        </p:attrNameLst>
                                      </p:cBhvr>
                                      <p:tavLst>
                                        <p:tav tm="0">
                                          <p:val>
                                            <p:strVal val="#ppt_x"/>
                                          </p:val>
                                        </p:tav>
                                        <p:tav tm="100000">
                                          <p:val>
                                            <p:strVal val="#ppt_x"/>
                                          </p:val>
                                        </p:tav>
                                      </p:tavLst>
                                    </p:anim>
                                    <p:anim calcmode="lin" valueType="num">
                                      <p:cBhvr>
                                        <p:cTn id="4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par>
                                <p:cTn id="55" presetID="22" presetClass="entr" presetSubtype="8"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left)">
                                      <p:cBhvr>
                                        <p:cTn id="60" dur="500"/>
                                        <p:tgtEl>
                                          <p:spTgt spid="22"/>
                                        </p:tgtEl>
                                      </p:cBhvr>
                                    </p:animEffect>
                                  </p:childTnLst>
                                </p:cTn>
                              </p:par>
                              <p:par>
                                <p:cTn id="61" presetID="22" presetClass="entr" presetSubtype="8"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500"/>
                                        <p:tgtEl>
                                          <p:spTgt spid="30"/>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left)">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anim calcmode="lin" valueType="num">
                                      <p:cBhvr>
                                        <p:cTn id="72" dur="500" fill="hold"/>
                                        <p:tgtEl>
                                          <p:spTgt spid="37"/>
                                        </p:tgtEl>
                                        <p:attrNameLst>
                                          <p:attrName>ppt_x</p:attrName>
                                        </p:attrNameLst>
                                      </p:cBhvr>
                                      <p:tavLst>
                                        <p:tav tm="0">
                                          <p:val>
                                            <p:strVal val="#ppt_x"/>
                                          </p:val>
                                        </p:tav>
                                        <p:tav tm="100000">
                                          <p:val>
                                            <p:strVal val="#ppt_x"/>
                                          </p:val>
                                        </p:tav>
                                      </p:tavLst>
                                    </p:anim>
                                    <p:anim calcmode="lin" valueType="num">
                                      <p:cBhvr>
                                        <p:cTn id="73"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fade">
                                      <p:cBhvr>
                                        <p:cTn id="78" dur="500"/>
                                        <p:tgtEl>
                                          <p:spTgt spid="38"/>
                                        </p:tgtEl>
                                      </p:cBhvr>
                                    </p:animEffect>
                                    <p:anim calcmode="lin" valueType="num">
                                      <p:cBhvr>
                                        <p:cTn id="79" dur="500" fill="hold"/>
                                        <p:tgtEl>
                                          <p:spTgt spid="38"/>
                                        </p:tgtEl>
                                        <p:attrNameLst>
                                          <p:attrName>ppt_x</p:attrName>
                                        </p:attrNameLst>
                                      </p:cBhvr>
                                      <p:tavLst>
                                        <p:tav tm="0">
                                          <p:val>
                                            <p:strVal val="#ppt_x"/>
                                          </p:val>
                                        </p:tav>
                                        <p:tav tm="100000">
                                          <p:val>
                                            <p:strVal val="#ppt_x"/>
                                          </p:val>
                                        </p:tav>
                                      </p:tavLst>
                                    </p:anim>
                                    <p:anim calcmode="lin" valueType="num">
                                      <p:cBhvr>
                                        <p:cTn id="80"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ipe(left)">
                                      <p:cBhvr>
                                        <p:cTn id="85" dur="500"/>
                                        <p:tgtEl>
                                          <p:spTgt spid="42"/>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fade">
                                      <p:cBhvr>
                                        <p:cTn id="90" dur="500"/>
                                        <p:tgtEl>
                                          <p:spTgt spid="40"/>
                                        </p:tgtEl>
                                      </p:cBhvr>
                                    </p:animEffect>
                                    <p:anim calcmode="lin" valueType="num">
                                      <p:cBhvr>
                                        <p:cTn id="91" dur="500" fill="hold"/>
                                        <p:tgtEl>
                                          <p:spTgt spid="40"/>
                                        </p:tgtEl>
                                        <p:attrNameLst>
                                          <p:attrName>ppt_x</p:attrName>
                                        </p:attrNameLst>
                                      </p:cBhvr>
                                      <p:tavLst>
                                        <p:tav tm="0">
                                          <p:val>
                                            <p:strVal val="#ppt_x"/>
                                          </p:val>
                                        </p:tav>
                                        <p:tav tm="100000">
                                          <p:val>
                                            <p:strVal val="#ppt_x"/>
                                          </p:val>
                                        </p:tav>
                                      </p:tavLst>
                                    </p:anim>
                                    <p:anim calcmode="lin" valueType="num">
                                      <p:cBhvr>
                                        <p:cTn id="92" dur="500" fill="hold"/>
                                        <p:tgtEl>
                                          <p:spTgt spid="40"/>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fade">
                                      <p:cBhvr>
                                        <p:cTn id="95" dur="500"/>
                                        <p:tgtEl>
                                          <p:spTgt spid="43"/>
                                        </p:tgtEl>
                                      </p:cBhvr>
                                    </p:animEffect>
                                    <p:anim calcmode="lin" valueType="num">
                                      <p:cBhvr>
                                        <p:cTn id="96" dur="500" fill="hold"/>
                                        <p:tgtEl>
                                          <p:spTgt spid="43"/>
                                        </p:tgtEl>
                                        <p:attrNameLst>
                                          <p:attrName>ppt_x</p:attrName>
                                        </p:attrNameLst>
                                      </p:cBhvr>
                                      <p:tavLst>
                                        <p:tav tm="0">
                                          <p:val>
                                            <p:strVal val="#ppt_x"/>
                                          </p:val>
                                        </p:tav>
                                        <p:tav tm="100000">
                                          <p:val>
                                            <p:strVal val="#ppt_x"/>
                                          </p:val>
                                        </p:tav>
                                      </p:tavLst>
                                    </p:anim>
                                    <p:anim calcmode="lin" valueType="num">
                                      <p:cBhvr>
                                        <p:cTn id="97"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500"/>
                                        <p:tgtEl>
                                          <p:spTgt spid="45"/>
                                        </p:tgtEl>
                                      </p:cBhvr>
                                    </p:animEffect>
                                    <p:anim calcmode="lin" valueType="num">
                                      <p:cBhvr>
                                        <p:cTn id="103" dur="500" fill="hold"/>
                                        <p:tgtEl>
                                          <p:spTgt spid="45"/>
                                        </p:tgtEl>
                                        <p:attrNameLst>
                                          <p:attrName>ppt_x</p:attrName>
                                        </p:attrNameLst>
                                      </p:cBhvr>
                                      <p:tavLst>
                                        <p:tav tm="0">
                                          <p:val>
                                            <p:strVal val="#ppt_x"/>
                                          </p:val>
                                        </p:tav>
                                        <p:tav tm="100000">
                                          <p:val>
                                            <p:strVal val="#ppt_x"/>
                                          </p:val>
                                        </p:tav>
                                      </p:tavLst>
                                    </p:anim>
                                    <p:anim calcmode="lin" valueType="num">
                                      <p:cBhvr>
                                        <p:cTn id="104" dur="500" fill="hold"/>
                                        <p:tgtEl>
                                          <p:spTgt spid="45"/>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44"/>
                                        </p:tgtEl>
                                        <p:attrNameLst>
                                          <p:attrName>style.visibility</p:attrName>
                                        </p:attrNameLst>
                                      </p:cBhvr>
                                      <p:to>
                                        <p:strVal val="visible"/>
                                      </p:to>
                                    </p:set>
                                    <p:animEffect transition="in" filter="fade">
                                      <p:cBhvr>
                                        <p:cTn id="107" dur="500"/>
                                        <p:tgtEl>
                                          <p:spTgt spid="44"/>
                                        </p:tgtEl>
                                      </p:cBhvr>
                                    </p:animEffect>
                                    <p:anim calcmode="lin" valueType="num">
                                      <p:cBhvr>
                                        <p:cTn id="108" dur="500" fill="hold"/>
                                        <p:tgtEl>
                                          <p:spTgt spid="44"/>
                                        </p:tgtEl>
                                        <p:attrNameLst>
                                          <p:attrName>ppt_x</p:attrName>
                                        </p:attrNameLst>
                                      </p:cBhvr>
                                      <p:tavLst>
                                        <p:tav tm="0">
                                          <p:val>
                                            <p:strVal val="#ppt_x"/>
                                          </p:val>
                                        </p:tav>
                                        <p:tav tm="100000">
                                          <p:val>
                                            <p:strVal val="#ppt_x"/>
                                          </p:val>
                                        </p:tav>
                                      </p:tavLst>
                                    </p:anim>
                                    <p:anim calcmode="lin" valueType="num">
                                      <p:cBhvr>
                                        <p:cTn id="10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47"/>
                                        </p:tgtEl>
                                        <p:attrNameLst>
                                          <p:attrName>style.visibility</p:attrName>
                                        </p:attrNameLst>
                                      </p:cBhvr>
                                      <p:to>
                                        <p:strVal val="visible"/>
                                      </p:to>
                                    </p:set>
                                    <p:animEffect transition="in" filter="fade">
                                      <p:cBhvr>
                                        <p:cTn id="114" dur="500"/>
                                        <p:tgtEl>
                                          <p:spTgt spid="47"/>
                                        </p:tgtEl>
                                      </p:cBhvr>
                                    </p:animEffect>
                                    <p:anim calcmode="lin" valueType="num">
                                      <p:cBhvr>
                                        <p:cTn id="115" dur="500" fill="hold"/>
                                        <p:tgtEl>
                                          <p:spTgt spid="47"/>
                                        </p:tgtEl>
                                        <p:attrNameLst>
                                          <p:attrName>ppt_x</p:attrName>
                                        </p:attrNameLst>
                                      </p:cBhvr>
                                      <p:tavLst>
                                        <p:tav tm="0">
                                          <p:val>
                                            <p:strVal val="#ppt_x"/>
                                          </p:val>
                                        </p:tav>
                                        <p:tav tm="100000">
                                          <p:val>
                                            <p:strVal val="#ppt_x"/>
                                          </p:val>
                                        </p:tav>
                                      </p:tavLst>
                                    </p:anim>
                                    <p:anim calcmode="lin" valueType="num">
                                      <p:cBhvr>
                                        <p:cTn id="116" dur="500" fill="hold"/>
                                        <p:tgtEl>
                                          <p:spTgt spid="47"/>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46"/>
                                        </p:tgtEl>
                                        <p:attrNameLst>
                                          <p:attrName>style.visibility</p:attrName>
                                        </p:attrNameLst>
                                      </p:cBhvr>
                                      <p:to>
                                        <p:strVal val="visible"/>
                                      </p:to>
                                    </p:set>
                                    <p:animEffect transition="in" filter="fade">
                                      <p:cBhvr>
                                        <p:cTn id="119" dur="500"/>
                                        <p:tgtEl>
                                          <p:spTgt spid="46"/>
                                        </p:tgtEl>
                                      </p:cBhvr>
                                    </p:animEffect>
                                    <p:anim calcmode="lin" valueType="num">
                                      <p:cBhvr>
                                        <p:cTn id="120" dur="500" fill="hold"/>
                                        <p:tgtEl>
                                          <p:spTgt spid="46"/>
                                        </p:tgtEl>
                                        <p:attrNameLst>
                                          <p:attrName>ppt_x</p:attrName>
                                        </p:attrNameLst>
                                      </p:cBhvr>
                                      <p:tavLst>
                                        <p:tav tm="0">
                                          <p:val>
                                            <p:strVal val="#ppt_x"/>
                                          </p:val>
                                        </p:tav>
                                        <p:tav tm="100000">
                                          <p:val>
                                            <p:strVal val="#ppt_x"/>
                                          </p:val>
                                        </p:tav>
                                      </p:tavLst>
                                    </p:anim>
                                    <p:anim calcmode="lin" valueType="num">
                                      <p:cBhvr>
                                        <p:cTn id="121"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54"/>
                                        </p:tgtEl>
                                        <p:attrNameLst>
                                          <p:attrName>style.visibility</p:attrName>
                                        </p:attrNameLst>
                                      </p:cBhvr>
                                      <p:to>
                                        <p:strVal val="visible"/>
                                      </p:to>
                                    </p:set>
                                    <p:animEffect transition="in" filter="fade">
                                      <p:cBhvr>
                                        <p:cTn id="126" dur="500"/>
                                        <p:tgtEl>
                                          <p:spTgt spid="54"/>
                                        </p:tgtEl>
                                      </p:cBhvr>
                                    </p:animEffect>
                                    <p:anim calcmode="lin" valueType="num">
                                      <p:cBhvr>
                                        <p:cTn id="127" dur="500" fill="hold"/>
                                        <p:tgtEl>
                                          <p:spTgt spid="54"/>
                                        </p:tgtEl>
                                        <p:attrNameLst>
                                          <p:attrName>ppt_x</p:attrName>
                                        </p:attrNameLst>
                                      </p:cBhvr>
                                      <p:tavLst>
                                        <p:tav tm="0">
                                          <p:val>
                                            <p:strVal val="#ppt_x"/>
                                          </p:val>
                                        </p:tav>
                                        <p:tav tm="100000">
                                          <p:val>
                                            <p:strVal val="#ppt_x"/>
                                          </p:val>
                                        </p:tav>
                                      </p:tavLst>
                                    </p:anim>
                                    <p:anim calcmode="lin" valueType="num">
                                      <p:cBhvr>
                                        <p:cTn id="128" dur="500" fill="hold"/>
                                        <p:tgtEl>
                                          <p:spTgt spid="54"/>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51"/>
                                        </p:tgtEl>
                                        <p:attrNameLst>
                                          <p:attrName>style.visibility</p:attrName>
                                        </p:attrNameLst>
                                      </p:cBhvr>
                                      <p:to>
                                        <p:strVal val="visible"/>
                                      </p:to>
                                    </p:set>
                                    <p:animEffect transition="in" filter="fade">
                                      <p:cBhvr>
                                        <p:cTn id="131" dur="500"/>
                                        <p:tgtEl>
                                          <p:spTgt spid="51"/>
                                        </p:tgtEl>
                                      </p:cBhvr>
                                    </p:animEffect>
                                    <p:anim calcmode="lin" valueType="num">
                                      <p:cBhvr>
                                        <p:cTn id="132" dur="500" fill="hold"/>
                                        <p:tgtEl>
                                          <p:spTgt spid="51"/>
                                        </p:tgtEl>
                                        <p:attrNameLst>
                                          <p:attrName>ppt_x</p:attrName>
                                        </p:attrNameLst>
                                      </p:cBhvr>
                                      <p:tavLst>
                                        <p:tav tm="0">
                                          <p:val>
                                            <p:strVal val="#ppt_x"/>
                                          </p:val>
                                        </p:tav>
                                        <p:tav tm="100000">
                                          <p:val>
                                            <p:strVal val="#ppt_x"/>
                                          </p:val>
                                        </p:tav>
                                      </p:tavLst>
                                    </p:anim>
                                    <p:anim calcmode="lin" valueType="num">
                                      <p:cBhvr>
                                        <p:cTn id="133" dur="500" fill="hold"/>
                                        <p:tgtEl>
                                          <p:spTgt spid="51"/>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48"/>
                                        </p:tgtEl>
                                        <p:attrNameLst>
                                          <p:attrName>style.visibility</p:attrName>
                                        </p:attrNameLst>
                                      </p:cBhvr>
                                      <p:to>
                                        <p:strVal val="visible"/>
                                      </p:to>
                                    </p:set>
                                    <p:animEffect transition="in" filter="fade">
                                      <p:cBhvr>
                                        <p:cTn id="136" dur="500"/>
                                        <p:tgtEl>
                                          <p:spTgt spid="48"/>
                                        </p:tgtEl>
                                      </p:cBhvr>
                                    </p:animEffect>
                                    <p:anim calcmode="lin" valueType="num">
                                      <p:cBhvr>
                                        <p:cTn id="137" dur="500" fill="hold"/>
                                        <p:tgtEl>
                                          <p:spTgt spid="48"/>
                                        </p:tgtEl>
                                        <p:attrNameLst>
                                          <p:attrName>ppt_x</p:attrName>
                                        </p:attrNameLst>
                                      </p:cBhvr>
                                      <p:tavLst>
                                        <p:tav tm="0">
                                          <p:val>
                                            <p:strVal val="#ppt_x"/>
                                          </p:val>
                                        </p:tav>
                                        <p:tav tm="100000">
                                          <p:val>
                                            <p:strVal val="#ppt_x"/>
                                          </p:val>
                                        </p:tav>
                                      </p:tavLst>
                                    </p:anim>
                                    <p:anim calcmode="lin" valueType="num">
                                      <p:cBhvr>
                                        <p:cTn id="138" dur="500" fill="hold"/>
                                        <p:tgtEl>
                                          <p:spTgt spid="48"/>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49"/>
                                        </p:tgtEl>
                                        <p:attrNameLst>
                                          <p:attrName>style.visibility</p:attrName>
                                        </p:attrNameLst>
                                      </p:cBhvr>
                                      <p:to>
                                        <p:strVal val="visible"/>
                                      </p:to>
                                    </p:set>
                                    <p:animEffect transition="in" filter="fade">
                                      <p:cBhvr>
                                        <p:cTn id="141" dur="500"/>
                                        <p:tgtEl>
                                          <p:spTgt spid="49"/>
                                        </p:tgtEl>
                                      </p:cBhvr>
                                    </p:animEffect>
                                    <p:anim calcmode="lin" valueType="num">
                                      <p:cBhvr>
                                        <p:cTn id="142" dur="500" fill="hold"/>
                                        <p:tgtEl>
                                          <p:spTgt spid="49"/>
                                        </p:tgtEl>
                                        <p:attrNameLst>
                                          <p:attrName>ppt_x</p:attrName>
                                        </p:attrNameLst>
                                      </p:cBhvr>
                                      <p:tavLst>
                                        <p:tav tm="0">
                                          <p:val>
                                            <p:strVal val="#ppt_x"/>
                                          </p:val>
                                        </p:tav>
                                        <p:tav tm="100000">
                                          <p:val>
                                            <p:strVal val="#ppt_x"/>
                                          </p:val>
                                        </p:tav>
                                      </p:tavLst>
                                    </p:anim>
                                    <p:anim calcmode="lin" valueType="num">
                                      <p:cBhvr>
                                        <p:cTn id="143" dur="500" fill="hold"/>
                                        <p:tgtEl>
                                          <p:spTgt spid="49"/>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52"/>
                                        </p:tgtEl>
                                        <p:attrNameLst>
                                          <p:attrName>style.visibility</p:attrName>
                                        </p:attrNameLst>
                                      </p:cBhvr>
                                      <p:to>
                                        <p:strVal val="visible"/>
                                      </p:to>
                                    </p:set>
                                    <p:animEffect transition="in" filter="fade">
                                      <p:cBhvr>
                                        <p:cTn id="146" dur="500"/>
                                        <p:tgtEl>
                                          <p:spTgt spid="52"/>
                                        </p:tgtEl>
                                      </p:cBhvr>
                                    </p:animEffect>
                                    <p:anim calcmode="lin" valueType="num">
                                      <p:cBhvr>
                                        <p:cTn id="147" dur="500" fill="hold"/>
                                        <p:tgtEl>
                                          <p:spTgt spid="52"/>
                                        </p:tgtEl>
                                        <p:attrNameLst>
                                          <p:attrName>ppt_x</p:attrName>
                                        </p:attrNameLst>
                                      </p:cBhvr>
                                      <p:tavLst>
                                        <p:tav tm="0">
                                          <p:val>
                                            <p:strVal val="#ppt_x"/>
                                          </p:val>
                                        </p:tav>
                                        <p:tav tm="100000">
                                          <p:val>
                                            <p:strVal val="#ppt_x"/>
                                          </p:val>
                                        </p:tav>
                                      </p:tavLst>
                                    </p:anim>
                                    <p:anim calcmode="lin" valueType="num">
                                      <p:cBhvr>
                                        <p:cTn id="148" dur="5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6" grpId="0"/>
      <p:bldP spid="18" grpId="0"/>
      <p:bldP spid="19" grpId="0"/>
      <p:bldP spid="15" grpId="0" animBg="1"/>
      <p:bldP spid="22" grpId="0" animBg="1"/>
      <p:bldP spid="21" grpId="0" animBg="1"/>
      <p:bldP spid="25" grpId="0" animBg="1"/>
      <p:bldP spid="37" grpId="0"/>
      <p:bldP spid="38" grpId="0"/>
      <p:bldP spid="42" grpId="0"/>
      <p:bldP spid="40" grpId="0"/>
      <p:bldP spid="43" grpId="0"/>
      <p:bldP spid="45" grpId="0"/>
      <p:bldP spid="44" grpId="0"/>
      <p:bldP spid="47" grpId="0"/>
      <p:bldP spid="46" grpId="0"/>
      <p:bldP spid="49" grpId="0" animBg="1"/>
      <p:bldP spid="51" grpId="0" animBg="1"/>
      <p:bldP spid="48" grpId="0" animBg="1"/>
      <p:bldP spid="52" grpId="0"/>
      <p:bldP spid="54" grpId="0" animBg="1"/>
      <p:bldP spid="5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9A8D2A-92AA-11C8-2528-F75630BEA124}"/>
              </a:ext>
            </a:extLst>
          </p:cNvPr>
          <p:cNvSpPr>
            <a:spLocks noGrp="1"/>
          </p:cNvSpPr>
          <p:nvPr>
            <p:ph type="title"/>
          </p:nvPr>
        </p:nvSpPr>
        <p:spPr/>
        <p:txBody>
          <a:bodyPr/>
          <a:lstStyle/>
          <a:p>
            <a:r>
              <a:rPr lang="tr-TR" b="1" dirty="0">
                <a:solidFill>
                  <a:srgbClr val="FF0000"/>
                </a:solidFill>
              </a:rPr>
              <a:t>Temel Kavramlar</a:t>
            </a:r>
          </a:p>
        </p:txBody>
      </p:sp>
      <p:sp>
        <p:nvSpPr>
          <p:cNvPr id="3" name="İçerik Yer Tutucusu 2">
            <a:extLst>
              <a:ext uri="{FF2B5EF4-FFF2-40B4-BE49-F238E27FC236}">
                <a16:creationId xmlns:a16="http://schemas.microsoft.com/office/drawing/2014/main" id="{EEB4DB8A-2FA9-CAF0-4CB3-518873A313FC}"/>
              </a:ext>
            </a:extLst>
          </p:cNvPr>
          <p:cNvSpPr>
            <a:spLocks noGrp="1"/>
          </p:cNvSpPr>
          <p:nvPr>
            <p:ph idx="1"/>
          </p:nvPr>
        </p:nvSpPr>
        <p:spPr>
          <a:xfrm>
            <a:off x="822959" y="1845734"/>
            <a:ext cx="4109081" cy="4319570"/>
          </a:xfrm>
        </p:spPr>
        <p:txBody>
          <a:bodyPr>
            <a:normAutofit fontScale="85000" lnSpcReduction="20000"/>
          </a:bodyPr>
          <a:lstStyle/>
          <a:p>
            <a:pPr>
              <a:spcAft>
                <a:spcPts val="600"/>
              </a:spcAft>
            </a:pPr>
            <a:r>
              <a:rPr lang="tr-TR" b="1" dirty="0">
                <a:solidFill>
                  <a:srgbClr val="FF0000"/>
                </a:solidFill>
              </a:rPr>
              <a:t>Statik</a:t>
            </a:r>
            <a:r>
              <a:rPr lang="tr-TR" dirty="0">
                <a:solidFill>
                  <a:srgbClr val="FF0000"/>
                </a:solidFill>
              </a:rPr>
              <a:t>, </a:t>
            </a:r>
            <a:r>
              <a:rPr lang="tr-TR" dirty="0">
                <a:solidFill>
                  <a:srgbClr val="0E58C4"/>
                </a:solidFill>
              </a:rPr>
              <a:t>kuvvet etkisi altında cisimlerin denge şartlarını inceleyen bir bilim dalıdır.</a:t>
            </a:r>
          </a:p>
          <a:p>
            <a:pPr>
              <a:spcAft>
                <a:spcPts val="600"/>
              </a:spcAft>
            </a:pPr>
            <a:r>
              <a:rPr lang="tr-TR" dirty="0" err="1"/>
              <a:t>Statik’in</a:t>
            </a:r>
            <a:r>
              <a:rPr lang="tr-TR" dirty="0"/>
              <a:t> ilk ilkeleri ve bununla ilgili tanımlanan yasalar kaldıracın bulunması ile başlamıştır. Arşimet</a:t>
            </a:r>
            <a:r>
              <a:rPr lang="tr-TR" i="1" dirty="0"/>
              <a:t> </a:t>
            </a:r>
            <a:r>
              <a:rPr lang="tr-TR" dirty="0"/>
              <a:t>denge prensipleri ve kaldıraca ait ilk formülleri yazmıştır. </a:t>
            </a:r>
          </a:p>
          <a:p>
            <a:pPr>
              <a:spcAft>
                <a:spcPts val="600"/>
              </a:spcAft>
            </a:pPr>
            <a:r>
              <a:rPr lang="tr-TR" dirty="0"/>
              <a:t>Bu çalışmalarına dayanarak söylediği </a:t>
            </a:r>
            <a:r>
              <a:rPr lang="tr-TR" b="1" i="1" dirty="0">
                <a:solidFill>
                  <a:srgbClr val="006600"/>
                </a:solidFill>
              </a:rPr>
              <a:t>“Bana yeterince uzun bir kaldıraç ve onu yerleştirebileceğim bir dayanak verin, dünyayı yerinden oynatayım.” </a:t>
            </a:r>
            <a:r>
              <a:rPr lang="tr-TR" dirty="0"/>
              <a:t>sözü yüzyıllardan beri dillerden düşmemiştir.</a:t>
            </a:r>
          </a:p>
          <a:p>
            <a:pPr>
              <a:spcAft>
                <a:spcPts val="600"/>
              </a:spcAft>
            </a:pPr>
            <a:r>
              <a:rPr lang="tr-TR" dirty="0"/>
              <a:t>Bugüne gelinceye kadar birçok bilim adamı bu konuda çalışmışlardır. </a:t>
            </a:r>
            <a:r>
              <a:rPr lang="tr-TR" dirty="0" err="1"/>
              <a:t>Eb'ul</a:t>
            </a:r>
            <a:r>
              <a:rPr lang="tr-TR" dirty="0"/>
              <a:t>-İz el-Cezeri, İbn-i </a:t>
            </a:r>
            <a:r>
              <a:rPr lang="tr-TR" dirty="0" err="1"/>
              <a:t>Heysem</a:t>
            </a:r>
            <a:r>
              <a:rPr lang="tr-TR" dirty="0"/>
              <a:t>, İbn-i Sina, İbn </a:t>
            </a:r>
            <a:r>
              <a:rPr lang="tr-TR" dirty="0" err="1"/>
              <a:t>Bacce</a:t>
            </a:r>
            <a:r>
              <a:rPr lang="tr-TR" dirty="0"/>
              <a:t>, Galileo, Kepler, Leonardo da Vinci, </a:t>
            </a:r>
            <a:r>
              <a:rPr lang="tr-TR" dirty="0" err="1"/>
              <a:t>Varignon</a:t>
            </a:r>
            <a:r>
              <a:rPr lang="tr-TR" dirty="0"/>
              <a:t>, d'Alembert, </a:t>
            </a:r>
            <a:r>
              <a:rPr lang="tr-TR" dirty="0" err="1"/>
              <a:t>Stevinus</a:t>
            </a:r>
            <a:r>
              <a:rPr lang="tr-TR" dirty="0"/>
              <a:t>, Newton, Lagrange, Dr. Ali Tekin Güner…</a:t>
            </a:r>
          </a:p>
          <a:p>
            <a:endParaRPr lang="tr-TR" dirty="0"/>
          </a:p>
        </p:txBody>
      </p:sp>
      <p:sp>
        <p:nvSpPr>
          <p:cNvPr id="5" name="Alt Bilgi Yer Tutucusu 4">
            <a:extLst>
              <a:ext uri="{FF2B5EF4-FFF2-40B4-BE49-F238E27FC236}">
                <a16:creationId xmlns:a16="http://schemas.microsoft.com/office/drawing/2014/main" id="{F0A33BDE-99B2-330F-0E08-19C2201EE087}"/>
              </a:ext>
            </a:extLst>
          </p:cNvPr>
          <p:cNvSpPr>
            <a:spLocks noGrp="1"/>
          </p:cNvSpPr>
          <p:nvPr>
            <p:ph type="ftr" sz="quarter" idx="11"/>
          </p:nvPr>
        </p:nvSpPr>
        <p:spPr/>
        <p:txBody>
          <a:bodyPr/>
          <a:lstStyle/>
          <a:p>
            <a:r>
              <a:rPr lang="tr-TR"/>
              <a:t>Mühendislik Mekaniği</a:t>
            </a:r>
          </a:p>
        </p:txBody>
      </p:sp>
      <p:sp>
        <p:nvSpPr>
          <p:cNvPr id="6" name="Slayt Numarası Yer Tutucusu 5">
            <a:extLst>
              <a:ext uri="{FF2B5EF4-FFF2-40B4-BE49-F238E27FC236}">
                <a16:creationId xmlns:a16="http://schemas.microsoft.com/office/drawing/2014/main" id="{A30077B0-76E4-10A9-177A-A943C67906EE}"/>
              </a:ext>
            </a:extLst>
          </p:cNvPr>
          <p:cNvSpPr>
            <a:spLocks noGrp="1"/>
          </p:cNvSpPr>
          <p:nvPr>
            <p:ph type="sldNum" sz="quarter" idx="12"/>
          </p:nvPr>
        </p:nvSpPr>
        <p:spPr/>
        <p:txBody>
          <a:bodyPr/>
          <a:lstStyle/>
          <a:p>
            <a:fld id="{60FF87A7-9A7A-4B3D-9625-8440EC4947F9}" type="slidenum">
              <a:rPr lang="tr-TR" smtClean="0"/>
              <a:pPr/>
              <a:t>16</a:t>
            </a:fld>
            <a:endParaRPr lang="tr-TR"/>
          </a:p>
        </p:txBody>
      </p:sp>
      <p:pic>
        <p:nvPicPr>
          <p:cNvPr id="1026" name="Picture 2">
            <a:extLst>
              <a:ext uri="{FF2B5EF4-FFF2-40B4-BE49-F238E27FC236}">
                <a16:creationId xmlns:a16="http://schemas.microsoft.com/office/drawing/2014/main" id="{F069A029-0B01-4831-6E94-0E65BE1833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8815" y="1862628"/>
            <a:ext cx="3143558" cy="2087322"/>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EA37BFDF-29C5-73CC-8CC6-2D84095A4A8A}"/>
              </a:ext>
            </a:extLst>
          </p:cNvPr>
          <p:cNvSpPr txBox="1"/>
          <p:nvPr/>
        </p:nvSpPr>
        <p:spPr>
          <a:xfrm>
            <a:off x="5266767" y="3970126"/>
            <a:ext cx="3054274" cy="738664"/>
          </a:xfrm>
          <a:prstGeom prst="rect">
            <a:avLst/>
          </a:prstGeom>
          <a:noFill/>
        </p:spPr>
        <p:txBody>
          <a:bodyPr wrap="square">
            <a:spAutoFit/>
          </a:bodyPr>
          <a:lstStyle/>
          <a:p>
            <a:r>
              <a:rPr lang="tr-TR" sz="1400" b="0" i="0" dirty="0">
                <a:solidFill>
                  <a:srgbClr val="000000"/>
                </a:solidFill>
                <a:effectLst/>
                <a:latin typeface="Roboto Condensed" panose="020F0502020204030204" pitchFamily="2" charset="0"/>
              </a:rPr>
              <a:t>Bilinmeyen bir sanatçı Arşimet'in dünyayı kaldırmak için kaldıracı nasıl kullandığını gösteriyor.</a:t>
            </a:r>
            <a:endParaRPr lang="tr-TR" sz="1400" dirty="0"/>
          </a:p>
        </p:txBody>
      </p:sp>
      <p:sp>
        <p:nvSpPr>
          <p:cNvPr id="12" name="Metin kutusu 11">
            <a:extLst>
              <a:ext uri="{FF2B5EF4-FFF2-40B4-BE49-F238E27FC236}">
                <a16:creationId xmlns:a16="http://schemas.microsoft.com/office/drawing/2014/main" id="{ACA6D576-6071-7801-3D20-0859D84CA25D}"/>
              </a:ext>
            </a:extLst>
          </p:cNvPr>
          <p:cNvSpPr txBox="1"/>
          <p:nvPr/>
        </p:nvSpPr>
        <p:spPr>
          <a:xfrm>
            <a:off x="5266767" y="4728966"/>
            <a:ext cx="3008555" cy="954107"/>
          </a:xfrm>
          <a:prstGeom prst="rect">
            <a:avLst/>
          </a:prstGeom>
          <a:noFill/>
        </p:spPr>
        <p:txBody>
          <a:bodyPr wrap="square">
            <a:spAutoFit/>
          </a:bodyPr>
          <a:lstStyle/>
          <a:p>
            <a:r>
              <a:rPr lang="tr-TR" sz="1400" dirty="0">
                <a:solidFill>
                  <a:srgbClr val="000000"/>
                </a:solidFill>
                <a:latin typeface="Roboto Condensed" panose="020F0502020204030204" pitchFamily="2" charset="0"/>
              </a:rPr>
              <a:t>Arşimet </a:t>
            </a:r>
            <a:r>
              <a:rPr lang="el-GR" sz="1400" i="1" dirty="0">
                <a:solidFill>
                  <a:srgbClr val="000000"/>
                </a:solidFill>
                <a:latin typeface="Roboto Condensed" panose="020F0502020204030204" pitchFamily="2" charset="0"/>
              </a:rPr>
              <a:t>(Ἀρχιμήδης-</a:t>
            </a:r>
            <a:r>
              <a:rPr lang="tr-TR" sz="1400" i="1" dirty="0">
                <a:solidFill>
                  <a:srgbClr val="000000"/>
                </a:solidFill>
                <a:latin typeface="Roboto Condensed" panose="020F0502020204030204" pitchFamily="2" charset="0"/>
              </a:rPr>
              <a:t>Archimedes) </a:t>
            </a:r>
            <a:r>
              <a:rPr lang="tr-TR" sz="1400" dirty="0">
                <a:solidFill>
                  <a:srgbClr val="000000"/>
                </a:solidFill>
                <a:latin typeface="Roboto Condensed" panose="020F0502020204030204" pitchFamily="2" charset="0"/>
              </a:rPr>
              <a:t>, MÖ 287 - MÖ 212 yılları arasında yaşamış, Yunan matematikçi, fizikçi, astronom, filozof ve mühendistir.</a:t>
            </a:r>
          </a:p>
        </p:txBody>
      </p:sp>
    </p:spTree>
    <p:extLst>
      <p:ext uri="{BB962C8B-B14F-4D97-AF65-F5344CB8AC3E}">
        <p14:creationId xmlns:p14="http://schemas.microsoft.com/office/powerpoint/2010/main" val="371147319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ltbilgi Yer Tutucusu 9"/>
          <p:cNvSpPr>
            <a:spLocks noGrp="1"/>
          </p:cNvSpPr>
          <p:nvPr>
            <p:ph type="ftr" sz="quarter" idx="11"/>
          </p:nvPr>
        </p:nvSpPr>
        <p:spPr/>
        <p:txBody>
          <a:bodyPr/>
          <a:lstStyle/>
          <a:p>
            <a:r>
              <a:rPr lang="tr-TR"/>
              <a:t>Mühendislik Mekaniği</a:t>
            </a:r>
          </a:p>
        </p:txBody>
      </p:sp>
      <p:sp>
        <p:nvSpPr>
          <p:cNvPr id="13" name="Slayt Numarası Yer Tutucusu 12"/>
          <p:cNvSpPr>
            <a:spLocks noGrp="1"/>
          </p:cNvSpPr>
          <p:nvPr>
            <p:ph type="sldNum" sz="quarter" idx="12"/>
          </p:nvPr>
        </p:nvSpPr>
        <p:spPr/>
        <p:txBody>
          <a:bodyPr/>
          <a:lstStyle/>
          <a:p>
            <a:fld id="{60FF87A7-9A7A-4B3D-9625-8440EC4947F9}" type="slidenum">
              <a:rPr lang="tr-TR" smtClean="0"/>
              <a:pPr/>
              <a:t>160</a:t>
            </a:fld>
            <a:endParaRPr lang="tr-TR"/>
          </a:p>
        </p:txBody>
      </p:sp>
      <mc:AlternateContent xmlns:mc="http://schemas.openxmlformats.org/markup-compatibility/2006" xmlns:a14="http://schemas.microsoft.com/office/drawing/2010/main">
        <mc:Choice Requires="a14">
          <p:sp>
            <p:nvSpPr>
              <p:cNvPr id="3" name="Metin kutusu 2"/>
              <p:cNvSpPr txBox="1"/>
              <p:nvPr/>
            </p:nvSpPr>
            <p:spPr>
              <a:xfrm>
                <a:off x="604370" y="2317164"/>
                <a:ext cx="3523465" cy="310598"/>
              </a:xfrm>
              <a:prstGeom prst="rect">
                <a:avLst/>
              </a:prstGeom>
              <a:noFill/>
            </p:spPr>
            <p:txBody>
              <a:bodyPr wrap="none" lIns="0" tIns="0" rIns="0" bIns="0" rtlCol="0">
                <a:spAutoFit/>
              </a:bodyPr>
              <a:lstStyle/>
              <a:p>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𝑅</m:t>
                        </m:r>
                      </m:e>
                    </m:acc>
                    <m:r>
                      <a:rPr lang="tr-TR" i="1" smtClean="0">
                        <a:latin typeface="Cambria Math" panose="02040503050406030204" pitchFamily="18" charset="0"/>
                      </a:rPr>
                      <m:t>=</m:t>
                    </m:r>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𝐹</m:t>
                                </m:r>
                              </m:e>
                            </m:acc>
                          </m:e>
                          <m:sub>
                            <m:r>
                              <a:rPr lang="tr-TR" b="0" i="1" smtClean="0">
                                <a:latin typeface="Cambria Math" panose="02040503050406030204" pitchFamily="18" charset="0"/>
                              </a:rPr>
                              <m:t>𝑖</m:t>
                            </m:r>
                          </m:sub>
                        </m:sSub>
                        <m:r>
                          <a:rPr lang="tr-TR" b="0" i="1" smtClean="0">
                            <a:latin typeface="Cambria Math" panose="02040503050406030204" pitchFamily="18" charset="0"/>
                          </a:rPr>
                          <m:t>=</m:t>
                        </m:r>
                        <m:acc>
                          <m:accPr>
                            <m:chr m:val="⃗"/>
                            <m:ctrlPr>
                              <a:rPr lang="tr-TR" b="0" i="1" smtClean="0">
                                <a:latin typeface="Cambria Math" panose="02040503050406030204" pitchFamily="18" charset="0"/>
                              </a:rPr>
                            </m:ctrlPr>
                          </m:accPr>
                          <m:e>
                            <m:sSub>
                              <m:sSubPr>
                                <m:ctrlPr>
                                  <a:rPr lang="tr-TR" b="0" i="1" smtClean="0">
                                    <a:latin typeface="Cambria Math" panose="02040503050406030204" pitchFamily="18" charset="0"/>
                                  </a:rPr>
                                </m:ctrlPr>
                              </m:sSubPr>
                              <m:e>
                                <m:r>
                                  <a:rPr lang="tr-TR" b="0" i="1" smtClean="0">
                                    <a:latin typeface="Cambria Math" panose="02040503050406030204" pitchFamily="18" charset="0"/>
                                  </a:rPr>
                                  <m:t>𝐹</m:t>
                                </m:r>
                              </m:e>
                              <m:sub>
                                <m:r>
                                  <a:rPr lang="tr-TR" b="0" i="1" smtClean="0">
                                    <a:latin typeface="Cambria Math" panose="02040503050406030204" pitchFamily="18" charset="0"/>
                                  </a:rPr>
                                  <m:t>𝐴</m:t>
                                </m:r>
                              </m:sub>
                            </m:sSub>
                          </m:e>
                        </m:acc>
                      </m:e>
                    </m:nary>
                  </m:oMath>
                </a14:m>
                <a:r>
                  <a:rPr lang="tr-TR" dirty="0"/>
                  <a:t> </a:t>
                </a:r>
                <a14:m>
                  <m:oMath xmlns:m="http://schemas.openxmlformats.org/officeDocument/2006/math">
                    <m:r>
                      <a:rPr lang="tr-TR" i="1">
                        <a:latin typeface="Cambria Math" panose="02040503050406030204" pitchFamily="18" charset="0"/>
                      </a:rPr>
                      <m:t>+</m:t>
                    </m:r>
                  </m:oMath>
                </a14:m>
                <a:r>
                  <a:rPr lang="tr-TR" dirty="0"/>
                  <a:t> </a:t>
                </a:r>
                <a14:m>
                  <m:oMath xmlns:m="http://schemas.openxmlformats.org/officeDocument/2006/math">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𝐷</m:t>
                            </m:r>
                          </m:sub>
                        </m:sSub>
                      </m:e>
                    </m:acc>
                    <m:r>
                      <a:rPr lang="tr-TR" b="0" i="1" smtClean="0">
                        <a:latin typeface="Cambria Math" panose="02040503050406030204" pitchFamily="18" charset="0"/>
                      </a:rPr>
                      <m:t>+</m:t>
                    </m:r>
                  </m:oMath>
                </a14:m>
                <a:r>
                  <a:rPr lang="tr-TR" dirty="0"/>
                  <a:t> </a:t>
                </a:r>
                <a14:m>
                  <m:oMath xmlns:m="http://schemas.openxmlformats.org/officeDocument/2006/math">
                    <m:sSub>
                      <m:sSubPr>
                        <m:ctrlPr>
                          <a:rPr lang="tr-TR" i="1">
                            <a:latin typeface="Cambria Math" panose="02040503050406030204" pitchFamily="18" charset="0"/>
                          </a:rPr>
                        </m:ctrlPr>
                      </m:sSubPr>
                      <m:e>
                        <m:acc>
                          <m:accPr>
                            <m:chr m:val="⃗"/>
                            <m:ctrlPr>
                              <a:rPr lang="tr-TR" i="1">
                                <a:latin typeface="Cambria Math" panose="02040503050406030204" pitchFamily="18" charset="0"/>
                              </a:rPr>
                            </m:ctrlPr>
                          </m:accPr>
                          <m:e>
                            <m:r>
                              <a:rPr lang="tr-TR" i="1">
                                <a:latin typeface="Cambria Math" panose="02040503050406030204" pitchFamily="18" charset="0"/>
                              </a:rPr>
                              <m:t>𝑇</m:t>
                            </m:r>
                          </m:e>
                        </m:acc>
                      </m:e>
                      <m:sub>
                        <m:r>
                          <a:rPr lang="tr-TR" i="1">
                            <a:latin typeface="Cambria Math" panose="02040503050406030204" pitchFamily="18" charset="0"/>
                          </a:rPr>
                          <m:t>𝐵𝐶</m:t>
                        </m:r>
                      </m:sub>
                    </m:sSub>
                    <m:r>
                      <a:rPr lang="tr-TR" b="0" i="1" smtClean="0">
                        <a:latin typeface="Cambria Math" panose="02040503050406030204" pitchFamily="18" charset="0"/>
                      </a:rPr>
                      <m:t>+</m:t>
                    </m:r>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1</m:t>
                            </m:r>
                          </m:sub>
                        </m:sSub>
                      </m:e>
                    </m:acc>
                  </m:oMath>
                </a14:m>
                <a:r>
                  <a:rPr lang="tr-TR" dirty="0"/>
                  <a:t> </a:t>
                </a:r>
                <a14:m>
                  <m:oMath xmlns:m="http://schemas.openxmlformats.org/officeDocument/2006/math">
                    <m:r>
                      <a:rPr lang="tr-TR" i="1">
                        <a:latin typeface="Cambria Math" panose="02040503050406030204" pitchFamily="18" charset="0"/>
                      </a:rPr>
                      <m:t>+ </m:t>
                    </m:r>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2</m:t>
                            </m:r>
                          </m:sub>
                        </m:sSub>
                      </m:e>
                    </m:acc>
                  </m:oMath>
                </a14:m>
                <a:endParaRPr lang="tr-TR" dirty="0"/>
              </a:p>
            </p:txBody>
          </p:sp>
        </mc:Choice>
        <mc:Fallback xmlns="">
          <p:sp>
            <p:nvSpPr>
              <p:cNvPr id="3" name="Metin kutusu 2"/>
              <p:cNvSpPr txBox="1">
                <a:spLocks noRot="1" noChangeAspect="1" noMove="1" noResize="1" noEditPoints="1" noAdjustHandles="1" noChangeArrowheads="1" noChangeShapeType="1" noTextEdit="1"/>
              </p:cNvSpPr>
              <p:nvPr/>
            </p:nvSpPr>
            <p:spPr>
              <a:xfrm>
                <a:off x="604370" y="2317164"/>
                <a:ext cx="3523465" cy="310598"/>
              </a:xfrm>
              <a:prstGeom prst="rect">
                <a:avLst/>
              </a:prstGeom>
              <a:blipFill>
                <a:blip r:embed="rId2"/>
                <a:stretch>
                  <a:fillRect l="-2249" t="-145098" r="-346" b="-237255"/>
                </a:stretch>
              </a:blipFill>
            </p:spPr>
            <p:txBody>
              <a:bodyPr/>
              <a:lstStyle/>
              <a:p>
                <a:r>
                  <a:rPr lang="tr-TR">
                    <a:noFill/>
                  </a:rPr>
                  <a:t> </a:t>
                </a:r>
              </a:p>
            </p:txBody>
          </p:sp>
        </mc:Fallback>
      </mc:AlternateContent>
      <p:sp>
        <p:nvSpPr>
          <p:cNvPr id="4" name="Metin kutusu 3"/>
          <p:cNvSpPr txBox="1"/>
          <p:nvPr/>
        </p:nvSpPr>
        <p:spPr>
          <a:xfrm>
            <a:off x="498588" y="1864519"/>
            <a:ext cx="7488832" cy="369332"/>
          </a:xfrm>
          <a:prstGeom prst="rect">
            <a:avLst/>
          </a:prstGeom>
          <a:noFill/>
        </p:spPr>
        <p:txBody>
          <a:bodyPr wrap="square" rtlCol="0">
            <a:spAutoFit/>
          </a:bodyPr>
          <a:lstStyle/>
          <a:p>
            <a:r>
              <a:rPr lang="tr-TR" dirty="0"/>
              <a:t>Şimdi bileşke kuvvet denklemini yazalım:</a:t>
            </a:r>
          </a:p>
        </p:txBody>
      </p:sp>
      <mc:AlternateContent xmlns:mc="http://schemas.openxmlformats.org/markup-compatibility/2006" xmlns:a14="http://schemas.microsoft.com/office/drawing/2010/main">
        <mc:Choice Requires="a14">
          <p:sp>
            <p:nvSpPr>
              <p:cNvPr id="6" name="Dikdörtgen 5"/>
              <p:cNvSpPr/>
              <p:nvPr/>
            </p:nvSpPr>
            <p:spPr>
              <a:xfrm>
                <a:off x="538074" y="560161"/>
                <a:ext cx="3825727" cy="410305"/>
              </a:xfrm>
              <a:prstGeom prst="rect">
                <a:avLst/>
              </a:prstGeom>
            </p:spPr>
            <p:txBody>
              <a:bodyPr wrap="none">
                <a:spAutoFit/>
              </a:bodyPr>
              <a:lstStyle/>
              <a:p>
                <a14:m>
                  <m:oMath xmlns:m="http://schemas.openxmlformats.org/officeDocument/2006/math">
                    <m:sSub>
                      <m:sSubPr>
                        <m:ctrlPr>
                          <a:rPr lang="tr-TR" i="1">
                            <a:latin typeface="Cambria Math" panose="02040503050406030204" pitchFamily="18" charset="0"/>
                          </a:rPr>
                        </m:ctrlPr>
                      </m:sSubPr>
                      <m:e>
                        <m:acc>
                          <m:accPr>
                            <m:chr m:val="⃗"/>
                            <m:ctrlPr>
                              <a:rPr lang="tr-TR" i="1">
                                <a:latin typeface="Cambria Math" panose="02040503050406030204" pitchFamily="18" charset="0"/>
                              </a:rPr>
                            </m:ctrlPr>
                          </m:accPr>
                          <m:e>
                            <m:r>
                              <a:rPr lang="tr-TR" i="1">
                                <a:latin typeface="Cambria Math" panose="02040503050406030204" pitchFamily="18" charset="0"/>
                              </a:rPr>
                              <m:t>𝑇</m:t>
                            </m:r>
                          </m:e>
                        </m:acc>
                      </m:e>
                      <m:sub>
                        <m:r>
                          <a:rPr lang="tr-TR" i="1">
                            <a:latin typeface="Cambria Math" panose="02040503050406030204" pitchFamily="18" charset="0"/>
                          </a:rPr>
                          <m:t>𝐵𝐶</m:t>
                        </m:r>
                      </m:sub>
                    </m:sSub>
                    <m:r>
                      <m:rPr>
                        <m:nor/>
                      </m:rPr>
                      <a:rPr lang="tr-TR" dirty="0"/>
                      <m:t>=</m:t>
                    </m:r>
                    <m:r>
                      <a:rPr lang="tr-TR" b="0" i="1" smtClean="0">
                        <a:latin typeface="Cambria Math" panose="02040503050406030204" pitchFamily="18" charset="0"/>
                      </a:rPr>
                      <m:t>117.6 ( </m:t>
                    </m:r>
                    <m:r>
                      <a:rPr lang="tr-TR" i="1" smtClean="0">
                        <a:latin typeface="Cambria Math" panose="02040503050406030204" pitchFamily="18" charset="0"/>
                      </a:rPr>
                      <m:t>0.285</m:t>
                    </m:r>
                    <m:acc>
                      <m:accPr>
                        <m:chr m:val="⃗"/>
                        <m:ctrlPr>
                          <a:rPr lang="tr-TR" i="1">
                            <a:latin typeface="Cambria Math" panose="02040503050406030204" pitchFamily="18" charset="0"/>
                          </a:rPr>
                        </m:ctrlPr>
                      </m:accPr>
                      <m:e>
                        <m:r>
                          <a:rPr lang="tr-TR" i="1">
                            <a:latin typeface="Cambria Math" panose="02040503050406030204" pitchFamily="18" charset="0"/>
                          </a:rPr>
                          <m:t>𝑖</m:t>
                        </m:r>
                      </m:e>
                    </m:acc>
                  </m:oMath>
                </a14:m>
                <a:r>
                  <a:rPr lang="tr-TR" dirty="0"/>
                  <a:t>-</a:t>
                </a:r>
                <a14:m>
                  <m:oMath xmlns:m="http://schemas.openxmlformats.org/officeDocument/2006/math">
                    <m:r>
                      <a:rPr lang="tr-TR" i="1">
                        <a:latin typeface="Cambria Math" panose="02040503050406030204" pitchFamily="18" charset="0"/>
                      </a:rPr>
                      <m:t>0.428</m:t>
                    </m:r>
                    <m:acc>
                      <m:accPr>
                        <m:chr m:val="⃗"/>
                        <m:ctrlPr>
                          <a:rPr lang="tr-TR" i="1">
                            <a:latin typeface="Cambria Math" panose="02040503050406030204" pitchFamily="18" charset="0"/>
                          </a:rPr>
                        </m:ctrlPr>
                      </m:accPr>
                      <m:e>
                        <m:r>
                          <a:rPr lang="tr-TR" i="1">
                            <a:latin typeface="Cambria Math" panose="02040503050406030204" pitchFamily="18" charset="0"/>
                          </a:rPr>
                          <m:t>𝑗</m:t>
                        </m:r>
                      </m:e>
                    </m:acc>
                    <m:r>
                      <a:rPr lang="tr-TR" b="0" i="0" smtClean="0">
                        <a:latin typeface="Cambria Math" panose="02040503050406030204" pitchFamily="18" charset="0"/>
                      </a:rPr>
                      <m:t>−</m:t>
                    </m:r>
                    <m:r>
                      <a:rPr lang="tr-TR" i="1">
                        <a:latin typeface="Cambria Math" panose="02040503050406030204" pitchFamily="18" charset="0"/>
                      </a:rPr>
                      <m:t>0.857</m:t>
                    </m:r>
                    <m:acc>
                      <m:accPr>
                        <m:chr m:val="⃗"/>
                        <m:ctrlPr>
                          <a:rPr lang="tr-TR" i="1">
                            <a:latin typeface="Cambria Math" panose="02040503050406030204" pitchFamily="18" charset="0"/>
                          </a:rPr>
                        </m:ctrlPr>
                      </m:accPr>
                      <m:e>
                        <m:r>
                          <a:rPr lang="tr-TR" i="1">
                            <a:latin typeface="Cambria Math" panose="02040503050406030204" pitchFamily="18" charset="0"/>
                          </a:rPr>
                          <m:t>𝑘</m:t>
                        </m:r>
                      </m:e>
                    </m:acc>
                    <m:r>
                      <a:rPr lang="tr-TR" b="0" i="1" smtClean="0">
                        <a:latin typeface="Cambria Math" panose="02040503050406030204" pitchFamily="18" charset="0"/>
                      </a:rPr>
                      <m:t>)</m:t>
                    </m:r>
                  </m:oMath>
                </a14:m>
                <a:endParaRPr lang="tr-TR" dirty="0"/>
              </a:p>
            </p:txBody>
          </p:sp>
        </mc:Choice>
        <mc:Fallback xmlns="">
          <p:sp>
            <p:nvSpPr>
              <p:cNvPr id="6" name="Dikdörtgen 5"/>
              <p:cNvSpPr>
                <a:spLocks noRot="1" noChangeAspect="1" noMove="1" noResize="1" noEditPoints="1" noAdjustHandles="1" noChangeArrowheads="1" noChangeShapeType="1" noTextEdit="1"/>
              </p:cNvSpPr>
              <p:nvPr/>
            </p:nvSpPr>
            <p:spPr>
              <a:xfrm>
                <a:off x="538074" y="560161"/>
                <a:ext cx="3825727" cy="410305"/>
              </a:xfrm>
              <a:prstGeom prst="rect">
                <a:avLst/>
              </a:prstGeom>
              <a:blipFill>
                <a:blip r:embed="rId3"/>
                <a:stretch>
                  <a:fillRect t="-10448" b="-2388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7" name="Dikdörtgen 6"/>
              <p:cNvSpPr/>
              <p:nvPr/>
            </p:nvSpPr>
            <p:spPr>
              <a:xfrm>
                <a:off x="4886922" y="618329"/>
                <a:ext cx="2764539" cy="410305"/>
              </a:xfrm>
              <a:prstGeom prst="rect">
                <a:avLst/>
              </a:prstGeom>
              <a:solidFill>
                <a:schemeClr val="bg2">
                  <a:lumMod val="90000"/>
                </a:schemeClr>
              </a:solidFill>
            </p:spPr>
            <p:txBody>
              <a:bodyPr wrap="none">
                <a:spAutoFit/>
              </a:bodyPr>
              <a:lstStyle/>
              <a:p>
                <a14:m>
                  <m:oMath xmlns:m="http://schemas.openxmlformats.org/officeDocument/2006/math">
                    <m:sSub>
                      <m:sSubPr>
                        <m:ctrlPr>
                          <a:rPr lang="tr-TR" i="1" smtClean="0">
                            <a:latin typeface="Cambria Math" panose="02040503050406030204" pitchFamily="18" charset="0"/>
                          </a:rPr>
                        </m:ctrlPr>
                      </m:sSubPr>
                      <m:e>
                        <m:acc>
                          <m:accPr>
                            <m:chr m:val="⃗"/>
                            <m:ctrlPr>
                              <a:rPr lang="tr-TR" i="1">
                                <a:latin typeface="Cambria Math" panose="02040503050406030204" pitchFamily="18" charset="0"/>
                              </a:rPr>
                            </m:ctrlPr>
                          </m:accPr>
                          <m:e>
                            <m:r>
                              <a:rPr lang="tr-TR" i="1">
                                <a:latin typeface="Cambria Math" panose="02040503050406030204" pitchFamily="18" charset="0"/>
                              </a:rPr>
                              <m:t>𝑇</m:t>
                            </m:r>
                          </m:e>
                        </m:acc>
                      </m:e>
                      <m:sub>
                        <m:r>
                          <a:rPr lang="tr-TR" i="1">
                            <a:latin typeface="Cambria Math" panose="02040503050406030204" pitchFamily="18" charset="0"/>
                          </a:rPr>
                          <m:t>𝐵𝐶</m:t>
                        </m:r>
                      </m:sub>
                    </m:sSub>
                  </m:oMath>
                </a14:m>
                <a:r>
                  <a:rPr lang="tr-TR" dirty="0"/>
                  <a:t>=</a:t>
                </a:r>
                <a14:m>
                  <m:oMath xmlns:m="http://schemas.openxmlformats.org/officeDocument/2006/math">
                    <m:r>
                      <a:rPr lang="tr-TR" b="0" i="0" smtClean="0">
                        <a:latin typeface="Cambria Math" panose="02040503050406030204" pitchFamily="18" charset="0"/>
                      </a:rPr>
                      <m:t>33.5</m:t>
                    </m:r>
                    <m:acc>
                      <m:accPr>
                        <m:chr m:val="⃗"/>
                        <m:ctrlPr>
                          <a:rPr lang="tr-TR" i="1">
                            <a:latin typeface="Cambria Math" panose="02040503050406030204" pitchFamily="18" charset="0"/>
                          </a:rPr>
                        </m:ctrlPr>
                      </m:accPr>
                      <m:e>
                        <m:r>
                          <a:rPr lang="tr-TR" i="1">
                            <a:latin typeface="Cambria Math" panose="02040503050406030204" pitchFamily="18" charset="0"/>
                          </a:rPr>
                          <m:t>𝑖</m:t>
                        </m:r>
                      </m:e>
                    </m:acc>
                  </m:oMath>
                </a14:m>
                <a:r>
                  <a:rPr lang="tr-TR" dirty="0"/>
                  <a:t>-</a:t>
                </a:r>
                <a14:m>
                  <m:oMath xmlns:m="http://schemas.openxmlformats.org/officeDocument/2006/math">
                    <m:r>
                      <a:rPr lang="tr-TR" b="0" i="0" smtClean="0">
                        <a:latin typeface="Cambria Math" panose="02040503050406030204" pitchFamily="18" charset="0"/>
                      </a:rPr>
                      <m:t> 50.3</m:t>
                    </m:r>
                    <m:acc>
                      <m:accPr>
                        <m:chr m:val="⃗"/>
                        <m:ctrlPr>
                          <a:rPr lang="tr-TR" i="1">
                            <a:latin typeface="Cambria Math" panose="02040503050406030204" pitchFamily="18" charset="0"/>
                          </a:rPr>
                        </m:ctrlPr>
                      </m:accPr>
                      <m:e>
                        <m:r>
                          <a:rPr lang="tr-TR" i="1">
                            <a:latin typeface="Cambria Math" panose="02040503050406030204" pitchFamily="18" charset="0"/>
                          </a:rPr>
                          <m:t>𝑗</m:t>
                        </m:r>
                      </m:e>
                    </m:acc>
                    <m:r>
                      <a:rPr lang="tr-TR" b="0" i="0" smtClean="0">
                        <a:latin typeface="Cambria Math" panose="02040503050406030204" pitchFamily="18" charset="0"/>
                      </a:rPr>
                      <m:t>−100.8</m:t>
                    </m:r>
                    <m:acc>
                      <m:accPr>
                        <m:chr m:val="⃗"/>
                        <m:ctrlPr>
                          <a:rPr lang="tr-TR" i="1">
                            <a:latin typeface="Cambria Math" panose="02040503050406030204" pitchFamily="18" charset="0"/>
                          </a:rPr>
                        </m:ctrlPr>
                      </m:accPr>
                      <m:e>
                        <m:r>
                          <a:rPr lang="tr-TR" i="1">
                            <a:latin typeface="Cambria Math" panose="02040503050406030204" pitchFamily="18" charset="0"/>
                          </a:rPr>
                          <m:t>𝑘</m:t>
                        </m:r>
                      </m:e>
                    </m:acc>
                  </m:oMath>
                </a14:m>
                <a:endParaRPr lang="tr-TR" dirty="0"/>
              </a:p>
            </p:txBody>
          </p:sp>
        </mc:Choice>
        <mc:Fallback xmlns="">
          <p:sp>
            <p:nvSpPr>
              <p:cNvPr id="7" name="Dikdörtgen 6"/>
              <p:cNvSpPr>
                <a:spLocks noRot="1" noChangeAspect="1" noMove="1" noResize="1" noEditPoints="1" noAdjustHandles="1" noChangeArrowheads="1" noChangeShapeType="1" noTextEdit="1"/>
              </p:cNvSpPr>
              <p:nvPr/>
            </p:nvSpPr>
            <p:spPr>
              <a:xfrm>
                <a:off x="4886922" y="618329"/>
                <a:ext cx="2764539" cy="410305"/>
              </a:xfrm>
              <a:prstGeom prst="rect">
                <a:avLst/>
              </a:prstGeom>
              <a:blipFill>
                <a:blip r:embed="rId4"/>
                <a:stretch>
                  <a:fillRect t="-10294" b="-2205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 name="Dikdörtgen 7"/>
              <p:cNvSpPr/>
              <p:nvPr/>
            </p:nvSpPr>
            <p:spPr>
              <a:xfrm>
                <a:off x="3290212" y="1014639"/>
                <a:ext cx="1413336" cy="402931"/>
              </a:xfrm>
              <a:prstGeom prst="rect">
                <a:avLst/>
              </a:prstGeom>
              <a:solidFill>
                <a:schemeClr val="bg2">
                  <a:lumMod val="9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acc>
                            <m:accPr>
                              <m:chr m:val="⃗"/>
                              <m:ctrlPr>
                                <a:rPr lang="tr-TR" i="1">
                                  <a:latin typeface="Cambria Math" panose="02040503050406030204" pitchFamily="18" charset="0"/>
                                </a:rPr>
                              </m:ctrlPr>
                            </m:accPr>
                            <m:e>
                              <m:r>
                                <a:rPr lang="tr-TR" i="1">
                                  <a:latin typeface="Cambria Math" panose="02040503050406030204" pitchFamily="18" charset="0"/>
                                </a:rPr>
                                <m:t>𝐹</m:t>
                              </m:r>
                            </m:e>
                          </m:acc>
                        </m:e>
                        <m:sub>
                          <m:r>
                            <a:rPr lang="tr-TR" i="1">
                              <a:latin typeface="Cambria Math" panose="02040503050406030204" pitchFamily="18" charset="0"/>
                            </a:rPr>
                            <m:t>𝐴</m:t>
                          </m:r>
                        </m:sub>
                      </m:sSub>
                      <m:r>
                        <a:rPr lang="tr-TR" i="1">
                          <a:latin typeface="Cambria Math" panose="02040503050406030204" pitchFamily="18" charset="0"/>
                        </a:rPr>
                        <m:t>=</m:t>
                      </m:r>
                      <m:r>
                        <a:rPr lang="tr-TR" b="0" i="1" smtClean="0">
                          <a:latin typeface="Cambria Math" panose="02040503050406030204" pitchFamily="18" charset="0"/>
                        </a:rPr>
                        <m:t>16.74</m:t>
                      </m:r>
                      <m:acc>
                        <m:accPr>
                          <m:chr m:val="⃗"/>
                          <m:ctrlPr>
                            <a:rPr lang="tr-TR" i="1">
                              <a:latin typeface="Cambria Math" panose="02040503050406030204" pitchFamily="18" charset="0"/>
                            </a:rPr>
                          </m:ctrlPr>
                        </m:accPr>
                        <m:e>
                          <m:r>
                            <a:rPr lang="tr-TR" i="1">
                              <a:latin typeface="Cambria Math" panose="02040503050406030204" pitchFamily="18" charset="0"/>
                            </a:rPr>
                            <m:t>𝑗</m:t>
                          </m:r>
                        </m:e>
                      </m:acc>
                    </m:oMath>
                  </m:oMathPara>
                </a14:m>
                <a:endParaRPr lang="tr-TR" dirty="0"/>
              </a:p>
            </p:txBody>
          </p:sp>
        </mc:Choice>
        <mc:Fallback xmlns="">
          <p:sp>
            <p:nvSpPr>
              <p:cNvPr id="8" name="Dikdörtgen 7"/>
              <p:cNvSpPr>
                <a:spLocks noRot="1" noChangeAspect="1" noMove="1" noResize="1" noEditPoints="1" noAdjustHandles="1" noChangeArrowheads="1" noChangeShapeType="1" noTextEdit="1"/>
              </p:cNvSpPr>
              <p:nvPr/>
            </p:nvSpPr>
            <p:spPr>
              <a:xfrm>
                <a:off x="3290212" y="1014639"/>
                <a:ext cx="1413336" cy="402931"/>
              </a:xfrm>
              <a:prstGeom prst="rect">
                <a:avLst/>
              </a:prstGeom>
              <a:blipFill>
                <a:blip r:embed="rId5"/>
                <a:stretch>
                  <a:fillRect t="-22388" r="-19397" b="-597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 name="Dikdörtgen 8"/>
              <p:cNvSpPr/>
              <p:nvPr/>
            </p:nvSpPr>
            <p:spPr>
              <a:xfrm>
                <a:off x="461415" y="1015260"/>
                <a:ext cx="1788438" cy="438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a:latin typeface="Cambria Math" panose="02040503050406030204" pitchFamily="18" charset="0"/>
                            </a:rPr>
                          </m:ctrlPr>
                        </m:sSubPr>
                        <m:e>
                          <m:acc>
                            <m:accPr>
                              <m:chr m:val="⃗"/>
                              <m:ctrlPr>
                                <a:rPr lang="tr-TR" i="1">
                                  <a:latin typeface="Cambria Math" panose="02040503050406030204" pitchFamily="18" charset="0"/>
                                </a:rPr>
                              </m:ctrlPr>
                            </m:accPr>
                            <m:e>
                              <m:r>
                                <a:rPr lang="tr-TR" i="1">
                                  <a:latin typeface="Cambria Math" panose="02040503050406030204" pitchFamily="18" charset="0"/>
                                </a:rPr>
                                <m:t>𝐹</m:t>
                              </m:r>
                            </m:e>
                          </m:acc>
                        </m:e>
                        <m:sub>
                          <m:r>
                            <a:rPr lang="tr-TR" i="1">
                              <a:latin typeface="Cambria Math" panose="02040503050406030204" pitchFamily="18" charset="0"/>
                            </a:rPr>
                            <m:t>𝐴</m:t>
                          </m:r>
                        </m:sub>
                      </m:sSub>
                      <m:r>
                        <a:rPr lang="tr-TR" i="1">
                          <a:latin typeface="Cambria Math" panose="02040503050406030204" pitchFamily="18" charset="0"/>
                        </a:rPr>
                        <m:t>=</m:t>
                      </m:r>
                      <m:sSub>
                        <m:sSubPr>
                          <m:ctrlPr>
                            <a:rPr lang="tr-TR" i="1">
                              <a:latin typeface="Cambria Math" panose="02040503050406030204" pitchFamily="18" charset="0"/>
                            </a:rPr>
                          </m:ctrlPr>
                        </m:sSubPr>
                        <m:e>
                          <m:r>
                            <a:rPr lang="tr-TR" i="1">
                              <a:latin typeface="Cambria Math" panose="02040503050406030204" pitchFamily="18" charset="0"/>
                            </a:rPr>
                            <m:t>𝐴</m:t>
                          </m:r>
                        </m:e>
                        <m:sub>
                          <m:r>
                            <a:rPr lang="tr-TR" i="1">
                              <a:latin typeface="Cambria Math" panose="02040503050406030204" pitchFamily="18" charset="0"/>
                            </a:rPr>
                            <m:t>𝑦</m:t>
                          </m:r>
                        </m:sub>
                      </m:sSub>
                      <m:acc>
                        <m:accPr>
                          <m:chr m:val="⃗"/>
                          <m:ctrlPr>
                            <a:rPr lang="tr-TR" i="1">
                              <a:latin typeface="Cambria Math" panose="02040503050406030204" pitchFamily="18" charset="0"/>
                            </a:rPr>
                          </m:ctrlPr>
                        </m:accPr>
                        <m:e>
                          <m:r>
                            <a:rPr lang="tr-TR" i="1">
                              <a:latin typeface="Cambria Math" panose="02040503050406030204" pitchFamily="18" charset="0"/>
                            </a:rPr>
                            <m:t>𝑗</m:t>
                          </m:r>
                        </m:e>
                      </m:acc>
                      <m:r>
                        <a:rPr lang="tr-TR" i="1">
                          <a:latin typeface="Cambria Math" panose="02040503050406030204" pitchFamily="18" charset="0"/>
                        </a:rPr>
                        <m:t>+</m:t>
                      </m:r>
                      <m:sSub>
                        <m:sSubPr>
                          <m:ctrlPr>
                            <a:rPr lang="tr-TR" i="1">
                              <a:latin typeface="Cambria Math" panose="02040503050406030204" pitchFamily="18" charset="0"/>
                            </a:rPr>
                          </m:ctrlPr>
                        </m:sSubPr>
                        <m:e>
                          <m:r>
                            <a:rPr lang="tr-TR" i="1">
                              <a:latin typeface="Cambria Math" panose="02040503050406030204" pitchFamily="18" charset="0"/>
                            </a:rPr>
                            <m:t>𝐴</m:t>
                          </m:r>
                        </m:e>
                        <m:sub>
                          <m:r>
                            <a:rPr lang="tr-TR" i="1">
                              <a:latin typeface="Cambria Math" panose="02040503050406030204" pitchFamily="18" charset="0"/>
                            </a:rPr>
                            <m:t>𝑧</m:t>
                          </m:r>
                        </m:sub>
                      </m:sSub>
                      <m:acc>
                        <m:accPr>
                          <m:chr m:val="⃗"/>
                          <m:ctrlPr>
                            <a:rPr lang="tr-TR" i="1">
                              <a:latin typeface="Cambria Math" panose="02040503050406030204" pitchFamily="18" charset="0"/>
                            </a:rPr>
                          </m:ctrlPr>
                        </m:accPr>
                        <m:e>
                          <m:r>
                            <a:rPr lang="tr-TR" i="1">
                              <a:latin typeface="Cambria Math" panose="02040503050406030204" pitchFamily="18" charset="0"/>
                            </a:rPr>
                            <m:t>𝑘</m:t>
                          </m:r>
                        </m:e>
                      </m:acc>
                    </m:oMath>
                  </m:oMathPara>
                </a14:m>
                <a:endParaRPr lang="tr-TR" dirty="0"/>
              </a:p>
            </p:txBody>
          </p:sp>
        </mc:Choice>
        <mc:Fallback xmlns="">
          <p:sp>
            <p:nvSpPr>
              <p:cNvPr id="9" name="Dikdörtgen 8"/>
              <p:cNvSpPr>
                <a:spLocks noRot="1" noChangeAspect="1" noMove="1" noResize="1" noEditPoints="1" noAdjustHandles="1" noChangeArrowheads="1" noChangeShapeType="1" noTextEdit="1"/>
              </p:cNvSpPr>
              <p:nvPr/>
            </p:nvSpPr>
            <p:spPr>
              <a:xfrm>
                <a:off x="461415" y="1015260"/>
                <a:ext cx="1788438" cy="438582"/>
              </a:xfrm>
              <a:prstGeom prst="rect">
                <a:avLst/>
              </a:prstGeom>
              <a:blipFill>
                <a:blip r:embed="rId6"/>
                <a:stretch>
                  <a:fillRect t="-18310" b="-2817"/>
                </a:stretch>
              </a:blipFill>
            </p:spPr>
            <p:txBody>
              <a:bodyPr/>
              <a:lstStyle/>
              <a:p>
                <a:r>
                  <a:rPr lang="tr-TR">
                    <a:noFill/>
                  </a:rPr>
                  <a:t> </a:t>
                </a:r>
              </a:p>
            </p:txBody>
          </p:sp>
        </mc:Fallback>
      </mc:AlternateContent>
      <p:cxnSp>
        <p:nvCxnSpPr>
          <p:cNvPr id="11" name="Düz Ok Bağlayıcısı 10"/>
          <p:cNvCxnSpPr>
            <a:cxnSpLocks/>
          </p:cNvCxnSpPr>
          <p:nvPr/>
        </p:nvCxnSpPr>
        <p:spPr>
          <a:xfrm>
            <a:off x="4319247" y="798260"/>
            <a:ext cx="4320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Düz Ok Bağlayıcısı 11"/>
          <p:cNvCxnSpPr>
            <a:cxnSpLocks/>
          </p:cNvCxnSpPr>
          <p:nvPr/>
        </p:nvCxnSpPr>
        <p:spPr>
          <a:xfrm>
            <a:off x="2294634" y="1251006"/>
            <a:ext cx="8599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Dikdörtgen 13"/>
              <p:cNvSpPr/>
              <p:nvPr/>
            </p:nvSpPr>
            <p:spPr>
              <a:xfrm>
                <a:off x="434814" y="2738037"/>
                <a:ext cx="640239"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a:latin typeface="Cambria Math" panose="02040503050406030204" pitchFamily="18" charset="0"/>
                            </a:rPr>
                          </m:ctrlPr>
                        </m:accPr>
                        <m:e>
                          <m:r>
                            <a:rPr lang="tr-TR" i="1">
                              <a:latin typeface="Cambria Math" panose="02040503050406030204" pitchFamily="18" charset="0"/>
                            </a:rPr>
                            <m:t>𝑅</m:t>
                          </m:r>
                        </m:e>
                      </m:acc>
                      <m:r>
                        <a:rPr lang="tr-TR" i="1">
                          <a:latin typeface="Cambria Math" panose="02040503050406030204" pitchFamily="18" charset="0"/>
                        </a:rPr>
                        <m:t>=</m:t>
                      </m:r>
                    </m:oMath>
                  </m:oMathPara>
                </a14:m>
                <a:endParaRPr lang="tr-TR" dirty="0"/>
              </a:p>
            </p:txBody>
          </p:sp>
        </mc:Choice>
        <mc:Fallback xmlns="">
          <p:sp>
            <p:nvSpPr>
              <p:cNvPr id="14" name="Dikdörtgen 13"/>
              <p:cNvSpPr>
                <a:spLocks noRot="1" noChangeAspect="1" noMove="1" noResize="1" noEditPoints="1" noAdjustHandles="1" noChangeArrowheads="1" noChangeShapeType="1" noTextEdit="1"/>
              </p:cNvSpPr>
              <p:nvPr/>
            </p:nvSpPr>
            <p:spPr>
              <a:xfrm>
                <a:off x="434814" y="2738037"/>
                <a:ext cx="640239" cy="402931"/>
              </a:xfrm>
              <a:prstGeom prst="rect">
                <a:avLst/>
              </a:prstGeom>
              <a:blipFill>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Dikdörtgen 14"/>
              <p:cNvSpPr/>
              <p:nvPr/>
            </p:nvSpPr>
            <p:spPr>
              <a:xfrm>
                <a:off x="1014672" y="2702386"/>
                <a:ext cx="6837449" cy="438582"/>
              </a:xfrm>
              <a:prstGeom prst="rect">
                <a:avLst/>
              </a:prstGeom>
            </p:spPr>
            <p:txBody>
              <a:bodyPr wrap="none">
                <a:spAutoFit/>
              </a:bodyPr>
              <a:lstStyle/>
              <a:p>
                <a14:m>
                  <m:oMath xmlns:m="http://schemas.openxmlformats.org/officeDocument/2006/math">
                    <m:r>
                      <a:rPr lang="tr-TR" i="1" smtClean="0">
                        <a:latin typeface="Cambria Math" panose="02040503050406030204" pitchFamily="18" charset="0"/>
                      </a:rPr>
                      <m:t>16</m:t>
                    </m:r>
                    <m:r>
                      <a:rPr lang="tr-TR" b="0" i="1" smtClean="0">
                        <a:latin typeface="Cambria Math" panose="02040503050406030204" pitchFamily="18" charset="0"/>
                      </a:rPr>
                      <m:t>.74</m:t>
                    </m:r>
                    <m:acc>
                      <m:accPr>
                        <m:chr m:val="⃗"/>
                        <m:ctrlPr>
                          <a:rPr lang="tr-TR" i="1">
                            <a:latin typeface="Cambria Math" panose="02040503050406030204" pitchFamily="18" charset="0"/>
                          </a:rPr>
                        </m:ctrlPr>
                      </m:accPr>
                      <m:e>
                        <m:r>
                          <a:rPr lang="tr-TR" i="1">
                            <a:latin typeface="Cambria Math" panose="02040503050406030204" pitchFamily="18" charset="0"/>
                          </a:rPr>
                          <m:t>𝑗</m:t>
                        </m:r>
                      </m:e>
                    </m:acc>
                    <m:r>
                      <a:rPr lang="tr-TR" b="0" i="1" smtClean="0">
                        <a:latin typeface="Cambria Math" panose="02040503050406030204" pitchFamily="18" charset="0"/>
                      </a:rPr>
                      <m:t>+</m:t>
                    </m:r>
                    <m:sSub>
                      <m:sSubPr>
                        <m:ctrlPr>
                          <a:rPr lang="tr-TR" i="1">
                            <a:latin typeface="Cambria Math" panose="02040503050406030204" pitchFamily="18" charset="0"/>
                          </a:rPr>
                        </m:ctrlPr>
                      </m:sSubPr>
                      <m:e>
                        <m:sSub>
                          <m:sSubPr>
                            <m:ctrlPr>
                              <a:rPr lang="tr-TR" i="1">
                                <a:latin typeface="Cambria Math" panose="02040503050406030204" pitchFamily="18" charset="0"/>
                              </a:rPr>
                            </m:ctrlPr>
                          </m:sSubPr>
                          <m:e>
                            <m:r>
                              <a:rPr lang="tr-TR" i="1">
                                <a:latin typeface="Cambria Math" panose="02040503050406030204" pitchFamily="18" charset="0"/>
                              </a:rPr>
                              <m:t>𝐷</m:t>
                            </m:r>
                          </m:e>
                          <m:sub>
                            <m:r>
                              <a:rPr lang="tr-TR" i="1">
                                <a:latin typeface="Cambria Math" panose="02040503050406030204" pitchFamily="18" charset="0"/>
                              </a:rPr>
                              <m:t>𝑥</m:t>
                            </m:r>
                          </m:sub>
                        </m:sSub>
                        <m:acc>
                          <m:accPr>
                            <m:chr m:val="⃗"/>
                            <m:ctrlPr>
                              <a:rPr lang="tr-TR" i="1">
                                <a:latin typeface="Cambria Math" panose="02040503050406030204" pitchFamily="18" charset="0"/>
                              </a:rPr>
                            </m:ctrlPr>
                          </m:accPr>
                          <m:e>
                            <m:r>
                              <a:rPr lang="tr-TR" i="1">
                                <a:latin typeface="Cambria Math" panose="02040503050406030204" pitchFamily="18" charset="0"/>
                              </a:rPr>
                              <m:t>𝑖</m:t>
                            </m:r>
                          </m:e>
                        </m:acc>
                        <m:r>
                          <a:rPr lang="tr-TR" i="1">
                            <a:latin typeface="Cambria Math" panose="02040503050406030204" pitchFamily="18" charset="0"/>
                          </a:rPr>
                          <m:t>+</m:t>
                        </m:r>
                        <m:r>
                          <a:rPr lang="tr-TR" i="1">
                            <a:latin typeface="Cambria Math" panose="02040503050406030204" pitchFamily="18" charset="0"/>
                          </a:rPr>
                          <m:t>𝐷</m:t>
                        </m:r>
                      </m:e>
                      <m:sub>
                        <m:r>
                          <a:rPr lang="tr-TR" i="1">
                            <a:latin typeface="Cambria Math" panose="02040503050406030204" pitchFamily="18" charset="0"/>
                          </a:rPr>
                          <m:t>𝑦</m:t>
                        </m:r>
                      </m:sub>
                    </m:sSub>
                    <m:acc>
                      <m:accPr>
                        <m:chr m:val="⃗"/>
                        <m:ctrlPr>
                          <a:rPr lang="tr-TR" i="1">
                            <a:latin typeface="Cambria Math" panose="02040503050406030204" pitchFamily="18" charset="0"/>
                          </a:rPr>
                        </m:ctrlPr>
                      </m:accPr>
                      <m:e>
                        <m:r>
                          <a:rPr lang="tr-TR" i="1">
                            <a:latin typeface="Cambria Math" panose="02040503050406030204" pitchFamily="18" charset="0"/>
                          </a:rPr>
                          <m:t>𝑗</m:t>
                        </m:r>
                      </m:e>
                    </m:acc>
                    <m:r>
                      <a:rPr lang="tr-TR" i="1">
                        <a:latin typeface="Cambria Math" panose="02040503050406030204" pitchFamily="18" charset="0"/>
                      </a:rPr>
                      <m:t>+</m:t>
                    </m:r>
                    <m:sSub>
                      <m:sSubPr>
                        <m:ctrlPr>
                          <a:rPr lang="tr-TR" i="1">
                            <a:latin typeface="Cambria Math" panose="02040503050406030204" pitchFamily="18" charset="0"/>
                          </a:rPr>
                        </m:ctrlPr>
                      </m:sSubPr>
                      <m:e>
                        <m:r>
                          <a:rPr lang="tr-TR" i="1">
                            <a:latin typeface="Cambria Math" panose="02040503050406030204" pitchFamily="18" charset="0"/>
                          </a:rPr>
                          <m:t>𝐷</m:t>
                        </m:r>
                      </m:e>
                      <m:sub>
                        <m:r>
                          <a:rPr lang="tr-TR" i="1">
                            <a:latin typeface="Cambria Math" panose="02040503050406030204" pitchFamily="18" charset="0"/>
                          </a:rPr>
                          <m:t>𝑧</m:t>
                        </m:r>
                      </m:sub>
                    </m:sSub>
                    <m:acc>
                      <m:accPr>
                        <m:chr m:val="⃗"/>
                        <m:ctrlPr>
                          <a:rPr lang="tr-TR" i="1">
                            <a:latin typeface="Cambria Math" panose="02040503050406030204" pitchFamily="18" charset="0"/>
                          </a:rPr>
                        </m:ctrlPr>
                      </m:accPr>
                      <m:e>
                        <m:r>
                          <a:rPr lang="tr-TR" i="1">
                            <a:latin typeface="Cambria Math" panose="02040503050406030204" pitchFamily="18" charset="0"/>
                          </a:rPr>
                          <m:t>𝑘</m:t>
                        </m:r>
                      </m:e>
                    </m:acc>
                    <m:r>
                      <a:rPr lang="tr-TR" b="0" i="1" smtClean="0">
                        <a:latin typeface="Cambria Math" panose="02040503050406030204" pitchFamily="18" charset="0"/>
                      </a:rPr>
                      <m:t>+</m:t>
                    </m:r>
                    <m:r>
                      <a:rPr lang="tr-TR">
                        <a:latin typeface="Cambria Math" panose="02040503050406030204" pitchFamily="18" charset="0"/>
                      </a:rPr>
                      <m:t>33.5</m:t>
                    </m:r>
                    <m:acc>
                      <m:accPr>
                        <m:chr m:val="⃗"/>
                        <m:ctrlPr>
                          <a:rPr lang="tr-TR" i="1">
                            <a:latin typeface="Cambria Math" panose="02040503050406030204" pitchFamily="18" charset="0"/>
                          </a:rPr>
                        </m:ctrlPr>
                      </m:accPr>
                      <m:e>
                        <m:r>
                          <a:rPr lang="tr-TR" i="1">
                            <a:latin typeface="Cambria Math" panose="02040503050406030204" pitchFamily="18" charset="0"/>
                          </a:rPr>
                          <m:t>𝑖</m:t>
                        </m:r>
                      </m:e>
                    </m:acc>
                    <m:r>
                      <m:rPr>
                        <m:nor/>
                      </m:rPr>
                      <a:rPr lang="tr-TR" b="0" i="0" smtClean="0">
                        <a:latin typeface="Cambria Math" panose="02040503050406030204" pitchFamily="18" charset="0"/>
                      </a:rPr>
                      <m:t> </m:t>
                    </m:r>
                    <m:r>
                      <m:rPr>
                        <m:nor/>
                      </m:rPr>
                      <a:rPr lang="tr-TR" dirty="0"/>
                      <m:t>−</m:t>
                    </m:r>
                    <m:r>
                      <a:rPr lang="tr-TR">
                        <a:latin typeface="Cambria Math" panose="02040503050406030204" pitchFamily="18" charset="0"/>
                      </a:rPr>
                      <m:t> 50.3</m:t>
                    </m:r>
                    <m:acc>
                      <m:accPr>
                        <m:chr m:val="⃗"/>
                        <m:ctrlPr>
                          <a:rPr lang="tr-TR" i="1">
                            <a:latin typeface="Cambria Math" panose="02040503050406030204" pitchFamily="18" charset="0"/>
                          </a:rPr>
                        </m:ctrlPr>
                      </m:accPr>
                      <m:e>
                        <m:r>
                          <a:rPr lang="tr-TR" i="1">
                            <a:latin typeface="Cambria Math" panose="02040503050406030204" pitchFamily="18" charset="0"/>
                          </a:rPr>
                          <m:t>𝑗</m:t>
                        </m:r>
                      </m:e>
                    </m:acc>
                    <m:r>
                      <a:rPr lang="tr-TR">
                        <a:latin typeface="Cambria Math" panose="02040503050406030204" pitchFamily="18" charset="0"/>
                      </a:rPr>
                      <m:t>−100.8</m:t>
                    </m:r>
                    <m:acc>
                      <m:accPr>
                        <m:chr m:val="⃗"/>
                        <m:ctrlPr>
                          <a:rPr lang="tr-TR" i="1">
                            <a:latin typeface="Cambria Math" panose="02040503050406030204" pitchFamily="18" charset="0"/>
                          </a:rPr>
                        </m:ctrlPr>
                      </m:accPr>
                      <m:e>
                        <m:r>
                          <a:rPr lang="tr-TR" i="1">
                            <a:latin typeface="Cambria Math" panose="02040503050406030204" pitchFamily="18" charset="0"/>
                          </a:rPr>
                          <m:t>𝑘</m:t>
                        </m:r>
                      </m:e>
                    </m:acc>
                    <m:r>
                      <a:rPr lang="tr-TR" b="0" i="0" smtClean="0">
                        <a:latin typeface="Cambria Math" panose="02040503050406030204" pitchFamily="18" charset="0"/>
                      </a:rPr>
                      <m:t>+200</m:t>
                    </m:r>
                    <m:acc>
                      <m:accPr>
                        <m:chr m:val="⃗"/>
                        <m:ctrlPr>
                          <a:rPr lang="tr-TR" i="1">
                            <a:latin typeface="Cambria Math" panose="02040503050406030204" pitchFamily="18" charset="0"/>
                          </a:rPr>
                        </m:ctrlPr>
                      </m:accPr>
                      <m:e>
                        <m:r>
                          <a:rPr lang="tr-TR" i="1">
                            <a:latin typeface="Cambria Math" panose="02040503050406030204" pitchFamily="18" charset="0"/>
                          </a:rPr>
                          <m:t>𝑘</m:t>
                        </m:r>
                      </m:e>
                    </m:acc>
                  </m:oMath>
                </a14:m>
                <a:r>
                  <a:rPr lang="tr-TR" dirty="0"/>
                  <a:t> -</a:t>
                </a:r>
                <a14:m>
                  <m:oMath xmlns:m="http://schemas.openxmlformats.org/officeDocument/2006/math">
                    <m:r>
                      <a:rPr lang="tr-TR" b="0" i="0" smtClean="0">
                        <a:latin typeface="Cambria Math" panose="02040503050406030204" pitchFamily="18" charset="0"/>
                      </a:rPr>
                      <m:t>100</m:t>
                    </m:r>
                    <m:acc>
                      <m:accPr>
                        <m:chr m:val="⃗"/>
                        <m:ctrlPr>
                          <a:rPr lang="tr-TR" i="1">
                            <a:latin typeface="Cambria Math" panose="02040503050406030204" pitchFamily="18" charset="0"/>
                          </a:rPr>
                        </m:ctrlPr>
                      </m:accPr>
                      <m:e>
                        <m:r>
                          <a:rPr lang="tr-TR" i="1">
                            <a:latin typeface="Cambria Math" panose="02040503050406030204" pitchFamily="18" charset="0"/>
                          </a:rPr>
                          <m:t>𝑖</m:t>
                        </m:r>
                      </m:e>
                    </m:acc>
                  </m:oMath>
                </a14:m>
                <a:r>
                  <a:rPr lang="tr-TR" dirty="0"/>
                  <a:t>= 0</a:t>
                </a:r>
              </a:p>
            </p:txBody>
          </p:sp>
        </mc:Choice>
        <mc:Fallback xmlns="">
          <p:sp>
            <p:nvSpPr>
              <p:cNvPr id="15" name="Dikdörtgen 14"/>
              <p:cNvSpPr>
                <a:spLocks noRot="1" noChangeAspect="1" noMove="1" noResize="1" noEditPoints="1" noAdjustHandles="1" noChangeArrowheads="1" noChangeShapeType="1" noTextEdit="1"/>
              </p:cNvSpPr>
              <p:nvPr/>
            </p:nvSpPr>
            <p:spPr>
              <a:xfrm>
                <a:off x="1014672" y="2702386"/>
                <a:ext cx="6837449" cy="438582"/>
              </a:xfrm>
              <a:prstGeom prst="rect">
                <a:avLst/>
              </a:prstGeom>
              <a:blipFill>
                <a:blip r:embed="rId8"/>
                <a:stretch>
                  <a:fillRect t="-8333" r="-446" b="-16667"/>
                </a:stretch>
              </a:blipFill>
            </p:spPr>
            <p:txBody>
              <a:bodyPr/>
              <a:lstStyle/>
              <a:p>
                <a:r>
                  <a:rPr lang="tr-TR">
                    <a:noFill/>
                  </a:rPr>
                  <a:t> </a:t>
                </a:r>
              </a:p>
            </p:txBody>
          </p:sp>
        </mc:Fallback>
      </mc:AlternateContent>
      <p:sp>
        <p:nvSpPr>
          <p:cNvPr id="17" name="Dikdörtgen 16"/>
          <p:cNvSpPr/>
          <p:nvPr/>
        </p:nvSpPr>
        <p:spPr>
          <a:xfrm>
            <a:off x="498588" y="3433547"/>
            <a:ext cx="7986532" cy="646331"/>
          </a:xfrm>
          <a:prstGeom prst="rect">
            <a:avLst/>
          </a:prstGeom>
        </p:spPr>
        <p:txBody>
          <a:bodyPr wrap="square">
            <a:spAutoFit/>
          </a:bodyPr>
          <a:lstStyle/>
          <a:p>
            <a:r>
              <a:rPr lang="tr-TR" dirty="0"/>
              <a:t>Yine uzayda bir </a:t>
            </a:r>
            <a:r>
              <a:rPr lang="tr-TR" dirty="0" err="1"/>
              <a:t>vektörel</a:t>
            </a:r>
            <a:r>
              <a:rPr lang="tr-TR" dirty="0"/>
              <a:t> denklem elde ettik. Bu denklem sıfıra eşit olduğundan her bir birim vektörün katsayılarının toplamı  da ayrı ayrı sıfıra eşit olmalıdır. </a:t>
            </a:r>
          </a:p>
        </p:txBody>
      </p:sp>
      <mc:AlternateContent xmlns:mc="http://schemas.openxmlformats.org/markup-compatibility/2006" xmlns:a14="http://schemas.microsoft.com/office/drawing/2010/main">
        <mc:Choice Requires="a14">
          <p:sp>
            <p:nvSpPr>
              <p:cNvPr id="18" name="Dikdörtgen 17"/>
              <p:cNvSpPr/>
              <p:nvPr/>
            </p:nvSpPr>
            <p:spPr>
              <a:xfrm>
                <a:off x="532901" y="4351145"/>
                <a:ext cx="291362" cy="307777"/>
              </a:xfrm>
              <a:prstGeom prst="rect">
                <a:avLst/>
              </a:prstGeom>
            </p:spPr>
            <p:txBody>
              <a:bodyPr wrap="none">
                <a:spAutoFit/>
              </a:bodyPr>
              <a:lstStyle/>
              <a:p>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panose="02040503050406030204" pitchFamily="18" charset="0"/>
                          </a:rPr>
                          <m:t>𝑖</m:t>
                        </m:r>
                      </m:e>
                    </m:acc>
                  </m:oMath>
                </a14:m>
                <a:r>
                  <a:rPr lang="tr-TR" sz="1400" dirty="0"/>
                  <a:t>:</a:t>
                </a:r>
              </a:p>
            </p:txBody>
          </p:sp>
        </mc:Choice>
        <mc:Fallback xmlns="">
          <p:sp>
            <p:nvSpPr>
              <p:cNvPr id="18" name="Dikdörtgen 17"/>
              <p:cNvSpPr>
                <a:spLocks noRot="1" noChangeAspect="1" noMove="1" noResize="1" noEditPoints="1" noAdjustHandles="1" noChangeArrowheads="1" noChangeShapeType="1" noTextEdit="1"/>
              </p:cNvSpPr>
              <p:nvPr/>
            </p:nvSpPr>
            <p:spPr>
              <a:xfrm>
                <a:off x="532901" y="4351145"/>
                <a:ext cx="291362" cy="307777"/>
              </a:xfrm>
              <a:prstGeom prst="rect">
                <a:avLst/>
              </a:prstGeom>
              <a:blipFill>
                <a:blip r:embed="rId9"/>
                <a:stretch>
                  <a:fillRect t="-12000" r="-4167" b="-20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9" name="Dikdörtgen 18"/>
              <p:cNvSpPr/>
              <p:nvPr/>
            </p:nvSpPr>
            <p:spPr>
              <a:xfrm>
                <a:off x="524052" y="4698732"/>
                <a:ext cx="349904" cy="307777"/>
              </a:xfrm>
              <a:prstGeom prst="rect">
                <a:avLst/>
              </a:prstGeom>
            </p:spPr>
            <p:txBody>
              <a:bodyPr wrap="none">
                <a:spAutoFit/>
              </a:bodyPr>
              <a:lstStyle/>
              <a:p>
                <a14:m>
                  <m:oMath xmlns:m="http://schemas.openxmlformats.org/officeDocument/2006/math">
                    <m:acc>
                      <m:accPr>
                        <m:chr m:val="⃗"/>
                        <m:ctrlPr>
                          <a:rPr lang="tr-TR" sz="1400" i="1" smtClean="0">
                            <a:latin typeface="Cambria Math" panose="02040503050406030204" pitchFamily="18" charset="0"/>
                          </a:rPr>
                        </m:ctrlPr>
                      </m:accPr>
                      <m:e>
                        <m:r>
                          <a:rPr lang="tr-TR" sz="1400" b="0" i="1" smtClean="0">
                            <a:latin typeface="Cambria Math" panose="02040503050406030204" pitchFamily="18" charset="0"/>
                          </a:rPr>
                          <m:t>𝑗</m:t>
                        </m:r>
                      </m:e>
                    </m:acc>
                  </m:oMath>
                </a14:m>
                <a:r>
                  <a:rPr lang="tr-TR" sz="1400" dirty="0"/>
                  <a:t> :</a:t>
                </a:r>
              </a:p>
            </p:txBody>
          </p:sp>
        </mc:Choice>
        <mc:Fallback xmlns="">
          <p:sp>
            <p:nvSpPr>
              <p:cNvPr id="19" name="Dikdörtgen 18"/>
              <p:cNvSpPr>
                <a:spLocks noRot="1" noChangeAspect="1" noMove="1" noResize="1" noEditPoints="1" noAdjustHandles="1" noChangeArrowheads="1" noChangeShapeType="1" noTextEdit="1"/>
              </p:cNvSpPr>
              <p:nvPr/>
            </p:nvSpPr>
            <p:spPr>
              <a:xfrm>
                <a:off x="524052" y="4698732"/>
                <a:ext cx="349904" cy="307777"/>
              </a:xfrm>
              <a:prstGeom prst="rect">
                <a:avLst/>
              </a:prstGeom>
              <a:blipFill>
                <a:blip r:embed="rId10"/>
                <a:stretch>
                  <a:fillRect t="-12000" r="-3509" b="-20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0" name="Dikdörtgen 19"/>
              <p:cNvSpPr/>
              <p:nvPr/>
            </p:nvSpPr>
            <p:spPr>
              <a:xfrm>
                <a:off x="484556" y="5175379"/>
                <a:ext cx="388696" cy="339645"/>
              </a:xfrm>
              <a:prstGeom prst="rect">
                <a:avLst/>
              </a:prstGeom>
            </p:spPr>
            <p:txBody>
              <a:bodyPr wrap="none">
                <a:spAutoFit/>
              </a:bodyPr>
              <a:lstStyle/>
              <a:p>
                <a14:m>
                  <m:oMath xmlns:m="http://schemas.openxmlformats.org/officeDocument/2006/math">
                    <m:acc>
                      <m:accPr>
                        <m:chr m:val="⃗"/>
                        <m:ctrlPr>
                          <a:rPr lang="tr-TR" sz="1400" i="1" smtClean="0">
                            <a:latin typeface="Cambria Math" panose="02040503050406030204" pitchFamily="18" charset="0"/>
                          </a:rPr>
                        </m:ctrlPr>
                      </m:accPr>
                      <m:e>
                        <m:r>
                          <a:rPr lang="tr-TR" sz="1400" b="0" i="1" smtClean="0">
                            <a:latin typeface="Cambria Math" panose="02040503050406030204" pitchFamily="18" charset="0"/>
                          </a:rPr>
                          <m:t>𝑘</m:t>
                        </m:r>
                      </m:e>
                    </m:acc>
                  </m:oMath>
                </a14:m>
                <a:r>
                  <a:rPr lang="tr-TR" sz="1400" dirty="0"/>
                  <a:t> :</a:t>
                </a:r>
              </a:p>
            </p:txBody>
          </p:sp>
        </mc:Choice>
        <mc:Fallback xmlns="">
          <p:sp>
            <p:nvSpPr>
              <p:cNvPr id="20" name="Dikdörtgen 19"/>
              <p:cNvSpPr>
                <a:spLocks noRot="1" noChangeAspect="1" noMove="1" noResize="1" noEditPoints="1" noAdjustHandles="1" noChangeArrowheads="1" noChangeShapeType="1" noTextEdit="1"/>
              </p:cNvSpPr>
              <p:nvPr/>
            </p:nvSpPr>
            <p:spPr>
              <a:xfrm>
                <a:off x="484556" y="5175379"/>
                <a:ext cx="388696" cy="339645"/>
              </a:xfrm>
              <a:prstGeom prst="rect">
                <a:avLst/>
              </a:prstGeom>
              <a:blipFill>
                <a:blip r:embed="rId11"/>
                <a:stretch>
                  <a:fillRect r="-1563" b="-1785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1" name="Dikdörtgen 20"/>
              <p:cNvSpPr/>
              <p:nvPr/>
            </p:nvSpPr>
            <p:spPr>
              <a:xfrm>
                <a:off x="987930" y="4305343"/>
                <a:ext cx="22963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rPr>
                            <m:t>𝐷</m:t>
                          </m:r>
                        </m:e>
                        <m:sub>
                          <m:r>
                            <a:rPr lang="tr-TR" i="1">
                              <a:latin typeface="Cambria Math" panose="02040503050406030204" pitchFamily="18" charset="0"/>
                            </a:rPr>
                            <m:t>𝑥</m:t>
                          </m:r>
                        </m:sub>
                      </m:sSub>
                      <m:r>
                        <a:rPr lang="tr-TR" b="0" i="1" smtClean="0">
                          <a:latin typeface="Cambria Math" panose="02040503050406030204" pitchFamily="18" charset="0"/>
                        </a:rPr>
                        <m:t>+33.5−100=0</m:t>
                      </m:r>
                    </m:oMath>
                  </m:oMathPara>
                </a14:m>
                <a:endParaRPr lang="tr-TR" dirty="0"/>
              </a:p>
            </p:txBody>
          </p:sp>
        </mc:Choice>
        <mc:Fallback xmlns="">
          <p:sp>
            <p:nvSpPr>
              <p:cNvPr id="21" name="Dikdörtgen 20"/>
              <p:cNvSpPr>
                <a:spLocks noRot="1" noChangeAspect="1" noMove="1" noResize="1" noEditPoints="1" noAdjustHandles="1" noChangeArrowheads="1" noChangeShapeType="1" noTextEdit="1"/>
              </p:cNvSpPr>
              <p:nvPr/>
            </p:nvSpPr>
            <p:spPr>
              <a:xfrm>
                <a:off x="987930" y="4305343"/>
                <a:ext cx="2296334" cy="369332"/>
              </a:xfrm>
              <a:prstGeom prst="rect">
                <a:avLst/>
              </a:prstGeom>
              <a:blipFill>
                <a:blip r:embed="rId12"/>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2" name="Dikdörtgen 21"/>
              <p:cNvSpPr/>
              <p:nvPr/>
            </p:nvSpPr>
            <p:spPr>
              <a:xfrm>
                <a:off x="940361" y="4680682"/>
                <a:ext cx="2480294"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a:rPr lang="tr-TR" b="0" i="1" smtClean="0">
                              <a:latin typeface="Cambria Math" panose="02040503050406030204" pitchFamily="18" charset="0"/>
                            </a:rPr>
                            <m:t>16.74+</m:t>
                          </m:r>
                          <m:r>
                            <a:rPr lang="tr-TR" i="1">
                              <a:latin typeface="Cambria Math" panose="02040503050406030204" pitchFamily="18" charset="0"/>
                            </a:rPr>
                            <m:t>𝐷</m:t>
                          </m:r>
                        </m:e>
                        <m:sub>
                          <m:r>
                            <a:rPr lang="tr-TR" b="0" i="1" smtClean="0">
                              <a:latin typeface="Cambria Math" panose="02040503050406030204" pitchFamily="18" charset="0"/>
                            </a:rPr>
                            <m:t>𝑦</m:t>
                          </m:r>
                        </m:sub>
                      </m:sSub>
                      <m:r>
                        <a:rPr lang="tr-TR" b="0" i="1" smtClean="0">
                          <a:latin typeface="Cambria Math" panose="02040503050406030204" pitchFamily="18" charset="0"/>
                        </a:rPr>
                        <m:t>−50.3=0</m:t>
                      </m:r>
                    </m:oMath>
                  </m:oMathPara>
                </a14:m>
                <a:endParaRPr lang="tr-TR" dirty="0"/>
              </a:p>
            </p:txBody>
          </p:sp>
        </mc:Choice>
        <mc:Fallback xmlns="">
          <p:sp>
            <p:nvSpPr>
              <p:cNvPr id="22" name="Dikdörtgen 21"/>
              <p:cNvSpPr>
                <a:spLocks noRot="1" noChangeAspect="1" noMove="1" noResize="1" noEditPoints="1" noAdjustHandles="1" noChangeArrowheads="1" noChangeShapeType="1" noTextEdit="1"/>
              </p:cNvSpPr>
              <p:nvPr/>
            </p:nvSpPr>
            <p:spPr>
              <a:xfrm>
                <a:off x="940361" y="4680682"/>
                <a:ext cx="2480294" cy="391261"/>
              </a:xfrm>
              <a:prstGeom prst="rect">
                <a:avLst/>
              </a:prstGeom>
              <a:blipFill>
                <a:blip r:embed="rId13"/>
                <a:stretch>
                  <a:fillRect b="-312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3" name="Dikdörtgen 22"/>
              <p:cNvSpPr/>
              <p:nvPr/>
            </p:nvSpPr>
            <p:spPr>
              <a:xfrm>
                <a:off x="977987" y="5127072"/>
                <a:ext cx="241418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rPr>
                            <m:t>𝐷</m:t>
                          </m:r>
                        </m:e>
                        <m:sub>
                          <m:r>
                            <a:rPr lang="tr-TR" b="0" i="1" smtClean="0">
                              <a:latin typeface="Cambria Math" panose="02040503050406030204" pitchFamily="18" charset="0"/>
                            </a:rPr>
                            <m:t>𝑧</m:t>
                          </m:r>
                        </m:sub>
                      </m:sSub>
                      <m:r>
                        <a:rPr lang="tr-TR" b="0" i="1" smtClean="0">
                          <a:latin typeface="Cambria Math" panose="02040503050406030204" pitchFamily="18" charset="0"/>
                        </a:rPr>
                        <m:t>−100.8+200=0</m:t>
                      </m:r>
                    </m:oMath>
                  </m:oMathPara>
                </a14:m>
                <a:endParaRPr lang="tr-TR" dirty="0"/>
              </a:p>
            </p:txBody>
          </p:sp>
        </mc:Choice>
        <mc:Fallback xmlns="">
          <p:sp>
            <p:nvSpPr>
              <p:cNvPr id="23" name="Dikdörtgen 22"/>
              <p:cNvSpPr>
                <a:spLocks noRot="1" noChangeAspect="1" noMove="1" noResize="1" noEditPoints="1" noAdjustHandles="1" noChangeArrowheads="1" noChangeShapeType="1" noTextEdit="1"/>
              </p:cNvSpPr>
              <p:nvPr/>
            </p:nvSpPr>
            <p:spPr>
              <a:xfrm>
                <a:off x="977987" y="5127072"/>
                <a:ext cx="2414187" cy="369332"/>
              </a:xfrm>
              <a:prstGeom prst="rect">
                <a:avLst/>
              </a:prstGeom>
              <a:blipFill>
                <a:blip r:embed="rId1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4" name="Dikdörtgen 23"/>
              <p:cNvSpPr/>
              <p:nvPr/>
            </p:nvSpPr>
            <p:spPr>
              <a:xfrm>
                <a:off x="4000435" y="4709336"/>
                <a:ext cx="1295676" cy="391261"/>
              </a:xfrm>
              <a:prstGeom prst="rect">
                <a:avLst/>
              </a:prstGeom>
              <a:solidFill>
                <a:schemeClr val="bg2">
                  <a:lumMod val="90000"/>
                </a:schemeClr>
              </a:solidFill>
            </p:spPr>
            <p:txBody>
              <a:bodyPr wrap="none">
                <a:spAutoFit/>
              </a:bodyPr>
              <a:lstStyle/>
              <a:p>
                <a14:m>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rPr>
                          <m:t>𝐷</m:t>
                        </m:r>
                      </m:e>
                      <m:sub>
                        <m:r>
                          <a:rPr lang="tr-TR" b="0" i="1" smtClean="0">
                            <a:latin typeface="Cambria Math" panose="02040503050406030204" pitchFamily="18" charset="0"/>
                          </a:rPr>
                          <m:t>𝑦</m:t>
                        </m:r>
                      </m:sub>
                    </m:sSub>
                  </m:oMath>
                </a14:m>
                <a:r>
                  <a:rPr lang="tr-TR" dirty="0"/>
                  <a:t>=33.56 N</a:t>
                </a:r>
              </a:p>
            </p:txBody>
          </p:sp>
        </mc:Choice>
        <mc:Fallback xmlns="">
          <p:sp>
            <p:nvSpPr>
              <p:cNvPr id="24" name="Dikdörtgen 23"/>
              <p:cNvSpPr>
                <a:spLocks noRot="1" noChangeAspect="1" noMove="1" noResize="1" noEditPoints="1" noAdjustHandles="1" noChangeArrowheads="1" noChangeShapeType="1" noTextEdit="1"/>
              </p:cNvSpPr>
              <p:nvPr/>
            </p:nvSpPr>
            <p:spPr>
              <a:xfrm>
                <a:off x="4000435" y="4709336"/>
                <a:ext cx="1295676" cy="391261"/>
              </a:xfrm>
              <a:prstGeom prst="rect">
                <a:avLst/>
              </a:prstGeom>
              <a:blipFill>
                <a:blip r:embed="rId15"/>
                <a:stretch>
                  <a:fillRect t="-7813" r="-3756" b="-2031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5" name="Dikdörtgen 24"/>
              <p:cNvSpPr/>
              <p:nvPr/>
            </p:nvSpPr>
            <p:spPr>
              <a:xfrm>
                <a:off x="4000435" y="4268307"/>
                <a:ext cx="1118127" cy="369332"/>
              </a:xfrm>
              <a:prstGeom prst="rect">
                <a:avLst/>
              </a:prstGeom>
              <a:solidFill>
                <a:schemeClr val="bg2">
                  <a:lumMod val="90000"/>
                </a:schemeClr>
              </a:solidFill>
            </p:spPr>
            <p:txBody>
              <a:bodyPr wrap="none">
                <a:spAutoFit/>
              </a:bodyPr>
              <a:lstStyle/>
              <a:p>
                <a14:m>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𝐷</m:t>
                        </m:r>
                      </m:e>
                      <m:sub>
                        <m:r>
                          <a:rPr lang="tr-TR" i="1">
                            <a:latin typeface="Cambria Math" panose="02040503050406030204" pitchFamily="18" charset="0"/>
                          </a:rPr>
                          <m:t>𝑥</m:t>
                        </m:r>
                      </m:sub>
                    </m:sSub>
                  </m:oMath>
                </a14:m>
                <a:r>
                  <a:rPr lang="tr-TR" dirty="0"/>
                  <a:t>=66.5N</a:t>
                </a:r>
              </a:p>
            </p:txBody>
          </p:sp>
        </mc:Choice>
        <mc:Fallback xmlns="">
          <p:sp>
            <p:nvSpPr>
              <p:cNvPr id="25" name="Dikdörtgen 24"/>
              <p:cNvSpPr>
                <a:spLocks noRot="1" noChangeAspect="1" noMove="1" noResize="1" noEditPoints="1" noAdjustHandles="1" noChangeArrowheads="1" noChangeShapeType="1" noTextEdit="1"/>
              </p:cNvSpPr>
              <p:nvPr/>
            </p:nvSpPr>
            <p:spPr>
              <a:xfrm>
                <a:off x="4000435" y="4268307"/>
                <a:ext cx="1118127" cy="369332"/>
              </a:xfrm>
              <a:prstGeom prst="rect">
                <a:avLst/>
              </a:prstGeom>
              <a:blipFill>
                <a:blip r:embed="rId16"/>
                <a:stretch>
                  <a:fillRect t="-8197" r="-4348" b="-2459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6" name="Dikdörtgen 25"/>
              <p:cNvSpPr/>
              <p:nvPr/>
            </p:nvSpPr>
            <p:spPr>
              <a:xfrm>
                <a:off x="4000435" y="5170836"/>
                <a:ext cx="1284069" cy="369332"/>
              </a:xfrm>
              <a:prstGeom prst="rect">
                <a:avLst/>
              </a:prstGeom>
              <a:solidFill>
                <a:schemeClr val="bg2">
                  <a:lumMod val="90000"/>
                </a:schemeClr>
              </a:solidFill>
            </p:spPr>
            <p:txBody>
              <a:bodyPr wrap="none">
                <a:spAutoFit/>
              </a:bodyPr>
              <a:lstStyle/>
              <a:p>
                <a14:m>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rPr>
                          <m:t>𝐷</m:t>
                        </m:r>
                      </m:e>
                      <m:sub>
                        <m:r>
                          <a:rPr lang="tr-TR" b="0" i="1" smtClean="0">
                            <a:latin typeface="Cambria Math" panose="02040503050406030204" pitchFamily="18" charset="0"/>
                          </a:rPr>
                          <m:t>𝑧</m:t>
                        </m:r>
                      </m:sub>
                    </m:sSub>
                  </m:oMath>
                </a14:m>
                <a:r>
                  <a:rPr lang="tr-TR" dirty="0"/>
                  <a:t>=- 99.2 N</a:t>
                </a:r>
              </a:p>
            </p:txBody>
          </p:sp>
        </mc:Choice>
        <mc:Fallback xmlns="">
          <p:sp>
            <p:nvSpPr>
              <p:cNvPr id="26" name="Dikdörtgen 25"/>
              <p:cNvSpPr>
                <a:spLocks noRot="1" noChangeAspect="1" noMove="1" noResize="1" noEditPoints="1" noAdjustHandles="1" noChangeArrowheads="1" noChangeShapeType="1" noTextEdit="1"/>
              </p:cNvSpPr>
              <p:nvPr/>
            </p:nvSpPr>
            <p:spPr>
              <a:xfrm>
                <a:off x="4000435" y="5170836"/>
                <a:ext cx="1284069" cy="369332"/>
              </a:xfrm>
              <a:prstGeom prst="rect">
                <a:avLst/>
              </a:prstGeom>
              <a:blipFill>
                <a:blip r:embed="rId17"/>
                <a:stretch>
                  <a:fillRect t="-8197" r="-3791" b="-24590"/>
                </a:stretch>
              </a:blipFill>
            </p:spPr>
            <p:txBody>
              <a:bodyPr/>
              <a:lstStyle/>
              <a:p>
                <a:r>
                  <a:rPr lang="tr-TR">
                    <a:noFill/>
                  </a:rPr>
                  <a:t> </a:t>
                </a:r>
              </a:p>
            </p:txBody>
          </p:sp>
        </mc:Fallback>
      </mc:AlternateContent>
      <p:cxnSp>
        <p:nvCxnSpPr>
          <p:cNvPr id="27" name="Düz Ok Bağlayıcısı 26"/>
          <p:cNvCxnSpPr/>
          <p:nvPr/>
        </p:nvCxnSpPr>
        <p:spPr>
          <a:xfrm flipV="1">
            <a:off x="3530914" y="4455296"/>
            <a:ext cx="353812"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Düz Ok Bağlayıcısı 27"/>
          <p:cNvCxnSpPr/>
          <p:nvPr/>
        </p:nvCxnSpPr>
        <p:spPr>
          <a:xfrm flipV="1">
            <a:off x="3546563" y="4904966"/>
            <a:ext cx="353812"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Düz Ok Bağlayıcısı 28"/>
          <p:cNvCxnSpPr/>
          <p:nvPr/>
        </p:nvCxnSpPr>
        <p:spPr>
          <a:xfrm flipV="1">
            <a:off x="3560117" y="5358350"/>
            <a:ext cx="353812"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Dikdörtgen 29"/>
              <p:cNvSpPr/>
              <p:nvPr/>
            </p:nvSpPr>
            <p:spPr>
              <a:xfrm>
                <a:off x="3996880" y="5610983"/>
                <a:ext cx="3060581" cy="410305"/>
              </a:xfrm>
              <a:prstGeom prst="rect">
                <a:avLst/>
              </a:prstGeom>
              <a:solidFill>
                <a:schemeClr val="bg2">
                  <a:lumMod val="9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acc>
                            <m:accPr>
                              <m:chr m:val="⃗"/>
                              <m:ctrlPr>
                                <a:rPr lang="tr-TR" i="1">
                                  <a:latin typeface="Cambria Math" panose="02040503050406030204" pitchFamily="18" charset="0"/>
                                </a:rPr>
                              </m:ctrlPr>
                            </m:accPr>
                            <m:e>
                              <m:r>
                                <a:rPr lang="tr-TR" i="1">
                                  <a:latin typeface="Cambria Math" panose="02040503050406030204" pitchFamily="18" charset="0"/>
                                </a:rPr>
                                <m:t>𝐹</m:t>
                              </m:r>
                            </m:e>
                          </m:acc>
                        </m:e>
                        <m:sub>
                          <m:r>
                            <a:rPr lang="tr-TR" i="1">
                              <a:latin typeface="Cambria Math" panose="02040503050406030204" pitchFamily="18" charset="0"/>
                            </a:rPr>
                            <m:t>𝐷</m:t>
                          </m:r>
                        </m:sub>
                      </m:sSub>
                      <m:r>
                        <a:rPr lang="tr-TR" b="0" i="1" smtClean="0">
                          <a:latin typeface="Cambria Math" panose="02040503050406030204" pitchFamily="18" charset="0"/>
                        </a:rPr>
                        <m:t>=</m:t>
                      </m:r>
                      <m:r>
                        <a:rPr lang="tr-TR" b="0" i="0" smtClean="0">
                          <a:latin typeface="Cambria Math" panose="02040503050406030204" pitchFamily="18" charset="0"/>
                        </a:rPr>
                        <m:t>66.5</m:t>
                      </m:r>
                      <m:acc>
                        <m:accPr>
                          <m:chr m:val="⃗"/>
                          <m:ctrlPr>
                            <a:rPr lang="tr-TR" i="1">
                              <a:latin typeface="Cambria Math" panose="02040503050406030204" pitchFamily="18" charset="0"/>
                            </a:rPr>
                          </m:ctrlPr>
                        </m:accPr>
                        <m:e>
                          <m:r>
                            <a:rPr lang="tr-TR" i="1">
                              <a:latin typeface="Cambria Math" panose="02040503050406030204" pitchFamily="18" charset="0"/>
                            </a:rPr>
                            <m:t>𝑖</m:t>
                          </m:r>
                        </m:e>
                      </m:acc>
                      <m:r>
                        <m:rPr>
                          <m:nor/>
                        </m:rPr>
                        <a:rPr lang="tr-TR" b="0" i="0" smtClean="0">
                          <a:latin typeface="Cambria Math" panose="02040503050406030204" pitchFamily="18" charset="0"/>
                        </a:rPr>
                        <m:t> +</m:t>
                      </m:r>
                      <m:r>
                        <a:rPr lang="tr-TR" b="0" i="1" smtClean="0">
                          <a:latin typeface="Cambria Math" panose="02040503050406030204" pitchFamily="18" charset="0"/>
                        </a:rPr>
                        <m:t> </m:t>
                      </m:r>
                      <m:r>
                        <a:rPr lang="tr-TR" b="0" i="1" dirty="0" smtClean="0">
                          <a:latin typeface="Cambria Math" panose="02040503050406030204" pitchFamily="18" charset="0"/>
                        </a:rPr>
                        <m:t>33.56</m:t>
                      </m:r>
                      <m:acc>
                        <m:accPr>
                          <m:chr m:val="⃗"/>
                          <m:ctrlPr>
                            <a:rPr lang="tr-TR" i="1">
                              <a:latin typeface="Cambria Math" panose="02040503050406030204" pitchFamily="18" charset="0"/>
                            </a:rPr>
                          </m:ctrlPr>
                        </m:accPr>
                        <m:e>
                          <m:r>
                            <a:rPr lang="tr-TR" i="1">
                              <a:latin typeface="Cambria Math" panose="02040503050406030204" pitchFamily="18" charset="0"/>
                            </a:rPr>
                            <m:t>𝑗</m:t>
                          </m:r>
                        </m:e>
                      </m:acc>
                      <m:r>
                        <m:rPr>
                          <m:nor/>
                        </m:rPr>
                        <a:rPr lang="tr-TR" b="0" i="0" smtClean="0">
                          <a:latin typeface="Cambria Math" panose="02040503050406030204" pitchFamily="18" charset="0"/>
                        </a:rPr>
                        <m:t> − 99.2</m:t>
                      </m:r>
                      <m:acc>
                        <m:accPr>
                          <m:chr m:val="⃗"/>
                          <m:ctrlPr>
                            <a:rPr lang="tr-TR" i="1">
                              <a:latin typeface="Cambria Math" panose="02040503050406030204" pitchFamily="18" charset="0"/>
                            </a:rPr>
                          </m:ctrlPr>
                        </m:accPr>
                        <m:e>
                          <m:r>
                            <a:rPr lang="tr-TR" i="1">
                              <a:latin typeface="Cambria Math" panose="02040503050406030204" pitchFamily="18" charset="0"/>
                            </a:rPr>
                            <m:t>𝑘</m:t>
                          </m:r>
                        </m:e>
                      </m:acc>
                    </m:oMath>
                  </m:oMathPara>
                </a14:m>
                <a:endParaRPr lang="tr-TR" dirty="0"/>
              </a:p>
            </p:txBody>
          </p:sp>
        </mc:Choice>
        <mc:Fallback xmlns="">
          <p:sp>
            <p:nvSpPr>
              <p:cNvPr id="30" name="Dikdörtgen 29"/>
              <p:cNvSpPr>
                <a:spLocks noRot="1" noChangeAspect="1" noMove="1" noResize="1" noEditPoints="1" noAdjustHandles="1" noChangeArrowheads="1" noChangeShapeType="1" noTextEdit="1"/>
              </p:cNvSpPr>
              <p:nvPr/>
            </p:nvSpPr>
            <p:spPr>
              <a:xfrm>
                <a:off x="3996880" y="5610983"/>
                <a:ext cx="3060581" cy="410305"/>
              </a:xfrm>
              <a:prstGeom prst="rect">
                <a:avLst/>
              </a:prstGeom>
              <a:blipFill>
                <a:blip r:embed="rId18"/>
                <a:stretch>
                  <a:fillRect t="-20588" b="-5882"/>
                </a:stretch>
              </a:blipFill>
            </p:spPr>
            <p:txBody>
              <a:bodyPr/>
              <a:lstStyle/>
              <a:p>
                <a:r>
                  <a:rPr lang="tr-TR">
                    <a:noFill/>
                  </a:rPr>
                  <a:t> </a:t>
                </a:r>
              </a:p>
            </p:txBody>
          </p:sp>
        </mc:Fallback>
      </mc:AlternateContent>
      <p:sp>
        <p:nvSpPr>
          <p:cNvPr id="32" name="Metin kutusu 31"/>
          <p:cNvSpPr txBox="1"/>
          <p:nvPr/>
        </p:nvSpPr>
        <p:spPr>
          <a:xfrm>
            <a:off x="32444" y="95765"/>
            <a:ext cx="3801989" cy="261610"/>
          </a:xfrm>
          <a:prstGeom prst="rect">
            <a:avLst/>
          </a:prstGeom>
          <a:noFill/>
        </p:spPr>
        <p:txBody>
          <a:bodyPr wrap="square" rtlCol="0">
            <a:spAutoFit/>
          </a:bodyPr>
          <a:lstStyle/>
          <a:p>
            <a:r>
              <a:rPr lang="da-DK" sz="1100" i="1" dirty="0">
                <a:solidFill>
                  <a:schemeClr val="bg1">
                    <a:lumMod val="65000"/>
                  </a:schemeClr>
                </a:solidFill>
              </a:rPr>
              <a:t>3- Statik Denge ve Kuvvet Analizleri</a:t>
            </a:r>
            <a:endParaRPr lang="tr-TR" sz="1100" i="1" dirty="0">
              <a:solidFill>
                <a:schemeClr val="bg1">
                  <a:lumMod val="65000"/>
                </a:schemeClr>
              </a:solidFill>
            </a:endParaRPr>
          </a:p>
        </p:txBody>
      </p:sp>
      <p:pic>
        <p:nvPicPr>
          <p:cNvPr id="2" name="Resim 1">
            <a:extLst>
              <a:ext uri="{FF2B5EF4-FFF2-40B4-BE49-F238E27FC236}">
                <a16:creationId xmlns:a16="http://schemas.microsoft.com/office/drawing/2014/main" id="{A7F587EE-C254-E748-211F-53FB3A3323A8}"/>
              </a:ext>
            </a:extLst>
          </p:cNvPr>
          <p:cNvPicPr>
            <a:picLocks noChangeAspect="1"/>
          </p:cNvPicPr>
          <p:nvPr/>
        </p:nvPicPr>
        <p:blipFill>
          <a:blip r:embed="rId19">
            <a:clrChange>
              <a:clrFrom>
                <a:srgbClr val="FDFDFA"/>
              </a:clrFrom>
              <a:clrTo>
                <a:srgbClr val="FDFDFA">
                  <a:alpha val="0"/>
                </a:srgbClr>
              </a:clrTo>
            </a:clrChange>
            <a:alphaModFix/>
            <a:extLst>
              <a:ext uri="{BEBA8EAE-BF5A-486C-A8C5-ECC9F3942E4B}">
                <a14:imgProps xmlns:a14="http://schemas.microsoft.com/office/drawing/2010/main">
                  <a14:imgLayer r:embed="rId20">
                    <a14:imgEffect>
                      <a14:sharpenSoften amount="25000"/>
                    </a14:imgEffect>
                  </a14:imgLayer>
                </a14:imgProps>
              </a:ext>
            </a:extLst>
          </a:blip>
          <a:stretch>
            <a:fillRect/>
          </a:stretch>
        </p:blipFill>
        <p:spPr>
          <a:xfrm>
            <a:off x="6471098" y="1093087"/>
            <a:ext cx="2205358" cy="1593365"/>
          </a:xfrm>
          <a:prstGeom prst="rect">
            <a:avLst/>
          </a:prstGeom>
          <a:solidFill>
            <a:schemeClr val="bg1"/>
          </a:solidFill>
        </p:spPr>
      </p:pic>
    </p:spTree>
    <p:extLst>
      <p:ext uri="{BB962C8B-B14F-4D97-AF65-F5344CB8AC3E}">
        <p14:creationId xmlns:p14="http://schemas.microsoft.com/office/powerpoint/2010/main" val="1862116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5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anim calcmode="lin" valueType="num">
                                      <p:cBhvr>
                                        <p:cTn id="51" dur="500" fill="hold"/>
                                        <p:tgtEl>
                                          <p:spTgt spid="3"/>
                                        </p:tgtEl>
                                        <p:attrNameLst>
                                          <p:attrName>ppt_x</p:attrName>
                                        </p:attrNameLst>
                                      </p:cBhvr>
                                      <p:tavLst>
                                        <p:tav tm="0">
                                          <p:val>
                                            <p:strVal val="#ppt_x"/>
                                          </p:val>
                                        </p:tav>
                                        <p:tav tm="100000">
                                          <p:val>
                                            <p:strVal val="#ppt_x"/>
                                          </p:val>
                                        </p:tav>
                                      </p:tavLst>
                                    </p:anim>
                                    <p:anim calcmode="lin" valueType="num">
                                      <p:cBhvr>
                                        <p:cTn id="5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anim calcmode="lin" valueType="num">
                                      <p:cBhvr>
                                        <p:cTn id="58" dur="500" fill="hold"/>
                                        <p:tgtEl>
                                          <p:spTgt spid="14"/>
                                        </p:tgtEl>
                                        <p:attrNameLst>
                                          <p:attrName>ppt_x</p:attrName>
                                        </p:attrNameLst>
                                      </p:cBhvr>
                                      <p:tavLst>
                                        <p:tav tm="0">
                                          <p:val>
                                            <p:strVal val="#ppt_x"/>
                                          </p:val>
                                        </p:tav>
                                        <p:tav tm="100000">
                                          <p:val>
                                            <p:strVal val="#ppt_x"/>
                                          </p:val>
                                        </p:tav>
                                      </p:tavLst>
                                    </p:anim>
                                    <p:anim calcmode="lin" valueType="num">
                                      <p:cBhvr>
                                        <p:cTn id="59" dur="50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anim calcmode="lin" valueType="num">
                                      <p:cBhvr>
                                        <p:cTn id="63" dur="500" fill="hold"/>
                                        <p:tgtEl>
                                          <p:spTgt spid="15"/>
                                        </p:tgtEl>
                                        <p:attrNameLst>
                                          <p:attrName>ppt_x</p:attrName>
                                        </p:attrNameLst>
                                      </p:cBhvr>
                                      <p:tavLst>
                                        <p:tav tm="0">
                                          <p:val>
                                            <p:strVal val="#ppt_x"/>
                                          </p:val>
                                        </p:tav>
                                        <p:tav tm="100000">
                                          <p:val>
                                            <p:strVal val="#ppt_x"/>
                                          </p:val>
                                        </p:tav>
                                      </p:tavLst>
                                    </p:anim>
                                    <p:anim calcmode="lin" valueType="num">
                                      <p:cBhvr>
                                        <p:cTn id="6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anim calcmode="lin" valueType="num">
                                      <p:cBhvr>
                                        <p:cTn id="75" dur="500" fill="hold"/>
                                        <p:tgtEl>
                                          <p:spTgt spid="18"/>
                                        </p:tgtEl>
                                        <p:attrNameLst>
                                          <p:attrName>ppt_x</p:attrName>
                                        </p:attrNameLst>
                                      </p:cBhvr>
                                      <p:tavLst>
                                        <p:tav tm="0">
                                          <p:val>
                                            <p:strVal val="#ppt_x"/>
                                          </p:val>
                                        </p:tav>
                                        <p:tav tm="100000">
                                          <p:val>
                                            <p:strVal val="#ppt_x"/>
                                          </p:val>
                                        </p:tav>
                                      </p:tavLst>
                                    </p:anim>
                                    <p:anim calcmode="lin" valueType="num">
                                      <p:cBhvr>
                                        <p:cTn id="76" dur="500" fill="hold"/>
                                        <p:tgtEl>
                                          <p:spTgt spid="1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anim calcmode="lin" valueType="num">
                                      <p:cBhvr>
                                        <p:cTn id="80" dur="500" fill="hold"/>
                                        <p:tgtEl>
                                          <p:spTgt spid="21"/>
                                        </p:tgtEl>
                                        <p:attrNameLst>
                                          <p:attrName>ppt_x</p:attrName>
                                        </p:attrNameLst>
                                      </p:cBhvr>
                                      <p:tavLst>
                                        <p:tav tm="0">
                                          <p:val>
                                            <p:strVal val="#ppt_x"/>
                                          </p:val>
                                        </p:tav>
                                        <p:tav tm="100000">
                                          <p:val>
                                            <p:strVal val="#ppt_x"/>
                                          </p:val>
                                        </p:tav>
                                      </p:tavLst>
                                    </p:anim>
                                    <p:anim calcmode="lin" valueType="num">
                                      <p:cBhvr>
                                        <p:cTn id="8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500"/>
                                        <p:tgtEl>
                                          <p:spTgt spid="27"/>
                                        </p:tgtEl>
                                      </p:cBhvr>
                                    </p:animEffect>
                                    <p:anim calcmode="lin" valueType="num">
                                      <p:cBhvr>
                                        <p:cTn id="87" dur="500" fill="hold"/>
                                        <p:tgtEl>
                                          <p:spTgt spid="27"/>
                                        </p:tgtEl>
                                        <p:attrNameLst>
                                          <p:attrName>ppt_x</p:attrName>
                                        </p:attrNameLst>
                                      </p:cBhvr>
                                      <p:tavLst>
                                        <p:tav tm="0">
                                          <p:val>
                                            <p:strVal val="#ppt_x"/>
                                          </p:val>
                                        </p:tav>
                                        <p:tav tm="100000">
                                          <p:val>
                                            <p:strVal val="#ppt_x"/>
                                          </p:val>
                                        </p:tav>
                                      </p:tavLst>
                                    </p:anim>
                                    <p:anim calcmode="lin" valueType="num">
                                      <p:cBhvr>
                                        <p:cTn id="88" dur="500" fill="hold"/>
                                        <p:tgtEl>
                                          <p:spTgt spid="27"/>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500"/>
                                        <p:tgtEl>
                                          <p:spTgt spid="25"/>
                                        </p:tgtEl>
                                      </p:cBhvr>
                                    </p:animEffect>
                                    <p:anim calcmode="lin" valueType="num">
                                      <p:cBhvr>
                                        <p:cTn id="92" dur="500" fill="hold"/>
                                        <p:tgtEl>
                                          <p:spTgt spid="25"/>
                                        </p:tgtEl>
                                        <p:attrNameLst>
                                          <p:attrName>ppt_x</p:attrName>
                                        </p:attrNameLst>
                                      </p:cBhvr>
                                      <p:tavLst>
                                        <p:tav tm="0">
                                          <p:val>
                                            <p:strVal val="#ppt_x"/>
                                          </p:val>
                                        </p:tav>
                                        <p:tav tm="100000">
                                          <p:val>
                                            <p:strVal val="#ppt_x"/>
                                          </p:val>
                                        </p:tav>
                                      </p:tavLst>
                                    </p:anim>
                                    <p:anim calcmode="lin" valueType="num">
                                      <p:cBhvr>
                                        <p:cTn id="9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fade">
                                      <p:cBhvr>
                                        <p:cTn id="98" dur="500"/>
                                        <p:tgtEl>
                                          <p:spTgt spid="19"/>
                                        </p:tgtEl>
                                      </p:cBhvr>
                                    </p:animEffect>
                                    <p:anim calcmode="lin" valueType="num">
                                      <p:cBhvr>
                                        <p:cTn id="99" dur="500" fill="hold"/>
                                        <p:tgtEl>
                                          <p:spTgt spid="19"/>
                                        </p:tgtEl>
                                        <p:attrNameLst>
                                          <p:attrName>ppt_x</p:attrName>
                                        </p:attrNameLst>
                                      </p:cBhvr>
                                      <p:tavLst>
                                        <p:tav tm="0">
                                          <p:val>
                                            <p:strVal val="#ppt_x"/>
                                          </p:val>
                                        </p:tav>
                                        <p:tav tm="100000">
                                          <p:val>
                                            <p:strVal val="#ppt_x"/>
                                          </p:val>
                                        </p:tav>
                                      </p:tavLst>
                                    </p:anim>
                                    <p:anim calcmode="lin" valueType="num">
                                      <p:cBhvr>
                                        <p:cTn id="100" dur="500" fill="hold"/>
                                        <p:tgtEl>
                                          <p:spTgt spid="19"/>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500"/>
                                        <p:tgtEl>
                                          <p:spTgt spid="22"/>
                                        </p:tgtEl>
                                      </p:cBhvr>
                                    </p:animEffect>
                                    <p:anim calcmode="lin" valueType="num">
                                      <p:cBhvr>
                                        <p:cTn id="104" dur="500" fill="hold"/>
                                        <p:tgtEl>
                                          <p:spTgt spid="22"/>
                                        </p:tgtEl>
                                        <p:attrNameLst>
                                          <p:attrName>ppt_x</p:attrName>
                                        </p:attrNameLst>
                                      </p:cBhvr>
                                      <p:tavLst>
                                        <p:tav tm="0">
                                          <p:val>
                                            <p:strVal val="#ppt_x"/>
                                          </p:val>
                                        </p:tav>
                                        <p:tav tm="100000">
                                          <p:val>
                                            <p:strVal val="#ppt_x"/>
                                          </p:val>
                                        </p:tav>
                                      </p:tavLst>
                                    </p:anim>
                                    <p:anim calcmode="lin" valueType="num">
                                      <p:cBhvr>
                                        <p:cTn id="105"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500"/>
                                        <p:tgtEl>
                                          <p:spTgt spid="28"/>
                                        </p:tgtEl>
                                      </p:cBhvr>
                                    </p:animEffect>
                                    <p:anim calcmode="lin" valueType="num">
                                      <p:cBhvr>
                                        <p:cTn id="111" dur="500" fill="hold"/>
                                        <p:tgtEl>
                                          <p:spTgt spid="28"/>
                                        </p:tgtEl>
                                        <p:attrNameLst>
                                          <p:attrName>ppt_x</p:attrName>
                                        </p:attrNameLst>
                                      </p:cBhvr>
                                      <p:tavLst>
                                        <p:tav tm="0">
                                          <p:val>
                                            <p:strVal val="#ppt_x"/>
                                          </p:val>
                                        </p:tav>
                                        <p:tav tm="100000">
                                          <p:val>
                                            <p:strVal val="#ppt_x"/>
                                          </p:val>
                                        </p:tav>
                                      </p:tavLst>
                                    </p:anim>
                                    <p:anim calcmode="lin" valueType="num">
                                      <p:cBhvr>
                                        <p:cTn id="112" dur="500" fill="hold"/>
                                        <p:tgtEl>
                                          <p:spTgt spid="28"/>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500"/>
                                        <p:tgtEl>
                                          <p:spTgt spid="24"/>
                                        </p:tgtEl>
                                      </p:cBhvr>
                                    </p:animEffect>
                                    <p:anim calcmode="lin" valueType="num">
                                      <p:cBhvr>
                                        <p:cTn id="116" dur="500" fill="hold"/>
                                        <p:tgtEl>
                                          <p:spTgt spid="24"/>
                                        </p:tgtEl>
                                        <p:attrNameLst>
                                          <p:attrName>ppt_x</p:attrName>
                                        </p:attrNameLst>
                                      </p:cBhvr>
                                      <p:tavLst>
                                        <p:tav tm="0">
                                          <p:val>
                                            <p:strVal val="#ppt_x"/>
                                          </p:val>
                                        </p:tav>
                                        <p:tav tm="100000">
                                          <p:val>
                                            <p:strVal val="#ppt_x"/>
                                          </p:val>
                                        </p:tav>
                                      </p:tavLst>
                                    </p:anim>
                                    <p:anim calcmode="lin" valueType="num">
                                      <p:cBhvr>
                                        <p:cTn id="117"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20"/>
                                        </p:tgtEl>
                                        <p:attrNameLst>
                                          <p:attrName>style.visibility</p:attrName>
                                        </p:attrNameLst>
                                      </p:cBhvr>
                                      <p:to>
                                        <p:strVal val="visible"/>
                                      </p:to>
                                    </p:set>
                                    <p:animEffect transition="in" filter="fade">
                                      <p:cBhvr>
                                        <p:cTn id="122" dur="500"/>
                                        <p:tgtEl>
                                          <p:spTgt spid="20"/>
                                        </p:tgtEl>
                                      </p:cBhvr>
                                    </p:animEffect>
                                    <p:anim calcmode="lin" valueType="num">
                                      <p:cBhvr>
                                        <p:cTn id="123" dur="500" fill="hold"/>
                                        <p:tgtEl>
                                          <p:spTgt spid="20"/>
                                        </p:tgtEl>
                                        <p:attrNameLst>
                                          <p:attrName>ppt_x</p:attrName>
                                        </p:attrNameLst>
                                      </p:cBhvr>
                                      <p:tavLst>
                                        <p:tav tm="0">
                                          <p:val>
                                            <p:strVal val="#ppt_x"/>
                                          </p:val>
                                        </p:tav>
                                        <p:tav tm="100000">
                                          <p:val>
                                            <p:strVal val="#ppt_x"/>
                                          </p:val>
                                        </p:tav>
                                      </p:tavLst>
                                    </p:anim>
                                    <p:anim calcmode="lin" valueType="num">
                                      <p:cBhvr>
                                        <p:cTn id="124" dur="500" fill="hold"/>
                                        <p:tgtEl>
                                          <p:spTgt spid="20"/>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fade">
                                      <p:cBhvr>
                                        <p:cTn id="127" dur="500"/>
                                        <p:tgtEl>
                                          <p:spTgt spid="23"/>
                                        </p:tgtEl>
                                      </p:cBhvr>
                                    </p:animEffect>
                                    <p:anim calcmode="lin" valueType="num">
                                      <p:cBhvr>
                                        <p:cTn id="128" dur="500" fill="hold"/>
                                        <p:tgtEl>
                                          <p:spTgt spid="23"/>
                                        </p:tgtEl>
                                        <p:attrNameLst>
                                          <p:attrName>ppt_x</p:attrName>
                                        </p:attrNameLst>
                                      </p:cBhvr>
                                      <p:tavLst>
                                        <p:tav tm="0">
                                          <p:val>
                                            <p:strVal val="#ppt_x"/>
                                          </p:val>
                                        </p:tav>
                                        <p:tav tm="100000">
                                          <p:val>
                                            <p:strVal val="#ppt_x"/>
                                          </p:val>
                                        </p:tav>
                                      </p:tavLst>
                                    </p:anim>
                                    <p:anim calcmode="lin" valueType="num">
                                      <p:cBhvr>
                                        <p:cTn id="1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nodeType="clickEffect">
                                  <p:stCondLst>
                                    <p:cond delay="0"/>
                                  </p:stCondLst>
                                  <p:childTnLst>
                                    <p:set>
                                      <p:cBhvr>
                                        <p:cTn id="133" dur="1" fill="hold">
                                          <p:stCondLst>
                                            <p:cond delay="0"/>
                                          </p:stCondLst>
                                        </p:cTn>
                                        <p:tgtEl>
                                          <p:spTgt spid="29"/>
                                        </p:tgtEl>
                                        <p:attrNameLst>
                                          <p:attrName>style.visibility</p:attrName>
                                        </p:attrNameLst>
                                      </p:cBhvr>
                                      <p:to>
                                        <p:strVal val="visible"/>
                                      </p:to>
                                    </p:set>
                                    <p:animEffect transition="in" filter="fade">
                                      <p:cBhvr>
                                        <p:cTn id="134" dur="500"/>
                                        <p:tgtEl>
                                          <p:spTgt spid="29"/>
                                        </p:tgtEl>
                                      </p:cBhvr>
                                    </p:animEffect>
                                    <p:anim calcmode="lin" valueType="num">
                                      <p:cBhvr>
                                        <p:cTn id="135" dur="500" fill="hold"/>
                                        <p:tgtEl>
                                          <p:spTgt spid="29"/>
                                        </p:tgtEl>
                                        <p:attrNameLst>
                                          <p:attrName>ppt_x</p:attrName>
                                        </p:attrNameLst>
                                      </p:cBhvr>
                                      <p:tavLst>
                                        <p:tav tm="0">
                                          <p:val>
                                            <p:strVal val="#ppt_x"/>
                                          </p:val>
                                        </p:tav>
                                        <p:tav tm="100000">
                                          <p:val>
                                            <p:strVal val="#ppt_x"/>
                                          </p:val>
                                        </p:tav>
                                      </p:tavLst>
                                    </p:anim>
                                    <p:anim calcmode="lin" valueType="num">
                                      <p:cBhvr>
                                        <p:cTn id="136" dur="500" fill="hold"/>
                                        <p:tgtEl>
                                          <p:spTgt spid="29"/>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26"/>
                                        </p:tgtEl>
                                        <p:attrNameLst>
                                          <p:attrName>style.visibility</p:attrName>
                                        </p:attrNameLst>
                                      </p:cBhvr>
                                      <p:to>
                                        <p:strVal val="visible"/>
                                      </p:to>
                                    </p:set>
                                    <p:animEffect transition="in" filter="fade">
                                      <p:cBhvr>
                                        <p:cTn id="139" dur="500"/>
                                        <p:tgtEl>
                                          <p:spTgt spid="26"/>
                                        </p:tgtEl>
                                      </p:cBhvr>
                                    </p:animEffect>
                                    <p:anim calcmode="lin" valueType="num">
                                      <p:cBhvr>
                                        <p:cTn id="140" dur="500" fill="hold"/>
                                        <p:tgtEl>
                                          <p:spTgt spid="26"/>
                                        </p:tgtEl>
                                        <p:attrNameLst>
                                          <p:attrName>ppt_x</p:attrName>
                                        </p:attrNameLst>
                                      </p:cBhvr>
                                      <p:tavLst>
                                        <p:tav tm="0">
                                          <p:val>
                                            <p:strVal val="#ppt_x"/>
                                          </p:val>
                                        </p:tav>
                                        <p:tav tm="100000">
                                          <p:val>
                                            <p:strVal val="#ppt_x"/>
                                          </p:val>
                                        </p:tav>
                                      </p:tavLst>
                                    </p:anim>
                                    <p:anim calcmode="lin" valueType="num">
                                      <p:cBhvr>
                                        <p:cTn id="14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30"/>
                                        </p:tgtEl>
                                        <p:attrNameLst>
                                          <p:attrName>style.visibility</p:attrName>
                                        </p:attrNameLst>
                                      </p:cBhvr>
                                      <p:to>
                                        <p:strVal val="visible"/>
                                      </p:to>
                                    </p:set>
                                    <p:animEffect transition="in" filter="fade">
                                      <p:cBhvr>
                                        <p:cTn id="146" dur="500"/>
                                        <p:tgtEl>
                                          <p:spTgt spid="30"/>
                                        </p:tgtEl>
                                      </p:cBhvr>
                                    </p:animEffect>
                                    <p:anim calcmode="lin" valueType="num">
                                      <p:cBhvr>
                                        <p:cTn id="147" dur="500" fill="hold"/>
                                        <p:tgtEl>
                                          <p:spTgt spid="30"/>
                                        </p:tgtEl>
                                        <p:attrNameLst>
                                          <p:attrName>ppt_x</p:attrName>
                                        </p:attrNameLst>
                                      </p:cBhvr>
                                      <p:tavLst>
                                        <p:tav tm="0">
                                          <p:val>
                                            <p:strVal val="#ppt_x"/>
                                          </p:val>
                                        </p:tav>
                                        <p:tav tm="100000">
                                          <p:val>
                                            <p:strVal val="#ppt_x"/>
                                          </p:val>
                                        </p:tav>
                                      </p:tavLst>
                                    </p:anim>
                                    <p:anim calcmode="lin" valueType="num">
                                      <p:cBhvr>
                                        <p:cTn id="148"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animBg="1"/>
      <p:bldP spid="8" grpId="0" animBg="1"/>
      <p:bldP spid="9" grpId="0"/>
      <p:bldP spid="14" grpId="0"/>
      <p:bldP spid="15" grpId="0"/>
      <p:bldP spid="17" grpId="0"/>
      <p:bldP spid="18" grpId="0"/>
      <p:bldP spid="19" grpId="0"/>
      <p:bldP spid="20" grpId="0"/>
      <p:bldP spid="21" grpId="0"/>
      <p:bldP spid="22" grpId="0"/>
      <p:bldP spid="23" grpId="0"/>
      <p:bldP spid="24" grpId="0" animBg="1"/>
      <p:bldP spid="25" grpId="0" animBg="1"/>
      <p:bldP spid="26" grpId="0" animBg="1"/>
      <p:bldP spid="30"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6"/>
          <p:cNvSpPr>
            <a:spLocks noGrp="1"/>
          </p:cNvSpPr>
          <p:nvPr>
            <p:ph type="ftr" sz="quarter" idx="11"/>
          </p:nvPr>
        </p:nvSpPr>
        <p:spPr/>
        <p:txBody>
          <a:bodyPr/>
          <a:lstStyle/>
          <a:p>
            <a:r>
              <a:rPr lang="tr-TR"/>
              <a:t>Mühendislik Mekaniği</a:t>
            </a:r>
          </a:p>
        </p:txBody>
      </p:sp>
      <p:sp>
        <p:nvSpPr>
          <p:cNvPr id="8" name="Slayt Numarası Yer Tutucusu 7"/>
          <p:cNvSpPr>
            <a:spLocks noGrp="1"/>
          </p:cNvSpPr>
          <p:nvPr>
            <p:ph type="sldNum" sz="quarter" idx="12"/>
          </p:nvPr>
        </p:nvSpPr>
        <p:spPr/>
        <p:txBody>
          <a:bodyPr/>
          <a:lstStyle/>
          <a:p>
            <a:fld id="{60FF87A7-9A7A-4B3D-9625-8440EC4947F9}" type="slidenum">
              <a:rPr lang="tr-TR" smtClean="0"/>
              <a:pPr/>
              <a:t>161</a:t>
            </a:fld>
            <a:endParaRPr lang="tr-TR"/>
          </a:p>
        </p:txBody>
      </p:sp>
      <p:sp>
        <p:nvSpPr>
          <p:cNvPr id="4" name="Dikdörtgen 3"/>
          <p:cNvSpPr/>
          <p:nvPr/>
        </p:nvSpPr>
        <p:spPr>
          <a:xfrm>
            <a:off x="115762" y="737661"/>
            <a:ext cx="6194709" cy="369332"/>
          </a:xfrm>
          <a:prstGeom prst="rect">
            <a:avLst/>
          </a:prstGeom>
        </p:spPr>
        <p:txBody>
          <a:bodyPr wrap="none">
            <a:spAutoFit/>
          </a:bodyPr>
          <a:lstStyle/>
          <a:p>
            <a:r>
              <a:rPr lang="tr-TR" b="1" dirty="0">
                <a:solidFill>
                  <a:srgbClr val="FF0000"/>
                </a:solidFill>
              </a:rPr>
              <a:t>Eksene göre momentin sağladığı pratikliği burada anlayacağız:</a:t>
            </a:r>
            <a:endParaRPr lang="tr-TR" dirty="0"/>
          </a:p>
        </p:txBody>
      </p:sp>
      <mc:AlternateContent xmlns:mc="http://schemas.openxmlformats.org/markup-compatibility/2006" xmlns:a14="http://schemas.microsoft.com/office/drawing/2010/main">
        <mc:Choice Requires="a14">
          <p:sp>
            <p:nvSpPr>
              <p:cNvPr id="5" name="Dikdörtgen 4"/>
              <p:cNvSpPr/>
              <p:nvPr/>
            </p:nvSpPr>
            <p:spPr>
              <a:xfrm>
                <a:off x="153303" y="1141522"/>
                <a:ext cx="8347054" cy="1107163"/>
              </a:xfrm>
              <a:prstGeom prst="rect">
                <a:avLst/>
              </a:prstGeom>
            </p:spPr>
            <p:txBody>
              <a:bodyPr wrap="square">
                <a:spAutoFit/>
              </a:bodyPr>
              <a:lstStyle/>
              <a:p>
                <a:pPr marL="285750" indent="-285750">
                  <a:buFont typeface="Arial" panose="020B0604020202020204" pitchFamily="34" charset="0"/>
                  <a:buChar char="•"/>
                </a:pPr>
                <a:r>
                  <a:rPr lang="tr-TR" sz="1600" dirty="0"/>
                  <a:t>Denge halinde bir eksen üzerinde bulunan kuvvetlerin o eksene göre momentleri sıfırdır.</a:t>
                </a:r>
              </a:p>
              <a:p>
                <a:pPr marL="285750" indent="-285750">
                  <a:buFont typeface="Arial" panose="020B0604020202020204" pitchFamily="34" charset="0"/>
                  <a:buChar char="•"/>
                </a:pPr>
                <a:r>
                  <a:rPr lang="tr-TR" sz="1600" dirty="0"/>
                  <a:t>AD eksenine göre moment alarak </a:t>
                </a:r>
                <a14:m>
                  <m:oMath xmlns:m="http://schemas.openxmlformats.org/officeDocument/2006/math">
                    <m:sSub>
                      <m:sSubPr>
                        <m:ctrlPr>
                          <a:rPr lang="tr-TR" sz="1600" i="1">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i="1">
                                <a:latin typeface="Cambria Math" panose="02040503050406030204" pitchFamily="18" charset="0"/>
                              </a:rPr>
                              <m:t>𝑇</m:t>
                            </m:r>
                          </m:e>
                        </m:acc>
                      </m:e>
                      <m:sub>
                        <m:r>
                          <a:rPr lang="tr-TR" sz="1600" i="1">
                            <a:latin typeface="Cambria Math" panose="02040503050406030204" pitchFamily="18" charset="0"/>
                          </a:rPr>
                          <m:t>𝐵𝐶</m:t>
                        </m:r>
                      </m:sub>
                    </m:sSub>
                  </m:oMath>
                </a14:m>
                <a:r>
                  <a:rPr lang="tr-TR" sz="1600" dirty="0"/>
                  <a:t> kuvvetinin şiddetini doğrudan bulabiliriz. </a:t>
                </a:r>
              </a:p>
              <a:p>
                <a:pPr marL="285750" indent="-285750">
                  <a:buFont typeface="Arial" panose="020B0604020202020204" pitchFamily="34" charset="0"/>
                  <a:buChar char="•"/>
                </a:pPr>
                <a:r>
                  <a:rPr lang="tr-TR" sz="1600" dirty="0"/>
                  <a:t>Zira bu durumda A ve D deki kuvvetlerini AD ekseni üzerinde olduğundan, bu eksene göre momentleri sıfır olur.</a:t>
                </a:r>
              </a:p>
            </p:txBody>
          </p:sp>
        </mc:Choice>
        <mc:Fallback xmlns="">
          <p:sp>
            <p:nvSpPr>
              <p:cNvPr id="5" name="Dikdörtgen 4"/>
              <p:cNvSpPr>
                <a:spLocks noRot="1" noChangeAspect="1" noMove="1" noResize="1" noEditPoints="1" noAdjustHandles="1" noChangeArrowheads="1" noChangeShapeType="1" noTextEdit="1"/>
              </p:cNvSpPr>
              <p:nvPr/>
            </p:nvSpPr>
            <p:spPr>
              <a:xfrm>
                <a:off x="153303" y="1141522"/>
                <a:ext cx="8347054" cy="1107163"/>
              </a:xfrm>
              <a:prstGeom prst="rect">
                <a:avLst/>
              </a:prstGeom>
              <a:blipFill>
                <a:blip r:embed="rId2"/>
                <a:stretch>
                  <a:fillRect l="-292" t="-1648" b="-6044"/>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Metin kutusu 9"/>
              <p:cNvSpPr txBox="1"/>
              <p:nvPr/>
            </p:nvSpPr>
            <p:spPr>
              <a:xfrm>
                <a:off x="1043608" y="2636912"/>
                <a:ext cx="2081852" cy="332848"/>
              </a:xfrm>
              <a:prstGeom prst="rect">
                <a:avLst/>
              </a:prstGeom>
              <a:noFill/>
            </p:spPr>
            <p:txBody>
              <a:bodyPr wrap="none" lIns="0" tIns="0" rIns="0" bIns="0" rtlCol="0">
                <a:spAutoFit/>
              </a:bodyPr>
              <a:lstStyle/>
              <a:p>
                <a14:m>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𝑀</m:t>
                        </m:r>
                      </m:e>
                      <m:sub>
                        <m:r>
                          <a:rPr lang="tr-TR" i="1">
                            <a:latin typeface="Cambria Math" panose="02040503050406030204" pitchFamily="18" charset="0"/>
                          </a:rPr>
                          <m:t>𝐴𝐷</m:t>
                        </m:r>
                      </m:sub>
                    </m:sSub>
                    <m:r>
                      <a:rPr lang="tr-TR" i="1" smtClean="0">
                        <a:latin typeface="Cambria Math" panose="02040503050406030204" pitchFamily="18" charset="0"/>
                      </a:rPr>
                      <m:t>=</m:t>
                    </m:r>
                  </m:oMath>
                </a14:m>
                <a:r>
                  <a:rPr lang="tr-TR" dirty="0"/>
                  <a:t> </a:t>
                </a:r>
                <a14:m>
                  <m:oMath xmlns:m="http://schemas.openxmlformats.org/officeDocument/2006/math">
                    <m:d>
                      <m:dPr>
                        <m:ctrlPr>
                          <a:rPr lang="tr-TR" b="0" i="1" smtClean="0">
                            <a:latin typeface="Cambria Math" panose="02040503050406030204" pitchFamily="18" charset="0"/>
                          </a:rPr>
                        </m:ctrlPr>
                      </m:dPr>
                      <m:e>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𝑀</m:t>
                                </m:r>
                              </m:e>
                              <m:sub>
                                <m:r>
                                  <a:rPr lang="tr-TR" b="0" i="1" smtClean="0">
                                    <a:latin typeface="Cambria Math" panose="02040503050406030204" pitchFamily="18" charset="0"/>
                                  </a:rPr>
                                  <m:t>𝐷</m:t>
                                </m:r>
                              </m:sub>
                            </m:sSub>
                          </m:e>
                        </m:acc>
                        <m:r>
                          <a:rPr lang="tr-TR" b="0" i="1" smtClean="0">
                            <a:latin typeface="Cambria Math" panose="02040503050406030204" pitchFamily="18" charset="0"/>
                          </a:rPr>
                          <m:t>.</m:t>
                        </m:r>
                        <m:sSub>
                          <m:sSubPr>
                            <m:ctrlPr>
                              <a:rPr lang="tr-TR" b="0" i="1" smtClean="0">
                                <a:latin typeface="Cambria Math" panose="02040503050406030204" pitchFamily="18" charset="0"/>
                              </a:rPr>
                            </m:ctrlPr>
                          </m:sSubPr>
                          <m:e>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𝑛</m:t>
                                </m:r>
                              </m:e>
                            </m:acc>
                          </m:e>
                          <m:sub>
                            <m:r>
                              <a:rPr lang="tr-TR" b="0" i="1" smtClean="0">
                                <a:latin typeface="Cambria Math" panose="02040503050406030204" pitchFamily="18" charset="0"/>
                              </a:rPr>
                              <m:t>𝐴𝐷</m:t>
                            </m:r>
                          </m:sub>
                        </m:sSub>
                      </m:e>
                    </m:d>
                    <m:r>
                      <a:rPr lang="tr-TR" i="1" smtClean="0">
                        <a:latin typeface="Cambria Math" panose="02040503050406030204" pitchFamily="18" charset="0"/>
                      </a:rPr>
                      <m:t> </m:t>
                    </m:r>
                  </m:oMath>
                </a14:m>
                <a:r>
                  <a:rPr lang="tr-TR" dirty="0"/>
                  <a:t>= 0</a:t>
                </a:r>
              </a:p>
            </p:txBody>
          </p:sp>
        </mc:Choice>
        <mc:Fallback xmlns="">
          <p:sp>
            <p:nvSpPr>
              <p:cNvPr id="10" name="Metin kutusu 9"/>
              <p:cNvSpPr txBox="1">
                <a:spLocks noRot="1" noChangeAspect="1" noMove="1" noResize="1" noEditPoints="1" noAdjustHandles="1" noChangeArrowheads="1" noChangeShapeType="1" noTextEdit="1"/>
              </p:cNvSpPr>
              <p:nvPr/>
            </p:nvSpPr>
            <p:spPr>
              <a:xfrm>
                <a:off x="1043608" y="2636912"/>
                <a:ext cx="2081852" cy="332848"/>
              </a:xfrm>
              <a:prstGeom prst="rect">
                <a:avLst/>
              </a:prstGeom>
              <a:blipFill>
                <a:blip r:embed="rId3"/>
                <a:stretch>
                  <a:fillRect l="-3801" t="-11111" r="-2924" b="-3888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Metin kutusu 10"/>
              <p:cNvSpPr txBox="1"/>
              <p:nvPr/>
            </p:nvSpPr>
            <p:spPr>
              <a:xfrm>
                <a:off x="1162095" y="3118402"/>
                <a:ext cx="3497368" cy="310598"/>
              </a:xfrm>
              <a:prstGeom prst="rect">
                <a:avLst/>
              </a:prstGeom>
              <a:noFill/>
            </p:spPr>
            <p:txBody>
              <a:bodyPr wrap="none" lIns="0" tIns="0" rIns="0" bIns="0" rtlCol="0">
                <a:spAutoFit/>
              </a:bodyPr>
              <a:lstStyle/>
              <a:p>
                <a14:m>
                  <m:oMath xmlns:m="http://schemas.openxmlformats.org/officeDocument/2006/math">
                    <m:acc>
                      <m:accPr>
                        <m:chr m:val="⃗"/>
                        <m:ctrlPr>
                          <a:rPr lang="tr-TR" i="1" smtClean="0">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𝑀</m:t>
                            </m:r>
                          </m:e>
                          <m:sub>
                            <m:r>
                              <a:rPr lang="tr-TR" i="1">
                                <a:latin typeface="Cambria Math" panose="02040503050406030204" pitchFamily="18" charset="0"/>
                              </a:rPr>
                              <m:t>𝐷</m:t>
                            </m:r>
                          </m:sub>
                        </m:sSub>
                      </m:e>
                    </m:acc>
                    <m:r>
                      <a:rPr lang="tr-TR" i="1" smtClean="0">
                        <a:latin typeface="Cambria Math" panose="02040503050406030204" pitchFamily="18" charset="0"/>
                      </a:rPr>
                      <m:t>=</m:t>
                    </m:r>
                    <m:acc>
                      <m:accPr>
                        <m:chr m:val="⃗"/>
                        <m:ctrlPr>
                          <a:rPr lang="tr-TR" i="1">
                            <a:latin typeface="Cambria Math" panose="02040503050406030204" pitchFamily="18" charset="0"/>
                          </a:rPr>
                        </m:ctrlPr>
                      </m:accPr>
                      <m:e>
                        <m:r>
                          <a:rPr lang="tr-TR" i="1">
                            <a:latin typeface="Cambria Math" panose="02040503050406030204" pitchFamily="18" charset="0"/>
                          </a:rPr>
                          <m:t>𝐷𝐵</m:t>
                        </m:r>
                      </m:e>
                    </m:acc>
                    <m:r>
                      <a:rPr lang="tr-TR" b="0" i="1" smtClean="0">
                        <a:latin typeface="Cambria Math" panose="02040503050406030204" pitchFamily="18" charset="0"/>
                      </a:rPr>
                      <m:t> </m:t>
                    </m:r>
                    <m:r>
                      <a:rPr lang="tr-TR" i="1" smtClean="0">
                        <a:latin typeface="Cambria Math" panose="02040503050406030204" pitchFamily="18" charset="0"/>
                        <a:ea typeface="Cambria Math" panose="02040503050406030204" pitchFamily="18" charset="0"/>
                      </a:rPr>
                      <m:t>×</m:t>
                    </m:r>
                    <m:r>
                      <a:rPr lang="tr-TR" b="0" i="1" smtClean="0">
                        <a:latin typeface="Cambria Math" panose="02040503050406030204" pitchFamily="18" charset="0"/>
                      </a:rPr>
                      <m:t> </m:t>
                    </m:r>
                    <m:sSub>
                      <m:sSubPr>
                        <m:ctrlPr>
                          <a:rPr lang="tr-TR" i="1">
                            <a:latin typeface="Cambria Math" panose="02040503050406030204" pitchFamily="18" charset="0"/>
                          </a:rPr>
                        </m:ctrlPr>
                      </m:sSubPr>
                      <m:e>
                        <m:acc>
                          <m:accPr>
                            <m:chr m:val="⃗"/>
                            <m:ctrlPr>
                              <a:rPr lang="tr-TR" i="1">
                                <a:latin typeface="Cambria Math" panose="02040503050406030204" pitchFamily="18" charset="0"/>
                              </a:rPr>
                            </m:ctrlPr>
                          </m:accPr>
                          <m:e>
                            <m:r>
                              <a:rPr lang="tr-TR" i="1">
                                <a:latin typeface="Cambria Math" panose="02040503050406030204" pitchFamily="18" charset="0"/>
                              </a:rPr>
                              <m:t>𝑇</m:t>
                            </m:r>
                          </m:e>
                        </m:acc>
                      </m:e>
                      <m:sub>
                        <m:r>
                          <a:rPr lang="tr-TR" i="1">
                            <a:latin typeface="Cambria Math" panose="02040503050406030204" pitchFamily="18" charset="0"/>
                          </a:rPr>
                          <m:t>𝐵𝐶</m:t>
                        </m:r>
                      </m:sub>
                    </m:sSub>
                    <m:r>
                      <a:rPr lang="tr-TR" b="0" i="1" smtClean="0">
                        <a:latin typeface="Cambria Math" panose="02040503050406030204" pitchFamily="18" charset="0"/>
                      </a:rPr>
                      <m:t> </m:t>
                    </m:r>
                    <m:r>
                      <m:rPr>
                        <m:nor/>
                      </m:rPr>
                      <a:rPr lang="tr-TR" b="0" i="0" smtClean="0">
                        <a:latin typeface="Cambria Math" panose="02040503050406030204" pitchFamily="18" charset="0"/>
                      </a:rPr>
                      <m:t>+ </m:t>
                    </m:r>
                    <m:acc>
                      <m:accPr>
                        <m:chr m:val="⃗"/>
                        <m:ctrlPr>
                          <a:rPr lang="tr-TR" i="1">
                            <a:latin typeface="Cambria Math" panose="02040503050406030204" pitchFamily="18" charset="0"/>
                          </a:rPr>
                        </m:ctrlPr>
                      </m:accPr>
                      <m:e>
                        <m:r>
                          <a:rPr lang="tr-TR" i="1">
                            <a:latin typeface="Cambria Math" panose="02040503050406030204" pitchFamily="18" charset="0"/>
                          </a:rPr>
                          <m:t>𝐷𝐸</m:t>
                        </m:r>
                      </m:e>
                    </m:acc>
                    <m:r>
                      <a:rPr lang="tr-TR" b="0" i="1" smtClean="0">
                        <a:latin typeface="Cambria Math" panose="02040503050406030204" pitchFamily="18" charset="0"/>
                      </a:rPr>
                      <m:t> </m:t>
                    </m:r>
                    <m:r>
                      <a:rPr lang="tr-TR" b="0" i="1" smtClean="0">
                        <a:latin typeface="Cambria Math" panose="02040503050406030204" pitchFamily="18" charset="0"/>
                        <a:ea typeface="Cambria Math" panose="02040503050406030204" pitchFamily="18" charset="0"/>
                      </a:rPr>
                      <m:t>×</m:t>
                    </m:r>
                    <m:r>
                      <a:rPr lang="tr-TR" b="0" i="1" smtClean="0">
                        <a:latin typeface="Cambria Math" panose="02040503050406030204" pitchFamily="18" charset="0"/>
                      </a:rPr>
                      <m:t> (</m:t>
                    </m:r>
                    <m:sSub>
                      <m:sSubPr>
                        <m:ctrlPr>
                          <a:rPr lang="tr-TR" i="1">
                            <a:latin typeface="Cambria Math" panose="02040503050406030204" pitchFamily="18" charset="0"/>
                          </a:rPr>
                        </m:ctrlPr>
                      </m:sSubPr>
                      <m:e>
                        <m:acc>
                          <m:accPr>
                            <m:chr m:val="⃗"/>
                            <m:ctrlPr>
                              <a:rPr lang="tr-TR" i="1">
                                <a:latin typeface="Cambria Math" panose="02040503050406030204" pitchFamily="18" charset="0"/>
                              </a:rPr>
                            </m:ctrlPr>
                          </m:accPr>
                          <m:e>
                            <m:r>
                              <a:rPr lang="tr-TR" b="0" i="1" smtClean="0">
                                <a:latin typeface="Cambria Math" panose="02040503050406030204" pitchFamily="18" charset="0"/>
                              </a:rPr>
                              <m:t>𝐹</m:t>
                            </m:r>
                          </m:e>
                        </m:acc>
                      </m:e>
                      <m:sub>
                        <m:r>
                          <a:rPr lang="tr-TR" b="0" i="1" smtClean="0">
                            <a:latin typeface="Cambria Math" panose="02040503050406030204" pitchFamily="18" charset="0"/>
                          </a:rPr>
                          <m:t>1</m:t>
                        </m:r>
                      </m:sub>
                    </m:sSub>
                    <m:r>
                      <a:rPr lang="tr-TR" b="0" i="1" smtClean="0">
                        <a:latin typeface="Cambria Math" panose="02040503050406030204" pitchFamily="18" charset="0"/>
                      </a:rPr>
                      <m:t>+</m:t>
                    </m:r>
                    <m:sSub>
                      <m:sSubPr>
                        <m:ctrlPr>
                          <a:rPr lang="tr-TR" i="1">
                            <a:latin typeface="Cambria Math" panose="02040503050406030204" pitchFamily="18" charset="0"/>
                          </a:rPr>
                        </m:ctrlPr>
                      </m:sSubPr>
                      <m:e>
                        <m:acc>
                          <m:accPr>
                            <m:chr m:val="⃗"/>
                            <m:ctrlPr>
                              <a:rPr lang="tr-TR" i="1">
                                <a:latin typeface="Cambria Math" panose="02040503050406030204" pitchFamily="18" charset="0"/>
                              </a:rPr>
                            </m:ctrlPr>
                          </m:accPr>
                          <m:e>
                            <m:r>
                              <a:rPr lang="tr-TR" i="1">
                                <a:latin typeface="Cambria Math" panose="02040503050406030204" pitchFamily="18" charset="0"/>
                              </a:rPr>
                              <m:t>𝐹</m:t>
                            </m:r>
                          </m:e>
                        </m:acc>
                      </m:e>
                      <m:sub>
                        <m:r>
                          <a:rPr lang="tr-TR" b="0" i="1" smtClean="0">
                            <a:latin typeface="Cambria Math" panose="02040503050406030204" pitchFamily="18" charset="0"/>
                          </a:rPr>
                          <m:t>2</m:t>
                        </m:r>
                      </m:sub>
                    </m:sSub>
                  </m:oMath>
                </a14:m>
                <a:r>
                  <a:rPr lang="tr-TR" dirty="0"/>
                  <a:t>)</a:t>
                </a:r>
              </a:p>
            </p:txBody>
          </p:sp>
        </mc:Choice>
        <mc:Fallback xmlns="">
          <p:sp>
            <p:nvSpPr>
              <p:cNvPr id="11" name="Metin kutusu 10"/>
              <p:cNvSpPr txBox="1">
                <a:spLocks noRot="1" noChangeAspect="1" noMove="1" noResize="1" noEditPoints="1" noAdjustHandles="1" noChangeArrowheads="1" noChangeShapeType="1" noTextEdit="1"/>
              </p:cNvSpPr>
              <p:nvPr/>
            </p:nvSpPr>
            <p:spPr>
              <a:xfrm>
                <a:off x="1162095" y="3118402"/>
                <a:ext cx="3497368" cy="310598"/>
              </a:xfrm>
              <a:prstGeom prst="rect">
                <a:avLst/>
              </a:prstGeom>
              <a:blipFill>
                <a:blip r:embed="rId4"/>
                <a:stretch>
                  <a:fillRect l="-2443" t="-45098" r="-5585" b="-4509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Dikdörtgen 11"/>
              <p:cNvSpPr/>
              <p:nvPr/>
            </p:nvSpPr>
            <p:spPr>
              <a:xfrm>
                <a:off x="953471" y="3520764"/>
                <a:ext cx="7805488" cy="412292"/>
              </a:xfrm>
              <a:prstGeom prst="rect">
                <a:avLst/>
              </a:prstGeom>
            </p:spPr>
            <p:txBody>
              <a:bodyPr wrap="square">
                <a:spAutoFit/>
              </a:bodyPr>
              <a:lstStyle/>
              <a:p>
                <a:r>
                  <a:rPr lang="tr-TR" dirty="0"/>
                  <a:t>=[(-</a:t>
                </a:r>
                <a14:m>
                  <m:oMath xmlns:m="http://schemas.openxmlformats.org/officeDocument/2006/math">
                    <m:acc>
                      <m:accPr>
                        <m:chr m:val="⃗"/>
                        <m:ctrlPr>
                          <a:rPr lang="tr-TR" i="1">
                            <a:latin typeface="Cambria Math" panose="02040503050406030204" pitchFamily="18" charset="0"/>
                          </a:rPr>
                        </m:ctrlPr>
                      </m:accPr>
                      <m:e>
                        <m:r>
                          <a:rPr lang="tr-TR" i="1">
                            <a:latin typeface="Cambria Math" panose="02040503050406030204" pitchFamily="18" charset="0"/>
                          </a:rPr>
                          <m:t>𝑗</m:t>
                        </m:r>
                        <m:r>
                          <a:rPr lang="tr-TR" i="1">
                            <a:latin typeface="Cambria Math" panose="02040503050406030204" pitchFamily="18" charset="0"/>
                          </a:rPr>
                          <m:t>)</m:t>
                        </m:r>
                      </m:e>
                    </m:acc>
                    <m:r>
                      <a:rPr lang="tr-TR" i="1">
                        <a:latin typeface="Cambria Math" panose="02040503050406030204" pitchFamily="18" charset="0"/>
                        <a:ea typeface="Cambria Math" panose="02040503050406030204" pitchFamily="18" charset="0"/>
                      </a:rPr>
                      <m:t>×</m:t>
                    </m:r>
                    <m:r>
                      <a:rPr lang="tr-TR" b="0" i="1" smtClean="0">
                        <a:latin typeface="Cambria Math" panose="02040503050406030204" pitchFamily="18" charset="0"/>
                      </a:rPr>
                      <m:t>(</m:t>
                    </m:r>
                    <m:r>
                      <a:rPr lang="tr-TR" i="1">
                        <a:latin typeface="Cambria Math" panose="02040503050406030204" pitchFamily="18" charset="0"/>
                      </a:rPr>
                      <m:t>0.285</m:t>
                    </m:r>
                    <m:sSub>
                      <m:sSubPr>
                        <m:ctrlPr>
                          <a:rPr lang="tr-TR" i="1">
                            <a:latin typeface="Cambria Math" panose="02040503050406030204" pitchFamily="18" charset="0"/>
                          </a:rPr>
                        </m:ctrlPr>
                      </m:sSubPr>
                      <m:e>
                        <m:r>
                          <a:rPr lang="tr-TR" b="0" i="1" smtClean="0">
                            <a:latin typeface="Cambria Math" panose="02040503050406030204" pitchFamily="18" charset="0"/>
                          </a:rPr>
                          <m:t> </m:t>
                        </m:r>
                        <m:r>
                          <a:rPr lang="tr-TR" i="1">
                            <a:latin typeface="Cambria Math" panose="02040503050406030204" pitchFamily="18" charset="0"/>
                          </a:rPr>
                          <m:t>𝑇</m:t>
                        </m:r>
                      </m:e>
                      <m:sub>
                        <m:r>
                          <a:rPr lang="tr-TR" i="1">
                            <a:latin typeface="Cambria Math" panose="02040503050406030204" pitchFamily="18" charset="0"/>
                          </a:rPr>
                          <m:t>𝐵𝐶</m:t>
                        </m:r>
                      </m:sub>
                    </m:sSub>
                    <m:acc>
                      <m:accPr>
                        <m:chr m:val="⃗"/>
                        <m:ctrlPr>
                          <a:rPr lang="tr-TR" i="1">
                            <a:latin typeface="Cambria Math" panose="02040503050406030204" pitchFamily="18" charset="0"/>
                          </a:rPr>
                        </m:ctrlPr>
                      </m:accPr>
                      <m:e>
                        <m:r>
                          <a:rPr lang="tr-TR" i="1">
                            <a:latin typeface="Cambria Math" panose="02040503050406030204" pitchFamily="18" charset="0"/>
                          </a:rPr>
                          <m:t>𝑖</m:t>
                        </m:r>
                      </m:e>
                    </m:acc>
                    <m:r>
                      <a:rPr lang="tr-TR" b="0" i="1" smtClean="0">
                        <a:latin typeface="Cambria Math" panose="02040503050406030204" pitchFamily="18" charset="0"/>
                      </a:rPr>
                      <m:t> </m:t>
                    </m:r>
                    <m:r>
                      <m:rPr>
                        <m:nor/>
                      </m:rPr>
                      <a:rPr lang="tr-TR">
                        <a:latin typeface="Cambria Math" panose="02040503050406030204" pitchFamily="18" charset="0"/>
                      </a:rPr>
                      <m:t>−</m:t>
                    </m:r>
                    <m:r>
                      <a:rPr lang="tr-TR" b="0" i="1" smtClean="0">
                        <a:latin typeface="Cambria Math" panose="02040503050406030204" pitchFamily="18" charset="0"/>
                      </a:rPr>
                      <m:t> </m:t>
                    </m:r>
                    <m:r>
                      <a:rPr lang="tr-TR" i="1">
                        <a:latin typeface="Cambria Math" panose="02040503050406030204" pitchFamily="18" charset="0"/>
                      </a:rPr>
                      <m:t>0.428</m:t>
                    </m:r>
                    <m:sSub>
                      <m:sSubPr>
                        <m:ctrlPr>
                          <a:rPr lang="tr-TR" i="1">
                            <a:latin typeface="Cambria Math" panose="02040503050406030204" pitchFamily="18" charset="0"/>
                          </a:rPr>
                        </m:ctrlPr>
                      </m:sSubPr>
                      <m:e>
                        <m:r>
                          <a:rPr lang="tr-TR" b="0" i="1" smtClean="0">
                            <a:latin typeface="Cambria Math" panose="02040503050406030204" pitchFamily="18" charset="0"/>
                          </a:rPr>
                          <m:t> </m:t>
                        </m:r>
                        <m:r>
                          <a:rPr lang="tr-TR" i="1">
                            <a:latin typeface="Cambria Math" panose="02040503050406030204" pitchFamily="18" charset="0"/>
                          </a:rPr>
                          <m:t>𝑇</m:t>
                        </m:r>
                      </m:e>
                      <m:sub>
                        <m:r>
                          <a:rPr lang="tr-TR" i="1">
                            <a:latin typeface="Cambria Math" panose="02040503050406030204" pitchFamily="18" charset="0"/>
                          </a:rPr>
                          <m:t>𝐵𝐶</m:t>
                        </m:r>
                      </m:sub>
                    </m:sSub>
                    <m:acc>
                      <m:accPr>
                        <m:chr m:val="⃗"/>
                        <m:ctrlPr>
                          <a:rPr lang="tr-TR" i="1">
                            <a:latin typeface="Cambria Math" panose="02040503050406030204" pitchFamily="18" charset="0"/>
                          </a:rPr>
                        </m:ctrlPr>
                      </m:accPr>
                      <m:e>
                        <m:r>
                          <a:rPr lang="tr-TR" i="1">
                            <a:latin typeface="Cambria Math" panose="02040503050406030204" pitchFamily="18" charset="0"/>
                          </a:rPr>
                          <m:t>𝑗</m:t>
                        </m:r>
                      </m:e>
                    </m:acc>
                    <m:r>
                      <m:rPr>
                        <m:nor/>
                      </m:rPr>
                      <a:rPr lang="tr-TR" b="0" i="0" smtClean="0">
                        <a:latin typeface="Cambria Math" panose="02040503050406030204" pitchFamily="18" charset="0"/>
                      </a:rPr>
                      <m:t> − </m:t>
                    </m:r>
                    <m:r>
                      <a:rPr lang="tr-TR" i="1">
                        <a:latin typeface="Cambria Math" panose="02040503050406030204" pitchFamily="18" charset="0"/>
                      </a:rPr>
                      <m:t>0.857</m:t>
                    </m:r>
                    <m:r>
                      <a:rPr lang="tr-TR" b="0" i="1" smtClean="0">
                        <a:latin typeface="Cambria Math" panose="02040503050406030204" pitchFamily="18" charset="0"/>
                      </a:rPr>
                      <m:t> </m:t>
                    </m:r>
                    <m:sSub>
                      <m:sSubPr>
                        <m:ctrlPr>
                          <a:rPr lang="tr-TR" i="1">
                            <a:latin typeface="Cambria Math" panose="02040503050406030204" pitchFamily="18" charset="0"/>
                          </a:rPr>
                        </m:ctrlPr>
                      </m:sSubPr>
                      <m:e>
                        <m:r>
                          <a:rPr lang="tr-TR" i="1">
                            <a:latin typeface="Cambria Math" panose="02040503050406030204" pitchFamily="18" charset="0"/>
                          </a:rPr>
                          <m:t>𝑇</m:t>
                        </m:r>
                      </m:e>
                      <m:sub>
                        <m:r>
                          <a:rPr lang="tr-TR" i="1">
                            <a:latin typeface="Cambria Math" panose="02040503050406030204" pitchFamily="18" charset="0"/>
                          </a:rPr>
                          <m:t>𝐵𝐶</m:t>
                        </m:r>
                      </m:sub>
                    </m:sSub>
                    <m:acc>
                      <m:accPr>
                        <m:chr m:val="⃗"/>
                        <m:ctrlPr>
                          <a:rPr lang="tr-TR" i="1">
                            <a:latin typeface="Cambria Math" panose="02040503050406030204" pitchFamily="18" charset="0"/>
                          </a:rPr>
                        </m:ctrlPr>
                      </m:accPr>
                      <m:e>
                        <m:r>
                          <a:rPr lang="tr-TR" i="1">
                            <a:latin typeface="Cambria Math" panose="02040503050406030204" pitchFamily="18" charset="0"/>
                          </a:rPr>
                          <m:t>𝑘</m:t>
                        </m:r>
                      </m:e>
                    </m:acc>
                    <m:r>
                      <a:rPr lang="tr-TR" b="0" i="1" smtClean="0">
                        <a:latin typeface="Cambria Math" panose="02040503050406030204" pitchFamily="18" charset="0"/>
                      </a:rPr>
                      <m:t>)</m:t>
                    </m:r>
                    <m:r>
                      <a:rPr lang="tr-TR" i="1">
                        <a:latin typeface="Cambria Math" panose="02040503050406030204" pitchFamily="18" charset="0"/>
                      </a:rPr>
                      <m:t>]+[(−0.5</m:t>
                    </m:r>
                    <m:acc>
                      <m:accPr>
                        <m:chr m:val="⃗"/>
                        <m:ctrlPr>
                          <a:rPr lang="tr-TR" i="1">
                            <a:latin typeface="Cambria Math" panose="02040503050406030204" pitchFamily="18" charset="0"/>
                          </a:rPr>
                        </m:ctrlPr>
                      </m:accPr>
                      <m:e>
                        <m:r>
                          <a:rPr lang="tr-TR" i="1">
                            <a:latin typeface="Cambria Math" panose="02040503050406030204" pitchFamily="18" charset="0"/>
                          </a:rPr>
                          <m:t>𝑗</m:t>
                        </m:r>
                      </m:e>
                    </m:acc>
                    <m:r>
                      <m:rPr>
                        <m:nor/>
                      </m:rPr>
                      <a:rPr lang="tr-TR">
                        <a:latin typeface="Cambria Math" panose="02040503050406030204" pitchFamily="18" charset="0"/>
                      </a:rPr>
                      <m:t>)</m:t>
                    </m:r>
                    <m:r>
                      <a:rPr lang="tr-TR" i="1">
                        <a:latin typeface="Cambria Math" panose="02040503050406030204" pitchFamily="18" charset="0"/>
                        <a:ea typeface="Cambria Math" panose="02040503050406030204" pitchFamily="18" charset="0"/>
                      </a:rPr>
                      <m:t>×</m:t>
                    </m:r>
                    <m:r>
                      <m:rPr>
                        <m:nor/>
                      </m:rPr>
                      <a:rPr lang="tr-TR">
                        <a:latin typeface="Cambria Math" panose="02040503050406030204" pitchFamily="18" charset="0"/>
                      </a:rPr>
                      <m:t>(200</m:t>
                    </m:r>
                    <m:acc>
                      <m:accPr>
                        <m:chr m:val="⃗"/>
                        <m:ctrlPr>
                          <a:rPr lang="tr-TR" i="1">
                            <a:latin typeface="Cambria Math" panose="02040503050406030204" pitchFamily="18" charset="0"/>
                          </a:rPr>
                        </m:ctrlPr>
                      </m:accPr>
                      <m:e>
                        <m:r>
                          <a:rPr lang="tr-TR" i="1">
                            <a:latin typeface="Cambria Math" panose="02040503050406030204" pitchFamily="18" charset="0"/>
                          </a:rPr>
                          <m:t>𝑘</m:t>
                        </m:r>
                      </m:e>
                    </m:acc>
                    <m:r>
                      <a:rPr lang="tr-TR" i="1">
                        <a:latin typeface="Cambria Math" panose="02040503050406030204" pitchFamily="18" charset="0"/>
                      </a:rPr>
                      <m:t>−100</m:t>
                    </m:r>
                    <m:acc>
                      <m:accPr>
                        <m:chr m:val="⃗"/>
                        <m:ctrlPr>
                          <a:rPr lang="tr-TR" i="1">
                            <a:latin typeface="Cambria Math" panose="02040503050406030204" pitchFamily="18" charset="0"/>
                          </a:rPr>
                        </m:ctrlPr>
                      </m:accPr>
                      <m:e>
                        <m:r>
                          <a:rPr lang="tr-TR" i="1">
                            <a:latin typeface="Cambria Math" panose="02040503050406030204" pitchFamily="18" charset="0"/>
                          </a:rPr>
                          <m:t>𝑖</m:t>
                        </m:r>
                      </m:e>
                    </m:acc>
                    <m:r>
                      <a:rPr lang="tr-TR" i="1">
                        <a:latin typeface="Cambria Math" panose="02040503050406030204" pitchFamily="18" charset="0"/>
                      </a:rPr>
                      <m:t>)]</m:t>
                    </m:r>
                  </m:oMath>
                </a14:m>
                <a:endParaRPr lang="tr-TR" dirty="0"/>
              </a:p>
            </p:txBody>
          </p:sp>
        </mc:Choice>
        <mc:Fallback xmlns="">
          <p:sp>
            <p:nvSpPr>
              <p:cNvPr id="12" name="Dikdörtgen 11"/>
              <p:cNvSpPr>
                <a:spLocks noRot="1" noChangeAspect="1" noMove="1" noResize="1" noEditPoints="1" noAdjustHandles="1" noChangeArrowheads="1" noChangeShapeType="1" noTextEdit="1"/>
              </p:cNvSpPr>
              <p:nvPr/>
            </p:nvSpPr>
            <p:spPr>
              <a:xfrm>
                <a:off x="953471" y="3520764"/>
                <a:ext cx="7805488" cy="412292"/>
              </a:xfrm>
              <a:prstGeom prst="rect">
                <a:avLst/>
              </a:prstGeom>
              <a:blipFill>
                <a:blip r:embed="rId5"/>
                <a:stretch>
                  <a:fillRect l="-625" t="-10448" r="-1639" b="-2388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3" name="Dikdörtgen 12"/>
              <p:cNvSpPr/>
              <p:nvPr/>
            </p:nvSpPr>
            <p:spPr>
              <a:xfrm>
                <a:off x="953471" y="4005064"/>
                <a:ext cx="4174541" cy="4103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rPr>
                        <m:t>=</m:t>
                      </m:r>
                      <m:sSub>
                        <m:sSubPr>
                          <m:ctrlPr>
                            <a:rPr lang="tr-TR" i="1">
                              <a:latin typeface="Cambria Math" panose="02040503050406030204" pitchFamily="18" charset="0"/>
                            </a:rPr>
                          </m:ctrlPr>
                        </m:sSubPr>
                        <m:e>
                          <m:r>
                            <a:rPr lang="tr-TR" i="1" smtClean="0">
                              <a:latin typeface="Cambria Math" panose="02040503050406030204" pitchFamily="18" charset="0"/>
                            </a:rPr>
                            <m:t>0.285</m:t>
                          </m:r>
                          <m:r>
                            <a:rPr lang="tr-TR" i="1">
                              <a:latin typeface="Cambria Math" panose="02040503050406030204" pitchFamily="18" charset="0"/>
                            </a:rPr>
                            <m:t>𝑇</m:t>
                          </m:r>
                        </m:e>
                        <m:sub>
                          <m:r>
                            <a:rPr lang="tr-TR" i="1">
                              <a:latin typeface="Cambria Math" panose="02040503050406030204" pitchFamily="18" charset="0"/>
                            </a:rPr>
                            <m:t>𝐵𝐶</m:t>
                          </m:r>
                        </m:sub>
                      </m:sSub>
                      <m:acc>
                        <m:accPr>
                          <m:chr m:val="⃗"/>
                          <m:ctrlPr>
                            <a:rPr lang="tr-TR" i="1">
                              <a:latin typeface="Cambria Math" panose="02040503050406030204" pitchFamily="18" charset="0"/>
                            </a:rPr>
                          </m:ctrlPr>
                        </m:accPr>
                        <m:e>
                          <m:r>
                            <a:rPr lang="tr-TR" i="1">
                              <a:latin typeface="Cambria Math" panose="02040503050406030204" pitchFamily="18" charset="0"/>
                            </a:rPr>
                            <m:t>𝑘</m:t>
                          </m:r>
                        </m:e>
                      </m:acc>
                      <m:r>
                        <a:rPr lang="tr-TR" b="0" i="1" smtClean="0">
                          <a:latin typeface="Cambria Math" panose="02040503050406030204" pitchFamily="18" charset="0"/>
                        </a:rPr>
                        <m:t>+</m:t>
                      </m:r>
                      <m:sSub>
                        <m:sSubPr>
                          <m:ctrlPr>
                            <a:rPr lang="tr-TR" i="1">
                              <a:latin typeface="Cambria Math" panose="02040503050406030204" pitchFamily="18" charset="0"/>
                            </a:rPr>
                          </m:ctrlPr>
                        </m:sSubPr>
                        <m:e>
                          <m:r>
                            <a:rPr lang="tr-TR" i="1">
                              <a:latin typeface="Cambria Math" panose="02040503050406030204" pitchFamily="18" charset="0"/>
                            </a:rPr>
                            <m:t>0.857</m:t>
                          </m:r>
                          <m:r>
                            <a:rPr lang="tr-TR" i="1">
                              <a:latin typeface="Cambria Math" panose="02040503050406030204" pitchFamily="18" charset="0"/>
                            </a:rPr>
                            <m:t>𝑇</m:t>
                          </m:r>
                        </m:e>
                        <m:sub>
                          <m:r>
                            <a:rPr lang="tr-TR" i="1">
                              <a:latin typeface="Cambria Math" panose="02040503050406030204" pitchFamily="18" charset="0"/>
                            </a:rPr>
                            <m:t>𝐵𝐶</m:t>
                          </m:r>
                        </m:sub>
                      </m:sSub>
                      <m:acc>
                        <m:accPr>
                          <m:chr m:val="⃗"/>
                          <m:ctrlPr>
                            <a:rPr lang="tr-TR" i="1">
                              <a:latin typeface="Cambria Math" panose="02040503050406030204" pitchFamily="18" charset="0"/>
                            </a:rPr>
                          </m:ctrlPr>
                        </m:accPr>
                        <m:e>
                          <m:r>
                            <a:rPr lang="tr-TR" i="1">
                              <a:latin typeface="Cambria Math" panose="02040503050406030204" pitchFamily="18" charset="0"/>
                            </a:rPr>
                            <m:t>𝑖</m:t>
                          </m:r>
                        </m:e>
                      </m:acc>
                      <m:r>
                        <a:rPr lang="tr-TR" i="1">
                          <a:latin typeface="Cambria Math" panose="02040503050406030204" pitchFamily="18" charset="0"/>
                        </a:rPr>
                        <m:t>−100</m:t>
                      </m:r>
                      <m:acc>
                        <m:accPr>
                          <m:chr m:val="⃗"/>
                          <m:ctrlPr>
                            <a:rPr lang="tr-TR" i="1">
                              <a:latin typeface="Cambria Math" panose="02040503050406030204" pitchFamily="18" charset="0"/>
                            </a:rPr>
                          </m:ctrlPr>
                        </m:accPr>
                        <m:e>
                          <m:r>
                            <a:rPr lang="tr-TR" i="1">
                              <a:latin typeface="Cambria Math" panose="02040503050406030204" pitchFamily="18" charset="0"/>
                            </a:rPr>
                            <m:t>𝑖</m:t>
                          </m:r>
                        </m:e>
                      </m:acc>
                      <m:r>
                        <a:rPr lang="tr-TR" i="1">
                          <a:latin typeface="Cambria Math" panose="02040503050406030204" pitchFamily="18" charset="0"/>
                        </a:rPr>
                        <m:t>−50</m:t>
                      </m:r>
                      <m:acc>
                        <m:accPr>
                          <m:chr m:val="⃗"/>
                          <m:ctrlPr>
                            <a:rPr lang="tr-TR" i="1">
                              <a:latin typeface="Cambria Math" panose="02040503050406030204" pitchFamily="18" charset="0"/>
                            </a:rPr>
                          </m:ctrlPr>
                        </m:accPr>
                        <m:e>
                          <m:r>
                            <a:rPr lang="tr-TR" i="1">
                              <a:latin typeface="Cambria Math" panose="02040503050406030204" pitchFamily="18" charset="0"/>
                            </a:rPr>
                            <m:t>𝑘</m:t>
                          </m:r>
                        </m:e>
                      </m:acc>
                    </m:oMath>
                  </m:oMathPara>
                </a14:m>
                <a:endParaRPr lang="tr-TR" dirty="0"/>
              </a:p>
            </p:txBody>
          </p:sp>
        </mc:Choice>
        <mc:Fallback xmlns="">
          <p:sp>
            <p:nvSpPr>
              <p:cNvPr id="13" name="Dikdörtgen 12"/>
              <p:cNvSpPr>
                <a:spLocks noRot="1" noChangeAspect="1" noMove="1" noResize="1" noEditPoints="1" noAdjustHandles="1" noChangeArrowheads="1" noChangeShapeType="1" noTextEdit="1"/>
              </p:cNvSpPr>
              <p:nvPr/>
            </p:nvSpPr>
            <p:spPr>
              <a:xfrm>
                <a:off x="953471" y="4005064"/>
                <a:ext cx="4174541" cy="410305"/>
              </a:xfrm>
              <a:prstGeom prst="rect">
                <a:avLst/>
              </a:prstGeom>
              <a:blipFill>
                <a:blip r:embed="rId6"/>
                <a:stretch>
                  <a:fillRect t="-1044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4" name="Dikdörtgen 13"/>
              <p:cNvSpPr/>
              <p:nvPr/>
            </p:nvSpPr>
            <p:spPr>
              <a:xfrm>
                <a:off x="971600" y="4429173"/>
                <a:ext cx="1512168" cy="80002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acc>
                            <m:accPr>
                              <m:chr m:val="⃗"/>
                              <m:ctrlPr>
                                <a:rPr lang="tr-TR" i="1">
                                  <a:latin typeface="Cambria Math" panose="02040503050406030204" pitchFamily="18" charset="0"/>
                                </a:rPr>
                              </m:ctrlPr>
                            </m:accPr>
                            <m:e>
                              <m:r>
                                <a:rPr lang="tr-TR" i="1">
                                  <a:latin typeface="Cambria Math" panose="02040503050406030204" pitchFamily="18" charset="0"/>
                                </a:rPr>
                                <m:t>𝑛</m:t>
                              </m:r>
                            </m:e>
                          </m:acc>
                        </m:e>
                        <m:sub>
                          <m:r>
                            <a:rPr lang="tr-TR" i="1">
                              <a:latin typeface="Cambria Math" panose="02040503050406030204" pitchFamily="18" charset="0"/>
                            </a:rPr>
                            <m:t>𝐴𝐷</m:t>
                          </m:r>
                        </m:sub>
                      </m:sSub>
                      <m:r>
                        <a:rPr lang="tr-TR" b="0" i="1" smtClean="0">
                          <a:latin typeface="Cambria Math" panose="02040503050406030204" pitchFamily="18" charset="0"/>
                        </a:rPr>
                        <m:t>=</m:t>
                      </m:r>
                      <m:f>
                        <m:fPr>
                          <m:ctrlPr>
                            <a:rPr lang="tr-TR" i="1">
                              <a:latin typeface="Cambria Math" panose="02040503050406030204" pitchFamily="18" charset="0"/>
                            </a:rPr>
                          </m:ctrlPr>
                        </m:fPr>
                        <m:num>
                          <m:acc>
                            <m:accPr>
                              <m:chr m:val="⃗"/>
                              <m:ctrlPr>
                                <a:rPr lang="tr-TR" i="1">
                                  <a:latin typeface="Cambria Math" panose="02040503050406030204" pitchFamily="18" charset="0"/>
                                </a:rPr>
                              </m:ctrlPr>
                            </m:accPr>
                            <m:e>
                              <m:r>
                                <a:rPr lang="tr-TR" b="0" i="1" smtClean="0">
                                  <a:latin typeface="Cambria Math" panose="02040503050406030204" pitchFamily="18" charset="0"/>
                                </a:rPr>
                                <m:t>𝐴𝐷</m:t>
                              </m:r>
                            </m:e>
                          </m:acc>
                        </m:num>
                        <m:den>
                          <m:d>
                            <m:dPr>
                              <m:begChr m:val="|"/>
                              <m:endChr m:val="|"/>
                              <m:ctrlPr>
                                <a:rPr lang="tr-TR" i="1">
                                  <a:latin typeface="Cambria Math" panose="02040503050406030204" pitchFamily="18" charset="0"/>
                                </a:rPr>
                              </m:ctrlPr>
                            </m:dPr>
                            <m:e>
                              <m:acc>
                                <m:accPr>
                                  <m:chr m:val="⃗"/>
                                  <m:ctrlPr>
                                    <a:rPr lang="tr-TR" i="1">
                                      <a:latin typeface="Cambria Math" panose="02040503050406030204" pitchFamily="18" charset="0"/>
                                    </a:rPr>
                                  </m:ctrlPr>
                                </m:accPr>
                                <m:e>
                                  <m:r>
                                    <a:rPr lang="tr-TR" b="0" i="1" smtClean="0">
                                      <a:latin typeface="Cambria Math" panose="02040503050406030204" pitchFamily="18" charset="0"/>
                                    </a:rPr>
                                    <m:t>𝐴𝐷</m:t>
                                  </m:r>
                                </m:e>
                              </m:acc>
                            </m:e>
                          </m:d>
                        </m:den>
                      </m:f>
                    </m:oMath>
                  </m:oMathPara>
                </a14:m>
                <a:endParaRPr lang="tr-TR" dirty="0"/>
              </a:p>
            </p:txBody>
          </p:sp>
        </mc:Choice>
        <mc:Fallback xmlns="">
          <p:sp>
            <p:nvSpPr>
              <p:cNvPr id="14" name="Dikdörtgen 13"/>
              <p:cNvSpPr>
                <a:spLocks noRot="1" noChangeAspect="1" noMove="1" noResize="1" noEditPoints="1" noAdjustHandles="1" noChangeArrowheads="1" noChangeShapeType="1" noTextEdit="1"/>
              </p:cNvSpPr>
              <p:nvPr/>
            </p:nvSpPr>
            <p:spPr>
              <a:xfrm>
                <a:off x="971600" y="4429173"/>
                <a:ext cx="1512168" cy="800027"/>
              </a:xfrm>
              <a:prstGeom prst="rect">
                <a:avLst/>
              </a:prstGeom>
              <a:blipFill>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6" name="Dikdörtgen 15"/>
              <p:cNvSpPr/>
              <p:nvPr/>
            </p:nvSpPr>
            <p:spPr>
              <a:xfrm>
                <a:off x="156417" y="5301208"/>
                <a:ext cx="7356032" cy="410305"/>
              </a:xfrm>
              <a:prstGeom prst="rect">
                <a:avLst/>
              </a:prstGeom>
            </p:spPr>
            <p:txBody>
              <a:bodyPr wrap="square">
                <a:spAutoFit/>
              </a:bodyPr>
              <a:lstStyle/>
              <a:p>
                <a14:m>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rPr>
                          <m:t>𝑀</m:t>
                        </m:r>
                      </m:e>
                      <m:sub>
                        <m:r>
                          <a:rPr lang="tr-TR" i="1">
                            <a:latin typeface="Cambria Math" panose="02040503050406030204" pitchFamily="18" charset="0"/>
                          </a:rPr>
                          <m:t>𝐴𝐷</m:t>
                        </m:r>
                      </m:sub>
                    </m:sSub>
                    <m:r>
                      <a:rPr lang="tr-TR" b="0" i="1" smtClean="0">
                        <a:latin typeface="Cambria Math" panose="02040503050406030204" pitchFamily="18" charset="0"/>
                      </a:rPr>
                      <m:t>=(</m:t>
                    </m:r>
                    <m:sSub>
                      <m:sSubPr>
                        <m:ctrlPr>
                          <a:rPr lang="tr-TR" i="1">
                            <a:latin typeface="Cambria Math" panose="02040503050406030204" pitchFamily="18" charset="0"/>
                          </a:rPr>
                        </m:ctrlPr>
                      </m:sSubPr>
                      <m:e>
                        <m:r>
                          <a:rPr lang="tr-TR" i="1">
                            <a:latin typeface="Cambria Math" panose="02040503050406030204" pitchFamily="18" charset="0"/>
                          </a:rPr>
                          <m:t>0.285</m:t>
                        </m:r>
                        <m:r>
                          <a:rPr lang="tr-TR" i="1">
                            <a:latin typeface="Cambria Math" panose="02040503050406030204" pitchFamily="18" charset="0"/>
                          </a:rPr>
                          <m:t>𝑇</m:t>
                        </m:r>
                      </m:e>
                      <m:sub>
                        <m:r>
                          <a:rPr lang="tr-TR" i="1">
                            <a:latin typeface="Cambria Math" panose="02040503050406030204" pitchFamily="18" charset="0"/>
                          </a:rPr>
                          <m:t>𝐵𝐶</m:t>
                        </m:r>
                      </m:sub>
                    </m:sSub>
                    <m:acc>
                      <m:accPr>
                        <m:chr m:val="⃗"/>
                        <m:ctrlPr>
                          <a:rPr lang="tr-TR" i="1">
                            <a:latin typeface="Cambria Math" panose="02040503050406030204" pitchFamily="18" charset="0"/>
                          </a:rPr>
                        </m:ctrlPr>
                      </m:accPr>
                      <m:e>
                        <m:r>
                          <a:rPr lang="tr-TR" i="1">
                            <a:latin typeface="Cambria Math" panose="02040503050406030204" pitchFamily="18" charset="0"/>
                          </a:rPr>
                          <m:t>𝑘</m:t>
                        </m:r>
                      </m:e>
                    </m:acc>
                    <m:r>
                      <a:rPr lang="tr-TR" b="0" i="0" smtClean="0">
                        <a:latin typeface="Cambria Math" panose="02040503050406030204" pitchFamily="18" charset="0"/>
                      </a:rPr>
                      <m:t>+</m:t>
                    </m:r>
                    <m:sSub>
                      <m:sSubPr>
                        <m:ctrlPr>
                          <a:rPr lang="tr-TR" i="1">
                            <a:latin typeface="Cambria Math" panose="02040503050406030204" pitchFamily="18" charset="0"/>
                          </a:rPr>
                        </m:ctrlPr>
                      </m:sSubPr>
                      <m:e>
                        <m:r>
                          <a:rPr lang="tr-TR" i="1">
                            <a:latin typeface="Cambria Math" panose="02040503050406030204" pitchFamily="18" charset="0"/>
                          </a:rPr>
                          <m:t>0.857</m:t>
                        </m:r>
                        <m:r>
                          <a:rPr lang="tr-TR" i="1">
                            <a:latin typeface="Cambria Math" panose="02040503050406030204" pitchFamily="18" charset="0"/>
                          </a:rPr>
                          <m:t>𝑇</m:t>
                        </m:r>
                      </m:e>
                      <m:sub>
                        <m:r>
                          <a:rPr lang="tr-TR" i="1">
                            <a:latin typeface="Cambria Math" panose="02040503050406030204" pitchFamily="18" charset="0"/>
                          </a:rPr>
                          <m:t>𝐵𝐶</m:t>
                        </m:r>
                      </m:sub>
                    </m:sSub>
                    <m:acc>
                      <m:accPr>
                        <m:chr m:val="⃗"/>
                        <m:ctrlPr>
                          <a:rPr lang="tr-TR" i="1">
                            <a:latin typeface="Cambria Math" panose="02040503050406030204" pitchFamily="18" charset="0"/>
                          </a:rPr>
                        </m:ctrlPr>
                      </m:accPr>
                      <m:e>
                        <m:r>
                          <a:rPr lang="tr-TR" i="1">
                            <a:latin typeface="Cambria Math" panose="02040503050406030204" pitchFamily="18" charset="0"/>
                          </a:rPr>
                          <m:t>𝑖</m:t>
                        </m:r>
                      </m:e>
                    </m:acc>
                    <m:r>
                      <a:rPr lang="tr-TR" i="1">
                        <a:latin typeface="Cambria Math" panose="02040503050406030204" pitchFamily="18" charset="0"/>
                      </a:rPr>
                      <m:t>−100</m:t>
                    </m:r>
                    <m:acc>
                      <m:accPr>
                        <m:chr m:val="⃗"/>
                        <m:ctrlPr>
                          <a:rPr lang="tr-TR" i="1">
                            <a:latin typeface="Cambria Math" panose="02040503050406030204" pitchFamily="18" charset="0"/>
                          </a:rPr>
                        </m:ctrlPr>
                      </m:accPr>
                      <m:e>
                        <m:r>
                          <a:rPr lang="tr-TR" i="1">
                            <a:latin typeface="Cambria Math" panose="02040503050406030204" pitchFamily="18" charset="0"/>
                          </a:rPr>
                          <m:t>𝑖</m:t>
                        </m:r>
                      </m:e>
                    </m:acc>
                    <m:r>
                      <a:rPr lang="tr-TR" i="1">
                        <a:latin typeface="Cambria Math" panose="02040503050406030204" pitchFamily="18" charset="0"/>
                      </a:rPr>
                      <m:t>−50</m:t>
                    </m:r>
                    <m:acc>
                      <m:accPr>
                        <m:chr m:val="⃗"/>
                        <m:ctrlPr>
                          <a:rPr lang="tr-TR" i="1">
                            <a:latin typeface="Cambria Math" panose="02040503050406030204" pitchFamily="18" charset="0"/>
                          </a:rPr>
                        </m:ctrlPr>
                      </m:accPr>
                      <m:e>
                        <m:r>
                          <a:rPr lang="tr-TR" i="1">
                            <a:latin typeface="Cambria Math" panose="02040503050406030204" pitchFamily="18" charset="0"/>
                          </a:rPr>
                          <m:t>𝑘</m:t>
                        </m:r>
                      </m:e>
                    </m:acc>
                  </m:oMath>
                </a14:m>
                <a:r>
                  <a:rPr lang="tr-TR" dirty="0"/>
                  <a:t>). (</a:t>
                </a:r>
                <a14:m>
                  <m:oMath xmlns:m="http://schemas.openxmlformats.org/officeDocument/2006/math">
                    <m:r>
                      <a:rPr lang="tr-TR">
                        <a:latin typeface="Cambria Math" panose="02040503050406030204" pitchFamily="18" charset="0"/>
                      </a:rPr>
                      <m:t>−0.707</m:t>
                    </m:r>
                    <m:acc>
                      <m:accPr>
                        <m:chr m:val="⃗"/>
                        <m:ctrlPr>
                          <a:rPr lang="tr-TR" i="1">
                            <a:latin typeface="Cambria Math" panose="02040503050406030204" pitchFamily="18" charset="0"/>
                          </a:rPr>
                        </m:ctrlPr>
                      </m:accPr>
                      <m:e>
                        <m:r>
                          <a:rPr lang="tr-TR" i="1">
                            <a:latin typeface="Cambria Math" panose="02040503050406030204" pitchFamily="18" charset="0"/>
                          </a:rPr>
                          <m:t>𝑖</m:t>
                        </m:r>
                      </m:e>
                    </m:acc>
                    <m:r>
                      <a:rPr lang="tr-TR">
                        <a:latin typeface="Cambria Math" panose="02040503050406030204" pitchFamily="18" charset="0"/>
                      </a:rPr>
                      <m:t>−0.707</m:t>
                    </m:r>
                    <m:acc>
                      <m:accPr>
                        <m:chr m:val="⃗"/>
                        <m:ctrlPr>
                          <a:rPr lang="tr-TR" i="1">
                            <a:latin typeface="Cambria Math" panose="02040503050406030204" pitchFamily="18" charset="0"/>
                          </a:rPr>
                        </m:ctrlPr>
                      </m:accPr>
                      <m:e>
                        <m:r>
                          <a:rPr lang="tr-TR" i="1">
                            <a:latin typeface="Cambria Math" panose="02040503050406030204" pitchFamily="18" charset="0"/>
                          </a:rPr>
                          <m:t>𝑗</m:t>
                        </m:r>
                      </m:e>
                    </m:acc>
                  </m:oMath>
                </a14:m>
                <a:r>
                  <a:rPr lang="tr-TR" dirty="0"/>
                  <a:t>)</a:t>
                </a:r>
              </a:p>
            </p:txBody>
          </p:sp>
        </mc:Choice>
        <mc:Fallback xmlns="">
          <p:sp>
            <p:nvSpPr>
              <p:cNvPr id="16" name="Dikdörtgen 15"/>
              <p:cNvSpPr>
                <a:spLocks noRot="1" noChangeAspect="1" noMove="1" noResize="1" noEditPoints="1" noAdjustHandles="1" noChangeArrowheads="1" noChangeShapeType="1" noTextEdit="1"/>
              </p:cNvSpPr>
              <p:nvPr/>
            </p:nvSpPr>
            <p:spPr>
              <a:xfrm>
                <a:off x="156417" y="5301208"/>
                <a:ext cx="7356032" cy="410305"/>
              </a:xfrm>
              <a:prstGeom prst="rect">
                <a:avLst/>
              </a:prstGeom>
              <a:blipFill>
                <a:blip r:embed="rId8"/>
                <a:stretch>
                  <a:fillRect t="-10448" b="-2388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7" name="Dikdörtgen 16"/>
              <p:cNvSpPr/>
              <p:nvPr/>
            </p:nvSpPr>
            <p:spPr>
              <a:xfrm>
                <a:off x="627628" y="5740623"/>
                <a:ext cx="2417778" cy="369332"/>
              </a:xfrm>
              <a:prstGeom prst="rect">
                <a:avLst/>
              </a:prstGeom>
            </p:spPr>
            <p:txBody>
              <a:bodyPr wrap="none">
                <a:spAutoFit/>
              </a:bodyPr>
              <a:lstStyle/>
              <a:p>
                <a14:m>
                  <m:oMath xmlns:m="http://schemas.openxmlformats.org/officeDocument/2006/math">
                    <m:r>
                      <a:rPr lang="tr-TR" b="0" i="1" smtClean="0">
                        <a:latin typeface="Cambria Math" panose="02040503050406030204" pitchFamily="18" charset="0"/>
                      </a:rPr>
                      <m:t>=−</m:t>
                    </m:r>
                    <m:sSub>
                      <m:sSubPr>
                        <m:ctrlPr>
                          <a:rPr lang="tr-TR" i="1">
                            <a:latin typeface="Cambria Math" panose="02040503050406030204" pitchFamily="18" charset="0"/>
                          </a:rPr>
                        </m:ctrlPr>
                      </m:sSubPr>
                      <m:e>
                        <m:r>
                          <a:rPr lang="tr-TR" i="1">
                            <a:latin typeface="Cambria Math" panose="02040503050406030204" pitchFamily="18" charset="0"/>
                          </a:rPr>
                          <m:t>0.</m:t>
                        </m:r>
                        <m:r>
                          <a:rPr lang="tr-TR" b="0" i="1" smtClean="0">
                            <a:latin typeface="Cambria Math" panose="02040503050406030204" pitchFamily="18" charset="0"/>
                          </a:rPr>
                          <m:t>606</m:t>
                        </m:r>
                        <m:r>
                          <a:rPr lang="tr-TR" i="1">
                            <a:latin typeface="Cambria Math" panose="02040503050406030204" pitchFamily="18" charset="0"/>
                          </a:rPr>
                          <m:t>𝑇</m:t>
                        </m:r>
                      </m:e>
                      <m:sub>
                        <m:r>
                          <a:rPr lang="tr-TR" i="1">
                            <a:latin typeface="Cambria Math" panose="02040503050406030204" pitchFamily="18" charset="0"/>
                          </a:rPr>
                          <m:t>𝐵𝐶</m:t>
                        </m:r>
                      </m:sub>
                    </m:sSub>
                  </m:oMath>
                </a14:m>
                <a:r>
                  <a:rPr lang="tr-TR" dirty="0"/>
                  <a:t>+70.7 = 0 </a:t>
                </a:r>
              </a:p>
            </p:txBody>
          </p:sp>
        </mc:Choice>
        <mc:Fallback xmlns="">
          <p:sp>
            <p:nvSpPr>
              <p:cNvPr id="17" name="Dikdörtgen 16"/>
              <p:cNvSpPr>
                <a:spLocks noRot="1" noChangeAspect="1" noMove="1" noResize="1" noEditPoints="1" noAdjustHandles="1" noChangeArrowheads="1" noChangeShapeType="1" noTextEdit="1"/>
              </p:cNvSpPr>
              <p:nvPr/>
            </p:nvSpPr>
            <p:spPr>
              <a:xfrm>
                <a:off x="627628" y="5740623"/>
                <a:ext cx="2417778" cy="369332"/>
              </a:xfrm>
              <a:prstGeom prst="rect">
                <a:avLst/>
              </a:prstGeom>
              <a:blipFill>
                <a:blip r:embed="rId9"/>
                <a:stretch>
                  <a:fillRect t="-10000" r="-1008" b="-266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9" name="Dikdörtgen 18"/>
              <p:cNvSpPr/>
              <p:nvPr/>
            </p:nvSpPr>
            <p:spPr>
              <a:xfrm>
                <a:off x="3440798" y="5733256"/>
                <a:ext cx="1491242" cy="369332"/>
              </a:xfrm>
              <a:prstGeom prst="rect">
                <a:avLst/>
              </a:prstGeom>
              <a:solidFill>
                <a:schemeClr val="bg2">
                  <a:lumMod val="90000"/>
                </a:schemeClr>
              </a:solidFill>
            </p:spPr>
            <p:txBody>
              <a:bodyPr wrap="none">
                <a:spAutoFit/>
              </a:bodyPr>
              <a:lstStyle/>
              <a:p>
                <a14:m>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𝑇</m:t>
                        </m:r>
                      </m:e>
                      <m:sub>
                        <m:r>
                          <a:rPr lang="tr-TR" i="1">
                            <a:latin typeface="Cambria Math" panose="02040503050406030204" pitchFamily="18" charset="0"/>
                          </a:rPr>
                          <m:t>𝐵𝐶</m:t>
                        </m:r>
                      </m:sub>
                    </m:sSub>
                  </m:oMath>
                </a14:m>
                <a:r>
                  <a:rPr lang="tr-TR" dirty="0"/>
                  <a:t>=116.68 N</a:t>
                </a:r>
              </a:p>
            </p:txBody>
          </p:sp>
        </mc:Choice>
        <mc:Fallback xmlns="">
          <p:sp>
            <p:nvSpPr>
              <p:cNvPr id="19" name="Dikdörtgen 18"/>
              <p:cNvSpPr>
                <a:spLocks noRot="1" noChangeAspect="1" noMove="1" noResize="1" noEditPoints="1" noAdjustHandles="1" noChangeArrowheads="1" noChangeShapeType="1" noTextEdit="1"/>
              </p:cNvSpPr>
              <p:nvPr/>
            </p:nvSpPr>
            <p:spPr>
              <a:xfrm>
                <a:off x="3440798" y="5733256"/>
                <a:ext cx="1491242" cy="369332"/>
              </a:xfrm>
              <a:prstGeom prst="rect">
                <a:avLst/>
              </a:prstGeom>
              <a:blipFill>
                <a:blip r:embed="rId10"/>
                <a:stretch>
                  <a:fillRect t="-8197" r="-2857" b="-24590"/>
                </a:stretch>
              </a:blipFill>
            </p:spPr>
            <p:txBody>
              <a:bodyPr/>
              <a:lstStyle/>
              <a:p>
                <a:r>
                  <a:rPr lang="tr-TR">
                    <a:noFill/>
                  </a:rPr>
                  <a:t> </a:t>
                </a:r>
              </a:p>
            </p:txBody>
          </p:sp>
        </mc:Fallback>
      </mc:AlternateContent>
      <p:cxnSp>
        <p:nvCxnSpPr>
          <p:cNvPr id="21" name="Düz Ok Bağlayıcısı 20"/>
          <p:cNvCxnSpPr/>
          <p:nvPr/>
        </p:nvCxnSpPr>
        <p:spPr>
          <a:xfrm>
            <a:off x="2967525" y="5938095"/>
            <a:ext cx="3645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Metin kutusu 22"/>
              <p:cNvSpPr txBox="1"/>
              <p:nvPr/>
            </p:nvSpPr>
            <p:spPr>
              <a:xfrm>
                <a:off x="115762" y="2276872"/>
                <a:ext cx="7584428" cy="338554"/>
              </a:xfrm>
              <a:prstGeom prst="rect">
                <a:avLst/>
              </a:prstGeom>
              <a:noFill/>
            </p:spPr>
            <p:txBody>
              <a:bodyPr wrap="square" rtlCol="0">
                <a:spAutoFit/>
              </a:bodyPr>
              <a:lstStyle/>
              <a:p>
                <a:r>
                  <a:rPr lang="tr-TR" sz="1600" dirty="0"/>
                  <a:t>Denge şartı olarak, AD eksenine göre momentin şiddeti (</a:t>
                </a:r>
                <a14:m>
                  <m:oMath xmlns:m="http://schemas.openxmlformats.org/officeDocument/2006/math">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i="1">
                            <a:latin typeface="Cambria Math" panose="02040503050406030204" pitchFamily="18" charset="0"/>
                          </a:rPr>
                          <m:t>𝐴𝐷</m:t>
                        </m:r>
                      </m:sub>
                    </m:sSub>
                  </m:oMath>
                </a14:m>
                <a:r>
                  <a:rPr lang="tr-TR" sz="1600" dirty="0"/>
                  <a:t>) sıfır olmalıdır.</a:t>
                </a:r>
              </a:p>
            </p:txBody>
          </p:sp>
        </mc:Choice>
        <mc:Fallback xmlns="">
          <p:sp>
            <p:nvSpPr>
              <p:cNvPr id="23" name="Metin kutusu 22"/>
              <p:cNvSpPr txBox="1">
                <a:spLocks noRot="1" noChangeAspect="1" noMove="1" noResize="1" noEditPoints="1" noAdjustHandles="1" noChangeArrowheads="1" noChangeShapeType="1" noTextEdit="1"/>
              </p:cNvSpPr>
              <p:nvPr/>
            </p:nvSpPr>
            <p:spPr>
              <a:xfrm>
                <a:off x="115762" y="2276872"/>
                <a:ext cx="7584428" cy="338554"/>
              </a:xfrm>
              <a:prstGeom prst="rect">
                <a:avLst/>
              </a:prstGeom>
              <a:blipFill>
                <a:blip r:embed="rId11"/>
                <a:stretch>
                  <a:fillRect l="-482" t="-5455" b="-2363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4" name="Metin kutusu 23"/>
              <p:cNvSpPr txBox="1"/>
              <p:nvPr/>
            </p:nvSpPr>
            <p:spPr>
              <a:xfrm>
                <a:off x="84972" y="324197"/>
                <a:ext cx="8796192" cy="368499"/>
              </a:xfrm>
              <a:prstGeom prst="rect">
                <a:avLst/>
              </a:prstGeom>
              <a:noFill/>
            </p:spPr>
            <p:txBody>
              <a:bodyPr wrap="square" rtlCol="0">
                <a:spAutoFit/>
              </a:bodyPr>
              <a:lstStyle/>
              <a:p>
                <a:r>
                  <a:rPr lang="tr-TR" sz="1600" dirty="0"/>
                  <a:t>Aynı örnekte sadece </a:t>
                </a:r>
                <a14:m>
                  <m:oMath xmlns:m="http://schemas.openxmlformats.org/officeDocument/2006/math">
                    <m:sSub>
                      <m:sSubPr>
                        <m:ctrlPr>
                          <a:rPr lang="tr-TR" sz="1600" i="1">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i="1">
                                <a:latin typeface="Cambria Math" panose="02040503050406030204" pitchFamily="18" charset="0"/>
                              </a:rPr>
                              <m:t>𝑇</m:t>
                            </m:r>
                          </m:e>
                        </m:acc>
                      </m:e>
                      <m:sub>
                        <m:r>
                          <a:rPr lang="tr-TR" sz="1600" i="1">
                            <a:latin typeface="Cambria Math" panose="02040503050406030204" pitchFamily="18" charset="0"/>
                          </a:rPr>
                          <m:t>𝐵𝐶</m:t>
                        </m:r>
                      </m:sub>
                    </m:sSub>
                  </m:oMath>
                </a14:m>
                <a:r>
                  <a:rPr lang="tr-TR" sz="1600" dirty="0"/>
                  <a:t> kuvveti sorulmuş olsaydı eksene göre momenti kullanabiliriz. </a:t>
                </a:r>
                <a:endParaRPr lang="tr-TR" sz="1600" b="1" dirty="0">
                  <a:solidFill>
                    <a:srgbClr val="FF0000"/>
                  </a:solidFill>
                </a:endParaRPr>
              </a:p>
            </p:txBody>
          </p:sp>
        </mc:Choice>
        <mc:Fallback xmlns="">
          <p:sp>
            <p:nvSpPr>
              <p:cNvPr id="24" name="Metin kutusu 23"/>
              <p:cNvSpPr txBox="1">
                <a:spLocks noRot="1" noChangeAspect="1" noMove="1" noResize="1" noEditPoints="1" noAdjustHandles="1" noChangeArrowheads="1" noChangeShapeType="1" noTextEdit="1"/>
              </p:cNvSpPr>
              <p:nvPr/>
            </p:nvSpPr>
            <p:spPr>
              <a:xfrm>
                <a:off x="84972" y="324197"/>
                <a:ext cx="8796192" cy="368499"/>
              </a:xfrm>
              <a:prstGeom prst="rect">
                <a:avLst/>
              </a:prstGeom>
              <a:blipFill>
                <a:blip r:embed="rId12"/>
                <a:stretch>
                  <a:fillRect l="-416" b="-19672"/>
                </a:stretch>
              </a:blipFill>
            </p:spPr>
            <p:txBody>
              <a:bodyPr/>
              <a:lstStyle/>
              <a:p>
                <a:r>
                  <a:rPr lang="tr-TR">
                    <a:noFill/>
                  </a:rPr>
                  <a:t> </a:t>
                </a:r>
              </a:p>
            </p:txBody>
          </p:sp>
        </mc:Fallback>
      </mc:AlternateContent>
      <p:sp>
        <p:nvSpPr>
          <p:cNvPr id="3" name="Metin kutusu 2"/>
          <p:cNvSpPr txBox="1"/>
          <p:nvPr/>
        </p:nvSpPr>
        <p:spPr>
          <a:xfrm>
            <a:off x="6013473" y="768250"/>
            <a:ext cx="3014765" cy="307777"/>
          </a:xfrm>
          <a:prstGeom prst="rect">
            <a:avLst/>
          </a:prstGeom>
          <a:noFill/>
        </p:spPr>
        <p:txBody>
          <a:bodyPr wrap="square" rtlCol="0">
            <a:spAutoFit/>
          </a:bodyPr>
          <a:lstStyle/>
          <a:p>
            <a:r>
              <a:rPr lang="tr-TR" sz="1400" i="1" dirty="0">
                <a:solidFill>
                  <a:schemeClr val="bg2">
                    <a:lumMod val="50000"/>
                  </a:schemeClr>
                </a:solidFill>
              </a:rPr>
              <a:t>(Hatırlamak için konu 3.9’u inceleyiniz) </a:t>
            </a:r>
          </a:p>
        </p:txBody>
      </p:sp>
      <p:sp>
        <p:nvSpPr>
          <p:cNvPr id="22" name="Metin kutusu 21"/>
          <p:cNvSpPr txBox="1"/>
          <p:nvPr/>
        </p:nvSpPr>
        <p:spPr>
          <a:xfrm>
            <a:off x="32444" y="95765"/>
            <a:ext cx="3801989" cy="261610"/>
          </a:xfrm>
          <a:prstGeom prst="rect">
            <a:avLst/>
          </a:prstGeom>
          <a:noFill/>
        </p:spPr>
        <p:txBody>
          <a:bodyPr wrap="square" rtlCol="0">
            <a:spAutoFit/>
          </a:bodyPr>
          <a:lstStyle/>
          <a:p>
            <a:r>
              <a:rPr lang="da-DK" sz="1100" i="1" dirty="0">
                <a:solidFill>
                  <a:schemeClr val="bg1">
                    <a:lumMod val="65000"/>
                  </a:schemeClr>
                </a:solidFill>
              </a:rPr>
              <a:t>3- Statik Denge ve Kuvvet Analizleri</a:t>
            </a:r>
            <a:endParaRPr lang="tr-TR" sz="1100" i="1" dirty="0">
              <a:solidFill>
                <a:schemeClr val="bg1">
                  <a:lumMod val="65000"/>
                </a:schemeClr>
              </a:solidFill>
            </a:endParaRPr>
          </a:p>
        </p:txBody>
      </p:sp>
      <mc:AlternateContent xmlns:mc="http://schemas.openxmlformats.org/markup-compatibility/2006" xmlns:a14="http://schemas.microsoft.com/office/drawing/2010/main">
        <mc:Choice Requires="a14">
          <p:sp>
            <p:nvSpPr>
              <p:cNvPr id="6" name="Dikdörtgen 5"/>
              <p:cNvSpPr/>
              <p:nvPr/>
            </p:nvSpPr>
            <p:spPr>
              <a:xfrm>
                <a:off x="2357881" y="4448522"/>
                <a:ext cx="3552126" cy="7528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a:latin typeface="Cambria Math" panose="02040503050406030204" pitchFamily="18" charset="0"/>
                        </a:rPr>
                        <m:t>=</m:t>
                      </m:r>
                      <m:f>
                        <m:fPr>
                          <m:ctrlPr>
                            <a:rPr lang="tr-TR" i="1">
                              <a:latin typeface="Cambria Math" panose="02040503050406030204" pitchFamily="18" charset="0"/>
                            </a:rPr>
                          </m:ctrlPr>
                        </m:fPr>
                        <m:num>
                          <m:r>
                            <a:rPr lang="tr-TR" i="1">
                              <a:latin typeface="Cambria Math" panose="02040503050406030204" pitchFamily="18" charset="0"/>
                            </a:rPr>
                            <m:t>−</m:t>
                          </m:r>
                          <m:acc>
                            <m:accPr>
                              <m:chr m:val="⃗"/>
                              <m:ctrlPr>
                                <a:rPr lang="tr-TR" i="1">
                                  <a:latin typeface="Cambria Math" panose="02040503050406030204" pitchFamily="18" charset="0"/>
                                </a:rPr>
                              </m:ctrlPr>
                            </m:accPr>
                            <m:e>
                              <m:r>
                                <a:rPr lang="tr-TR" i="1">
                                  <a:latin typeface="Cambria Math" panose="02040503050406030204" pitchFamily="18" charset="0"/>
                                </a:rPr>
                                <m:t>𝑖</m:t>
                              </m:r>
                            </m:e>
                          </m:acc>
                          <m:r>
                            <a:rPr lang="tr-TR" i="1">
                              <a:latin typeface="Cambria Math" panose="02040503050406030204" pitchFamily="18" charset="0"/>
                            </a:rPr>
                            <m:t>−</m:t>
                          </m:r>
                          <m:acc>
                            <m:accPr>
                              <m:chr m:val="⃗"/>
                              <m:ctrlPr>
                                <a:rPr lang="tr-TR" i="1">
                                  <a:latin typeface="Cambria Math" panose="02040503050406030204" pitchFamily="18" charset="0"/>
                                </a:rPr>
                              </m:ctrlPr>
                            </m:accPr>
                            <m:e>
                              <m:r>
                                <a:rPr lang="tr-TR" i="1">
                                  <a:latin typeface="Cambria Math" panose="02040503050406030204" pitchFamily="18" charset="0"/>
                                </a:rPr>
                                <m:t>𝑗</m:t>
                              </m:r>
                            </m:e>
                          </m:acc>
                        </m:num>
                        <m:den>
                          <m:d>
                            <m:dPr>
                              <m:begChr m:val="|"/>
                              <m:endChr m:val="|"/>
                              <m:ctrlPr>
                                <a:rPr lang="tr-TR" i="1">
                                  <a:latin typeface="Cambria Math" panose="02040503050406030204" pitchFamily="18" charset="0"/>
                                </a:rPr>
                              </m:ctrlPr>
                            </m:dPr>
                            <m:e>
                              <m:rad>
                                <m:radPr>
                                  <m:degHide m:val="on"/>
                                  <m:ctrlPr>
                                    <a:rPr lang="tr-TR" i="1">
                                      <a:latin typeface="Cambria Math" panose="02040503050406030204" pitchFamily="18" charset="0"/>
                                    </a:rPr>
                                  </m:ctrlPr>
                                </m:radPr>
                                <m:deg/>
                                <m:e>
                                  <m:sSup>
                                    <m:sSupPr>
                                      <m:ctrlPr>
                                        <a:rPr lang="tr-TR" i="1">
                                          <a:latin typeface="Cambria Math" panose="02040503050406030204" pitchFamily="18" charset="0"/>
                                        </a:rPr>
                                      </m:ctrlPr>
                                    </m:sSupPr>
                                    <m:e>
                                      <m:r>
                                        <a:rPr lang="tr-TR" i="1">
                                          <a:latin typeface="Cambria Math" panose="02040503050406030204" pitchFamily="18" charset="0"/>
                                        </a:rPr>
                                        <m:t>1</m:t>
                                      </m:r>
                                    </m:e>
                                    <m:sup>
                                      <m:r>
                                        <a:rPr lang="tr-TR" i="1">
                                          <a:latin typeface="Cambria Math" panose="02040503050406030204" pitchFamily="18" charset="0"/>
                                        </a:rPr>
                                        <m:t>2</m:t>
                                      </m:r>
                                    </m:sup>
                                  </m:sSup>
                                  <m:r>
                                    <a:rPr lang="tr-TR" i="1">
                                      <a:latin typeface="Cambria Math" panose="02040503050406030204" pitchFamily="18" charset="0"/>
                                    </a:rPr>
                                    <m:t>+</m:t>
                                  </m:r>
                                  <m:sSup>
                                    <m:sSupPr>
                                      <m:ctrlPr>
                                        <a:rPr lang="tr-TR" i="1">
                                          <a:latin typeface="Cambria Math" panose="02040503050406030204" pitchFamily="18" charset="0"/>
                                        </a:rPr>
                                      </m:ctrlPr>
                                    </m:sSupPr>
                                    <m:e>
                                      <m:r>
                                        <a:rPr lang="tr-TR" i="1">
                                          <a:latin typeface="Cambria Math" panose="02040503050406030204" pitchFamily="18" charset="0"/>
                                        </a:rPr>
                                        <m:t>1</m:t>
                                      </m:r>
                                    </m:e>
                                    <m:sup>
                                      <m:r>
                                        <a:rPr lang="tr-TR" i="1">
                                          <a:latin typeface="Cambria Math" panose="02040503050406030204" pitchFamily="18" charset="0"/>
                                        </a:rPr>
                                        <m:t>2</m:t>
                                      </m:r>
                                    </m:sup>
                                  </m:sSup>
                                </m:e>
                              </m:rad>
                            </m:e>
                          </m:d>
                        </m:den>
                      </m:f>
                      <m:r>
                        <a:rPr lang="tr-TR">
                          <a:latin typeface="Cambria Math" panose="02040503050406030204" pitchFamily="18" charset="0"/>
                        </a:rPr>
                        <m:t>=−0.707</m:t>
                      </m:r>
                      <m:acc>
                        <m:accPr>
                          <m:chr m:val="⃗"/>
                          <m:ctrlPr>
                            <a:rPr lang="tr-TR" i="1">
                              <a:latin typeface="Cambria Math" panose="02040503050406030204" pitchFamily="18" charset="0"/>
                            </a:rPr>
                          </m:ctrlPr>
                        </m:accPr>
                        <m:e>
                          <m:r>
                            <a:rPr lang="tr-TR" i="1">
                              <a:latin typeface="Cambria Math" panose="02040503050406030204" pitchFamily="18" charset="0"/>
                            </a:rPr>
                            <m:t>𝑖</m:t>
                          </m:r>
                        </m:e>
                      </m:acc>
                      <m:r>
                        <a:rPr lang="tr-TR">
                          <a:latin typeface="Cambria Math" panose="02040503050406030204" pitchFamily="18" charset="0"/>
                        </a:rPr>
                        <m:t>−0.707</m:t>
                      </m:r>
                      <m:acc>
                        <m:accPr>
                          <m:chr m:val="⃗"/>
                          <m:ctrlPr>
                            <a:rPr lang="tr-TR" i="1">
                              <a:latin typeface="Cambria Math" panose="02040503050406030204" pitchFamily="18" charset="0"/>
                            </a:rPr>
                          </m:ctrlPr>
                        </m:accPr>
                        <m:e>
                          <m:r>
                            <a:rPr lang="tr-TR" i="1">
                              <a:latin typeface="Cambria Math" panose="02040503050406030204" pitchFamily="18" charset="0"/>
                            </a:rPr>
                            <m:t>𝑗</m:t>
                          </m:r>
                        </m:e>
                      </m:acc>
                    </m:oMath>
                  </m:oMathPara>
                </a14:m>
                <a:endParaRPr lang="tr-TR" dirty="0"/>
              </a:p>
            </p:txBody>
          </p:sp>
        </mc:Choice>
        <mc:Fallback xmlns="">
          <p:sp>
            <p:nvSpPr>
              <p:cNvPr id="6" name="Dikdörtgen 5"/>
              <p:cNvSpPr>
                <a:spLocks noRot="1" noChangeAspect="1" noMove="1" noResize="1" noEditPoints="1" noAdjustHandles="1" noChangeArrowheads="1" noChangeShapeType="1" noTextEdit="1"/>
              </p:cNvSpPr>
              <p:nvPr/>
            </p:nvSpPr>
            <p:spPr>
              <a:xfrm>
                <a:off x="2357881" y="4448522"/>
                <a:ext cx="3552126" cy="752835"/>
              </a:xfrm>
              <a:prstGeom prst="rect">
                <a:avLst/>
              </a:prstGeom>
              <a:blipFill>
                <a:blip r:embed="rId13"/>
                <a:stretch>
                  <a:fillRect/>
                </a:stretch>
              </a:blipFill>
            </p:spPr>
            <p:txBody>
              <a:bodyPr/>
              <a:lstStyle/>
              <a:p>
                <a:r>
                  <a:rPr lang="tr-TR">
                    <a:noFill/>
                  </a:rPr>
                  <a:t> </a:t>
                </a:r>
              </a:p>
            </p:txBody>
          </p:sp>
        </mc:Fallback>
      </mc:AlternateContent>
      <p:pic>
        <p:nvPicPr>
          <p:cNvPr id="2" name="Resim 1">
            <a:extLst>
              <a:ext uri="{FF2B5EF4-FFF2-40B4-BE49-F238E27FC236}">
                <a16:creationId xmlns:a16="http://schemas.microsoft.com/office/drawing/2014/main" id="{70264616-8498-5750-59E7-03D5E135DAAC}"/>
              </a:ext>
            </a:extLst>
          </p:cNvPr>
          <p:cNvPicPr>
            <a:picLocks noChangeAspect="1"/>
          </p:cNvPicPr>
          <p:nvPr/>
        </p:nvPicPr>
        <p:blipFill>
          <a:blip r:embed="rId14">
            <a:clrChange>
              <a:clrFrom>
                <a:srgbClr val="FDFDFA"/>
              </a:clrFrom>
              <a:clrTo>
                <a:srgbClr val="FDFDFA">
                  <a:alpha val="0"/>
                </a:srgbClr>
              </a:clrTo>
            </a:clrChange>
            <a:alphaModFix/>
            <a:extLst>
              <a:ext uri="{BEBA8EAE-BF5A-486C-A8C5-ECC9F3942E4B}">
                <a14:imgProps xmlns:a14="http://schemas.microsoft.com/office/drawing/2010/main">
                  <a14:imgLayer r:embed="rId15">
                    <a14:imgEffect>
                      <a14:sharpenSoften amount="25000"/>
                    </a14:imgEffect>
                  </a14:imgLayer>
                </a14:imgProps>
              </a:ext>
            </a:extLst>
          </a:blip>
          <a:stretch>
            <a:fillRect/>
          </a:stretch>
        </p:blipFill>
        <p:spPr>
          <a:xfrm>
            <a:off x="6833036" y="1981365"/>
            <a:ext cx="2297737" cy="1660109"/>
          </a:xfrm>
          <a:prstGeom prst="rect">
            <a:avLst/>
          </a:prstGeom>
          <a:solidFill>
            <a:schemeClr val="bg1"/>
          </a:solidFill>
        </p:spPr>
      </p:pic>
      <p:sp>
        <p:nvSpPr>
          <p:cNvPr id="18" name="Serbest Form: Şekil 17">
            <a:extLst>
              <a:ext uri="{FF2B5EF4-FFF2-40B4-BE49-F238E27FC236}">
                <a16:creationId xmlns:a16="http://schemas.microsoft.com/office/drawing/2014/main" id="{285B716F-11DB-6712-34CD-D151DBB0D209}"/>
              </a:ext>
            </a:extLst>
          </p:cNvPr>
          <p:cNvSpPr/>
          <p:nvPr/>
        </p:nvSpPr>
        <p:spPr>
          <a:xfrm>
            <a:off x="4924339" y="4932726"/>
            <a:ext cx="799790" cy="368481"/>
          </a:xfrm>
          <a:custGeom>
            <a:avLst/>
            <a:gdLst>
              <a:gd name="connsiteX0" fmla="*/ 0 w 855677"/>
              <a:gd name="connsiteY0" fmla="*/ 0 h 360726"/>
              <a:gd name="connsiteX1" fmla="*/ 578840 w 855677"/>
              <a:gd name="connsiteY1" fmla="*/ 201335 h 360726"/>
              <a:gd name="connsiteX2" fmla="*/ 855677 w 855677"/>
              <a:gd name="connsiteY2" fmla="*/ 360726 h 360726"/>
            </a:gdLst>
            <a:ahLst/>
            <a:cxnLst>
              <a:cxn ang="0">
                <a:pos x="connsiteX0" y="connsiteY0"/>
              </a:cxn>
              <a:cxn ang="0">
                <a:pos x="connsiteX1" y="connsiteY1"/>
              </a:cxn>
              <a:cxn ang="0">
                <a:pos x="connsiteX2" y="connsiteY2"/>
              </a:cxn>
            </a:cxnLst>
            <a:rect l="l" t="t" r="r" b="b"/>
            <a:pathLst>
              <a:path w="855677" h="360726">
                <a:moveTo>
                  <a:pt x="0" y="0"/>
                </a:moveTo>
                <a:cubicBezTo>
                  <a:pt x="218113" y="70607"/>
                  <a:pt x="436227" y="141214"/>
                  <a:pt x="578840" y="201335"/>
                </a:cubicBezTo>
                <a:cubicBezTo>
                  <a:pt x="721453" y="261456"/>
                  <a:pt x="788565" y="311091"/>
                  <a:pt x="855677" y="360726"/>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Serbest Form: Şekil 24">
            <a:extLst>
              <a:ext uri="{FF2B5EF4-FFF2-40B4-BE49-F238E27FC236}">
                <a16:creationId xmlns:a16="http://schemas.microsoft.com/office/drawing/2014/main" id="{CAC2B082-E7B7-869A-0C8A-82A32DE074C3}"/>
              </a:ext>
            </a:extLst>
          </p:cNvPr>
          <p:cNvSpPr/>
          <p:nvPr/>
        </p:nvSpPr>
        <p:spPr>
          <a:xfrm>
            <a:off x="539552" y="4387442"/>
            <a:ext cx="1796002" cy="973123"/>
          </a:xfrm>
          <a:custGeom>
            <a:avLst/>
            <a:gdLst>
              <a:gd name="connsiteX0" fmla="*/ 1040993 w 1796002"/>
              <a:gd name="connsiteY0" fmla="*/ 0 h 973123"/>
              <a:gd name="connsiteX1" fmla="*/ 25925 w 1796002"/>
              <a:gd name="connsiteY1" fmla="*/ 184558 h 973123"/>
              <a:gd name="connsiteX2" fmla="*/ 403430 w 1796002"/>
              <a:gd name="connsiteY2" fmla="*/ 696286 h 973123"/>
              <a:gd name="connsiteX3" fmla="*/ 1493999 w 1796002"/>
              <a:gd name="connsiteY3" fmla="*/ 847288 h 973123"/>
              <a:gd name="connsiteX4" fmla="*/ 1796002 w 1796002"/>
              <a:gd name="connsiteY4" fmla="*/ 973123 h 973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002" h="973123">
                <a:moveTo>
                  <a:pt x="1040993" y="0"/>
                </a:moveTo>
                <a:cubicBezTo>
                  <a:pt x="586589" y="34255"/>
                  <a:pt x="132185" y="68510"/>
                  <a:pt x="25925" y="184558"/>
                </a:cubicBezTo>
                <a:cubicBezTo>
                  <a:pt x="-80336" y="300606"/>
                  <a:pt x="158751" y="585831"/>
                  <a:pt x="403430" y="696286"/>
                </a:cubicBezTo>
                <a:cubicBezTo>
                  <a:pt x="648109" y="806741"/>
                  <a:pt x="1261904" y="801149"/>
                  <a:pt x="1493999" y="847288"/>
                </a:cubicBezTo>
                <a:cubicBezTo>
                  <a:pt x="1726094" y="893428"/>
                  <a:pt x="1761048" y="933275"/>
                  <a:pt x="1796002" y="973123"/>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16799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left)">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anim calcmode="lin" valueType="num">
                                      <p:cBhvr>
                                        <p:cTn id="49" dur="500" fill="hold"/>
                                        <p:tgtEl>
                                          <p:spTgt spid="11"/>
                                        </p:tgtEl>
                                        <p:attrNameLst>
                                          <p:attrName>ppt_x</p:attrName>
                                        </p:attrNameLst>
                                      </p:cBhvr>
                                      <p:tavLst>
                                        <p:tav tm="0">
                                          <p:val>
                                            <p:strVal val="#ppt_x"/>
                                          </p:val>
                                        </p:tav>
                                        <p:tav tm="100000">
                                          <p:val>
                                            <p:strVal val="#ppt_x"/>
                                          </p:val>
                                        </p:tav>
                                      </p:tavLst>
                                    </p:anim>
                                    <p:anim calcmode="lin" valueType="num">
                                      <p:cBhvr>
                                        <p:cTn id="5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anim calcmode="lin" valueType="num">
                                      <p:cBhvr>
                                        <p:cTn id="56" dur="500" fill="hold"/>
                                        <p:tgtEl>
                                          <p:spTgt spid="12"/>
                                        </p:tgtEl>
                                        <p:attrNameLst>
                                          <p:attrName>ppt_x</p:attrName>
                                        </p:attrNameLst>
                                      </p:cBhvr>
                                      <p:tavLst>
                                        <p:tav tm="0">
                                          <p:val>
                                            <p:strVal val="#ppt_x"/>
                                          </p:val>
                                        </p:tav>
                                        <p:tav tm="100000">
                                          <p:val>
                                            <p:strVal val="#ppt_x"/>
                                          </p:val>
                                        </p:tav>
                                      </p:tavLst>
                                    </p:anim>
                                    <p:anim calcmode="lin" valueType="num">
                                      <p:cBhvr>
                                        <p:cTn id="5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anim calcmode="lin" valueType="num">
                                      <p:cBhvr>
                                        <p:cTn id="70" dur="500" fill="hold"/>
                                        <p:tgtEl>
                                          <p:spTgt spid="14"/>
                                        </p:tgtEl>
                                        <p:attrNameLst>
                                          <p:attrName>ppt_x</p:attrName>
                                        </p:attrNameLst>
                                      </p:cBhvr>
                                      <p:tavLst>
                                        <p:tav tm="0">
                                          <p:val>
                                            <p:strVal val="#ppt_x"/>
                                          </p:val>
                                        </p:tav>
                                        <p:tav tm="100000">
                                          <p:val>
                                            <p:strVal val="#ppt_x"/>
                                          </p:val>
                                        </p:tav>
                                      </p:tavLst>
                                    </p:anim>
                                    <p:anim calcmode="lin" valueType="num">
                                      <p:cBhvr>
                                        <p:cTn id="7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500"/>
                                        <p:tgtEl>
                                          <p:spTgt spid="6"/>
                                        </p:tgtEl>
                                      </p:cBhvr>
                                    </p:animEffect>
                                    <p:anim calcmode="lin" valueType="num">
                                      <p:cBhvr>
                                        <p:cTn id="77" dur="500" fill="hold"/>
                                        <p:tgtEl>
                                          <p:spTgt spid="6"/>
                                        </p:tgtEl>
                                        <p:attrNameLst>
                                          <p:attrName>ppt_x</p:attrName>
                                        </p:attrNameLst>
                                      </p:cBhvr>
                                      <p:tavLst>
                                        <p:tav tm="0">
                                          <p:val>
                                            <p:strVal val="#ppt_x"/>
                                          </p:val>
                                        </p:tav>
                                        <p:tav tm="100000">
                                          <p:val>
                                            <p:strVal val="#ppt_x"/>
                                          </p:val>
                                        </p:tav>
                                      </p:tavLst>
                                    </p:anim>
                                    <p:anim calcmode="lin" valueType="num">
                                      <p:cBhvr>
                                        <p:cTn id="78"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anim calcmode="lin" valueType="num">
                                      <p:cBhvr>
                                        <p:cTn id="84" dur="500" fill="hold"/>
                                        <p:tgtEl>
                                          <p:spTgt spid="16"/>
                                        </p:tgtEl>
                                        <p:attrNameLst>
                                          <p:attrName>ppt_x</p:attrName>
                                        </p:attrNameLst>
                                      </p:cBhvr>
                                      <p:tavLst>
                                        <p:tav tm="0">
                                          <p:val>
                                            <p:strVal val="#ppt_x"/>
                                          </p:val>
                                        </p:tav>
                                        <p:tav tm="100000">
                                          <p:val>
                                            <p:strVal val="#ppt_x"/>
                                          </p:val>
                                        </p:tav>
                                      </p:tavLst>
                                    </p:anim>
                                    <p:anim calcmode="lin" valueType="num">
                                      <p:cBhvr>
                                        <p:cTn id="85" dur="500" fill="hold"/>
                                        <p:tgtEl>
                                          <p:spTgt spid="16"/>
                                        </p:tgtEl>
                                        <p:attrNameLst>
                                          <p:attrName>ppt_y</p:attrName>
                                        </p:attrNameLst>
                                      </p:cBhvr>
                                      <p:tavLst>
                                        <p:tav tm="0">
                                          <p:val>
                                            <p:strVal val="#ppt_y+.1"/>
                                          </p:val>
                                        </p:tav>
                                        <p:tav tm="100000">
                                          <p:val>
                                            <p:strVal val="#ppt_y"/>
                                          </p:val>
                                        </p:tav>
                                      </p:tavLst>
                                    </p:anim>
                                  </p:childTnLst>
                                </p:cTn>
                              </p:par>
                              <p:par>
                                <p:cTn id="86" presetID="22" presetClass="entr" presetSubtype="1"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up)">
                                      <p:cBhvr>
                                        <p:cTn id="88" dur="1500"/>
                                        <p:tgtEl>
                                          <p:spTgt spid="18"/>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up)">
                                      <p:cBhvr>
                                        <p:cTn id="91" dur="1500"/>
                                        <p:tgtEl>
                                          <p:spTgt spid="25"/>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500"/>
                                        <p:tgtEl>
                                          <p:spTgt spid="17"/>
                                        </p:tgtEl>
                                      </p:cBhvr>
                                    </p:animEffect>
                                    <p:anim calcmode="lin" valueType="num">
                                      <p:cBhvr>
                                        <p:cTn id="97" dur="500" fill="hold"/>
                                        <p:tgtEl>
                                          <p:spTgt spid="17"/>
                                        </p:tgtEl>
                                        <p:attrNameLst>
                                          <p:attrName>ppt_x</p:attrName>
                                        </p:attrNameLst>
                                      </p:cBhvr>
                                      <p:tavLst>
                                        <p:tav tm="0">
                                          <p:val>
                                            <p:strVal val="#ppt_x"/>
                                          </p:val>
                                        </p:tav>
                                        <p:tav tm="100000">
                                          <p:val>
                                            <p:strVal val="#ppt_x"/>
                                          </p:val>
                                        </p:tav>
                                      </p:tavLst>
                                    </p:anim>
                                    <p:anim calcmode="lin" valueType="num">
                                      <p:cBhvr>
                                        <p:cTn id="9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500"/>
                                        <p:tgtEl>
                                          <p:spTgt spid="19"/>
                                        </p:tgtEl>
                                      </p:cBhvr>
                                    </p:animEffect>
                                    <p:anim calcmode="lin" valueType="num">
                                      <p:cBhvr>
                                        <p:cTn id="104" dur="500" fill="hold"/>
                                        <p:tgtEl>
                                          <p:spTgt spid="19"/>
                                        </p:tgtEl>
                                        <p:attrNameLst>
                                          <p:attrName>ppt_x</p:attrName>
                                        </p:attrNameLst>
                                      </p:cBhvr>
                                      <p:tavLst>
                                        <p:tav tm="0">
                                          <p:val>
                                            <p:strVal val="#ppt_x"/>
                                          </p:val>
                                        </p:tav>
                                        <p:tav tm="100000">
                                          <p:val>
                                            <p:strVal val="#ppt_x"/>
                                          </p:val>
                                        </p:tav>
                                      </p:tavLst>
                                    </p:anim>
                                    <p:anim calcmode="lin" valueType="num">
                                      <p:cBhvr>
                                        <p:cTn id="105" dur="500" fill="hold"/>
                                        <p:tgtEl>
                                          <p:spTgt spid="19"/>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fade">
                                      <p:cBhvr>
                                        <p:cTn id="108" dur="500"/>
                                        <p:tgtEl>
                                          <p:spTgt spid="21"/>
                                        </p:tgtEl>
                                      </p:cBhvr>
                                    </p:animEffect>
                                    <p:anim calcmode="lin" valueType="num">
                                      <p:cBhvr>
                                        <p:cTn id="109" dur="500" fill="hold"/>
                                        <p:tgtEl>
                                          <p:spTgt spid="21"/>
                                        </p:tgtEl>
                                        <p:attrNameLst>
                                          <p:attrName>ppt_x</p:attrName>
                                        </p:attrNameLst>
                                      </p:cBhvr>
                                      <p:tavLst>
                                        <p:tav tm="0">
                                          <p:val>
                                            <p:strVal val="#ppt_x"/>
                                          </p:val>
                                        </p:tav>
                                        <p:tav tm="100000">
                                          <p:val>
                                            <p:strVal val="#ppt_x"/>
                                          </p:val>
                                        </p:tav>
                                      </p:tavLst>
                                    </p:anim>
                                    <p:anim calcmode="lin" valueType="num">
                                      <p:cBhvr>
                                        <p:cTn id="11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P spid="14" grpId="0"/>
      <p:bldP spid="16" grpId="0"/>
      <p:bldP spid="17" grpId="0"/>
      <p:bldP spid="19" grpId="0" animBg="1"/>
      <p:bldP spid="23" grpId="0"/>
      <p:bldP spid="24" grpId="0"/>
      <p:bldP spid="3" grpId="0"/>
      <p:bldP spid="6" grpId="0"/>
      <p:bldP spid="18" grpId="0" animBg="1"/>
      <p:bldP spid="2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6"/>
          <p:cNvSpPr>
            <a:spLocks noGrp="1"/>
          </p:cNvSpPr>
          <p:nvPr>
            <p:ph type="ftr" sz="quarter" idx="11"/>
          </p:nvPr>
        </p:nvSpPr>
        <p:spPr/>
        <p:txBody>
          <a:bodyPr/>
          <a:lstStyle/>
          <a:p>
            <a:r>
              <a:rPr lang="tr-TR"/>
              <a:t>Mühendislik Mekaniği</a:t>
            </a:r>
          </a:p>
        </p:txBody>
      </p:sp>
      <p:sp>
        <p:nvSpPr>
          <p:cNvPr id="8" name="Slayt Numarası Yer Tutucusu 7"/>
          <p:cNvSpPr>
            <a:spLocks noGrp="1"/>
          </p:cNvSpPr>
          <p:nvPr>
            <p:ph type="sldNum" sz="quarter" idx="12"/>
          </p:nvPr>
        </p:nvSpPr>
        <p:spPr/>
        <p:txBody>
          <a:bodyPr/>
          <a:lstStyle/>
          <a:p>
            <a:fld id="{60FF87A7-9A7A-4B3D-9625-8440EC4947F9}" type="slidenum">
              <a:rPr lang="tr-TR" smtClean="0"/>
              <a:pPr/>
              <a:t>162</a:t>
            </a:fld>
            <a:endParaRPr lang="tr-TR"/>
          </a:p>
        </p:txBody>
      </p:sp>
      <p:sp>
        <p:nvSpPr>
          <p:cNvPr id="4" name="Dikdörtgen 3"/>
          <p:cNvSpPr/>
          <p:nvPr/>
        </p:nvSpPr>
        <p:spPr>
          <a:xfrm>
            <a:off x="182399" y="379356"/>
            <a:ext cx="4896544" cy="1569660"/>
          </a:xfrm>
          <a:prstGeom prst="rect">
            <a:avLst/>
          </a:prstGeom>
        </p:spPr>
        <p:txBody>
          <a:bodyPr wrap="square">
            <a:spAutoFit/>
          </a:bodyPr>
          <a:lstStyle/>
          <a:p>
            <a:pPr algn="just"/>
            <a:r>
              <a:rPr lang="tr-TR" sz="1600" b="1" dirty="0">
                <a:solidFill>
                  <a:srgbClr val="FF0000"/>
                </a:solidFill>
              </a:rPr>
              <a:t>Örnek 3.12</a:t>
            </a:r>
          </a:p>
          <a:p>
            <a:pPr algn="just"/>
            <a:r>
              <a:rPr lang="tr-TR" sz="1600" dirty="0"/>
              <a:t> 50 N ağırlığındaki homojen AC çubuğu A ucundan bir küresel mafsala, B noktasından ise iki kabloya bağlanmıştır. Kablolar D ve E uçlarından bir duvara sabitlenmiştir. Şekildeki denge konumu için a-)kablolarda, b-)küresel mafsalda ortaya çıkan kuvvetleri tespit ediniz. </a:t>
            </a:r>
          </a:p>
        </p:txBody>
      </p:sp>
      <p:sp>
        <p:nvSpPr>
          <p:cNvPr id="25" name="Dikdörtgen 24"/>
          <p:cNvSpPr/>
          <p:nvPr/>
        </p:nvSpPr>
        <p:spPr>
          <a:xfrm>
            <a:off x="182399" y="1997606"/>
            <a:ext cx="4012637" cy="338554"/>
          </a:xfrm>
          <a:prstGeom prst="rect">
            <a:avLst/>
          </a:prstGeom>
        </p:spPr>
        <p:txBody>
          <a:bodyPr wrap="none">
            <a:spAutoFit/>
          </a:bodyPr>
          <a:lstStyle/>
          <a:p>
            <a:r>
              <a:rPr lang="tr-TR" sz="1600" dirty="0"/>
              <a:t>Çözüm: 1.Adım)  SCD alttaki gibi çizilir.</a:t>
            </a:r>
          </a:p>
        </p:txBody>
      </p:sp>
      <mc:AlternateContent xmlns:mc="http://schemas.openxmlformats.org/markup-compatibility/2006" xmlns:a14="http://schemas.microsoft.com/office/drawing/2010/main">
        <mc:Choice Requires="a14">
          <p:sp>
            <p:nvSpPr>
              <p:cNvPr id="58" name="Dikdörtgen 57"/>
              <p:cNvSpPr/>
              <p:nvPr/>
            </p:nvSpPr>
            <p:spPr>
              <a:xfrm>
                <a:off x="197327" y="5450368"/>
                <a:ext cx="2318712" cy="438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sSub>
                            <m:sSubPr>
                              <m:ctrlPr>
                                <a:rPr lang="tr-TR" i="1">
                                  <a:latin typeface="Cambria Math" panose="02040503050406030204" pitchFamily="18" charset="0"/>
                                </a:rPr>
                              </m:ctrlPr>
                            </m:sSubPr>
                            <m:e>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𝐴</m:t>
                                  </m:r>
                                </m:e>
                              </m:acc>
                              <m:r>
                                <a:rPr lang="tr-TR" b="0" i="1" smtClean="0">
                                  <a:latin typeface="Cambria Math" panose="02040503050406030204" pitchFamily="18" charset="0"/>
                                </a:rPr>
                                <m:t>=</m:t>
                              </m:r>
                              <m:r>
                                <a:rPr lang="tr-TR" i="1">
                                  <a:latin typeface="Cambria Math" panose="02040503050406030204" pitchFamily="18" charset="0"/>
                                </a:rPr>
                                <m:t>𝐴</m:t>
                              </m:r>
                            </m:e>
                            <m:sub>
                              <m:r>
                                <a:rPr lang="tr-TR" b="0" i="1" smtClean="0">
                                  <a:latin typeface="Cambria Math" panose="02040503050406030204" pitchFamily="18" charset="0"/>
                                </a:rPr>
                                <m:t>𝑥</m:t>
                              </m:r>
                            </m:sub>
                          </m:sSub>
                          <m:acc>
                            <m:accPr>
                              <m:chr m:val="⃗"/>
                              <m:ctrlPr>
                                <a:rPr lang="tr-TR" i="1">
                                  <a:latin typeface="Cambria Math" panose="02040503050406030204" pitchFamily="18" charset="0"/>
                                </a:rPr>
                              </m:ctrlPr>
                            </m:accPr>
                            <m:e>
                              <m:r>
                                <a:rPr lang="tr-TR" b="0" i="1" smtClean="0">
                                  <a:latin typeface="Cambria Math" panose="02040503050406030204" pitchFamily="18" charset="0"/>
                                </a:rPr>
                                <m:t>𝑖</m:t>
                              </m:r>
                            </m:e>
                          </m:acc>
                          <m:r>
                            <a:rPr lang="tr-TR" b="0" i="1" smtClean="0">
                              <a:latin typeface="Cambria Math" panose="02040503050406030204" pitchFamily="18" charset="0"/>
                            </a:rPr>
                            <m:t>+</m:t>
                          </m:r>
                          <m:r>
                            <a:rPr lang="tr-TR" i="1">
                              <a:latin typeface="Cambria Math" panose="02040503050406030204" pitchFamily="18" charset="0"/>
                            </a:rPr>
                            <m:t>𝐴</m:t>
                          </m:r>
                        </m:e>
                        <m:sub>
                          <m:r>
                            <a:rPr lang="tr-TR" i="1">
                              <a:latin typeface="Cambria Math" panose="02040503050406030204" pitchFamily="18" charset="0"/>
                            </a:rPr>
                            <m:t>𝑦</m:t>
                          </m:r>
                        </m:sub>
                      </m:sSub>
                      <m:acc>
                        <m:accPr>
                          <m:chr m:val="⃗"/>
                          <m:ctrlPr>
                            <a:rPr lang="tr-TR" i="1">
                              <a:latin typeface="Cambria Math" panose="02040503050406030204" pitchFamily="18" charset="0"/>
                            </a:rPr>
                          </m:ctrlPr>
                        </m:accPr>
                        <m:e>
                          <m:r>
                            <a:rPr lang="tr-TR" i="1">
                              <a:latin typeface="Cambria Math" panose="02040503050406030204" pitchFamily="18" charset="0"/>
                            </a:rPr>
                            <m:t>𝑗</m:t>
                          </m:r>
                        </m:e>
                      </m:acc>
                      <m:r>
                        <a:rPr lang="tr-TR" i="1">
                          <a:latin typeface="Cambria Math" panose="02040503050406030204" pitchFamily="18" charset="0"/>
                        </a:rPr>
                        <m:t>+</m:t>
                      </m:r>
                      <m:sSub>
                        <m:sSubPr>
                          <m:ctrlPr>
                            <a:rPr lang="tr-TR" i="1">
                              <a:latin typeface="Cambria Math" panose="02040503050406030204" pitchFamily="18" charset="0"/>
                            </a:rPr>
                          </m:ctrlPr>
                        </m:sSubPr>
                        <m:e>
                          <m:r>
                            <a:rPr lang="tr-TR" i="1">
                              <a:latin typeface="Cambria Math" panose="02040503050406030204" pitchFamily="18" charset="0"/>
                            </a:rPr>
                            <m:t>𝐴</m:t>
                          </m:r>
                        </m:e>
                        <m:sub>
                          <m:r>
                            <a:rPr lang="tr-TR" i="1">
                              <a:latin typeface="Cambria Math" panose="02040503050406030204" pitchFamily="18" charset="0"/>
                            </a:rPr>
                            <m:t>𝑧</m:t>
                          </m:r>
                        </m:sub>
                      </m:sSub>
                      <m:acc>
                        <m:accPr>
                          <m:chr m:val="⃗"/>
                          <m:ctrlPr>
                            <a:rPr lang="tr-TR" i="1">
                              <a:latin typeface="Cambria Math" panose="02040503050406030204" pitchFamily="18" charset="0"/>
                            </a:rPr>
                          </m:ctrlPr>
                        </m:accPr>
                        <m:e>
                          <m:r>
                            <a:rPr lang="tr-TR" i="1">
                              <a:latin typeface="Cambria Math" panose="02040503050406030204" pitchFamily="18" charset="0"/>
                            </a:rPr>
                            <m:t>𝑘</m:t>
                          </m:r>
                        </m:e>
                      </m:acc>
                    </m:oMath>
                  </m:oMathPara>
                </a14:m>
                <a:endParaRPr lang="tr-TR" dirty="0"/>
              </a:p>
            </p:txBody>
          </p:sp>
        </mc:Choice>
        <mc:Fallback xmlns="">
          <p:sp>
            <p:nvSpPr>
              <p:cNvPr id="58" name="Dikdörtgen 57"/>
              <p:cNvSpPr>
                <a:spLocks noRot="1" noChangeAspect="1" noMove="1" noResize="1" noEditPoints="1" noAdjustHandles="1" noChangeArrowheads="1" noChangeShapeType="1" noTextEdit="1"/>
              </p:cNvSpPr>
              <p:nvPr/>
            </p:nvSpPr>
            <p:spPr>
              <a:xfrm>
                <a:off x="197327" y="5450368"/>
                <a:ext cx="2318712" cy="438582"/>
              </a:xfrm>
              <a:prstGeom prst="rect">
                <a:avLst/>
              </a:prstGeom>
              <a:blipFill>
                <a:blip r:embed="rId2"/>
                <a:stretch>
                  <a:fillRect t="-18056" b="-277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0" name="Dikdörtgen 59"/>
              <p:cNvSpPr/>
              <p:nvPr/>
            </p:nvSpPr>
            <p:spPr>
              <a:xfrm>
                <a:off x="2987824" y="5486019"/>
                <a:ext cx="1411027"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𝑊</m:t>
                          </m:r>
                        </m:e>
                      </m:acc>
                      <m:r>
                        <a:rPr lang="tr-TR" i="1">
                          <a:latin typeface="Cambria Math" panose="02040503050406030204" pitchFamily="18" charset="0"/>
                        </a:rPr>
                        <m:t>=</m:t>
                      </m:r>
                      <m:r>
                        <a:rPr lang="tr-TR" b="0" i="1" smtClean="0">
                          <a:latin typeface="Cambria Math" panose="02040503050406030204" pitchFamily="18" charset="0"/>
                        </a:rPr>
                        <m:t>−100</m:t>
                      </m:r>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𝑗</m:t>
                          </m:r>
                        </m:e>
                      </m:acc>
                    </m:oMath>
                  </m:oMathPara>
                </a14:m>
                <a:endParaRPr lang="tr-TR" dirty="0"/>
              </a:p>
            </p:txBody>
          </p:sp>
        </mc:Choice>
        <mc:Fallback xmlns="">
          <p:sp>
            <p:nvSpPr>
              <p:cNvPr id="60" name="Dikdörtgen 59"/>
              <p:cNvSpPr>
                <a:spLocks noRot="1" noChangeAspect="1" noMove="1" noResize="1" noEditPoints="1" noAdjustHandles="1" noChangeArrowheads="1" noChangeShapeType="1" noTextEdit="1"/>
              </p:cNvSpPr>
              <p:nvPr/>
            </p:nvSpPr>
            <p:spPr>
              <a:xfrm>
                <a:off x="2987824" y="5486019"/>
                <a:ext cx="1411027" cy="402931"/>
              </a:xfrm>
              <a:prstGeom prst="rect">
                <a:avLst/>
              </a:prstGeom>
              <a:blipFill>
                <a:blip r:embed="rId3"/>
                <a:stretch>
                  <a:fillRect t="-12121" r="-19397" b="-6061"/>
                </a:stretch>
              </a:blipFill>
            </p:spPr>
            <p:txBody>
              <a:bodyPr/>
              <a:lstStyle/>
              <a:p>
                <a:r>
                  <a:rPr lang="tr-TR">
                    <a:noFill/>
                  </a:rPr>
                  <a:t> </a:t>
                </a:r>
              </a:p>
            </p:txBody>
          </p:sp>
        </mc:Fallback>
      </mc:AlternateContent>
      <p:sp>
        <p:nvSpPr>
          <p:cNvPr id="27" name="Metin kutusu 26"/>
          <p:cNvSpPr txBox="1"/>
          <p:nvPr/>
        </p:nvSpPr>
        <p:spPr>
          <a:xfrm>
            <a:off x="32444" y="95765"/>
            <a:ext cx="3801989" cy="261610"/>
          </a:xfrm>
          <a:prstGeom prst="rect">
            <a:avLst/>
          </a:prstGeom>
          <a:noFill/>
        </p:spPr>
        <p:txBody>
          <a:bodyPr wrap="square" rtlCol="0">
            <a:spAutoFit/>
          </a:bodyPr>
          <a:lstStyle/>
          <a:p>
            <a:r>
              <a:rPr lang="da-DK" sz="1100" i="1" dirty="0">
                <a:solidFill>
                  <a:schemeClr val="bg1">
                    <a:lumMod val="65000"/>
                  </a:schemeClr>
                </a:solidFill>
              </a:rPr>
              <a:t>3- Statik Denge ve Kuvvet Analizleri</a:t>
            </a:r>
            <a:endParaRPr lang="tr-TR" sz="1100" i="1" dirty="0">
              <a:solidFill>
                <a:schemeClr val="bg1">
                  <a:lumMod val="65000"/>
                </a:schemeClr>
              </a:solidFill>
            </a:endParaRPr>
          </a:p>
        </p:txBody>
      </p:sp>
      <p:pic>
        <p:nvPicPr>
          <p:cNvPr id="16" name="Resim 15"/>
          <p:cNvPicPr>
            <a:picLocks noChangeAspect="1"/>
          </p:cNvPicPr>
          <p:nvPr/>
        </p:nvPicPr>
        <p:blipFill>
          <a:blip r:embed="rId4"/>
          <a:stretch>
            <a:fillRect/>
          </a:stretch>
        </p:blipFill>
        <p:spPr>
          <a:xfrm>
            <a:off x="5126746" y="3254382"/>
            <a:ext cx="3800475" cy="2619375"/>
          </a:xfrm>
          <a:prstGeom prst="rect">
            <a:avLst/>
          </a:prstGeom>
        </p:spPr>
      </p:pic>
      <mc:AlternateContent xmlns:mc="http://schemas.openxmlformats.org/markup-compatibility/2006" xmlns:a14="http://schemas.microsoft.com/office/drawing/2010/main">
        <mc:Choice Requires="a14">
          <p:sp>
            <p:nvSpPr>
              <p:cNvPr id="3" name="Metin kutusu 2"/>
              <p:cNvSpPr txBox="1"/>
              <p:nvPr/>
            </p:nvSpPr>
            <p:spPr>
              <a:xfrm>
                <a:off x="263432" y="2419400"/>
                <a:ext cx="5195333" cy="246221"/>
              </a:xfrm>
              <a:prstGeom prst="rect">
                <a:avLst/>
              </a:prstGeom>
              <a:noFill/>
            </p:spPr>
            <p:txBody>
              <a:bodyPr wrap="none" lIns="0" tIns="0" rIns="0" bIns="0" rtlCol="0">
                <a:spAutoFit/>
              </a:bodyPr>
              <a:lstStyle/>
              <a:p>
                <a14:m>
                  <m:oMath xmlns:m="http://schemas.openxmlformats.org/officeDocument/2006/math">
                    <m:r>
                      <a:rPr lang="tr-TR" sz="1600" b="0" i="1" smtClean="0">
                        <a:latin typeface="Cambria Math" panose="02040503050406030204" pitchFamily="18" charset="0"/>
                      </a:rPr>
                      <m:t>𝐴</m:t>
                    </m:r>
                    <m:d>
                      <m:dPr>
                        <m:ctrlPr>
                          <a:rPr lang="tr-TR" sz="1600" b="0" i="1" smtClean="0">
                            <a:latin typeface="Cambria Math" panose="02040503050406030204" pitchFamily="18" charset="0"/>
                          </a:rPr>
                        </m:ctrlPr>
                      </m:dPr>
                      <m:e>
                        <m:r>
                          <a:rPr lang="tr-TR" sz="1600" b="0" i="1" smtClean="0">
                            <a:latin typeface="Cambria Math" panose="02040503050406030204" pitchFamily="18" charset="0"/>
                          </a:rPr>
                          <m:t>0,0,0</m:t>
                        </m:r>
                      </m:e>
                    </m:d>
                  </m:oMath>
                </a14:m>
                <a:r>
                  <a:rPr lang="tr-TR" sz="1600" dirty="0"/>
                  <a:t>   B</a:t>
                </a:r>
                <a14:m>
                  <m:oMath xmlns:m="http://schemas.openxmlformats.org/officeDocument/2006/math">
                    <m:d>
                      <m:dPr>
                        <m:ctrlPr>
                          <a:rPr lang="tr-TR" sz="1600" i="1">
                            <a:latin typeface="Cambria Math" panose="02040503050406030204" pitchFamily="18" charset="0"/>
                          </a:rPr>
                        </m:ctrlPr>
                      </m:dPr>
                      <m:e>
                        <m:r>
                          <a:rPr lang="tr-TR" sz="1600" b="0" i="1" smtClean="0">
                            <a:latin typeface="Cambria Math" panose="02040503050406030204" pitchFamily="18" charset="0"/>
                          </a:rPr>
                          <m:t>1</m:t>
                        </m:r>
                        <m:r>
                          <a:rPr lang="tr-TR" sz="1600" i="1">
                            <a:latin typeface="Cambria Math" panose="02040503050406030204" pitchFamily="18" charset="0"/>
                          </a:rPr>
                          <m:t>,0,0</m:t>
                        </m:r>
                      </m:e>
                    </m:d>
                  </m:oMath>
                </a14:m>
                <a:r>
                  <a:rPr lang="tr-TR" sz="1600" dirty="0"/>
                  <a:t>   </a:t>
                </a:r>
                <a14:m>
                  <m:oMath xmlns:m="http://schemas.openxmlformats.org/officeDocument/2006/math">
                    <m:r>
                      <m:rPr>
                        <m:sty m:val="p"/>
                      </m:rPr>
                      <a:rPr lang="tr-TR" sz="1600" dirty="0">
                        <a:latin typeface="Cambria Math" panose="02040503050406030204" pitchFamily="18" charset="0"/>
                      </a:rPr>
                      <m:t>C</m:t>
                    </m:r>
                    <m:d>
                      <m:dPr>
                        <m:ctrlPr>
                          <a:rPr lang="tr-TR" sz="1600" i="1">
                            <a:latin typeface="Cambria Math" panose="02040503050406030204" pitchFamily="18" charset="0"/>
                          </a:rPr>
                        </m:ctrlPr>
                      </m:dPr>
                      <m:e>
                        <m:r>
                          <a:rPr lang="tr-TR" sz="1600" b="0" i="1" smtClean="0">
                            <a:latin typeface="Cambria Math" panose="02040503050406030204" pitchFamily="18" charset="0"/>
                          </a:rPr>
                          <m:t>4</m:t>
                        </m:r>
                        <m:r>
                          <a:rPr lang="tr-TR" sz="1600" i="1">
                            <a:latin typeface="Cambria Math" panose="02040503050406030204" pitchFamily="18" charset="0"/>
                          </a:rPr>
                          <m:t>,0,0</m:t>
                        </m:r>
                      </m:e>
                    </m:d>
                  </m:oMath>
                </a14:m>
                <a:r>
                  <a:rPr lang="tr-TR" sz="1600" dirty="0"/>
                  <a:t>   </a:t>
                </a:r>
                <a14:m>
                  <m:oMath xmlns:m="http://schemas.openxmlformats.org/officeDocument/2006/math">
                    <m:r>
                      <m:rPr>
                        <m:sty m:val="p"/>
                      </m:rPr>
                      <a:rPr lang="tr-TR" sz="1600" dirty="0" smtClean="0">
                        <a:latin typeface="Cambria Math" panose="02040503050406030204" pitchFamily="18" charset="0"/>
                      </a:rPr>
                      <m:t>D</m:t>
                    </m:r>
                    <m:d>
                      <m:dPr>
                        <m:ctrlPr>
                          <a:rPr lang="tr-TR" sz="1600" i="1">
                            <a:latin typeface="Cambria Math" panose="02040503050406030204" pitchFamily="18" charset="0"/>
                          </a:rPr>
                        </m:ctrlPr>
                      </m:dPr>
                      <m:e>
                        <m:r>
                          <a:rPr lang="tr-TR" sz="1600" i="1">
                            <a:latin typeface="Cambria Math" panose="02040503050406030204" pitchFamily="18" charset="0"/>
                          </a:rPr>
                          <m:t>0,</m:t>
                        </m:r>
                        <m:r>
                          <a:rPr lang="tr-TR" sz="1600" b="0" i="1" smtClean="0">
                            <a:latin typeface="Cambria Math" panose="02040503050406030204" pitchFamily="18" charset="0"/>
                          </a:rPr>
                          <m:t>2</m:t>
                        </m:r>
                        <m:r>
                          <a:rPr lang="tr-TR" sz="1600" i="1">
                            <a:latin typeface="Cambria Math" panose="02040503050406030204" pitchFamily="18" charset="0"/>
                          </a:rPr>
                          <m:t>,</m:t>
                        </m:r>
                        <m:r>
                          <a:rPr lang="tr-TR" sz="1600" b="0" i="1" smtClean="0">
                            <a:latin typeface="Cambria Math" panose="02040503050406030204" pitchFamily="18" charset="0"/>
                          </a:rPr>
                          <m:t>−3</m:t>
                        </m:r>
                      </m:e>
                    </m:d>
                  </m:oMath>
                </a14:m>
                <a:r>
                  <a:rPr lang="tr-TR" sz="1600" dirty="0"/>
                  <a:t>   </a:t>
                </a:r>
                <a14:m>
                  <m:oMath xmlns:m="http://schemas.openxmlformats.org/officeDocument/2006/math">
                    <m:r>
                      <m:rPr>
                        <m:sty m:val="p"/>
                      </m:rPr>
                      <a:rPr lang="tr-TR" sz="1600" dirty="0">
                        <a:latin typeface="Cambria Math" panose="02040503050406030204" pitchFamily="18" charset="0"/>
                      </a:rPr>
                      <m:t>E</m:t>
                    </m:r>
                    <m:d>
                      <m:dPr>
                        <m:ctrlPr>
                          <a:rPr lang="tr-TR" sz="1600" i="1">
                            <a:latin typeface="Cambria Math" panose="02040503050406030204" pitchFamily="18" charset="0"/>
                          </a:rPr>
                        </m:ctrlPr>
                      </m:dPr>
                      <m:e>
                        <m:r>
                          <a:rPr lang="tr-TR" sz="1600" b="0" i="1" smtClean="0">
                            <a:latin typeface="Cambria Math" panose="02040503050406030204" pitchFamily="18" charset="0"/>
                          </a:rPr>
                          <m:t>0</m:t>
                        </m:r>
                        <m:r>
                          <a:rPr lang="tr-TR" sz="1600" i="1">
                            <a:latin typeface="Cambria Math" panose="02040503050406030204" pitchFamily="18" charset="0"/>
                          </a:rPr>
                          <m:t>,</m:t>
                        </m:r>
                        <m:r>
                          <a:rPr lang="tr-TR" sz="1600" b="0" i="1" smtClean="0">
                            <a:latin typeface="Cambria Math" panose="02040503050406030204" pitchFamily="18" charset="0"/>
                          </a:rPr>
                          <m:t>2</m:t>
                        </m:r>
                        <m:r>
                          <a:rPr lang="tr-TR" sz="1600" i="1">
                            <a:latin typeface="Cambria Math" panose="02040503050406030204" pitchFamily="18" charset="0"/>
                          </a:rPr>
                          <m:t>,</m:t>
                        </m:r>
                        <m:r>
                          <a:rPr lang="tr-TR" sz="1600" b="0" i="1" smtClean="0">
                            <a:latin typeface="Cambria Math" panose="02040503050406030204" pitchFamily="18" charset="0"/>
                          </a:rPr>
                          <m:t>2</m:t>
                        </m:r>
                      </m:e>
                    </m:d>
                  </m:oMath>
                </a14:m>
                <a:r>
                  <a:rPr lang="tr-TR" sz="1600" dirty="0"/>
                  <a:t>   </a:t>
                </a:r>
                <a14:m>
                  <m:oMath xmlns:m="http://schemas.openxmlformats.org/officeDocument/2006/math">
                    <m:r>
                      <m:rPr>
                        <m:sty m:val="p"/>
                      </m:rPr>
                      <a:rPr lang="tr-TR" sz="1600">
                        <a:latin typeface="Cambria Math" panose="02040503050406030204" pitchFamily="18" charset="0"/>
                      </a:rPr>
                      <m:t>G</m:t>
                    </m:r>
                    <m:d>
                      <m:dPr>
                        <m:ctrlPr>
                          <a:rPr lang="tr-TR" sz="1600" i="1">
                            <a:latin typeface="Cambria Math" panose="02040503050406030204" pitchFamily="18" charset="0"/>
                          </a:rPr>
                        </m:ctrlPr>
                      </m:dPr>
                      <m:e>
                        <m:r>
                          <a:rPr lang="tr-TR" sz="1600" i="1">
                            <a:latin typeface="Cambria Math" panose="02040503050406030204" pitchFamily="18" charset="0"/>
                          </a:rPr>
                          <m:t>2,0,0</m:t>
                        </m:r>
                      </m:e>
                    </m:d>
                  </m:oMath>
                </a14:m>
                <a:endParaRPr lang="tr-TR" sz="1600" dirty="0"/>
              </a:p>
            </p:txBody>
          </p:sp>
        </mc:Choice>
        <mc:Fallback xmlns="">
          <p:sp>
            <p:nvSpPr>
              <p:cNvPr id="3" name="Metin kutusu 2"/>
              <p:cNvSpPr txBox="1">
                <a:spLocks noRot="1" noChangeAspect="1" noMove="1" noResize="1" noEditPoints="1" noAdjustHandles="1" noChangeArrowheads="1" noChangeShapeType="1" noTextEdit="1"/>
              </p:cNvSpPr>
              <p:nvPr/>
            </p:nvSpPr>
            <p:spPr>
              <a:xfrm>
                <a:off x="263432" y="2419400"/>
                <a:ext cx="5195333" cy="246221"/>
              </a:xfrm>
              <a:prstGeom prst="rect">
                <a:avLst/>
              </a:prstGeom>
              <a:blipFill>
                <a:blip r:embed="rId6"/>
                <a:stretch>
                  <a:fillRect l="-1291" t="-27500" b="-50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Metin kutusu 14"/>
              <p:cNvSpPr txBox="1"/>
              <p:nvPr/>
            </p:nvSpPr>
            <p:spPr>
              <a:xfrm>
                <a:off x="94719" y="2819836"/>
                <a:ext cx="1740977" cy="63453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𝑇</m:t>
                              </m:r>
                            </m:e>
                          </m:acc>
                        </m:e>
                        <m:sub>
                          <m:r>
                            <a:rPr lang="tr-TR" sz="1600" b="0" i="1" smtClean="0">
                              <a:latin typeface="Cambria Math" panose="02040503050406030204" pitchFamily="18" charset="0"/>
                            </a:rPr>
                            <m:t>𝐵𝐸</m:t>
                          </m:r>
                        </m:sub>
                      </m:sSub>
                      <m:r>
                        <a:rPr lang="tr-TR" sz="1600" i="1" smtClean="0">
                          <a:latin typeface="Cambria Math" panose="02040503050406030204" pitchFamily="18" charset="0"/>
                        </a:rPr>
                        <m:t>=</m:t>
                      </m:r>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𝑇</m:t>
                          </m:r>
                        </m:e>
                        <m:sub>
                          <m:r>
                            <a:rPr lang="tr-TR" sz="1600" b="0" i="1" smtClean="0">
                              <a:latin typeface="Cambria Math" panose="02040503050406030204" pitchFamily="18" charset="0"/>
                            </a:rPr>
                            <m:t>𝐵𝐸</m:t>
                          </m:r>
                        </m:sub>
                      </m:sSub>
                      <m:f>
                        <m:fPr>
                          <m:ctrlPr>
                            <a:rPr lang="tr-TR" sz="1600" i="1" smtClean="0">
                              <a:latin typeface="Cambria Math" panose="02040503050406030204" pitchFamily="18" charset="0"/>
                            </a:rPr>
                          </m:ctrlPr>
                        </m:fPr>
                        <m:num>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𝐵𝐸</m:t>
                              </m:r>
                            </m:e>
                          </m:acc>
                        </m:num>
                        <m:den>
                          <m:d>
                            <m:dPr>
                              <m:begChr m:val="|"/>
                              <m:endChr m:val="|"/>
                              <m:ctrlPr>
                                <a:rPr lang="tr-TR" sz="1600" i="1" smtClean="0">
                                  <a:latin typeface="Cambria Math" panose="02040503050406030204" pitchFamily="18" charset="0"/>
                                </a:rPr>
                              </m:ctrlPr>
                            </m:dPr>
                            <m:e>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𝐵𝐸</m:t>
                                  </m:r>
                                </m:e>
                              </m:acc>
                            </m:e>
                          </m:d>
                        </m:den>
                      </m:f>
                    </m:oMath>
                  </m:oMathPara>
                </a14:m>
                <a:endParaRPr lang="tr-TR" sz="1400" dirty="0"/>
              </a:p>
            </p:txBody>
          </p:sp>
        </mc:Choice>
        <mc:Fallback xmlns="">
          <p:sp>
            <p:nvSpPr>
              <p:cNvPr id="15" name="Metin kutusu 14"/>
              <p:cNvSpPr txBox="1">
                <a:spLocks noRot="1" noChangeAspect="1" noMove="1" noResize="1" noEditPoints="1" noAdjustHandles="1" noChangeArrowheads="1" noChangeShapeType="1" noTextEdit="1"/>
              </p:cNvSpPr>
              <p:nvPr/>
            </p:nvSpPr>
            <p:spPr>
              <a:xfrm>
                <a:off x="94719" y="2819836"/>
                <a:ext cx="1740977" cy="634533"/>
              </a:xfrm>
              <a:prstGeom prst="rect">
                <a:avLst/>
              </a:prstGeom>
              <a:blipFill>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7" name="Metin kutusu 16"/>
              <p:cNvSpPr txBox="1"/>
              <p:nvPr/>
            </p:nvSpPr>
            <p:spPr>
              <a:xfrm>
                <a:off x="289760" y="3515367"/>
                <a:ext cx="2461057" cy="461024"/>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tr-TR" sz="1600" i="1" smtClean="0">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𝑇</m:t>
                              </m:r>
                            </m:e>
                          </m:acc>
                        </m:e>
                        <m:sub>
                          <m:r>
                            <a:rPr lang="tr-TR" sz="1600" b="0" i="1" smtClean="0">
                              <a:latin typeface="Cambria Math" panose="02040503050406030204" pitchFamily="18" charset="0"/>
                            </a:rPr>
                            <m:t>𝐵𝐸</m:t>
                          </m:r>
                        </m:sub>
                      </m:sSub>
                      <m:r>
                        <a:rPr lang="tr-TR" sz="1600" i="1" smtClean="0">
                          <a:latin typeface="Cambria Math" panose="02040503050406030204" pitchFamily="18" charset="0"/>
                        </a:rPr>
                        <m:t>=</m:t>
                      </m:r>
                      <m:f>
                        <m:fPr>
                          <m:ctrlPr>
                            <a:rPr lang="tr-TR" sz="1600" i="1" smtClean="0">
                              <a:latin typeface="Cambria Math" panose="02040503050406030204" pitchFamily="18" charset="0"/>
                            </a:rPr>
                          </m:ctrlPr>
                        </m:fPr>
                        <m:num>
                          <m:sSub>
                            <m:sSubPr>
                              <m:ctrlPr>
                                <a:rPr lang="tr-TR" sz="1600" i="1">
                                  <a:latin typeface="Cambria Math" panose="02040503050406030204" pitchFamily="18" charset="0"/>
                                </a:rPr>
                              </m:ctrlPr>
                            </m:sSubPr>
                            <m:e>
                              <m:r>
                                <a:rPr lang="tr-TR" sz="1600" i="1">
                                  <a:latin typeface="Cambria Math" panose="02040503050406030204" pitchFamily="18" charset="0"/>
                                </a:rPr>
                                <m:t>𝑇</m:t>
                              </m:r>
                            </m:e>
                            <m:sub>
                              <m:r>
                                <a:rPr lang="tr-TR" sz="1600" i="1">
                                  <a:latin typeface="Cambria Math" panose="02040503050406030204" pitchFamily="18" charset="0"/>
                                </a:rPr>
                                <m:t>𝐵𝐸</m:t>
                              </m:r>
                            </m:sub>
                          </m:sSub>
                        </m:num>
                        <m:den>
                          <m:r>
                            <a:rPr lang="tr-TR" sz="1600" i="1" smtClean="0">
                              <a:latin typeface="Cambria Math" panose="02040503050406030204" pitchFamily="18" charset="0"/>
                            </a:rPr>
                            <m:t>3</m:t>
                          </m:r>
                        </m:den>
                      </m:f>
                      <m:r>
                        <a:rPr lang="tr-TR" sz="1600" b="0" i="1" smtClean="0">
                          <a:latin typeface="Cambria Math" panose="02040503050406030204" pitchFamily="18" charset="0"/>
                        </a:rPr>
                        <m:t>(−</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b="0" i="1" smtClean="0">
                          <a:latin typeface="Cambria Math" panose="02040503050406030204" pitchFamily="18" charset="0"/>
                        </a:rPr>
                        <m:t>+2</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𝑗</m:t>
                          </m:r>
                        </m:e>
                      </m:acc>
                      <m:r>
                        <a:rPr lang="tr-TR" sz="1600" b="0" i="1" smtClean="0">
                          <a:latin typeface="Cambria Math" panose="02040503050406030204" pitchFamily="18" charset="0"/>
                        </a:rPr>
                        <m:t>+2</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𝑘</m:t>
                          </m:r>
                        </m:e>
                      </m:acc>
                      <m:r>
                        <a:rPr lang="tr-TR" sz="1600" b="0" i="1" smtClean="0">
                          <a:latin typeface="Cambria Math" panose="02040503050406030204" pitchFamily="18" charset="0"/>
                        </a:rPr>
                        <m:t>)</m:t>
                      </m:r>
                    </m:oMath>
                  </m:oMathPara>
                </a14:m>
                <a:endParaRPr lang="tr-TR" sz="1400" dirty="0"/>
              </a:p>
            </p:txBody>
          </p:sp>
        </mc:Choice>
        <mc:Fallback xmlns="">
          <p:sp>
            <p:nvSpPr>
              <p:cNvPr id="17" name="Metin kutusu 16"/>
              <p:cNvSpPr txBox="1">
                <a:spLocks noRot="1" noChangeAspect="1" noMove="1" noResize="1" noEditPoints="1" noAdjustHandles="1" noChangeArrowheads="1" noChangeShapeType="1" noTextEdit="1"/>
              </p:cNvSpPr>
              <p:nvPr/>
            </p:nvSpPr>
            <p:spPr>
              <a:xfrm>
                <a:off x="289760" y="3515367"/>
                <a:ext cx="2461057" cy="461024"/>
              </a:xfrm>
              <a:prstGeom prst="rect">
                <a:avLst/>
              </a:prstGeom>
              <a:blipFill>
                <a:blip r:embed="rId8"/>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8" name="Metin kutusu 17"/>
              <p:cNvSpPr txBox="1"/>
              <p:nvPr/>
            </p:nvSpPr>
            <p:spPr>
              <a:xfrm>
                <a:off x="197327" y="4067280"/>
                <a:ext cx="1566361" cy="63453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𝑇</m:t>
                              </m:r>
                            </m:e>
                          </m:acc>
                        </m:e>
                        <m:sub>
                          <m:r>
                            <a:rPr lang="tr-TR" sz="1600" b="0" i="1" smtClean="0">
                              <a:latin typeface="Cambria Math" panose="02040503050406030204" pitchFamily="18" charset="0"/>
                            </a:rPr>
                            <m:t>𝐵𝐷</m:t>
                          </m:r>
                        </m:sub>
                      </m:sSub>
                      <m:r>
                        <a:rPr lang="tr-TR" sz="1600" i="1" smtClean="0">
                          <a:latin typeface="Cambria Math" panose="02040503050406030204" pitchFamily="18" charset="0"/>
                        </a:rPr>
                        <m:t>=</m:t>
                      </m:r>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𝑇</m:t>
                          </m:r>
                        </m:e>
                        <m:sub>
                          <m:r>
                            <a:rPr lang="tr-TR" sz="1600" b="0" i="1" smtClean="0">
                              <a:latin typeface="Cambria Math" panose="02040503050406030204" pitchFamily="18" charset="0"/>
                            </a:rPr>
                            <m:t>𝐵𝐷</m:t>
                          </m:r>
                        </m:sub>
                      </m:sSub>
                      <m:f>
                        <m:fPr>
                          <m:ctrlPr>
                            <a:rPr lang="tr-TR" sz="1600" i="1" smtClean="0">
                              <a:latin typeface="Cambria Math" panose="02040503050406030204" pitchFamily="18" charset="0"/>
                            </a:rPr>
                          </m:ctrlPr>
                        </m:fPr>
                        <m:num>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𝐵𝐷</m:t>
                              </m:r>
                            </m:e>
                          </m:acc>
                        </m:num>
                        <m:den>
                          <m:d>
                            <m:dPr>
                              <m:begChr m:val="|"/>
                              <m:endChr m:val="|"/>
                              <m:ctrlPr>
                                <a:rPr lang="tr-TR" sz="1600" i="1" smtClean="0">
                                  <a:latin typeface="Cambria Math" panose="02040503050406030204" pitchFamily="18" charset="0"/>
                                </a:rPr>
                              </m:ctrlPr>
                            </m:dPr>
                            <m:e>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𝐵𝐷</m:t>
                                  </m:r>
                                </m:e>
                              </m:acc>
                            </m:e>
                          </m:d>
                        </m:den>
                      </m:f>
                    </m:oMath>
                  </m:oMathPara>
                </a14:m>
                <a:endParaRPr lang="tr-TR" sz="1400" dirty="0"/>
              </a:p>
            </p:txBody>
          </p:sp>
        </mc:Choice>
        <mc:Fallback xmlns="">
          <p:sp>
            <p:nvSpPr>
              <p:cNvPr id="18" name="Metin kutusu 17"/>
              <p:cNvSpPr txBox="1">
                <a:spLocks noRot="1" noChangeAspect="1" noMove="1" noResize="1" noEditPoints="1" noAdjustHandles="1" noChangeArrowheads="1" noChangeShapeType="1" noTextEdit="1"/>
              </p:cNvSpPr>
              <p:nvPr/>
            </p:nvSpPr>
            <p:spPr>
              <a:xfrm>
                <a:off x="197327" y="4067280"/>
                <a:ext cx="1566361" cy="634533"/>
              </a:xfrm>
              <a:prstGeom prst="rect">
                <a:avLst/>
              </a:prstGeom>
              <a:blipFill>
                <a:blip r:embed="rId9"/>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9" name="Metin kutusu 18"/>
              <p:cNvSpPr txBox="1"/>
              <p:nvPr/>
            </p:nvSpPr>
            <p:spPr>
              <a:xfrm>
                <a:off x="289759" y="4766755"/>
                <a:ext cx="2461057" cy="461024"/>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tr-TR" sz="1600" i="1" smtClean="0">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𝑇</m:t>
                              </m:r>
                            </m:e>
                          </m:acc>
                        </m:e>
                        <m:sub>
                          <m:r>
                            <a:rPr lang="tr-TR" sz="1600" b="0" i="1" smtClean="0">
                              <a:latin typeface="Cambria Math" panose="02040503050406030204" pitchFamily="18" charset="0"/>
                            </a:rPr>
                            <m:t>𝐵𝐷</m:t>
                          </m:r>
                        </m:sub>
                      </m:sSub>
                      <m:r>
                        <a:rPr lang="tr-TR" sz="1600" i="1" smtClean="0">
                          <a:latin typeface="Cambria Math" panose="02040503050406030204" pitchFamily="18" charset="0"/>
                        </a:rPr>
                        <m:t>=</m:t>
                      </m:r>
                      <m:f>
                        <m:fPr>
                          <m:ctrlPr>
                            <a:rPr lang="tr-TR" sz="1600" i="1" smtClean="0">
                              <a:latin typeface="Cambria Math" panose="02040503050406030204" pitchFamily="18" charset="0"/>
                            </a:rPr>
                          </m:ctrlPr>
                        </m:fPr>
                        <m:num>
                          <m:sSub>
                            <m:sSubPr>
                              <m:ctrlPr>
                                <a:rPr lang="tr-TR" sz="1600" i="1">
                                  <a:latin typeface="Cambria Math" panose="02040503050406030204" pitchFamily="18" charset="0"/>
                                </a:rPr>
                              </m:ctrlPr>
                            </m:sSubPr>
                            <m:e>
                              <m:r>
                                <a:rPr lang="tr-TR" sz="1600" i="1">
                                  <a:latin typeface="Cambria Math" panose="02040503050406030204" pitchFamily="18" charset="0"/>
                                </a:rPr>
                                <m:t>𝑇</m:t>
                              </m:r>
                            </m:e>
                            <m:sub>
                              <m:r>
                                <a:rPr lang="tr-TR" sz="1600" i="1">
                                  <a:latin typeface="Cambria Math" panose="02040503050406030204" pitchFamily="18" charset="0"/>
                                </a:rPr>
                                <m:t>𝐵</m:t>
                              </m:r>
                              <m:r>
                                <a:rPr lang="tr-TR" sz="1600" b="0" i="1" smtClean="0">
                                  <a:latin typeface="Cambria Math" panose="02040503050406030204" pitchFamily="18" charset="0"/>
                                </a:rPr>
                                <m:t>𝐷</m:t>
                              </m:r>
                            </m:sub>
                          </m:sSub>
                        </m:num>
                        <m:den>
                          <m:r>
                            <a:rPr lang="tr-TR" sz="1600" i="1" smtClean="0">
                              <a:latin typeface="Cambria Math" panose="02040503050406030204" pitchFamily="18" charset="0"/>
                            </a:rPr>
                            <m:t>3</m:t>
                          </m:r>
                          <m:r>
                            <a:rPr lang="tr-TR" sz="1600" b="0" i="1" smtClean="0">
                              <a:latin typeface="Cambria Math" panose="02040503050406030204" pitchFamily="18" charset="0"/>
                            </a:rPr>
                            <m:t>.74</m:t>
                          </m:r>
                        </m:den>
                      </m:f>
                      <m:r>
                        <a:rPr lang="tr-TR" sz="1600" b="0" i="1" smtClean="0">
                          <a:latin typeface="Cambria Math" panose="02040503050406030204" pitchFamily="18" charset="0"/>
                        </a:rPr>
                        <m:t>(−</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b="0" i="1" smtClean="0">
                          <a:latin typeface="Cambria Math" panose="02040503050406030204" pitchFamily="18" charset="0"/>
                        </a:rPr>
                        <m:t>+2</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𝑗</m:t>
                          </m:r>
                        </m:e>
                      </m:acc>
                      <m:r>
                        <a:rPr lang="tr-TR" sz="1600" b="0" i="1" smtClean="0">
                          <a:latin typeface="Cambria Math" panose="02040503050406030204" pitchFamily="18" charset="0"/>
                        </a:rPr>
                        <m:t>−3</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𝑘</m:t>
                          </m:r>
                        </m:e>
                      </m:acc>
                      <m:r>
                        <a:rPr lang="tr-TR" sz="1600" b="0" i="1" smtClean="0">
                          <a:latin typeface="Cambria Math" panose="02040503050406030204" pitchFamily="18" charset="0"/>
                        </a:rPr>
                        <m:t>)</m:t>
                      </m:r>
                    </m:oMath>
                  </m:oMathPara>
                </a14:m>
                <a:endParaRPr lang="tr-TR" sz="1400" dirty="0"/>
              </a:p>
            </p:txBody>
          </p:sp>
        </mc:Choice>
        <mc:Fallback xmlns="">
          <p:sp>
            <p:nvSpPr>
              <p:cNvPr id="19" name="Metin kutusu 18"/>
              <p:cNvSpPr txBox="1">
                <a:spLocks noRot="1" noChangeAspect="1" noMove="1" noResize="1" noEditPoints="1" noAdjustHandles="1" noChangeArrowheads="1" noChangeShapeType="1" noTextEdit="1"/>
              </p:cNvSpPr>
              <p:nvPr/>
            </p:nvSpPr>
            <p:spPr>
              <a:xfrm>
                <a:off x="289759" y="4766755"/>
                <a:ext cx="2461057" cy="461024"/>
              </a:xfrm>
              <a:prstGeom prst="rect">
                <a:avLst/>
              </a:prstGeom>
              <a:blipFill>
                <a:blip r:embed="rId10"/>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 name="Dikdörtgen 4"/>
              <p:cNvSpPr/>
              <p:nvPr/>
            </p:nvSpPr>
            <p:spPr>
              <a:xfrm>
                <a:off x="1631547" y="2762801"/>
                <a:ext cx="3656962" cy="6696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1600" i="1">
                          <a:latin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rPr>
                            <m:t>𝑇</m:t>
                          </m:r>
                        </m:e>
                        <m:sub>
                          <m:r>
                            <a:rPr lang="tr-TR" sz="1600" i="1">
                              <a:latin typeface="Cambria Math" panose="02040503050406030204" pitchFamily="18" charset="0"/>
                            </a:rPr>
                            <m:t>𝐵𝐸</m:t>
                          </m:r>
                        </m:sub>
                      </m:sSub>
                      <m:f>
                        <m:fPr>
                          <m:ctrlPr>
                            <a:rPr lang="tr-TR" sz="1600" i="1">
                              <a:latin typeface="Cambria Math" panose="02040503050406030204" pitchFamily="18" charset="0"/>
                            </a:rPr>
                          </m:ctrlPr>
                        </m:fPr>
                        <m:num>
                          <m:r>
                            <a:rPr lang="tr-TR" sz="1600" i="1">
                              <a:latin typeface="Cambria Math" panose="02040503050406030204" pitchFamily="18" charset="0"/>
                            </a:rPr>
                            <m:t>[(0−1)</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+(2+0)</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+(2−0)</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r>
                            <a:rPr lang="tr-TR" sz="1600" i="1">
                              <a:latin typeface="Cambria Math" panose="02040503050406030204" pitchFamily="18" charset="0"/>
                            </a:rPr>
                            <m:t>] </m:t>
                          </m:r>
                        </m:num>
                        <m:den>
                          <m:rad>
                            <m:radPr>
                              <m:degHide m:val="on"/>
                              <m:ctrlPr>
                                <a:rPr lang="tr-TR" sz="1600" i="1">
                                  <a:latin typeface="Cambria Math" panose="02040503050406030204" pitchFamily="18" charset="0"/>
                                </a:rPr>
                              </m:ctrlPr>
                            </m:radPr>
                            <m:deg/>
                            <m:e>
                              <m:sSup>
                                <m:sSupPr>
                                  <m:ctrlPr>
                                    <a:rPr lang="tr-TR" sz="1600" i="1">
                                      <a:latin typeface="Cambria Math" panose="02040503050406030204" pitchFamily="18" charset="0"/>
                                    </a:rPr>
                                  </m:ctrlPr>
                                </m:sSupPr>
                                <m:e>
                                  <m:r>
                                    <a:rPr lang="tr-TR" sz="1600" i="1">
                                      <a:latin typeface="Cambria Math" panose="02040503050406030204" pitchFamily="18" charset="0"/>
                                    </a:rPr>
                                    <m:t>1</m:t>
                                  </m:r>
                                </m:e>
                                <m:sup>
                                  <m:r>
                                    <a:rPr lang="tr-TR" sz="1600" i="1">
                                      <a:latin typeface="Cambria Math" panose="02040503050406030204" pitchFamily="18" charset="0"/>
                                    </a:rPr>
                                    <m:t>2</m:t>
                                  </m:r>
                                </m:sup>
                              </m:sSup>
                              <m:r>
                                <a:rPr lang="tr-TR" sz="1600" i="1">
                                  <a:latin typeface="Cambria Math" panose="02040503050406030204" pitchFamily="18" charset="0"/>
                                </a:rPr>
                                <m:t>+</m:t>
                              </m:r>
                              <m:sSup>
                                <m:sSupPr>
                                  <m:ctrlPr>
                                    <a:rPr lang="tr-TR" sz="1600" i="1">
                                      <a:latin typeface="Cambria Math" panose="02040503050406030204" pitchFamily="18" charset="0"/>
                                    </a:rPr>
                                  </m:ctrlPr>
                                </m:sSupPr>
                                <m:e>
                                  <m:r>
                                    <a:rPr lang="tr-TR" sz="1600" i="1">
                                      <a:latin typeface="Cambria Math" panose="02040503050406030204" pitchFamily="18" charset="0"/>
                                    </a:rPr>
                                    <m:t>2</m:t>
                                  </m:r>
                                </m:e>
                                <m:sup>
                                  <m:r>
                                    <a:rPr lang="tr-TR" sz="1600" i="1">
                                      <a:latin typeface="Cambria Math" panose="02040503050406030204" pitchFamily="18" charset="0"/>
                                    </a:rPr>
                                    <m:t>2</m:t>
                                  </m:r>
                                </m:sup>
                              </m:sSup>
                              <m:r>
                                <a:rPr lang="tr-TR" sz="1600" i="1">
                                  <a:latin typeface="Cambria Math" panose="02040503050406030204" pitchFamily="18" charset="0"/>
                                </a:rPr>
                                <m:t>+</m:t>
                              </m:r>
                              <m:sSup>
                                <m:sSupPr>
                                  <m:ctrlPr>
                                    <a:rPr lang="tr-TR" sz="1600" i="1">
                                      <a:latin typeface="Cambria Math" panose="02040503050406030204" pitchFamily="18" charset="0"/>
                                    </a:rPr>
                                  </m:ctrlPr>
                                </m:sSupPr>
                                <m:e>
                                  <m:r>
                                    <a:rPr lang="tr-TR" sz="1600" i="1">
                                      <a:latin typeface="Cambria Math" panose="02040503050406030204" pitchFamily="18" charset="0"/>
                                    </a:rPr>
                                    <m:t>2</m:t>
                                  </m:r>
                                </m:e>
                                <m:sup>
                                  <m:r>
                                    <a:rPr lang="tr-TR" sz="1600" i="1">
                                      <a:latin typeface="Cambria Math" panose="02040503050406030204" pitchFamily="18" charset="0"/>
                                    </a:rPr>
                                    <m:t>2</m:t>
                                  </m:r>
                                </m:sup>
                              </m:sSup>
                            </m:e>
                          </m:rad>
                        </m:den>
                      </m:f>
                    </m:oMath>
                  </m:oMathPara>
                </a14:m>
                <a:endParaRPr lang="tr-TR" sz="1600" dirty="0"/>
              </a:p>
            </p:txBody>
          </p:sp>
        </mc:Choice>
        <mc:Fallback xmlns="">
          <p:sp>
            <p:nvSpPr>
              <p:cNvPr id="5" name="Dikdörtgen 4"/>
              <p:cNvSpPr>
                <a:spLocks noRot="1" noChangeAspect="1" noMove="1" noResize="1" noEditPoints="1" noAdjustHandles="1" noChangeArrowheads="1" noChangeShapeType="1" noTextEdit="1"/>
              </p:cNvSpPr>
              <p:nvPr/>
            </p:nvSpPr>
            <p:spPr>
              <a:xfrm>
                <a:off x="1631547" y="2762801"/>
                <a:ext cx="3656962" cy="669607"/>
              </a:xfrm>
              <a:prstGeom prst="rect">
                <a:avLst/>
              </a:prstGeom>
              <a:blipFill>
                <a:blip r:embed="rId11"/>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 name="Dikdörtgen 5"/>
              <p:cNvSpPr/>
              <p:nvPr/>
            </p:nvSpPr>
            <p:spPr>
              <a:xfrm>
                <a:off x="1730287" y="4009519"/>
                <a:ext cx="3819892" cy="6696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1600" i="1">
                          <a:latin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rPr>
                            <m:t>𝑇</m:t>
                          </m:r>
                        </m:e>
                        <m:sub>
                          <m:r>
                            <a:rPr lang="tr-TR" sz="1600" i="1">
                              <a:latin typeface="Cambria Math" panose="02040503050406030204" pitchFamily="18" charset="0"/>
                            </a:rPr>
                            <m:t>𝐵𝐷</m:t>
                          </m:r>
                        </m:sub>
                      </m:sSub>
                      <m:f>
                        <m:fPr>
                          <m:ctrlPr>
                            <a:rPr lang="tr-TR" sz="1600" i="1">
                              <a:latin typeface="Cambria Math" panose="02040503050406030204" pitchFamily="18" charset="0"/>
                            </a:rPr>
                          </m:ctrlPr>
                        </m:fPr>
                        <m:num>
                          <m:r>
                            <a:rPr lang="tr-TR" sz="1600" i="1">
                              <a:latin typeface="Cambria Math" panose="02040503050406030204" pitchFamily="18" charset="0"/>
                            </a:rPr>
                            <m:t>[(0−1)</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+(2−0)</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+(−3−0)</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r>
                            <a:rPr lang="tr-TR" sz="1600" i="1">
                              <a:latin typeface="Cambria Math" panose="02040503050406030204" pitchFamily="18" charset="0"/>
                            </a:rPr>
                            <m:t>] </m:t>
                          </m:r>
                        </m:num>
                        <m:den>
                          <m:rad>
                            <m:radPr>
                              <m:degHide m:val="on"/>
                              <m:ctrlPr>
                                <a:rPr lang="tr-TR" sz="1600" i="1">
                                  <a:latin typeface="Cambria Math" panose="02040503050406030204" pitchFamily="18" charset="0"/>
                                </a:rPr>
                              </m:ctrlPr>
                            </m:radPr>
                            <m:deg/>
                            <m:e>
                              <m:sSup>
                                <m:sSupPr>
                                  <m:ctrlPr>
                                    <a:rPr lang="tr-TR" sz="1600" i="1">
                                      <a:latin typeface="Cambria Math" panose="02040503050406030204" pitchFamily="18" charset="0"/>
                                    </a:rPr>
                                  </m:ctrlPr>
                                </m:sSupPr>
                                <m:e>
                                  <m:r>
                                    <a:rPr lang="tr-TR" sz="1600" i="1">
                                      <a:latin typeface="Cambria Math" panose="02040503050406030204" pitchFamily="18" charset="0"/>
                                    </a:rPr>
                                    <m:t>1</m:t>
                                  </m:r>
                                </m:e>
                                <m:sup>
                                  <m:r>
                                    <a:rPr lang="tr-TR" sz="1600" i="1">
                                      <a:latin typeface="Cambria Math" panose="02040503050406030204" pitchFamily="18" charset="0"/>
                                    </a:rPr>
                                    <m:t>2</m:t>
                                  </m:r>
                                </m:sup>
                              </m:sSup>
                              <m:r>
                                <a:rPr lang="tr-TR" sz="1600" i="1">
                                  <a:latin typeface="Cambria Math" panose="02040503050406030204" pitchFamily="18" charset="0"/>
                                </a:rPr>
                                <m:t>+</m:t>
                              </m:r>
                              <m:sSup>
                                <m:sSupPr>
                                  <m:ctrlPr>
                                    <a:rPr lang="tr-TR" sz="1600" i="1">
                                      <a:latin typeface="Cambria Math" panose="02040503050406030204" pitchFamily="18" charset="0"/>
                                    </a:rPr>
                                  </m:ctrlPr>
                                </m:sSupPr>
                                <m:e>
                                  <m:r>
                                    <a:rPr lang="tr-TR" sz="1600" i="1">
                                      <a:latin typeface="Cambria Math" panose="02040503050406030204" pitchFamily="18" charset="0"/>
                                    </a:rPr>
                                    <m:t>2</m:t>
                                  </m:r>
                                </m:e>
                                <m:sup>
                                  <m:r>
                                    <a:rPr lang="tr-TR" sz="1600" i="1">
                                      <a:latin typeface="Cambria Math" panose="02040503050406030204" pitchFamily="18" charset="0"/>
                                    </a:rPr>
                                    <m:t>2</m:t>
                                  </m:r>
                                </m:sup>
                              </m:sSup>
                              <m:r>
                                <a:rPr lang="tr-TR" sz="1600" i="1">
                                  <a:latin typeface="Cambria Math" panose="02040503050406030204" pitchFamily="18" charset="0"/>
                                </a:rPr>
                                <m:t>+</m:t>
                              </m:r>
                              <m:sSup>
                                <m:sSupPr>
                                  <m:ctrlPr>
                                    <a:rPr lang="tr-TR" sz="1600" i="1">
                                      <a:latin typeface="Cambria Math" panose="02040503050406030204" pitchFamily="18" charset="0"/>
                                    </a:rPr>
                                  </m:ctrlPr>
                                </m:sSupPr>
                                <m:e>
                                  <m:r>
                                    <a:rPr lang="tr-TR" sz="1600" i="1">
                                      <a:latin typeface="Cambria Math" panose="02040503050406030204" pitchFamily="18" charset="0"/>
                                    </a:rPr>
                                    <m:t>3</m:t>
                                  </m:r>
                                </m:e>
                                <m:sup>
                                  <m:r>
                                    <a:rPr lang="tr-TR" sz="1600" i="1">
                                      <a:latin typeface="Cambria Math" panose="02040503050406030204" pitchFamily="18" charset="0"/>
                                    </a:rPr>
                                    <m:t>2</m:t>
                                  </m:r>
                                </m:sup>
                              </m:sSup>
                            </m:e>
                          </m:rad>
                        </m:den>
                      </m:f>
                    </m:oMath>
                  </m:oMathPara>
                </a14:m>
                <a:endParaRPr lang="tr-TR" sz="1600" dirty="0"/>
              </a:p>
            </p:txBody>
          </p:sp>
        </mc:Choice>
        <mc:Fallback xmlns="">
          <p:sp>
            <p:nvSpPr>
              <p:cNvPr id="6" name="Dikdörtgen 5"/>
              <p:cNvSpPr>
                <a:spLocks noRot="1" noChangeAspect="1" noMove="1" noResize="1" noEditPoints="1" noAdjustHandles="1" noChangeArrowheads="1" noChangeShapeType="1" noTextEdit="1"/>
              </p:cNvSpPr>
              <p:nvPr/>
            </p:nvSpPr>
            <p:spPr>
              <a:xfrm>
                <a:off x="1730287" y="4009519"/>
                <a:ext cx="3819892" cy="669607"/>
              </a:xfrm>
              <a:prstGeom prst="rect">
                <a:avLst/>
              </a:prstGeom>
              <a:blipFill>
                <a:blip r:embed="rId12"/>
                <a:stretch>
                  <a:fillRect/>
                </a:stretch>
              </a:blipFill>
            </p:spPr>
            <p:txBody>
              <a:bodyPr/>
              <a:lstStyle/>
              <a:p>
                <a:r>
                  <a:rPr lang="tr-TR">
                    <a:noFill/>
                  </a:rPr>
                  <a:t> </a:t>
                </a:r>
              </a:p>
            </p:txBody>
          </p:sp>
        </mc:Fallback>
      </mc:AlternateContent>
      <p:grpSp>
        <p:nvGrpSpPr>
          <p:cNvPr id="13" name="Grup 12"/>
          <p:cNvGrpSpPr/>
          <p:nvPr/>
        </p:nvGrpSpPr>
        <p:grpSpPr>
          <a:xfrm>
            <a:off x="5288509" y="387826"/>
            <a:ext cx="3619500" cy="2419350"/>
            <a:chOff x="5288509" y="403430"/>
            <a:chExt cx="3619500" cy="2419350"/>
          </a:xfrm>
        </p:grpSpPr>
        <p:pic>
          <p:nvPicPr>
            <p:cNvPr id="2" name="Resim 1"/>
            <p:cNvPicPr>
              <a:picLocks noChangeAspect="1"/>
            </p:cNvPicPr>
            <p:nvPr/>
          </p:nvPicPr>
          <p:blipFill>
            <a:blip r:embed="rId13"/>
            <a:stretch>
              <a:fillRect/>
            </a:stretch>
          </p:blipFill>
          <p:spPr>
            <a:xfrm>
              <a:off x="5288509" y="403430"/>
              <a:ext cx="3619500" cy="2419350"/>
            </a:xfrm>
            <a:prstGeom prst="rect">
              <a:avLst/>
            </a:prstGeom>
          </p:spPr>
        </p:pic>
        <p:cxnSp>
          <p:nvCxnSpPr>
            <p:cNvPr id="10" name="Düz Bağlayıcı 9"/>
            <p:cNvCxnSpPr/>
            <p:nvPr/>
          </p:nvCxnSpPr>
          <p:spPr>
            <a:xfrm flipH="1" flipV="1">
              <a:off x="7164288" y="1319426"/>
              <a:ext cx="792088" cy="636482"/>
            </a:xfrm>
            <a:prstGeom prst="line">
              <a:avLst/>
            </a:prstGeom>
            <a:ln>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sp>
          <p:nvSpPr>
            <p:cNvPr id="12" name="Metin kutusu 11"/>
            <p:cNvSpPr txBox="1"/>
            <p:nvPr/>
          </p:nvSpPr>
          <p:spPr>
            <a:xfrm>
              <a:off x="6960240" y="1186384"/>
              <a:ext cx="276038" cy="369332"/>
            </a:xfrm>
            <a:prstGeom prst="rect">
              <a:avLst/>
            </a:prstGeom>
            <a:noFill/>
          </p:spPr>
          <p:txBody>
            <a:bodyPr wrap="none" rtlCol="0">
              <a:spAutoFit/>
            </a:bodyPr>
            <a:lstStyle/>
            <a:p>
              <a:r>
                <a:rPr lang="tr-TR" dirty="0"/>
                <a:t>z</a:t>
              </a:r>
            </a:p>
          </p:txBody>
        </p:sp>
      </p:grpSp>
    </p:spTree>
    <p:extLst>
      <p:ext uri="{BB962C8B-B14F-4D97-AF65-F5344CB8AC3E}">
        <p14:creationId xmlns:p14="http://schemas.microsoft.com/office/powerpoint/2010/main" val="713365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par>
                                <p:cTn id="15" presetID="22" presetClass="entr" presetSubtype="8"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anim calcmode="lin" valueType="num">
                                      <p:cBhvr>
                                        <p:cTn id="35" dur="500" fill="hold"/>
                                        <p:tgtEl>
                                          <p:spTgt spid="5"/>
                                        </p:tgtEl>
                                        <p:attrNameLst>
                                          <p:attrName>ppt_x</p:attrName>
                                        </p:attrNameLst>
                                      </p:cBhvr>
                                      <p:tavLst>
                                        <p:tav tm="0">
                                          <p:val>
                                            <p:strVal val="#ppt_x"/>
                                          </p:val>
                                        </p:tav>
                                        <p:tav tm="100000">
                                          <p:val>
                                            <p:strVal val="#ppt_x"/>
                                          </p:val>
                                        </p:tav>
                                      </p:tavLst>
                                    </p:anim>
                                    <p:anim calcmode="lin" valueType="num">
                                      <p:cBhvr>
                                        <p:cTn id="3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anim calcmode="lin" valueType="num">
                                      <p:cBhvr>
                                        <p:cTn id="49" dur="500" fill="hold"/>
                                        <p:tgtEl>
                                          <p:spTgt spid="18"/>
                                        </p:tgtEl>
                                        <p:attrNameLst>
                                          <p:attrName>ppt_x</p:attrName>
                                        </p:attrNameLst>
                                      </p:cBhvr>
                                      <p:tavLst>
                                        <p:tav tm="0">
                                          <p:val>
                                            <p:strVal val="#ppt_x"/>
                                          </p:val>
                                        </p:tav>
                                        <p:tav tm="100000">
                                          <p:val>
                                            <p:strVal val="#ppt_x"/>
                                          </p:val>
                                        </p:tav>
                                      </p:tavLst>
                                    </p:anim>
                                    <p:anim calcmode="lin" valueType="num">
                                      <p:cBhvr>
                                        <p:cTn id="5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anim calcmode="lin" valueType="num">
                                      <p:cBhvr>
                                        <p:cTn id="56" dur="500" fill="hold"/>
                                        <p:tgtEl>
                                          <p:spTgt spid="6"/>
                                        </p:tgtEl>
                                        <p:attrNameLst>
                                          <p:attrName>ppt_x</p:attrName>
                                        </p:attrNameLst>
                                      </p:cBhvr>
                                      <p:tavLst>
                                        <p:tav tm="0">
                                          <p:val>
                                            <p:strVal val="#ppt_x"/>
                                          </p:val>
                                        </p:tav>
                                        <p:tav tm="100000">
                                          <p:val>
                                            <p:strVal val="#ppt_x"/>
                                          </p:val>
                                        </p:tav>
                                      </p:tavLst>
                                    </p:anim>
                                    <p:anim calcmode="lin" valueType="num">
                                      <p:cBhvr>
                                        <p:cTn id="5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anim calcmode="lin" valueType="num">
                                      <p:cBhvr>
                                        <p:cTn id="63" dur="500" fill="hold"/>
                                        <p:tgtEl>
                                          <p:spTgt spid="19"/>
                                        </p:tgtEl>
                                        <p:attrNameLst>
                                          <p:attrName>ppt_x</p:attrName>
                                        </p:attrNameLst>
                                      </p:cBhvr>
                                      <p:tavLst>
                                        <p:tav tm="0">
                                          <p:val>
                                            <p:strVal val="#ppt_x"/>
                                          </p:val>
                                        </p:tav>
                                        <p:tav tm="100000">
                                          <p:val>
                                            <p:strVal val="#ppt_x"/>
                                          </p:val>
                                        </p:tav>
                                      </p:tavLst>
                                    </p:anim>
                                    <p:anim calcmode="lin" valueType="num">
                                      <p:cBhvr>
                                        <p:cTn id="6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fade">
                                      <p:cBhvr>
                                        <p:cTn id="69" dur="500"/>
                                        <p:tgtEl>
                                          <p:spTgt spid="58"/>
                                        </p:tgtEl>
                                      </p:cBhvr>
                                    </p:animEffect>
                                    <p:anim calcmode="lin" valueType="num">
                                      <p:cBhvr>
                                        <p:cTn id="70" dur="500" fill="hold"/>
                                        <p:tgtEl>
                                          <p:spTgt spid="58"/>
                                        </p:tgtEl>
                                        <p:attrNameLst>
                                          <p:attrName>ppt_x</p:attrName>
                                        </p:attrNameLst>
                                      </p:cBhvr>
                                      <p:tavLst>
                                        <p:tav tm="0">
                                          <p:val>
                                            <p:strVal val="#ppt_x"/>
                                          </p:val>
                                        </p:tav>
                                        <p:tav tm="100000">
                                          <p:val>
                                            <p:strVal val="#ppt_x"/>
                                          </p:val>
                                        </p:tav>
                                      </p:tavLst>
                                    </p:anim>
                                    <p:anim calcmode="lin" valueType="num">
                                      <p:cBhvr>
                                        <p:cTn id="71" dur="5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fade">
                                      <p:cBhvr>
                                        <p:cTn id="76" dur="500"/>
                                        <p:tgtEl>
                                          <p:spTgt spid="60"/>
                                        </p:tgtEl>
                                      </p:cBhvr>
                                    </p:animEffect>
                                    <p:anim calcmode="lin" valueType="num">
                                      <p:cBhvr>
                                        <p:cTn id="77" dur="500" fill="hold"/>
                                        <p:tgtEl>
                                          <p:spTgt spid="60"/>
                                        </p:tgtEl>
                                        <p:attrNameLst>
                                          <p:attrName>ppt_x</p:attrName>
                                        </p:attrNameLst>
                                      </p:cBhvr>
                                      <p:tavLst>
                                        <p:tav tm="0">
                                          <p:val>
                                            <p:strVal val="#ppt_x"/>
                                          </p:val>
                                        </p:tav>
                                        <p:tav tm="100000">
                                          <p:val>
                                            <p:strVal val="#ppt_x"/>
                                          </p:val>
                                        </p:tav>
                                      </p:tavLst>
                                    </p:anim>
                                    <p:anim calcmode="lin" valueType="num">
                                      <p:cBhvr>
                                        <p:cTn id="78"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58" grpId="0"/>
      <p:bldP spid="60" grpId="0"/>
      <p:bldP spid="3" grpId="0"/>
      <p:bldP spid="15" grpId="0"/>
      <p:bldP spid="17" grpId="0"/>
      <p:bldP spid="18" grpId="0"/>
      <p:bldP spid="19" grpId="0"/>
      <p:bldP spid="5" grpId="0"/>
      <p:bldP spid="6"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ltbilgi Yer Tutucusu 7"/>
          <p:cNvSpPr>
            <a:spLocks noGrp="1"/>
          </p:cNvSpPr>
          <p:nvPr>
            <p:ph type="ftr" sz="quarter" idx="11"/>
          </p:nvPr>
        </p:nvSpPr>
        <p:spPr/>
        <p:txBody>
          <a:bodyPr/>
          <a:lstStyle/>
          <a:p>
            <a:r>
              <a:rPr lang="tr-TR"/>
              <a:t>Mühendislik Mekaniği</a:t>
            </a:r>
          </a:p>
        </p:txBody>
      </p:sp>
      <p:sp>
        <p:nvSpPr>
          <p:cNvPr id="9" name="Slayt Numarası Yer Tutucusu 8"/>
          <p:cNvSpPr>
            <a:spLocks noGrp="1"/>
          </p:cNvSpPr>
          <p:nvPr>
            <p:ph type="sldNum" sz="quarter" idx="12"/>
          </p:nvPr>
        </p:nvSpPr>
        <p:spPr/>
        <p:txBody>
          <a:bodyPr/>
          <a:lstStyle/>
          <a:p>
            <a:fld id="{60FF87A7-9A7A-4B3D-9625-8440EC4947F9}" type="slidenum">
              <a:rPr lang="tr-TR" smtClean="0"/>
              <a:pPr/>
              <a:t>163</a:t>
            </a:fld>
            <a:endParaRPr lang="tr-TR"/>
          </a:p>
        </p:txBody>
      </p:sp>
      <p:sp>
        <p:nvSpPr>
          <p:cNvPr id="24" name="Sağ Ayraç 23"/>
          <p:cNvSpPr/>
          <p:nvPr/>
        </p:nvSpPr>
        <p:spPr>
          <a:xfrm>
            <a:off x="3348044" y="5250360"/>
            <a:ext cx="224525" cy="9377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55" name="Metin kutusu 54"/>
              <p:cNvSpPr txBox="1"/>
              <p:nvPr/>
            </p:nvSpPr>
            <p:spPr>
              <a:xfrm>
                <a:off x="115840" y="4800561"/>
                <a:ext cx="2904128" cy="312458"/>
              </a:xfrm>
              <a:prstGeom prst="rect">
                <a:avLst/>
              </a:prstGeom>
              <a:noFill/>
            </p:spPr>
            <p:txBody>
              <a:bodyPr wrap="none" lIns="0" tIns="0" rIns="0" bIns="0" rtlCol="0">
                <a:spAutoFit/>
              </a:bodyPr>
              <a:lstStyle/>
              <a:p>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𝑅</m:t>
                        </m:r>
                      </m:e>
                    </m:acc>
                    <m:r>
                      <a:rPr lang="tr-TR" i="1" smtClean="0">
                        <a:latin typeface="Cambria Math" panose="02040503050406030204" pitchFamily="18" charset="0"/>
                      </a:rPr>
                      <m:t>=</m:t>
                    </m:r>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𝐹</m:t>
                                </m:r>
                              </m:e>
                            </m:acc>
                          </m:e>
                          <m:sub>
                            <m:r>
                              <a:rPr lang="tr-TR" b="0" i="1" smtClean="0">
                                <a:latin typeface="Cambria Math" panose="02040503050406030204" pitchFamily="18" charset="0"/>
                              </a:rPr>
                              <m:t>𝑖</m:t>
                            </m:r>
                          </m:sub>
                        </m:sSub>
                        <m:r>
                          <a:rPr lang="tr-TR" b="0" i="1" smtClean="0">
                            <a:latin typeface="Cambria Math" panose="02040503050406030204" pitchFamily="18" charset="0"/>
                          </a:rPr>
                          <m:t>=</m:t>
                        </m:r>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𝐴</m:t>
                            </m:r>
                          </m:e>
                        </m:acc>
                        <m:r>
                          <a:rPr lang="tr-TR" b="0" i="1" smtClean="0">
                            <a:latin typeface="Cambria Math" panose="02040503050406030204" pitchFamily="18" charset="0"/>
                          </a:rPr>
                          <m:t>+</m:t>
                        </m:r>
                        <m:acc>
                          <m:accPr>
                            <m:chr m:val="⃗"/>
                            <m:ctrlPr>
                              <a:rPr lang="tr-TR" b="0" i="1" smtClean="0">
                                <a:latin typeface="Cambria Math" panose="02040503050406030204" pitchFamily="18" charset="0"/>
                              </a:rPr>
                            </m:ctrlPr>
                          </m:accPr>
                          <m:e>
                            <m:sSub>
                              <m:sSubPr>
                                <m:ctrlPr>
                                  <a:rPr lang="tr-TR" b="0" i="1" smtClean="0">
                                    <a:latin typeface="Cambria Math" panose="02040503050406030204" pitchFamily="18" charset="0"/>
                                  </a:rPr>
                                </m:ctrlPr>
                              </m:sSubPr>
                              <m:e>
                                <m:r>
                                  <a:rPr lang="tr-TR" b="0" i="1" smtClean="0">
                                    <a:latin typeface="Cambria Math" panose="02040503050406030204" pitchFamily="18" charset="0"/>
                                  </a:rPr>
                                  <m:t>𝑇</m:t>
                                </m:r>
                              </m:e>
                              <m:sub>
                                <m:r>
                                  <a:rPr lang="tr-TR" b="0" i="1" smtClean="0">
                                    <a:latin typeface="Cambria Math" panose="02040503050406030204" pitchFamily="18" charset="0"/>
                                  </a:rPr>
                                  <m:t>𝐵𝐷</m:t>
                                </m:r>
                              </m:sub>
                            </m:sSub>
                          </m:e>
                        </m:acc>
                      </m:e>
                    </m:nary>
                  </m:oMath>
                </a14:m>
                <a:r>
                  <a:rPr lang="tr-TR" dirty="0"/>
                  <a:t>+</a:t>
                </a:r>
                <a14:m>
                  <m:oMath xmlns:m="http://schemas.openxmlformats.org/officeDocument/2006/math">
                    <m:acc>
                      <m:accPr>
                        <m:chr m:val="⃗"/>
                        <m:ctrlPr>
                          <a:rPr lang="tr-TR" i="1">
                            <a:latin typeface="Cambria Math" panose="02040503050406030204" pitchFamily="18" charset="0"/>
                          </a:rPr>
                        </m:ctrlPr>
                      </m:accPr>
                      <m:e>
                        <m:sSub>
                          <m:sSubPr>
                            <m:ctrlPr>
                              <a:rPr lang="tr-TR" i="1" smtClean="0">
                                <a:latin typeface="Cambria Math" panose="02040503050406030204" pitchFamily="18" charset="0"/>
                              </a:rPr>
                            </m:ctrlPr>
                          </m:sSubPr>
                          <m:e>
                            <m:r>
                              <a:rPr lang="tr-TR" i="1">
                                <a:latin typeface="Cambria Math" panose="02040503050406030204" pitchFamily="18" charset="0"/>
                              </a:rPr>
                              <m:t>𝑇</m:t>
                            </m:r>
                          </m:e>
                          <m:sub>
                            <m:r>
                              <a:rPr lang="tr-TR" i="1">
                                <a:latin typeface="Cambria Math" panose="02040503050406030204" pitchFamily="18" charset="0"/>
                              </a:rPr>
                              <m:t>𝐵</m:t>
                            </m:r>
                            <m:r>
                              <a:rPr lang="tr-TR" b="0" i="1" smtClean="0">
                                <a:latin typeface="Cambria Math" panose="02040503050406030204" pitchFamily="18" charset="0"/>
                              </a:rPr>
                              <m:t>𝐸</m:t>
                            </m:r>
                          </m:sub>
                        </m:sSub>
                      </m:e>
                    </m:acc>
                    <m:r>
                      <a:rPr lang="tr-TR" b="0" i="1" smtClean="0">
                        <a:latin typeface="Cambria Math" panose="02040503050406030204" pitchFamily="18" charset="0"/>
                      </a:rPr>
                      <m:t>+</m:t>
                    </m:r>
                    <m:acc>
                      <m:accPr>
                        <m:chr m:val="⃗"/>
                        <m:ctrlPr>
                          <a:rPr lang="tr-TR" i="1">
                            <a:latin typeface="Cambria Math" panose="02040503050406030204" pitchFamily="18" charset="0"/>
                          </a:rPr>
                        </m:ctrlPr>
                      </m:accPr>
                      <m:e>
                        <m:r>
                          <a:rPr lang="tr-TR" i="1">
                            <a:latin typeface="Cambria Math" panose="02040503050406030204" pitchFamily="18" charset="0"/>
                          </a:rPr>
                          <m:t>𝑊</m:t>
                        </m:r>
                      </m:e>
                    </m:acc>
                  </m:oMath>
                </a14:m>
                <a:endParaRPr lang="tr-TR" dirty="0"/>
              </a:p>
            </p:txBody>
          </p:sp>
        </mc:Choice>
        <mc:Fallback xmlns="">
          <p:sp>
            <p:nvSpPr>
              <p:cNvPr id="55" name="Metin kutusu 54"/>
              <p:cNvSpPr txBox="1">
                <a:spLocks noRot="1" noChangeAspect="1" noMove="1" noResize="1" noEditPoints="1" noAdjustHandles="1" noChangeArrowheads="1" noChangeShapeType="1" noTextEdit="1"/>
              </p:cNvSpPr>
              <p:nvPr/>
            </p:nvSpPr>
            <p:spPr>
              <a:xfrm>
                <a:off x="115840" y="4800561"/>
                <a:ext cx="2904128" cy="312458"/>
              </a:xfrm>
              <a:prstGeom prst="rect">
                <a:avLst/>
              </a:prstGeom>
              <a:blipFill>
                <a:blip r:embed="rId2"/>
                <a:stretch>
                  <a:fillRect l="-2731" t="-142308" r="-1891" b="-230769"/>
                </a:stretch>
              </a:blipFill>
            </p:spPr>
            <p:txBody>
              <a:bodyPr/>
              <a:lstStyle/>
              <a:p>
                <a:r>
                  <a:rPr lang="tr-TR">
                    <a:noFill/>
                  </a:rPr>
                  <a:t> </a:t>
                </a:r>
              </a:p>
            </p:txBody>
          </p:sp>
        </mc:Fallback>
      </mc:AlternateContent>
      <p:sp>
        <p:nvSpPr>
          <p:cNvPr id="39" name="Sağ Ayraç 38"/>
          <p:cNvSpPr/>
          <p:nvPr/>
        </p:nvSpPr>
        <p:spPr>
          <a:xfrm>
            <a:off x="5798035" y="3019923"/>
            <a:ext cx="372194" cy="140554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29" name="Dikdörtgen 28"/>
              <p:cNvSpPr/>
              <p:nvPr/>
            </p:nvSpPr>
            <p:spPr>
              <a:xfrm>
                <a:off x="499797" y="5265898"/>
                <a:ext cx="323678" cy="369332"/>
              </a:xfrm>
              <a:prstGeom prst="rect">
                <a:avLst/>
              </a:prstGeom>
            </p:spPr>
            <p:txBody>
              <a:bodyPr wrap="none">
                <a:spAutoFit/>
              </a:bodyPr>
              <a:lstStyle/>
              <a:p>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𝑖</m:t>
                        </m:r>
                      </m:e>
                    </m:acc>
                  </m:oMath>
                </a14:m>
                <a:r>
                  <a:rPr lang="tr-TR" dirty="0"/>
                  <a:t>:</a:t>
                </a:r>
              </a:p>
            </p:txBody>
          </p:sp>
        </mc:Choice>
        <mc:Fallback xmlns="">
          <p:sp>
            <p:nvSpPr>
              <p:cNvPr id="29" name="Dikdörtgen 28"/>
              <p:cNvSpPr>
                <a:spLocks noRot="1" noChangeAspect="1" noMove="1" noResize="1" noEditPoints="1" noAdjustHandles="1" noChangeArrowheads="1" noChangeShapeType="1" noTextEdit="1"/>
              </p:cNvSpPr>
              <p:nvPr/>
            </p:nvSpPr>
            <p:spPr>
              <a:xfrm>
                <a:off x="499797" y="5265898"/>
                <a:ext cx="323678" cy="369332"/>
              </a:xfrm>
              <a:prstGeom prst="rect">
                <a:avLst/>
              </a:prstGeom>
              <a:blipFill>
                <a:blip r:embed="rId3"/>
                <a:stretch>
                  <a:fillRect l="-9434" t="-23333" r="-13208" b="-266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1" name="Dikdörtgen 30"/>
              <p:cNvSpPr/>
              <p:nvPr/>
            </p:nvSpPr>
            <p:spPr>
              <a:xfrm>
                <a:off x="901162" y="5234917"/>
                <a:ext cx="1740798" cy="369332"/>
              </a:xfrm>
              <a:prstGeom prst="rect">
                <a:avLst/>
              </a:prstGeom>
            </p:spPr>
            <p:txBody>
              <a:bodyPr wrap="none">
                <a:spAutoFit/>
              </a:bodyPr>
              <a:lstStyle/>
              <a:p>
                <a14:m>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rPr>
                          <m:t>𝐴</m:t>
                        </m:r>
                      </m:e>
                      <m:sub>
                        <m:r>
                          <a:rPr lang="tr-TR" i="1">
                            <a:latin typeface="Cambria Math" panose="02040503050406030204" pitchFamily="18" charset="0"/>
                          </a:rPr>
                          <m:t>𝑥</m:t>
                        </m:r>
                      </m:sub>
                    </m:sSub>
                    <m:r>
                      <a:rPr lang="tr-TR" i="1">
                        <a:latin typeface="Cambria Math" panose="02040503050406030204" pitchFamily="18" charset="0"/>
                      </a:rPr>
                      <m:t>−</m:t>
                    </m:r>
                    <m:r>
                      <a:rPr lang="tr-TR" b="0" i="1" smtClean="0">
                        <a:latin typeface="Cambria Math" panose="02040503050406030204" pitchFamily="18" charset="0"/>
                      </a:rPr>
                      <m:t>4</m:t>
                    </m:r>
                    <m:r>
                      <a:rPr lang="tr-TR" i="1">
                        <a:latin typeface="Cambria Math" panose="02040503050406030204" pitchFamily="18" charset="0"/>
                      </a:rPr>
                      <m:t>0−</m:t>
                    </m:r>
                    <m:r>
                      <a:rPr lang="tr-TR" b="0" i="1" smtClean="0">
                        <a:latin typeface="Cambria Math" panose="02040503050406030204" pitchFamily="18" charset="0"/>
                      </a:rPr>
                      <m:t>6</m:t>
                    </m:r>
                    <m:r>
                      <a:rPr lang="tr-TR" i="1">
                        <a:latin typeface="Cambria Math" panose="02040503050406030204" pitchFamily="18" charset="0"/>
                      </a:rPr>
                      <m:t>0</m:t>
                    </m:r>
                  </m:oMath>
                </a14:m>
                <a:r>
                  <a:rPr lang="tr-TR" dirty="0"/>
                  <a:t>=0</a:t>
                </a:r>
              </a:p>
            </p:txBody>
          </p:sp>
        </mc:Choice>
        <mc:Fallback xmlns="">
          <p:sp>
            <p:nvSpPr>
              <p:cNvPr id="31" name="Dikdörtgen 30"/>
              <p:cNvSpPr>
                <a:spLocks noRot="1" noChangeAspect="1" noMove="1" noResize="1" noEditPoints="1" noAdjustHandles="1" noChangeArrowheads="1" noChangeShapeType="1" noTextEdit="1"/>
              </p:cNvSpPr>
              <p:nvPr/>
            </p:nvSpPr>
            <p:spPr>
              <a:xfrm>
                <a:off x="901162" y="5234917"/>
                <a:ext cx="1740798" cy="369332"/>
              </a:xfrm>
              <a:prstGeom prst="rect">
                <a:avLst/>
              </a:prstGeom>
              <a:blipFill>
                <a:blip r:embed="rId4"/>
                <a:stretch>
                  <a:fillRect t="-10000" r="-2105" b="-266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2" name="Dikdörtgen 41"/>
              <p:cNvSpPr/>
              <p:nvPr/>
            </p:nvSpPr>
            <p:spPr>
              <a:xfrm>
                <a:off x="475900" y="5606706"/>
                <a:ext cx="334387" cy="369332"/>
              </a:xfrm>
              <a:prstGeom prst="rect">
                <a:avLst/>
              </a:prstGeom>
            </p:spPr>
            <p:txBody>
              <a:bodyPr wrap="none">
                <a:spAutoFit/>
              </a:bodyPr>
              <a:lstStyle/>
              <a:p>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𝑗</m:t>
                        </m:r>
                      </m:e>
                    </m:acc>
                  </m:oMath>
                </a14:m>
                <a:r>
                  <a:rPr lang="tr-TR" dirty="0"/>
                  <a:t>:</a:t>
                </a:r>
              </a:p>
            </p:txBody>
          </p:sp>
        </mc:Choice>
        <mc:Fallback xmlns="">
          <p:sp>
            <p:nvSpPr>
              <p:cNvPr id="42" name="Dikdörtgen 41"/>
              <p:cNvSpPr>
                <a:spLocks noRot="1" noChangeAspect="1" noMove="1" noResize="1" noEditPoints="1" noAdjustHandles="1" noChangeArrowheads="1" noChangeShapeType="1" noTextEdit="1"/>
              </p:cNvSpPr>
              <p:nvPr/>
            </p:nvSpPr>
            <p:spPr>
              <a:xfrm>
                <a:off x="475900" y="5606706"/>
                <a:ext cx="334387" cy="369332"/>
              </a:xfrm>
              <a:prstGeom prst="rect">
                <a:avLst/>
              </a:prstGeom>
              <a:blipFill>
                <a:blip r:embed="rId5"/>
                <a:stretch>
                  <a:fillRect l="-3636" t="-23333" r="-16364" b="-266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3" name="Dikdörtgen 42"/>
              <p:cNvSpPr/>
              <p:nvPr/>
            </p:nvSpPr>
            <p:spPr>
              <a:xfrm>
                <a:off x="847372" y="5584777"/>
                <a:ext cx="2537105" cy="391261"/>
              </a:xfrm>
              <a:prstGeom prst="rect">
                <a:avLst/>
              </a:prstGeom>
            </p:spPr>
            <p:txBody>
              <a:bodyPr wrap="none">
                <a:spAutoFit/>
              </a:bodyPr>
              <a:lstStyle/>
              <a:p>
                <a14:m>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rPr>
                          <m:t>𝐴</m:t>
                        </m:r>
                      </m:e>
                      <m:sub>
                        <m:r>
                          <a:rPr lang="tr-TR" b="0" i="1" smtClean="0">
                            <a:latin typeface="Cambria Math" panose="02040503050406030204" pitchFamily="18" charset="0"/>
                          </a:rPr>
                          <m:t>𝑦</m:t>
                        </m:r>
                      </m:sub>
                    </m:sSub>
                    <m:r>
                      <a:rPr lang="tr-TR" b="0" i="1" smtClean="0">
                        <a:latin typeface="Cambria Math" panose="02040503050406030204" pitchFamily="18" charset="0"/>
                      </a:rPr>
                      <m:t>+80+120</m:t>
                    </m:r>
                    <m:r>
                      <a:rPr lang="tr-TR" i="1">
                        <a:latin typeface="Cambria Math" panose="02040503050406030204" pitchFamily="18" charset="0"/>
                      </a:rPr>
                      <m:t>−</m:t>
                    </m:r>
                    <m:r>
                      <a:rPr lang="tr-TR" b="0" i="1" smtClean="0">
                        <a:latin typeface="Cambria Math" panose="02040503050406030204" pitchFamily="18" charset="0"/>
                      </a:rPr>
                      <m:t>10</m:t>
                    </m:r>
                    <m:r>
                      <a:rPr lang="tr-TR" i="1">
                        <a:latin typeface="Cambria Math" panose="02040503050406030204" pitchFamily="18" charset="0"/>
                      </a:rPr>
                      <m:t>0</m:t>
                    </m:r>
                  </m:oMath>
                </a14:m>
                <a:r>
                  <a:rPr lang="tr-TR" dirty="0"/>
                  <a:t>=0</a:t>
                </a:r>
              </a:p>
            </p:txBody>
          </p:sp>
        </mc:Choice>
        <mc:Fallback xmlns="">
          <p:sp>
            <p:nvSpPr>
              <p:cNvPr id="43" name="Dikdörtgen 42"/>
              <p:cNvSpPr>
                <a:spLocks noRot="1" noChangeAspect="1" noMove="1" noResize="1" noEditPoints="1" noAdjustHandles="1" noChangeArrowheads="1" noChangeShapeType="1" noTextEdit="1"/>
              </p:cNvSpPr>
              <p:nvPr/>
            </p:nvSpPr>
            <p:spPr>
              <a:xfrm>
                <a:off x="847372" y="5584777"/>
                <a:ext cx="2537105" cy="391261"/>
              </a:xfrm>
              <a:prstGeom prst="rect">
                <a:avLst/>
              </a:prstGeom>
              <a:blipFill>
                <a:blip r:embed="rId6"/>
                <a:stretch>
                  <a:fillRect t="-6250" r="-1202" b="-2031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4" name="Dikdörtgen 43"/>
              <p:cNvSpPr/>
              <p:nvPr/>
            </p:nvSpPr>
            <p:spPr>
              <a:xfrm>
                <a:off x="416364" y="5935813"/>
                <a:ext cx="382156" cy="410305"/>
              </a:xfrm>
              <a:prstGeom prst="rect">
                <a:avLst/>
              </a:prstGeom>
            </p:spPr>
            <p:txBody>
              <a:bodyPr wrap="none">
                <a:spAutoFit/>
              </a:bodyPr>
              <a:lstStyle/>
              <a:p>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𝑘</m:t>
                        </m:r>
                      </m:e>
                    </m:acc>
                  </m:oMath>
                </a14:m>
                <a:r>
                  <a:rPr lang="tr-TR" dirty="0"/>
                  <a:t>:</a:t>
                </a:r>
              </a:p>
            </p:txBody>
          </p:sp>
        </mc:Choice>
        <mc:Fallback xmlns="">
          <p:sp>
            <p:nvSpPr>
              <p:cNvPr id="44" name="Dikdörtgen 43"/>
              <p:cNvSpPr>
                <a:spLocks noRot="1" noChangeAspect="1" noMove="1" noResize="1" noEditPoints="1" noAdjustHandles="1" noChangeArrowheads="1" noChangeShapeType="1" noTextEdit="1"/>
              </p:cNvSpPr>
              <p:nvPr/>
            </p:nvSpPr>
            <p:spPr>
              <a:xfrm>
                <a:off x="416364" y="5935813"/>
                <a:ext cx="382156" cy="410305"/>
              </a:xfrm>
              <a:prstGeom prst="rect">
                <a:avLst/>
              </a:prstGeom>
              <a:blipFill>
                <a:blip r:embed="rId7"/>
                <a:stretch>
                  <a:fillRect r="-12698" b="-2388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4" name="Dikdörtgen 33"/>
              <p:cNvSpPr/>
              <p:nvPr/>
            </p:nvSpPr>
            <p:spPr>
              <a:xfrm>
                <a:off x="867770" y="5976786"/>
                <a:ext cx="1986891" cy="369332"/>
              </a:xfrm>
              <a:prstGeom prst="rect">
                <a:avLst/>
              </a:prstGeom>
            </p:spPr>
            <p:txBody>
              <a:bodyPr wrap="none">
                <a:spAutoFit/>
              </a:bodyPr>
              <a:lstStyle/>
              <a:p>
                <a14:m>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rPr>
                          <m:t>𝐴</m:t>
                        </m:r>
                      </m:e>
                      <m:sub>
                        <m:r>
                          <a:rPr lang="tr-TR" i="1">
                            <a:latin typeface="Cambria Math" panose="02040503050406030204" pitchFamily="18" charset="0"/>
                          </a:rPr>
                          <m:t>𝑧</m:t>
                        </m:r>
                      </m:sub>
                    </m:sSub>
                    <m:r>
                      <a:rPr lang="tr-TR" b="0" i="1" smtClean="0">
                        <a:latin typeface="Cambria Math" panose="02040503050406030204" pitchFamily="18" charset="0"/>
                      </a:rPr>
                      <m:t>−12</m:t>
                    </m:r>
                    <m:r>
                      <a:rPr lang="tr-TR" i="1">
                        <a:latin typeface="Cambria Math" panose="02040503050406030204" pitchFamily="18" charset="0"/>
                      </a:rPr>
                      <m:t>0</m:t>
                    </m:r>
                    <m:r>
                      <a:rPr lang="tr-TR" b="0" i="1" smtClean="0">
                        <a:latin typeface="Cambria Math" panose="02040503050406030204" pitchFamily="18" charset="0"/>
                      </a:rPr>
                      <m:t>+12</m:t>
                    </m:r>
                    <m:r>
                      <a:rPr lang="tr-TR" i="1">
                        <a:latin typeface="Cambria Math" panose="02040503050406030204" pitchFamily="18" charset="0"/>
                      </a:rPr>
                      <m:t>0</m:t>
                    </m:r>
                  </m:oMath>
                </a14:m>
                <a:r>
                  <a:rPr lang="tr-TR" dirty="0"/>
                  <a:t>=0</a:t>
                </a:r>
              </a:p>
            </p:txBody>
          </p:sp>
        </mc:Choice>
        <mc:Fallback xmlns="">
          <p:sp>
            <p:nvSpPr>
              <p:cNvPr id="34" name="Dikdörtgen 33"/>
              <p:cNvSpPr>
                <a:spLocks noRot="1" noChangeAspect="1" noMove="1" noResize="1" noEditPoints="1" noAdjustHandles="1" noChangeArrowheads="1" noChangeShapeType="1" noTextEdit="1"/>
              </p:cNvSpPr>
              <p:nvPr/>
            </p:nvSpPr>
            <p:spPr>
              <a:xfrm>
                <a:off x="867770" y="5976786"/>
                <a:ext cx="1986891" cy="369332"/>
              </a:xfrm>
              <a:prstGeom prst="rect">
                <a:avLst/>
              </a:prstGeom>
              <a:blipFill>
                <a:blip r:embed="rId8"/>
                <a:stretch>
                  <a:fillRect t="-8197" r="-1840" b="-2459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0" name="Dikdörtgen 39"/>
              <p:cNvSpPr/>
              <p:nvPr/>
            </p:nvSpPr>
            <p:spPr>
              <a:xfrm>
                <a:off x="3775989" y="5162231"/>
                <a:ext cx="1059521" cy="369332"/>
              </a:xfrm>
              <a:prstGeom prst="rect">
                <a:avLst/>
              </a:prstGeom>
              <a:solidFill>
                <a:schemeClr val="bg2">
                  <a:lumMod val="90000"/>
                </a:schemeClr>
              </a:solidFill>
            </p:spPr>
            <p:txBody>
              <a:bodyPr wrap="none">
                <a:spAutoFit/>
              </a:bodyPr>
              <a:lstStyle/>
              <a:p>
                <a14:m>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𝐴</m:t>
                        </m:r>
                      </m:e>
                      <m:sub>
                        <m:r>
                          <a:rPr lang="tr-TR" i="1">
                            <a:latin typeface="Cambria Math" panose="02040503050406030204" pitchFamily="18" charset="0"/>
                          </a:rPr>
                          <m:t>𝑥</m:t>
                        </m:r>
                      </m:sub>
                    </m:sSub>
                  </m:oMath>
                </a14:m>
                <a:r>
                  <a:rPr lang="tr-TR" dirty="0"/>
                  <a:t>=100N</a:t>
                </a:r>
              </a:p>
            </p:txBody>
          </p:sp>
        </mc:Choice>
        <mc:Fallback xmlns="">
          <p:sp>
            <p:nvSpPr>
              <p:cNvPr id="40" name="Dikdörtgen 39"/>
              <p:cNvSpPr>
                <a:spLocks noRot="1" noChangeAspect="1" noMove="1" noResize="1" noEditPoints="1" noAdjustHandles="1" noChangeArrowheads="1" noChangeShapeType="1" noTextEdit="1"/>
              </p:cNvSpPr>
              <p:nvPr/>
            </p:nvSpPr>
            <p:spPr>
              <a:xfrm>
                <a:off x="3775989" y="5162231"/>
                <a:ext cx="1059521" cy="369332"/>
              </a:xfrm>
              <a:prstGeom prst="rect">
                <a:avLst/>
              </a:prstGeom>
              <a:blipFill>
                <a:blip r:embed="rId9"/>
                <a:stretch>
                  <a:fillRect t="-10000" r="-4598" b="-266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7" name="Dikdörtgen 46"/>
              <p:cNvSpPr/>
              <p:nvPr/>
            </p:nvSpPr>
            <p:spPr>
              <a:xfrm>
                <a:off x="3798244" y="5523583"/>
                <a:ext cx="1067152" cy="391261"/>
              </a:xfrm>
              <a:prstGeom prst="rect">
                <a:avLst/>
              </a:prstGeom>
              <a:solidFill>
                <a:schemeClr val="bg2">
                  <a:lumMod val="90000"/>
                </a:schemeClr>
              </a:solidFill>
            </p:spPr>
            <p:txBody>
              <a:bodyPr wrap="none">
                <a:spAutoFit/>
              </a:bodyPr>
              <a:lstStyle/>
              <a:p>
                <a14:m>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rPr>
                          <m:t>𝐴</m:t>
                        </m:r>
                      </m:e>
                      <m:sub>
                        <m:r>
                          <a:rPr lang="tr-TR" b="0" i="1" smtClean="0">
                            <a:latin typeface="Cambria Math" panose="02040503050406030204" pitchFamily="18" charset="0"/>
                          </a:rPr>
                          <m:t>𝑦</m:t>
                        </m:r>
                      </m:sub>
                    </m:sSub>
                  </m:oMath>
                </a14:m>
                <a:r>
                  <a:rPr lang="tr-TR" dirty="0"/>
                  <a:t>=100N</a:t>
                </a:r>
              </a:p>
            </p:txBody>
          </p:sp>
        </mc:Choice>
        <mc:Fallback xmlns="">
          <p:sp>
            <p:nvSpPr>
              <p:cNvPr id="47" name="Dikdörtgen 46"/>
              <p:cNvSpPr>
                <a:spLocks noRot="1" noChangeAspect="1" noMove="1" noResize="1" noEditPoints="1" noAdjustHandles="1" noChangeArrowheads="1" noChangeShapeType="1" noTextEdit="1"/>
              </p:cNvSpPr>
              <p:nvPr/>
            </p:nvSpPr>
            <p:spPr>
              <a:xfrm>
                <a:off x="3798244" y="5523583"/>
                <a:ext cx="1067152" cy="391261"/>
              </a:xfrm>
              <a:prstGeom prst="rect">
                <a:avLst/>
              </a:prstGeom>
              <a:blipFill>
                <a:blip r:embed="rId10"/>
                <a:stretch>
                  <a:fillRect t="-6250" r="-4571" b="-2031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8" name="Dikdörtgen 47"/>
              <p:cNvSpPr/>
              <p:nvPr/>
            </p:nvSpPr>
            <p:spPr>
              <a:xfrm>
                <a:off x="3798244" y="5893683"/>
                <a:ext cx="701282" cy="369332"/>
              </a:xfrm>
              <a:prstGeom prst="rect">
                <a:avLst/>
              </a:prstGeom>
              <a:solidFill>
                <a:schemeClr val="bg2">
                  <a:lumMod val="90000"/>
                </a:schemeClr>
              </a:solidFill>
            </p:spPr>
            <p:txBody>
              <a:bodyPr wrap="none">
                <a:spAutoFit/>
              </a:bodyPr>
              <a:lstStyle/>
              <a:p>
                <a14:m>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rPr>
                          <m:t>𝐴</m:t>
                        </m:r>
                      </m:e>
                      <m:sub>
                        <m:r>
                          <a:rPr lang="tr-TR" b="0" i="1" smtClean="0">
                            <a:latin typeface="Cambria Math" panose="02040503050406030204" pitchFamily="18" charset="0"/>
                          </a:rPr>
                          <m:t>𝑧</m:t>
                        </m:r>
                      </m:sub>
                    </m:sSub>
                  </m:oMath>
                </a14:m>
                <a:r>
                  <a:rPr lang="tr-TR" dirty="0"/>
                  <a:t>=0</a:t>
                </a:r>
              </a:p>
            </p:txBody>
          </p:sp>
        </mc:Choice>
        <mc:Fallback xmlns="">
          <p:sp>
            <p:nvSpPr>
              <p:cNvPr id="48" name="Dikdörtgen 47"/>
              <p:cNvSpPr>
                <a:spLocks noRot="1" noChangeAspect="1" noMove="1" noResize="1" noEditPoints="1" noAdjustHandles="1" noChangeArrowheads="1" noChangeShapeType="1" noTextEdit="1"/>
              </p:cNvSpPr>
              <p:nvPr/>
            </p:nvSpPr>
            <p:spPr>
              <a:xfrm>
                <a:off x="3798244" y="5893683"/>
                <a:ext cx="701282" cy="369332"/>
              </a:xfrm>
              <a:prstGeom prst="rect">
                <a:avLst/>
              </a:prstGeom>
              <a:blipFill>
                <a:blip r:embed="rId11"/>
                <a:stretch>
                  <a:fillRect t="-10000" r="-1739" b="-26667"/>
                </a:stretch>
              </a:blipFill>
            </p:spPr>
            <p:txBody>
              <a:bodyPr/>
              <a:lstStyle/>
              <a:p>
                <a:r>
                  <a:rPr lang="tr-TR">
                    <a:noFill/>
                  </a:rPr>
                  <a:t> </a:t>
                </a:r>
              </a:p>
            </p:txBody>
          </p:sp>
        </mc:Fallback>
      </mc:AlternateContent>
      <p:sp>
        <p:nvSpPr>
          <p:cNvPr id="35" name="Metin kutusu 34"/>
          <p:cNvSpPr txBox="1"/>
          <p:nvPr/>
        </p:nvSpPr>
        <p:spPr>
          <a:xfrm>
            <a:off x="32444" y="95765"/>
            <a:ext cx="3801989" cy="261610"/>
          </a:xfrm>
          <a:prstGeom prst="rect">
            <a:avLst/>
          </a:prstGeom>
          <a:noFill/>
        </p:spPr>
        <p:txBody>
          <a:bodyPr wrap="square" rtlCol="0">
            <a:spAutoFit/>
          </a:bodyPr>
          <a:lstStyle/>
          <a:p>
            <a:r>
              <a:rPr lang="da-DK" sz="1100" i="1" dirty="0">
                <a:solidFill>
                  <a:schemeClr val="bg1">
                    <a:lumMod val="65000"/>
                  </a:schemeClr>
                </a:solidFill>
              </a:rPr>
              <a:t>3- Statik Denge ve Kuvvet Analizleri</a:t>
            </a:r>
            <a:endParaRPr lang="tr-TR" sz="1100" i="1" dirty="0">
              <a:solidFill>
                <a:schemeClr val="bg1">
                  <a:lumMod val="65000"/>
                </a:schemeClr>
              </a:solidFill>
            </a:endParaRPr>
          </a:p>
        </p:txBody>
      </p:sp>
      <mc:AlternateContent xmlns:mc="http://schemas.openxmlformats.org/markup-compatibility/2006" xmlns:a14="http://schemas.microsoft.com/office/drawing/2010/main">
        <mc:Choice Requires="a14">
          <p:sp>
            <p:nvSpPr>
              <p:cNvPr id="41" name="Dikdörtgen 40"/>
              <p:cNvSpPr/>
              <p:nvPr/>
            </p:nvSpPr>
            <p:spPr>
              <a:xfrm>
                <a:off x="6293689" y="3288641"/>
                <a:ext cx="2647200" cy="375231"/>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b="1" i="1">
                              <a:latin typeface="Cambria Math" panose="02040503050406030204" pitchFamily="18" charset="0"/>
                            </a:rPr>
                          </m:ctrlPr>
                        </m:sSubPr>
                        <m:e>
                          <m:acc>
                            <m:accPr>
                              <m:chr m:val="⃗"/>
                              <m:ctrlPr>
                                <a:rPr lang="tr-TR" sz="1600" b="1" i="1">
                                  <a:latin typeface="Cambria Math" panose="02040503050406030204" pitchFamily="18" charset="0"/>
                                </a:rPr>
                              </m:ctrlPr>
                            </m:accPr>
                            <m:e>
                              <m:r>
                                <a:rPr lang="tr-TR" sz="1600" b="1" i="0">
                                  <a:latin typeface="Cambria Math" panose="02040503050406030204" pitchFamily="18" charset="0"/>
                                </a:rPr>
                                <m:t>𝐓</m:t>
                              </m:r>
                            </m:e>
                          </m:acc>
                        </m:e>
                        <m:sub>
                          <m:r>
                            <a:rPr lang="tr-TR" sz="1600" b="1" i="0">
                              <a:latin typeface="Cambria Math" panose="02040503050406030204" pitchFamily="18" charset="0"/>
                            </a:rPr>
                            <m:t>𝐁𝐃</m:t>
                          </m:r>
                        </m:sub>
                      </m:sSub>
                      <m:r>
                        <a:rPr lang="tr-TR" sz="1600" b="1" i="0" smtClean="0">
                          <a:latin typeface="Cambria Math" panose="02040503050406030204" pitchFamily="18" charset="0"/>
                        </a:rPr>
                        <m:t>=−</m:t>
                      </m:r>
                      <m:r>
                        <a:rPr lang="tr-TR" sz="1600" b="1" i="0" smtClean="0">
                          <a:latin typeface="Cambria Math" panose="02040503050406030204" pitchFamily="18" charset="0"/>
                        </a:rPr>
                        <m:t>𝟒𝟎</m:t>
                      </m:r>
                      <m:acc>
                        <m:accPr>
                          <m:chr m:val="⃗"/>
                          <m:ctrlPr>
                            <a:rPr lang="tr-TR" sz="1600" b="1" i="1" smtClean="0">
                              <a:latin typeface="Cambria Math" panose="02040503050406030204" pitchFamily="18" charset="0"/>
                            </a:rPr>
                          </m:ctrlPr>
                        </m:accPr>
                        <m:e>
                          <m:r>
                            <a:rPr lang="tr-TR" sz="1600" b="1" i="0" smtClean="0">
                              <a:latin typeface="Cambria Math" panose="02040503050406030204" pitchFamily="18" charset="0"/>
                            </a:rPr>
                            <m:t>𝐢</m:t>
                          </m:r>
                        </m:e>
                      </m:acc>
                      <m:r>
                        <a:rPr lang="tr-TR" sz="1600" b="1" i="0" smtClean="0">
                          <a:latin typeface="Cambria Math" panose="02040503050406030204" pitchFamily="18" charset="0"/>
                        </a:rPr>
                        <m:t>+</m:t>
                      </m:r>
                      <m:r>
                        <a:rPr lang="tr-TR" sz="1600" b="1" i="0" smtClean="0">
                          <a:latin typeface="Cambria Math" panose="02040503050406030204" pitchFamily="18" charset="0"/>
                        </a:rPr>
                        <m:t>𝟖𝟎</m:t>
                      </m:r>
                      <m:acc>
                        <m:accPr>
                          <m:chr m:val="⃗"/>
                          <m:ctrlPr>
                            <a:rPr lang="tr-TR" sz="1600" b="1" i="1" smtClean="0">
                              <a:latin typeface="Cambria Math" panose="02040503050406030204" pitchFamily="18" charset="0"/>
                            </a:rPr>
                          </m:ctrlPr>
                        </m:accPr>
                        <m:e>
                          <m:r>
                            <a:rPr lang="tr-TR" sz="1600" b="1" i="0" smtClean="0">
                              <a:latin typeface="Cambria Math" panose="02040503050406030204" pitchFamily="18" charset="0"/>
                            </a:rPr>
                            <m:t>𝐣</m:t>
                          </m:r>
                        </m:e>
                      </m:acc>
                      <m:r>
                        <a:rPr lang="tr-TR" sz="1600" b="1" i="0" smtClean="0">
                          <a:latin typeface="Cambria Math" panose="02040503050406030204" pitchFamily="18" charset="0"/>
                        </a:rPr>
                        <m:t>−</m:t>
                      </m:r>
                      <m:r>
                        <a:rPr lang="tr-TR" sz="1600" b="1" i="0" smtClean="0">
                          <a:latin typeface="Cambria Math" panose="02040503050406030204" pitchFamily="18" charset="0"/>
                        </a:rPr>
                        <m:t>𝟏𝟐𝟎</m:t>
                      </m:r>
                      <m:acc>
                        <m:accPr>
                          <m:chr m:val="⃗"/>
                          <m:ctrlPr>
                            <a:rPr lang="tr-TR" sz="1600" b="1" i="1" smtClean="0">
                              <a:latin typeface="Cambria Math" panose="02040503050406030204" pitchFamily="18" charset="0"/>
                            </a:rPr>
                          </m:ctrlPr>
                        </m:accPr>
                        <m:e>
                          <m:r>
                            <a:rPr lang="tr-TR" sz="1600" b="1" i="0" smtClean="0">
                              <a:latin typeface="Cambria Math" panose="02040503050406030204" pitchFamily="18" charset="0"/>
                            </a:rPr>
                            <m:t>𝐤</m:t>
                          </m:r>
                        </m:e>
                      </m:acc>
                    </m:oMath>
                  </m:oMathPara>
                </a14:m>
                <a:endParaRPr lang="tr-TR" sz="1600" b="1" dirty="0"/>
              </a:p>
            </p:txBody>
          </p:sp>
        </mc:Choice>
        <mc:Fallback xmlns="">
          <p:sp>
            <p:nvSpPr>
              <p:cNvPr id="41" name="Dikdörtgen 40"/>
              <p:cNvSpPr>
                <a:spLocks noRot="1" noChangeAspect="1" noMove="1" noResize="1" noEditPoints="1" noAdjustHandles="1" noChangeArrowheads="1" noChangeShapeType="1" noTextEdit="1"/>
              </p:cNvSpPr>
              <p:nvPr/>
            </p:nvSpPr>
            <p:spPr>
              <a:xfrm>
                <a:off x="6293689" y="3288641"/>
                <a:ext cx="2647200" cy="375231"/>
              </a:xfrm>
              <a:prstGeom prst="rect">
                <a:avLst/>
              </a:prstGeom>
              <a:blipFill>
                <a:blip r:embed="rId12"/>
                <a:stretch>
                  <a:fillRect t="-16129" r="-5057" b="-322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5" name="Dikdörtgen 44"/>
              <p:cNvSpPr/>
              <p:nvPr/>
            </p:nvSpPr>
            <p:spPr>
              <a:xfrm>
                <a:off x="6301720" y="4230828"/>
                <a:ext cx="2756204" cy="375231"/>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b="1" i="1">
                              <a:latin typeface="Cambria Math" panose="02040503050406030204" pitchFamily="18" charset="0"/>
                            </a:rPr>
                          </m:ctrlPr>
                        </m:sSubPr>
                        <m:e>
                          <m:acc>
                            <m:accPr>
                              <m:chr m:val="⃗"/>
                              <m:ctrlPr>
                                <a:rPr lang="tr-TR" sz="1600" b="1" i="1">
                                  <a:latin typeface="Cambria Math" panose="02040503050406030204" pitchFamily="18" charset="0"/>
                                </a:rPr>
                              </m:ctrlPr>
                            </m:accPr>
                            <m:e>
                              <m:r>
                                <a:rPr lang="tr-TR" sz="1600" b="1" i="0">
                                  <a:latin typeface="Cambria Math" panose="02040503050406030204" pitchFamily="18" charset="0"/>
                                </a:rPr>
                                <m:t>𝐓</m:t>
                              </m:r>
                            </m:e>
                          </m:acc>
                        </m:e>
                        <m:sub>
                          <m:r>
                            <a:rPr lang="tr-TR" sz="1600" b="1" i="0">
                              <a:latin typeface="Cambria Math" panose="02040503050406030204" pitchFamily="18" charset="0"/>
                            </a:rPr>
                            <m:t>𝐁𝐄</m:t>
                          </m:r>
                        </m:sub>
                      </m:sSub>
                      <m:r>
                        <a:rPr lang="tr-TR" sz="1600" b="1" i="0">
                          <a:latin typeface="Cambria Math" panose="02040503050406030204" pitchFamily="18" charset="0"/>
                        </a:rPr>
                        <m:t>=</m:t>
                      </m:r>
                      <m:r>
                        <a:rPr lang="tr-TR" sz="1600" b="1" i="0" smtClean="0">
                          <a:latin typeface="Cambria Math" panose="02040503050406030204" pitchFamily="18" charset="0"/>
                        </a:rPr>
                        <m:t>−</m:t>
                      </m:r>
                      <m:r>
                        <a:rPr lang="tr-TR" sz="1600" b="1" i="0" smtClean="0">
                          <a:latin typeface="Cambria Math" panose="02040503050406030204" pitchFamily="18" charset="0"/>
                        </a:rPr>
                        <m:t>𝟔𝟎</m:t>
                      </m:r>
                      <m:acc>
                        <m:accPr>
                          <m:chr m:val="⃗"/>
                          <m:ctrlPr>
                            <a:rPr lang="tr-TR" sz="1600" b="1" i="1" smtClean="0">
                              <a:latin typeface="Cambria Math" panose="02040503050406030204" pitchFamily="18" charset="0"/>
                            </a:rPr>
                          </m:ctrlPr>
                        </m:accPr>
                        <m:e>
                          <m:r>
                            <a:rPr lang="tr-TR" sz="1600" b="1" i="0" smtClean="0">
                              <a:latin typeface="Cambria Math" panose="02040503050406030204" pitchFamily="18" charset="0"/>
                            </a:rPr>
                            <m:t>𝐢</m:t>
                          </m:r>
                        </m:e>
                      </m:acc>
                      <m:r>
                        <a:rPr lang="tr-TR" sz="1600" b="1" i="0" smtClean="0">
                          <a:latin typeface="Cambria Math" panose="02040503050406030204" pitchFamily="18" charset="0"/>
                        </a:rPr>
                        <m:t>+</m:t>
                      </m:r>
                      <m:r>
                        <a:rPr lang="tr-TR" sz="1600" b="1" i="0" smtClean="0">
                          <a:latin typeface="Cambria Math" panose="02040503050406030204" pitchFamily="18" charset="0"/>
                        </a:rPr>
                        <m:t>𝟏𝟐𝟎</m:t>
                      </m:r>
                      <m:acc>
                        <m:accPr>
                          <m:chr m:val="⃗"/>
                          <m:ctrlPr>
                            <a:rPr lang="tr-TR" sz="1600" b="1" i="1" smtClean="0">
                              <a:latin typeface="Cambria Math" panose="02040503050406030204" pitchFamily="18" charset="0"/>
                            </a:rPr>
                          </m:ctrlPr>
                        </m:accPr>
                        <m:e>
                          <m:r>
                            <a:rPr lang="tr-TR" sz="1600" b="1" i="0" smtClean="0">
                              <a:latin typeface="Cambria Math" panose="02040503050406030204" pitchFamily="18" charset="0"/>
                            </a:rPr>
                            <m:t>𝐣</m:t>
                          </m:r>
                        </m:e>
                      </m:acc>
                      <m:r>
                        <a:rPr lang="tr-TR" sz="1600" b="1" i="0" smtClean="0">
                          <a:latin typeface="Cambria Math" panose="02040503050406030204" pitchFamily="18" charset="0"/>
                        </a:rPr>
                        <m:t>+</m:t>
                      </m:r>
                      <m:r>
                        <a:rPr lang="tr-TR" sz="1600" b="1" i="0" smtClean="0">
                          <a:latin typeface="Cambria Math" panose="02040503050406030204" pitchFamily="18" charset="0"/>
                        </a:rPr>
                        <m:t>𝟏𝟐𝟎</m:t>
                      </m:r>
                      <m:acc>
                        <m:accPr>
                          <m:chr m:val="⃗"/>
                          <m:ctrlPr>
                            <a:rPr lang="tr-TR" sz="1600" b="1" i="1" smtClean="0">
                              <a:latin typeface="Cambria Math" panose="02040503050406030204" pitchFamily="18" charset="0"/>
                            </a:rPr>
                          </m:ctrlPr>
                        </m:accPr>
                        <m:e>
                          <m:r>
                            <a:rPr lang="tr-TR" sz="1600" b="1" i="0" smtClean="0">
                              <a:latin typeface="Cambria Math" panose="02040503050406030204" pitchFamily="18" charset="0"/>
                            </a:rPr>
                            <m:t>𝐤</m:t>
                          </m:r>
                        </m:e>
                      </m:acc>
                    </m:oMath>
                  </m:oMathPara>
                </a14:m>
                <a:endParaRPr lang="tr-TR" sz="1600" b="1" dirty="0"/>
              </a:p>
            </p:txBody>
          </p:sp>
        </mc:Choice>
        <mc:Fallback xmlns="">
          <p:sp>
            <p:nvSpPr>
              <p:cNvPr id="45" name="Dikdörtgen 44"/>
              <p:cNvSpPr>
                <a:spLocks noRot="1" noChangeAspect="1" noMove="1" noResize="1" noEditPoints="1" noAdjustHandles="1" noChangeArrowheads="1" noChangeShapeType="1" noTextEdit="1"/>
              </p:cNvSpPr>
              <p:nvPr/>
            </p:nvSpPr>
            <p:spPr>
              <a:xfrm>
                <a:off x="6301720" y="4230828"/>
                <a:ext cx="2756204" cy="375231"/>
              </a:xfrm>
              <a:prstGeom prst="rect">
                <a:avLst/>
              </a:prstGeom>
              <a:blipFill>
                <a:blip r:embed="rId13"/>
                <a:stretch>
                  <a:fillRect t="-16129" r="-4867" b="-322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 name="Dikdörtgen 2"/>
              <p:cNvSpPr/>
              <p:nvPr/>
            </p:nvSpPr>
            <p:spPr>
              <a:xfrm>
                <a:off x="416364" y="332656"/>
                <a:ext cx="1922129" cy="338554"/>
              </a:xfrm>
              <a:prstGeom prst="rect">
                <a:avLst/>
              </a:prstGeom>
            </p:spPr>
            <p:txBody>
              <a:bodyPr wrap="none">
                <a:spAutoFit/>
              </a:bodyPr>
              <a:lstStyle/>
              <a:p>
                <a14:m>
                  <m:oMath xmlns:m="http://schemas.openxmlformats.org/officeDocument/2006/math">
                    <m:sSub>
                      <m:sSubPr>
                        <m:ctrlPr>
                          <a:rPr lang="tr-TR" sz="1600" i="1" smtClean="0">
                            <a:latin typeface="Cambria Math" panose="02040503050406030204" pitchFamily="18" charset="0"/>
                          </a:rPr>
                        </m:ctrlPr>
                      </m:sSubPr>
                      <m:e>
                        <m:acc>
                          <m:accPr>
                            <m:chr m:val="⃗"/>
                            <m:ctrlPr>
                              <a:rPr lang="tr-TR" sz="1600" i="1" smtClean="0">
                                <a:latin typeface="Cambria Math" panose="02040503050406030204" pitchFamily="18" charset="0"/>
                              </a:rPr>
                            </m:ctrlPr>
                          </m:accPr>
                          <m:e>
                            <m:r>
                              <m:rPr>
                                <m:sty m:val="p"/>
                              </m:rPr>
                              <a:rPr lang="tr-TR" sz="1600" b="0" i="0" smtClean="0">
                                <a:latin typeface="Cambria Math" panose="02040503050406030204" pitchFamily="18" charset="0"/>
                              </a:rPr>
                              <m:t>r</m:t>
                            </m:r>
                          </m:e>
                        </m:acc>
                      </m:e>
                      <m:sub>
                        <m:r>
                          <m:rPr>
                            <m:sty m:val="p"/>
                          </m:rPr>
                          <a:rPr lang="tr-TR" sz="1600" b="0" i="0" smtClean="0">
                            <a:latin typeface="Cambria Math" panose="02040503050406030204" pitchFamily="18" charset="0"/>
                          </a:rPr>
                          <m:t>A</m:t>
                        </m:r>
                        <m:r>
                          <m:rPr>
                            <m:sty m:val="p"/>
                          </m:rPr>
                          <a:rPr lang="tr-TR" sz="1600" i="0">
                            <a:latin typeface="Cambria Math" panose="02040503050406030204" pitchFamily="18" charset="0"/>
                          </a:rPr>
                          <m:t>B</m:t>
                        </m:r>
                      </m:sub>
                    </m:sSub>
                    <m:r>
                      <a:rPr lang="tr-TR" sz="1600" b="0" i="0" smtClean="0">
                        <a:latin typeface="Cambria Math" panose="02040503050406030204" pitchFamily="18" charset="0"/>
                      </a:rPr>
                      <m:t>=</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oMath>
                </a14:m>
                <a:r>
                  <a:rPr lang="tr-TR" sz="1600" dirty="0"/>
                  <a:t>       </a:t>
                </a:r>
                <a14:m>
                  <m:oMath xmlns:m="http://schemas.openxmlformats.org/officeDocument/2006/math">
                    <m:sSub>
                      <m:sSubPr>
                        <m:ctrlPr>
                          <a:rPr lang="tr-TR" sz="1600" i="1">
                            <a:latin typeface="Cambria Math" panose="02040503050406030204" pitchFamily="18" charset="0"/>
                          </a:rPr>
                        </m:ctrlPr>
                      </m:sSubPr>
                      <m:e>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r</m:t>
                            </m:r>
                          </m:e>
                        </m:acc>
                      </m:e>
                      <m:sub>
                        <m:r>
                          <m:rPr>
                            <m:sty m:val="p"/>
                          </m:rPr>
                          <a:rPr lang="tr-TR" sz="1600" i="0">
                            <a:latin typeface="Cambria Math" panose="02040503050406030204" pitchFamily="18" charset="0"/>
                          </a:rPr>
                          <m:t>A</m:t>
                        </m:r>
                        <m:r>
                          <m:rPr>
                            <m:sty m:val="p"/>
                          </m:rPr>
                          <a:rPr lang="tr-TR" sz="1600" b="0" i="0" smtClean="0">
                            <a:latin typeface="Cambria Math" panose="02040503050406030204" pitchFamily="18" charset="0"/>
                          </a:rPr>
                          <m:t>G</m:t>
                        </m:r>
                      </m:sub>
                    </m:sSub>
                    <m:r>
                      <a:rPr lang="tr-TR" sz="1600" i="0">
                        <a:latin typeface="Cambria Math" panose="02040503050406030204" pitchFamily="18" charset="0"/>
                      </a:rPr>
                      <m:t>=</m:t>
                    </m:r>
                    <m:r>
                      <a:rPr lang="tr-TR" sz="1600" b="0" i="0" smtClean="0">
                        <a:latin typeface="Cambria Math" panose="02040503050406030204" pitchFamily="18" charset="0"/>
                      </a:rPr>
                      <m:t>2</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oMath>
                </a14:m>
                <a:r>
                  <a:rPr lang="tr-TR" sz="1600" dirty="0"/>
                  <a:t> </a:t>
                </a:r>
              </a:p>
            </p:txBody>
          </p:sp>
        </mc:Choice>
        <mc:Fallback xmlns="">
          <p:sp>
            <p:nvSpPr>
              <p:cNvPr id="3" name="Dikdörtgen 2"/>
              <p:cNvSpPr>
                <a:spLocks noRot="1" noChangeAspect="1" noMove="1" noResize="1" noEditPoints="1" noAdjustHandles="1" noChangeArrowheads="1" noChangeShapeType="1" noTextEdit="1"/>
              </p:cNvSpPr>
              <p:nvPr/>
            </p:nvSpPr>
            <p:spPr>
              <a:xfrm>
                <a:off x="416364" y="332656"/>
                <a:ext cx="1922129" cy="338554"/>
              </a:xfrm>
              <a:prstGeom prst="rect">
                <a:avLst/>
              </a:prstGeom>
              <a:blipFill>
                <a:blip r:embed="rId14"/>
                <a:stretch>
                  <a:fillRect t="-14545" r="-1012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 name="Dikdörtgen 4"/>
              <p:cNvSpPr/>
              <p:nvPr/>
            </p:nvSpPr>
            <p:spPr>
              <a:xfrm>
                <a:off x="416364" y="754859"/>
                <a:ext cx="1415900"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𝑀</m:t>
                                  </m:r>
                                </m:e>
                              </m:acc>
                            </m:e>
                            <m:sub>
                              <m:r>
                                <a:rPr lang="tr-TR" sz="1600" b="0" i="1" smtClean="0">
                                  <a:latin typeface="Cambria Math" panose="02040503050406030204" pitchFamily="18" charset="0"/>
                                </a:rPr>
                                <m:t>𝐴</m:t>
                              </m:r>
                            </m:sub>
                          </m:sSub>
                          <m:r>
                            <a:rPr lang="tr-TR" sz="1600" b="0" i="1" smtClean="0">
                              <a:latin typeface="Cambria Math" panose="02040503050406030204" pitchFamily="18" charset="0"/>
                            </a:rPr>
                            <m:t>=0</m:t>
                          </m:r>
                        </m:e>
                      </m:nary>
                      <m:r>
                        <a:rPr lang="tr-TR" sz="1600" i="1" smtClean="0">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5" name="Dikdörtgen 4"/>
              <p:cNvSpPr>
                <a:spLocks noRot="1" noChangeAspect="1" noMove="1" noResize="1" noEditPoints="1" noAdjustHandles="1" noChangeArrowheads="1" noChangeShapeType="1" noTextEdit="1"/>
              </p:cNvSpPr>
              <p:nvPr/>
            </p:nvSpPr>
            <p:spPr>
              <a:xfrm>
                <a:off x="416364" y="754859"/>
                <a:ext cx="1415900" cy="688586"/>
              </a:xfrm>
              <a:prstGeom prst="rect">
                <a:avLst/>
              </a:prstGeom>
              <a:blipFill>
                <a:blip r:embed="rId1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Dikdörtgen 10"/>
              <p:cNvSpPr/>
              <p:nvPr/>
            </p:nvSpPr>
            <p:spPr>
              <a:xfrm>
                <a:off x="1841041" y="862974"/>
                <a:ext cx="3012941" cy="3684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acc>
                            <m:accPr>
                              <m:chr m:val="⃗"/>
                              <m:ctrlPr>
                                <a:rPr lang="tr-TR" sz="1600" i="1">
                                  <a:latin typeface="Cambria Math" panose="02040503050406030204" pitchFamily="18" charset="0"/>
                                </a:rPr>
                              </m:ctrlPr>
                            </m:accPr>
                            <m:e>
                              <m:r>
                                <m:rPr>
                                  <m:sty m:val="p"/>
                                </m:rPr>
                                <a:rPr lang="tr-TR" sz="1600" i="0" smtClean="0">
                                  <a:latin typeface="Cambria Math" panose="02040503050406030204" pitchFamily="18" charset="0"/>
                                </a:rPr>
                                <m:t>r</m:t>
                              </m:r>
                            </m:e>
                          </m:acc>
                        </m:e>
                        <m:sub>
                          <m:r>
                            <m:rPr>
                              <m:sty m:val="p"/>
                            </m:rPr>
                            <a:rPr lang="tr-TR" sz="1600" i="0" smtClean="0">
                              <a:latin typeface="Cambria Math" panose="02040503050406030204" pitchFamily="18" charset="0"/>
                            </a:rPr>
                            <m:t>AB</m:t>
                          </m:r>
                        </m:sub>
                      </m:sSub>
                      <m:r>
                        <a:rPr lang="tr-TR" sz="1600" b="0" i="0" smtClean="0">
                          <a:latin typeface="Cambria Math" panose="02040503050406030204" pitchFamily="18" charset="0"/>
                        </a:rPr>
                        <m:t> </m:t>
                      </m:r>
                      <m:r>
                        <m:rPr>
                          <m:sty m:val="p"/>
                        </m:rPr>
                        <a:rPr lang="tr-TR" sz="1600" b="0" i="0" smtClean="0">
                          <a:latin typeface="Cambria Math" panose="02040503050406030204" pitchFamily="18" charset="0"/>
                        </a:rPr>
                        <m:t>x</m:t>
                      </m:r>
                      <m:sSub>
                        <m:sSubPr>
                          <m:ctrlPr>
                            <a:rPr lang="tr-TR" sz="1600" i="1">
                              <a:latin typeface="Cambria Math" panose="02040503050406030204" pitchFamily="18" charset="0"/>
                            </a:rPr>
                          </m:ctrlPr>
                        </m:sSubPr>
                        <m:e>
                          <m:r>
                            <a:rPr lang="tr-TR" sz="1600" b="0" i="0" smtClean="0">
                              <a:latin typeface="Cambria Math" panose="02040503050406030204" pitchFamily="18" charset="0"/>
                            </a:rPr>
                            <m:t> </m:t>
                          </m:r>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T</m:t>
                              </m:r>
                            </m:e>
                          </m:acc>
                        </m:e>
                        <m:sub>
                          <m:r>
                            <m:rPr>
                              <m:sty m:val="p"/>
                            </m:rPr>
                            <a:rPr lang="tr-TR" sz="1600" i="0" smtClean="0">
                              <a:latin typeface="Cambria Math" panose="02040503050406030204" pitchFamily="18" charset="0"/>
                            </a:rPr>
                            <m:t>B</m:t>
                          </m:r>
                          <m:r>
                            <m:rPr>
                              <m:sty m:val="p"/>
                            </m:rPr>
                            <a:rPr lang="tr-TR" sz="1600" b="0" i="0" smtClean="0">
                              <a:latin typeface="Cambria Math" panose="02040503050406030204" pitchFamily="18" charset="0"/>
                            </a:rPr>
                            <m:t>E</m:t>
                          </m:r>
                        </m:sub>
                      </m:sSub>
                      <m:r>
                        <a:rPr lang="tr-TR" sz="1600" b="0" i="0" smtClean="0">
                          <a:latin typeface="Cambria Math" panose="02040503050406030204" pitchFamily="18" charset="0"/>
                        </a:rPr>
                        <m:t>+</m:t>
                      </m:r>
                      <m:sSub>
                        <m:sSubPr>
                          <m:ctrlPr>
                            <a:rPr lang="tr-TR" sz="1600" i="1">
                              <a:latin typeface="Cambria Math" panose="02040503050406030204" pitchFamily="18" charset="0"/>
                            </a:rPr>
                          </m:ctrlPr>
                        </m:sSubPr>
                        <m:e>
                          <m:acc>
                            <m:accPr>
                              <m:chr m:val="⃗"/>
                              <m:ctrlPr>
                                <a:rPr lang="tr-TR" sz="1600" i="1">
                                  <a:latin typeface="Cambria Math" panose="02040503050406030204" pitchFamily="18" charset="0"/>
                                </a:rPr>
                              </m:ctrlPr>
                            </m:accPr>
                            <m:e>
                              <m:r>
                                <m:rPr>
                                  <m:sty m:val="p"/>
                                </m:rPr>
                                <a:rPr lang="tr-TR" sz="1600" i="0" smtClean="0">
                                  <a:latin typeface="Cambria Math" panose="02040503050406030204" pitchFamily="18" charset="0"/>
                                </a:rPr>
                                <m:t>r</m:t>
                              </m:r>
                            </m:e>
                          </m:acc>
                        </m:e>
                        <m:sub>
                          <m:r>
                            <m:rPr>
                              <m:sty m:val="p"/>
                            </m:rPr>
                            <a:rPr lang="tr-TR" sz="1600" i="0" smtClean="0">
                              <a:latin typeface="Cambria Math" panose="02040503050406030204" pitchFamily="18" charset="0"/>
                            </a:rPr>
                            <m:t>AB</m:t>
                          </m:r>
                        </m:sub>
                      </m:sSub>
                      <m:r>
                        <a:rPr lang="tr-TR" sz="1600" b="0" i="0" smtClean="0">
                          <a:latin typeface="Cambria Math" panose="02040503050406030204" pitchFamily="18" charset="0"/>
                        </a:rPr>
                        <m:t> </m:t>
                      </m:r>
                      <m:r>
                        <m:rPr>
                          <m:sty m:val="p"/>
                        </m:rPr>
                        <a:rPr lang="tr-TR" sz="1600" b="0" i="0" smtClean="0">
                          <a:latin typeface="Cambria Math" panose="02040503050406030204" pitchFamily="18" charset="0"/>
                        </a:rPr>
                        <m:t>x</m:t>
                      </m:r>
                      <m:sSub>
                        <m:sSubPr>
                          <m:ctrlPr>
                            <a:rPr lang="tr-TR" sz="1600" i="1">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b="0" i="0" smtClean="0">
                                  <a:latin typeface="Cambria Math" panose="02040503050406030204" pitchFamily="18" charset="0"/>
                                </a:rPr>
                                <m:t> </m:t>
                              </m:r>
                              <m:r>
                                <m:rPr>
                                  <m:sty m:val="p"/>
                                </m:rPr>
                                <a:rPr lang="tr-TR" sz="1600" i="0" smtClean="0">
                                  <a:latin typeface="Cambria Math" panose="02040503050406030204" pitchFamily="18" charset="0"/>
                                </a:rPr>
                                <m:t>T</m:t>
                              </m:r>
                            </m:e>
                          </m:acc>
                        </m:e>
                        <m:sub>
                          <m:r>
                            <m:rPr>
                              <m:sty m:val="p"/>
                            </m:rPr>
                            <a:rPr lang="tr-TR" sz="1600" i="0" smtClean="0">
                              <a:latin typeface="Cambria Math" panose="02040503050406030204" pitchFamily="18" charset="0"/>
                            </a:rPr>
                            <m:t>B</m:t>
                          </m:r>
                          <m:r>
                            <m:rPr>
                              <m:sty m:val="p"/>
                            </m:rPr>
                            <a:rPr lang="tr-TR" sz="1600" b="0" i="0" smtClean="0">
                              <a:latin typeface="Cambria Math" panose="02040503050406030204" pitchFamily="18" charset="0"/>
                            </a:rPr>
                            <m:t>D</m:t>
                          </m:r>
                        </m:sub>
                      </m:sSub>
                      <m:r>
                        <a:rPr lang="tr-TR" sz="1600" b="0" i="0" smtClean="0">
                          <a:latin typeface="Cambria Math" panose="02040503050406030204" pitchFamily="18" charset="0"/>
                        </a:rPr>
                        <m:t>+</m:t>
                      </m:r>
                      <m:sSub>
                        <m:sSubPr>
                          <m:ctrlPr>
                            <a:rPr lang="tr-TR" sz="1600" i="1">
                              <a:latin typeface="Cambria Math" panose="02040503050406030204" pitchFamily="18" charset="0"/>
                            </a:rPr>
                          </m:ctrlPr>
                        </m:sSubPr>
                        <m:e>
                          <m:acc>
                            <m:accPr>
                              <m:chr m:val="⃗"/>
                              <m:ctrlPr>
                                <a:rPr lang="tr-TR" sz="1600" i="1">
                                  <a:latin typeface="Cambria Math" panose="02040503050406030204" pitchFamily="18" charset="0"/>
                                </a:rPr>
                              </m:ctrlPr>
                            </m:accPr>
                            <m:e>
                              <m:r>
                                <m:rPr>
                                  <m:sty m:val="p"/>
                                </m:rPr>
                                <a:rPr lang="tr-TR" sz="1600" i="0" smtClean="0">
                                  <a:latin typeface="Cambria Math" panose="02040503050406030204" pitchFamily="18" charset="0"/>
                                </a:rPr>
                                <m:t>r</m:t>
                              </m:r>
                            </m:e>
                          </m:acc>
                        </m:e>
                        <m:sub>
                          <m:r>
                            <m:rPr>
                              <m:sty m:val="p"/>
                            </m:rPr>
                            <a:rPr lang="tr-TR" sz="1600" i="0" smtClean="0">
                              <a:latin typeface="Cambria Math" panose="02040503050406030204" pitchFamily="18" charset="0"/>
                            </a:rPr>
                            <m:t>A</m:t>
                          </m:r>
                          <m:r>
                            <m:rPr>
                              <m:sty m:val="p"/>
                            </m:rPr>
                            <a:rPr lang="tr-TR" sz="1600" b="0" i="0" smtClean="0">
                              <a:latin typeface="Cambria Math" panose="02040503050406030204" pitchFamily="18" charset="0"/>
                            </a:rPr>
                            <m:t>G</m:t>
                          </m:r>
                        </m:sub>
                      </m:sSub>
                      <m:r>
                        <a:rPr lang="tr-TR" sz="1600" b="0" i="0" smtClean="0">
                          <a:latin typeface="Cambria Math" panose="02040503050406030204" pitchFamily="18" charset="0"/>
                        </a:rPr>
                        <m:t> </m:t>
                      </m:r>
                      <m:r>
                        <m:rPr>
                          <m:sty m:val="p"/>
                        </m:rPr>
                        <a:rPr lang="tr-TR" sz="1600" b="0" i="0" smtClean="0">
                          <a:latin typeface="Cambria Math" panose="02040503050406030204" pitchFamily="18" charset="0"/>
                        </a:rPr>
                        <m:t>x</m:t>
                      </m:r>
                      <m:r>
                        <a:rPr lang="tr-TR" sz="1600" b="0" i="0" smtClean="0">
                          <a:latin typeface="Cambria Math" panose="02040503050406030204" pitchFamily="18" charset="0"/>
                        </a:rPr>
                        <m:t> </m:t>
                      </m:r>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W</m:t>
                          </m:r>
                        </m:e>
                      </m:acc>
                    </m:oMath>
                  </m:oMathPara>
                </a14:m>
                <a:endParaRPr lang="tr-TR" sz="1600" dirty="0"/>
              </a:p>
            </p:txBody>
          </p:sp>
        </mc:Choice>
        <mc:Fallback xmlns="">
          <p:sp>
            <p:nvSpPr>
              <p:cNvPr id="11" name="Dikdörtgen 10"/>
              <p:cNvSpPr>
                <a:spLocks noRot="1" noChangeAspect="1" noMove="1" noResize="1" noEditPoints="1" noAdjustHandles="1" noChangeArrowheads="1" noChangeShapeType="1" noTextEdit="1"/>
              </p:cNvSpPr>
              <p:nvPr/>
            </p:nvSpPr>
            <p:spPr>
              <a:xfrm>
                <a:off x="1841041" y="862974"/>
                <a:ext cx="3012941" cy="368499"/>
              </a:xfrm>
              <a:prstGeom prst="rect">
                <a:avLst/>
              </a:prstGeom>
              <a:blipFill>
                <a:blip r:embed="rId16"/>
                <a:stretch>
                  <a:fillRect t="-5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Dikdörtgen 11"/>
              <p:cNvSpPr/>
              <p:nvPr/>
            </p:nvSpPr>
            <p:spPr>
              <a:xfrm>
                <a:off x="416364" y="1452400"/>
                <a:ext cx="6612131" cy="640303"/>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tr-TR" sz="1600" b="0" i="0" smtClean="0">
                          <a:latin typeface="Cambria Math" panose="02040503050406030204" pitchFamily="18" charset="0"/>
                        </a:rPr>
                        <m:t>=</m:t>
                      </m:r>
                      <m:d>
                        <m:dPr>
                          <m:ctrlPr>
                            <a:rPr lang="tr-TR" sz="1600" i="1" smtClean="0">
                              <a:latin typeface="Cambria Math" panose="02040503050406030204" pitchFamily="18" charset="0"/>
                            </a:rPr>
                          </m:ctrlPr>
                        </m:dPr>
                        <m:e>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e>
                      </m:d>
                      <m:r>
                        <m:rPr>
                          <m:sty m:val="p"/>
                        </m:rPr>
                        <a:rPr lang="tr-TR" sz="1600" b="0" i="0" smtClean="0">
                          <a:latin typeface="Cambria Math" panose="02040503050406030204" pitchFamily="18" charset="0"/>
                        </a:rPr>
                        <m:t>x</m:t>
                      </m:r>
                      <m:d>
                        <m:dPr>
                          <m:begChr m:val="["/>
                          <m:endChr m:val="]"/>
                          <m:ctrlPr>
                            <a:rPr lang="tr-TR" sz="1600" b="0" i="1" smtClean="0">
                              <a:latin typeface="Cambria Math" panose="02040503050406030204" pitchFamily="18" charset="0"/>
                            </a:rPr>
                          </m:ctrlPr>
                        </m:dPr>
                        <m:e>
                          <m:f>
                            <m:fPr>
                              <m:ctrlPr>
                                <a:rPr lang="tr-TR" sz="1600" i="1">
                                  <a:latin typeface="Cambria Math" panose="02040503050406030204" pitchFamily="18" charset="0"/>
                                </a:rPr>
                              </m:ctrlPr>
                            </m:fPr>
                            <m:num>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T</m:t>
                                  </m:r>
                                </m:e>
                                <m:sub>
                                  <m:r>
                                    <m:rPr>
                                      <m:sty m:val="p"/>
                                    </m:rPr>
                                    <a:rPr lang="tr-TR" sz="1600" i="0">
                                      <a:latin typeface="Cambria Math" panose="02040503050406030204" pitchFamily="18" charset="0"/>
                                    </a:rPr>
                                    <m:t>BE</m:t>
                                  </m:r>
                                </m:sub>
                              </m:sSub>
                            </m:num>
                            <m:den>
                              <m:r>
                                <a:rPr lang="tr-TR" sz="1600" i="0">
                                  <a:latin typeface="Cambria Math" panose="02040503050406030204" pitchFamily="18" charset="0"/>
                                </a:rPr>
                                <m:t>3</m:t>
                              </m:r>
                            </m:den>
                          </m:f>
                          <m:d>
                            <m:dPr>
                              <m:ctrlPr>
                                <a:rPr lang="tr-TR" sz="1600" i="1">
                                  <a:latin typeface="Cambria Math" panose="02040503050406030204" pitchFamily="18" charset="0"/>
                                </a:rPr>
                              </m:ctrlPr>
                            </m:dPr>
                            <m:e>
                              <m:r>
                                <a:rPr lang="tr-TR" sz="1600" i="0">
                                  <a:latin typeface="Cambria Math" panose="02040503050406030204" pitchFamily="18" charset="0"/>
                                </a:rPr>
                                <m:t>−</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i="0">
                                  <a:latin typeface="Cambria Math" panose="02040503050406030204" pitchFamily="18" charset="0"/>
                                </a:rPr>
                                <m:t>+2</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r>
                                <a:rPr lang="tr-TR" sz="1600" i="0">
                                  <a:latin typeface="Cambria Math" panose="02040503050406030204" pitchFamily="18" charset="0"/>
                                </a:rPr>
                                <m:t>+2</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e>
                          </m:d>
                        </m:e>
                      </m:d>
                      <m:r>
                        <a:rPr lang="tr-TR" sz="1600" b="0" i="0" smtClean="0">
                          <a:latin typeface="Cambria Math" panose="02040503050406030204" pitchFamily="18" charset="0"/>
                        </a:rPr>
                        <m:t>+</m:t>
                      </m:r>
                      <m:d>
                        <m:dPr>
                          <m:ctrlPr>
                            <a:rPr lang="tr-TR" sz="1600" i="1">
                              <a:latin typeface="Cambria Math" panose="02040503050406030204" pitchFamily="18" charset="0"/>
                            </a:rPr>
                          </m:ctrlPr>
                        </m:dPr>
                        <m:e>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e>
                      </m:d>
                      <m:r>
                        <m:rPr>
                          <m:sty m:val="p"/>
                        </m:rPr>
                        <a:rPr lang="tr-TR" sz="1600" i="0">
                          <a:latin typeface="Cambria Math" panose="02040503050406030204" pitchFamily="18" charset="0"/>
                        </a:rPr>
                        <m:t>x</m:t>
                      </m:r>
                      <m:d>
                        <m:dPr>
                          <m:begChr m:val="["/>
                          <m:endChr m:val="]"/>
                          <m:ctrlPr>
                            <a:rPr lang="tr-TR" sz="1600" i="1">
                              <a:latin typeface="Cambria Math" panose="02040503050406030204" pitchFamily="18" charset="0"/>
                            </a:rPr>
                          </m:ctrlPr>
                        </m:dPr>
                        <m:e>
                          <m:f>
                            <m:fPr>
                              <m:ctrlPr>
                                <a:rPr lang="tr-TR" sz="1600" i="1">
                                  <a:latin typeface="Cambria Math" panose="02040503050406030204" pitchFamily="18" charset="0"/>
                                </a:rPr>
                              </m:ctrlPr>
                            </m:fPr>
                            <m:num>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T</m:t>
                                  </m:r>
                                </m:e>
                                <m:sub>
                                  <m:r>
                                    <m:rPr>
                                      <m:sty m:val="p"/>
                                    </m:rPr>
                                    <a:rPr lang="tr-TR" sz="1600" i="0">
                                      <a:latin typeface="Cambria Math" panose="02040503050406030204" pitchFamily="18" charset="0"/>
                                    </a:rPr>
                                    <m:t>BD</m:t>
                                  </m:r>
                                </m:sub>
                              </m:sSub>
                            </m:num>
                            <m:den>
                              <m:r>
                                <a:rPr lang="tr-TR" sz="1600" i="0">
                                  <a:latin typeface="Cambria Math" panose="02040503050406030204" pitchFamily="18" charset="0"/>
                                </a:rPr>
                                <m:t>3.74</m:t>
                              </m:r>
                            </m:den>
                          </m:f>
                          <m:r>
                            <a:rPr lang="tr-TR" sz="1600" i="0">
                              <a:latin typeface="Cambria Math" panose="02040503050406030204" pitchFamily="18" charset="0"/>
                            </a:rPr>
                            <m:t>(−</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i="0">
                              <a:latin typeface="Cambria Math" panose="02040503050406030204" pitchFamily="18" charset="0"/>
                            </a:rPr>
                            <m:t>+2</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r>
                            <a:rPr lang="tr-TR" sz="1600" i="0">
                              <a:latin typeface="Cambria Math" panose="02040503050406030204" pitchFamily="18" charset="0"/>
                            </a:rPr>
                            <m:t>−3</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r>
                            <a:rPr lang="tr-TR" sz="1600" i="0">
                              <a:latin typeface="Cambria Math" panose="02040503050406030204" pitchFamily="18" charset="0"/>
                            </a:rPr>
                            <m:t>)</m:t>
                          </m:r>
                        </m:e>
                      </m:d>
                      <m:r>
                        <a:rPr lang="tr-TR" sz="1600" b="0" i="0" smtClean="0">
                          <a:latin typeface="Cambria Math" panose="02040503050406030204" pitchFamily="18" charset="0"/>
                        </a:rPr>
                        <m:t>+</m:t>
                      </m:r>
                      <m:d>
                        <m:dPr>
                          <m:ctrlPr>
                            <a:rPr lang="tr-TR" sz="1600" b="0" i="1" smtClean="0">
                              <a:latin typeface="Cambria Math" panose="02040503050406030204" pitchFamily="18" charset="0"/>
                            </a:rPr>
                          </m:ctrlPr>
                        </m:dPr>
                        <m:e>
                          <m:r>
                            <a:rPr lang="tr-TR" sz="1600" i="0">
                              <a:latin typeface="Cambria Math" panose="02040503050406030204" pitchFamily="18" charset="0"/>
                            </a:rPr>
                            <m:t>2</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e>
                      </m:d>
                      <m:r>
                        <m:rPr>
                          <m:sty m:val="p"/>
                        </m:rPr>
                        <a:rPr lang="tr-TR" sz="1600" b="0" i="0" smtClean="0">
                          <a:latin typeface="Cambria Math" panose="02040503050406030204" pitchFamily="18" charset="0"/>
                        </a:rPr>
                        <m:t>x</m:t>
                      </m:r>
                      <m:r>
                        <a:rPr lang="tr-TR" sz="1600" b="0" i="0" smtClean="0">
                          <a:latin typeface="Cambria Math" panose="02040503050406030204" pitchFamily="18" charset="0"/>
                        </a:rPr>
                        <m:t>(−100</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r>
                        <a:rPr lang="tr-TR" sz="1600" b="0" i="0" smtClean="0">
                          <a:latin typeface="Cambria Math" panose="02040503050406030204" pitchFamily="18" charset="0"/>
                        </a:rPr>
                        <m:t>)</m:t>
                      </m:r>
                    </m:oMath>
                  </m:oMathPara>
                </a14:m>
                <a:endParaRPr lang="tr-TR" sz="1600" dirty="0"/>
              </a:p>
            </p:txBody>
          </p:sp>
        </mc:Choice>
        <mc:Fallback xmlns="">
          <p:sp>
            <p:nvSpPr>
              <p:cNvPr id="12" name="Dikdörtgen 11"/>
              <p:cNvSpPr>
                <a:spLocks noRot="1" noChangeAspect="1" noMove="1" noResize="1" noEditPoints="1" noAdjustHandles="1" noChangeArrowheads="1" noChangeShapeType="1" noTextEdit="1"/>
              </p:cNvSpPr>
              <p:nvPr/>
            </p:nvSpPr>
            <p:spPr>
              <a:xfrm>
                <a:off x="416364" y="1452400"/>
                <a:ext cx="6612131" cy="640303"/>
              </a:xfrm>
              <a:prstGeom prst="rect">
                <a:avLst/>
              </a:prstGeom>
              <a:blipFill>
                <a:blip r:embed="rId1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7" name="Dikdörtgen 16"/>
              <p:cNvSpPr/>
              <p:nvPr/>
            </p:nvSpPr>
            <p:spPr>
              <a:xfrm>
                <a:off x="347273" y="2242414"/>
                <a:ext cx="4511684" cy="554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1600" b="0" i="0" smtClean="0">
                          <a:latin typeface="Cambria Math" panose="02040503050406030204" pitchFamily="18" charset="0"/>
                        </a:rPr>
                        <m:t>=</m:t>
                      </m:r>
                      <m:f>
                        <m:fPr>
                          <m:ctrlPr>
                            <a:rPr lang="tr-TR" sz="1600" i="1">
                              <a:latin typeface="Cambria Math" panose="02040503050406030204" pitchFamily="18" charset="0"/>
                            </a:rPr>
                          </m:ctrlPr>
                        </m:fPr>
                        <m:num>
                          <m:r>
                            <a:rPr lang="tr-TR" sz="1600" b="0" i="0" smtClean="0">
                              <a:latin typeface="Cambria Math" panose="02040503050406030204" pitchFamily="18" charset="0"/>
                            </a:rPr>
                            <m:t>2</m:t>
                          </m:r>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T</m:t>
                              </m:r>
                            </m:e>
                            <m:sub>
                              <m:r>
                                <m:rPr>
                                  <m:sty m:val="p"/>
                                </m:rPr>
                                <a:rPr lang="tr-TR" sz="1600" i="0">
                                  <a:latin typeface="Cambria Math" panose="02040503050406030204" pitchFamily="18" charset="0"/>
                                </a:rPr>
                                <m:t>BE</m:t>
                              </m:r>
                            </m:sub>
                          </m:sSub>
                        </m:num>
                        <m:den>
                          <m:r>
                            <a:rPr lang="tr-TR" sz="1600" i="0">
                              <a:latin typeface="Cambria Math" panose="02040503050406030204" pitchFamily="18" charset="0"/>
                            </a:rPr>
                            <m:t>3</m:t>
                          </m:r>
                        </m:den>
                      </m:f>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r>
                        <a:rPr lang="tr-TR" sz="1600" b="0" i="0" smtClean="0">
                          <a:latin typeface="Cambria Math" panose="02040503050406030204" pitchFamily="18" charset="0"/>
                        </a:rPr>
                        <m:t>−</m:t>
                      </m:r>
                      <m:f>
                        <m:fPr>
                          <m:ctrlPr>
                            <a:rPr lang="tr-TR" sz="1600" i="1">
                              <a:latin typeface="Cambria Math" panose="02040503050406030204" pitchFamily="18" charset="0"/>
                            </a:rPr>
                          </m:ctrlPr>
                        </m:fPr>
                        <m:num>
                          <m:r>
                            <a:rPr lang="tr-TR" sz="1600" i="0">
                              <a:latin typeface="Cambria Math" panose="02040503050406030204" pitchFamily="18" charset="0"/>
                            </a:rPr>
                            <m:t>2</m:t>
                          </m:r>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T</m:t>
                              </m:r>
                            </m:e>
                            <m:sub>
                              <m:r>
                                <m:rPr>
                                  <m:sty m:val="p"/>
                                </m:rPr>
                                <a:rPr lang="tr-TR" sz="1600" i="0">
                                  <a:latin typeface="Cambria Math" panose="02040503050406030204" pitchFamily="18" charset="0"/>
                                </a:rPr>
                                <m:t>BE</m:t>
                              </m:r>
                            </m:sub>
                          </m:sSub>
                        </m:num>
                        <m:den>
                          <m:r>
                            <a:rPr lang="tr-TR" sz="1600" i="0">
                              <a:latin typeface="Cambria Math" panose="02040503050406030204" pitchFamily="18" charset="0"/>
                            </a:rPr>
                            <m:t>3</m:t>
                          </m:r>
                        </m:den>
                      </m:f>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j</m:t>
                          </m:r>
                        </m:e>
                      </m:acc>
                      <m:r>
                        <a:rPr lang="tr-TR" sz="1600" b="0" i="0" smtClean="0">
                          <a:latin typeface="Cambria Math" panose="02040503050406030204" pitchFamily="18" charset="0"/>
                        </a:rPr>
                        <m:t>+</m:t>
                      </m:r>
                      <m:f>
                        <m:fPr>
                          <m:ctrlPr>
                            <a:rPr lang="tr-TR" sz="1600" i="1">
                              <a:latin typeface="Cambria Math" panose="02040503050406030204" pitchFamily="18" charset="0"/>
                            </a:rPr>
                          </m:ctrlPr>
                        </m:fPr>
                        <m:num>
                          <m:r>
                            <a:rPr lang="tr-TR" sz="1600" i="0">
                              <a:latin typeface="Cambria Math" panose="02040503050406030204" pitchFamily="18" charset="0"/>
                            </a:rPr>
                            <m:t>2</m:t>
                          </m:r>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T</m:t>
                              </m:r>
                            </m:e>
                            <m:sub>
                              <m:r>
                                <m:rPr>
                                  <m:sty m:val="p"/>
                                </m:rPr>
                                <a:rPr lang="tr-TR" sz="1600" i="0">
                                  <a:latin typeface="Cambria Math" panose="02040503050406030204" pitchFamily="18" charset="0"/>
                                </a:rPr>
                                <m:t>B</m:t>
                              </m:r>
                              <m:r>
                                <m:rPr>
                                  <m:sty m:val="p"/>
                                </m:rPr>
                                <a:rPr lang="tr-TR" sz="1600" b="0" i="0" smtClean="0">
                                  <a:latin typeface="Cambria Math" panose="02040503050406030204" pitchFamily="18" charset="0"/>
                                </a:rPr>
                                <m:t>D</m:t>
                              </m:r>
                            </m:sub>
                          </m:sSub>
                        </m:num>
                        <m:den>
                          <m:r>
                            <a:rPr lang="tr-TR" sz="1600" i="0">
                              <a:latin typeface="Cambria Math" panose="02040503050406030204" pitchFamily="18" charset="0"/>
                            </a:rPr>
                            <m:t>3</m:t>
                          </m:r>
                          <m:r>
                            <a:rPr lang="tr-TR" sz="1600" b="0" i="0" smtClean="0">
                              <a:latin typeface="Cambria Math" panose="02040503050406030204" pitchFamily="18" charset="0"/>
                            </a:rPr>
                            <m:t>.74</m:t>
                          </m:r>
                        </m:den>
                      </m:f>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r>
                        <a:rPr lang="tr-TR" sz="1600" b="0" i="0" smtClean="0">
                          <a:latin typeface="Cambria Math" panose="02040503050406030204" pitchFamily="18" charset="0"/>
                        </a:rPr>
                        <m:t>+</m:t>
                      </m:r>
                      <m:f>
                        <m:fPr>
                          <m:ctrlPr>
                            <a:rPr lang="tr-TR" sz="1600" i="1">
                              <a:latin typeface="Cambria Math" panose="02040503050406030204" pitchFamily="18" charset="0"/>
                            </a:rPr>
                          </m:ctrlPr>
                        </m:fPr>
                        <m:num>
                          <m:r>
                            <a:rPr lang="tr-TR" sz="1600" b="0" i="0" smtClean="0">
                              <a:latin typeface="Cambria Math" panose="02040503050406030204" pitchFamily="18" charset="0"/>
                            </a:rPr>
                            <m:t>3</m:t>
                          </m:r>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T</m:t>
                              </m:r>
                            </m:e>
                            <m:sub>
                              <m:r>
                                <m:rPr>
                                  <m:sty m:val="p"/>
                                </m:rPr>
                                <a:rPr lang="tr-TR" sz="1600" i="0">
                                  <a:latin typeface="Cambria Math" panose="02040503050406030204" pitchFamily="18" charset="0"/>
                                </a:rPr>
                                <m:t>BD</m:t>
                              </m:r>
                            </m:sub>
                          </m:sSub>
                        </m:num>
                        <m:den>
                          <m:r>
                            <a:rPr lang="tr-TR" sz="1600" i="0">
                              <a:latin typeface="Cambria Math" panose="02040503050406030204" pitchFamily="18" charset="0"/>
                            </a:rPr>
                            <m:t>3.74</m:t>
                          </m:r>
                        </m:den>
                      </m:f>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r>
                        <a:rPr lang="tr-TR" sz="1600" b="0" i="0" smtClean="0">
                          <a:latin typeface="Cambria Math" panose="02040503050406030204" pitchFamily="18" charset="0"/>
                        </a:rPr>
                        <m:t>−200</m:t>
                      </m:r>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k</m:t>
                          </m:r>
                        </m:e>
                      </m:acc>
                      <m:r>
                        <a:rPr lang="tr-TR" sz="1600" b="0" i="0" smtClean="0">
                          <a:latin typeface="Cambria Math" panose="02040503050406030204" pitchFamily="18" charset="0"/>
                        </a:rPr>
                        <m:t>=0</m:t>
                      </m:r>
                    </m:oMath>
                  </m:oMathPara>
                </a14:m>
                <a:endParaRPr lang="tr-TR" sz="1600" dirty="0"/>
              </a:p>
            </p:txBody>
          </p:sp>
        </mc:Choice>
        <mc:Fallback xmlns="">
          <p:sp>
            <p:nvSpPr>
              <p:cNvPr id="17" name="Dikdörtgen 16"/>
              <p:cNvSpPr>
                <a:spLocks noRot="1" noChangeAspect="1" noMove="1" noResize="1" noEditPoints="1" noAdjustHandles="1" noChangeArrowheads="1" noChangeShapeType="1" noTextEdit="1"/>
              </p:cNvSpPr>
              <p:nvPr/>
            </p:nvSpPr>
            <p:spPr>
              <a:xfrm>
                <a:off x="347273" y="2242414"/>
                <a:ext cx="4511684" cy="554960"/>
              </a:xfrm>
              <a:prstGeom prst="rect">
                <a:avLst/>
              </a:prstGeom>
              <a:blipFill>
                <a:blip r:embed="rId18"/>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8" name="Dikdörtgen 17"/>
              <p:cNvSpPr/>
              <p:nvPr/>
            </p:nvSpPr>
            <p:spPr>
              <a:xfrm>
                <a:off x="209724" y="2998413"/>
                <a:ext cx="2389116" cy="554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r>
                            <m:rPr>
                              <m:sty m:val="p"/>
                            </m:rPr>
                            <a:rPr lang="tr-TR" sz="1600">
                              <a:latin typeface="Cambria Math" panose="02040503050406030204" pitchFamily="18" charset="0"/>
                            </a:rPr>
                            <m:t>j</m:t>
                          </m:r>
                        </m:e>
                      </m:acc>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2</m:t>
                          </m:r>
                        </m:num>
                        <m:den>
                          <m:r>
                            <a:rPr lang="tr-TR" sz="1600" b="0" i="1" smtClean="0">
                              <a:latin typeface="Cambria Math" panose="02040503050406030204" pitchFamily="18" charset="0"/>
                            </a:rPr>
                            <m:t>3</m:t>
                          </m:r>
                        </m:den>
                      </m:f>
                      <m:sSub>
                        <m:sSubPr>
                          <m:ctrlPr>
                            <a:rPr lang="tr-TR" sz="1600" i="1">
                              <a:latin typeface="Cambria Math" panose="02040503050406030204" pitchFamily="18" charset="0"/>
                            </a:rPr>
                          </m:ctrlPr>
                        </m:sSubPr>
                        <m:e>
                          <m:r>
                            <m:rPr>
                              <m:sty m:val="p"/>
                            </m:rPr>
                            <a:rPr lang="tr-TR" sz="1600">
                              <a:latin typeface="Cambria Math" panose="02040503050406030204" pitchFamily="18" charset="0"/>
                            </a:rPr>
                            <m:t>T</m:t>
                          </m:r>
                        </m:e>
                        <m:sub>
                          <m:r>
                            <m:rPr>
                              <m:sty m:val="p"/>
                            </m:rPr>
                            <a:rPr lang="tr-TR" sz="1600">
                              <a:latin typeface="Cambria Math" panose="02040503050406030204" pitchFamily="18" charset="0"/>
                            </a:rPr>
                            <m:t>BE</m:t>
                          </m:r>
                        </m:sub>
                      </m:sSub>
                      <m:r>
                        <a:rPr lang="tr-TR" sz="1600" b="0" i="1" smtClean="0">
                          <a:latin typeface="Cambria Math" panose="02040503050406030204" pitchFamily="18" charset="0"/>
                        </a:rPr>
                        <m:t>+</m:t>
                      </m:r>
                      <m:f>
                        <m:fPr>
                          <m:ctrlPr>
                            <a:rPr lang="tr-TR" sz="1600" i="1">
                              <a:latin typeface="Cambria Math" panose="02040503050406030204" pitchFamily="18" charset="0"/>
                            </a:rPr>
                          </m:ctrlPr>
                        </m:fPr>
                        <m:num>
                          <m:r>
                            <a:rPr lang="tr-TR" sz="1600" b="0" i="1" smtClean="0">
                              <a:latin typeface="Cambria Math" panose="02040503050406030204" pitchFamily="18" charset="0"/>
                            </a:rPr>
                            <m:t>3</m:t>
                          </m:r>
                        </m:num>
                        <m:den>
                          <m:r>
                            <a:rPr lang="tr-TR" sz="1600" i="1">
                              <a:latin typeface="Cambria Math" panose="02040503050406030204" pitchFamily="18" charset="0"/>
                            </a:rPr>
                            <m:t>3</m:t>
                          </m:r>
                          <m:r>
                            <a:rPr lang="tr-TR" sz="1600" b="0" i="1" smtClean="0">
                              <a:latin typeface="Cambria Math" panose="02040503050406030204" pitchFamily="18" charset="0"/>
                            </a:rPr>
                            <m:t>.74</m:t>
                          </m:r>
                        </m:den>
                      </m:f>
                      <m:sSub>
                        <m:sSubPr>
                          <m:ctrlPr>
                            <a:rPr lang="tr-TR" sz="1600" i="1">
                              <a:latin typeface="Cambria Math" panose="02040503050406030204" pitchFamily="18" charset="0"/>
                            </a:rPr>
                          </m:ctrlPr>
                        </m:sSubPr>
                        <m:e>
                          <m:r>
                            <m:rPr>
                              <m:sty m:val="p"/>
                            </m:rPr>
                            <a:rPr lang="tr-TR" sz="1600">
                              <a:latin typeface="Cambria Math" panose="02040503050406030204" pitchFamily="18" charset="0"/>
                            </a:rPr>
                            <m:t>T</m:t>
                          </m:r>
                        </m:e>
                        <m:sub>
                          <m:r>
                            <m:rPr>
                              <m:sty m:val="p"/>
                            </m:rPr>
                            <a:rPr lang="tr-TR" sz="1600">
                              <a:latin typeface="Cambria Math" panose="02040503050406030204" pitchFamily="18" charset="0"/>
                            </a:rPr>
                            <m:t>B</m:t>
                          </m:r>
                          <m:r>
                            <a:rPr lang="tr-TR" sz="1600" b="0" i="1" smtClean="0">
                              <a:latin typeface="Cambria Math" panose="02040503050406030204" pitchFamily="18" charset="0"/>
                            </a:rPr>
                            <m:t>𝐷</m:t>
                          </m:r>
                        </m:sub>
                      </m:sSub>
                      <m:r>
                        <a:rPr lang="tr-TR" sz="1600" b="0" i="1" smtClean="0">
                          <a:latin typeface="Cambria Math" panose="02040503050406030204" pitchFamily="18" charset="0"/>
                        </a:rPr>
                        <m:t>=0</m:t>
                      </m:r>
                    </m:oMath>
                  </m:oMathPara>
                </a14:m>
                <a:endParaRPr lang="tr-TR" sz="1600" dirty="0"/>
              </a:p>
            </p:txBody>
          </p:sp>
        </mc:Choice>
        <mc:Fallback xmlns="">
          <p:sp>
            <p:nvSpPr>
              <p:cNvPr id="18" name="Dikdörtgen 17"/>
              <p:cNvSpPr>
                <a:spLocks noRot="1" noChangeAspect="1" noMove="1" noResize="1" noEditPoints="1" noAdjustHandles="1" noChangeArrowheads="1" noChangeShapeType="1" noTextEdit="1"/>
              </p:cNvSpPr>
              <p:nvPr/>
            </p:nvSpPr>
            <p:spPr>
              <a:xfrm>
                <a:off x="209724" y="2998413"/>
                <a:ext cx="2389116" cy="554960"/>
              </a:xfrm>
              <a:prstGeom prst="rect">
                <a:avLst/>
              </a:prstGeom>
              <a:blipFill>
                <a:blip r:embed="rId19"/>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6" name="Dikdörtgen 35"/>
              <p:cNvSpPr/>
              <p:nvPr/>
            </p:nvSpPr>
            <p:spPr>
              <a:xfrm>
                <a:off x="221913" y="3654185"/>
                <a:ext cx="3679597" cy="6455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r>
                            <m:rPr>
                              <m:sty m:val="p"/>
                            </m:rPr>
                            <a:rPr lang="tr-TR" sz="1600" b="0" i="0" smtClean="0">
                              <a:latin typeface="Cambria Math" panose="02040503050406030204" pitchFamily="18" charset="0"/>
                            </a:rPr>
                            <m:t>k</m:t>
                          </m:r>
                        </m:e>
                      </m:acc>
                      <m:r>
                        <a:rPr lang="tr-TR" sz="1600" b="0" i="1" smtClean="0">
                          <a:latin typeface="Cambria Math" panose="02040503050406030204" pitchFamily="18" charset="0"/>
                        </a:rPr>
                        <m:t>: </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2</m:t>
                          </m:r>
                        </m:num>
                        <m:den>
                          <m:r>
                            <a:rPr lang="tr-TR" sz="1600" b="0" i="1" smtClean="0">
                              <a:latin typeface="Cambria Math" panose="02040503050406030204" pitchFamily="18" charset="0"/>
                            </a:rPr>
                            <m:t>3</m:t>
                          </m:r>
                        </m:den>
                      </m:f>
                      <m:d>
                        <m:dPr>
                          <m:ctrlPr>
                            <a:rPr lang="tr-TR" sz="1600" b="0" i="1" smtClean="0">
                              <a:latin typeface="Cambria Math" panose="02040503050406030204" pitchFamily="18" charset="0"/>
                            </a:rPr>
                          </m:ctrlPr>
                        </m:dPr>
                        <m:e>
                          <m:f>
                            <m:fPr>
                              <m:ctrlPr>
                                <a:rPr lang="tr-TR" sz="1600" i="1">
                                  <a:latin typeface="Cambria Math" panose="02040503050406030204" pitchFamily="18" charset="0"/>
                                </a:rPr>
                              </m:ctrlPr>
                            </m:fPr>
                            <m:num>
                              <m:r>
                                <a:rPr lang="tr-TR" sz="1600" i="1">
                                  <a:latin typeface="Cambria Math" panose="02040503050406030204" pitchFamily="18" charset="0"/>
                                </a:rPr>
                                <m:t>9</m:t>
                              </m:r>
                            </m:num>
                            <m:den>
                              <m:r>
                                <a:rPr lang="tr-TR" sz="1600" i="1">
                                  <a:latin typeface="Cambria Math" panose="02040503050406030204" pitchFamily="18" charset="0"/>
                                </a:rPr>
                                <m:t>7.48</m:t>
                              </m:r>
                            </m:den>
                          </m:f>
                          <m:sSub>
                            <m:sSubPr>
                              <m:ctrlPr>
                                <a:rPr lang="tr-TR" sz="1600" i="1">
                                  <a:latin typeface="Cambria Math" panose="02040503050406030204" pitchFamily="18" charset="0"/>
                                </a:rPr>
                              </m:ctrlPr>
                            </m:sSubPr>
                            <m:e>
                              <m:r>
                                <m:rPr>
                                  <m:sty m:val="p"/>
                                </m:rPr>
                                <a:rPr lang="tr-TR" sz="1600">
                                  <a:latin typeface="Cambria Math" panose="02040503050406030204" pitchFamily="18" charset="0"/>
                                </a:rPr>
                                <m:t>T</m:t>
                              </m:r>
                            </m:e>
                            <m:sub>
                              <m:r>
                                <m:rPr>
                                  <m:sty m:val="p"/>
                                </m:rPr>
                                <a:rPr lang="tr-TR" sz="1600">
                                  <a:latin typeface="Cambria Math" panose="02040503050406030204" pitchFamily="18" charset="0"/>
                                </a:rPr>
                                <m:t>B</m:t>
                              </m:r>
                              <m:r>
                                <a:rPr lang="tr-TR" sz="1600" i="1">
                                  <a:latin typeface="Cambria Math" panose="02040503050406030204" pitchFamily="18" charset="0"/>
                                </a:rPr>
                                <m:t>𝐷</m:t>
                              </m:r>
                            </m:sub>
                          </m:sSub>
                        </m:e>
                      </m:d>
                      <m:r>
                        <a:rPr lang="tr-TR" sz="1600" b="0" i="1" smtClean="0">
                          <a:latin typeface="Cambria Math" panose="02040503050406030204" pitchFamily="18" charset="0"/>
                        </a:rPr>
                        <m:t>+</m:t>
                      </m:r>
                      <m:f>
                        <m:fPr>
                          <m:ctrlPr>
                            <a:rPr lang="tr-TR" sz="1600" i="1">
                              <a:latin typeface="Cambria Math" panose="02040503050406030204" pitchFamily="18" charset="0"/>
                            </a:rPr>
                          </m:ctrlPr>
                        </m:fPr>
                        <m:num>
                          <m:r>
                            <a:rPr lang="tr-TR" sz="1600" b="0" i="1" smtClean="0">
                              <a:latin typeface="Cambria Math" panose="02040503050406030204" pitchFamily="18" charset="0"/>
                            </a:rPr>
                            <m:t>2</m:t>
                          </m:r>
                        </m:num>
                        <m:den>
                          <m:r>
                            <a:rPr lang="tr-TR" sz="1600" i="1">
                              <a:latin typeface="Cambria Math" panose="02040503050406030204" pitchFamily="18" charset="0"/>
                            </a:rPr>
                            <m:t>3</m:t>
                          </m:r>
                          <m:r>
                            <a:rPr lang="tr-TR" sz="1600" b="0" i="1" smtClean="0">
                              <a:latin typeface="Cambria Math" panose="02040503050406030204" pitchFamily="18" charset="0"/>
                            </a:rPr>
                            <m:t>.74</m:t>
                          </m:r>
                        </m:den>
                      </m:f>
                      <m:sSub>
                        <m:sSubPr>
                          <m:ctrlPr>
                            <a:rPr lang="tr-TR" sz="1600" i="1">
                              <a:latin typeface="Cambria Math" panose="02040503050406030204" pitchFamily="18" charset="0"/>
                            </a:rPr>
                          </m:ctrlPr>
                        </m:sSubPr>
                        <m:e>
                          <m:r>
                            <m:rPr>
                              <m:sty m:val="p"/>
                            </m:rPr>
                            <a:rPr lang="tr-TR" sz="1600">
                              <a:latin typeface="Cambria Math" panose="02040503050406030204" pitchFamily="18" charset="0"/>
                            </a:rPr>
                            <m:t>T</m:t>
                          </m:r>
                        </m:e>
                        <m:sub>
                          <m:r>
                            <m:rPr>
                              <m:sty m:val="p"/>
                            </m:rPr>
                            <a:rPr lang="tr-TR" sz="1600">
                              <a:latin typeface="Cambria Math" panose="02040503050406030204" pitchFamily="18" charset="0"/>
                            </a:rPr>
                            <m:t>B</m:t>
                          </m:r>
                          <m:r>
                            <a:rPr lang="tr-TR" sz="1600" b="0" i="1" smtClean="0">
                              <a:latin typeface="Cambria Math" panose="02040503050406030204" pitchFamily="18" charset="0"/>
                            </a:rPr>
                            <m:t>𝐷</m:t>
                          </m:r>
                        </m:sub>
                      </m:sSub>
                      <m:r>
                        <a:rPr lang="tr-TR" sz="1600" b="0" i="1" smtClean="0">
                          <a:latin typeface="Cambria Math" panose="02040503050406030204" pitchFamily="18" charset="0"/>
                        </a:rPr>
                        <m:t>−200=0 </m:t>
                      </m:r>
                    </m:oMath>
                  </m:oMathPara>
                </a14:m>
                <a:endParaRPr lang="tr-TR" sz="1600" dirty="0"/>
              </a:p>
            </p:txBody>
          </p:sp>
        </mc:Choice>
        <mc:Fallback xmlns="">
          <p:sp>
            <p:nvSpPr>
              <p:cNvPr id="36" name="Dikdörtgen 35"/>
              <p:cNvSpPr>
                <a:spLocks noRot="1" noChangeAspect="1" noMove="1" noResize="1" noEditPoints="1" noAdjustHandles="1" noChangeArrowheads="1" noChangeShapeType="1" noTextEdit="1"/>
              </p:cNvSpPr>
              <p:nvPr/>
            </p:nvSpPr>
            <p:spPr>
              <a:xfrm>
                <a:off x="221913" y="3654185"/>
                <a:ext cx="3679597" cy="645561"/>
              </a:xfrm>
              <a:prstGeom prst="rect">
                <a:avLst/>
              </a:prstGeom>
              <a:blipFill>
                <a:blip r:embed="rId20"/>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9" name="Dikdörtgen 18"/>
              <p:cNvSpPr/>
              <p:nvPr/>
            </p:nvSpPr>
            <p:spPr>
              <a:xfrm>
                <a:off x="4306464" y="3295861"/>
                <a:ext cx="1504643" cy="338554"/>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i="0">
                              <a:latin typeface="Cambria Math" panose="02040503050406030204" pitchFamily="18" charset="0"/>
                            </a:rPr>
                            <m:t>T</m:t>
                          </m:r>
                        </m:e>
                        <m:sub>
                          <m:r>
                            <m:rPr>
                              <m:sty m:val="p"/>
                            </m:rPr>
                            <a:rPr lang="tr-TR" sz="1600" i="0">
                              <a:latin typeface="Cambria Math" panose="02040503050406030204" pitchFamily="18" charset="0"/>
                            </a:rPr>
                            <m:t>BD</m:t>
                          </m:r>
                        </m:sub>
                      </m:sSub>
                      <m:r>
                        <a:rPr lang="tr-TR" sz="1600" i="0">
                          <a:latin typeface="Cambria Math" panose="02040503050406030204" pitchFamily="18" charset="0"/>
                        </a:rPr>
                        <m:t>=</m:t>
                      </m:r>
                      <m:r>
                        <a:rPr lang="tr-TR" sz="1600" b="0" i="0" smtClean="0">
                          <a:latin typeface="Cambria Math" panose="02040503050406030204" pitchFamily="18" charset="0"/>
                        </a:rPr>
                        <m:t>149.6 </m:t>
                      </m:r>
                      <m:r>
                        <m:rPr>
                          <m:sty m:val="p"/>
                        </m:rPr>
                        <a:rPr lang="tr-TR" sz="1600" b="0" i="0" smtClean="0">
                          <a:latin typeface="Cambria Math" panose="02040503050406030204" pitchFamily="18" charset="0"/>
                        </a:rPr>
                        <m:t>N</m:t>
                      </m:r>
                    </m:oMath>
                  </m:oMathPara>
                </a14:m>
                <a:endParaRPr lang="tr-TR" sz="1600" dirty="0"/>
              </a:p>
            </p:txBody>
          </p:sp>
        </mc:Choice>
        <mc:Fallback xmlns="">
          <p:sp>
            <p:nvSpPr>
              <p:cNvPr id="19" name="Dikdörtgen 18"/>
              <p:cNvSpPr>
                <a:spLocks noRot="1" noChangeAspect="1" noMove="1" noResize="1" noEditPoints="1" noAdjustHandles="1" noChangeArrowheads="1" noChangeShapeType="1" noTextEdit="1"/>
              </p:cNvSpPr>
              <p:nvPr/>
            </p:nvSpPr>
            <p:spPr>
              <a:xfrm>
                <a:off x="4306464" y="3295861"/>
                <a:ext cx="1504643" cy="338554"/>
              </a:xfrm>
              <a:prstGeom prst="rect">
                <a:avLst/>
              </a:prstGeom>
              <a:blipFill>
                <a:blip r:embed="rId21"/>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0" name="Dikdörtgen 29"/>
              <p:cNvSpPr/>
              <p:nvPr/>
            </p:nvSpPr>
            <p:spPr>
              <a:xfrm>
                <a:off x="4331820" y="3711823"/>
                <a:ext cx="1334724" cy="338554"/>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i="0">
                              <a:latin typeface="Cambria Math" panose="02040503050406030204" pitchFamily="18" charset="0"/>
                            </a:rPr>
                            <m:t>T</m:t>
                          </m:r>
                        </m:e>
                        <m:sub>
                          <m:r>
                            <m:rPr>
                              <m:sty m:val="p"/>
                            </m:rPr>
                            <a:rPr lang="tr-TR" sz="1600" i="0">
                              <a:latin typeface="Cambria Math" panose="02040503050406030204" pitchFamily="18" charset="0"/>
                            </a:rPr>
                            <m:t>B</m:t>
                          </m:r>
                          <m:r>
                            <m:rPr>
                              <m:sty m:val="p"/>
                            </m:rPr>
                            <a:rPr lang="tr-TR" sz="1600" b="0" i="0" smtClean="0">
                              <a:latin typeface="Cambria Math" panose="02040503050406030204" pitchFamily="18" charset="0"/>
                            </a:rPr>
                            <m:t>E</m:t>
                          </m:r>
                        </m:sub>
                      </m:sSub>
                      <m:r>
                        <a:rPr lang="tr-TR" sz="1600" i="0">
                          <a:latin typeface="Cambria Math" panose="02040503050406030204" pitchFamily="18" charset="0"/>
                        </a:rPr>
                        <m:t>=</m:t>
                      </m:r>
                      <m:r>
                        <a:rPr lang="tr-TR" sz="1600" b="0" i="0" smtClean="0">
                          <a:latin typeface="Cambria Math" panose="02040503050406030204" pitchFamily="18" charset="0"/>
                        </a:rPr>
                        <m:t>180 </m:t>
                      </m:r>
                      <m:r>
                        <m:rPr>
                          <m:sty m:val="p"/>
                        </m:rPr>
                        <a:rPr lang="tr-TR" sz="1600" b="0" i="0" smtClean="0">
                          <a:latin typeface="Cambria Math" panose="02040503050406030204" pitchFamily="18" charset="0"/>
                        </a:rPr>
                        <m:t>N</m:t>
                      </m:r>
                    </m:oMath>
                  </m:oMathPara>
                </a14:m>
                <a:endParaRPr lang="tr-TR" sz="1600" dirty="0"/>
              </a:p>
            </p:txBody>
          </p:sp>
        </mc:Choice>
        <mc:Fallback xmlns="">
          <p:sp>
            <p:nvSpPr>
              <p:cNvPr id="30" name="Dikdörtgen 29"/>
              <p:cNvSpPr>
                <a:spLocks noRot="1" noChangeAspect="1" noMove="1" noResize="1" noEditPoints="1" noAdjustHandles="1" noChangeArrowheads="1" noChangeShapeType="1" noTextEdit="1"/>
              </p:cNvSpPr>
              <p:nvPr/>
            </p:nvSpPr>
            <p:spPr>
              <a:xfrm>
                <a:off x="4331820" y="3711823"/>
                <a:ext cx="1334724" cy="338554"/>
              </a:xfrm>
              <a:prstGeom prst="rect">
                <a:avLst/>
              </a:prstGeom>
              <a:blipFill>
                <a:blip r:embed="rId22"/>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2" name="Metin kutusu 31"/>
              <p:cNvSpPr txBox="1"/>
              <p:nvPr/>
            </p:nvSpPr>
            <p:spPr>
              <a:xfrm>
                <a:off x="6378284" y="2803566"/>
                <a:ext cx="2461057" cy="461024"/>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tr-TR" sz="1600" i="1" smtClean="0">
                              <a:latin typeface="Cambria Math" panose="02040503050406030204" pitchFamily="18" charset="0"/>
                            </a:rPr>
                          </m:ctrlPr>
                        </m:sSubPr>
                        <m:e>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T</m:t>
                              </m:r>
                            </m:e>
                          </m:acc>
                        </m:e>
                        <m:sub>
                          <m:r>
                            <m:rPr>
                              <m:sty m:val="p"/>
                            </m:rPr>
                            <a:rPr lang="tr-TR" sz="1600" b="0" i="0" smtClean="0">
                              <a:latin typeface="Cambria Math" panose="02040503050406030204" pitchFamily="18" charset="0"/>
                            </a:rPr>
                            <m:t>BD</m:t>
                          </m:r>
                        </m:sub>
                      </m:sSub>
                      <m:r>
                        <a:rPr lang="tr-TR" sz="1600" i="0" smtClean="0">
                          <a:latin typeface="Cambria Math" panose="02040503050406030204" pitchFamily="18" charset="0"/>
                        </a:rPr>
                        <m:t>=</m:t>
                      </m:r>
                      <m:f>
                        <m:fPr>
                          <m:ctrlPr>
                            <a:rPr lang="tr-TR" sz="1600" i="1" smtClean="0">
                              <a:latin typeface="Cambria Math" panose="02040503050406030204" pitchFamily="18" charset="0"/>
                            </a:rPr>
                          </m:ctrlPr>
                        </m:fPr>
                        <m:num>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T</m:t>
                              </m:r>
                            </m:e>
                            <m:sub>
                              <m:r>
                                <m:rPr>
                                  <m:sty m:val="p"/>
                                </m:rPr>
                                <a:rPr lang="tr-TR" sz="1600" i="0">
                                  <a:latin typeface="Cambria Math" panose="02040503050406030204" pitchFamily="18" charset="0"/>
                                </a:rPr>
                                <m:t>B</m:t>
                              </m:r>
                              <m:r>
                                <m:rPr>
                                  <m:sty m:val="p"/>
                                </m:rPr>
                                <a:rPr lang="tr-TR" sz="1600" b="0" i="0" smtClean="0">
                                  <a:latin typeface="Cambria Math" panose="02040503050406030204" pitchFamily="18" charset="0"/>
                                </a:rPr>
                                <m:t>D</m:t>
                              </m:r>
                            </m:sub>
                          </m:sSub>
                        </m:num>
                        <m:den>
                          <m:r>
                            <a:rPr lang="tr-TR" sz="1600" i="0" smtClean="0">
                              <a:latin typeface="Cambria Math" panose="02040503050406030204" pitchFamily="18" charset="0"/>
                            </a:rPr>
                            <m:t>3</m:t>
                          </m:r>
                          <m:r>
                            <a:rPr lang="tr-TR" sz="1600" b="0" i="0" smtClean="0">
                              <a:latin typeface="Cambria Math" panose="02040503050406030204" pitchFamily="18" charset="0"/>
                            </a:rPr>
                            <m:t>.74</m:t>
                          </m:r>
                        </m:den>
                      </m:f>
                      <m:r>
                        <a:rPr lang="tr-TR" sz="1600" b="0" i="0" smtClean="0">
                          <a:latin typeface="Cambria Math" panose="02040503050406030204" pitchFamily="18" charset="0"/>
                        </a:rPr>
                        <m:t>(−</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b="0" i="0" smtClean="0">
                          <a:latin typeface="Cambria Math" panose="02040503050406030204" pitchFamily="18" charset="0"/>
                        </a:rPr>
                        <m:t>+2</m:t>
                      </m:r>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j</m:t>
                          </m:r>
                        </m:e>
                      </m:acc>
                      <m:r>
                        <a:rPr lang="tr-TR" sz="1600" b="0" i="0" smtClean="0">
                          <a:latin typeface="Cambria Math" panose="02040503050406030204" pitchFamily="18" charset="0"/>
                        </a:rPr>
                        <m:t>−3</m:t>
                      </m:r>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k</m:t>
                          </m:r>
                        </m:e>
                      </m:acc>
                      <m:r>
                        <a:rPr lang="tr-TR" sz="1600" b="0" i="0" smtClean="0">
                          <a:latin typeface="Cambria Math" panose="02040503050406030204" pitchFamily="18" charset="0"/>
                        </a:rPr>
                        <m:t>)</m:t>
                      </m:r>
                    </m:oMath>
                  </m:oMathPara>
                </a14:m>
                <a:endParaRPr lang="tr-TR" sz="1400" dirty="0"/>
              </a:p>
            </p:txBody>
          </p:sp>
        </mc:Choice>
        <mc:Fallback xmlns="">
          <p:sp>
            <p:nvSpPr>
              <p:cNvPr id="32" name="Metin kutusu 31"/>
              <p:cNvSpPr txBox="1">
                <a:spLocks noRot="1" noChangeAspect="1" noMove="1" noResize="1" noEditPoints="1" noAdjustHandles="1" noChangeArrowheads="1" noChangeShapeType="1" noTextEdit="1"/>
              </p:cNvSpPr>
              <p:nvPr/>
            </p:nvSpPr>
            <p:spPr>
              <a:xfrm>
                <a:off x="6378284" y="2803566"/>
                <a:ext cx="2461057" cy="461024"/>
              </a:xfrm>
              <a:prstGeom prst="rect">
                <a:avLst/>
              </a:prstGeom>
              <a:blipFill>
                <a:blip r:embed="rId2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3" name="Metin kutusu 32"/>
              <p:cNvSpPr txBox="1"/>
              <p:nvPr/>
            </p:nvSpPr>
            <p:spPr>
              <a:xfrm>
                <a:off x="6418104" y="3717952"/>
                <a:ext cx="2461057" cy="461024"/>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tr-TR" sz="1600" i="1" smtClean="0">
                              <a:latin typeface="Cambria Math" panose="02040503050406030204" pitchFamily="18" charset="0"/>
                            </a:rPr>
                          </m:ctrlPr>
                        </m:sSubPr>
                        <m:e>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T</m:t>
                              </m:r>
                            </m:e>
                          </m:acc>
                        </m:e>
                        <m:sub>
                          <m:r>
                            <m:rPr>
                              <m:sty m:val="p"/>
                            </m:rPr>
                            <a:rPr lang="tr-TR" sz="1600" b="0" i="0" smtClean="0">
                              <a:latin typeface="Cambria Math" panose="02040503050406030204" pitchFamily="18" charset="0"/>
                            </a:rPr>
                            <m:t>BE</m:t>
                          </m:r>
                        </m:sub>
                      </m:sSub>
                      <m:r>
                        <a:rPr lang="tr-TR" sz="1600" i="0" smtClean="0">
                          <a:latin typeface="Cambria Math" panose="02040503050406030204" pitchFamily="18" charset="0"/>
                        </a:rPr>
                        <m:t>=</m:t>
                      </m:r>
                      <m:f>
                        <m:fPr>
                          <m:ctrlPr>
                            <a:rPr lang="tr-TR" sz="1600" i="1" smtClean="0">
                              <a:latin typeface="Cambria Math" panose="02040503050406030204" pitchFamily="18" charset="0"/>
                            </a:rPr>
                          </m:ctrlPr>
                        </m:fPr>
                        <m:num>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T</m:t>
                              </m:r>
                            </m:e>
                            <m:sub>
                              <m:r>
                                <m:rPr>
                                  <m:sty m:val="p"/>
                                </m:rPr>
                                <a:rPr lang="tr-TR" sz="1600" i="0">
                                  <a:latin typeface="Cambria Math" panose="02040503050406030204" pitchFamily="18" charset="0"/>
                                </a:rPr>
                                <m:t>BE</m:t>
                              </m:r>
                            </m:sub>
                          </m:sSub>
                        </m:num>
                        <m:den>
                          <m:r>
                            <a:rPr lang="tr-TR" sz="1600" i="0" smtClean="0">
                              <a:latin typeface="Cambria Math" panose="02040503050406030204" pitchFamily="18" charset="0"/>
                            </a:rPr>
                            <m:t>3</m:t>
                          </m:r>
                        </m:den>
                      </m:f>
                      <m:r>
                        <a:rPr lang="tr-TR" sz="1600" b="0" i="0" smtClean="0">
                          <a:latin typeface="Cambria Math" panose="02040503050406030204" pitchFamily="18" charset="0"/>
                        </a:rPr>
                        <m:t>(−</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b="0" i="0" smtClean="0">
                          <a:latin typeface="Cambria Math" panose="02040503050406030204" pitchFamily="18" charset="0"/>
                        </a:rPr>
                        <m:t>+2</m:t>
                      </m:r>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j</m:t>
                          </m:r>
                        </m:e>
                      </m:acc>
                      <m:r>
                        <a:rPr lang="tr-TR" sz="1600" b="0" i="0" smtClean="0">
                          <a:latin typeface="Cambria Math" panose="02040503050406030204" pitchFamily="18" charset="0"/>
                        </a:rPr>
                        <m:t>+2</m:t>
                      </m:r>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k</m:t>
                          </m:r>
                        </m:e>
                      </m:acc>
                      <m:r>
                        <a:rPr lang="tr-TR" sz="1600" b="0" i="0" smtClean="0">
                          <a:latin typeface="Cambria Math" panose="02040503050406030204" pitchFamily="18" charset="0"/>
                        </a:rPr>
                        <m:t>)</m:t>
                      </m:r>
                    </m:oMath>
                  </m:oMathPara>
                </a14:m>
                <a:endParaRPr lang="tr-TR" sz="1400" dirty="0"/>
              </a:p>
            </p:txBody>
          </p:sp>
        </mc:Choice>
        <mc:Fallback xmlns="">
          <p:sp>
            <p:nvSpPr>
              <p:cNvPr id="33" name="Metin kutusu 32"/>
              <p:cNvSpPr txBox="1">
                <a:spLocks noRot="1" noChangeAspect="1" noMove="1" noResize="1" noEditPoints="1" noAdjustHandles="1" noChangeArrowheads="1" noChangeShapeType="1" noTextEdit="1"/>
              </p:cNvSpPr>
              <p:nvPr/>
            </p:nvSpPr>
            <p:spPr>
              <a:xfrm>
                <a:off x="6418104" y="3717952"/>
                <a:ext cx="2461057" cy="461024"/>
              </a:xfrm>
              <a:prstGeom prst="rect">
                <a:avLst/>
              </a:prstGeom>
              <a:blipFill>
                <a:blip r:embed="rId24"/>
                <a:stretch>
                  <a:fillRect l="-24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 name="Dikdörtgen 3"/>
              <p:cNvSpPr/>
              <p:nvPr/>
            </p:nvSpPr>
            <p:spPr>
              <a:xfrm>
                <a:off x="2459448" y="3004916"/>
                <a:ext cx="1850058" cy="554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1600" i="1">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rPr>
                          </m:ctrlPr>
                        </m:sSubPr>
                        <m:e>
                          <m:r>
                            <m:rPr>
                              <m:sty m:val="p"/>
                            </m:rPr>
                            <a:rPr lang="tr-TR" sz="1600">
                              <a:latin typeface="Cambria Math" panose="02040503050406030204" pitchFamily="18" charset="0"/>
                            </a:rPr>
                            <m:t>T</m:t>
                          </m:r>
                        </m:e>
                        <m:sub>
                          <m:r>
                            <m:rPr>
                              <m:sty m:val="p"/>
                            </m:rPr>
                            <a:rPr lang="tr-TR" sz="1600">
                              <a:latin typeface="Cambria Math" panose="02040503050406030204" pitchFamily="18" charset="0"/>
                            </a:rPr>
                            <m:t>BE</m:t>
                          </m:r>
                        </m:sub>
                      </m:sSub>
                      <m:r>
                        <a:rPr lang="tr-TR" sz="1600" i="1">
                          <a:latin typeface="Cambria Math" panose="02040503050406030204" pitchFamily="18" charset="0"/>
                        </a:rPr>
                        <m:t>=</m:t>
                      </m:r>
                      <m:f>
                        <m:fPr>
                          <m:ctrlPr>
                            <a:rPr lang="tr-TR" sz="1600" i="1">
                              <a:latin typeface="Cambria Math" panose="02040503050406030204" pitchFamily="18" charset="0"/>
                            </a:rPr>
                          </m:ctrlPr>
                        </m:fPr>
                        <m:num>
                          <m:r>
                            <a:rPr lang="tr-TR" sz="1600" i="1">
                              <a:latin typeface="Cambria Math" panose="02040503050406030204" pitchFamily="18" charset="0"/>
                            </a:rPr>
                            <m:t>9</m:t>
                          </m:r>
                        </m:num>
                        <m:den>
                          <m:r>
                            <a:rPr lang="tr-TR" sz="1600" i="1">
                              <a:latin typeface="Cambria Math" panose="02040503050406030204" pitchFamily="18" charset="0"/>
                            </a:rPr>
                            <m:t>7.48</m:t>
                          </m:r>
                        </m:den>
                      </m:f>
                      <m:sSub>
                        <m:sSubPr>
                          <m:ctrlPr>
                            <a:rPr lang="tr-TR" sz="1600" i="1">
                              <a:latin typeface="Cambria Math" panose="02040503050406030204" pitchFamily="18" charset="0"/>
                            </a:rPr>
                          </m:ctrlPr>
                        </m:sSubPr>
                        <m:e>
                          <m:r>
                            <m:rPr>
                              <m:sty m:val="p"/>
                            </m:rPr>
                            <a:rPr lang="tr-TR" sz="1600">
                              <a:latin typeface="Cambria Math" panose="02040503050406030204" pitchFamily="18" charset="0"/>
                            </a:rPr>
                            <m:t>T</m:t>
                          </m:r>
                        </m:e>
                        <m:sub>
                          <m:r>
                            <m:rPr>
                              <m:sty m:val="p"/>
                            </m:rPr>
                            <a:rPr lang="tr-TR" sz="1600">
                              <a:latin typeface="Cambria Math" panose="02040503050406030204" pitchFamily="18" charset="0"/>
                            </a:rPr>
                            <m:t>B</m:t>
                          </m:r>
                          <m:r>
                            <a:rPr lang="tr-TR" sz="1600" i="1">
                              <a:latin typeface="Cambria Math" panose="02040503050406030204" pitchFamily="18" charset="0"/>
                            </a:rPr>
                            <m:t>𝐷</m:t>
                          </m:r>
                        </m:sub>
                      </m:sSub>
                    </m:oMath>
                  </m:oMathPara>
                </a14:m>
                <a:endParaRPr lang="tr-TR" sz="1600" dirty="0"/>
              </a:p>
            </p:txBody>
          </p:sp>
        </mc:Choice>
        <mc:Fallback xmlns="">
          <p:sp>
            <p:nvSpPr>
              <p:cNvPr id="4" name="Dikdörtgen 3"/>
              <p:cNvSpPr>
                <a:spLocks noRot="1" noChangeAspect="1" noMove="1" noResize="1" noEditPoints="1" noAdjustHandles="1" noChangeArrowheads="1" noChangeShapeType="1" noTextEdit="1"/>
              </p:cNvSpPr>
              <p:nvPr/>
            </p:nvSpPr>
            <p:spPr>
              <a:xfrm>
                <a:off x="2459448" y="3004916"/>
                <a:ext cx="1850058" cy="554960"/>
              </a:xfrm>
              <a:prstGeom prst="rect">
                <a:avLst/>
              </a:prstGeom>
              <a:blipFill>
                <a:blip r:embed="rId2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 name="Dikdörtgen 5"/>
              <p:cNvSpPr/>
              <p:nvPr/>
            </p:nvSpPr>
            <p:spPr>
              <a:xfrm>
                <a:off x="3019968" y="4750123"/>
                <a:ext cx="6124032" cy="401585"/>
              </a:xfrm>
              <a:prstGeom prst="rect">
                <a:avLst/>
              </a:prstGeom>
            </p:spPr>
            <p:txBody>
              <a:bodyPr wrap="square">
                <a:spAutoFit/>
              </a:bodyPr>
              <a:lstStyle/>
              <a:p>
                <a:r>
                  <a:rPr lang="tr-TR" sz="1600" dirty="0"/>
                  <a:t>= </a:t>
                </a:r>
                <a14:m>
                  <m:oMath xmlns:m="http://schemas.openxmlformats.org/officeDocument/2006/math">
                    <m:sSub>
                      <m:sSubPr>
                        <m:ctrlPr>
                          <a:rPr lang="tr-TR" sz="1600" i="1">
                            <a:latin typeface="Cambria Math" panose="02040503050406030204" pitchFamily="18" charset="0"/>
                          </a:rPr>
                        </m:ctrlPr>
                      </m:sSubPr>
                      <m:e>
                        <m:sSub>
                          <m:sSubPr>
                            <m:ctrlPr>
                              <a:rPr lang="tr-TR" sz="1600" i="1">
                                <a:latin typeface="Cambria Math" panose="02040503050406030204" pitchFamily="18" charset="0"/>
                              </a:rPr>
                            </m:ctrlPr>
                          </m:sSubPr>
                          <m:e>
                            <m:r>
                              <a:rPr lang="tr-TR" sz="1600" i="1">
                                <a:latin typeface="Cambria Math" panose="02040503050406030204" pitchFamily="18" charset="0"/>
                              </a:rPr>
                              <m:t>(</m:t>
                            </m:r>
                            <m:r>
                              <a:rPr lang="tr-TR" sz="1600" i="1">
                                <a:latin typeface="Cambria Math" panose="02040503050406030204" pitchFamily="18" charset="0"/>
                              </a:rPr>
                              <m:t>𝐴</m:t>
                            </m:r>
                          </m:e>
                          <m:sub>
                            <m:r>
                              <a:rPr lang="tr-TR" sz="1600" i="1">
                                <a:latin typeface="Cambria Math" panose="02040503050406030204" pitchFamily="18" charset="0"/>
                              </a:rPr>
                              <m:t>𝑥</m:t>
                            </m:r>
                          </m:sub>
                        </m:sSub>
                        <m:r>
                          <a:rPr lang="tr-TR" sz="1600" i="1">
                            <a:latin typeface="Cambria Math" panose="02040503050406030204" pitchFamily="18" charset="0"/>
                          </a:rPr>
                          <m:t>−40−60)</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m:t>
                        </m:r>
                        <m:r>
                          <a:rPr lang="tr-TR" sz="1600" i="1">
                            <a:latin typeface="Cambria Math" panose="02040503050406030204" pitchFamily="18" charset="0"/>
                          </a:rPr>
                          <m:t>𝐴</m:t>
                        </m:r>
                      </m:e>
                      <m:sub>
                        <m:r>
                          <a:rPr lang="tr-TR" sz="1600" i="1">
                            <a:latin typeface="Cambria Math" panose="02040503050406030204" pitchFamily="18" charset="0"/>
                          </a:rPr>
                          <m:t>𝑦</m:t>
                        </m:r>
                      </m:sub>
                    </m:sSub>
                    <m:r>
                      <a:rPr lang="tr-TR" sz="1600" i="1">
                        <a:latin typeface="Cambria Math" panose="02040503050406030204" pitchFamily="18" charset="0"/>
                      </a:rPr>
                      <m:t>+40+80−100</m:t>
                    </m:r>
                    <m:acc>
                      <m:accPr>
                        <m:chr m:val="⃗"/>
                        <m:ctrlPr>
                          <a:rPr lang="tr-TR" sz="1600" i="1">
                            <a:latin typeface="Cambria Math" panose="02040503050406030204" pitchFamily="18" charset="0"/>
                          </a:rPr>
                        </m:ctrlPr>
                      </m:accPr>
                      <m:e>
                        <m:r>
                          <a:rPr lang="tr-TR" sz="1600" i="1">
                            <a:latin typeface="Cambria Math" panose="02040503050406030204" pitchFamily="18" charset="0"/>
                          </a:rPr>
                          <m:t>)</m:t>
                        </m:r>
                        <m:r>
                          <a:rPr lang="tr-TR" sz="1600" i="1">
                            <a:latin typeface="Cambria Math" panose="02040503050406030204" pitchFamily="18" charset="0"/>
                          </a:rPr>
                          <m:t>𝑗</m:t>
                        </m:r>
                      </m:e>
                    </m:acc>
                    <m:r>
                      <a:rPr lang="tr-TR" sz="1600" i="1">
                        <a:latin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rPr>
                          <m:t>(</m:t>
                        </m:r>
                        <m:r>
                          <a:rPr lang="tr-TR" sz="1600" i="1">
                            <a:latin typeface="Cambria Math" panose="02040503050406030204" pitchFamily="18" charset="0"/>
                          </a:rPr>
                          <m:t>𝐴</m:t>
                        </m:r>
                      </m:e>
                      <m:sub>
                        <m:r>
                          <a:rPr lang="tr-TR" sz="1600" i="1">
                            <a:latin typeface="Cambria Math" panose="02040503050406030204" pitchFamily="18" charset="0"/>
                          </a:rPr>
                          <m:t>𝑧</m:t>
                        </m:r>
                      </m:sub>
                    </m:sSub>
                    <m:r>
                      <a:rPr lang="tr-TR" sz="1600" i="1">
                        <a:latin typeface="Cambria Math" panose="02040503050406030204" pitchFamily="18" charset="0"/>
                      </a:rPr>
                      <m:t>−120+120)</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r>
                      <a:rPr lang="tr-TR" sz="1600" i="1">
                        <a:latin typeface="Cambria Math" panose="02040503050406030204" pitchFamily="18" charset="0"/>
                      </a:rPr>
                      <m:t>=0</m:t>
                    </m:r>
                  </m:oMath>
                </a14:m>
                <a:endParaRPr lang="tr-TR" sz="1600" dirty="0"/>
              </a:p>
            </p:txBody>
          </p:sp>
        </mc:Choice>
        <mc:Fallback xmlns="">
          <p:sp>
            <p:nvSpPr>
              <p:cNvPr id="6" name="Dikdörtgen 5"/>
              <p:cNvSpPr>
                <a:spLocks noRot="1" noChangeAspect="1" noMove="1" noResize="1" noEditPoints="1" noAdjustHandles="1" noChangeArrowheads="1" noChangeShapeType="1" noTextEdit="1"/>
              </p:cNvSpPr>
              <p:nvPr/>
            </p:nvSpPr>
            <p:spPr>
              <a:xfrm>
                <a:off x="3019968" y="4750123"/>
                <a:ext cx="6124032" cy="401585"/>
              </a:xfrm>
              <a:prstGeom prst="rect">
                <a:avLst/>
              </a:prstGeom>
              <a:blipFill>
                <a:blip r:embed="rId26"/>
                <a:stretch>
                  <a:fillRect l="-498" b="-15152"/>
                </a:stretch>
              </a:blipFill>
            </p:spPr>
            <p:txBody>
              <a:bodyPr/>
              <a:lstStyle/>
              <a:p>
                <a:r>
                  <a:rPr lang="tr-TR">
                    <a:noFill/>
                  </a:rPr>
                  <a:t> </a:t>
                </a:r>
              </a:p>
            </p:txBody>
          </p:sp>
        </mc:Fallback>
      </mc:AlternateContent>
    </p:spTree>
    <p:extLst>
      <p:ext uri="{BB962C8B-B14F-4D97-AF65-F5344CB8AC3E}">
        <p14:creationId xmlns:p14="http://schemas.microsoft.com/office/powerpoint/2010/main" val="421085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anim calcmode="lin" valueType="num">
                                      <p:cBhvr>
                                        <p:cTn id="36" dur="500" fill="hold"/>
                                        <p:tgtEl>
                                          <p:spTgt spid="17"/>
                                        </p:tgtEl>
                                        <p:attrNameLst>
                                          <p:attrName>ppt_x</p:attrName>
                                        </p:attrNameLst>
                                      </p:cBhvr>
                                      <p:tavLst>
                                        <p:tav tm="0">
                                          <p:val>
                                            <p:strVal val="#ppt_x"/>
                                          </p:val>
                                        </p:tav>
                                        <p:tav tm="100000">
                                          <p:val>
                                            <p:strVal val="#ppt_x"/>
                                          </p:val>
                                        </p:tav>
                                      </p:tavLst>
                                    </p:anim>
                                    <p:anim calcmode="lin" valueType="num">
                                      <p:cBhvr>
                                        <p:cTn id="3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anim calcmode="lin" valueType="num">
                                      <p:cBhvr>
                                        <p:cTn id="43" dur="500" fill="hold"/>
                                        <p:tgtEl>
                                          <p:spTgt spid="18"/>
                                        </p:tgtEl>
                                        <p:attrNameLst>
                                          <p:attrName>ppt_x</p:attrName>
                                        </p:attrNameLst>
                                      </p:cBhvr>
                                      <p:tavLst>
                                        <p:tav tm="0">
                                          <p:val>
                                            <p:strVal val="#ppt_x"/>
                                          </p:val>
                                        </p:tav>
                                        <p:tav tm="100000">
                                          <p:val>
                                            <p:strVal val="#ppt_x"/>
                                          </p:val>
                                        </p:tav>
                                      </p:tavLst>
                                    </p:anim>
                                    <p:anim calcmode="lin" valueType="num">
                                      <p:cBhvr>
                                        <p:cTn id="4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anim calcmode="lin" valueType="num">
                                      <p:cBhvr>
                                        <p:cTn id="50" dur="500" fill="hold"/>
                                        <p:tgtEl>
                                          <p:spTgt spid="4"/>
                                        </p:tgtEl>
                                        <p:attrNameLst>
                                          <p:attrName>ppt_x</p:attrName>
                                        </p:attrNameLst>
                                      </p:cBhvr>
                                      <p:tavLst>
                                        <p:tav tm="0">
                                          <p:val>
                                            <p:strVal val="#ppt_x"/>
                                          </p:val>
                                        </p:tav>
                                        <p:tav tm="100000">
                                          <p:val>
                                            <p:strVal val="#ppt_x"/>
                                          </p:val>
                                        </p:tav>
                                      </p:tavLst>
                                    </p:anim>
                                    <p:anim calcmode="lin" valueType="num">
                                      <p:cBhvr>
                                        <p:cTn id="5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anim calcmode="lin" valueType="num">
                                      <p:cBhvr>
                                        <p:cTn id="57" dur="500" fill="hold"/>
                                        <p:tgtEl>
                                          <p:spTgt spid="36"/>
                                        </p:tgtEl>
                                        <p:attrNameLst>
                                          <p:attrName>ppt_x</p:attrName>
                                        </p:attrNameLst>
                                      </p:cBhvr>
                                      <p:tavLst>
                                        <p:tav tm="0">
                                          <p:val>
                                            <p:strVal val="#ppt_x"/>
                                          </p:val>
                                        </p:tav>
                                        <p:tav tm="100000">
                                          <p:val>
                                            <p:strVal val="#ppt_x"/>
                                          </p:val>
                                        </p:tav>
                                      </p:tavLst>
                                    </p:anim>
                                    <p:anim calcmode="lin" valueType="num">
                                      <p:cBhvr>
                                        <p:cTn id="58"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anim calcmode="lin" valueType="num">
                                      <p:cBhvr>
                                        <p:cTn id="64" dur="500" fill="hold"/>
                                        <p:tgtEl>
                                          <p:spTgt spid="30"/>
                                        </p:tgtEl>
                                        <p:attrNameLst>
                                          <p:attrName>ppt_x</p:attrName>
                                        </p:attrNameLst>
                                      </p:cBhvr>
                                      <p:tavLst>
                                        <p:tav tm="0">
                                          <p:val>
                                            <p:strVal val="#ppt_x"/>
                                          </p:val>
                                        </p:tav>
                                        <p:tav tm="100000">
                                          <p:val>
                                            <p:strVal val="#ppt_x"/>
                                          </p:val>
                                        </p:tav>
                                      </p:tavLst>
                                    </p:anim>
                                    <p:anim calcmode="lin" valueType="num">
                                      <p:cBhvr>
                                        <p:cTn id="65" dur="500" fill="hold"/>
                                        <p:tgtEl>
                                          <p:spTgt spid="3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anim calcmode="lin" valueType="num">
                                      <p:cBhvr>
                                        <p:cTn id="69" dur="500" fill="hold"/>
                                        <p:tgtEl>
                                          <p:spTgt spid="19"/>
                                        </p:tgtEl>
                                        <p:attrNameLst>
                                          <p:attrName>ppt_x</p:attrName>
                                        </p:attrNameLst>
                                      </p:cBhvr>
                                      <p:tavLst>
                                        <p:tav tm="0">
                                          <p:val>
                                            <p:strVal val="#ppt_x"/>
                                          </p:val>
                                        </p:tav>
                                        <p:tav tm="100000">
                                          <p:val>
                                            <p:strVal val="#ppt_x"/>
                                          </p:val>
                                        </p:tav>
                                      </p:tavLst>
                                    </p:anim>
                                    <p:anim calcmode="lin" valueType="num">
                                      <p:cBhvr>
                                        <p:cTn id="7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anim calcmode="lin" valueType="num">
                                      <p:cBhvr>
                                        <p:cTn id="76" dur="500" fill="hold"/>
                                        <p:tgtEl>
                                          <p:spTgt spid="39"/>
                                        </p:tgtEl>
                                        <p:attrNameLst>
                                          <p:attrName>ppt_x</p:attrName>
                                        </p:attrNameLst>
                                      </p:cBhvr>
                                      <p:tavLst>
                                        <p:tav tm="0">
                                          <p:val>
                                            <p:strVal val="#ppt_x"/>
                                          </p:val>
                                        </p:tav>
                                        <p:tav tm="100000">
                                          <p:val>
                                            <p:strVal val="#ppt_x"/>
                                          </p:val>
                                        </p:tav>
                                      </p:tavLst>
                                    </p:anim>
                                    <p:anim calcmode="lin" valueType="num">
                                      <p:cBhvr>
                                        <p:cTn id="77" dur="500" fill="hold"/>
                                        <p:tgtEl>
                                          <p:spTgt spid="39"/>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anim calcmode="lin" valueType="num">
                                      <p:cBhvr>
                                        <p:cTn id="81" dur="500" fill="hold"/>
                                        <p:tgtEl>
                                          <p:spTgt spid="32"/>
                                        </p:tgtEl>
                                        <p:attrNameLst>
                                          <p:attrName>ppt_x</p:attrName>
                                        </p:attrNameLst>
                                      </p:cBhvr>
                                      <p:tavLst>
                                        <p:tav tm="0">
                                          <p:val>
                                            <p:strVal val="#ppt_x"/>
                                          </p:val>
                                        </p:tav>
                                        <p:tav tm="100000">
                                          <p:val>
                                            <p:strVal val="#ppt_x"/>
                                          </p:val>
                                        </p:tav>
                                      </p:tavLst>
                                    </p:anim>
                                    <p:anim calcmode="lin" valueType="num">
                                      <p:cBhvr>
                                        <p:cTn id="82"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500"/>
                                        <p:tgtEl>
                                          <p:spTgt spid="41"/>
                                        </p:tgtEl>
                                      </p:cBhvr>
                                    </p:animEffect>
                                    <p:anim calcmode="lin" valueType="num">
                                      <p:cBhvr>
                                        <p:cTn id="88" dur="500" fill="hold"/>
                                        <p:tgtEl>
                                          <p:spTgt spid="41"/>
                                        </p:tgtEl>
                                        <p:attrNameLst>
                                          <p:attrName>ppt_x</p:attrName>
                                        </p:attrNameLst>
                                      </p:cBhvr>
                                      <p:tavLst>
                                        <p:tav tm="0">
                                          <p:val>
                                            <p:strVal val="#ppt_x"/>
                                          </p:val>
                                        </p:tav>
                                        <p:tav tm="100000">
                                          <p:val>
                                            <p:strVal val="#ppt_x"/>
                                          </p:val>
                                        </p:tav>
                                      </p:tavLst>
                                    </p:anim>
                                    <p:anim calcmode="lin" valueType="num">
                                      <p:cBhvr>
                                        <p:cTn id="8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500"/>
                                        <p:tgtEl>
                                          <p:spTgt spid="33"/>
                                        </p:tgtEl>
                                      </p:cBhvr>
                                    </p:animEffect>
                                    <p:anim calcmode="lin" valueType="num">
                                      <p:cBhvr>
                                        <p:cTn id="95" dur="500" fill="hold"/>
                                        <p:tgtEl>
                                          <p:spTgt spid="33"/>
                                        </p:tgtEl>
                                        <p:attrNameLst>
                                          <p:attrName>ppt_x</p:attrName>
                                        </p:attrNameLst>
                                      </p:cBhvr>
                                      <p:tavLst>
                                        <p:tav tm="0">
                                          <p:val>
                                            <p:strVal val="#ppt_x"/>
                                          </p:val>
                                        </p:tav>
                                        <p:tav tm="100000">
                                          <p:val>
                                            <p:strVal val="#ppt_x"/>
                                          </p:val>
                                        </p:tav>
                                      </p:tavLst>
                                    </p:anim>
                                    <p:anim calcmode="lin" valueType="num">
                                      <p:cBhvr>
                                        <p:cTn id="9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500"/>
                                        <p:tgtEl>
                                          <p:spTgt spid="45"/>
                                        </p:tgtEl>
                                      </p:cBhvr>
                                    </p:animEffect>
                                    <p:anim calcmode="lin" valueType="num">
                                      <p:cBhvr>
                                        <p:cTn id="102" dur="500" fill="hold"/>
                                        <p:tgtEl>
                                          <p:spTgt spid="45"/>
                                        </p:tgtEl>
                                        <p:attrNameLst>
                                          <p:attrName>ppt_x</p:attrName>
                                        </p:attrNameLst>
                                      </p:cBhvr>
                                      <p:tavLst>
                                        <p:tav tm="0">
                                          <p:val>
                                            <p:strVal val="#ppt_x"/>
                                          </p:val>
                                        </p:tav>
                                        <p:tav tm="100000">
                                          <p:val>
                                            <p:strVal val="#ppt_x"/>
                                          </p:val>
                                        </p:tav>
                                      </p:tavLst>
                                    </p:anim>
                                    <p:anim calcmode="lin" valueType="num">
                                      <p:cBhvr>
                                        <p:cTn id="10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500"/>
                                        <p:tgtEl>
                                          <p:spTgt spid="55"/>
                                        </p:tgtEl>
                                      </p:cBhvr>
                                    </p:animEffect>
                                    <p:anim calcmode="lin" valueType="num">
                                      <p:cBhvr>
                                        <p:cTn id="109" dur="500" fill="hold"/>
                                        <p:tgtEl>
                                          <p:spTgt spid="55"/>
                                        </p:tgtEl>
                                        <p:attrNameLst>
                                          <p:attrName>ppt_x</p:attrName>
                                        </p:attrNameLst>
                                      </p:cBhvr>
                                      <p:tavLst>
                                        <p:tav tm="0">
                                          <p:val>
                                            <p:strVal val="#ppt_x"/>
                                          </p:val>
                                        </p:tav>
                                        <p:tav tm="100000">
                                          <p:val>
                                            <p:strVal val="#ppt_x"/>
                                          </p:val>
                                        </p:tav>
                                      </p:tavLst>
                                    </p:anim>
                                    <p:anim calcmode="lin" valueType="num">
                                      <p:cBhvr>
                                        <p:cTn id="110" dur="5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fade">
                                      <p:cBhvr>
                                        <p:cTn id="115" dur="500"/>
                                        <p:tgtEl>
                                          <p:spTgt spid="6"/>
                                        </p:tgtEl>
                                      </p:cBhvr>
                                    </p:animEffect>
                                    <p:anim calcmode="lin" valueType="num">
                                      <p:cBhvr>
                                        <p:cTn id="116" dur="500" fill="hold"/>
                                        <p:tgtEl>
                                          <p:spTgt spid="6"/>
                                        </p:tgtEl>
                                        <p:attrNameLst>
                                          <p:attrName>ppt_x</p:attrName>
                                        </p:attrNameLst>
                                      </p:cBhvr>
                                      <p:tavLst>
                                        <p:tav tm="0">
                                          <p:val>
                                            <p:strVal val="#ppt_x"/>
                                          </p:val>
                                        </p:tav>
                                        <p:tav tm="100000">
                                          <p:val>
                                            <p:strVal val="#ppt_x"/>
                                          </p:val>
                                        </p:tav>
                                      </p:tavLst>
                                    </p:anim>
                                    <p:anim calcmode="lin" valueType="num">
                                      <p:cBhvr>
                                        <p:cTn id="1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500"/>
                                        <p:tgtEl>
                                          <p:spTgt spid="31"/>
                                        </p:tgtEl>
                                      </p:cBhvr>
                                    </p:animEffect>
                                    <p:anim calcmode="lin" valueType="num">
                                      <p:cBhvr>
                                        <p:cTn id="123" dur="500" fill="hold"/>
                                        <p:tgtEl>
                                          <p:spTgt spid="31"/>
                                        </p:tgtEl>
                                        <p:attrNameLst>
                                          <p:attrName>ppt_x</p:attrName>
                                        </p:attrNameLst>
                                      </p:cBhvr>
                                      <p:tavLst>
                                        <p:tav tm="0">
                                          <p:val>
                                            <p:strVal val="#ppt_x"/>
                                          </p:val>
                                        </p:tav>
                                        <p:tav tm="100000">
                                          <p:val>
                                            <p:strVal val="#ppt_x"/>
                                          </p:val>
                                        </p:tav>
                                      </p:tavLst>
                                    </p:anim>
                                    <p:anim calcmode="lin" valueType="num">
                                      <p:cBhvr>
                                        <p:cTn id="124" dur="500" fill="hold"/>
                                        <p:tgtEl>
                                          <p:spTgt spid="31"/>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500"/>
                                        <p:tgtEl>
                                          <p:spTgt spid="29"/>
                                        </p:tgtEl>
                                      </p:cBhvr>
                                    </p:animEffect>
                                    <p:anim calcmode="lin" valueType="num">
                                      <p:cBhvr>
                                        <p:cTn id="128" dur="500" fill="hold"/>
                                        <p:tgtEl>
                                          <p:spTgt spid="29"/>
                                        </p:tgtEl>
                                        <p:attrNameLst>
                                          <p:attrName>ppt_x</p:attrName>
                                        </p:attrNameLst>
                                      </p:cBhvr>
                                      <p:tavLst>
                                        <p:tav tm="0">
                                          <p:val>
                                            <p:strVal val="#ppt_x"/>
                                          </p:val>
                                        </p:tav>
                                        <p:tav tm="100000">
                                          <p:val>
                                            <p:strVal val="#ppt_x"/>
                                          </p:val>
                                        </p:tav>
                                      </p:tavLst>
                                    </p:anim>
                                    <p:anim calcmode="lin" valueType="num">
                                      <p:cBhvr>
                                        <p:cTn id="12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grpId="0" nodeType="clickEffect">
                                  <p:stCondLst>
                                    <p:cond delay="0"/>
                                  </p:stCondLst>
                                  <p:childTnLst>
                                    <p:set>
                                      <p:cBhvr>
                                        <p:cTn id="133" dur="1" fill="hold">
                                          <p:stCondLst>
                                            <p:cond delay="0"/>
                                          </p:stCondLst>
                                        </p:cTn>
                                        <p:tgtEl>
                                          <p:spTgt spid="42"/>
                                        </p:tgtEl>
                                        <p:attrNameLst>
                                          <p:attrName>style.visibility</p:attrName>
                                        </p:attrNameLst>
                                      </p:cBhvr>
                                      <p:to>
                                        <p:strVal val="visible"/>
                                      </p:to>
                                    </p:set>
                                    <p:animEffect transition="in" filter="fade">
                                      <p:cBhvr>
                                        <p:cTn id="134" dur="500"/>
                                        <p:tgtEl>
                                          <p:spTgt spid="42"/>
                                        </p:tgtEl>
                                      </p:cBhvr>
                                    </p:animEffect>
                                    <p:anim calcmode="lin" valueType="num">
                                      <p:cBhvr>
                                        <p:cTn id="135" dur="500" fill="hold"/>
                                        <p:tgtEl>
                                          <p:spTgt spid="42"/>
                                        </p:tgtEl>
                                        <p:attrNameLst>
                                          <p:attrName>ppt_x</p:attrName>
                                        </p:attrNameLst>
                                      </p:cBhvr>
                                      <p:tavLst>
                                        <p:tav tm="0">
                                          <p:val>
                                            <p:strVal val="#ppt_x"/>
                                          </p:val>
                                        </p:tav>
                                        <p:tav tm="100000">
                                          <p:val>
                                            <p:strVal val="#ppt_x"/>
                                          </p:val>
                                        </p:tav>
                                      </p:tavLst>
                                    </p:anim>
                                    <p:anim calcmode="lin" valueType="num">
                                      <p:cBhvr>
                                        <p:cTn id="136" dur="500" fill="hold"/>
                                        <p:tgtEl>
                                          <p:spTgt spid="42"/>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43"/>
                                        </p:tgtEl>
                                        <p:attrNameLst>
                                          <p:attrName>style.visibility</p:attrName>
                                        </p:attrNameLst>
                                      </p:cBhvr>
                                      <p:to>
                                        <p:strVal val="visible"/>
                                      </p:to>
                                    </p:set>
                                    <p:animEffect transition="in" filter="fade">
                                      <p:cBhvr>
                                        <p:cTn id="139" dur="500"/>
                                        <p:tgtEl>
                                          <p:spTgt spid="43"/>
                                        </p:tgtEl>
                                      </p:cBhvr>
                                    </p:animEffect>
                                    <p:anim calcmode="lin" valueType="num">
                                      <p:cBhvr>
                                        <p:cTn id="140" dur="500" fill="hold"/>
                                        <p:tgtEl>
                                          <p:spTgt spid="43"/>
                                        </p:tgtEl>
                                        <p:attrNameLst>
                                          <p:attrName>ppt_x</p:attrName>
                                        </p:attrNameLst>
                                      </p:cBhvr>
                                      <p:tavLst>
                                        <p:tav tm="0">
                                          <p:val>
                                            <p:strVal val="#ppt_x"/>
                                          </p:val>
                                        </p:tav>
                                        <p:tav tm="100000">
                                          <p:val>
                                            <p:strVal val="#ppt_x"/>
                                          </p:val>
                                        </p:tav>
                                      </p:tavLst>
                                    </p:anim>
                                    <p:anim calcmode="lin" valueType="num">
                                      <p:cBhvr>
                                        <p:cTn id="141"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44"/>
                                        </p:tgtEl>
                                        <p:attrNameLst>
                                          <p:attrName>style.visibility</p:attrName>
                                        </p:attrNameLst>
                                      </p:cBhvr>
                                      <p:to>
                                        <p:strVal val="visible"/>
                                      </p:to>
                                    </p:set>
                                    <p:animEffect transition="in" filter="fade">
                                      <p:cBhvr>
                                        <p:cTn id="146" dur="500"/>
                                        <p:tgtEl>
                                          <p:spTgt spid="44"/>
                                        </p:tgtEl>
                                      </p:cBhvr>
                                    </p:animEffect>
                                    <p:anim calcmode="lin" valueType="num">
                                      <p:cBhvr>
                                        <p:cTn id="147" dur="500" fill="hold"/>
                                        <p:tgtEl>
                                          <p:spTgt spid="44"/>
                                        </p:tgtEl>
                                        <p:attrNameLst>
                                          <p:attrName>ppt_x</p:attrName>
                                        </p:attrNameLst>
                                      </p:cBhvr>
                                      <p:tavLst>
                                        <p:tav tm="0">
                                          <p:val>
                                            <p:strVal val="#ppt_x"/>
                                          </p:val>
                                        </p:tav>
                                        <p:tav tm="100000">
                                          <p:val>
                                            <p:strVal val="#ppt_x"/>
                                          </p:val>
                                        </p:tav>
                                      </p:tavLst>
                                    </p:anim>
                                    <p:anim calcmode="lin" valueType="num">
                                      <p:cBhvr>
                                        <p:cTn id="148" dur="500" fill="hold"/>
                                        <p:tgtEl>
                                          <p:spTgt spid="44"/>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34"/>
                                        </p:tgtEl>
                                        <p:attrNameLst>
                                          <p:attrName>style.visibility</p:attrName>
                                        </p:attrNameLst>
                                      </p:cBhvr>
                                      <p:to>
                                        <p:strVal val="visible"/>
                                      </p:to>
                                    </p:set>
                                    <p:animEffect transition="in" filter="fade">
                                      <p:cBhvr>
                                        <p:cTn id="151" dur="500"/>
                                        <p:tgtEl>
                                          <p:spTgt spid="34"/>
                                        </p:tgtEl>
                                      </p:cBhvr>
                                    </p:animEffect>
                                    <p:anim calcmode="lin" valueType="num">
                                      <p:cBhvr>
                                        <p:cTn id="152" dur="500" fill="hold"/>
                                        <p:tgtEl>
                                          <p:spTgt spid="34"/>
                                        </p:tgtEl>
                                        <p:attrNameLst>
                                          <p:attrName>ppt_x</p:attrName>
                                        </p:attrNameLst>
                                      </p:cBhvr>
                                      <p:tavLst>
                                        <p:tav tm="0">
                                          <p:val>
                                            <p:strVal val="#ppt_x"/>
                                          </p:val>
                                        </p:tav>
                                        <p:tav tm="100000">
                                          <p:val>
                                            <p:strVal val="#ppt_x"/>
                                          </p:val>
                                        </p:tav>
                                      </p:tavLst>
                                    </p:anim>
                                    <p:anim calcmode="lin" valueType="num">
                                      <p:cBhvr>
                                        <p:cTn id="153"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grpId="0" nodeType="clickEffect">
                                  <p:stCondLst>
                                    <p:cond delay="0"/>
                                  </p:stCondLst>
                                  <p:childTnLst>
                                    <p:set>
                                      <p:cBhvr>
                                        <p:cTn id="157" dur="1" fill="hold">
                                          <p:stCondLst>
                                            <p:cond delay="0"/>
                                          </p:stCondLst>
                                        </p:cTn>
                                        <p:tgtEl>
                                          <p:spTgt spid="24"/>
                                        </p:tgtEl>
                                        <p:attrNameLst>
                                          <p:attrName>style.visibility</p:attrName>
                                        </p:attrNameLst>
                                      </p:cBhvr>
                                      <p:to>
                                        <p:strVal val="visible"/>
                                      </p:to>
                                    </p:set>
                                    <p:animEffect transition="in" filter="fade">
                                      <p:cBhvr>
                                        <p:cTn id="158" dur="500"/>
                                        <p:tgtEl>
                                          <p:spTgt spid="24"/>
                                        </p:tgtEl>
                                      </p:cBhvr>
                                    </p:animEffect>
                                    <p:anim calcmode="lin" valueType="num">
                                      <p:cBhvr>
                                        <p:cTn id="159" dur="500" fill="hold"/>
                                        <p:tgtEl>
                                          <p:spTgt spid="24"/>
                                        </p:tgtEl>
                                        <p:attrNameLst>
                                          <p:attrName>ppt_x</p:attrName>
                                        </p:attrNameLst>
                                      </p:cBhvr>
                                      <p:tavLst>
                                        <p:tav tm="0">
                                          <p:val>
                                            <p:strVal val="#ppt_x"/>
                                          </p:val>
                                        </p:tav>
                                        <p:tav tm="100000">
                                          <p:val>
                                            <p:strVal val="#ppt_x"/>
                                          </p:val>
                                        </p:tav>
                                      </p:tavLst>
                                    </p:anim>
                                    <p:anim calcmode="lin" valueType="num">
                                      <p:cBhvr>
                                        <p:cTn id="160" dur="500" fill="hold"/>
                                        <p:tgtEl>
                                          <p:spTgt spid="24"/>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40"/>
                                        </p:tgtEl>
                                        <p:attrNameLst>
                                          <p:attrName>style.visibility</p:attrName>
                                        </p:attrNameLst>
                                      </p:cBhvr>
                                      <p:to>
                                        <p:strVal val="visible"/>
                                      </p:to>
                                    </p:set>
                                    <p:animEffect transition="in" filter="fade">
                                      <p:cBhvr>
                                        <p:cTn id="163" dur="500"/>
                                        <p:tgtEl>
                                          <p:spTgt spid="40"/>
                                        </p:tgtEl>
                                      </p:cBhvr>
                                    </p:animEffect>
                                    <p:anim calcmode="lin" valueType="num">
                                      <p:cBhvr>
                                        <p:cTn id="164" dur="500" fill="hold"/>
                                        <p:tgtEl>
                                          <p:spTgt spid="40"/>
                                        </p:tgtEl>
                                        <p:attrNameLst>
                                          <p:attrName>ppt_x</p:attrName>
                                        </p:attrNameLst>
                                      </p:cBhvr>
                                      <p:tavLst>
                                        <p:tav tm="0">
                                          <p:val>
                                            <p:strVal val="#ppt_x"/>
                                          </p:val>
                                        </p:tav>
                                        <p:tav tm="100000">
                                          <p:val>
                                            <p:strVal val="#ppt_x"/>
                                          </p:val>
                                        </p:tav>
                                      </p:tavLst>
                                    </p:anim>
                                    <p:anim calcmode="lin" valueType="num">
                                      <p:cBhvr>
                                        <p:cTn id="165" dur="500" fill="hold"/>
                                        <p:tgtEl>
                                          <p:spTgt spid="40"/>
                                        </p:tgtEl>
                                        <p:attrNameLst>
                                          <p:attrName>ppt_y</p:attrName>
                                        </p:attrNameLst>
                                      </p:cBhvr>
                                      <p:tavLst>
                                        <p:tav tm="0">
                                          <p:val>
                                            <p:strVal val="#ppt_y+.1"/>
                                          </p:val>
                                        </p:tav>
                                        <p:tav tm="100000">
                                          <p:val>
                                            <p:strVal val="#ppt_y"/>
                                          </p:val>
                                        </p:tav>
                                      </p:tavLst>
                                    </p:anim>
                                  </p:childTnLst>
                                </p:cTn>
                              </p:par>
                              <p:par>
                                <p:cTn id="166" presetID="42" presetClass="entr" presetSubtype="0" fill="hold" grpId="0" nodeType="withEffect">
                                  <p:stCondLst>
                                    <p:cond delay="0"/>
                                  </p:stCondLst>
                                  <p:childTnLst>
                                    <p:set>
                                      <p:cBhvr>
                                        <p:cTn id="167" dur="1" fill="hold">
                                          <p:stCondLst>
                                            <p:cond delay="0"/>
                                          </p:stCondLst>
                                        </p:cTn>
                                        <p:tgtEl>
                                          <p:spTgt spid="47"/>
                                        </p:tgtEl>
                                        <p:attrNameLst>
                                          <p:attrName>style.visibility</p:attrName>
                                        </p:attrNameLst>
                                      </p:cBhvr>
                                      <p:to>
                                        <p:strVal val="visible"/>
                                      </p:to>
                                    </p:set>
                                    <p:animEffect transition="in" filter="fade">
                                      <p:cBhvr>
                                        <p:cTn id="168" dur="500"/>
                                        <p:tgtEl>
                                          <p:spTgt spid="47"/>
                                        </p:tgtEl>
                                      </p:cBhvr>
                                    </p:animEffect>
                                    <p:anim calcmode="lin" valueType="num">
                                      <p:cBhvr>
                                        <p:cTn id="169" dur="500" fill="hold"/>
                                        <p:tgtEl>
                                          <p:spTgt spid="47"/>
                                        </p:tgtEl>
                                        <p:attrNameLst>
                                          <p:attrName>ppt_x</p:attrName>
                                        </p:attrNameLst>
                                      </p:cBhvr>
                                      <p:tavLst>
                                        <p:tav tm="0">
                                          <p:val>
                                            <p:strVal val="#ppt_x"/>
                                          </p:val>
                                        </p:tav>
                                        <p:tav tm="100000">
                                          <p:val>
                                            <p:strVal val="#ppt_x"/>
                                          </p:val>
                                        </p:tav>
                                      </p:tavLst>
                                    </p:anim>
                                    <p:anim calcmode="lin" valueType="num">
                                      <p:cBhvr>
                                        <p:cTn id="170" dur="500" fill="hold"/>
                                        <p:tgtEl>
                                          <p:spTgt spid="47"/>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0"/>
                                  </p:stCondLst>
                                  <p:childTnLst>
                                    <p:set>
                                      <p:cBhvr>
                                        <p:cTn id="172" dur="1" fill="hold">
                                          <p:stCondLst>
                                            <p:cond delay="0"/>
                                          </p:stCondLst>
                                        </p:cTn>
                                        <p:tgtEl>
                                          <p:spTgt spid="48"/>
                                        </p:tgtEl>
                                        <p:attrNameLst>
                                          <p:attrName>style.visibility</p:attrName>
                                        </p:attrNameLst>
                                      </p:cBhvr>
                                      <p:to>
                                        <p:strVal val="visible"/>
                                      </p:to>
                                    </p:set>
                                    <p:animEffect transition="in" filter="fade">
                                      <p:cBhvr>
                                        <p:cTn id="173" dur="500"/>
                                        <p:tgtEl>
                                          <p:spTgt spid="48"/>
                                        </p:tgtEl>
                                      </p:cBhvr>
                                    </p:animEffect>
                                    <p:anim calcmode="lin" valueType="num">
                                      <p:cBhvr>
                                        <p:cTn id="174" dur="500" fill="hold"/>
                                        <p:tgtEl>
                                          <p:spTgt spid="48"/>
                                        </p:tgtEl>
                                        <p:attrNameLst>
                                          <p:attrName>ppt_x</p:attrName>
                                        </p:attrNameLst>
                                      </p:cBhvr>
                                      <p:tavLst>
                                        <p:tav tm="0">
                                          <p:val>
                                            <p:strVal val="#ppt_x"/>
                                          </p:val>
                                        </p:tav>
                                        <p:tav tm="100000">
                                          <p:val>
                                            <p:strVal val="#ppt_x"/>
                                          </p:val>
                                        </p:tav>
                                      </p:tavLst>
                                    </p:anim>
                                    <p:anim calcmode="lin" valueType="num">
                                      <p:cBhvr>
                                        <p:cTn id="175"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5" grpId="0"/>
      <p:bldP spid="39" grpId="0" animBg="1"/>
      <p:bldP spid="29" grpId="0"/>
      <p:bldP spid="31" grpId="0"/>
      <p:bldP spid="42" grpId="0"/>
      <p:bldP spid="43" grpId="0"/>
      <p:bldP spid="44" grpId="0"/>
      <p:bldP spid="34" grpId="0"/>
      <p:bldP spid="40" grpId="0" animBg="1"/>
      <p:bldP spid="47" grpId="0" animBg="1"/>
      <p:bldP spid="48" grpId="0" animBg="1"/>
      <p:bldP spid="41" grpId="0"/>
      <p:bldP spid="45" grpId="0"/>
      <p:bldP spid="3" grpId="0"/>
      <p:bldP spid="5" grpId="0"/>
      <p:bldP spid="11" grpId="0"/>
      <p:bldP spid="12" grpId="0"/>
      <p:bldP spid="17" grpId="0"/>
      <p:bldP spid="18" grpId="0"/>
      <p:bldP spid="36" grpId="0"/>
      <p:bldP spid="19" grpId="0" animBg="1"/>
      <p:bldP spid="30" grpId="0" animBg="1"/>
      <p:bldP spid="32" grpId="0"/>
      <p:bldP spid="33" grpId="0"/>
      <p:bldP spid="4" grpId="0"/>
      <p:bldP spid="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640801" y="4365104"/>
            <a:ext cx="7920880" cy="1477328"/>
          </a:xfrm>
          <a:prstGeom prst="rect">
            <a:avLst/>
          </a:prstGeom>
        </p:spPr>
        <p:txBody>
          <a:bodyPr wrap="square">
            <a:spAutoFit/>
          </a:bodyPr>
          <a:lstStyle/>
          <a:p>
            <a:pPr algn="just"/>
            <a:r>
              <a:rPr lang="tr-TR" dirty="0"/>
              <a:t>Şekildeki gibi bükülmüş olan EDCOB çubuğunun E noktasına P =3kN ve F = 4kN </a:t>
            </a:r>
            <a:r>
              <a:rPr lang="tr-TR" dirty="0" err="1"/>
              <a:t>luk</a:t>
            </a:r>
            <a:r>
              <a:rPr lang="tr-TR" dirty="0"/>
              <a:t> kuvvetler uygulanmıştır. Çubuk  C, D yatakları ve BA kablosu ile dengede tutulmaktadır. Yatakların her ikisi de  hiçbir eksende ötelenmeye izin vermemektedir. Yataklardaki tepki momentleri ihmal edilebilir. Buna göre BA kablosunda ortaya çıkan çekme kuvveti T </a:t>
            </a:r>
            <a:r>
              <a:rPr lang="tr-TR" dirty="0" err="1"/>
              <a:t>yi</a:t>
            </a:r>
            <a:r>
              <a:rPr lang="tr-TR" dirty="0"/>
              <a:t> hesaplayınız.  OB = 200 mm.</a:t>
            </a:r>
          </a:p>
        </p:txBody>
      </p:sp>
      <p:sp>
        <p:nvSpPr>
          <p:cNvPr id="2" name="Altbilgi Yer Tutucusu 1"/>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164</a:t>
            </a:fld>
            <a:endParaRPr lang="tr-TR"/>
          </a:p>
        </p:txBody>
      </p:sp>
      <p:sp>
        <p:nvSpPr>
          <p:cNvPr id="15" name="Metin kutusu 14"/>
          <p:cNvSpPr txBox="1"/>
          <p:nvPr/>
        </p:nvSpPr>
        <p:spPr>
          <a:xfrm>
            <a:off x="32444" y="95765"/>
            <a:ext cx="3801989" cy="261610"/>
          </a:xfrm>
          <a:prstGeom prst="rect">
            <a:avLst/>
          </a:prstGeom>
          <a:noFill/>
        </p:spPr>
        <p:txBody>
          <a:bodyPr wrap="square" rtlCol="0">
            <a:spAutoFit/>
          </a:bodyPr>
          <a:lstStyle/>
          <a:p>
            <a:r>
              <a:rPr lang="da-DK" sz="1100" i="1" dirty="0">
                <a:solidFill>
                  <a:schemeClr val="bg1">
                    <a:lumMod val="65000"/>
                  </a:schemeClr>
                </a:solidFill>
              </a:rPr>
              <a:t>3- Statik Denge ve Kuvvet Analizleri</a:t>
            </a:r>
            <a:endParaRPr lang="tr-TR" sz="1100" i="1" dirty="0">
              <a:solidFill>
                <a:schemeClr val="bg1">
                  <a:lumMod val="65000"/>
                </a:schemeClr>
              </a:solidFill>
            </a:endParaRPr>
          </a:p>
        </p:txBody>
      </p:sp>
      <p:grpSp>
        <p:nvGrpSpPr>
          <p:cNvPr id="7183" name="Grup 7182"/>
          <p:cNvGrpSpPr/>
          <p:nvPr/>
        </p:nvGrpSpPr>
        <p:grpSpPr>
          <a:xfrm>
            <a:off x="2296985" y="217428"/>
            <a:ext cx="4608512" cy="3812446"/>
            <a:chOff x="381794" y="366968"/>
            <a:chExt cx="4608512" cy="3812446"/>
          </a:xfrm>
        </p:grpSpPr>
        <p:pic>
          <p:nvPicPr>
            <p:cNvPr id="7177" name="Resim 7176"/>
            <p:cNvPicPr>
              <a:picLocks noChangeAspect="1"/>
            </p:cNvPicPr>
            <p:nvPr/>
          </p:nvPicPr>
          <p:blipFill>
            <a:blip r:embed="rId2"/>
            <a:stretch>
              <a:fillRect/>
            </a:stretch>
          </p:blipFill>
          <p:spPr>
            <a:xfrm>
              <a:off x="381794" y="366968"/>
              <a:ext cx="4608512" cy="3665375"/>
            </a:xfrm>
            <a:prstGeom prst="rect">
              <a:avLst/>
            </a:prstGeom>
          </p:spPr>
        </p:pic>
        <p:cxnSp>
          <p:nvCxnSpPr>
            <p:cNvPr id="7179" name="Düz Ok Bağlayıcısı 7178"/>
            <p:cNvCxnSpPr/>
            <p:nvPr/>
          </p:nvCxnSpPr>
          <p:spPr>
            <a:xfrm>
              <a:off x="2195736" y="3429000"/>
              <a:ext cx="0" cy="603343"/>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81" name="Düz Ok Bağlayıcısı 7180"/>
            <p:cNvCxnSpPr/>
            <p:nvPr/>
          </p:nvCxnSpPr>
          <p:spPr>
            <a:xfrm flipH="1">
              <a:off x="1636111" y="3442890"/>
              <a:ext cx="576064" cy="28803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82" name="Metin kutusu 7181"/>
            <p:cNvSpPr txBox="1"/>
            <p:nvPr/>
          </p:nvSpPr>
          <p:spPr>
            <a:xfrm>
              <a:off x="2226632" y="3810082"/>
              <a:ext cx="303288" cy="369332"/>
            </a:xfrm>
            <a:prstGeom prst="rect">
              <a:avLst/>
            </a:prstGeom>
            <a:noFill/>
          </p:spPr>
          <p:txBody>
            <a:bodyPr wrap="none" rtlCol="0">
              <a:spAutoFit/>
            </a:bodyPr>
            <a:lstStyle/>
            <a:p>
              <a:r>
                <a:rPr lang="tr-TR" dirty="0">
                  <a:solidFill>
                    <a:srgbClr val="FF0000"/>
                  </a:solidFill>
                </a:rPr>
                <a:t>P</a:t>
              </a:r>
            </a:p>
          </p:txBody>
        </p:sp>
        <p:sp>
          <p:nvSpPr>
            <p:cNvPr id="83" name="Metin kutusu 82"/>
            <p:cNvSpPr txBox="1"/>
            <p:nvPr/>
          </p:nvSpPr>
          <p:spPr>
            <a:xfrm>
              <a:off x="1332823" y="3696967"/>
              <a:ext cx="290464" cy="369332"/>
            </a:xfrm>
            <a:prstGeom prst="rect">
              <a:avLst/>
            </a:prstGeom>
            <a:noFill/>
          </p:spPr>
          <p:txBody>
            <a:bodyPr wrap="none" rtlCol="0">
              <a:spAutoFit/>
            </a:bodyPr>
            <a:lstStyle/>
            <a:p>
              <a:r>
                <a:rPr lang="tr-TR" dirty="0">
                  <a:solidFill>
                    <a:srgbClr val="FF0000"/>
                  </a:solidFill>
                </a:rPr>
                <a:t>F</a:t>
              </a:r>
            </a:p>
          </p:txBody>
        </p:sp>
      </p:grpSp>
      <p:sp>
        <p:nvSpPr>
          <p:cNvPr id="13" name="Metin kutusu 12"/>
          <p:cNvSpPr txBox="1"/>
          <p:nvPr/>
        </p:nvSpPr>
        <p:spPr>
          <a:xfrm>
            <a:off x="640801" y="3878471"/>
            <a:ext cx="3024336" cy="369332"/>
          </a:xfrm>
          <a:prstGeom prst="rect">
            <a:avLst/>
          </a:prstGeom>
          <a:noFill/>
        </p:spPr>
        <p:txBody>
          <a:bodyPr wrap="square" rtlCol="0">
            <a:spAutoFit/>
          </a:bodyPr>
          <a:lstStyle/>
          <a:p>
            <a:r>
              <a:rPr lang="tr-TR" dirty="0">
                <a:solidFill>
                  <a:srgbClr val="FF0000"/>
                </a:solidFill>
              </a:rPr>
              <a:t>Örnek 3.13 </a:t>
            </a:r>
          </a:p>
        </p:txBody>
      </p:sp>
    </p:spTree>
    <p:extLst>
      <p:ext uri="{BB962C8B-B14F-4D97-AF65-F5344CB8AC3E}">
        <p14:creationId xmlns:p14="http://schemas.microsoft.com/office/powerpoint/2010/main" val="757095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83"/>
                                        </p:tgtEl>
                                        <p:attrNameLst>
                                          <p:attrName>style.visibility</p:attrName>
                                        </p:attrNameLst>
                                      </p:cBhvr>
                                      <p:to>
                                        <p:strVal val="visible"/>
                                      </p:to>
                                    </p:set>
                                    <p:anim calcmode="lin" valueType="num">
                                      <p:cBhvr>
                                        <p:cTn id="7" dur="500" fill="hold"/>
                                        <p:tgtEl>
                                          <p:spTgt spid="7183"/>
                                        </p:tgtEl>
                                        <p:attrNameLst>
                                          <p:attrName>ppt_w</p:attrName>
                                        </p:attrNameLst>
                                      </p:cBhvr>
                                      <p:tavLst>
                                        <p:tav tm="0">
                                          <p:val>
                                            <p:fltVal val="0"/>
                                          </p:val>
                                        </p:tav>
                                        <p:tav tm="100000">
                                          <p:val>
                                            <p:strVal val="#ppt_w"/>
                                          </p:val>
                                        </p:tav>
                                      </p:tavLst>
                                    </p:anim>
                                    <p:anim calcmode="lin" valueType="num">
                                      <p:cBhvr>
                                        <p:cTn id="8" dur="500" fill="hold"/>
                                        <p:tgtEl>
                                          <p:spTgt spid="7183"/>
                                        </p:tgtEl>
                                        <p:attrNameLst>
                                          <p:attrName>ppt_h</p:attrName>
                                        </p:attrNameLst>
                                      </p:cBhvr>
                                      <p:tavLst>
                                        <p:tav tm="0">
                                          <p:val>
                                            <p:fltVal val="0"/>
                                          </p:val>
                                        </p:tav>
                                        <p:tav tm="100000">
                                          <p:val>
                                            <p:strVal val="#ppt_h"/>
                                          </p:val>
                                        </p:tav>
                                      </p:tavLst>
                                    </p:anim>
                                    <p:animEffect transition="in" filter="fade">
                                      <p:cBhvr>
                                        <p:cTn id="9" dur="500"/>
                                        <p:tgtEl>
                                          <p:spTgt spid="718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165</a:t>
            </a:fld>
            <a:endParaRPr lang="tr-TR"/>
          </a:p>
        </p:txBody>
      </p:sp>
      <mc:AlternateContent xmlns:mc="http://schemas.openxmlformats.org/markup-compatibility/2006" xmlns:a14="http://schemas.microsoft.com/office/drawing/2010/main">
        <mc:Choice Requires="a14">
          <p:sp>
            <p:nvSpPr>
              <p:cNvPr id="12" name="Metin kutusu 11"/>
              <p:cNvSpPr txBox="1"/>
              <p:nvPr/>
            </p:nvSpPr>
            <p:spPr>
              <a:xfrm>
                <a:off x="3994821" y="4016404"/>
                <a:ext cx="2295757" cy="277768"/>
              </a:xfrm>
              <a:prstGeom prst="rect">
                <a:avLst/>
              </a:prstGeom>
              <a:noFill/>
            </p:spPr>
            <p:txBody>
              <a:bodyPr wrap="none" lIns="0" tIns="0" rIns="0" bIns="0" rtlCol="0">
                <a:spAutoFit/>
              </a:bodyPr>
              <a:lstStyle/>
              <a:p>
                <a14:m>
                  <m:oMath xmlns:m="http://schemas.openxmlformats.org/officeDocument/2006/math">
                    <m:acc>
                      <m:accPr>
                        <m:chr m:val="⃗"/>
                        <m:ctrlPr>
                          <a:rPr lang="tr-TR" sz="1600" i="1" smtClean="0">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b="0" i="1" smtClean="0">
                                <a:latin typeface="Cambria Math" panose="02040503050406030204" pitchFamily="18" charset="0"/>
                              </a:rPr>
                              <m:t>𝑂</m:t>
                            </m:r>
                          </m:sub>
                        </m:sSub>
                      </m:e>
                    </m:acc>
                    <m:r>
                      <a:rPr lang="tr-TR" sz="1600" i="1" smtClean="0">
                        <a:latin typeface="Cambria Math" panose="02040503050406030204" pitchFamily="18" charset="0"/>
                      </a:rPr>
                      <m:t>=</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𝑂𝐴</m:t>
                        </m:r>
                      </m:e>
                    </m:acc>
                    <m:r>
                      <a:rPr lang="tr-TR" sz="1600" i="1">
                        <a:latin typeface="Cambria Math" panose="02040503050406030204" pitchFamily="18" charset="0"/>
                      </a:rPr>
                      <m:t>𝑥</m:t>
                    </m:r>
                    <m:r>
                      <m:rPr>
                        <m:nor/>
                      </m:rPr>
                      <a:rPr lang="tr-TR" sz="1600" b="0" i="0" smtClean="0">
                        <a:latin typeface="Cambria Math" panose="02040503050406030204" pitchFamily="18" charset="0"/>
                      </a:rPr>
                      <m:t> </m:t>
                    </m:r>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𝑇</m:t>
                        </m:r>
                      </m:e>
                    </m:acc>
                    <m:r>
                      <m:rPr>
                        <m:nor/>
                      </m:rPr>
                      <a:rPr lang="tr-TR" sz="1600" dirty="0"/>
                      <m:t>+</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𝑂</m:t>
                        </m:r>
                        <m:r>
                          <a:rPr lang="tr-TR" sz="1600" i="1">
                            <a:latin typeface="Cambria Math" panose="02040503050406030204" pitchFamily="18" charset="0"/>
                          </a:rPr>
                          <m:t>𝐸</m:t>
                        </m:r>
                      </m:e>
                    </m:acc>
                    <m:r>
                      <a:rPr lang="tr-TR" sz="1600" i="1">
                        <a:latin typeface="Cambria Math" panose="02040503050406030204" pitchFamily="18" charset="0"/>
                      </a:rPr>
                      <m:t>𝑥</m:t>
                    </m:r>
                    <m:r>
                      <a:rPr lang="tr-TR" sz="1600" b="0" i="1" smtClean="0">
                        <a:latin typeface="Cambria Math" panose="02040503050406030204" pitchFamily="18" charset="0"/>
                      </a:rPr>
                      <m:t>(</m:t>
                    </m:r>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𝑃</m:t>
                        </m:r>
                      </m:e>
                    </m:acc>
                    <m:r>
                      <a:rPr lang="tr-TR" sz="1600" b="0" i="1" smtClean="0">
                        <a:latin typeface="Cambria Math" panose="02040503050406030204" pitchFamily="18" charset="0"/>
                      </a:rPr>
                      <m:t>+</m:t>
                    </m:r>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𝐹</m:t>
                        </m:r>
                      </m:e>
                    </m:acc>
                  </m:oMath>
                </a14:m>
                <a:r>
                  <a:rPr lang="tr-TR" sz="1600" dirty="0"/>
                  <a:t> )</a:t>
                </a:r>
              </a:p>
            </p:txBody>
          </p:sp>
        </mc:Choice>
        <mc:Fallback xmlns="">
          <p:sp>
            <p:nvSpPr>
              <p:cNvPr id="12" name="Metin kutusu 11"/>
              <p:cNvSpPr txBox="1">
                <a:spLocks noRot="1" noChangeAspect="1" noMove="1" noResize="1" noEditPoints="1" noAdjustHandles="1" noChangeArrowheads="1" noChangeShapeType="1" noTextEdit="1"/>
              </p:cNvSpPr>
              <p:nvPr/>
            </p:nvSpPr>
            <p:spPr>
              <a:xfrm>
                <a:off x="3994821" y="4016404"/>
                <a:ext cx="2295757" cy="277768"/>
              </a:xfrm>
              <a:prstGeom prst="rect">
                <a:avLst/>
              </a:prstGeom>
              <a:blipFill>
                <a:blip r:embed="rId2"/>
                <a:stretch>
                  <a:fillRect l="-2918" t="-35556" r="-9019" b="-466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3" name="Dikdörtgen 12"/>
              <p:cNvSpPr/>
              <p:nvPr/>
            </p:nvSpPr>
            <p:spPr>
              <a:xfrm>
                <a:off x="390046" y="4387711"/>
                <a:ext cx="7805488" cy="376834"/>
              </a:xfrm>
              <a:prstGeom prst="rect">
                <a:avLst/>
              </a:prstGeom>
            </p:spPr>
            <p:txBody>
              <a:bodyPr wrap="square">
                <a:spAutoFit/>
              </a:bodyPr>
              <a:lstStyle/>
              <a:p>
                <a14:m>
                  <m:oMath xmlns:m="http://schemas.openxmlformats.org/officeDocument/2006/math">
                    <m:acc>
                      <m:accPr>
                        <m:chr m:val="⃗"/>
                        <m:ctrlPr>
                          <a:rPr lang="tr-TR" sz="1600" i="1" smtClean="0">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i="1">
                                <a:latin typeface="Cambria Math" panose="02040503050406030204" pitchFamily="18" charset="0"/>
                              </a:rPr>
                              <m:t>𝑂</m:t>
                            </m:r>
                          </m:sub>
                        </m:sSub>
                      </m:e>
                    </m:acc>
                    <m:r>
                      <a:rPr lang="tr-TR" sz="1600" i="1">
                        <a:latin typeface="Cambria Math" panose="02040503050406030204" pitchFamily="18" charset="0"/>
                      </a:rPr>
                      <m:t>=</m:t>
                    </m:r>
                    <m:r>
                      <a:rPr lang="tr-TR" sz="1600" b="0" i="1" smtClean="0">
                        <a:latin typeface="Cambria Math" panose="02040503050406030204" pitchFamily="18" charset="0"/>
                      </a:rPr>
                      <m:t> </m:t>
                    </m:r>
                  </m:oMath>
                </a14:m>
                <a:r>
                  <a:rPr lang="tr-TR" sz="1600" dirty="0"/>
                  <a:t>[(200</a:t>
                </a:r>
                <a14:m>
                  <m:oMath xmlns:m="http://schemas.openxmlformats.org/officeDocument/2006/math">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𝑘</m:t>
                        </m:r>
                        <m:r>
                          <a:rPr lang="tr-TR" sz="1600" i="1">
                            <a:latin typeface="Cambria Math" panose="02040503050406030204" pitchFamily="18" charset="0"/>
                          </a:rPr>
                          <m:t>)</m:t>
                        </m:r>
                      </m:e>
                    </m:acc>
                    <m:r>
                      <a:rPr lang="tr-TR" sz="1600" i="1">
                        <a:latin typeface="Cambria Math" panose="02040503050406030204" pitchFamily="18" charset="0"/>
                      </a:rPr>
                      <m:t>𝑥</m:t>
                    </m:r>
                    <m:r>
                      <a:rPr lang="tr-TR" sz="1600" b="0" i="1" smtClean="0">
                        <a:latin typeface="Cambria Math" panose="02040503050406030204" pitchFamily="18" charset="0"/>
                      </a:rPr>
                      <m:t> </m:t>
                    </m:r>
                    <m:r>
                      <a:rPr lang="tr-TR" sz="1600" b="0" i="1" smtClean="0">
                        <a:latin typeface="Cambria Math" panose="02040503050406030204" pitchFamily="18" charset="0"/>
                      </a:rPr>
                      <m:t>𝑇</m:t>
                    </m:r>
                    <m:r>
                      <a:rPr lang="tr-TR" sz="1600" b="0" i="1" smtClean="0">
                        <a:latin typeface="Cambria Math" panose="02040503050406030204" pitchFamily="18" charset="0"/>
                      </a:rPr>
                      <m:t>(−</m:t>
                    </m:r>
                    <m:r>
                      <a:rPr lang="tr-TR" sz="1600" b="0" i="1" smtClean="0">
                        <a:latin typeface="Cambria Math" panose="02040503050406030204" pitchFamily="18" charset="0"/>
                      </a:rPr>
                      <m:t>𝐶𝑜𝑠</m:t>
                    </m:r>
                    <m:r>
                      <a:rPr lang="tr-TR" sz="1600" b="0" i="1" smtClean="0">
                        <a:latin typeface="Cambria Math" panose="02040503050406030204" pitchFamily="18" charset="0"/>
                      </a:rPr>
                      <m:t>30.</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𝑗</m:t>
                        </m:r>
                      </m:e>
                    </m:acc>
                    <m:r>
                      <m:rPr>
                        <m:nor/>
                      </m:rPr>
                      <a:rPr lang="tr-TR" sz="1600" b="0" i="0" smtClean="0">
                        <a:latin typeface="Cambria Math" panose="02040503050406030204" pitchFamily="18" charset="0"/>
                      </a:rPr>
                      <m:t>+</m:t>
                    </m:r>
                    <m:r>
                      <a:rPr lang="tr-TR" sz="1600" b="0" i="1" smtClean="0">
                        <a:latin typeface="Cambria Math" panose="02040503050406030204" pitchFamily="18" charset="0"/>
                      </a:rPr>
                      <m:t>𝑆𝑖𝑛</m:t>
                    </m:r>
                    <m:r>
                      <a:rPr lang="tr-TR" sz="1600" b="0" i="1" smtClean="0">
                        <a:latin typeface="Cambria Math" panose="02040503050406030204" pitchFamily="18" charset="0"/>
                      </a:rPr>
                      <m:t>30.</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r>
                      <a:rPr lang="tr-TR" sz="1600" b="0" i="1" smtClean="0">
                        <a:latin typeface="Cambria Math" panose="02040503050406030204" pitchFamily="18" charset="0"/>
                      </a:rPr>
                      <m:t>)</m:t>
                    </m:r>
                    <m:r>
                      <a:rPr lang="tr-TR" sz="1600" i="1">
                        <a:latin typeface="Cambria Math" panose="02040503050406030204" pitchFamily="18" charset="0"/>
                      </a:rPr>
                      <m:t>]+[(</m:t>
                    </m:r>
                    <m:r>
                      <a:rPr lang="tr-TR" sz="1600" b="0" i="1" smtClean="0">
                        <a:latin typeface="Cambria Math" panose="02040503050406030204" pitchFamily="18" charset="0"/>
                      </a:rPr>
                      <m:t>280</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𝑖</m:t>
                        </m:r>
                      </m:e>
                    </m:acc>
                    <m:r>
                      <m:rPr>
                        <m:nor/>
                      </m:rPr>
                      <a:rPr lang="tr-TR" sz="1600" b="0" i="0" smtClean="0">
                        <a:latin typeface="Cambria Math" panose="02040503050406030204" pitchFamily="18" charset="0"/>
                      </a:rPr>
                      <m:t>+</m:t>
                    </m:r>
                    <m:r>
                      <a:rPr lang="tr-TR" sz="1600" b="0" i="1" smtClean="0">
                        <a:latin typeface="Cambria Math" panose="02040503050406030204" pitchFamily="18" charset="0"/>
                      </a:rPr>
                      <m:t>1</m:t>
                    </m:r>
                    <m:r>
                      <a:rPr lang="tr-TR" sz="1600" i="1">
                        <a:latin typeface="Cambria Math" panose="02040503050406030204" pitchFamily="18" charset="0"/>
                      </a:rPr>
                      <m:t>80</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𝑗</m:t>
                        </m:r>
                      </m:e>
                    </m:acc>
                    <m:r>
                      <m:rPr>
                        <m:nor/>
                      </m:rPr>
                      <a:rPr lang="tr-TR" sz="1600">
                        <a:latin typeface="Cambria Math" panose="02040503050406030204" pitchFamily="18" charset="0"/>
                      </a:rPr>
                      <m:t>)</m:t>
                    </m:r>
                    <m:r>
                      <m:rPr>
                        <m:nor/>
                      </m:rPr>
                      <a:rPr lang="tr-TR" sz="1600" smtClean="0">
                        <a:latin typeface="Cambria Math" panose="02040503050406030204" pitchFamily="18" charset="0"/>
                      </a:rPr>
                      <m:t>x</m:t>
                    </m:r>
                    <m:r>
                      <m:rPr>
                        <m:nor/>
                      </m:rPr>
                      <a:rPr lang="tr-TR" sz="1600" smtClean="0">
                        <a:latin typeface="Cambria Math" panose="02040503050406030204" pitchFamily="18" charset="0"/>
                      </a:rPr>
                      <m:t> (</m:t>
                    </m:r>
                    <m:r>
                      <a:rPr lang="tr-TR" sz="1600" b="0" i="1" smtClean="0">
                        <a:latin typeface="Cambria Math" panose="02040503050406030204" pitchFamily="18" charset="0"/>
                      </a:rPr>
                      <m:t>−3</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r>
                      <a:rPr lang="tr-TR" sz="1600" b="0" i="1" smtClean="0">
                        <a:latin typeface="Cambria Math" panose="02040503050406030204" pitchFamily="18" charset="0"/>
                      </a:rPr>
                      <m:t>+4</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m:t>
                    </m:r>
                  </m:oMath>
                </a14:m>
                <a:endParaRPr lang="tr-TR" sz="1600" dirty="0"/>
              </a:p>
            </p:txBody>
          </p:sp>
        </mc:Choice>
        <mc:Fallback xmlns="">
          <p:sp>
            <p:nvSpPr>
              <p:cNvPr id="13" name="Dikdörtgen 12"/>
              <p:cNvSpPr>
                <a:spLocks noRot="1" noChangeAspect="1" noMove="1" noResize="1" noEditPoints="1" noAdjustHandles="1" noChangeArrowheads="1" noChangeShapeType="1" noTextEdit="1"/>
              </p:cNvSpPr>
              <p:nvPr/>
            </p:nvSpPr>
            <p:spPr>
              <a:xfrm>
                <a:off x="390046" y="4387711"/>
                <a:ext cx="7805488" cy="376834"/>
              </a:xfrm>
              <a:prstGeom prst="rect">
                <a:avLst/>
              </a:prstGeom>
              <a:blipFill>
                <a:blip r:embed="rId3"/>
                <a:stretch>
                  <a:fillRect t="-1613" b="-2096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4" name="Dikdörtgen 13"/>
              <p:cNvSpPr/>
              <p:nvPr/>
            </p:nvSpPr>
            <p:spPr>
              <a:xfrm>
                <a:off x="381956" y="4821386"/>
                <a:ext cx="3456384" cy="37529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i="1">
                                  <a:latin typeface="Cambria Math" panose="02040503050406030204" pitchFamily="18" charset="0"/>
                                </a:rPr>
                                <m:t>𝑂</m:t>
                              </m:r>
                            </m:sub>
                          </m:sSub>
                        </m:e>
                      </m:acc>
                      <m:r>
                        <a:rPr lang="tr-TR" sz="1600" i="1">
                          <a:latin typeface="Cambria Math" panose="02040503050406030204" pitchFamily="18" charset="0"/>
                        </a:rPr>
                        <m:t>=</m:t>
                      </m:r>
                      <m:r>
                        <a:rPr lang="tr-TR" sz="1600" b="0" i="1" smtClean="0">
                          <a:latin typeface="Cambria Math" panose="02040503050406030204" pitchFamily="18" charset="0"/>
                        </a:rPr>
                        <m:t>173.2</m:t>
                      </m:r>
                      <m:r>
                        <a:rPr lang="tr-TR" sz="1600" b="0" i="1" smtClean="0">
                          <a:latin typeface="Cambria Math" panose="02040503050406030204" pitchFamily="18" charset="0"/>
                        </a:rPr>
                        <m:t>𝑇</m:t>
                      </m:r>
                      <m:r>
                        <a:rPr lang="tr-TR" sz="1600" b="0" i="1" smtClean="0">
                          <a:latin typeface="Cambria Math" panose="02040503050406030204" pitchFamily="18" charset="0"/>
                        </a:rPr>
                        <m:t> </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𝑖</m:t>
                          </m:r>
                        </m:e>
                      </m:acc>
                      <m:r>
                        <a:rPr lang="tr-TR" sz="1600" b="0" i="1" smtClean="0">
                          <a:latin typeface="Cambria Math" panose="02040503050406030204" pitchFamily="18" charset="0"/>
                        </a:rPr>
                        <m:t>+840</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𝑗</m:t>
                          </m:r>
                        </m:e>
                      </m:acc>
                      <m:r>
                        <m:rPr>
                          <m:nor/>
                        </m:rPr>
                        <a:rPr lang="tr-TR" sz="1600" b="0" i="0" smtClean="0">
                          <a:latin typeface="Cambria Math" panose="02040503050406030204" pitchFamily="18" charset="0"/>
                        </a:rPr>
                        <m:t>−</m:t>
                      </m:r>
                      <m:r>
                        <a:rPr lang="tr-TR" sz="1600" b="0" i="1" smtClean="0">
                          <a:latin typeface="Cambria Math" panose="02040503050406030204" pitchFamily="18" charset="0"/>
                        </a:rPr>
                        <m:t> 540</m:t>
                      </m:r>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𝑖</m:t>
                          </m:r>
                        </m:e>
                      </m:acc>
                      <m:r>
                        <a:rPr lang="tr-TR" sz="1600" b="0" i="1" smtClean="0">
                          <a:latin typeface="Cambria Math" panose="02040503050406030204" pitchFamily="18" charset="0"/>
                        </a:rPr>
                        <m:t>−720</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oMath>
                  </m:oMathPara>
                </a14:m>
                <a:endParaRPr lang="tr-TR" sz="1600" dirty="0"/>
              </a:p>
            </p:txBody>
          </p:sp>
        </mc:Choice>
        <mc:Fallback xmlns="">
          <p:sp>
            <p:nvSpPr>
              <p:cNvPr id="14" name="Dikdörtgen 13"/>
              <p:cNvSpPr>
                <a:spLocks noRot="1" noChangeAspect="1" noMove="1" noResize="1" noEditPoints="1" noAdjustHandles="1" noChangeArrowheads="1" noChangeShapeType="1" noTextEdit="1"/>
              </p:cNvSpPr>
              <p:nvPr/>
            </p:nvSpPr>
            <p:spPr>
              <a:xfrm>
                <a:off x="381956" y="4821386"/>
                <a:ext cx="3456384" cy="375296"/>
              </a:xfrm>
              <a:prstGeom prst="rect">
                <a:avLst/>
              </a:prstGeom>
              <a:blipFill>
                <a:blip r:embed="rId4"/>
                <a:stretch>
                  <a:fillRect t="-3279" b="-327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Metin kutusu 14"/>
              <p:cNvSpPr txBox="1"/>
              <p:nvPr/>
            </p:nvSpPr>
            <p:spPr>
              <a:xfrm>
                <a:off x="355398" y="5278996"/>
                <a:ext cx="4107215" cy="3023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i="1">
                              <a:latin typeface="Cambria Math" panose="02040503050406030204" pitchFamily="18" charset="0"/>
                            </a:rPr>
                            <m:t>𝑀</m:t>
                          </m:r>
                        </m:e>
                        <m:sub>
                          <m:r>
                            <a:rPr lang="tr-TR" sz="1600" b="0" i="1" smtClean="0">
                              <a:latin typeface="Cambria Math" panose="02040503050406030204" pitchFamily="18" charset="0"/>
                            </a:rPr>
                            <m:t>𝐶</m:t>
                          </m:r>
                          <m:r>
                            <a:rPr lang="tr-TR" sz="1600" i="1">
                              <a:latin typeface="Cambria Math" panose="02040503050406030204" pitchFamily="18" charset="0"/>
                            </a:rPr>
                            <m:t>𝐷</m:t>
                          </m:r>
                        </m:sub>
                      </m:sSub>
                      <m:r>
                        <a:rPr lang="tr-TR" sz="1600" i="1" smtClean="0">
                          <a:latin typeface="Cambria Math" panose="02040503050406030204" pitchFamily="18" charset="0"/>
                        </a:rPr>
                        <m:t>=</m:t>
                      </m:r>
                      <m:d>
                        <m:dPr>
                          <m:ctrlPr>
                            <a:rPr lang="tr-TR" sz="1600" b="0" i="1" smtClean="0">
                              <a:latin typeface="Cambria Math" panose="02040503050406030204" pitchFamily="18" charset="0"/>
                            </a:rPr>
                          </m:ctrlPr>
                        </m:dPr>
                        <m:e>
                          <m:r>
                            <a:rPr lang="tr-TR" sz="1600" i="1">
                              <a:latin typeface="Cambria Math" panose="02040503050406030204" pitchFamily="18" charset="0"/>
                            </a:rPr>
                            <m:t>173.2</m:t>
                          </m:r>
                          <m:r>
                            <a:rPr lang="tr-TR" sz="1600" i="1">
                              <a:latin typeface="Cambria Math" panose="02040503050406030204" pitchFamily="18" charset="0"/>
                            </a:rPr>
                            <m:t>𝑇</m:t>
                          </m:r>
                          <m:r>
                            <a:rPr lang="tr-TR" sz="1600" i="1">
                              <a:latin typeface="Cambria Math" panose="02040503050406030204" pitchFamily="18" charset="0"/>
                            </a:rPr>
                            <m:t> </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+840</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m:rPr>
                              <m:nor/>
                            </m:rPr>
                            <a:rPr lang="tr-TR" sz="1600">
                              <a:latin typeface="Cambria Math" panose="02040503050406030204" pitchFamily="18" charset="0"/>
                            </a:rPr>
                            <m:t>−</m:t>
                          </m:r>
                          <m:r>
                            <a:rPr lang="tr-TR" sz="1600" i="1">
                              <a:latin typeface="Cambria Math" panose="02040503050406030204" pitchFamily="18" charset="0"/>
                            </a:rPr>
                            <m:t> 540</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−720</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e>
                      </m:d>
                      <m:r>
                        <a:rPr lang="tr-TR" sz="1600" b="0" i="1" smtClean="0">
                          <a:latin typeface="Cambria Math" panose="02040503050406030204" pitchFamily="18" charset="0"/>
                        </a:rPr>
                        <m:t>.</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b="0" i="1" smtClean="0">
                          <a:latin typeface="Cambria Math" panose="02040503050406030204" pitchFamily="18" charset="0"/>
                        </a:rPr>
                        <m:t>=0</m:t>
                      </m:r>
                    </m:oMath>
                  </m:oMathPara>
                </a14:m>
                <a:endParaRPr lang="tr-TR" sz="1600" dirty="0"/>
              </a:p>
            </p:txBody>
          </p:sp>
        </mc:Choice>
        <mc:Fallback xmlns="">
          <p:sp>
            <p:nvSpPr>
              <p:cNvPr id="15" name="Metin kutusu 14"/>
              <p:cNvSpPr txBox="1">
                <a:spLocks noRot="1" noChangeAspect="1" noMove="1" noResize="1" noEditPoints="1" noAdjustHandles="1" noChangeArrowheads="1" noChangeShapeType="1" noTextEdit="1"/>
              </p:cNvSpPr>
              <p:nvPr/>
            </p:nvSpPr>
            <p:spPr>
              <a:xfrm>
                <a:off x="355398" y="5278996"/>
                <a:ext cx="4107215" cy="302390"/>
              </a:xfrm>
              <a:prstGeom prst="rect">
                <a:avLst/>
              </a:prstGeom>
              <a:blipFill>
                <a:blip r:embed="rId5"/>
                <a:stretch>
                  <a:fillRect l="-593" t="-16000" r="-593" b="-16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6" name="Metin kutusu 15"/>
              <p:cNvSpPr txBox="1"/>
              <p:nvPr/>
            </p:nvSpPr>
            <p:spPr>
              <a:xfrm>
                <a:off x="364457" y="5819064"/>
                <a:ext cx="227812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i="1">
                              <a:latin typeface="Cambria Math" panose="02040503050406030204" pitchFamily="18" charset="0"/>
                            </a:rPr>
                            <m:t>𝑀</m:t>
                          </m:r>
                        </m:e>
                        <m:sub>
                          <m:r>
                            <a:rPr lang="tr-TR" sz="1600" b="0" i="1" smtClean="0">
                              <a:latin typeface="Cambria Math" panose="02040503050406030204" pitchFamily="18" charset="0"/>
                            </a:rPr>
                            <m:t>𝐶</m:t>
                          </m:r>
                          <m:r>
                            <a:rPr lang="tr-TR" sz="1600" i="1">
                              <a:latin typeface="Cambria Math" panose="02040503050406030204" pitchFamily="18" charset="0"/>
                            </a:rPr>
                            <m:t>𝐷</m:t>
                          </m:r>
                        </m:sub>
                      </m:sSub>
                      <m:r>
                        <a:rPr lang="tr-TR" sz="1600" i="1" smtClean="0">
                          <a:latin typeface="Cambria Math" panose="02040503050406030204" pitchFamily="18" charset="0"/>
                        </a:rPr>
                        <m:t>=</m:t>
                      </m:r>
                      <m:r>
                        <a:rPr lang="tr-TR" sz="1600" i="1">
                          <a:latin typeface="Cambria Math" panose="02040503050406030204" pitchFamily="18" charset="0"/>
                        </a:rPr>
                        <m:t>173.2</m:t>
                      </m:r>
                      <m:r>
                        <a:rPr lang="tr-TR" sz="1600" i="1">
                          <a:latin typeface="Cambria Math" panose="02040503050406030204" pitchFamily="18" charset="0"/>
                        </a:rPr>
                        <m:t>𝑇</m:t>
                      </m:r>
                      <m:r>
                        <a:rPr lang="tr-TR" sz="1600" i="1">
                          <a:latin typeface="Cambria Math" panose="02040503050406030204" pitchFamily="18" charset="0"/>
                        </a:rPr>
                        <m:t> </m:t>
                      </m:r>
                      <m:r>
                        <m:rPr>
                          <m:nor/>
                        </m:rPr>
                        <a:rPr lang="tr-TR" sz="1600">
                          <a:latin typeface="Cambria Math" panose="02040503050406030204" pitchFamily="18" charset="0"/>
                        </a:rPr>
                        <m:t>−</m:t>
                      </m:r>
                      <m:r>
                        <a:rPr lang="tr-TR" sz="1600" i="1">
                          <a:latin typeface="Cambria Math" panose="02040503050406030204" pitchFamily="18" charset="0"/>
                        </a:rPr>
                        <m:t> 540</m:t>
                      </m:r>
                      <m:r>
                        <a:rPr lang="tr-TR" sz="1600" b="0" i="1" smtClean="0">
                          <a:latin typeface="Cambria Math" panose="02040503050406030204" pitchFamily="18" charset="0"/>
                        </a:rPr>
                        <m:t>=0</m:t>
                      </m:r>
                    </m:oMath>
                  </m:oMathPara>
                </a14:m>
                <a:endParaRPr lang="tr-TR" sz="1600" dirty="0"/>
              </a:p>
            </p:txBody>
          </p:sp>
        </mc:Choice>
        <mc:Fallback xmlns="">
          <p:sp>
            <p:nvSpPr>
              <p:cNvPr id="16" name="Metin kutusu 15"/>
              <p:cNvSpPr txBox="1">
                <a:spLocks noRot="1" noChangeAspect="1" noMove="1" noResize="1" noEditPoints="1" noAdjustHandles="1" noChangeArrowheads="1" noChangeShapeType="1" noTextEdit="1"/>
              </p:cNvSpPr>
              <p:nvPr/>
            </p:nvSpPr>
            <p:spPr>
              <a:xfrm>
                <a:off x="364457" y="5819064"/>
                <a:ext cx="2278124" cy="246221"/>
              </a:xfrm>
              <a:prstGeom prst="rect">
                <a:avLst/>
              </a:prstGeom>
              <a:blipFill>
                <a:blip r:embed="rId6"/>
                <a:stretch>
                  <a:fillRect l="-1609" r="-1609" b="-15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7" name="Metin kutusu 16"/>
              <p:cNvSpPr txBox="1"/>
              <p:nvPr/>
            </p:nvSpPr>
            <p:spPr>
              <a:xfrm>
                <a:off x="3838992" y="5654940"/>
                <a:ext cx="937629" cy="4676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1600" i="1" smtClean="0">
                          <a:latin typeface="Cambria Math" panose="02040503050406030204" pitchFamily="18" charset="0"/>
                        </a:rPr>
                        <m:t>𝑇</m:t>
                      </m:r>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540</m:t>
                          </m:r>
                        </m:num>
                        <m:den>
                          <m:r>
                            <a:rPr lang="tr-TR" sz="1600" b="0" i="1" smtClean="0">
                              <a:latin typeface="Cambria Math" panose="02040503050406030204" pitchFamily="18" charset="0"/>
                            </a:rPr>
                            <m:t>173.2</m:t>
                          </m:r>
                        </m:den>
                      </m:f>
                    </m:oMath>
                  </m:oMathPara>
                </a14:m>
                <a:endParaRPr lang="tr-TR" sz="1600" dirty="0"/>
              </a:p>
            </p:txBody>
          </p:sp>
        </mc:Choice>
        <mc:Fallback xmlns="">
          <p:sp>
            <p:nvSpPr>
              <p:cNvPr id="17" name="Metin kutusu 16"/>
              <p:cNvSpPr txBox="1">
                <a:spLocks noRot="1" noChangeAspect="1" noMove="1" noResize="1" noEditPoints="1" noAdjustHandles="1" noChangeArrowheads="1" noChangeShapeType="1" noTextEdit="1"/>
              </p:cNvSpPr>
              <p:nvPr/>
            </p:nvSpPr>
            <p:spPr>
              <a:xfrm>
                <a:off x="3838992" y="5654940"/>
                <a:ext cx="937629" cy="467629"/>
              </a:xfrm>
              <a:prstGeom prst="rect">
                <a:avLst/>
              </a:prstGeom>
              <a:blipFill>
                <a:blip r:embed="rId7"/>
                <a:stretch>
                  <a:fillRect/>
                </a:stretch>
              </a:blipFill>
            </p:spPr>
            <p:txBody>
              <a:bodyPr/>
              <a:lstStyle/>
              <a:p>
                <a:r>
                  <a:rPr lang="tr-TR">
                    <a:noFill/>
                  </a:rPr>
                  <a:t> </a:t>
                </a:r>
              </a:p>
            </p:txBody>
          </p:sp>
        </mc:Fallback>
      </mc:AlternateContent>
      <p:cxnSp>
        <p:nvCxnSpPr>
          <p:cNvPr id="18" name="Düz Ok Bağlayıcısı 17"/>
          <p:cNvCxnSpPr/>
          <p:nvPr/>
        </p:nvCxnSpPr>
        <p:spPr>
          <a:xfrm>
            <a:off x="3011663" y="5942174"/>
            <a:ext cx="4021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Düz Ok Bağlayıcısı 18"/>
          <p:cNvCxnSpPr/>
          <p:nvPr/>
        </p:nvCxnSpPr>
        <p:spPr>
          <a:xfrm>
            <a:off x="5142700" y="5888754"/>
            <a:ext cx="4021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Metin kutusu 19"/>
              <p:cNvSpPr txBox="1"/>
              <p:nvPr/>
            </p:nvSpPr>
            <p:spPr>
              <a:xfrm>
                <a:off x="5781398" y="5765643"/>
                <a:ext cx="1093313" cy="246221"/>
              </a:xfrm>
              <a:prstGeom prst="rect">
                <a:avLst/>
              </a:prstGeom>
              <a:solidFill>
                <a:schemeClr val="tx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1600" i="1" smtClean="0">
                          <a:latin typeface="Cambria Math" panose="02040503050406030204" pitchFamily="18" charset="0"/>
                        </a:rPr>
                        <m:t>𝑇</m:t>
                      </m:r>
                      <m:r>
                        <a:rPr lang="tr-TR" sz="1600" b="0" i="1" smtClean="0">
                          <a:latin typeface="Cambria Math" panose="02040503050406030204" pitchFamily="18" charset="0"/>
                        </a:rPr>
                        <m:t>=3.11</m:t>
                      </m:r>
                      <m:r>
                        <a:rPr lang="tr-TR" sz="1600" b="0" i="1" smtClean="0">
                          <a:latin typeface="Cambria Math" panose="02040503050406030204" pitchFamily="18" charset="0"/>
                        </a:rPr>
                        <m:t>𝑘𝑁</m:t>
                      </m:r>
                    </m:oMath>
                  </m:oMathPara>
                </a14:m>
                <a:endParaRPr lang="tr-TR" sz="1600" dirty="0"/>
              </a:p>
            </p:txBody>
          </p:sp>
        </mc:Choice>
        <mc:Fallback xmlns="">
          <p:sp>
            <p:nvSpPr>
              <p:cNvPr id="20" name="Metin kutusu 19"/>
              <p:cNvSpPr txBox="1">
                <a:spLocks noRot="1" noChangeAspect="1" noMove="1" noResize="1" noEditPoints="1" noAdjustHandles="1" noChangeArrowheads="1" noChangeShapeType="1" noTextEdit="1"/>
              </p:cNvSpPr>
              <p:nvPr/>
            </p:nvSpPr>
            <p:spPr>
              <a:xfrm>
                <a:off x="5781398" y="5765643"/>
                <a:ext cx="1093313" cy="246221"/>
              </a:xfrm>
              <a:prstGeom prst="rect">
                <a:avLst/>
              </a:prstGeom>
              <a:blipFill>
                <a:blip r:embed="rId8"/>
                <a:stretch>
                  <a:fillRect l="-3333" r="-2778" b="-75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5" name="Metin kutusu 34"/>
              <p:cNvSpPr txBox="1"/>
              <p:nvPr/>
            </p:nvSpPr>
            <p:spPr>
              <a:xfrm>
                <a:off x="3943193" y="3603225"/>
                <a:ext cx="2747291" cy="276166"/>
              </a:xfrm>
              <a:prstGeom prst="rect">
                <a:avLst/>
              </a:prstGeom>
              <a:noFill/>
            </p:spPr>
            <p:txBody>
              <a:bodyPr wrap="none" lIns="0" tIns="0" rIns="0" bIns="0" rtlCol="0">
                <a:spAutoFit/>
              </a:bodyPr>
              <a:lstStyle/>
              <a:p>
                <a14:m>
                  <m:oMath xmlns:m="http://schemas.openxmlformats.org/officeDocument/2006/math">
                    <m:sSub>
                      <m:sSubPr>
                        <m:ctrlPr>
                          <a:rPr lang="tr-TR" sz="1600" i="1" smtClean="0">
                            <a:latin typeface="Cambria Math" panose="02040503050406030204" pitchFamily="18" charset="0"/>
                          </a:rPr>
                        </m:ctrlPr>
                      </m:sSubPr>
                      <m:e>
                        <m:r>
                          <a:rPr lang="tr-TR" sz="1600" i="1">
                            <a:latin typeface="Cambria Math" panose="02040503050406030204" pitchFamily="18" charset="0"/>
                          </a:rPr>
                          <m:t>𝑀</m:t>
                        </m:r>
                      </m:e>
                      <m:sub>
                        <m:r>
                          <a:rPr lang="tr-TR" sz="1600" b="0" i="1" smtClean="0">
                            <a:latin typeface="Cambria Math" panose="02040503050406030204" pitchFamily="18" charset="0"/>
                          </a:rPr>
                          <m:t>𝐶</m:t>
                        </m:r>
                        <m:r>
                          <a:rPr lang="tr-TR" sz="1600" i="1">
                            <a:latin typeface="Cambria Math" panose="02040503050406030204" pitchFamily="18" charset="0"/>
                          </a:rPr>
                          <m:t>𝐷</m:t>
                        </m:r>
                      </m:sub>
                    </m:sSub>
                    <m:r>
                      <a:rPr lang="tr-TR" sz="1600" i="1" smtClean="0">
                        <a:latin typeface="Cambria Math" panose="02040503050406030204" pitchFamily="18" charset="0"/>
                      </a:rPr>
                      <m:t>=</m:t>
                    </m:r>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i="1">
                                <a:latin typeface="Cambria Math" panose="02040503050406030204" pitchFamily="18" charset="0"/>
                              </a:rPr>
                              <m:t>𝑂</m:t>
                            </m:r>
                          </m:sub>
                        </m:sSub>
                      </m:e>
                    </m:acc>
                    <m:r>
                      <a:rPr lang="tr-TR" sz="1600" i="1">
                        <a:latin typeface="Cambria Math" panose="02040503050406030204" pitchFamily="18" charset="0"/>
                      </a:rPr>
                      <m:t>.</m:t>
                    </m:r>
                    <m:sSub>
                      <m:sSubPr>
                        <m:ctrlPr>
                          <a:rPr lang="tr-TR" sz="1600" i="1">
                            <a:latin typeface="Cambria Math" panose="02040503050406030204" pitchFamily="18" charset="0"/>
                          </a:rPr>
                        </m:ctrlPr>
                      </m:sSubPr>
                      <m:e>
                        <m:acc>
                          <m:accPr>
                            <m:chr m:val="⃗"/>
                            <m:ctrlPr>
                              <a:rPr lang="tr-TR" sz="1600" i="1">
                                <a:latin typeface="Cambria Math" panose="02040503050406030204" pitchFamily="18" charset="0"/>
                              </a:rPr>
                            </m:ctrlPr>
                          </m:accPr>
                          <m:e>
                            <m:r>
                              <a:rPr lang="tr-TR" sz="1600" i="1">
                                <a:latin typeface="Cambria Math" panose="02040503050406030204" pitchFamily="18" charset="0"/>
                              </a:rPr>
                              <m:t>𝑛</m:t>
                            </m:r>
                          </m:e>
                        </m:acc>
                      </m:e>
                      <m:sub>
                        <m:r>
                          <a:rPr lang="tr-TR" sz="1600" i="1">
                            <a:latin typeface="Cambria Math" panose="02040503050406030204" pitchFamily="18" charset="0"/>
                          </a:rPr>
                          <m:t>𝐶𝐷</m:t>
                        </m:r>
                      </m:sub>
                    </m:sSub>
                  </m:oMath>
                </a14:m>
                <a:r>
                  <a:rPr lang="tr-TR" sz="1600" dirty="0"/>
                  <a:t>=</a:t>
                </a:r>
                <a14:m>
                  <m:oMath xmlns:m="http://schemas.openxmlformats.org/officeDocument/2006/math">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i="1">
                                <a:latin typeface="Cambria Math" panose="02040503050406030204" pitchFamily="18" charset="0"/>
                              </a:rPr>
                              <m:t>𝑂</m:t>
                            </m:r>
                          </m:sub>
                        </m:sSub>
                      </m:e>
                    </m:acc>
                    <m:r>
                      <a:rPr lang="tr-TR" sz="1600" i="1">
                        <a:latin typeface="Cambria Math" panose="02040503050406030204" pitchFamily="18" charset="0"/>
                      </a:rPr>
                      <m:t>.</m:t>
                    </m:r>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𝑖</m:t>
                        </m:r>
                      </m:e>
                    </m:acc>
                  </m:oMath>
                </a14:m>
                <a:r>
                  <a:rPr lang="tr-TR" sz="1600" dirty="0"/>
                  <a:t> =</a:t>
                </a:r>
                <a14:m>
                  <m:oMath xmlns:m="http://schemas.openxmlformats.org/officeDocument/2006/math">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b="0" i="1" smtClean="0">
                            <a:latin typeface="Cambria Math" panose="02040503050406030204" pitchFamily="18" charset="0"/>
                          </a:rPr>
                          <m:t>𝑥</m:t>
                        </m:r>
                      </m:sub>
                    </m:sSub>
                    <m:r>
                      <a:rPr lang="tr-TR" sz="1600" b="0" i="1" smtClean="0">
                        <a:latin typeface="Cambria Math" panose="02040503050406030204" pitchFamily="18" charset="0"/>
                      </a:rPr>
                      <m:t>=0</m:t>
                    </m:r>
                  </m:oMath>
                </a14:m>
                <a:endParaRPr lang="tr-TR" sz="1600" dirty="0"/>
              </a:p>
            </p:txBody>
          </p:sp>
        </mc:Choice>
        <mc:Fallback xmlns="">
          <p:sp>
            <p:nvSpPr>
              <p:cNvPr id="35" name="Metin kutusu 34"/>
              <p:cNvSpPr txBox="1">
                <a:spLocks noRot="1" noChangeAspect="1" noMove="1" noResize="1" noEditPoints="1" noAdjustHandles="1" noChangeArrowheads="1" noChangeShapeType="1" noTextEdit="1"/>
              </p:cNvSpPr>
              <p:nvPr/>
            </p:nvSpPr>
            <p:spPr>
              <a:xfrm>
                <a:off x="3943193" y="3603225"/>
                <a:ext cx="2747291" cy="276166"/>
              </a:xfrm>
              <a:prstGeom prst="rect">
                <a:avLst/>
              </a:prstGeom>
              <a:blipFill>
                <a:blip r:embed="rId9"/>
                <a:stretch>
                  <a:fillRect l="-2661" t="-22222" b="-46667"/>
                </a:stretch>
              </a:blipFill>
            </p:spPr>
            <p:txBody>
              <a:bodyPr/>
              <a:lstStyle/>
              <a:p>
                <a:r>
                  <a:rPr lang="tr-TR">
                    <a:noFill/>
                  </a:rPr>
                  <a:t> </a:t>
                </a:r>
              </a:p>
            </p:txBody>
          </p:sp>
        </mc:Fallback>
      </mc:AlternateContent>
      <p:pic>
        <p:nvPicPr>
          <p:cNvPr id="39" name="Resim 38"/>
          <p:cNvPicPr>
            <a:picLocks noChangeAspect="1"/>
          </p:cNvPicPr>
          <p:nvPr/>
        </p:nvPicPr>
        <p:blipFill>
          <a:blip r:embed="rId10"/>
          <a:stretch>
            <a:fillRect/>
          </a:stretch>
        </p:blipFill>
        <p:spPr>
          <a:xfrm>
            <a:off x="5316838" y="1502787"/>
            <a:ext cx="2199786" cy="1888150"/>
          </a:xfrm>
          <a:prstGeom prst="rect">
            <a:avLst/>
          </a:prstGeom>
        </p:spPr>
      </p:pic>
      <p:grpSp>
        <p:nvGrpSpPr>
          <p:cNvPr id="44" name="Grup 43"/>
          <p:cNvGrpSpPr/>
          <p:nvPr/>
        </p:nvGrpSpPr>
        <p:grpSpPr>
          <a:xfrm>
            <a:off x="220191" y="938602"/>
            <a:ext cx="3426493" cy="3147186"/>
            <a:chOff x="319672" y="509586"/>
            <a:chExt cx="3619500" cy="3233139"/>
          </a:xfrm>
        </p:grpSpPr>
        <p:pic>
          <p:nvPicPr>
            <p:cNvPr id="34" name="Resim 33"/>
            <p:cNvPicPr>
              <a:picLocks noChangeAspect="1"/>
            </p:cNvPicPr>
            <p:nvPr/>
          </p:nvPicPr>
          <p:blipFill>
            <a:blip r:embed="rId11"/>
            <a:stretch>
              <a:fillRect/>
            </a:stretch>
          </p:blipFill>
          <p:spPr>
            <a:xfrm>
              <a:off x="319672" y="509586"/>
              <a:ext cx="3619500" cy="3095625"/>
            </a:xfrm>
            <a:prstGeom prst="rect">
              <a:avLst/>
            </a:prstGeom>
          </p:spPr>
        </p:pic>
        <p:cxnSp>
          <p:nvCxnSpPr>
            <p:cNvPr id="40" name="Düz Ok Bağlayıcısı 39"/>
            <p:cNvCxnSpPr/>
            <p:nvPr/>
          </p:nvCxnSpPr>
          <p:spPr>
            <a:xfrm>
              <a:off x="1819257" y="3053866"/>
              <a:ext cx="0" cy="603343"/>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Düz Ok Bağlayıcısı 40"/>
            <p:cNvCxnSpPr/>
            <p:nvPr/>
          </p:nvCxnSpPr>
          <p:spPr>
            <a:xfrm flipH="1">
              <a:off x="1259632" y="3067756"/>
              <a:ext cx="576064" cy="28803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Metin kutusu 41"/>
            <p:cNvSpPr txBox="1"/>
            <p:nvPr/>
          </p:nvSpPr>
          <p:spPr>
            <a:xfrm>
              <a:off x="1850153" y="3434948"/>
              <a:ext cx="277640" cy="307777"/>
            </a:xfrm>
            <a:prstGeom prst="rect">
              <a:avLst/>
            </a:prstGeom>
            <a:noFill/>
          </p:spPr>
          <p:txBody>
            <a:bodyPr wrap="none" rtlCol="0">
              <a:spAutoFit/>
            </a:bodyPr>
            <a:lstStyle/>
            <a:p>
              <a:r>
                <a:rPr lang="tr-TR" sz="1400" dirty="0">
                  <a:solidFill>
                    <a:srgbClr val="FF0000"/>
                  </a:solidFill>
                </a:rPr>
                <a:t>P</a:t>
              </a:r>
            </a:p>
          </p:txBody>
        </p:sp>
        <p:sp>
          <p:nvSpPr>
            <p:cNvPr id="43" name="Metin kutusu 42"/>
            <p:cNvSpPr txBox="1"/>
            <p:nvPr/>
          </p:nvSpPr>
          <p:spPr>
            <a:xfrm>
              <a:off x="956344" y="3321833"/>
              <a:ext cx="266420" cy="307777"/>
            </a:xfrm>
            <a:prstGeom prst="rect">
              <a:avLst/>
            </a:prstGeom>
            <a:noFill/>
          </p:spPr>
          <p:txBody>
            <a:bodyPr wrap="none" rtlCol="0">
              <a:spAutoFit/>
            </a:bodyPr>
            <a:lstStyle/>
            <a:p>
              <a:r>
                <a:rPr lang="tr-TR" sz="1400" dirty="0">
                  <a:solidFill>
                    <a:srgbClr val="FF0000"/>
                  </a:solidFill>
                </a:rPr>
                <a:t>F</a:t>
              </a:r>
            </a:p>
          </p:txBody>
        </p:sp>
      </p:grpSp>
      <p:sp>
        <p:nvSpPr>
          <p:cNvPr id="45" name="Metin kutusu 44"/>
          <p:cNvSpPr txBox="1"/>
          <p:nvPr/>
        </p:nvSpPr>
        <p:spPr>
          <a:xfrm>
            <a:off x="2706674" y="458669"/>
            <a:ext cx="5965849" cy="954107"/>
          </a:xfrm>
          <a:prstGeom prst="rect">
            <a:avLst/>
          </a:prstGeom>
          <a:noFill/>
        </p:spPr>
        <p:txBody>
          <a:bodyPr wrap="square" rtlCol="0">
            <a:spAutoFit/>
          </a:bodyPr>
          <a:lstStyle/>
          <a:p>
            <a:r>
              <a:rPr lang="tr-TR" sz="1400" dirty="0"/>
              <a:t>T ile birlikte 7 bilinmeyen var. Tüm bilinmeyenler bulunamaz. Ancak CD yani x eksenine göre moment alarak D ve C deki kuvvetleri hesaplara dahil etmeyiz. Çünkü biliyoruz ki, bir eksen üzerindeki kuvvetlerin o eksene göre momentleri sıfırdır.</a:t>
            </a:r>
          </a:p>
        </p:txBody>
      </p:sp>
      <p:sp>
        <p:nvSpPr>
          <p:cNvPr id="23" name="Metin kutusu 22"/>
          <p:cNvSpPr txBox="1"/>
          <p:nvPr/>
        </p:nvSpPr>
        <p:spPr>
          <a:xfrm>
            <a:off x="527115" y="478833"/>
            <a:ext cx="1092557" cy="369332"/>
          </a:xfrm>
          <a:prstGeom prst="rect">
            <a:avLst/>
          </a:prstGeom>
          <a:noFill/>
        </p:spPr>
        <p:txBody>
          <a:bodyPr wrap="square" rtlCol="0">
            <a:spAutoFit/>
          </a:bodyPr>
          <a:lstStyle/>
          <a:p>
            <a:r>
              <a:rPr lang="tr-TR" b="1" dirty="0">
                <a:solidFill>
                  <a:srgbClr val="FF0000"/>
                </a:solidFill>
                <a:effectLst>
                  <a:outerShdw blurRad="38100" dist="38100" dir="2700000" algn="tl">
                    <a:srgbClr val="000000">
                      <a:alpha val="43137"/>
                    </a:srgbClr>
                  </a:outerShdw>
                </a:effectLst>
              </a:rPr>
              <a:t>Çözüm</a:t>
            </a:r>
            <a:r>
              <a:rPr lang="tr-TR" dirty="0">
                <a:solidFill>
                  <a:srgbClr val="FF0000"/>
                </a:solidFill>
              </a:rPr>
              <a:t>:</a:t>
            </a:r>
          </a:p>
        </p:txBody>
      </p:sp>
      <p:sp>
        <p:nvSpPr>
          <p:cNvPr id="24" name="Metin kutusu 23"/>
          <p:cNvSpPr txBox="1"/>
          <p:nvPr/>
        </p:nvSpPr>
        <p:spPr>
          <a:xfrm>
            <a:off x="32444" y="95765"/>
            <a:ext cx="3801989" cy="261610"/>
          </a:xfrm>
          <a:prstGeom prst="rect">
            <a:avLst/>
          </a:prstGeom>
          <a:noFill/>
        </p:spPr>
        <p:txBody>
          <a:bodyPr wrap="square" rtlCol="0">
            <a:spAutoFit/>
          </a:bodyPr>
          <a:lstStyle/>
          <a:p>
            <a:r>
              <a:rPr lang="da-DK" sz="1100" i="1" dirty="0">
                <a:solidFill>
                  <a:schemeClr val="bg1">
                    <a:lumMod val="65000"/>
                  </a:schemeClr>
                </a:solidFill>
              </a:rPr>
              <a:t>3- Statik Denge ve Kuvvet Analizleri</a:t>
            </a:r>
            <a:endParaRPr lang="tr-TR" sz="1100" i="1" dirty="0">
              <a:solidFill>
                <a:schemeClr val="bg1">
                  <a:lumMod val="65000"/>
                </a:schemeClr>
              </a:solidFill>
            </a:endParaRPr>
          </a:p>
        </p:txBody>
      </p:sp>
    </p:spTree>
    <p:extLst>
      <p:ext uri="{BB962C8B-B14F-4D97-AF65-F5344CB8AC3E}">
        <p14:creationId xmlns:p14="http://schemas.microsoft.com/office/powerpoint/2010/main" val="1101857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anim calcmode="lin" valueType="num">
                                      <p:cBhvr>
                                        <p:cTn id="28" dur="500" fill="hold"/>
                                        <p:tgtEl>
                                          <p:spTgt spid="35"/>
                                        </p:tgtEl>
                                        <p:attrNameLst>
                                          <p:attrName>ppt_x</p:attrName>
                                        </p:attrNameLst>
                                      </p:cBhvr>
                                      <p:tavLst>
                                        <p:tav tm="0">
                                          <p:val>
                                            <p:strVal val="#ppt_x"/>
                                          </p:val>
                                        </p:tav>
                                        <p:tav tm="100000">
                                          <p:val>
                                            <p:strVal val="#ppt_x"/>
                                          </p:val>
                                        </p:tav>
                                      </p:tavLst>
                                    </p:anim>
                                    <p:anim calcmode="lin" valueType="num">
                                      <p:cBhvr>
                                        <p:cTn id="2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anim calcmode="lin" valueType="num">
                                      <p:cBhvr>
                                        <p:cTn id="35" dur="500" fill="hold"/>
                                        <p:tgtEl>
                                          <p:spTgt spid="12"/>
                                        </p:tgtEl>
                                        <p:attrNameLst>
                                          <p:attrName>ppt_x</p:attrName>
                                        </p:attrNameLst>
                                      </p:cBhvr>
                                      <p:tavLst>
                                        <p:tav tm="0">
                                          <p:val>
                                            <p:strVal val="#ppt_x"/>
                                          </p:val>
                                        </p:tav>
                                        <p:tav tm="100000">
                                          <p:val>
                                            <p:strVal val="#ppt_x"/>
                                          </p:val>
                                        </p:tav>
                                      </p:tavLst>
                                    </p:anim>
                                    <p:anim calcmode="lin" valueType="num">
                                      <p:cBhvr>
                                        <p:cTn id="3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strVal val="#ppt_x"/>
                                          </p:val>
                                        </p:tav>
                                        <p:tav tm="100000">
                                          <p:val>
                                            <p:strVal val="#ppt_x"/>
                                          </p:val>
                                        </p:tav>
                                      </p:tavLst>
                                    </p:anim>
                                    <p:anim calcmode="lin" valueType="num">
                                      <p:cBhvr>
                                        <p:cTn id="4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strVal val="#ppt_x"/>
                                          </p:val>
                                        </p:tav>
                                        <p:tav tm="100000">
                                          <p:val>
                                            <p:strVal val="#ppt_x"/>
                                          </p:val>
                                        </p:tav>
                                      </p:tavLst>
                                    </p:anim>
                                    <p:anim calcmode="lin" valueType="num">
                                      <p:cBhvr>
                                        <p:cTn id="5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anim calcmode="lin" valueType="num">
                                      <p:cBhvr>
                                        <p:cTn id="56" dur="500" fill="hold"/>
                                        <p:tgtEl>
                                          <p:spTgt spid="15"/>
                                        </p:tgtEl>
                                        <p:attrNameLst>
                                          <p:attrName>ppt_x</p:attrName>
                                        </p:attrNameLst>
                                      </p:cBhvr>
                                      <p:tavLst>
                                        <p:tav tm="0">
                                          <p:val>
                                            <p:strVal val="#ppt_x"/>
                                          </p:val>
                                        </p:tav>
                                        <p:tav tm="100000">
                                          <p:val>
                                            <p:strVal val="#ppt_x"/>
                                          </p:val>
                                        </p:tav>
                                      </p:tavLst>
                                    </p:anim>
                                    <p:anim calcmode="lin" valueType="num">
                                      <p:cBhvr>
                                        <p:cTn id="5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anim calcmode="lin" valueType="num">
                                      <p:cBhvr>
                                        <p:cTn id="63" dur="500" fill="hold"/>
                                        <p:tgtEl>
                                          <p:spTgt spid="16"/>
                                        </p:tgtEl>
                                        <p:attrNameLst>
                                          <p:attrName>ppt_x</p:attrName>
                                        </p:attrNameLst>
                                      </p:cBhvr>
                                      <p:tavLst>
                                        <p:tav tm="0">
                                          <p:val>
                                            <p:strVal val="#ppt_x"/>
                                          </p:val>
                                        </p:tav>
                                        <p:tav tm="100000">
                                          <p:val>
                                            <p:strVal val="#ppt_x"/>
                                          </p:val>
                                        </p:tav>
                                      </p:tavLst>
                                    </p:anim>
                                    <p:anim calcmode="lin" valueType="num">
                                      <p:cBhvr>
                                        <p:cTn id="6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anim calcmode="lin" valueType="num">
                                      <p:cBhvr>
                                        <p:cTn id="70" dur="500" fill="hold"/>
                                        <p:tgtEl>
                                          <p:spTgt spid="18"/>
                                        </p:tgtEl>
                                        <p:attrNameLst>
                                          <p:attrName>ppt_x</p:attrName>
                                        </p:attrNameLst>
                                      </p:cBhvr>
                                      <p:tavLst>
                                        <p:tav tm="0">
                                          <p:val>
                                            <p:strVal val="#ppt_x"/>
                                          </p:val>
                                        </p:tav>
                                        <p:tav tm="100000">
                                          <p:val>
                                            <p:strVal val="#ppt_x"/>
                                          </p:val>
                                        </p:tav>
                                      </p:tavLst>
                                    </p:anim>
                                    <p:anim calcmode="lin" valueType="num">
                                      <p:cBhvr>
                                        <p:cTn id="71" dur="5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anim calcmode="lin" valueType="num">
                                      <p:cBhvr>
                                        <p:cTn id="75" dur="500" fill="hold"/>
                                        <p:tgtEl>
                                          <p:spTgt spid="17"/>
                                        </p:tgtEl>
                                        <p:attrNameLst>
                                          <p:attrName>ppt_x</p:attrName>
                                        </p:attrNameLst>
                                      </p:cBhvr>
                                      <p:tavLst>
                                        <p:tav tm="0">
                                          <p:val>
                                            <p:strVal val="#ppt_x"/>
                                          </p:val>
                                        </p:tav>
                                        <p:tav tm="100000">
                                          <p:val>
                                            <p:strVal val="#ppt_x"/>
                                          </p:val>
                                        </p:tav>
                                      </p:tavLst>
                                    </p:anim>
                                    <p:anim calcmode="lin" valueType="num">
                                      <p:cBhvr>
                                        <p:cTn id="76" dur="500" fill="hold"/>
                                        <p:tgtEl>
                                          <p:spTgt spid="17"/>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anim calcmode="lin" valueType="num">
                                      <p:cBhvr>
                                        <p:cTn id="80" dur="500" fill="hold"/>
                                        <p:tgtEl>
                                          <p:spTgt spid="19"/>
                                        </p:tgtEl>
                                        <p:attrNameLst>
                                          <p:attrName>ppt_x</p:attrName>
                                        </p:attrNameLst>
                                      </p:cBhvr>
                                      <p:tavLst>
                                        <p:tav tm="0">
                                          <p:val>
                                            <p:strVal val="#ppt_x"/>
                                          </p:val>
                                        </p:tav>
                                        <p:tav tm="100000">
                                          <p:val>
                                            <p:strVal val="#ppt_x"/>
                                          </p:val>
                                        </p:tav>
                                      </p:tavLst>
                                    </p:anim>
                                    <p:anim calcmode="lin" valueType="num">
                                      <p:cBhvr>
                                        <p:cTn id="81" dur="500" fill="hold"/>
                                        <p:tgtEl>
                                          <p:spTgt spid="1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anim calcmode="lin" valueType="num">
                                      <p:cBhvr>
                                        <p:cTn id="85" dur="500" fill="hold"/>
                                        <p:tgtEl>
                                          <p:spTgt spid="20"/>
                                        </p:tgtEl>
                                        <p:attrNameLst>
                                          <p:attrName>ppt_x</p:attrName>
                                        </p:attrNameLst>
                                      </p:cBhvr>
                                      <p:tavLst>
                                        <p:tav tm="0">
                                          <p:val>
                                            <p:strVal val="#ppt_x"/>
                                          </p:val>
                                        </p:tav>
                                        <p:tav tm="100000">
                                          <p:val>
                                            <p:strVal val="#ppt_x"/>
                                          </p:val>
                                        </p:tav>
                                      </p:tavLst>
                                    </p:anim>
                                    <p:anim calcmode="lin" valueType="num">
                                      <p:cBhvr>
                                        <p:cTn id="86"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20" grpId="0" animBg="1"/>
      <p:bldP spid="35" grpId="0"/>
      <p:bldP spid="45" grpId="0"/>
      <p:bldP spid="23"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233254" y="514696"/>
            <a:ext cx="5823066" cy="338554"/>
          </a:xfrm>
          <a:prstGeom prst="rect">
            <a:avLst/>
          </a:prstGeom>
          <a:noFill/>
        </p:spPr>
        <p:txBody>
          <a:bodyPr wrap="square" rtlCol="0">
            <a:spAutoFit/>
          </a:bodyPr>
          <a:lstStyle/>
          <a:p>
            <a:r>
              <a:rPr lang="tr-TR" sz="1600" b="1" dirty="0">
                <a:solidFill>
                  <a:srgbClr val="FF0000"/>
                </a:solidFill>
              </a:rPr>
              <a:t>3.9 Bir Noktanın Dengesi (Doğrultuları Kesişen Kuvvetler Sistemi) </a:t>
            </a:r>
            <a:endParaRPr lang="tr-TR" sz="1600" dirty="0"/>
          </a:p>
        </p:txBody>
      </p:sp>
      <mc:AlternateContent xmlns:mc="http://schemas.openxmlformats.org/markup-compatibility/2006" xmlns:a14="http://schemas.microsoft.com/office/drawing/2010/main">
        <mc:Choice Requires="a14">
          <p:sp>
            <p:nvSpPr>
              <p:cNvPr id="25" name="Metin kutusu 24"/>
              <p:cNvSpPr txBox="1"/>
              <p:nvPr/>
            </p:nvSpPr>
            <p:spPr>
              <a:xfrm>
                <a:off x="674528" y="3664786"/>
                <a:ext cx="636713"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𝑅</m:t>
                          </m:r>
                        </m:e>
                      </m:acc>
                      <m:r>
                        <a:rPr lang="tr-TR" i="1" smtClean="0">
                          <a:latin typeface="Cambria Math" panose="02040503050406030204" pitchFamily="18" charset="0"/>
                        </a:rPr>
                        <m:t>=</m:t>
                      </m:r>
                      <m:r>
                        <a:rPr lang="tr-TR" b="0" i="1" smtClean="0">
                          <a:latin typeface="Cambria Math" panose="02040503050406030204" pitchFamily="18" charset="0"/>
                        </a:rPr>
                        <m:t>0</m:t>
                      </m:r>
                    </m:oMath>
                  </m:oMathPara>
                </a14:m>
                <a:endParaRPr lang="tr-TR" dirty="0"/>
              </a:p>
            </p:txBody>
          </p:sp>
        </mc:Choice>
        <mc:Fallback xmlns="">
          <p:sp>
            <p:nvSpPr>
              <p:cNvPr id="25" name="Metin kutusu 24"/>
              <p:cNvSpPr txBox="1">
                <a:spLocks noRot="1" noChangeAspect="1" noMove="1" noResize="1" noEditPoints="1" noAdjustHandles="1" noChangeArrowheads="1" noChangeShapeType="1" noTextEdit="1"/>
              </p:cNvSpPr>
              <p:nvPr/>
            </p:nvSpPr>
            <p:spPr>
              <a:xfrm>
                <a:off x="674528" y="3664786"/>
                <a:ext cx="636713" cy="310598"/>
              </a:xfrm>
              <a:prstGeom prst="rect">
                <a:avLst/>
              </a:prstGeom>
              <a:blipFill>
                <a:blip r:embed="rId2"/>
                <a:stretch>
                  <a:fillRect l="-8654" r="-8654" b="-7843"/>
                </a:stretch>
              </a:blipFill>
            </p:spPr>
            <p:txBody>
              <a:bodyPr/>
              <a:lstStyle/>
              <a:p>
                <a:r>
                  <a:rPr lang="tr-TR">
                    <a:noFill/>
                  </a:rPr>
                  <a:t> </a:t>
                </a:r>
              </a:p>
            </p:txBody>
          </p:sp>
        </mc:Fallback>
      </mc:AlternateContent>
      <p:sp>
        <p:nvSpPr>
          <p:cNvPr id="21" name="Metin kutusu 20"/>
          <p:cNvSpPr txBox="1"/>
          <p:nvPr/>
        </p:nvSpPr>
        <p:spPr>
          <a:xfrm>
            <a:off x="276070" y="870859"/>
            <a:ext cx="6112662" cy="2270109"/>
          </a:xfrm>
          <a:prstGeom prst="rect">
            <a:avLst/>
          </a:prstGeom>
          <a:noFill/>
        </p:spPr>
        <p:txBody>
          <a:bodyPr wrap="square" rtlCol="0">
            <a:spAutoFit/>
          </a:bodyPr>
          <a:lstStyle/>
          <a:p>
            <a:pPr algn="just">
              <a:lnSpc>
                <a:spcPct val="150000"/>
              </a:lnSpc>
            </a:pPr>
            <a:r>
              <a:rPr lang="tr-TR" sz="1600" dirty="0"/>
              <a:t>Statik dengede olan bir sisteme etki eden kuvvetlerin doğrultusu aynı noktada kesişmesi durumunda, uzayda 3, düzlemde 2  bağımsız denklem yazılabilir. Örneğin yandaki  gözüken cisme etki eden kuvvetlerin hepsi O noktasında kesişmektedir. Problemi uzay (3 boyutlu) kabul edelim ve cismin ağırlığını ihmal edelim. Bu durumda toplam kuvvet denklem yazılabilir ve 3 bağımsız </a:t>
            </a:r>
            <a:r>
              <a:rPr lang="tr-TR" sz="1600" dirty="0" err="1"/>
              <a:t>skaler</a:t>
            </a:r>
            <a:r>
              <a:rPr lang="tr-TR" sz="1600" dirty="0"/>
              <a:t> denklem elde edilir.</a:t>
            </a:r>
          </a:p>
        </p:txBody>
      </p:sp>
      <p:sp>
        <p:nvSpPr>
          <p:cNvPr id="26" name="Metin kutusu 25"/>
          <p:cNvSpPr txBox="1"/>
          <p:nvPr/>
        </p:nvSpPr>
        <p:spPr>
          <a:xfrm>
            <a:off x="4143884" y="1087751"/>
            <a:ext cx="223877" cy="276999"/>
          </a:xfrm>
          <a:prstGeom prst="rect">
            <a:avLst/>
          </a:prstGeom>
          <a:noFill/>
        </p:spPr>
        <p:txBody>
          <a:bodyPr wrap="square" rtlCol="0">
            <a:spAutoFit/>
          </a:bodyPr>
          <a:lstStyle/>
          <a:p>
            <a:r>
              <a:rPr lang="tr-TR" sz="1200" i="1" dirty="0"/>
              <a:t>,</a:t>
            </a:r>
          </a:p>
        </p:txBody>
      </p:sp>
      <mc:AlternateContent xmlns:mc="http://schemas.openxmlformats.org/markup-compatibility/2006" xmlns:a14="http://schemas.microsoft.com/office/drawing/2010/main">
        <mc:Choice Requires="a14">
          <p:sp>
            <p:nvSpPr>
              <p:cNvPr id="17" name="Dikdörtgen 16"/>
              <p:cNvSpPr/>
              <p:nvPr/>
            </p:nvSpPr>
            <p:spPr>
              <a:xfrm>
                <a:off x="2136013" y="3441664"/>
                <a:ext cx="3553602"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𝑥</m:t>
                              </m:r>
                            </m:sub>
                          </m:sSub>
                          <m:r>
                            <a:rPr lang="tr-TR" b="0" i="1" smtClean="0">
                              <a:latin typeface="Cambria Math" panose="02040503050406030204" pitchFamily="18" charset="0"/>
                            </a:rPr>
                            <m:t>=0</m:t>
                          </m:r>
                        </m:e>
                      </m:nary>
                      <m:r>
                        <a:rPr lang="tr-TR" b="0" i="1" smtClean="0">
                          <a:latin typeface="Cambria Math" panose="02040503050406030204" pitchFamily="18" charset="0"/>
                        </a:rPr>
                        <m:t>, </m:t>
                      </m:r>
                      <m:nary>
                        <m:naryPr>
                          <m:chr m:val="∑"/>
                          <m:subHide m:val="on"/>
                          <m:supHide m:val="on"/>
                          <m:ctrlPr>
                            <a:rPr lang="tr-TR" i="1">
                              <a:latin typeface="Cambria Math" panose="02040503050406030204" pitchFamily="18" charset="0"/>
                            </a:rPr>
                          </m:ctrlPr>
                        </m:naryPr>
                        <m:sub/>
                        <m:sup/>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𝑦</m:t>
                              </m:r>
                            </m:sub>
                          </m:sSub>
                          <m:r>
                            <a:rPr lang="tr-TR" i="1">
                              <a:latin typeface="Cambria Math" panose="02040503050406030204" pitchFamily="18" charset="0"/>
                            </a:rPr>
                            <m:t>=0</m:t>
                          </m:r>
                        </m:e>
                      </m:nary>
                      <m:r>
                        <a:rPr lang="tr-TR" b="0" i="1" smtClean="0">
                          <a:latin typeface="Cambria Math" panose="02040503050406030204" pitchFamily="18" charset="0"/>
                        </a:rPr>
                        <m:t>,</m:t>
                      </m:r>
                      <m:nary>
                        <m:naryPr>
                          <m:chr m:val="∑"/>
                          <m:subHide m:val="on"/>
                          <m:supHide m:val="on"/>
                          <m:ctrlPr>
                            <a:rPr lang="tr-TR" i="1">
                              <a:latin typeface="Cambria Math" panose="02040503050406030204" pitchFamily="18" charset="0"/>
                            </a:rPr>
                          </m:ctrlPr>
                        </m:naryPr>
                        <m:sub/>
                        <m:sup/>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𝑧</m:t>
                              </m:r>
                            </m:sub>
                          </m:sSub>
                          <m:r>
                            <a:rPr lang="tr-TR" i="1">
                              <a:latin typeface="Cambria Math" panose="02040503050406030204" pitchFamily="18" charset="0"/>
                            </a:rPr>
                            <m:t>=0</m:t>
                          </m:r>
                        </m:e>
                      </m:nary>
                    </m:oMath>
                  </m:oMathPara>
                </a14:m>
                <a:endParaRPr lang="tr-TR" dirty="0"/>
              </a:p>
            </p:txBody>
          </p:sp>
        </mc:Choice>
        <mc:Fallback xmlns="">
          <p:sp>
            <p:nvSpPr>
              <p:cNvPr id="17" name="Dikdörtgen 16"/>
              <p:cNvSpPr>
                <a:spLocks noRot="1" noChangeAspect="1" noMove="1" noResize="1" noEditPoints="1" noAdjustHandles="1" noChangeArrowheads="1" noChangeShapeType="1" noTextEdit="1"/>
              </p:cNvSpPr>
              <p:nvPr/>
            </p:nvSpPr>
            <p:spPr>
              <a:xfrm>
                <a:off x="2136013" y="3441664"/>
                <a:ext cx="3553602" cy="763094"/>
              </a:xfrm>
              <a:prstGeom prst="rect">
                <a:avLst/>
              </a:prstGeom>
              <a:blipFill>
                <a:blip r:embed="rId3"/>
                <a:stretch>
                  <a:fillRect/>
                </a:stretch>
              </a:blipFill>
            </p:spPr>
            <p:txBody>
              <a:bodyPr/>
              <a:lstStyle/>
              <a:p>
                <a:r>
                  <a:rPr lang="tr-TR">
                    <a:noFill/>
                  </a:rPr>
                  <a:t> </a:t>
                </a:r>
              </a:p>
            </p:txBody>
          </p:sp>
        </mc:Fallback>
      </mc:AlternateContent>
      <p:sp>
        <p:nvSpPr>
          <p:cNvPr id="4" name="Altbilgi Yer Tutucusu 3"/>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166</a:t>
            </a:fld>
            <a:endParaRPr lang="tr-TR"/>
          </a:p>
        </p:txBody>
      </p:sp>
      <p:sp>
        <p:nvSpPr>
          <p:cNvPr id="32" name="Metin kutusu 31"/>
          <p:cNvSpPr txBox="1"/>
          <p:nvPr/>
        </p:nvSpPr>
        <p:spPr>
          <a:xfrm>
            <a:off x="55636" y="83998"/>
            <a:ext cx="3801989" cy="261610"/>
          </a:xfrm>
          <a:prstGeom prst="rect">
            <a:avLst/>
          </a:prstGeom>
          <a:noFill/>
        </p:spPr>
        <p:txBody>
          <a:bodyPr wrap="square" rtlCol="0">
            <a:spAutoFit/>
          </a:bodyPr>
          <a:lstStyle/>
          <a:p>
            <a:r>
              <a:rPr lang="da-DK" sz="1100" i="1" dirty="0">
                <a:solidFill>
                  <a:schemeClr val="bg1">
                    <a:lumMod val="65000"/>
                  </a:schemeClr>
                </a:solidFill>
              </a:rPr>
              <a:t>3- Statik Denge ve Kuvvet Analizleri</a:t>
            </a:r>
            <a:endParaRPr lang="tr-TR" sz="1100" i="1" dirty="0">
              <a:solidFill>
                <a:schemeClr val="bg1">
                  <a:lumMod val="65000"/>
                </a:schemeClr>
              </a:solidFill>
            </a:endParaRPr>
          </a:p>
        </p:txBody>
      </p:sp>
      <p:cxnSp>
        <p:nvCxnSpPr>
          <p:cNvPr id="10" name="Düz Ok Bağlayıcısı 9"/>
          <p:cNvCxnSpPr/>
          <p:nvPr/>
        </p:nvCxnSpPr>
        <p:spPr>
          <a:xfrm>
            <a:off x="1489033" y="3820059"/>
            <a:ext cx="385506" cy="5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Metin kutusu 35"/>
          <p:cNvSpPr txBox="1"/>
          <p:nvPr/>
        </p:nvSpPr>
        <p:spPr>
          <a:xfrm>
            <a:off x="276069" y="4365104"/>
            <a:ext cx="6112661" cy="830997"/>
          </a:xfrm>
          <a:prstGeom prst="rect">
            <a:avLst/>
          </a:prstGeom>
          <a:noFill/>
        </p:spPr>
        <p:txBody>
          <a:bodyPr wrap="square" rtlCol="0">
            <a:spAutoFit/>
          </a:bodyPr>
          <a:lstStyle/>
          <a:p>
            <a:pPr algn="just"/>
            <a:r>
              <a:rPr lang="tr-TR" sz="1600" i="1" dirty="0"/>
              <a:t>Bundan başka yazılacak moment denklemleri bu 3 denklemin türetilmiş halleri olacaktır. Dolayısıyla 3 den fazla denklem yazmanın faydası yoktur. Düzlemde ise maksimum 2 denklem yazılabilir. </a:t>
            </a:r>
          </a:p>
        </p:txBody>
      </p:sp>
      <p:sp>
        <p:nvSpPr>
          <p:cNvPr id="37" name="Metin kutusu 36"/>
          <p:cNvSpPr txBox="1"/>
          <p:nvPr/>
        </p:nvSpPr>
        <p:spPr>
          <a:xfrm>
            <a:off x="1763688" y="5615780"/>
            <a:ext cx="2193101" cy="276999"/>
          </a:xfrm>
          <a:prstGeom prst="rect">
            <a:avLst/>
          </a:prstGeom>
          <a:noFill/>
        </p:spPr>
        <p:txBody>
          <a:bodyPr wrap="none" lIns="0" tIns="0" rIns="0" bIns="0" rtlCol="0">
            <a:spAutoFit/>
          </a:bodyPr>
          <a:lstStyle/>
          <a:p>
            <a:r>
              <a:rPr lang="tr-TR" dirty="0"/>
              <a:t>Bu denklem faydasızdır.</a:t>
            </a:r>
          </a:p>
        </p:txBody>
      </p:sp>
      <mc:AlternateContent xmlns:mc="http://schemas.openxmlformats.org/markup-compatibility/2006" xmlns:a14="http://schemas.microsoft.com/office/drawing/2010/main">
        <mc:Choice Requires="a14">
          <p:sp>
            <p:nvSpPr>
              <p:cNvPr id="39" name="Metin kutusu 38"/>
              <p:cNvSpPr txBox="1"/>
              <p:nvPr/>
            </p:nvSpPr>
            <p:spPr>
              <a:xfrm>
                <a:off x="681484" y="5589240"/>
                <a:ext cx="685316"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𝑀</m:t>
                          </m:r>
                        </m:e>
                      </m:acc>
                      <m:r>
                        <a:rPr lang="tr-TR" i="1" smtClean="0">
                          <a:latin typeface="Cambria Math" panose="02040503050406030204" pitchFamily="18" charset="0"/>
                        </a:rPr>
                        <m:t>=</m:t>
                      </m:r>
                      <m:r>
                        <a:rPr lang="tr-TR" b="0" i="1" smtClean="0">
                          <a:latin typeface="Cambria Math" panose="02040503050406030204" pitchFamily="18" charset="0"/>
                        </a:rPr>
                        <m:t>0</m:t>
                      </m:r>
                    </m:oMath>
                  </m:oMathPara>
                </a14:m>
                <a:endParaRPr lang="tr-TR" dirty="0"/>
              </a:p>
            </p:txBody>
          </p:sp>
        </mc:Choice>
        <mc:Fallback xmlns="">
          <p:sp>
            <p:nvSpPr>
              <p:cNvPr id="39" name="Metin kutusu 38"/>
              <p:cNvSpPr txBox="1">
                <a:spLocks noRot="1" noChangeAspect="1" noMove="1" noResize="1" noEditPoints="1" noAdjustHandles="1" noChangeArrowheads="1" noChangeShapeType="1" noTextEdit="1"/>
              </p:cNvSpPr>
              <p:nvPr/>
            </p:nvSpPr>
            <p:spPr>
              <a:xfrm>
                <a:off x="681484" y="5589240"/>
                <a:ext cx="685316" cy="310598"/>
              </a:xfrm>
              <a:prstGeom prst="rect">
                <a:avLst/>
              </a:prstGeom>
              <a:blipFill>
                <a:blip r:embed="rId4"/>
                <a:stretch>
                  <a:fillRect l="-8036" r="-8036" b="-5882"/>
                </a:stretch>
              </a:blipFill>
            </p:spPr>
            <p:txBody>
              <a:bodyPr/>
              <a:lstStyle/>
              <a:p>
                <a:r>
                  <a:rPr lang="tr-TR">
                    <a:noFill/>
                  </a:rPr>
                  <a:t> </a:t>
                </a:r>
              </a:p>
            </p:txBody>
          </p:sp>
        </mc:Fallback>
      </mc:AlternateContent>
      <p:sp>
        <p:nvSpPr>
          <p:cNvPr id="9" name="Metin kutusu 8"/>
          <p:cNvSpPr txBox="1"/>
          <p:nvPr/>
        </p:nvSpPr>
        <p:spPr>
          <a:xfrm>
            <a:off x="6281501" y="5160503"/>
            <a:ext cx="2736304" cy="523220"/>
          </a:xfrm>
          <a:prstGeom prst="rect">
            <a:avLst/>
          </a:prstGeom>
          <a:noFill/>
        </p:spPr>
        <p:txBody>
          <a:bodyPr wrap="square" rtlCol="0">
            <a:spAutoFit/>
          </a:bodyPr>
          <a:lstStyle/>
          <a:p>
            <a:pPr algn="ctr"/>
            <a:r>
              <a:rPr lang="tr-TR" sz="1400" i="1" dirty="0" err="1"/>
              <a:t>Tripot</a:t>
            </a:r>
            <a:r>
              <a:rPr lang="tr-TR" sz="1400" i="1" dirty="0"/>
              <a:t> </a:t>
            </a:r>
          </a:p>
          <a:p>
            <a:pPr algn="ctr"/>
            <a:r>
              <a:rPr lang="tr-TR" sz="1400" i="1" dirty="0"/>
              <a:t>bu tip yüklemeye bir örnektir. </a:t>
            </a:r>
          </a:p>
        </p:txBody>
      </p:sp>
      <p:grpSp>
        <p:nvGrpSpPr>
          <p:cNvPr id="2" name="Grup 1">
            <a:extLst>
              <a:ext uri="{FF2B5EF4-FFF2-40B4-BE49-F238E27FC236}">
                <a16:creationId xmlns:a16="http://schemas.microsoft.com/office/drawing/2014/main" id="{3D44782F-AF92-F82C-1ED8-8362A4758976}"/>
              </a:ext>
            </a:extLst>
          </p:cNvPr>
          <p:cNvGrpSpPr/>
          <p:nvPr/>
        </p:nvGrpSpPr>
        <p:grpSpPr>
          <a:xfrm>
            <a:off x="7006848" y="3008542"/>
            <a:ext cx="1285610" cy="2151254"/>
            <a:chOff x="6925055" y="2700089"/>
            <a:chExt cx="1285610" cy="2151254"/>
          </a:xfrm>
        </p:grpSpPr>
        <p:pic>
          <p:nvPicPr>
            <p:cNvPr id="6" name="Resim 5"/>
            <p:cNvPicPr>
              <a:picLocks noChangeAspect="1"/>
            </p:cNvPicPr>
            <p:nvPr/>
          </p:nvPicPr>
          <p:blipFill>
            <a:blip r:embed="rId5"/>
            <a:stretch>
              <a:fillRect/>
            </a:stretch>
          </p:blipFill>
          <p:spPr>
            <a:xfrm>
              <a:off x="6925055" y="2700089"/>
              <a:ext cx="1285610" cy="2151254"/>
            </a:xfrm>
            <a:prstGeom prst="rect">
              <a:avLst/>
            </a:prstGeom>
          </p:spPr>
        </p:pic>
        <p:cxnSp>
          <p:nvCxnSpPr>
            <p:cNvPr id="11" name="Düz Ok Bağlayıcısı 10"/>
            <p:cNvCxnSpPr/>
            <p:nvPr/>
          </p:nvCxnSpPr>
          <p:spPr>
            <a:xfrm>
              <a:off x="7536626" y="3088983"/>
              <a:ext cx="0" cy="425424"/>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Düz Ok Bağlayıcısı 12"/>
            <p:cNvCxnSpPr/>
            <p:nvPr/>
          </p:nvCxnSpPr>
          <p:spPr>
            <a:xfrm flipV="1">
              <a:off x="7177771" y="3909601"/>
              <a:ext cx="288032" cy="57606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Düz Ok Bağlayıcısı 23"/>
            <p:cNvCxnSpPr/>
            <p:nvPr/>
          </p:nvCxnSpPr>
          <p:spPr>
            <a:xfrm flipH="1" flipV="1">
              <a:off x="7536626" y="3967931"/>
              <a:ext cx="31234" cy="45940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Düz Ok Bağlayıcısı 26"/>
            <p:cNvCxnSpPr/>
            <p:nvPr/>
          </p:nvCxnSpPr>
          <p:spPr>
            <a:xfrm flipH="1" flipV="1">
              <a:off x="7650795" y="3909601"/>
              <a:ext cx="272820" cy="71201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Resim 4"/>
          <p:cNvPicPr>
            <a:picLocks noChangeAspect="1"/>
          </p:cNvPicPr>
          <p:nvPr/>
        </p:nvPicPr>
        <p:blipFill>
          <a:blip r:embed="rId6"/>
          <a:stretch>
            <a:fillRect/>
          </a:stretch>
        </p:blipFill>
        <p:spPr>
          <a:xfrm>
            <a:off x="6415199" y="477506"/>
            <a:ext cx="2524125" cy="2171700"/>
          </a:xfrm>
          <a:prstGeom prst="rect">
            <a:avLst/>
          </a:prstGeom>
        </p:spPr>
      </p:pic>
    </p:spTree>
    <p:extLst>
      <p:ext uri="{BB962C8B-B14F-4D97-AF65-F5344CB8AC3E}">
        <p14:creationId xmlns:p14="http://schemas.microsoft.com/office/powerpoint/2010/main" val="2432698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strVal val="#ppt_x"/>
                                          </p:val>
                                        </p:tav>
                                        <p:tav tm="100000">
                                          <p:val>
                                            <p:strVal val="#ppt_x"/>
                                          </p:val>
                                        </p:tav>
                                      </p:tavLst>
                                    </p:anim>
                                    <p:anim calcmode="lin" valueType="num">
                                      <p:cBhvr>
                                        <p:cTn id="3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anim calcmode="lin" valueType="num">
                                      <p:cBhvr>
                                        <p:cTn id="47" dur="500" fill="hold"/>
                                        <p:tgtEl>
                                          <p:spTgt spid="17"/>
                                        </p:tgtEl>
                                        <p:attrNameLst>
                                          <p:attrName>ppt_x</p:attrName>
                                        </p:attrNameLst>
                                      </p:cBhvr>
                                      <p:tavLst>
                                        <p:tav tm="0">
                                          <p:val>
                                            <p:strVal val="#ppt_x"/>
                                          </p:val>
                                        </p:tav>
                                        <p:tav tm="100000">
                                          <p:val>
                                            <p:strVal val="#ppt_x"/>
                                          </p:val>
                                        </p:tav>
                                      </p:tavLst>
                                    </p:anim>
                                    <p:anim calcmode="lin" valueType="num">
                                      <p:cBhvr>
                                        <p:cTn id="4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down)">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anim calcmode="lin" valueType="num">
                                      <p:cBhvr>
                                        <p:cTn id="59" dur="500" fill="hold"/>
                                        <p:tgtEl>
                                          <p:spTgt spid="39"/>
                                        </p:tgtEl>
                                        <p:attrNameLst>
                                          <p:attrName>ppt_x</p:attrName>
                                        </p:attrNameLst>
                                      </p:cBhvr>
                                      <p:tavLst>
                                        <p:tav tm="0">
                                          <p:val>
                                            <p:strVal val="#ppt_x"/>
                                          </p:val>
                                        </p:tav>
                                        <p:tav tm="100000">
                                          <p:val>
                                            <p:strVal val="#ppt_x"/>
                                          </p:val>
                                        </p:tav>
                                      </p:tavLst>
                                    </p:anim>
                                    <p:anim calcmode="lin" valueType="num">
                                      <p:cBhvr>
                                        <p:cTn id="60" dur="500" fill="hold"/>
                                        <p:tgtEl>
                                          <p:spTgt spid="3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anim calcmode="lin" valueType="num">
                                      <p:cBhvr>
                                        <p:cTn id="64" dur="500" fill="hold"/>
                                        <p:tgtEl>
                                          <p:spTgt spid="37"/>
                                        </p:tgtEl>
                                        <p:attrNameLst>
                                          <p:attrName>ppt_x</p:attrName>
                                        </p:attrNameLst>
                                      </p:cBhvr>
                                      <p:tavLst>
                                        <p:tav tm="0">
                                          <p:val>
                                            <p:strVal val="#ppt_x"/>
                                          </p:val>
                                        </p:tav>
                                        <p:tav tm="100000">
                                          <p:val>
                                            <p:strVal val="#ppt_x"/>
                                          </p:val>
                                        </p:tav>
                                      </p:tavLst>
                                    </p:anim>
                                    <p:anim calcmode="lin" valueType="num">
                                      <p:cBhvr>
                                        <p:cTn id="65"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1" grpId="0"/>
      <p:bldP spid="17" grpId="0"/>
      <p:bldP spid="36" grpId="0"/>
      <p:bldP spid="37" grpId="0"/>
      <p:bldP spid="39" grpId="0"/>
      <p:bldP spid="9"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Resim 52"/>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2737"/>
          <a:stretch/>
        </p:blipFill>
        <p:spPr>
          <a:xfrm>
            <a:off x="362703" y="737422"/>
            <a:ext cx="4067175" cy="2807074"/>
          </a:xfrm>
          <a:prstGeom prst="rect">
            <a:avLst/>
          </a:prstGeom>
        </p:spPr>
      </p:pic>
      <p:sp>
        <p:nvSpPr>
          <p:cNvPr id="2" name="Metin kutusu 1"/>
          <p:cNvSpPr txBox="1"/>
          <p:nvPr/>
        </p:nvSpPr>
        <p:spPr>
          <a:xfrm>
            <a:off x="308087" y="361703"/>
            <a:ext cx="3960440" cy="369332"/>
          </a:xfrm>
          <a:prstGeom prst="rect">
            <a:avLst/>
          </a:prstGeom>
          <a:noFill/>
        </p:spPr>
        <p:txBody>
          <a:bodyPr wrap="square" rtlCol="0">
            <a:spAutoFit/>
          </a:bodyPr>
          <a:lstStyle/>
          <a:p>
            <a:r>
              <a:rPr lang="tr-TR" b="1" dirty="0">
                <a:solidFill>
                  <a:srgbClr val="FF0000"/>
                </a:solidFill>
              </a:rPr>
              <a:t>Örnek 3.14</a:t>
            </a:r>
          </a:p>
        </p:txBody>
      </p:sp>
      <p:sp>
        <p:nvSpPr>
          <p:cNvPr id="3" name="Metin kutusu 2"/>
          <p:cNvSpPr txBox="1"/>
          <p:nvPr/>
        </p:nvSpPr>
        <p:spPr>
          <a:xfrm>
            <a:off x="4678447" y="656888"/>
            <a:ext cx="4157466" cy="1200329"/>
          </a:xfrm>
          <a:prstGeom prst="rect">
            <a:avLst/>
          </a:prstGeom>
          <a:noFill/>
        </p:spPr>
        <p:txBody>
          <a:bodyPr wrap="square" rtlCol="0">
            <a:spAutoFit/>
          </a:bodyPr>
          <a:lstStyle/>
          <a:p>
            <a:pPr algn="just"/>
            <a:r>
              <a:rPr lang="tr-TR" dirty="0"/>
              <a:t>Kamyonete bağlı üç çubuktan oluşan kaldırma sistemine 400 </a:t>
            </a:r>
            <a:r>
              <a:rPr lang="tr-TR" dirty="0" err="1"/>
              <a:t>N’luk</a:t>
            </a:r>
            <a:r>
              <a:rPr lang="tr-TR" dirty="0"/>
              <a:t> yük asılmıştır. Her bir çubuğa düşen kuvveti hesaplayınız?</a:t>
            </a:r>
          </a:p>
        </p:txBody>
      </p:sp>
      <p:sp>
        <p:nvSpPr>
          <p:cNvPr id="4" name="Metin kutusu 3"/>
          <p:cNvSpPr txBox="1"/>
          <p:nvPr/>
        </p:nvSpPr>
        <p:spPr>
          <a:xfrm>
            <a:off x="4714124" y="1909840"/>
            <a:ext cx="1097448" cy="369332"/>
          </a:xfrm>
          <a:prstGeom prst="rect">
            <a:avLst/>
          </a:prstGeom>
          <a:noFill/>
        </p:spPr>
        <p:txBody>
          <a:bodyPr wrap="square" rtlCol="0">
            <a:spAutoFit/>
          </a:bodyPr>
          <a:lstStyle/>
          <a:p>
            <a:r>
              <a:rPr lang="tr-TR" b="1" dirty="0">
                <a:solidFill>
                  <a:srgbClr val="FF0000"/>
                </a:solidFill>
              </a:rPr>
              <a:t>Çözüm:</a:t>
            </a:r>
          </a:p>
        </p:txBody>
      </p:sp>
      <p:sp>
        <p:nvSpPr>
          <p:cNvPr id="6" name="Metin kutusu 5"/>
          <p:cNvSpPr txBox="1"/>
          <p:nvPr/>
        </p:nvSpPr>
        <p:spPr>
          <a:xfrm>
            <a:off x="4714122" y="2308451"/>
            <a:ext cx="4067175" cy="738664"/>
          </a:xfrm>
          <a:prstGeom prst="rect">
            <a:avLst/>
          </a:prstGeom>
          <a:noFill/>
        </p:spPr>
        <p:txBody>
          <a:bodyPr wrap="square" rtlCol="0">
            <a:spAutoFit/>
          </a:bodyPr>
          <a:lstStyle/>
          <a:p>
            <a:pPr algn="just"/>
            <a:r>
              <a:rPr lang="tr-TR" sz="1400" b="1" dirty="0"/>
              <a:t>Tespit 1: </a:t>
            </a:r>
            <a:r>
              <a:rPr lang="tr-TR" sz="1400" dirty="0"/>
              <a:t>Her bir çubuğun bağlantı noktası + bağlantı harici noktalardaki tekil kuvvet sayısı 2’dir. Dolayısıyla her bir çubuk çift kuvvet elemanıdır.</a:t>
            </a:r>
          </a:p>
        </p:txBody>
      </p:sp>
      <p:sp>
        <p:nvSpPr>
          <p:cNvPr id="9" name="Altbilgi Yer Tutucusu 8"/>
          <p:cNvSpPr>
            <a:spLocks noGrp="1"/>
          </p:cNvSpPr>
          <p:nvPr>
            <p:ph type="ftr" sz="quarter" idx="11"/>
          </p:nvPr>
        </p:nvSpPr>
        <p:spPr/>
        <p:txBody>
          <a:bodyPr/>
          <a:lstStyle/>
          <a:p>
            <a:r>
              <a:rPr lang="tr-TR"/>
              <a:t>Mühendislik Mekaniği</a:t>
            </a:r>
          </a:p>
        </p:txBody>
      </p:sp>
      <p:cxnSp>
        <p:nvCxnSpPr>
          <p:cNvPr id="32" name="Düz Bağlayıcı 31"/>
          <p:cNvCxnSpPr>
            <a:cxnSpLocks/>
          </p:cNvCxnSpPr>
          <p:nvPr/>
        </p:nvCxnSpPr>
        <p:spPr>
          <a:xfrm flipH="1" flipV="1">
            <a:off x="1977047" y="4589517"/>
            <a:ext cx="1503667" cy="7426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3" name="Slayt Numarası Yer Tutucusu 12"/>
          <p:cNvSpPr>
            <a:spLocks noGrp="1"/>
          </p:cNvSpPr>
          <p:nvPr>
            <p:ph type="sldNum" sz="quarter" idx="12"/>
          </p:nvPr>
        </p:nvSpPr>
        <p:spPr/>
        <p:txBody>
          <a:bodyPr/>
          <a:lstStyle/>
          <a:p>
            <a:fld id="{60FF87A7-9A7A-4B3D-9625-8440EC4947F9}" type="slidenum">
              <a:rPr lang="tr-TR" smtClean="0"/>
              <a:pPr/>
              <a:t>167</a:t>
            </a:fld>
            <a:endParaRPr lang="tr-TR"/>
          </a:p>
        </p:txBody>
      </p:sp>
      <p:sp>
        <p:nvSpPr>
          <p:cNvPr id="12" name="Metin kutusu 11"/>
          <p:cNvSpPr txBox="1"/>
          <p:nvPr/>
        </p:nvSpPr>
        <p:spPr>
          <a:xfrm>
            <a:off x="32444" y="95765"/>
            <a:ext cx="3801989" cy="261610"/>
          </a:xfrm>
          <a:prstGeom prst="rect">
            <a:avLst/>
          </a:prstGeom>
          <a:noFill/>
        </p:spPr>
        <p:txBody>
          <a:bodyPr wrap="square" rtlCol="0">
            <a:spAutoFit/>
          </a:bodyPr>
          <a:lstStyle/>
          <a:p>
            <a:r>
              <a:rPr lang="da-DK" sz="1100" i="1" dirty="0">
                <a:solidFill>
                  <a:schemeClr val="bg1">
                    <a:lumMod val="65000"/>
                  </a:schemeClr>
                </a:solidFill>
              </a:rPr>
              <a:t>3- Statik Denge ve Kuvvet Analizleri</a:t>
            </a:r>
            <a:endParaRPr lang="tr-TR" sz="1100" i="1" dirty="0">
              <a:solidFill>
                <a:schemeClr val="bg1">
                  <a:lumMod val="65000"/>
                </a:schemeClr>
              </a:solidFill>
            </a:endParaRPr>
          </a:p>
        </p:txBody>
      </p:sp>
      <p:sp>
        <p:nvSpPr>
          <p:cNvPr id="11" name="Metin kutusu 10"/>
          <p:cNvSpPr txBox="1"/>
          <p:nvPr/>
        </p:nvSpPr>
        <p:spPr>
          <a:xfrm>
            <a:off x="4737879" y="3194220"/>
            <a:ext cx="4008445" cy="738664"/>
          </a:xfrm>
          <a:prstGeom prst="rect">
            <a:avLst/>
          </a:prstGeom>
          <a:noFill/>
        </p:spPr>
        <p:txBody>
          <a:bodyPr wrap="square" rtlCol="0">
            <a:spAutoFit/>
          </a:bodyPr>
          <a:lstStyle/>
          <a:p>
            <a:pPr algn="just"/>
            <a:r>
              <a:rPr lang="tr-TR" sz="1400" b="1" dirty="0"/>
              <a:t>Tespit 2: </a:t>
            </a:r>
            <a:r>
              <a:rPr lang="tr-TR" sz="1400" dirty="0"/>
              <a:t>Tüm kuvvetler tek noktada kesişiyor.  O halde 3.9 maddesinde anlatılan durum söz konusudur. </a:t>
            </a:r>
          </a:p>
        </p:txBody>
      </p:sp>
      <p:grpSp>
        <p:nvGrpSpPr>
          <p:cNvPr id="7" name="Grup 6">
            <a:extLst>
              <a:ext uri="{FF2B5EF4-FFF2-40B4-BE49-F238E27FC236}">
                <a16:creationId xmlns:a16="http://schemas.microsoft.com/office/drawing/2014/main" id="{1A50F7BA-EC5B-FF0B-66BD-71CBC7CF54B7}"/>
              </a:ext>
            </a:extLst>
          </p:cNvPr>
          <p:cNvGrpSpPr/>
          <p:nvPr/>
        </p:nvGrpSpPr>
        <p:grpSpPr>
          <a:xfrm>
            <a:off x="964224" y="1075219"/>
            <a:ext cx="868310" cy="930749"/>
            <a:chOff x="1079128" y="1393327"/>
            <a:chExt cx="868310" cy="930749"/>
          </a:xfrm>
        </p:grpSpPr>
        <p:sp>
          <p:nvSpPr>
            <p:cNvPr id="5" name="Oval 4"/>
            <p:cNvSpPr/>
            <p:nvPr/>
          </p:nvSpPr>
          <p:spPr>
            <a:xfrm>
              <a:off x="1079128" y="1676004"/>
              <a:ext cx="648072" cy="648072"/>
            </a:xfrm>
            <a:prstGeom prst="ellipse">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8" name="Metin kutusu 7"/>
            <p:cNvSpPr txBox="1"/>
            <p:nvPr/>
          </p:nvSpPr>
          <p:spPr>
            <a:xfrm>
              <a:off x="1645752" y="1393327"/>
              <a:ext cx="301686" cy="369332"/>
            </a:xfrm>
            <a:prstGeom prst="rect">
              <a:avLst/>
            </a:prstGeom>
            <a:noFill/>
          </p:spPr>
          <p:txBody>
            <a:bodyPr wrap="none" rtlCol="0">
              <a:spAutoFit/>
            </a:bodyPr>
            <a:lstStyle/>
            <a:p>
              <a:r>
                <a:rPr lang="tr-TR" dirty="0">
                  <a:solidFill>
                    <a:srgbClr val="FF0000"/>
                  </a:solidFill>
                </a:rPr>
                <a:t>1</a:t>
              </a:r>
            </a:p>
          </p:txBody>
        </p:sp>
      </p:grpSp>
      <p:pic>
        <p:nvPicPr>
          <p:cNvPr id="14" name="Resim 13"/>
          <p:cNvPicPr>
            <a:picLocks noChangeAspect="1"/>
          </p:cNvPicPr>
          <p:nvPr/>
        </p:nvPicPr>
        <p:blipFill>
          <a:blip r:embed="rId4"/>
          <a:stretch>
            <a:fillRect/>
          </a:stretch>
        </p:blipFill>
        <p:spPr>
          <a:xfrm>
            <a:off x="987301" y="4297797"/>
            <a:ext cx="657225" cy="685800"/>
          </a:xfrm>
          <a:prstGeom prst="rect">
            <a:avLst/>
          </a:prstGeom>
        </p:spPr>
      </p:pic>
      <p:cxnSp>
        <p:nvCxnSpPr>
          <p:cNvPr id="17" name="Düz Ok Bağlayıcısı 16"/>
          <p:cNvCxnSpPr/>
          <p:nvPr/>
        </p:nvCxnSpPr>
        <p:spPr>
          <a:xfrm>
            <a:off x="1547664" y="4558386"/>
            <a:ext cx="1481286" cy="823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Düz Ok Bağlayıcısı 18"/>
          <p:cNvCxnSpPr/>
          <p:nvPr/>
        </p:nvCxnSpPr>
        <p:spPr>
          <a:xfrm>
            <a:off x="1547158" y="4630422"/>
            <a:ext cx="1248638" cy="2175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Düz Ok Bağlayıcısı 20"/>
          <p:cNvCxnSpPr/>
          <p:nvPr/>
        </p:nvCxnSpPr>
        <p:spPr>
          <a:xfrm>
            <a:off x="1484157" y="4720957"/>
            <a:ext cx="814783" cy="4252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Düz Ok Bağlayıcısı 22"/>
          <p:cNvCxnSpPr/>
          <p:nvPr/>
        </p:nvCxnSpPr>
        <p:spPr>
          <a:xfrm>
            <a:off x="1187624" y="4848670"/>
            <a:ext cx="0" cy="6685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Metin kutusu 23"/>
          <p:cNvSpPr txBox="1"/>
          <p:nvPr/>
        </p:nvSpPr>
        <p:spPr>
          <a:xfrm>
            <a:off x="2727660" y="4183667"/>
            <a:ext cx="461858" cy="369332"/>
          </a:xfrm>
          <a:prstGeom prst="rect">
            <a:avLst/>
          </a:prstGeom>
          <a:noFill/>
        </p:spPr>
        <p:txBody>
          <a:bodyPr wrap="none" rtlCol="0">
            <a:spAutoFit/>
          </a:bodyPr>
          <a:lstStyle/>
          <a:p>
            <a:r>
              <a:rPr lang="tr-TR" dirty="0"/>
              <a:t>F</a:t>
            </a:r>
            <a:r>
              <a:rPr lang="tr-TR" baseline="-25000" dirty="0"/>
              <a:t>AD</a:t>
            </a:r>
            <a:endParaRPr lang="tr-TR" dirty="0"/>
          </a:p>
        </p:txBody>
      </p:sp>
      <p:sp>
        <p:nvSpPr>
          <p:cNvPr id="26" name="Metin kutusu 25"/>
          <p:cNvSpPr txBox="1"/>
          <p:nvPr/>
        </p:nvSpPr>
        <p:spPr>
          <a:xfrm>
            <a:off x="2586590" y="4812907"/>
            <a:ext cx="447880" cy="369332"/>
          </a:xfrm>
          <a:prstGeom prst="rect">
            <a:avLst/>
          </a:prstGeom>
          <a:noFill/>
        </p:spPr>
        <p:txBody>
          <a:bodyPr wrap="none" rtlCol="0">
            <a:spAutoFit/>
          </a:bodyPr>
          <a:lstStyle/>
          <a:p>
            <a:r>
              <a:rPr lang="tr-TR" dirty="0"/>
              <a:t>F</a:t>
            </a:r>
            <a:r>
              <a:rPr lang="tr-TR" baseline="-25000" dirty="0"/>
              <a:t>AC</a:t>
            </a:r>
            <a:endParaRPr lang="tr-TR" dirty="0"/>
          </a:p>
        </p:txBody>
      </p:sp>
      <p:sp>
        <p:nvSpPr>
          <p:cNvPr id="27" name="Metin kutusu 26"/>
          <p:cNvSpPr txBox="1"/>
          <p:nvPr/>
        </p:nvSpPr>
        <p:spPr>
          <a:xfrm>
            <a:off x="1863016" y="5048156"/>
            <a:ext cx="450636" cy="369332"/>
          </a:xfrm>
          <a:prstGeom prst="rect">
            <a:avLst/>
          </a:prstGeom>
          <a:noFill/>
        </p:spPr>
        <p:txBody>
          <a:bodyPr wrap="none" rtlCol="0">
            <a:spAutoFit/>
          </a:bodyPr>
          <a:lstStyle/>
          <a:p>
            <a:r>
              <a:rPr lang="tr-TR" dirty="0"/>
              <a:t>F</a:t>
            </a:r>
            <a:r>
              <a:rPr lang="tr-TR" baseline="-25000" dirty="0"/>
              <a:t>AB</a:t>
            </a:r>
            <a:endParaRPr lang="tr-TR" dirty="0"/>
          </a:p>
        </p:txBody>
      </p:sp>
      <p:sp>
        <p:nvSpPr>
          <p:cNvPr id="28" name="Metin kutusu 27"/>
          <p:cNvSpPr txBox="1"/>
          <p:nvPr/>
        </p:nvSpPr>
        <p:spPr>
          <a:xfrm>
            <a:off x="926063" y="5454096"/>
            <a:ext cx="1005403" cy="369332"/>
          </a:xfrm>
          <a:prstGeom prst="rect">
            <a:avLst/>
          </a:prstGeom>
          <a:noFill/>
        </p:spPr>
        <p:txBody>
          <a:bodyPr wrap="none" rtlCol="0">
            <a:spAutoFit/>
          </a:bodyPr>
          <a:lstStyle/>
          <a:p>
            <a:r>
              <a:rPr lang="tr-TR" dirty="0"/>
              <a:t>W=400N</a:t>
            </a:r>
          </a:p>
        </p:txBody>
      </p:sp>
      <p:cxnSp>
        <p:nvCxnSpPr>
          <p:cNvPr id="39" name="Düz Bağlayıcı 38"/>
          <p:cNvCxnSpPr>
            <a:cxnSpLocks/>
          </p:cNvCxnSpPr>
          <p:nvPr/>
        </p:nvCxnSpPr>
        <p:spPr>
          <a:xfrm>
            <a:off x="2795796" y="4847958"/>
            <a:ext cx="1577636" cy="28055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2" name="Düz Bağlayıcı 41"/>
          <p:cNvCxnSpPr/>
          <p:nvPr/>
        </p:nvCxnSpPr>
        <p:spPr>
          <a:xfrm>
            <a:off x="2313652" y="5149470"/>
            <a:ext cx="644937" cy="28637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4" name="Metin kutusu 43"/>
          <p:cNvSpPr txBox="1"/>
          <p:nvPr/>
        </p:nvSpPr>
        <p:spPr>
          <a:xfrm>
            <a:off x="3480714" y="4351625"/>
            <a:ext cx="1351652" cy="369332"/>
          </a:xfrm>
          <a:prstGeom prst="rect">
            <a:avLst/>
          </a:prstGeom>
          <a:noFill/>
        </p:spPr>
        <p:txBody>
          <a:bodyPr wrap="none" rtlCol="0">
            <a:spAutoFit/>
          </a:bodyPr>
          <a:lstStyle/>
          <a:p>
            <a:r>
              <a:rPr lang="tr-TR" dirty="0"/>
              <a:t>D </a:t>
            </a:r>
            <a:r>
              <a:rPr lang="tr-TR" sz="1400" dirty="0"/>
              <a:t>(-1.25, 2.5, 0)</a:t>
            </a:r>
          </a:p>
        </p:txBody>
      </p:sp>
      <p:sp>
        <p:nvSpPr>
          <p:cNvPr id="45" name="Metin kutusu 44"/>
          <p:cNvSpPr txBox="1"/>
          <p:nvPr/>
        </p:nvSpPr>
        <p:spPr>
          <a:xfrm>
            <a:off x="4143509" y="4768433"/>
            <a:ext cx="1050288" cy="646331"/>
          </a:xfrm>
          <a:prstGeom prst="rect">
            <a:avLst/>
          </a:prstGeom>
          <a:noFill/>
        </p:spPr>
        <p:txBody>
          <a:bodyPr wrap="none" rtlCol="0">
            <a:spAutoFit/>
          </a:bodyPr>
          <a:lstStyle/>
          <a:p>
            <a:r>
              <a:rPr lang="tr-TR" dirty="0"/>
              <a:t>C </a:t>
            </a:r>
            <a:r>
              <a:rPr lang="tr-TR" sz="1400" dirty="0"/>
              <a:t>(1, 2.5, 0)</a:t>
            </a:r>
          </a:p>
          <a:p>
            <a:endParaRPr lang="tr-TR" dirty="0"/>
          </a:p>
        </p:txBody>
      </p:sp>
      <p:sp>
        <p:nvSpPr>
          <p:cNvPr id="46" name="Metin kutusu 45"/>
          <p:cNvSpPr txBox="1"/>
          <p:nvPr/>
        </p:nvSpPr>
        <p:spPr>
          <a:xfrm>
            <a:off x="2908456" y="5255517"/>
            <a:ext cx="835485" cy="646331"/>
          </a:xfrm>
          <a:prstGeom prst="rect">
            <a:avLst/>
          </a:prstGeom>
          <a:noFill/>
        </p:spPr>
        <p:txBody>
          <a:bodyPr wrap="none" rtlCol="0">
            <a:spAutoFit/>
          </a:bodyPr>
          <a:lstStyle/>
          <a:p>
            <a:r>
              <a:rPr lang="tr-TR" dirty="0"/>
              <a:t>B </a:t>
            </a:r>
            <a:r>
              <a:rPr lang="tr-TR" sz="1400" dirty="0"/>
              <a:t>(0,0,0)</a:t>
            </a:r>
          </a:p>
          <a:p>
            <a:endParaRPr lang="tr-TR" dirty="0"/>
          </a:p>
        </p:txBody>
      </p:sp>
      <p:sp>
        <p:nvSpPr>
          <p:cNvPr id="43" name="Metin kutusu 42"/>
          <p:cNvSpPr txBox="1"/>
          <p:nvPr/>
        </p:nvSpPr>
        <p:spPr>
          <a:xfrm>
            <a:off x="1157089" y="4208133"/>
            <a:ext cx="941283" cy="369332"/>
          </a:xfrm>
          <a:prstGeom prst="rect">
            <a:avLst/>
          </a:prstGeom>
          <a:noFill/>
        </p:spPr>
        <p:txBody>
          <a:bodyPr wrap="none" rtlCol="0">
            <a:spAutoFit/>
          </a:bodyPr>
          <a:lstStyle/>
          <a:p>
            <a:r>
              <a:rPr lang="tr-TR" dirty="0"/>
              <a:t> </a:t>
            </a:r>
            <a:r>
              <a:rPr lang="tr-TR" sz="1400" dirty="0"/>
              <a:t>(0,-2.5,3) </a:t>
            </a:r>
            <a:endParaRPr lang="tr-TR" dirty="0"/>
          </a:p>
        </p:txBody>
      </p:sp>
      <p:sp>
        <p:nvSpPr>
          <p:cNvPr id="47" name="Metin kutusu 46"/>
          <p:cNvSpPr txBox="1"/>
          <p:nvPr/>
        </p:nvSpPr>
        <p:spPr>
          <a:xfrm>
            <a:off x="181949" y="4028803"/>
            <a:ext cx="744114" cy="369332"/>
          </a:xfrm>
          <a:prstGeom prst="rect">
            <a:avLst/>
          </a:prstGeom>
          <a:noFill/>
        </p:spPr>
        <p:txBody>
          <a:bodyPr wrap="none" rtlCol="0">
            <a:spAutoFit/>
          </a:bodyPr>
          <a:lstStyle/>
          <a:p>
            <a:r>
              <a:rPr lang="tr-TR" dirty="0">
                <a:solidFill>
                  <a:srgbClr val="FF0000"/>
                </a:solidFill>
              </a:rPr>
              <a:t>SCD-1</a:t>
            </a:r>
          </a:p>
        </p:txBody>
      </p:sp>
      <p:sp>
        <p:nvSpPr>
          <p:cNvPr id="54" name="Metin kutusu 53"/>
          <p:cNvSpPr txBox="1"/>
          <p:nvPr/>
        </p:nvSpPr>
        <p:spPr>
          <a:xfrm>
            <a:off x="5231934" y="4368333"/>
            <a:ext cx="3618737" cy="1600438"/>
          </a:xfrm>
          <a:prstGeom prst="rect">
            <a:avLst/>
          </a:prstGeom>
          <a:noFill/>
        </p:spPr>
        <p:txBody>
          <a:bodyPr wrap="square" rtlCol="0">
            <a:spAutoFit/>
          </a:bodyPr>
          <a:lstStyle/>
          <a:p>
            <a:pPr algn="just"/>
            <a:r>
              <a:rPr lang="tr-TR" sz="1400" b="1" dirty="0"/>
              <a:t>SCD-1: </a:t>
            </a:r>
            <a:r>
              <a:rPr lang="tr-TR" sz="1400" dirty="0"/>
              <a:t>Sadece kesişim noktası olan A noktasının serbest cisim diyagramını çizelim. Yani A noktasını sistemden 1 </a:t>
            </a:r>
            <a:r>
              <a:rPr lang="tr-TR" sz="1400" dirty="0" err="1"/>
              <a:t>no’lu</a:t>
            </a:r>
            <a:r>
              <a:rPr lang="tr-TR" sz="1400" dirty="0"/>
              <a:t> çember ile izole edeceğiz. Çember ile hayali olarak kestiğimiz her bir parçada bir kuvvet gösterilmelidir. A ile bağlantısı kesilen cisimler 3 çubuk ve yükün asıldığı zincirdir. </a:t>
            </a:r>
          </a:p>
        </p:txBody>
      </p:sp>
      <p:sp>
        <p:nvSpPr>
          <p:cNvPr id="22" name="Metin kutusu 21">
            <a:extLst>
              <a:ext uri="{FF2B5EF4-FFF2-40B4-BE49-F238E27FC236}">
                <a16:creationId xmlns:a16="http://schemas.microsoft.com/office/drawing/2014/main" id="{6F41342A-6624-CF7E-5FB7-661B5701FF50}"/>
              </a:ext>
            </a:extLst>
          </p:cNvPr>
          <p:cNvSpPr txBox="1"/>
          <p:nvPr/>
        </p:nvSpPr>
        <p:spPr>
          <a:xfrm>
            <a:off x="300590" y="3161727"/>
            <a:ext cx="238962" cy="276999"/>
          </a:xfrm>
          <a:prstGeom prst="rect">
            <a:avLst/>
          </a:prstGeom>
          <a:solidFill>
            <a:schemeClr val="bg1"/>
          </a:solidFill>
        </p:spPr>
        <p:txBody>
          <a:bodyPr wrap="square">
            <a:spAutoFit/>
          </a:bodyPr>
          <a:lstStyle/>
          <a:p>
            <a:r>
              <a:rPr lang="tr-TR" sz="1200" dirty="0">
                <a:latin typeface="Times New Roman" panose="02020603050405020304" pitchFamily="18" charset="0"/>
                <a:cs typeface="Times New Roman" panose="02020603050405020304" pitchFamily="18" charset="0"/>
              </a:rPr>
              <a:t>y</a:t>
            </a:r>
          </a:p>
        </p:txBody>
      </p:sp>
    </p:spTree>
    <p:extLst>
      <p:ext uri="{BB962C8B-B14F-4D97-AF65-F5344CB8AC3E}">
        <p14:creationId xmlns:p14="http://schemas.microsoft.com/office/powerpoint/2010/main" val="2438226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500" fill="hold"/>
                                        <p:tgtEl>
                                          <p:spTgt spid="53"/>
                                        </p:tgtEl>
                                        <p:attrNameLst>
                                          <p:attrName>ppt_w</p:attrName>
                                        </p:attrNameLst>
                                      </p:cBhvr>
                                      <p:tavLst>
                                        <p:tav tm="0">
                                          <p:val>
                                            <p:fltVal val="0"/>
                                          </p:val>
                                        </p:tav>
                                        <p:tav tm="100000">
                                          <p:val>
                                            <p:strVal val="#ppt_w"/>
                                          </p:val>
                                        </p:tav>
                                      </p:tavLst>
                                    </p:anim>
                                    <p:anim calcmode="lin" valueType="num">
                                      <p:cBhvr>
                                        <p:cTn id="13" dur="500" fill="hold"/>
                                        <p:tgtEl>
                                          <p:spTgt spid="53"/>
                                        </p:tgtEl>
                                        <p:attrNameLst>
                                          <p:attrName>ppt_h</p:attrName>
                                        </p:attrNameLst>
                                      </p:cBhvr>
                                      <p:tavLst>
                                        <p:tav tm="0">
                                          <p:val>
                                            <p:fltVal val="0"/>
                                          </p:val>
                                        </p:tav>
                                        <p:tav tm="100000">
                                          <p:val>
                                            <p:strVal val="#ppt_h"/>
                                          </p:val>
                                        </p:tav>
                                      </p:tavLst>
                                    </p:anim>
                                    <p:animEffect transition="in" filter="fade">
                                      <p:cBhvr>
                                        <p:cTn id="14" dur="500"/>
                                        <p:tgtEl>
                                          <p:spTgt spid="5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anim calcmode="lin" valueType="num">
                                      <p:cBhvr>
                                        <p:cTn id="47" dur="500" fill="hold"/>
                                        <p:tgtEl>
                                          <p:spTgt spid="47"/>
                                        </p:tgtEl>
                                        <p:attrNameLst>
                                          <p:attrName>ppt_x</p:attrName>
                                        </p:attrNameLst>
                                      </p:cBhvr>
                                      <p:tavLst>
                                        <p:tav tm="0">
                                          <p:val>
                                            <p:strVal val="#ppt_x"/>
                                          </p:val>
                                        </p:tav>
                                        <p:tav tm="100000">
                                          <p:val>
                                            <p:strVal val="#ppt_x"/>
                                          </p:val>
                                        </p:tav>
                                      </p:tavLst>
                                    </p:anim>
                                    <p:anim calcmode="lin" valueType="num">
                                      <p:cBhvr>
                                        <p:cTn id="48" dur="500" fill="hold"/>
                                        <p:tgtEl>
                                          <p:spTgt spid="4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anim calcmode="lin" valueType="num">
                                      <p:cBhvr>
                                        <p:cTn id="52" dur="500" fill="hold"/>
                                        <p:tgtEl>
                                          <p:spTgt spid="43"/>
                                        </p:tgtEl>
                                        <p:attrNameLst>
                                          <p:attrName>ppt_x</p:attrName>
                                        </p:attrNameLst>
                                      </p:cBhvr>
                                      <p:tavLst>
                                        <p:tav tm="0">
                                          <p:val>
                                            <p:strVal val="#ppt_x"/>
                                          </p:val>
                                        </p:tav>
                                        <p:tav tm="100000">
                                          <p:val>
                                            <p:strVal val="#ppt_x"/>
                                          </p:val>
                                        </p:tav>
                                      </p:tavLst>
                                    </p:anim>
                                    <p:anim calcmode="lin" valueType="num">
                                      <p:cBhvr>
                                        <p:cTn id="53" dur="500" fill="hold"/>
                                        <p:tgtEl>
                                          <p:spTgt spid="4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anim calcmode="lin" valueType="num">
                                      <p:cBhvr>
                                        <p:cTn id="57" dur="500" fill="hold"/>
                                        <p:tgtEl>
                                          <p:spTgt spid="24"/>
                                        </p:tgtEl>
                                        <p:attrNameLst>
                                          <p:attrName>ppt_x</p:attrName>
                                        </p:attrNameLst>
                                      </p:cBhvr>
                                      <p:tavLst>
                                        <p:tav tm="0">
                                          <p:val>
                                            <p:strVal val="#ppt_x"/>
                                          </p:val>
                                        </p:tav>
                                        <p:tav tm="100000">
                                          <p:val>
                                            <p:strVal val="#ppt_x"/>
                                          </p:val>
                                        </p:tav>
                                      </p:tavLst>
                                    </p:anim>
                                    <p:anim calcmode="lin" valueType="num">
                                      <p:cBhvr>
                                        <p:cTn id="58" dur="5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anim calcmode="lin" valueType="num">
                                      <p:cBhvr>
                                        <p:cTn id="62" dur="500" fill="hold"/>
                                        <p:tgtEl>
                                          <p:spTgt spid="17"/>
                                        </p:tgtEl>
                                        <p:attrNameLst>
                                          <p:attrName>ppt_x</p:attrName>
                                        </p:attrNameLst>
                                      </p:cBhvr>
                                      <p:tavLst>
                                        <p:tav tm="0">
                                          <p:val>
                                            <p:strVal val="#ppt_x"/>
                                          </p:val>
                                        </p:tav>
                                        <p:tav tm="100000">
                                          <p:val>
                                            <p:strVal val="#ppt_x"/>
                                          </p:val>
                                        </p:tav>
                                      </p:tavLst>
                                    </p:anim>
                                    <p:anim calcmode="lin" valueType="num">
                                      <p:cBhvr>
                                        <p:cTn id="63" dur="500" fill="hold"/>
                                        <p:tgtEl>
                                          <p:spTgt spid="1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anim calcmode="lin" valueType="num">
                                      <p:cBhvr>
                                        <p:cTn id="67" dur="500" fill="hold"/>
                                        <p:tgtEl>
                                          <p:spTgt spid="19"/>
                                        </p:tgtEl>
                                        <p:attrNameLst>
                                          <p:attrName>ppt_x</p:attrName>
                                        </p:attrNameLst>
                                      </p:cBhvr>
                                      <p:tavLst>
                                        <p:tav tm="0">
                                          <p:val>
                                            <p:strVal val="#ppt_x"/>
                                          </p:val>
                                        </p:tav>
                                        <p:tav tm="100000">
                                          <p:val>
                                            <p:strVal val="#ppt_x"/>
                                          </p:val>
                                        </p:tav>
                                      </p:tavLst>
                                    </p:anim>
                                    <p:anim calcmode="lin" valueType="num">
                                      <p:cBhvr>
                                        <p:cTn id="68" dur="500" fill="hold"/>
                                        <p:tgtEl>
                                          <p:spTgt spid="19"/>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anim calcmode="lin" valueType="num">
                                      <p:cBhvr>
                                        <p:cTn id="72" dur="500" fill="hold"/>
                                        <p:tgtEl>
                                          <p:spTgt spid="21"/>
                                        </p:tgtEl>
                                        <p:attrNameLst>
                                          <p:attrName>ppt_x</p:attrName>
                                        </p:attrNameLst>
                                      </p:cBhvr>
                                      <p:tavLst>
                                        <p:tav tm="0">
                                          <p:val>
                                            <p:strVal val="#ppt_x"/>
                                          </p:val>
                                        </p:tav>
                                        <p:tav tm="100000">
                                          <p:val>
                                            <p:strVal val="#ppt_x"/>
                                          </p:val>
                                        </p:tav>
                                      </p:tavLst>
                                    </p:anim>
                                    <p:anim calcmode="lin" valueType="num">
                                      <p:cBhvr>
                                        <p:cTn id="73" dur="500" fill="hold"/>
                                        <p:tgtEl>
                                          <p:spTgt spid="21"/>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500"/>
                                        <p:tgtEl>
                                          <p:spTgt spid="14"/>
                                        </p:tgtEl>
                                      </p:cBhvr>
                                    </p:animEffect>
                                    <p:anim calcmode="lin" valueType="num">
                                      <p:cBhvr>
                                        <p:cTn id="77" dur="500" fill="hold"/>
                                        <p:tgtEl>
                                          <p:spTgt spid="14"/>
                                        </p:tgtEl>
                                        <p:attrNameLst>
                                          <p:attrName>ppt_x</p:attrName>
                                        </p:attrNameLst>
                                      </p:cBhvr>
                                      <p:tavLst>
                                        <p:tav tm="0">
                                          <p:val>
                                            <p:strVal val="#ppt_x"/>
                                          </p:val>
                                        </p:tav>
                                        <p:tav tm="100000">
                                          <p:val>
                                            <p:strVal val="#ppt_x"/>
                                          </p:val>
                                        </p:tav>
                                      </p:tavLst>
                                    </p:anim>
                                    <p:anim calcmode="lin" valueType="num">
                                      <p:cBhvr>
                                        <p:cTn id="78" dur="500" fill="hold"/>
                                        <p:tgtEl>
                                          <p:spTgt spid="14"/>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anim calcmode="lin" valueType="num">
                                      <p:cBhvr>
                                        <p:cTn id="82" dur="500" fill="hold"/>
                                        <p:tgtEl>
                                          <p:spTgt spid="23"/>
                                        </p:tgtEl>
                                        <p:attrNameLst>
                                          <p:attrName>ppt_x</p:attrName>
                                        </p:attrNameLst>
                                      </p:cBhvr>
                                      <p:tavLst>
                                        <p:tav tm="0">
                                          <p:val>
                                            <p:strVal val="#ppt_x"/>
                                          </p:val>
                                        </p:tav>
                                        <p:tav tm="100000">
                                          <p:val>
                                            <p:strVal val="#ppt_x"/>
                                          </p:val>
                                        </p:tav>
                                      </p:tavLst>
                                    </p:anim>
                                    <p:anim calcmode="lin" valueType="num">
                                      <p:cBhvr>
                                        <p:cTn id="83" dur="500" fill="hold"/>
                                        <p:tgtEl>
                                          <p:spTgt spid="23"/>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anim calcmode="lin" valueType="num">
                                      <p:cBhvr>
                                        <p:cTn id="87" dur="500" fill="hold"/>
                                        <p:tgtEl>
                                          <p:spTgt spid="28"/>
                                        </p:tgtEl>
                                        <p:attrNameLst>
                                          <p:attrName>ppt_x</p:attrName>
                                        </p:attrNameLst>
                                      </p:cBhvr>
                                      <p:tavLst>
                                        <p:tav tm="0">
                                          <p:val>
                                            <p:strVal val="#ppt_x"/>
                                          </p:val>
                                        </p:tav>
                                        <p:tav tm="100000">
                                          <p:val>
                                            <p:strVal val="#ppt_x"/>
                                          </p:val>
                                        </p:tav>
                                      </p:tavLst>
                                    </p:anim>
                                    <p:anim calcmode="lin" valueType="num">
                                      <p:cBhvr>
                                        <p:cTn id="88" dur="500" fill="hold"/>
                                        <p:tgtEl>
                                          <p:spTgt spid="28"/>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anim calcmode="lin" valueType="num">
                                      <p:cBhvr>
                                        <p:cTn id="92" dur="500" fill="hold"/>
                                        <p:tgtEl>
                                          <p:spTgt spid="42"/>
                                        </p:tgtEl>
                                        <p:attrNameLst>
                                          <p:attrName>ppt_x</p:attrName>
                                        </p:attrNameLst>
                                      </p:cBhvr>
                                      <p:tavLst>
                                        <p:tav tm="0">
                                          <p:val>
                                            <p:strVal val="#ppt_x"/>
                                          </p:val>
                                        </p:tav>
                                        <p:tav tm="100000">
                                          <p:val>
                                            <p:strVal val="#ppt_x"/>
                                          </p:val>
                                        </p:tav>
                                      </p:tavLst>
                                    </p:anim>
                                    <p:anim calcmode="lin" valueType="num">
                                      <p:cBhvr>
                                        <p:cTn id="93" dur="500" fill="hold"/>
                                        <p:tgtEl>
                                          <p:spTgt spid="42"/>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fade">
                                      <p:cBhvr>
                                        <p:cTn id="96" dur="500"/>
                                        <p:tgtEl>
                                          <p:spTgt spid="39"/>
                                        </p:tgtEl>
                                      </p:cBhvr>
                                    </p:animEffect>
                                    <p:anim calcmode="lin" valueType="num">
                                      <p:cBhvr>
                                        <p:cTn id="97" dur="500" fill="hold"/>
                                        <p:tgtEl>
                                          <p:spTgt spid="39"/>
                                        </p:tgtEl>
                                        <p:attrNameLst>
                                          <p:attrName>ppt_x</p:attrName>
                                        </p:attrNameLst>
                                      </p:cBhvr>
                                      <p:tavLst>
                                        <p:tav tm="0">
                                          <p:val>
                                            <p:strVal val="#ppt_x"/>
                                          </p:val>
                                        </p:tav>
                                        <p:tav tm="100000">
                                          <p:val>
                                            <p:strVal val="#ppt_x"/>
                                          </p:val>
                                        </p:tav>
                                      </p:tavLst>
                                    </p:anim>
                                    <p:anim calcmode="lin" valueType="num">
                                      <p:cBhvr>
                                        <p:cTn id="98" dur="500" fill="hold"/>
                                        <p:tgtEl>
                                          <p:spTgt spid="39"/>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500"/>
                                        <p:tgtEl>
                                          <p:spTgt spid="32"/>
                                        </p:tgtEl>
                                      </p:cBhvr>
                                    </p:animEffect>
                                    <p:anim calcmode="lin" valueType="num">
                                      <p:cBhvr>
                                        <p:cTn id="102" dur="500" fill="hold"/>
                                        <p:tgtEl>
                                          <p:spTgt spid="32"/>
                                        </p:tgtEl>
                                        <p:attrNameLst>
                                          <p:attrName>ppt_x</p:attrName>
                                        </p:attrNameLst>
                                      </p:cBhvr>
                                      <p:tavLst>
                                        <p:tav tm="0">
                                          <p:val>
                                            <p:strVal val="#ppt_x"/>
                                          </p:val>
                                        </p:tav>
                                        <p:tav tm="100000">
                                          <p:val>
                                            <p:strVal val="#ppt_x"/>
                                          </p:val>
                                        </p:tav>
                                      </p:tavLst>
                                    </p:anim>
                                    <p:anim calcmode="lin" valueType="num">
                                      <p:cBhvr>
                                        <p:cTn id="103" dur="500" fill="hold"/>
                                        <p:tgtEl>
                                          <p:spTgt spid="32"/>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500"/>
                                        <p:tgtEl>
                                          <p:spTgt spid="44"/>
                                        </p:tgtEl>
                                      </p:cBhvr>
                                    </p:animEffect>
                                    <p:anim calcmode="lin" valueType="num">
                                      <p:cBhvr>
                                        <p:cTn id="107" dur="500" fill="hold"/>
                                        <p:tgtEl>
                                          <p:spTgt spid="44"/>
                                        </p:tgtEl>
                                        <p:attrNameLst>
                                          <p:attrName>ppt_x</p:attrName>
                                        </p:attrNameLst>
                                      </p:cBhvr>
                                      <p:tavLst>
                                        <p:tav tm="0">
                                          <p:val>
                                            <p:strVal val="#ppt_x"/>
                                          </p:val>
                                        </p:tav>
                                        <p:tav tm="100000">
                                          <p:val>
                                            <p:strVal val="#ppt_x"/>
                                          </p:val>
                                        </p:tav>
                                      </p:tavLst>
                                    </p:anim>
                                    <p:anim calcmode="lin" valueType="num">
                                      <p:cBhvr>
                                        <p:cTn id="108" dur="500" fill="hold"/>
                                        <p:tgtEl>
                                          <p:spTgt spid="44"/>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fade">
                                      <p:cBhvr>
                                        <p:cTn id="111" dur="500"/>
                                        <p:tgtEl>
                                          <p:spTgt spid="45"/>
                                        </p:tgtEl>
                                      </p:cBhvr>
                                    </p:animEffect>
                                    <p:anim calcmode="lin" valueType="num">
                                      <p:cBhvr>
                                        <p:cTn id="112" dur="500" fill="hold"/>
                                        <p:tgtEl>
                                          <p:spTgt spid="45"/>
                                        </p:tgtEl>
                                        <p:attrNameLst>
                                          <p:attrName>ppt_x</p:attrName>
                                        </p:attrNameLst>
                                      </p:cBhvr>
                                      <p:tavLst>
                                        <p:tav tm="0">
                                          <p:val>
                                            <p:strVal val="#ppt_x"/>
                                          </p:val>
                                        </p:tav>
                                        <p:tav tm="100000">
                                          <p:val>
                                            <p:strVal val="#ppt_x"/>
                                          </p:val>
                                        </p:tav>
                                      </p:tavLst>
                                    </p:anim>
                                    <p:anim calcmode="lin" valueType="num">
                                      <p:cBhvr>
                                        <p:cTn id="113" dur="500" fill="hold"/>
                                        <p:tgtEl>
                                          <p:spTgt spid="45"/>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46"/>
                                        </p:tgtEl>
                                        <p:attrNameLst>
                                          <p:attrName>style.visibility</p:attrName>
                                        </p:attrNameLst>
                                      </p:cBhvr>
                                      <p:to>
                                        <p:strVal val="visible"/>
                                      </p:to>
                                    </p:set>
                                    <p:animEffect transition="in" filter="fade">
                                      <p:cBhvr>
                                        <p:cTn id="116" dur="500"/>
                                        <p:tgtEl>
                                          <p:spTgt spid="46"/>
                                        </p:tgtEl>
                                      </p:cBhvr>
                                    </p:animEffect>
                                    <p:anim calcmode="lin" valueType="num">
                                      <p:cBhvr>
                                        <p:cTn id="117" dur="500" fill="hold"/>
                                        <p:tgtEl>
                                          <p:spTgt spid="46"/>
                                        </p:tgtEl>
                                        <p:attrNameLst>
                                          <p:attrName>ppt_x</p:attrName>
                                        </p:attrNameLst>
                                      </p:cBhvr>
                                      <p:tavLst>
                                        <p:tav tm="0">
                                          <p:val>
                                            <p:strVal val="#ppt_x"/>
                                          </p:val>
                                        </p:tav>
                                        <p:tav tm="100000">
                                          <p:val>
                                            <p:strVal val="#ppt_x"/>
                                          </p:val>
                                        </p:tav>
                                      </p:tavLst>
                                    </p:anim>
                                    <p:anim calcmode="lin" valueType="num">
                                      <p:cBhvr>
                                        <p:cTn id="118" dur="500" fill="hold"/>
                                        <p:tgtEl>
                                          <p:spTgt spid="46"/>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26"/>
                                        </p:tgtEl>
                                        <p:attrNameLst>
                                          <p:attrName>style.visibility</p:attrName>
                                        </p:attrNameLst>
                                      </p:cBhvr>
                                      <p:to>
                                        <p:strVal val="visible"/>
                                      </p:to>
                                    </p:set>
                                    <p:animEffect transition="in" filter="fade">
                                      <p:cBhvr>
                                        <p:cTn id="121" dur="500"/>
                                        <p:tgtEl>
                                          <p:spTgt spid="26"/>
                                        </p:tgtEl>
                                      </p:cBhvr>
                                    </p:animEffect>
                                    <p:anim calcmode="lin" valueType="num">
                                      <p:cBhvr>
                                        <p:cTn id="122" dur="500" fill="hold"/>
                                        <p:tgtEl>
                                          <p:spTgt spid="26"/>
                                        </p:tgtEl>
                                        <p:attrNameLst>
                                          <p:attrName>ppt_x</p:attrName>
                                        </p:attrNameLst>
                                      </p:cBhvr>
                                      <p:tavLst>
                                        <p:tav tm="0">
                                          <p:val>
                                            <p:strVal val="#ppt_x"/>
                                          </p:val>
                                        </p:tav>
                                        <p:tav tm="100000">
                                          <p:val>
                                            <p:strVal val="#ppt_x"/>
                                          </p:val>
                                        </p:tav>
                                      </p:tavLst>
                                    </p:anim>
                                    <p:anim calcmode="lin" valueType="num">
                                      <p:cBhvr>
                                        <p:cTn id="123" dur="500" fill="hold"/>
                                        <p:tgtEl>
                                          <p:spTgt spid="26"/>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fade">
                                      <p:cBhvr>
                                        <p:cTn id="126" dur="500"/>
                                        <p:tgtEl>
                                          <p:spTgt spid="27"/>
                                        </p:tgtEl>
                                      </p:cBhvr>
                                    </p:animEffect>
                                    <p:anim calcmode="lin" valueType="num">
                                      <p:cBhvr>
                                        <p:cTn id="127" dur="500" fill="hold"/>
                                        <p:tgtEl>
                                          <p:spTgt spid="27"/>
                                        </p:tgtEl>
                                        <p:attrNameLst>
                                          <p:attrName>ppt_x</p:attrName>
                                        </p:attrNameLst>
                                      </p:cBhvr>
                                      <p:tavLst>
                                        <p:tav tm="0">
                                          <p:val>
                                            <p:strVal val="#ppt_x"/>
                                          </p:val>
                                        </p:tav>
                                        <p:tav tm="100000">
                                          <p:val>
                                            <p:strVal val="#ppt_x"/>
                                          </p:val>
                                        </p:tav>
                                      </p:tavLst>
                                    </p:anim>
                                    <p:anim calcmode="lin" valueType="num">
                                      <p:cBhvr>
                                        <p:cTn id="128"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54"/>
                                        </p:tgtEl>
                                        <p:attrNameLst>
                                          <p:attrName>style.visibility</p:attrName>
                                        </p:attrNameLst>
                                      </p:cBhvr>
                                      <p:to>
                                        <p:strVal val="visible"/>
                                      </p:to>
                                    </p:set>
                                    <p:animEffect transition="in" filter="wipe(down)">
                                      <p:cBhvr>
                                        <p:cTn id="1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11" grpId="0"/>
      <p:bldP spid="24" grpId="0"/>
      <p:bldP spid="26" grpId="0"/>
      <p:bldP spid="27" grpId="0"/>
      <p:bldP spid="28" grpId="0"/>
      <p:bldP spid="44" grpId="0"/>
      <p:bldP spid="45" grpId="0"/>
      <p:bldP spid="46" grpId="0"/>
      <p:bldP spid="43" grpId="0"/>
      <p:bldP spid="47" grpId="0"/>
      <p:bldP spid="54"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92057" y="480144"/>
            <a:ext cx="4811991" cy="307777"/>
          </a:xfrm>
          <a:prstGeom prst="rect">
            <a:avLst/>
          </a:prstGeom>
          <a:noFill/>
        </p:spPr>
        <p:txBody>
          <a:bodyPr wrap="square" rtlCol="0">
            <a:spAutoFit/>
          </a:bodyPr>
          <a:lstStyle/>
          <a:p>
            <a:r>
              <a:rPr lang="tr-TR" sz="1400" dirty="0"/>
              <a:t>3- Şimdi Denge Denklemleriyle kuvvetleri bulmaya çalışacağız.</a:t>
            </a:r>
          </a:p>
        </p:txBody>
      </p:sp>
      <p:sp>
        <p:nvSpPr>
          <p:cNvPr id="4" name="Metin kutusu 3"/>
          <p:cNvSpPr txBox="1"/>
          <p:nvPr/>
        </p:nvSpPr>
        <p:spPr>
          <a:xfrm>
            <a:off x="478310" y="844922"/>
            <a:ext cx="4864060" cy="307777"/>
          </a:xfrm>
          <a:prstGeom prst="rect">
            <a:avLst/>
          </a:prstGeom>
          <a:noFill/>
        </p:spPr>
        <p:txBody>
          <a:bodyPr wrap="square" rtlCol="0">
            <a:spAutoFit/>
          </a:bodyPr>
          <a:lstStyle/>
          <a:p>
            <a:r>
              <a:rPr lang="tr-TR" sz="1400" dirty="0"/>
              <a:t>Problem 3 boyutlu olduğu için </a:t>
            </a:r>
            <a:r>
              <a:rPr lang="tr-TR" sz="1400" dirty="0" err="1"/>
              <a:t>vektörel</a:t>
            </a:r>
            <a:r>
              <a:rPr lang="tr-TR" sz="1400" dirty="0"/>
              <a:t> çözümü tercih ediyoruz.</a:t>
            </a:r>
          </a:p>
        </p:txBody>
      </p:sp>
      <p:sp>
        <p:nvSpPr>
          <p:cNvPr id="8" name="Metin kutusu 7"/>
          <p:cNvSpPr txBox="1"/>
          <p:nvPr/>
        </p:nvSpPr>
        <p:spPr>
          <a:xfrm>
            <a:off x="226359" y="1216957"/>
            <a:ext cx="6073834" cy="738664"/>
          </a:xfrm>
          <a:prstGeom prst="rect">
            <a:avLst/>
          </a:prstGeom>
          <a:noFill/>
        </p:spPr>
        <p:txBody>
          <a:bodyPr wrap="square" rtlCol="0">
            <a:spAutoFit/>
          </a:bodyPr>
          <a:lstStyle/>
          <a:p>
            <a:r>
              <a:rPr lang="tr-TR" sz="1400" dirty="0"/>
              <a:t>Ancak bu örnekteki gibi  tüm kuvvetler aynı noktadan geçerse, sadece kuvvet denklemi yazabiliriz (</a:t>
            </a:r>
            <a:r>
              <a:rPr lang="tr-TR" sz="1400" dirty="0" err="1"/>
              <a:t>bknz</a:t>
            </a:r>
            <a:r>
              <a:rPr lang="tr-TR" sz="1400" dirty="0"/>
              <a:t> 4.15). Ayrıca moment denklemi yazılamaz. Dolayısıyla sadece 1 </a:t>
            </a:r>
            <a:r>
              <a:rPr lang="tr-TR" sz="1400" dirty="0" err="1"/>
              <a:t>vektörel</a:t>
            </a:r>
            <a:r>
              <a:rPr lang="tr-TR" sz="1400" dirty="0"/>
              <a:t> denklem yazılabilir.</a:t>
            </a:r>
          </a:p>
        </p:txBody>
      </p:sp>
      <mc:AlternateContent xmlns:mc="http://schemas.openxmlformats.org/markup-compatibility/2006" xmlns:a14="http://schemas.microsoft.com/office/drawing/2010/main">
        <mc:Choice Requires="a14">
          <p:sp>
            <p:nvSpPr>
              <p:cNvPr id="12" name="Metin kutusu 11"/>
              <p:cNvSpPr txBox="1"/>
              <p:nvPr/>
            </p:nvSpPr>
            <p:spPr>
              <a:xfrm>
                <a:off x="394552" y="2030697"/>
                <a:ext cx="1495153" cy="670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𝑅</m:t>
                          </m:r>
                        </m:e>
                      </m:acc>
                      <m:r>
                        <a:rPr lang="tr-TR" i="1" smtClean="0">
                          <a:latin typeface="Cambria Math" panose="02040503050406030204" pitchFamily="18" charset="0"/>
                        </a:rPr>
                        <m:t>=</m:t>
                      </m:r>
                      <m:nary>
                        <m:naryPr>
                          <m:chr m:val="∑"/>
                          <m:subHide m:val="on"/>
                          <m:supHide m:val="on"/>
                          <m:ctrlPr>
                            <a:rPr lang="tr-TR" i="1" smtClean="0">
                              <a:latin typeface="Cambria Math" panose="02040503050406030204" pitchFamily="18" charset="0"/>
                            </a:rPr>
                          </m:ctrlPr>
                        </m:naryPr>
                        <m:sub/>
                        <m:sup/>
                        <m:e>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𝐹</m:t>
                              </m:r>
                            </m:e>
                          </m:acc>
                        </m:e>
                      </m:nary>
                      <m:r>
                        <a:rPr lang="tr-TR" b="0" i="1" smtClean="0">
                          <a:latin typeface="Cambria Math" panose="02040503050406030204" pitchFamily="18" charset="0"/>
                        </a:rPr>
                        <m:t>= 0</m:t>
                      </m:r>
                    </m:oMath>
                  </m:oMathPara>
                </a14:m>
                <a:endParaRPr lang="tr-TR" dirty="0"/>
              </a:p>
            </p:txBody>
          </p:sp>
        </mc:Choice>
        <mc:Fallback xmlns="">
          <p:sp>
            <p:nvSpPr>
              <p:cNvPr id="12" name="Metin kutusu 11"/>
              <p:cNvSpPr txBox="1">
                <a:spLocks noRot="1" noChangeAspect="1" noMove="1" noResize="1" noEditPoints="1" noAdjustHandles="1" noChangeArrowheads="1" noChangeShapeType="1" noTextEdit="1"/>
              </p:cNvSpPr>
              <p:nvPr/>
            </p:nvSpPr>
            <p:spPr>
              <a:xfrm>
                <a:off x="394552" y="2030697"/>
                <a:ext cx="1495153" cy="670761"/>
              </a:xfrm>
              <a:prstGeom prst="rect">
                <a:avLst/>
              </a:prstGeom>
              <a:blipFill>
                <a:blip r:embed="rId2"/>
                <a:stretch>
                  <a:fillRect/>
                </a:stretch>
              </a:blipFill>
            </p:spPr>
            <p:txBody>
              <a:bodyPr/>
              <a:lstStyle/>
              <a:p>
                <a:r>
                  <a:rPr lang="tr-TR">
                    <a:noFill/>
                  </a:rPr>
                  <a:t> </a:t>
                </a:r>
              </a:p>
            </p:txBody>
          </p:sp>
        </mc:Fallback>
      </mc:AlternateContent>
      <p:sp>
        <p:nvSpPr>
          <p:cNvPr id="2" name="Altbilgi Yer Tutucusu 1"/>
          <p:cNvSpPr>
            <a:spLocks noGrp="1"/>
          </p:cNvSpPr>
          <p:nvPr>
            <p:ph type="ftr" sz="quarter" idx="11"/>
          </p:nvPr>
        </p:nvSpPr>
        <p:spPr/>
        <p:txBody>
          <a:bodyPr/>
          <a:lstStyle/>
          <a:p>
            <a:r>
              <a:rPr lang="tr-TR"/>
              <a:t>Mühendislik Mekaniği</a:t>
            </a:r>
          </a:p>
        </p:txBody>
      </p:sp>
      <p:sp>
        <p:nvSpPr>
          <p:cNvPr id="13" name="Slayt Numarası Yer Tutucusu 12"/>
          <p:cNvSpPr>
            <a:spLocks noGrp="1"/>
          </p:cNvSpPr>
          <p:nvPr>
            <p:ph type="sldNum" sz="quarter" idx="12"/>
          </p:nvPr>
        </p:nvSpPr>
        <p:spPr/>
        <p:txBody>
          <a:bodyPr/>
          <a:lstStyle/>
          <a:p>
            <a:fld id="{60FF87A7-9A7A-4B3D-9625-8440EC4947F9}" type="slidenum">
              <a:rPr lang="tr-TR" smtClean="0"/>
              <a:pPr/>
              <a:t>168</a:t>
            </a:fld>
            <a:endParaRPr lang="tr-TR"/>
          </a:p>
        </p:txBody>
      </p:sp>
      <p:sp>
        <p:nvSpPr>
          <p:cNvPr id="14" name="Metin kutusu 13"/>
          <p:cNvSpPr txBox="1"/>
          <p:nvPr/>
        </p:nvSpPr>
        <p:spPr>
          <a:xfrm>
            <a:off x="32444" y="95765"/>
            <a:ext cx="3801989" cy="261610"/>
          </a:xfrm>
          <a:prstGeom prst="rect">
            <a:avLst/>
          </a:prstGeom>
          <a:noFill/>
        </p:spPr>
        <p:txBody>
          <a:bodyPr wrap="square" rtlCol="0">
            <a:spAutoFit/>
          </a:bodyPr>
          <a:lstStyle/>
          <a:p>
            <a:r>
              <a:rPr lang="da-DK" sz="1100" i="1" dirty="0">
                <a:solidFill>
                  <a:schemeClr val="bg1">
                    <a:lumMod val="65000"/>
                  </a:schemeClr>
                </a:solidFill>
              </a:rPr>
              <a:t>3- Statik Denge ve Kuvvet Analizleri</a:t>
            </a:r>
            <a:endParaRPr lang="tr-TR" sz="1100" i="1" dirty="0">
              <a:solidFill>
                <a:schemeClr val="bg1">
                  <a:lumMod val="65000"/>
                </a:schemeClr>
              </a:solidFill>
            </a:endParaRPr>
          </a:p>
        </p:txBody>
      </p:sp>
      <p:sp>
        <p:nvSpPr>
          <p:cNvPr id="18" name="Metin kutusu 17"/>
          <p:cNvSpPr txBox="1"/>
          <p:nvPr/>
        </p:nvSpPr>
        <p:spPr>
          <a:xfrm>
            <a:off x="7262730" y="1311046"/>
            <a:ext cx="1351652" cy="369332"/>
          </a:xfrm>
          <a:prstGeom prst="rect">
            <a:avLst/>
          </a:prstGeom>
          <a:noFill/>
        </p:spPr>
        <p:txBody>
          <a:bodyPr wrap="none" rtlCol="0">
            <a:spAutoFit/>
          </a:bodyPr>
          <a:lstStyle/>
          <a:p>
            <a:r>
              <a:rPr lang="tr-TR" dirty="0"/>
              <a:t>D </a:t>
            </a:r>
            <a:r>
              <a:rPr lang="tr-TR" sz="1400" dirty="0"/>
              <a:t>(-1.25, 2.5, 0)</a:t>
            </a:r>
          </a:p>
        </p:txBody>
      </p:sp>
      <p:sp>
        <p:nvSpPr>
          <p:cNvPr id="19" name="Metin kutusu 18"/>
          <p:cNvSpPr txBox="1"/>
          <p:nvPr/>
        </p:nvSpPr>
        <p:spPr>
          <a:xfrm>
            <a:off x="7262730" y="1016525"/>
            <a:ext cx="1050288" cy="369332"/>
          </a:xfrm>
          <a:prstGeom prst="rect">
            <a:avLst/>
          </a:prstGeom>
          <a:noFill/>
        </p:spPr>
        <p:txBody>
          <a:bodyPr wrap="none" rtlCol="0">
            <a:spAutoFit/>
          </a:bodyPr>
          <a:lstStyle/>
          <a:p>
            <a:r>
              <a:rPr lang="tr-TR" dirty="0"/>
              <a:t>C </a:t>
            </a:r>
            <a:r>
              <a:rPr lang="tr-TR" sz="1400" dirty="0"/>
              <a:t>(1, 2.5, 0)</a:t>
            </a:r>
            <a:endParaRPr lang="tr-TR" dirty="0"/>
          </a:p>
        </p:txBody>
      </p:sp>
      <p:sp>
        <p:nvSpPr>
          <p:cNvPr id="20" name="Metin kutusu 19"/>
          <p:cNvSpPr txBox="1"/>
          <p:nvPr/>
        </p:nvSpPr>
        <p:spPr>
          <a:xfrm>
            <a:off x="7262730" y="722003"/>
            <a:ext cx="835485" cy="369332"/>
          </a:xfrm>
          <a:prstGeom prst="rect">
            <a:avLst/>
          </a:prstGeom>
          <a:noFill/>
        </p:spPr>
        <p:txBody>
          <a:bodyPr wrap="none" rtlCol="0">
            <a:spAutoFit/>
          </a:bodyPr>
          <a:lstStyle/>
          <a:p>
            <a:r>
              <a:rPr lang="tr-TR" dirty="0"/>
              <a:t>B </a:t>
            </a:r>
            <a:r>
              <a:rPr lang="tr-TR" sz="1400" dirty="0"/>
              <a:t>(0,0,0)</a:t>
            </a:r>
            <a:endParaRPr lang="tr-TR" dirty="0"/>
          </a:p>
        </p:txBody>
      </p:sp>
      <p:sp>
        <p:nvSpPr>
          <p:cNvPr id="21" name="Metin kutusu 20"/>
          <p:cNvSpPr txBox="1"/>
          <p:nvPr/>
        </p:nvSpPr>
        <p:spPr>
          <a:xfrm>
            <a:off x="7262730" y="417842"/>
            <a:ext cx="1074333" cy="369332"/>
          </a:xfrm>
          <a:prstGeom prst="rect">
            <a:avLst/>
          </a:prstGeom>
          <a:noFill/>
        </p:spPr>
        <p:txBody>
          <a:bodyPr wrap="none" rtlCol="0">
            <a:spAutoFit/>
          </a:bodyPr>
          <a:lstStyle/>
          <a:p>
            <a:r>
              <a:rPr lang="tr-TR" dirty="0"/>
              <a:t>A </a:t>
            </a:r>
            <a:r>
              <a:rPr lang="tr-TR" sz="1400" dirty="0"/>
              <a:t>(0,-2.5,3) </a:t>
            </a:r>
            <a:endParaRPr lang="tr-TR" dirty="0"/>
          </a:p>
        </p:txBody>
      </p:sp>
      <mc:AlternateContent xmlns:mc="http://schemas.openxmlformats.org/markup-compatibility/2006" xmlns:a14="http://schemas.microsoft.com/office/drawing/2010/main">
        <mc:Choice Requires="a14">
          <p:sp>
            <p:nvSpPr>
              <p:cNvPr id="22" name="Metin kutusu 21"/>
              <p:cNvSpPr txBox="1"/>
              <p:nvPr/>
            </p:nvSpPr>
            <p:spPr>
              <a:xfrm>
                <a:off x="2591774" y="2126264"/>
                <a:ext cx="2600776"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rPr>
                        <m:t> </m:t>
                      </m:r>
                      <m:acc>
                        <m:accPr>
                          <m:chr m:val="⃗"/>
                          <m:ctrlPr>
                            <a:rPr lang="tr-TR" b="0" i="1" smtClean="0">
                              <a:latin typeface="Cambria Math" panose="02040503050406030204" pitchFamily="18" charset="0"/>
                            </a:rPr>
                          </m:ctrlPr>
                        </m:accPr>
                        <m:e>
                          <m:sSub>
                            <m:sSubPr>
                              <m:ctrlPr>
                                <a:rPr lang="tr-TR" b="0" i="1" smtClean="0">
                                  <a:latin typeface="Cambria Math" panose="02040503050406030204" pitchFamily="18" charset="0"/>
                                </a:rPr>
                              </m:ctrlPr>
                            </m:sSubPr>
                            <m:e>
                              <m:r>
                                <a:rPr lang="tr-TR" b="0" i="1" smtClean="0">
                                  <a:latin typeface="Cambria Math" panose="02040503050406030204" pitchFamily="18" charset="0"/>
                                </a:rPr>
                                <m:t>𝐹</m:t>
                              </m:r>
                            </m:e>
                            <m:sub>
                              <m:r>
                                <a:rPr lang="tr-TR" b="0" i="1" smtClean="0">
                                  <a:latin typeface="Cambria Math" panose="02040503050406030204" pitchFamily="18" charset="0"/>
                                </a:rPr>
                                <m:t>𝐴𝐵</m:t>
                              </m:r>
                            </m:sub>
                          </m:sSub>
                        </m:e>
                      </m:acc>
                      <m:r>
                        <a:rPr lang="tr-TR" b="0" i="1" smtClean="0">
                          <a:latin typeface="Cambria Math" panose="02040503050406030204" pitchFamily="18" charset="0"/>
                        </a:rPr>
                        <m:t>+</m:t>
                      </m:r>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𝐴</m:t>
                              </m:r>
                              <m:r>
                                <a:rPr lang="tr-TR" b="0" i="1" smtClean="0">
                                  <a:latin typeface="Cambria Math" panose="02040503050406030204" pitchFamily="18" charset="0"/>
                                </a:rPr>
                                <m:t>𝑐</m:t>
                              </m:r>
                            </m:sub>
                          </m:sSub>
                        </m:e>
                      </m:acc>
                      <m:r>
                        <a:rPr lang="tr-TR" i="1">
                          <a:latin typeface="Cambria Math" panose="02040503050406030204" pitchFamily="18" charset="0"/>
                        </a:rPr>
                        <m:t>+</m:t>
                      </m:r>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𝐴</m:t>
                              </m:r>
                              <m:r>
                                <a:rPr lang="tr-TR" b="0" i="1" smtClean="0">
                                  <a:latin typeface="Cambria Math" panose="02040503050406030204" pitchFamily="18" charset="0"/>
                                </a:rPr>
                                <m:t>𝐷</m:t>
                              </m:r>
                            </m:sub>
                          </m:sSub>
                        </m:e>
                      </m:acc>
                      <m:r>
                        <a:rPr lang="tr-TR" i="1">
                          <a:latin typeface="Cambria Math" panose="02040503050406030204" pitchFamily="18" charset="0"/>
                        </a:rPr>
                        <m:t>+</m:t>
                      </m:r>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𝑊</m:t>
                          </m:r>
                        </m:e>
                      </m:acc>
                      <m:r>
                        <a:rPr lang="tr-TR" b="0" i="1" smtClean="0">
                          <a:latin typeface="Cambria Math" panose="02040503050406030204" pitchFamily="18" charset="0"/>
                        </a:rPr>
                        <m:t>=0</m:t>
                      </m:r>
                    </m:oMath>
                  </m:oMathPara>
                </a14:m>
                <a:endParaRPr lang="tr-TR" dirty="0"/>
              </a:p>
            </p:txBody>
          </p:sp>
        </mc:Choice>
        <mc:Fallback xmlns="">
          <p:sp>
            <p:nvSpPr>
              <p:cNvPr id="22" name="Metin kutusu 21"/>
              <p:cNvSpPr txBox="1">
                <a:spLocks noRot="1" noChangeAspect="1" noMove="1" noResize="1" noEditPoints="1" noAdjustHandles="1" noChangeArrowheads="1" noChangeShapeType="1" noTextEdit="1"/>
              </p:cNvSpPr>
              <p:nvPr/>
            </p:nvSpPr>
            <p:spPr>
              <a:xfrm>
                <a:off x="2591774" y="2126264"/>
                <a:ext cx="2600776" cy="310598"/>
              </a:xfrm>
              <a:prstGeom prst="rect">
                <a:avLst/>
              </a:prstGeom>
              <a:blipFill rotWithShape="0">
                <a:blip r:embed="rId3"/>
                <a:stretch>
                  <a:fillRect r="-1639" b="-1372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 name="Dikdörtgen 4"/>
              <p:cNvSpPr/>
              <p:nvPr/>
            </p:nvSpPr>
            <p:spPr>
              <a:xfrm>
                <a:off x="142406" y="2586475"/>
                <a:ext cx="2376264" cy="72622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i="1">
                                  <a:latin typeface="Cambria Math" panose="02040503050406030204" pitchFamily="18" charset="0"/>
                                </a:rPr>
                                <m:t>𝐴𝐵</m:t>
                              </m:r>
                            </m:sub>
                          </m:sSub>
                        </m:e>
                      </m:acc>
                      <m:r>
                        <a:rPr lang="tr-TR" sz="1600" b="0" i="1" smtClean="0">
                          <a:latin typeface="Cambria Math" panose="02040503050406030204" pitchFamily="18" charset="0"/>
                        </a:rPr>
                        <m:t>=</m:t>
                      </m:r>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𝐴𝐵</m:t>
                          </m:r>
                        </m:sub>
                      </m:sSub>
                      <m:r>
                        <a:rPr lang="tr-TR" sz="1600" b="0" i="1" smtClean="0">
                          <a:latin typeface="Cambria Math" panose="02040503050406030204" pitchFamily="18" charset="0"/>
                        </a:rPr>
                        <m:t>.</m:t>
                      </m:r>
                      <m:acc>
                        <m:accPr>
                          <m:chr m:val="⃗"/>
                          <m:ctrlPr>
                            <a:rPr lang="tr-TR" sz="1600" b="0" i="1" smtClean="0">
                              <a:latin typeface="Cambria Math" panose="02040503050406030204" pitchFamily="18" charset="0"/>
                            </a:rPr>
                          </m:ctrlPr>
                        </m:accPr>
                        <m:e>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𝑛</m:t>
                              </m:r>
                            </m:e>
                            <m:sub>
                              <m:r>
                                <a:rPr lang="tr-TR" sz="1600" b="0" i="1" smtClean="0">
                                  <a:latin typeface="Cambria Math" panose="02040503050406030204" pitchFamily="18" charset="0"/>
                                </a:rPr>
                                <m:t>𝐴𝐵</m:t>
                              </m:r>
                            </m:sub>
                          </m:sSub>
                        </m:e>
                      </m:acc>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𝐴𝐵</m:t>
                              </m:r>
                            </m:e>
                          </m:acc>
                        </m:num>
                        <m:den>
                          <m:d>
                            <m:dPr>
                              <m:begChr m:val="|"/>
                              <m:endChr m:val="|"/>
                              <m:ctrlPr>
                                <a:rPr lang="tr-TR" sz="1600" b="0" i="1" smtClean="0">
                                  <a:latin typeface="Cambria Math" panose="02040503050406030204" pitchFamily="18" charset="0"/>
                                </a:rPr>
                              </m:ctrlPr>
                            </m:dPr>
                            <m:e>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𝐴𝐵</m:t>
                                  </m:r>
                                </m:e>
                              </m:acc>
                            </m:e>
                          </m:d>
                        </m:den>
                      </m:f>
                    </m:oMath>
                  </m:oMathPara>
                </a14:m>
                <a:endParaRPr lang="tr-TR" sz="1600" dirty="0"/>
              </a:p>
            </p:txBody>
          </p:sp>
        </mc:Choice>
        <mc:Fallback xmlns="">
          <p:sp>
            <p:nvSpPr>
              <p:cNvPr id="5" name="Dikdörtgen 4"/>
              <p:cNvSpPr>
                <a:spLocks noRot="1" noChangeAspect="1" noMove="1" noResize="1" noEditPoints="1" noAdjustHandles="1" noChangeArrowheads="1" noChangeShapeType="1" noTextEdit="1"/>
              </p:cNvSpPr>
              <p:nvPr/>
            </p:nvSpPr>
            <p:spPr>
              <a:xfrm>
                <a:off x="142406" y="2586475"/>
                <a:ext cx="2376264" cy="726224"/>
              </a:xfrm>
              <a:prstGeom prst="rect">
                <a:avLst/>
              </a:prstGeom>
              <a:blipFill>
                <a:blip r:embed="rId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3" name="Dikdörtgen 22"/>
              <p:cNvSpPr/>
              <p:nvPr/>
            </p:nvSpPr>
            <p:spPr>
              <a:xfrm>
                <a:off x="-37614" y="3376431"/>
                <a:ext cx="2736304" cy="72622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i="1">
                                  <a:latin typeface="Cambria Math" panose="02040503050406030204" pitchFamily="18" charset="0"/>
                                </a:rPr>
                                <m:t>𝐴</m:t>
                              </m:r>
                              <m:r>
                                <a:rPr lang="tr-TR" sz="1600" b="0" i="1" smtClean="0">
                                  <a:latin typeface="Cambria Math" panose="02040503050406030204" pitchFamily="18" charset="0"/>
                                </a:rPr>
                                <m:t>𝐶</m:t>
                              </m:r>
                            </m:sub>
                          </m:sSub>
                        </m:e>
                      </m:acc>
                      <m:r>
                        <a:rPr lang="tr-TR" sz="1600" b="0" i="1" smtClean="0">
                          <a:latin typeface="Cambria Math" panose="02040503050406030204" pitchFamily="18" charset="0"/>
                        </a:rPr>
                        <m:t>=</m:t>
                      </m:r>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𝐴𝐶</m:t>
                          </m:r>
                        </m:sub>
                      </m:sSub>
                      <m:r>
                        <a:rPr lang="tr-TR" sz="1600" b="0" i="1" smtClean="0">
                          <a:latin typeface="Cambria Math" panose="02040503050406030204" pitchFamily="18" charset="0"/>
                        </a:rPr>
                        <m:t>.</m:t>
                      </m:r>
                      <m:acc>
                        <m:accPr>
                          <m:chr m:val="⃗"/>
                          <m:ctrlPr>
                            <a:rPr lang="tr-TR" sz="1600" b="0" i="1" smtClean="0">
                              <a:latin typeface="Cambria Math" panose="02040503050406030204" pitchFamily="18" charset="0"/>
                            </a:rPr>
                          </m:ctrlPr>
                        </m:accPr>
                        <m:e>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𝑛</m:t>
                              </m:r>
                            </m:e>
                            <m:sub>
                              <m:r>
                                <a:rPr lang="tr-TR" sz="1600" b="0" i="1" smtClean="0">
                                  <a:latin typeface="Cambria Math" panose="02040503050406030204" pitchFamily="18" charset="0"/>
                                </a:rPr>
                                <m:t>𝐴𝐶</m:t>
                              </m:r>
                            </m:sub>
                          </m:sSub>
                        </m:e>
                      </m:acc>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𝐴𝐶</m:t>
                              </m:r>
                            </m:e>
                          </m:acc>
                        </m:num>
                        <m:den>
                          <m:d>
                            <m:dPr>
                              <m:begChr m:val="|"/>
                              <m:endChr m:val="|"/>
                              <m:ctrlPr>
                                <a:rPr lang="tr-TR" sz="1600" b="0" i="1" smtClean="0">
                                  <a:latin typeface="Cambria Math" panose="02040503050406030204" pitchFamily="18" charset="0"/>
                                </a:rPr>
                              </m:ctrlPr>
                            </m:dPr>
                            <m:e>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𝐴𝐶</m:t>
                                  </m:r>
                                </m:e>
                              </m:acc>
                            </m:e>
                          </m:d>
                        </m:den>
                      </m:f>
                    </m:oMath>
                  </m:oMathPara>
                </a14:m>
                <a:endParaRPr lang="tr-TR" sz="1600" dirty="0"/>
              </a:p>
            </p:txBody>
          </p:sp>
        </mc:Choice>
        <mc:Fallback xmlns="">
          <p:sp>
            <p:nvSpPr>
              <p:cNvPr id="23" name="Dikdörtgen 22"/>
              <p:cNvSpPr>
                <a:spLocks noRot="1" noChangeAspect="1" noMove="1" noResize="1" noEditPoints="1" noAdjustHandles="1" noChangeArrowheads="1" noChangeShapeType="1" noTextEdit="1"/>
              </p:cNvSpPr>
              <p:nvPr/>
            </p:nvSpPr>
            <p:spPr>
              <a:xfrm>
                <a:off x="-37614" y="3376431"/>
                <a:ext cx="2736304" cy="726224"/>
              </a:xfrm>
              <a:prstGeom prst="rect">
                <a:avLst/>
              </a:prstGeom>
              <a:blipFill>
                <a:blip r:embed="rId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4" name="Dikdörtgen 23"/>
              <p:cNvSpPr/>
              <p:nvPr/>
            </p:nvSpPr>
            <p:spPr>
              <a:xfrm>
                <a:off x="218777" y="4052390"/>
                <a:ext cx="2281011" cy="72622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i="1">
                                  <a:latin typeface="Cambria Math" panose="02040503050406030204" pitchFamily="18" charset="0"/>
                                </a:rPr>
                                <m:t>𝐴</m:t>
                              </m:r>
                              <m:r>
                                <a:rPr lang="tr-TR" sz="1600" b="0" i="1" smtClean="0">
                                  <a:latin typeface="Cambria Math" panose="02040503050406030204" pitchFamily="18" charset="0"/>
                                </a:rPr>
                                <m:t>𝐷</m:t>
                              </m:r>
                            </m:sub>
                          </m:sSub>
                        </m:e>
                      </m:acc>
                      <m:r>
                        <a:rPr lang="tr-TR" sz="1600" b="0" i="1" smtClean="0">
                          <a:latin typeface="Cambria Math" panose="02040503050406030204" pitchFamily="18" charset="0"/>
                        </a:rPr>
                        <m:t>=</m:t>
                      </m:r>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𝐴𝐷</m:t>
                          </m:r>
                        </m:sub>
                      </m:sSub>
                      <m:r>
                        <a:rPr lang="tr-TR" sz="1600" b="0" i="1" smtClean="0">
                          <a:latin typeface="Cambria Math" panose="02040503050406030204" pitchFamily="18" charset="0"/>
                        </a:rPr>
                        <m:t>.</m:t>
                      </m:r>
                      <m:acc>
                        <m:accPr>
                          <m:chr m:val="⃗"/>
                          <m:ctrlPr>
                            <a:rPr lang="tr-TR" sz="1600" b="0" i="1" smtClean="0">
                              <a:latin typeface="Cambria Math" panose="02040503050406030204" pitchFamily="18" charset="0"/>
                            </a:rPr>
                          </m:ctrlPr>
                        </m:accPr>
                        <m:e>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𝑛</m:t>
                              </m:r>
                            </m:e>
                            <m:sub>
                              <m:r>
                                <a:rPr lang="tr-TR" sz="1600" b="0" i="1" smtClean="0">
                                  <a:latin typeface="Cambria Math" panose="02040503050406030204" pitchFamily="18" charset="0"/>
                                </a:rPr>
                                <m:t>𝐴𝐷</m:t>
                              </m:r>
                            </m:sub>
                          </m:sSub>
                        </m:e>
                      </m:acc>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𝐴𝐷</m:t>
                              </m:r>
                            </m:e>
                          </m:acc>
                        </m:num>
                        <m:den>
                          <m:d>
                            <m:dPr>
                              <m:begChr m:val="|"/>
                              <m:endChr m:val="|"/>
                              <m:ctrlPr>
                                <a:rPr lang="tr-TR" sz="1600" b="0" i="1" smtClean="0">
                                  <a:latin typeface="Cambria Math" panose="02040503050406030204" pitchFamily="18" charset="0"/>
                                </a:rPr>
                              </m:ctrlPr>
                            </m:dPr>
                            <m:e>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𝐴𝐷</m:t>
                                  </m:r>
                                </m:e>
                              </m:acc>
                            </m:e>
                          </m:d>
                        </m:den>
                      </m:f>
                    </m:oMath>
                  </m:oMathPara>
                </a14:m>
                <a:endParaRPr lang="tr-TR" sz="1600" dirty="0"/>
              </a:p>
            </p:txBody>
          </p:sp>
        </mc:Choice>
        <mc:Fallback xmlns="">
          <p:sp>
            <p:nvSpPr>
              <p:cNvPr id="24" name="Dikdörtgen 23"/>
              <p:cNvSpPr>
                <a:spLocks noRot="1" noChangeAspect="1" noMove="1" noResize="1" noEditPoints="1" noAdjustHandles="1" noChangeArrowheads="1" noChangeShapeType="1" noTextEdit="1"/>
              </p:cNvSpPr>
              <p:nvPr/>
            </p:nvSpPr>
            <p:spPr>
              <a:xfrm>
                <a:off x="218777" y="4052390"/>
                <a:ext cx="2281011" cy="726224"/>
              </a:xfrm>
              <a:prstGeom prst="rect">
                <a:avLst/>
              </a:prstGeom>
              <a:blipFill>
                <a:blip r:embed="rId6"/>
                <a:stretch>
                  <a:fillRect/>
                </a:stretch>
              </a:blipFill>
            </p:spPr>
            <p:txBody>
              <a:bodyPr/>
              <a:lstStyle/>
              <a:p>
                <a:r>
                  <a:rPr lang="tr-TR">
                    <a:noFill/>
                  </a:rPr>
                  <a:t> </a:t>
                </a:r>
              </a:p>
            </p:txBody>
          </p:sp>
        </mc:Fallback>
      </mc:AlternateContent>
      <p:cxnSp>
        <p:nvCxnSpPr>
          <p:cNvPr id="25" name="Düz Ok Bağlayıcısı 24"/>
          <p:cNvCxnSpPr/>
          <p:nvPr/>
        </p:nvCxnSpPr>
        <p:spPr>
          <a:xfrm>
            <a:off x="2051720" y="2322451"/>
            <a:ext cx="4680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Dikdörtgen 25"/>
              <p:cNvSpPr/>
              <p:nvPr/>
            </p:nvSpPr>
            <p:spPr>
              <a:xfrm>
                <a:off x="5342370" y="2054178"/>
                <a:ext cx="1545359" cy="4103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rPr>
                        <m:t>,</m:t>
                      </m:r>
                      <m:acc>
                        <m:accPr>
                          <m:chr m:val="⃗"/>
                          <m:ctrlPr>
                            <a:rPr lang="tr-TR" i="1" smtClean="0">
                              <a:latin typeface="Cambria Math" panose="02040503050406030204" pitchFamily="18" charset="0"/>
                            </a:rPr>
                          </m:ctrlPr>
                        </m:accPr>
                        <m:e>
                          <m:r>
                            <a:rPr lang="tr-TR" i="1">
                              <a:latin typeface="Cambria Math" panose="02040503050406030204" pitchFamily="18" charset="0"/>
                            </a:rPr>
                            <m:t>𝑊</m:t>
                          </m:r>
                        </m:e>
                      </m:acc>
                      <m:r>
                        <a:rPr lang="tr-TR" b="0" i="1" smtClean="0">
                          <a:latin typeface="Cambria Math" panose="02040503050406030204" pitchFamily="18" charset="0"/>
                        </a:rPr>
                        <m:t>=−400</m:t>
                      </m:r>
                      <m:acc>
                        <m:accPr>
                          <m:chr m:val="⃗"/>
                          <m:ctrlPr>
                            <a:rPr lang="tr-TR" i="1">
                              <a:latin typeface="Cambria Math" panose="02040503050406030204" pitchFamily="18" charset="0"/>
                            </a:rPr>
                          </m:ctrlPr>
                        </m:accPr>
                        <m:e>
                          <m:r>
                            <a:rPr lang="tr-TR" i="1">
                              <a:latin typeface="Cambria Math" panose="02040503050406030204" pitchFamily="18" charset="0"/>
                            </a:rPr>
                            <m:t>𝑘</m:t>
                          </m:r>
                        </m:e>
                      </m:acc>
                    </m:oMath>
                  </m:oMathPara>
                </a14:m>
                <a:endParaRPr lang="tr-TR" dirty="0"/>
              </a:p>
            </p:txBody>
          </p:sp>
        </mc:Choice>
        <mc:Fallback xmlns="">
          <p:sp>
            <p:nvSpPr>
              <p:cNvPr id="26" name="Dikdörtgen 25"/>
              <p:cNvSpPr>
                <a:spLocks noRot="1" noChangeAspect="1" noMove="1" noResize="1" noEditPoints="1" noAdjustHandles="1" noChangeArrowheads="1" noChangeShapeType="1" noTextEdit="1"/>
              </p:cNvSpPr>
              <p:nvPr/>
            </p:nvSpPr>
            <p:spPr>
              <a:xfrm>
                <a:off x="5342370" y="2054178"/>
                <a:ext cx="1545359" cy="410305"/>
              </a:xfrm>
              <a:prstGeom prst="rect">
                <a:avLst/>
              </a:prstGeom>
              <a:blipFill rotWithShape="0">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8" name="Metin kutusu 27"/>
              <p:cNvSpPr txBox="1"/>
              <p:nvPr/>
            </p:nvSpPr>
            <p:spPr>
              <a:xfrm>
                <a:off x="1376809" y="5284489"/>
                <a:ext cx="43621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i="1" smtClean="0">
                          <a:latin typeface="Cambria Math" panose="02040503050406030204" pitchFamily="18" charset="0"/>
                        </a:rPr>
                        <m:t>0.169</m:t>
                      </m:r>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𝐴𝐶</m:t>
                          </m:r>
                        </m:sub>
                      </m:sSub>
                      <m:r>
                        <a:rPr lang="tr-TR" b="0" i="1" smtClean="0">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0.209</m:t>
                          </m:r>
                          <m:r>
                            <a:rPr lang="tr-TR" i="1">
                              <a:latin typeface="Cambria Math" panose="02040503050406030204" pitchFamily="18" charset="0"/>
                            </a:rPr>
                            <m:t>𝐹</m:t>
                          </m:r>
                        </m:e>
                        <m:sub>
                          <m:r>
                            <a:rPr lang="tr-TR" i="1">
                              <a:latin typeface="Cambria Math" panose="02040503050406030204" pitchFamily="18" charset="0"/>
                            </a:rPr>
                            <m:t>𝐴𝐷</m:t>
                          </m:r>
                        </m:sub>
                      </m:sSub>
                      <m:r>
                        <a:rPr lang="tr-TR" b="0" i="1" smtClean="0">
                          <a:latin typeface="Cambria Math" panose="02040503050406030204" pitchFamily="18" charset="0"/>
                        </a:rPr>
                        <m:t>                                  =0</m:t>
                      </m:r>
                    </m:oMath>
                  </m:oMathPara>
                </a14:m>
                <a:endParaRPr lang="tr-TR" dirty="0"/>
              </a:p>
            </p:txBody>
          </p:sp>
        </mc:Choice>
        <mc:Fallback xmlns="">
          <p:sp>
            <p:nvSpPr>
              <p:cNvPr id="28" name="Metin kutusu 27"/>
              <p:cNvSpPr txBox="1">
                <a:spLocks noRot="1" noChangeAspect="1" noMove="1" noResize="1" noEditPoints="1" noAdjustHandles="1" noChangeArrowheads="1" noChangeShapeType="1" noTextEdit="1"/>
              </p:cNvSpPr>
              <p:nvPr/>
            </p:nvSpPr>
            <p:spPr>
              <a:xfrm>
                <a:off x="1376809" y="5284489"/>
                <a:ext cx="4362156" cy="276999"/>
              </a:xfrm>
              <a:prstGeom prst="rect">
                <a:avLst/>
              </a:prstGeom>
              <a:blipFill rotWithShape="0">
                <a:blip r:embed="rId8"/>
                <a:stretch>
                  <a:fillRect l="-280" r="-280" b="-1555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0" name="Metin kutusu 29"/>
              <p:cNvSpPr txBox="1"/>
              <p:nvPr/>
            </p:nvSpPr>
            <p:spPr>
              <a:xfrm>
                <a:off x="1376809" y="5602769"/>
                <a:ext cx="43122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i="1" smtClean="0">
                          <a:latin typeface="Cambria Math" panose="02040503050406030204" pitchFamily="18" charset="0"/>
                        </a:rPr>
                        <m:t>0.</m:t>
                      </m:r>
                      <m:r>
                        <a:rPr lang="tr-TR" b="0" i="1" smtClean="0">
                          <a:latin typeface="Cambria Math" panose="02040503050406030204" pitchFamily="18" charset="0"/>
                        </a:rPr>
                        <m:t>64</m:t>
                      </m:r>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𝐴</m:t>
                          </m:r>
                          <m:r>
                            <a:rPr lang="tr-TR" b="0" i="1" smtClean="0">
                              <a:latin typeface="Cambria Math" panose="02040503050406030204" pitchFamily="18" charset="0"/>
                            </a:rPr>
                            <m:t>𝐵</m:t>
                          </m:r>
                        </m:sub>
                      </m:sSub>
                      <m:r>
                        <a:rPr lang="tr-TR" b="0" i="1" smtClean="0">
                          <a:latin typeface="Cambria Math" panose="02040503050406030204" pitchFamily="18" charset="0"/>
                        </a:rPr>
                        <m:t>+</m:t>
                      </m:r>
                      <m:r>
                        <a:rPr lang="tr-TR" i="1">
                          <a:latin typeface="Cambria Math" panose="02040503050406030204" pitchFamily="18" charset="0"/>
                        </a:rPr>
                        <m:t>0.</m:t>
                      </m:r>
                      <m:r>
                        <a:rPr lang="tr-TR" b="0" i="1" smtClean="0">
                          <a:latin typeface="Cambria Math" panose="02040503050406030204" pitchFamily="18" charset="0"/>
                        </a:rPr>
                        <m:t>8</m:t>
                      </m:r>
                      <m:r>
                        <a:rPr lang="tr-TR" i="1">
                          <a:latin typeface="Cambria Math" panose="02040503050406030204" pitchFamily="18" charset="0"/>
                        </a:rPr>
                        <m:t>4</m:t>
                      </m:r>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𝐴</m:t>
                          </m:r>
                          <m:r>
                            <a:rPr lang="tr-TR" b="0" i="1" smtClean="0">
                              <a:latin typeface="Cambria Math" panose="02040503050406030204" pitchFamily="18" charset="0"/>
                            </a:rPr>
                            <m:t>𝐶</m:t>
                          </m:r>
                        </m:sub>
                      </m:sSub>
                      <m:r>
                        <a:rPr lang="tr-TR" b="0" i="1" smtClean="0">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0.838</m:t>
                          </m:r>
                          <m:r>
                            <a:rPr lang="tr-TR" i="1">
                              <a:latin typeface="Cambria Math" panose="02040503050406030204" pitchFamily="18" charset="0"/>
                            </a:rPr>
                            <m:t>𝐹</m:t>
                          </m:r>
                        </m:e>
                        <m:sub>
                          <m:r>
                            <a:rPr lang="tr-TR" i="1">
                              <a:latin typeface="Cambria Math" panose="02040503050406030204" pitchFamily="18" charset="0"/>
                            </a:rPr>
                            <m:t>𝐴𝐷</m:t>
                          </m:r>
                        </m:sub>
                      </m:sSub>
                      <m:r>
                        <a:rPr lang="tr-TR" b="0" i="1" smtClean="0">
                          <a:latin typeface="Cambria Math" panose="02040503050406030204" pitchFamily="18" charset="0"/>
                        </a:rPr>
                        <m:t>                =0</m:t>
                      </m:r>
                    </m:oMath>
                  </m:oMathPara>
                </a14:m>
                <a:endParaRPr lang="tr-TR" dirty="0"/>
              </a:p>
            </p:txBody>
          </p:sp>
        </mc:Choice>
        <mc:Fallback xmlns="">
          <p:sp>
            <p:nvSpPr>
              <p:cNvPr id="30" name="Metin kutusu 29"/>
              <p:cNvSpPr txBox="1">
                <a:spLocks noRot="1" noChangeAspect="1" noMove="1" noResize="1" noEditPoints="1" noAdjustHandles="1" noChangeArrowheads="1" noChangeShapeType="1" noTextEdit="1"/>
              </p:cNvSpPr>
              <p:nvPr/>
            </p:nvSpPr>
            <p:spPr>
              <a:xfrm>
                <a:off x="1376809" y="5602769"/>
                <a:ext cx="4312206" cy="276999"/>
              </a:xfrm>
              <a:prstGeom prst="rect">
                <a:avLst/>
              </a:prstGeom>
              <a:blipFill rotWithShape="0">
                <a:blip r:embed="rId9"/>
                <a:stretch>
                  <a:fillRect l="-849" r="-849" b="-1521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1" name="Metin kutusu 30"/>
              <p:cNvSpPr txBox="1"/>
              <p:nvPr/>
            </p:nvSpPr>
            <p:spPr>
              <a:xfrm>
                <a:off x="1056912" y="5921049"/>
                <a:ext cx="461469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rPr>
                        <m:t>−0</m:t>
                      </m:r>
                      <m:r>
                        <a:rPr lang="tr-TR" i="1" smtClean="0">
                          <a:latin typeface="Cambria Math" panose="02040503050406030204" pitchFamily="18" charset="0"/>
                        </a:rPr>
                        <m:t>.</m:t>
                      </m:r>
                      <m:r>
                        <a:rPr lang="tr-TR" b="0" i="1" smtClean="0">
                          <a:latin typeface="Cambria Math" panose="02040503050406030204" pitchFamily="18" charset="0"/>
                        </a:rPr>
                        <m:t>768</m:t>
                      </m:r>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𝐴</m:t>
                          </m:r>
                          <m:r>
                            <a:rPr lang="tr-TR" b="0" i="1" smtClean="0">
                              <a:latin typeface="Cambria Math" panose="02040503050406030204" pitchFamily="18" charset="0"/>
                            </a:rPr>
                            <m:t>𝐵</m:t>
                          </m:r>
                        </m:sub>
                      </m:sSub>
                      <m:r>
                        <a:rPr lang="tr-TR" b="0" i="1" smtClean="0">
                          <a:latin typeface="Cambria Math" panose="02040503050406030204" pitchFamily="18" charset="0"/>
                        </a:rPr>
                        <m:t>−</m:t>
                      </m:r>
                      <m:r>
                        <a:rPr lang="tr-TR" i="1">
                          <a:latin typeface="Cambria Math" panose="02040503050406030204" pitchFamily="18" charset="0"/>
                        </a:rPr>
                        <m:t>0.</m:t>
                      </m:r>
                      <m:r>
                        <a:rPr lang="tr-TR" b="0" i="1" smtClean="0">
                          <a:latin typeface="Cambria Math" panose="02040503050406030204" pitchFamily="18" charset="0"/>
                        </a:rPr>
                        <m:t>507</m:t>
                      </m:r>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𝐴</m:t>
                          </m:r>
                          <m:r>
                            <a:rPr lang="tr-TR" b="0" i="1" smtClean="0">
                              <a:latin typeface="Cambria Math" panose="02040503050406030204" pitchFamily="18" charset="0"/>
                            </a:rPr>
                            <m:t>𝐶</m:t>
                          </m:r>
                        </m:sub>
                      </m:sSub>
                      <m:r>
                        <a:rPr lang="tr-TR" b="0" i="1" smtClean="0">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0.503</m:t>
                          </m:r>
                          <m:r>
                            <a:rPr lang="tr-TR" i="1">
                              <a:latin typeface="Cambria Math" panose="02040503050406030204" pitchFamily="18" charset="0"/>
                            </a:rPr>
                            <m:t>𝐹</m:t>
                          </m:r>
                        </m:e>
                        <m:sub>
                          <m:r>
                            <a:rPr lang="tr-TR" i="1">
                              <a:latin typeface="Cambria Math" panose="02040503050406030204" pitchFamily="18" charset="0"/>
                            </a:rPr>
                            <m:t>𝐴𝐷</m:t>
                          </m:r>
                        </m:sub>
                      </m:sSub>
                      <m:r>
                        <a:rPr lang="tr-TR" b="0" i="1" smtClean="0">
                          <a:latin typeface="Cambria Math" panose="02040503050406030204" pitchFamily="18" charset="0"/>
                        </a:rPr>
                        <m:t>−400 =0</m:t>
                      </m:r>
                    </m:oMath>
                  </m:oMathPara>
                </a14:m>
                <a:endParaRPr lang="tr-TR" dirty="0"/>
              </a:p>
            </p:txBody>
          </p:sp>
        </mc:Choice>
        <mc:Fallback xmlns="">
          <p:sp>
            <p:nvSpPr>
              <p:cNvPr id="31" name="Metin kutusu 30"/>
              <p:cNvSpPr txBox="1">
                <a:spLocks noRot="1" noChangeAspect="1" noMove="1" noResize="1" noEditPoints="1" noAdjustHandles="1" noChangeArrowheads="1" noChangeShapeType="1" noTextEdit="1"/>
              </p:cNvSpPr>
              <p:nvPr/>
            </p:nvSpPr>
            <p:spPr>
              <a:xfrm>
                <a:off x="1056912" y="5921049"/>
                <a:ext cx="4614694" cy="276999"/>
              </a:xfrm>
              <a:prstGeom prst="rect">
                <a:avLst/>
              </a:prstGeom>
              <a:blipFill rotWithShape="0">
                <a:blip r:embed="rId10"/>
                <a:stretch>
                  <a:fillRect r="-1057" b="-1521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2" name="Dikdörtgen 31"/>
              <p:cNvSpPr/>
              <p:nvPr/>
            </p:nvSpPr>
            <p:spPr>
              <a:xfrm>
                <a:off x="467612" y="5210361"/>
                <a:ext cx="322076" cy="369332"/>
              </a:xfrm>
              <a:prstGeom prst="rect">
                <a:avLst/>
              </a:prstGeom>
            </p:spPr>
            <p:txBody>
              <a:bodyPr wrap="none">
                <a:spAutoFit/>
              </a:bodyPr>
              <a:lstStyle/>
              <a:p>
                <a14:m>
                  <m:oMath xmlns:m="http://schemas.openxmlformats.org/officeDocument/2006/math">
                    <m:acc>
                      <m:accPr>
                        <m:chr m:val="⃗"/>
                        <m:ctrlPr>
                          <a:rPr lang="tr-TR" i="1">
                            <a:latin typeface="Cambria Math" panose="02040503050406030204" pitchFamily="18" charset="0"/>
                          </a:rPr>
                        </m:ctrlPr>
                      </m:accPr>
                      <m:e>
                        <m:r>
                          <a:rPr lang="tr-TR" i="1">
                            <a:latin typeface="Cambria Math" panose="02040503050406030204" pitchFamily="18" charset="0"/>
                          </a:rPr>
                          <m:t>𝑖</m:t>
                        </m:r>
                      </m:e>
                    </m:acc>
                  </m:oMath>
                </a14:m>
                <a:r>
                  <a:rPr lang="tr-TR" dirty="0"/>
                  <a:t>:</a:t>
                </a:r>
              </a:p>
            </p:txBody>
          </p:sp>
        </mc:Choice>
        <mc:Fallback xmlns="">
          <p:sp>
            <p:nvSpPr>
              <p:cNvPr id="32" name="Dikdörtgen 31"/>
              <p:cNvSpPr>
                <a:spLocks noRot="1" noChangeAspect="1" noMove="1" noResize="1" noEditPoints="1" noAdjustHandles="1" noChangeArrowheads="1" noChangeShapeType="1" noTextEdit="1"/>
              </p:cNvSpPr>
              <p:nvPr/>
            </p:nvSpPr>
            <p:spPr>
              <a:xfrm>
                <a:off x="467612" y="5210361"/>
                <a:ext cx="322076" cy="369332"/>
              </a:xfrm>
              <a:prstGeom prst="rect">
                <a:avLst/>
              </a:prstGeom>
              <a:blipFill rotWithShape="0">
                <a:blip r:embed="rId11"/>
                <a:stretch>
                  <a:fillRect l="-9434" t="-23333" r="-13208" b="-266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4" name="Dikdörtgen 33"/>
              <p:cNvSpPr/>
              <p:nvPr/>
            </p:nvSpPr>
            <p:spPr>
              <a:xfrm>
                <a:off x="467612" y="5536644"/>
                <a:ext cx="332783" cy="369332"/>
              </a:xfrm>
              <a:prstGeom prst="rect">
                <a:avLst/>
              </a:prstGeom>
            </p:spPr>
            <p:txBody>
              <a:bodyPr wrap="none">
                <a:spAutoFit/>
              </a:bodyPr>
              <a:lstStyle/>
              <a:p>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𝑗</m:t>
                        </m:r>
                      </m:e>
                    </m:acc>
                  </m:oMath>
                </a14:m>
                <a:r>
                  <a:rPr lang="tr-TR" dirty="0"/>
                  <a:t>:</a:t>
                </a:r>
              </a:p>
            </p:txBody>
          </p:sp>
        </mc:Choice>
        <mc:Fallback xmlns="">
          <p:sp>
            <p:nvSpPr>
              <p:cNvPr id="34" name="Dikdörtgen 33"/>
              <p:cNvSpPr>
                <a:spLocks noRot="1" noChangeAspect="1" noMove="1" noResize="1" noEditPoints="1" noAdjustHandles="1" noChangeArrowheads="1" noChangeShapeType="1" noTextEdit="1"/>
              </p:cNvSpPr>
              <p:nvPr/>
            </p:nvSpPr>
            <p:spPr>
              <a:xfrm>
                <a:off x="467612" y="5536644"/>
                <a:ext cx="332783" cy="369332"/>
              </a:xfrm>
              <a:prstGeom prst="rect">
                <a:avLst/>
              </a:prstGeom>
              <a:blipFill rotWithShape="0">
                <a:blip r:embed="rId12"/>
                <a:stretch>
                  <a:fillRect l="-5556" t="-22951" r="-14815" b="-2459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5" name="Dikdörtgen 34"/>
              <p:cNvSpPr/>
              <p:nvPr/>
            </p:nvSpPr>
            <p:spPr>
              <a:xfrm>
                <a:off x="425222" y="5839519"/>
                <a:ext cx="380553" cy="410305"/>
              </a:xfrm>
              <a:prstGeom prst="rect">
                <a:avLst/>
              </a:prstGeom>
            </p:spPr>
            <p:txBody>
              <a:bodyPr wrap="none">
                <a:spAutoFit/>
              </a:bodyPr>
              <a:lstStyle/>
              <a:p>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𝑘</m:t>
                        </m:r>
                      </m:e>
                    </m:acc>
                  </m:oMath>
                </a14:m>
                <a:r>
                  <a:rPr lang="tr-TR" dirty="0"/>
                  <a:t>:</a:t>
                </a:r>
              </a:p>
            </p:txBody>
          </p:sp>
        </mc:Choice>
        <mc:Fallback xmlns="">
          <p:sp>
            <p:nvSpPr>
              <p:cNvPr id="35" name="Dikdörtgen 34"/>
              <p:cNvSpPr>
                <a:spLocks noRot="1" noChangeAspect="1" noMove="1" noResize="1" noEditPoints="1" noAdjustHandles="1" noChangeArrowheads="1" noChangeShapeType="1" noTextEdit="1"/>
              </p:cNvSpPr>
              <p:nvPr/>
            </p:nvSpPr>
            <p:spPr>
              <a:xfrm>
                <a:off x="425222" y="5839519"/>
                <a:ext cx="380553" cy="410305"/>
              </a:xfrm>
              <a:prstGeom prst="rect">
                <a:avLst/>
              </a:prstGeom>
              <a:blipFill rotWithShape="0">
                <a:blip r:embed="rId13"/>
                <a:stretch>
                  <a:fillRect r="-12903" b="-23881"/>
                </a:stretch>
              </a:blipFill>
            </p:spPr>
            <p:txBody>
              <a:bodyPr/>
              <a:lstStyle/>
              <a:p>
                <a:r>
                  <a:rPr lang="tr-TR">
                    <a:noFill/>
                  </a:rPr>
                  <a:t> </a:t>
                </a:r>
              </a:p>
            </p:txBody>
          </p:sp>
        </mc:Fallback>
      </mc:AlternateContent>
      <p:sp>
        <p:nvSpPr>
          <p:cNvPr id="36" name="Metin kutusu 35"/>
          <p:cNvSpPr txBox="1"/>
          <p:nvPr/>
        </p:nvSpPr>
        <p:spPr>
          <a:xfrm>
            <a:off x="266889" y="4818410"/>
            <a:ext cx="7690586" cy="307777"/>
          </a:xfrm>
          <a:prstGeom prst="rect">
            <a:avLst/>
          </a:prstGeom>
          <a:noFill/>
        </p:spPr>
        <p:txBody>
          <a:bodyPr wrap="square" rtlCol="0">
            <a:spAutoFit/>
          </a:bodyPr>
          <a:lstStyle/>
          <a:p>
            <a:r>
              <a:rPr lang="tr-TR" sz="1400" dirty="0"/>
              <a:t>Her bir birim vektörün katsayılarının toplamları ayrı ayrı sıfıra eşit olmalıdır.</a:t>
            </a:r>
          </a:p>
        </p:txBody>
      </p:sp>
      <p:sp>
        <p:nvSpPr>
          <p:cNvPr id="33" name="Sağ Ayraç 32"/>
          <p:cNvSpPr/>
          <p:nvPr/>
        </p:nvSpPr>
        <p:spPr>
          <a:xfrm>
            <a:off x="5990954" y="5312563"/>
            <a:ext cx="174898" cy="93041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37" name="Dikdörtgen 36"/>
              <p:cNvSpPr/>
              <p:nvPr/>
            </p:nvSpPr>
            <p:spPr>
              <a:xfrm>
                <a:off x="6179148" y="5302381"/>
                <a:ext cx="2435234" cy="923330"/>
              </a:xfrm>
              <a:prstGeom prst="rect">
                <a:avLst/>
              </a:prstGeom>
            </p:spPr>
            <p:txBody>
              <a:bodyPr wrap="square">
                <a:spAutoFit/>
              </a:bodyPr>
              <a:lstStyle/>
              <a:p>
                <a:r>
                  <a:rPr lang="tr-TR" dirty="0"/>
                  <a:t>   </a:t>
                </a:r>
                <a14:m>
                  <m:oMath xmlns:m="http://schemas.openxmlformats.org/officeDocument/2006/math">
                    <m:sSub>
                      <m:sSubPr>
                        <m:ctrlPr>
                          <a:rPr lang="tr-TR" i="1" smtClean="0">
                            <a:latin typeface="Cambria Math" panose="02040503050406030204" pitchFamily="18" charset="0"/>
                          </a:rPr>
                        </m:ctrlPr>
                      </m:sSubPr>
                      <m:e>
                        <m:r>
                          <a:rPr lang="tr-TR" b="0" i="1" smtClean="0">
                            <a:latin typeface="Cambria Math" panose="02040503050406030204" pitchFamily="18" charset="0"/>
                          </a:rPr>
                          <m:t>   </m:t>
                        </m:r>
                        <m:r>
                          <a:rPr lang="tr-TR" i="1">
                            <a:latin typeface="Cambria Math" panose="02040503050406030204" pitchFamily="18" charset="0"/>
                          </a:rPr>
                          <m:t>𝐹</m:t>
                        </m:r>
                      </m:e>
                      <m:sub>
                        <m:r>
                          <a:rPr lang="tr-TR" i="1">
                            <a:latin typeface="Cambria Math" panose="02040503050406030204" pitchFamily="18" charset="0"/>
                          </a:rPr>
                          <m:t>𝐴𝐵</m:t>
                        </m:r>
                      </m:sub>
                    </m:sSub>
                    <m:r>
                      <a:rPr lang="tr-TR" b="0" i="1" smtClean="0">
                        <a:latin typeface="Cambria Math" panose="02040503050406030204" pitchFamily="18" charset="0"/>
                      </a:rPr>
                      <m:t>  =</m:t>
                    </m:r>
                    <m:r>
                      <a:rPr lang="tr-TR" i="1">
                        <a:latin typeface="Cambria Math" panose="02040503050406030204" pitchFamily="18" charset="0"/>
                      </a:rPr>
                      <m:t>−1045.88</m:t>
                    </m:r>
                    <m:r>
                      <a:rPr lang="tr-TR" b="0" i="1" smtClean="0">
                        <a:latin typeface="Cambria Math" panose="02040503050406030204" pitchFamily="18" charset="0"/>
                      </a:rPr>
                      <m:t>𝑁</m:t>
                    </m:r>
                  </m:oMath>
                </a14:m>
                <a:endParaRPr lang="tr-TR"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𝐴</m:t>
                          </m:r>
                          <m:r>
                            <a:rPr lang="tr-TR" b="0" i="1" smtClean="0">
                              <a:latin typeface="Cambria Math" panose="02040503050406030204" pitchFamily="18" charset="0"/>
                            </a:rPr>
                            <m:t>𝐶</m:t>
                          </m:r>
                        </m:sub>
                      </m:sSub>
                      <m:r>
                        <a:rPr lang="tr-TR" b="0" i="1" smtClean="0">
                          <a:latin typeface="Cambria Math" panose="02040503050406030204" pitchFamily="18" charset="0"/>
                        </a:rPr>
                        <m:t> </m:t>
                      </m:r>
                      <m:r>
                        <a:rPr lang="tr-TR" i="1">
                          <a:latin typeface="Cambria Math" panose="02040503050406030204" pitchFamily="18" charset="0"/>
                        </a:rPr>
                        <m:t>=</m:t>
                      </m:r>
                      <m:r>
                        <a:rPr lang="tr-TR" b="0" i="1" smtClean="0">
                          <a:latin typeface="Cambria Math" panose="02040503050406030204" pitchFamily="18" charset="0"/>
                        </a:rPr>
                        <m:t>  441,19</m:t>
                      </m:r>
                      <m:r>
                        <a:rPr lang="tr-TR" b="0" i="1" smtClean="0">
                          <a:latin typeface="Cambria Math" panose="02040503050406030204" pitchFamily="18" charset="0"/>
                        </a:rPr>
                        <m:t>𝑁</m:t>
                      </m:r>
                    </m:oMath>
                  </m:oMathPara>
                </a14:m>
                <a:endParaRPr lang="tr-TR" b="0" dirty="0"/>
              </a:p>
              <a:p>
                <a:pPr/>
                <a14:m>
                  <m:oMathPara xmlns:m="http://schemas.openxmlformats.org/officeDocument/2006/math">
                    <m:oMathParaPr>
                      <m:jc m:val="centerGroup"/>
                    </m:oMathParaPr>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𝐴</m:t>
                          </m:r>
                          <m:r>
                            <a:rPr lang="tr-TR" b="0" i="1" smtClean="0">
                              <a:latin typeface="Cambria Math" panose="02040503050406030204" pitchFamily="18" charset="0"/>
                            </a:rPr>
                            <m:t>𝐷</m:t>
                          </m:r>
                        </m:sub>
                      </m:sSub>
                      <m:r>
                        <a:rPr lang="tr-TR" i="1">
                          <a:latin typeface="Cambria Math" panose="02040503050406030204" pitchFamily="18" charset="0"/>
                        </a:rPr>
                        <m:t>=</m:t>
                      </m:r>
                      <m:r>
                        <a:rPr lang="tr-TR" b="0" i="1" smtClean="0">
                          <a:latin typeface="Cambria Math" panose="02040503050406030204" pitchFamily="18" charset="0"/>
                        </a:rPr>
                        <m:t> </m:t>
                      </m:r>
                      <m:r>
                        <a:rPr lang="tr-TR" i="1">
                          <a:latin typeface="Cambria Math" panose="02040503050406030204" pitchFamily="18" charset="0"/>
                        </a:rPr>
                        <m:t>356.95</m:t>
                      </m:r>
                      <m:r>
                        <a:rPr lang="tr-TR" b="0" i="1" smtClean="0">
                          <a:latin typeface="Cambria Math" panose="02040503050406030204" pitchFamily="18" charset="0"/>
                        </a:rPr>
                        <m:t>𝑁</m:t>
                      </m:r>
                    </m:oMath>
                  </m:oMathPara>
                </a14:m>
                <a:endParaRPr lang="tr-TR" dirty="0"/>
              </a:p>
            </p:txBody>
          </p:sp>
        </mc:Choice>
        <mc:Fallback xmlns="">
          <p:sp>
            <p:nvSpPr>
              <p:cNvPr id="37" name="Dikdörtgen 36"/>
              <p:cNvSpPr>
                <a:spLocks noRot="1" noChangeAspect="1" noMove="1" noResize="1" noEditPoints="1" noAdjustHandles="1" noChangeArrowheads="1" noChangeShapeType="1" noTextEdit="1"/>
              </p:cNvSpPr>
              <p:nvPr/>
            </p:nvSpPr>
            <p:spPr>
              <a:xfrm>
                <a:off x="6179148" y="5302381"/>
                <a:ext cx="2435234" cy="923330"/>
              </a:xfrm>
              <a:prstGeom prst="rect">
                <a:avLst/>
              </a:prstGeom>
              <a:blipFill rotWithShape="0">
                <a:blip r:embed="rId1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 name="Dikdörtgen 5"/>
              <p:cNvSpPr/>
              <p:nvPr/>
            </p:nvSpPr>
            <p:spPr>
              <a:xfrm>
                <a:off x="2313455" y="2576787"/>
                <a:ext cx="3798539" cy="6696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1600" i="1">
                          <a:latin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i="1">
                              <a:latin typeface="Cambria Math" panose="02040503050406030204" pitchFamily="18" charset="0"/>
                            </a:rPr>
                            <m:t>𝐴𝐵</m:t>
                          </m:r>
                        </m:sub>
                      </m:sSub>
                      <m:f>
                        <m:fPr>
                          <m:ctrlPr>
                            <a:rPr lang="tr-TR" sz="1600" i="1">
                              <a:latin typeface="Cambria Math" panose="02040503050406030204" pitchFamily="18" charset="0"/>
                            </a:rPr>
                          </m:ctrlPr>
                        </m:fPr>
                        <m:num>
                          <m:r>
                            <a:rPr lang="tr-TR" sz="1600" i="1">
                              <a:latin typeface="Cambria Math" panose="02040503050406030204" pitchFamily="18" charset="0"/>
                            </a:rPr>
                            <m:t>2.5</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−3</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num>
                        <m:den>
                          <m:rad>
                            <m:radPr>
                              <m:degHide m:val="on"/>
                              <m:ctrlPr>
                                <a:rPr lang="tr-TR" sz="1600" i="1">
                                  <a:latin typeface="Cambria Math" panose="02040503050406030204" pitchFamily="18" charset="0"/>
                                </a:rPr>
                              </m:ctrlPr>
                            </m:radPr>
                            <m:deg/>
                            <m:e>
                              <m:sSup>
                                <m:sSupPr>
                                  <m:ctrlPr>
                                    <a:rPr lang="tr-TR" sz="1600" i="1">
                                      <a:latin typeface="Cambria Math" panose="02040503050406030204" pitchFamily="18" charset="0"/>
                                    </a:rPr>
                                  </m:ctrlPr>
                                </m:sSupPr>
                                <m:e>
                                  <m:r>
                                    <a:rPr lang="tr-TR" sz="1600" i="1">
                                      <a:latin typeface="Cambria Math" panose="02040503050406030204" pitchFamily="18" charset="0"/>
                                    </a:rPr>
                                    <m:t>2.5</m:t>
                                  </m:r>
                                </m:e>
                                <m:sup>
                                  <m:r>
                                    <a:rPr lang="tr-TR" sz="1600" i="1">
                                      <a:latin typeface="Cambria Math" panose="02040503050406030204" pitchFamily="18" charset="0"/>
                                    </a:rPr>
                                    <m:t>2</m:t>
                                  </m:r>
                                </m:sup>
                              </m:sSup>
                              <m:r>
                                <a:rPr lang="tr-TR" sz="1600" i="1">
                                  <a:latin typeface="Cambria Math" panose="02040503050406030204" pitchFamily="18" charset="0"/>
                                </a:rPr>
                                <m:t>+</m:t>
                              </m:r>
                              <m:sSup>
                                <m:sSupPr>
                                  <m:ctrlPr>
                                    <a:rPr lang="tr-TR" sz="1600" i="1">
                                      <a:latin typeface="Cambria Math" panose="02040503050406030204" pitchFamily="18" charset="0"/>
                                    </a:rPr>
                                  </m:ctrlPr>
                                </m:sSupPr>
                                <m:e>
                                  <m:r>
                                    <a:rPr lang="tr-TR" sz="1600" i="1">
                                      <a:latin typeface="Cambria Math" panose="02040503050406030204" pitchFamily="18" charset="0"/>
                                    </a:rPr>
                                    <m:t>3</m:t>
                                  </m:r>
                                </m:e>
                                <m:sup>
                                  <m:r>
                                    <a:rPr lang="tr-TR" sz="1600" i="1">
                                      <a:latin typeface="Cambria Math" panose="02040503050406030204" pitchFamily="18" charset="0"/>
                                    </a:rPr>
                                    <m:t>2</m:t>
                                  </m:r>
                                </m:sup>
                              </m:sSup>
                            </m:e>
                          </m:rad>
                        </m:den>
                      </m:f>
                      <m:r>
                        <a:rPr lang="tr-TR" sz="1600" i="1">
                          <a:latin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i="1">
                              <a:latin typeface="Cambria Math" panose="02040503050406030204" pitchFamily="18" charset="0"/>
                            </a:rPr>
                            <m:t>𝐴𝐵</m:t>
                          </m:r>
                        </m:sub>
                      </m:sSub>
                      <m:r>
                        <a:rPr lang="tr-TR" sz="1600" i="1">
                          <a:latin typeface="Cambria Math" panose="02040503050406030204" pitchFamily="18" charset="0"/>
                        </a:rPr>
                        <m:t>(0.64</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−0.768</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r>
                        <a:rPr lang="tr-TR" sz="1600" i="1">
                          <a:latin typeface="Cambria Math" panose="02040503050406030204" pitchFamily="18" charset="0"/>
                        </a:rPr>
                        <m:t>)</m:t>
                      </m:r>
                    </m:oMath>
                  </m:oMathPara>
                </a14:m>
                <a:endParaRPr lang="tr-TR" sz="1600" dirty="0"/>
              </a:p>
            </p:txBody>
          </p:sp>
        </mc:Choice>
        <mc:Fallback xmlns="">
          <p:sp>
            <p:nvSpPr>
              <p:cNvPr id="6" name="Dikdörtgen 5"/>
              <p:cNvSpPr>
                <a:spLocks noRot="1" noChangeAspect="1" noMove="1" noResize="1" noEditPoints="1" noAdjustHandles="1" noChangeArrowheads="1" noChangeShapeType="1" noTextEdit="1"/>
              </p:cNvSpPr>
              <p:nvPr/>
            </p:nvSpPr>
            <p:spPr>
              <a:xfrm>
                <a:off x="2313455" y="2576787"/>
                <a:ext cx="3798539" cy="669607"/>
              </a:xfrm>
              <a:prstGeom prst="rect">
                <a:avLst/>
              </a:prstGeom>
              <a:blipFill>
                <a:blip r:embed="rId1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 name="Dikdörtgen 8"/>
              <p:cNvSpPr/>
              <p:nvPr/>
            </p:nvSpPr>
            <p:spPr>
              <a:xfrm>
                <a:off x="2051720" y="3348464"/>
                <a:ext cx="5382344" cy="6696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tr-TR" sz="1600" i="1">
                          <a:latin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i="1">
                              <a:latin typeface="Cambria Math" panose="02040503050406030204" pitchFamily="18" charset="0"/>
                            </a:rPr>
                            <m:t>𝐴𝐶</m:t>
                          </m:r>
                        </m:sub>
                      </m:sSub>
                      <m:f>
                        <m:fPr>
                          <m:ctrlPr>
                            <a:rPr lang="tr-TR" sz="1600" i="1">
                              <a:latin typeface="Cambria Math" panose="02040503050406030204" pitchFamily="18" charset="0"/>
                            </a:rPr>
                          </m:ctrlPr>
                        </m:fPr>
                        <m:num>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+5</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−3</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num>
                        <m:den>
                          <m:rad>
                            <m:radPr>
                              <m:degHide m:val="on"/>
                              <m:ctrlPr>
                                <a:rPr lang="tr-TR" sz="1600" i="1">
                                  <a:latin typeface="Cambria Math" panose="02040503050406030204" pitchFamily="18" charset="0"/>
                                </a:rPr>
                              </m:ctrlPr>
                            </m:radPr>
                            <m:deg/>
                            <m:e>
                              <m:sSup>
                                <m:sSupPr>
                                  <m:ctrlPr>
                                    <a:rPr lang="tr-TR" sz="1600" i="1">
                                      <a:latin typeface="Cambria Math" panose="02040503050406030204" pitchFamily="18" charset="0"/>
                                    </a:rPr>
                                  </m:ctrlPr>
                                </m:sSupPr>
                                <m:e>
                                  <m:sSup>
                                    <m:sSupPr>
                                      <m:ctrlPr>
                                        <a:rPr lang="tr-TR" sz="1600" i="1">
                                          <a:latin typeface="Cambria Math" panose="02040503050406030204" pitchFamily="18" charset="0"/>
                                        </a:rPr>
                                      </m:ctrlPr>
                                    </m:sSupPr>
                                    <m:e>
                                      <m:r>
                                        <a:rPr lang="tr-TR" sz="1600" i="1">
                                          <a:latin typeface="Cambria Math" panose="02040503050406030204" pitchFamily="18" charset="0"/>
                                        </a:rPr>
                                        <m:t>1</m:t>
                                      </m:r>
                                    </m:e>
                                    <m:sup>
                                      <m:r>
                                        <a:rPr lang="tr-TR" sz="1600" i="1">
                                          <a:latin typeface="Cambria Math" panose="02040503050406030204" pitchFamily="18" charset="0"/>
                                        </a:rPr>
                                        <m:t>2</m:t>
                                      </m:r>
                                    </m:sup>
                                  </m:sSup>
                                  <m:r>
                                    <a:rPr lang="tr-TR" sz="1600" i="1">
                                      <a:latin typeface="Cambria Math" panose="02040503050406030204" pitchFamily="18" charset="0"/>
                                    </a:rPr>
                                    <m:t>+5</m:t>
                                  </m:r>
                                </m:e>
                                <m:sup>
                                  <m:r>
                                    <a:rPr lang="tr-TR" sz="1600" i="1">
                                      <a:latin typeface="Cambria Math" panose="02040503050406030204" pitchFamily="18" charset="0"/>
                                    </a:rPr>
                                    <m:t>2</m:t>
                                  </m:r>
                                </m:sup>
                              </m:sSup>
                              <m:r>
                                <a:rPr lang="tr-TR" sz="1600" i="1">
                                  <a:latin typeface="Cambria Math" panose="02040503050406030204" pitchFamily="18" charset="0"/>
                                </a:rPr>
                                <m:t>+</m:t>
                              </m:r>
                              <m:sSup>
                                <m:sSupPr>
                                  <m:ctrlPr>
                                    <a:rPr lang="tr-TR" sz="1600" i="1">
                                      <a:latin typeface="Cambria Math" panose="02040503050406030204" pitchFamily="18" charset="0"/>
                                    </a:rPr>
                                  </m:ctrlPr>
                                </m:sSupPr>
                                <m:e>
                                  <m:r>
                                    <a:rPr lang="tr-TR" sz="1600" i="1">
                                      <a:latin typeface="Cambria Math" panose="02040503050406030204" pitchFamily="18" charset="0"/>
                                    </a:rPr>
                                    <m:t>3</m:t>
                                  </m:r>
                                </m:e>
                                <m:sup>
                                  <m:r>
                                    <a:rPr lang="tr-TR" sz="1600" i="1">
                                      <a:latin typeface="Cambria Math" panose="02040503050406030204" pitchFamily="18" charset="0"/>
                                    </a:rPr>
                                    <m:t>2</m:t>
                                  </m:r>
                                </m:sup>
                              </m:sSup>
                            </m:e>
                          </m:rad>
                        </m:den>
                      </m:f>
                      <m:r>
                        <a:rPr lang="tr-TR" sz="1600" i="1">
                          <a:latin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i="1">
                              <a:latin typeface="Cambria Math" panose="02040503050406030204" pitchFamily="18" charset="0"/>
                            </a:rPr>
                            <m:t>𝐴𝐶</m:t>
                          </m:r>
                        </m:sub>
                      </m:sSub>
                      <m:r>
                        <a:rPr lang="tr-TR" sz="1600" i="1">
                          <a:latin typeface="Cambria Math" panose="02040503050406030204" pitchFamily="18" charset="0"/>
                        </a:rPr>
                        <m:t>(0.169</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+0.84</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−0.507</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r>
                        <a:rPr lang="tr-TR" sz="1600" i="1">
                          <a:latin typeface="Cambria Math" panose="02040503050406030204" pitchFamily="18" charset="0"/>
                        </a:rPr>
                        <m:t>)</m:t>
                      </m:r>
                    </m:oMath>
                  </m:oMathPara>
                </a14:m>
                <a:endParaRPr lang="tr-TR" sz="1600" dirty="0"/>
              </a:p>
            </p:txBody>
          </p:sp>
        </mc:Choice>
        <mc:Fallback xmlns="">
          <p:sp>
            <p:nvSpPr>
              <p:cNvPr id="9" name="Dikdörtgen 8"/>
              <p:cNvSpPr>
                <a:spLocks noRot="1" noChangeAspect="1" noMove="1" noResize="1" noEditPoints="1" noAdjustHandles="1" noChangeArrowheads="1" noChangeShapeType="1" noTextEdit="1"/>
              </p:cNvSpPr>
              <p:nvPr/>
            </p:nvSpPr>
            <p:spPr>
              <a:xfrm>
                <a:off x="2051720" y="3348464"/>
                <a:ext cx="5382344" cy="669607"/>
              </a:xfrm>
              <a:prstGeom prst="rect">
                <a:avLst/>
              </a:prstGeom>
              <a:blipFill>
                <a:blip r:embed="rId1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Dikdörtgen 9"/>
              <p:cNvSpPr/>
              <p:nvPr/>
            </p:nvSpPr>
            <p:spPr>
              <a:xfrm>
                <a:off x="1727133" y="4038541"/>
                <a:ext cx="6678488" cy="6696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tr-TR" sz="1600" i="1">
                          <a:latin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i="1">
                              <a:latin typeface="Cambria Math" panose="02040503050406030204" pitchFamily="18" charset="0"/>
                            </a:rPr>
                            <m:t>𝐴𝐷</m:t>
                          </m:r>
                        </m:sub>
                      </m:sSub>
                      <m:f>
                        <m:fPr>
                          <m:ctrlPr>
                            <a:rPr lang="tr-TR" sz="1600" i="1">
                              <a:latin typeface="Cambria Math" panose="02040503050406030204" pitchFamily="18" charset="0"/>
                            </a:rPr>
                          </m:ctrlPr>
                        </m:fPr>
                        <m:num>
                          <m:r>
                            <a:rPr lang="tr-TR" sz="1600" i="1">
                              <a:latin typeface="Cambria Math" panose="02040503050406030204" pitchFamily="18" charset="0"/>
                            </a:rPr>
                            <m:t>−1.25</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+5</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−3</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num>
                        <m:den>
                          <m:rad>
                            <m:radPr>
                              <m:degHide m:val="on"/>
                              <m:ctrlPr>
                                <a:rPr lang="tr-TR" sz="1600" i="1">
                                  <a:latin typeface="Cambria Math" panose="02040503050406030204" pitchFamily="18" charset="0"/>
                                </a:rPr>
                              </m:ctrlPr>
                            </m:radPr>
                            <m:deg/>
                            <m:e>
                              <m:sSup>
                                <m:sSupPr>
                                  <m:ctrlPr>
                                    <a:rPr lang="tr-TR" sz="1600" i="1">
                                      <a:latin typeface="Cambria Math" panose="02040503050406030204" pitchFamily="18" charset="0"/>
                                    </a:rPr>
                                  </m:ctrlPr>
                                </m:sSupPr>
                                <m:e>
                                  <m:sSup>
                                    <m:sSupPr>
                                      <m:ctrlPr>
                                        <a:rPr lang="tr-TR" sz="1600" i="1">
                                          <a:latin typeface="Cambria Math" panose="02040503050406030204" pitchFamily="18" charset="0"/>
                                        </a:rPr>
                                      </m:ctrlPr>
                                    </m:sSupPr>
                                    <m:e>
                                      <m:r>
                                        <a:rPr lang="tr-TR" sz="1600" i="1">
                                          <a:latin typeface="Cambria Math" panose="02040503050406030204" pitchFamily="18" charset="0"/>
                                        </a:rPr>
                                        <m:t>1.25</m:t>
                                      </m:r>
                                    </m:e>
                                    <m:sup>
                                      <m:r>
                                        <a:rPr lang="tr-TR" sz="1600" i="1">
                                          <a:latin typeface="Cambria Math" panose="02040503050406030204" pitchFamily="18" charset="0"/>
                                        </a:rPr>
                                        <m:t>2</m:t>
                                      </m:r>
                                    </m:sup>
                                  </m:sSup>
                                  <m:r>
                                    <a:rPr lang="tr-TR" sz="1600" i="1">
                                      <a:latin typeface="Cambria Math" panose="02040503050406030204" pitchFamily="18" charset="0"/>
                                    </a:rPr>
                                    <m:t>+5</m:t>
                                  </m:r>
                                </m:e>
                                <m:sup>
                                  <m:r>
                                    <a:rPr lang="tr-TR" sz="1600" i="1">
                                      <a:latin typeface="Cambria Math" panose="02040503050406030204" pitchFamily="18" charset="0"/>
                                    </a:rPr>
                                    <m:t>2</m:t>
                                  </m:r>
                                </m:sup>
                              </m:sSup>
                              <m:r>
                                <a:rPr lang="tr-TR" sz="1600" i="1">
                                  <a:latin typeface="Cambria Math" panose="02040503050406030204" pitchFamily="18" charset="0"/>
                                </a:rPr>
                                <m:t>+</m:t>
                              </m:r>
                              <m:sSup>
                                <m:sSupPr>
                                  <m:ctrlPr>
                                    <a:rPr lang="tr-TR" sz="1600" i="1">
                                      <a:latin typeface="Cambria Math" panose="02040503050406030204" pitchFamily="18" charset="0"/>
                                    </a:rPr>
                                  </m:ctrlPr>
                                </m:sSupPr>
                                <m:e>
                                  <m:r>
                                    <a:rPr lang="tr-TR" sz="1600" i="1">
                                      <a:latin typeface="Cambria Math" panose="02040503050406030204" pitchFamily="18" charset="0"/>
                                    </a:rPr>
                                    <m:t>3</m:t>
                                  </m:r>
                                </m:e>
                                <m:sup>
                                  <m:r>
                                    <a:rPr lang="tr-TR" sz="1600" i="1">
                                      <a:latin typeface="Cambria Math" panose="02040503050406030204" pitchFamily="18" charset="0"/>
                                    </a:rPr>
                                    <m:t>2</m:t>
                                  </m:r>
                                </m:sup>
                              </m:sSup>
                            </m:e>
                          </m:rad>
                        </m:den>
                      </m:f>
                      <m:r>
                        <a:rPr lang="tr-TR" sz="1600" i="1">
                          <a:latin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i="1">
                              <a:latin typeface="Cambria Math" panose="02040503050406030204" pitchFamily="18" charset="0"/>
                            </a:rPr>
                            <m:t>𝐴𝐷</m:t>
                          </m:r>
                        </m:sub>
                      </m:sSub>
                      <m:r>
                        <a:rPr lang="tr-TR" sz="1600" i="1">
                          <a:latin typeface="Cambria Math" panose="02040503050406030204" pitchFamily="18" charset="0"/>
                        </a:rPr>
                        <m:t>(−0.209</m:t>
                      </m:r>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panose="02040503050406030204" pitchFamily="18" charset="0"/>
                        </a:rPr>
                        <m:t>+0.838</m:t>
                      </m:r>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−0.503</m:t>
                      </m:r>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r>
                        <a:rPr lang="tr-TR" sz="1600" i="1">
                          <a:latin typeface="Cambria Math" panose="02040503050406030204" pitchFamily="18" charset="0"/>
                        </a:rPr>
                        <m:t>)</m:t>
                      </m:r>
                    </m:oMath>
                  </m:oMathPara>
                </a14:m>
                <a:endParaRPr lang="tr-TR" sz="1600" dirty="0"/>
              </a:p>
            </p:txBody>
          </p:sp>
        </mc:Choice>
        <mc:Fallback xmlns="">
          <p:sp>
            <p:nvSpPr>
              <p:cNvPr id="10" name="Dikdörtgen 9"/>
              <p:cNvSpPr>
                <a:spLocks noRot="1" noChangeAspect="1" noMove="1" noResize="1" noEditPoints="1" noAdjustHandles="1" noChangeArrowheads="1" noChangeShapeType="1" noTextEdit="1"/>
              </p:cNvSpPr>
              <p:nvPr/>
            </p:nvSpPr>
            <p:spPr>
              <a:xfrm>
                <a:off x="1727133" y="4038541"/>
                <a:ext cx="6678488" cy="669607"/>
              </a:xfrm>
              <a:prstGeom prst="rect">
                <a:avLst/>
              </a:prstGeom>
              <a:blipFill>
                <a:blip r:embed="rId17"/>
                <a:stretch>
                  <a:fillRect/>
                </a:stretch>
              </a:blipFill>
            </p:spPr>
            <p:txBody>
              <a:bodyPr/>
              <a:lstStyle/>
              <a:p>
                <a:r>
                  <a:rPr lang="tr-TR">
                    <a:noFill/>
                  </a:rPr>
                  <a:t> </a:t>
                </a:r>
              </a:p>
            </p:txBody>
          </p:sp>
        </mc:Fallback>
      </mc:AlternateContent>
    </p:spTree>
    <p:extLst>
      <p:ext uri="{BB962C8B-B14F-4D97-AF65-F5344CB8AC3E}">
        <p14:creationId xmlns:p14="http://schemas.microsoft.com/office/powerpoint/2010/main" val="1406950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anim calcmode="lin" valueType="num">
                                      <p:cBhvr>
                                        <p:cTn id="30" dur="500" fill="hold"/>
                                        <p:tgtEl>
                                          <p:spTgt spid="25"/>
                                        </p:tgtEl>
                                        <p:attrNameLst>
                                          <p:attrName>ppt_x</p:attrName>
                                        </p:attrNameLst>
                                      </p:cBhvr>
                                      <p:tavLst>
                                        <p:tav tm="0">
                                          <p:val>
                                            <p:strVal val="#ppt_x"/>
                                          </p:val>
                                        </p:tav>
                                        <p:tav tm="100000">
                                          <p:val>
                                            <p:strVal val="#ppt_x"/>
                                          </p:val>
                                        </p:tav>
                                      </p:tavLst>
                                    </p:anim>
                                    <p:anim calcmode="lin" valueType="num">
                                      <p:cBhvr>
                                        <p:cTn id="31" dur="500" fill="hold"/>
                                        <p:tgtEl>
                                          <p:spTgt spid="2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anim calcmode="lin" valueType="num">
                                      <p:cBhvr>
                                        <p:cTn id="42" dur="500" fill="hold"/>
                                        <p:tgtEl>
                                          <p:spTgt spid="26"/>
                                        </p:tgtEl>
                                        <p:attrNameLst>
                                          <p:attrName>ppt_x</p:attrName>
                                        </p:attrNameLst>
                                      </p:cBhvr>
                                      <p:tavLst>
                                        <p:tav tm="0">
                                          <p:val>
                                            <p:strVal val="#ppt_x"/>
                                          </p:val>
                                        </p:tav>
                                        <p:tav tm="100000">
                                          <p:val>
                                            <p:strVal val="#ppt_x"/>
                                          </p:val>
                                        </p:tav>
                                      </p:tavLst>
                                    </p:anim>
                                    <p:anim calcmode="lin" valueType="num">
                                      <p:cBhvr>
                                        <p:cTn id="4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anim calcmode="lin" valueType="num">
                                      <p:cBhvr>
                                        <p:cTn id="49" dur="500" fill="hold"/>
                                        <p:tgtEl>
                                          <p:spTgt spid="5"/>
                                        </p:tgtEl>
                                        <p:attrNameLst>
                                          <p:attrName>ppt_x</p:attrName>
                                        </p:attrNameLst>
                                      </p:cBhvr>
                                      <p:tavLst>
                                        <p:tav tm="0">
                                          <p:val>
                                            <p:strVal val="#ppt_x"/>
                                          </p:val>
                                        </p:tav>
                                        <p:tav tm="100000">
                                          <p:val>
                                            <p:strVal val="#ppt_x"/>
                                          </p:val>
                                        </p:tav>
                                      </p:tavLst>
                                    </p:anim>
                                    <p:anim calcmode="lin" valueType="num">
                                      <p:cBhvr>
                                        <p:cTn id="50"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anim calcmode="lin" valueType="num">
                                      <p:cBhvr>
                                        <p:cTn id="56" dur="500" fill="hold"/>
                                        <p:tgtEl>
                                          <p:spTgt spid="6"/>
                                        </p:tgtEl>
                                        <p:attrNameLst>
                                          <p:attrName>ppt_x</p:attrName>
                                        </p:attrNameLst>
                                      </p:cBhvr>
                                      <p:tavLst>
                                        <p:tav tm="0">
                                          <p:val>
                                            <p:strVal val="#ppt_x"/>
                                          </p:val>
                                        </p:tav>
                                        <p:tav tm="100000">
                                          <p:val>
                                            <p:strVal val="#ppt_x"/>
                                          </p:val>
                                        </p:tav>
                                      </p:tavLst>
                                    </p:anim>
                                    <p:anim calcmode="lin" valueType="num">
                                      <p:cBhvr>
                                        <p:cTn id="5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anim calcmode="lin" valueType="num">
                                      <p:cBhvr>
                                        <p:cTn id="63" dur="500" fill="hold"/>
                                        <p:tgtEl>
                                          <p:spTgt spid="23"/>
                                        </p:tgtEl>
                                        <p:attrNameLst>
                                          <p:attrName>ppt_x</p:attrName>
                                        </p:attrNameLst>
                                      </p:cBhvr>
                                      <p:tavLst>
                                        <p:tav tm="0">
                                          <p:val>
                                            <p:strVal val="#ppt_x"/>
                                          </p:val>
                                        </p:tav>
                                        <p:tav tm="100000">
                                          <p:val>
                                            <p:strVal val="#ppt_x"/>
                                          </p:val>
                                        </p:tav>
                                      </p:tavLst>
                                    </p:anim>
                                    <p:anim calcmode="lin" valueType="num">
                                      <p:cBhvr>
                                        <p:cTn id="6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anim calcmode="lin" valueType="num">
                                      <p:cBhvr>
                                        <p:cTn id="70" dur="500" fill="hold"/>
                                        <p:tgtEl>
                                          <p:spTgt spid="9"/>
                                        </p:tgtEl>
                                        <p:attrNameLst>
                                          <p:attrName>ppt_x</p:attrName>
                                        </p:attrNameLst>
                                      </p:cBhvr>
                                      <p:tavLst>
                                        <p:tav tm="0">
                                          <p:val>
                                            <p:strVal val="#ppt_x"/>
                                          </p:val>
                                        </p:tav>
                                        <p:tav tm="100000">
                                          <p:val>
                                            <p:strVal val="#ppt_x"/>
                                          </p:val>
                                        </p:tav>
                                      </p:tavLst>
                                    </p:anim>
                                    <p:anim calcmode="lin" valueType="num">
                                      <p:cBhvr>
                                        <p:cTn id="71"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anim calcmode="lin" valueType="num">
                                      <p:cBhvr>
                                        <p:cTn id="77" dur="500" fill="hold"/>
                                        <p:tgtEl>
                                          <p:spTgt spid="24"/>
                                        </p:tgtEl>
                                        <p:attrNameLst>
                                          <p:attrName>ppt_x</p:attrName>
                                        </p:attrNameLst>
                                      </p:cBhvr>
                                      <p:tavLst>
                                        <p:tav tm="0">
                                          <p:val>
                                            <p:strVal val="#ppt_x"/>
                                          </p:val>
                                        </p:tav>
                                        <p:tav tm="100000">
                                          <p:val>
                                            <p:strVal val="#ppt_x"/>
                                          </p:val>
                                        </p:tav>
                                      </p:tavLst>
                                    </p:anim>
                                    <p:anim calcmode="lin" valueType="num">
                                      <p:cBhvr>
                                        <p:cTn id="78"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anim calcmode="lin" valueType="num">
                                      <p:cBhvr>
                                        <p:cTn id="84" dur="500" fill="hold"/>
                                        <p:tgtEl>
                                          <p:spTgt spid="10"/>
                                        </p:tgtEl>
                                        <p:attrNameLst>
                                          <p:attrName>ppt_x</p:attrName>
                                        </p:attrNameLst>
                                      </p:cBhvr>
                                      <p:tavLst>
                                        <p:tav tm="0">
                                          <p:val>
                                            <p:strVal val="#ppt_x"/>
                                          </p:val>
                                        </p:tav>
                                        <p:tav tm="100000">
                                          <p:val>
                                            <p:strVal val="#ppt_x"/>
                                          </p:val>
                                        </p:tav>
                                      </p:tavLst>
                                    </p:anim>
                                    <p:anim calcmode="lin" valueType="num">
                                      <p:cBhvr>
                                        <p:cTn id="8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wipe(left)">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anim calcmode="lin" valueType="num">
                                      <p:cBhvr>
                                        <p:cTn id="96" dur="500" fill="hold"/>
                                        <p:tgtEl>
                                          <p:spTgt spid="32"/>
                                        </p:tgtEl>
                                        <p:attrNameLst>
                                          <p:attrName>ppt_x</p:attrName>
                                        </p:attrNameLst>
                                      </p:cBhvr>
                                      <p:tavLst>
                                        <p:tav tm="0">
                                          <p:val>
                                            <p:strVal val="#ppt_x"/>
                                          </p:val>
                                        </p:tav>
                                        <p:tav tm="100000">
                                          <p:val>
                                            <p:strVal val="#ppt_x"/>
                                          </p:val>
                                        </p:tav>
                                      </p:tavLst>
                                    </p:anim>
                                    <p:anim calcmode="lin" valueType="num">
                                      <p:cBhvr>
                                        <p:cTn id="97" dur="500" fill="hold"/>
                                        <p:tgtEl>
                                          <p:spTgt spid="32"/>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fade">
                                      <p:cBhvr>
                                        <p:cTn id="100" dur="500"/>
                                        <p:tgtEl>
                                          <p:spTgt spid="28"/>
                                        </p:tgtEl>
                                      </p:cBhvr>
                                    </p:animEffect>
                                    <p:anim calcmode="lin" valueType="num">
                                      <p:cBhvr>
                                        <p:cTn id="101" dur="500" fill="hold"/>
                                        <p:tgtEl>
                                          <p:spTgt spid="28"/>
                                        </p:tgtEl>
                                        <p:attrNameLst>
                                          <p:attrName>ppt_x</p:attrName>
                                        </p:attrNameLst>
                                      </p:cBhvr>
                                      <p:tavLst>
                                        <p:tav tm="0">
                                          <p:val>
                                            <p:strVal val="#ppt_x"/>
                                          </p:val>
                                        </p:tav>
                                        <p:tav tm="100000">
                                          <p:val>
                                            <p:strVal val="#ppt_x"/>
                                          </p:val>
                                        </p:tav>
                                      </p:tavLst>
                                    </p:anim>
                                    <p:anim calcmode="lin" valueType="num">
                                      <p:cBhvr>
                                        <p:cTn id="102"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500"/>
                                        <p:tgtEl>
                                          <p:spTgt spid="30"/>
                                        </p:tgtEl>
                                      </p:cBhvr>
                                    </p:animEffect>
                                    <p:anim calcmode="lin" valueType="num">
                                      <p:cBhvr>
                                        <p:cTn id="108" dur="500" fill="hold"/>
                                        <p:tgtEl>
                                          <p:spTgt spid="30"/>
                                        </p:tgtEl>
                                        <p:attrNameLst>
                                          <p:attrName>ppt_x</p:attrName>
                                        </p:attrNameLst>
                                      </p:cBhvr>
                                      <p:tavLst>
                                        <p:tav tm="0">
                                          <p:val>
                                            <p:strVal val="#ppt_x"/>
                                          </p:val>
                                        </p:tav>
                                        <p:tav tm="100000">
                                          <p:val>
                                            <p:strVal val="#ppt_x"/>
                                          </p:val>
                                        </p:tav>
                                      </p:tavLst>
                                    </p:anim>
                                    <p:anim calcmode="lin" valueType="num">
                                      <p:cBhvr>
                                        <p:cTn id="109" dur="500" fill="hold"/>
                                        <p:tgtEl>
                                          <p:spTgt spid="30"/>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fade">
                                      <p:cBhvr>
                                        <p:cTn id="112" dur="500"/>
                                        <p:tgtEl>
                                          <p:spTgt spid="34"/>
                                        </p:tgtEl>
                                      </p:cBhvr>
                                    </p:animEffect>
                                    <p:anim calcmode="lin" valueType="num">
                                      <p:cBhvr>
                                        <p:cTn id="113" dur="500" fill="hold"/>
                                        <p:tgtEl>
                                          <p:spTgt spid="34"/>
                                        </p:tgtEl>
                                        <p:attrNameLst>
                                          <p:attrName>ppt_x</p:attrName>
                                        </p:attrNameLst>
                                      </p:cBhvr>
                                      <p:tavLst>
                                        <p:tav tm="0">
                                          <p:val>
                                            <p:strVal val="#ppt_x"/>
                                          </p:val>
                                        </p:tav>
                                        <p:tav tm="100000">
                                          <p:val>
                                            <p:strVal val="#ppt_x"/>
                                          </p:val>
                                        </p:tav>
                                      </p:tavLst>
                                    </p:anim>
                                    <p:anim calcmode="lin" valueType="num">
                                      <p:cBhvr>
                                        <p:cTn id="114"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fade">
                                      <p:cBhvr>
                                        <p:cTn id="119" dur="500"/>
                                        <p:tgtEl>
                                          <p:spTgt spid="35"/>
                                        </p:tgtEl>
                                      </p:cBhvr>
                                    </p:animEffect>
                                    <p:anim calcmode="lin" valueType="num">
                                      <p:cBhvr>
                                        <p:cTn id="120" dur="500" fill="hold"/>
                                        <p:tgtEl>
                                          <p:spTgt spid="35"/>
                                        </p:tgtEl>
                                        <p:attrNameLst>
                                          <p:attrName>ppt_x</p:attrName>
                                        </p:attrNameLst>
                                      </p:cBhvr>
                                      <p:tavLst>
                                        <p:tav tm="0">
                                          <p:val>
                                            <p:strVal val="#ppt_x"/>
                                          </p:val>
                                        </p:tav>
                                        <p:tav tm="100000">
                                          <p:val>
                                            <p:strVal val="#ppt_x"/>
                                          </p:val>
                                        </p:tav>
                                      </p:tavLst>
                                    </p:anim>
                                    <p:anim calcmode="lin" valueType="num">
                                      <p:cBhvr>
                                        <p:cTn id="121" dur="500" fill="hold"/>
                                        <p:tgtEl>
                                          <p:spTgt spid="35"/>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anim calcmode="lin" valueType="num">
                                      <p:cBhvr>
                                        <p:cTn id="125" dur="500" fill="hold"/>
                                        <p:tgtEl>
                                          <p:spTgt spid="31"/>
                                        </p:tgtEl>
                                        <p:attrNameLst>
                                          <p:attrName>ppt_x</p:attrName>
                                        </p:attrNameLst>
                                      </p:cBhvr>
                                      <p:tavLst>
                                        <p:tav tm="0">
                                          <p:val>
                                            <p:strVal val="#ppt_x"/>
                                          </p:val>
                                        </p:tav>
                                        <p:tav tm="100000">
                                          <p:val>
                                            <p:strVal val="#ppt_x"/>
                                          </p:val>
                                        </p:tav>
                                      </p:tavLst>
                                    </p:anim>
                                    <p:anim calcmode="lin" valueType="num">
                                      <p:cBhvr>
                                        <p:cTn id="126"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fade">
                                      <p:cBhvr>
                                        <p:cTn id="131" dur="500"/>
                                        <p:tgtEl>
                                          <p:spTgt spid="33"/>
                                        </p:tgtEl>
                                      </p:cBhvr>
                                    </p:animEffect>
                                    <p:anim calcmode="lin" valueType="num">
                                      <p:cBhvr>
                                        <p:cTn id="132" dur="500" fill="hold"/>
                                        <p:tgtEl>
                                          <p:spTgt spid="33"/>
                                        </p:tgtEl>
                                        <p:attrNameLst>
                                          <p:attrName>ppt_x</p:attrName>
                                        </p:attrNameLst>
                                      </p:cBhvr>
                                      <p:tavLst>
                                        <p:tav tm="0">
                                          <p:val>
                                            <p:strVal val="#ppt_x"/>
                                          </p:val>
                                        </p:tav>
                                        <p:tav tm="100000">
                                          <p:val>
                                            <p:strVal val="#ppt_x"/>
                                          </p:val>
                                        </p:tav>
                                      </p:tavLst>
                                    </p:anim>
                                    <p:anim calcmode="lin" valueType="num">
                                      <p:cBhvr>
                                        <p:cTn id="133" dur="500" fill="hold"/>
                                        <p:tgtEl>
                                          <p:spTgt spid="33"/>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37"/>
                                        </p:tgtEl>
                                        <p:attrNameLst>
                                          <p:attrName>style.visibility</p:attrName>
                                        </p:attrNameLst>
                                      </p:cBhvr>
                                      <p:to>
                                        <p:strVal val="visible"/>
                                      </p:to>
                                    </p:set>
                                    <p:animEffect transition="in" filter="fade">
                                      <p:cBhvr>
                                        <p:cTn id="136" dur="500"/>
                                        <p:tgtEl>
                                          <p:spTgt spid="37"/>
                                        </p:tgtEl>
                                      </p:cBhvr>
                                    </p:animEffect>
                                    <p:anim calcmode="lin" valueType="num">
                                      <p:cBhvr>
                                        <p:cTn id="137" dur="500" fill="hold"/>
                                        <p:tgtEl>
                                          <p:spTgt spid="37"/>
                                        </p:tgtEl>
                                        <p:attrNameLst>
                                          <p:attrName>ppt_x</p:attrName>
                                        </p:attrNameLst>
                                      </p:cBhvr>
                                      <p:tavLst>
                                        <p:tav tm="0">
                                          <p:val>
                                            <p:strVal val="#ppt_x"/>
                                          </p:val>
                                        </p:tav>
                                        <p:tav tm="100000">
                                          <p:val>
                                            <p:strVal val="#ppt_x"/>
                                          </p:val>
                                        </p:tav>
                                      </p:tavLst>
                                    </p:anim>
                                    <p:anim calcmode="lin" valueType="num">
                                      <p:cBhvr>
                                        <p:cTn id="138"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2" grpId="0"/>
      <p:bldP spid="22" grpId="0"/>
      <p:bldP spid="5" grpId="0"/>
      <p:bldP spid="23" grpId="0"/>
      <p:bldP spid="24" grpId="0"/>
      <p:bldP spid="26" grpId="0"/>
      <p:bldP spid="28" grpId="0"/>
      <p:bldP spid="30" grpId="0"/>
      <p:bldP spid="31" grpId="0"/>
      <p:bldP spid="32" grpId="0"/>
      <p:bldP spid="34" grpId="0"/>
      <p:bldP spid="35" grpId="0"/>
      <p:bldP spid="36" grpId="0"/>
      <p:bldP spid="33" grpId="0" animBg="1"/>
      <p:bldP spid="37" grpId="0"/>
      <p:bldP spid="6" grpId="0"/>
      <p:bldP spid="9" grpId="0"/>
      <p:bldP spid="10"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6"/>
          <p:cNvSpPr>
            <a:spLocks noGrp="1"/>
          </p:cNvSpPr>
          <p:nvPr>
            <p:ph type="ftr" sz="quarter" idx="11"/>
          </p:nvPr>
        </p:nvSpPr>
        <p:spPr/>
        <p:txBody>
          <a:bodyPr/>
          <a:lstStyle/>
          <a:p>
            <a:r>
              <a:rPr lang="tr-TR"/>
              <a:t>Mühendislik Mekaniği</a:t>
            </a:r>
          </a:p>
        </p:txBody>
      </p:sp>
      <p:sp>
        <p:nvSpPr>
          <p:cNvPr id="9" name="Slayt Numarası Yer Tutucusu 8"/>
          <p:cNvSpPr>
            <a:spLocks noGrp="1"/>
          </p:cNvSpPr>
          <p:nvPr>
            <p:ph type="sldNum" sz="quarter" idx="12"/>
          </p:nvPr>
        </p:nvSpPr>
        <p:spPr/>
        <p:txBody>
          <a:bodyPr/>
          <a:lstStyle/>
          <a:p>
            <a:fld id="{60FF87A7-9A7A-4B3D-9625-8440EC4947F9}" type="slidenum">
              <a:rPr lang="tr-TR" smtClean="0"/>
              <a:pPr/>
              <a:t>169</a:t>
            </a:fld>
            <a:endParaRPr lang="tr-TR"/>
          </a:p>
        </p:txBody>
      </p:sp>
      <p:grpSp>
        <p:nvGrpSpPr>
          <p:cNvPr id="6" name="Grup 5"/>
          <p:cNvGrpSpPr/>
          <p:nvPr/>
        </p:nvGrpSpPr>
        <p:grpSpPr>
          <a:xfrm>
            <a:off x="1657350" y="2132856"/>
            <a:ext cx="6264696" cy="3528392"/>
            <a:chOff x="739526" y="179837"/>
            <a:chExt cx="6949877" cy="4113259"/>
          </a:xfrm>
        </p:grpSpPr>
        <p:pic>
          <p:nvPicPr>
            <p:cNvPr id="4" name="Resim 3"/>
            <p:cNvPicPr>
              <a:picLocks noChangeAspect="1"/>
            </p:cNvPicPr>
            <p:nvPr/>
          </p:nvPicPr>
          <p:blipFill>
            <a:blip r:embed="rId2"/>
            <a:stretch>
              <a:fillRect/>
            </a:stretch>
          </p:blipFill>
          <p:spPr>
            <a:xfrm>
              <a:off x="739526" y="188640"/>
              <a:ext cx="3267075" cy="1905000"/>
            </a:xfrm>
            <a:prstGeom prst="rect">
              <a:avLst/>
            </a:prstGeom>
          </p:spPr>
        </p:pic>
        <p:pic>
          <p:nvPicPr>
            <p:cNvPr id="5" name="Resim 4"/>
            <p:cNvPicPr>
              <a:picLocks noChangeAspect="1"/>
            </p:cNvPicPr>
            <p:nvPr/>
          </p:nvPicPr>
          <p:blipFill>
            <a:blip r:embed="rId2"/>
            <a:stretch>
              <a:fillRect/>
            </a:stretch>
          </p:blipFill>
          <p:spPr>
            <a:xfrm flipH="1">
              <a:off x="3988792" y="179837"/>
              <a:ext cx="3700611" cy="1905000"/>
            </a:xfrm>
            <a:prstGeom prst="rect">
              <a:avLst/>
            </a:prstGeom>
          </p:spPr>
        </p:pic>
        <p:pic>
          <p:nvPicPr>
            <p:cNvPr id="95234" name="Picture 2" descr="kalem ile ilgili gÃ¶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l="46871" t="10584" r="47081" b="6256"/>
            <a:stretch/>
          </p:blipFill>
          <p:spPr bwMode="auto">
            <a:xfrm>
              <a:off x="3862585" y="332656"/>
              <a:ext cx="288032" cy="396044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Metin kutusu 7"/>
          <p:cNvSpPr txBox="1"/>
          <p:nvPr/>
        </p:nvSpPr>
        <p:spPr>
          <a:xfrm>
            <a:off x="564234" y="999645"/>
            <a:ext cx="8553193" cy="646331"/>
          </a:xfrm>
          <a:prstGeom prst="rect">
            <a:avLst/>
          </a:prstGeom>
          <a:noFill/>
        </p:spPr>
        <p:txBody>
          <a:bodyPr wrap="square" rtlCol="0">
            <a:spAutoFit/>
          </a:bodyPr>
          <a:lstStyle/>
          <a:p>
            <a:r>
              <a:rPr lang="tr-TR" dirty="0"/>
              <a:t>Bir kalemi iki elinizin işaret parmaklarıyla şekildeki gibi bastırarak dengede tutabiliriz.</a:t>
            </a:r>
          </a:p>
          <a:p>
            <a:r>
              <a:rPr lang="tr-TR" dirty="0"/>
              <a:t>Kalem dengede olduğuna göre, 3 denge denklemi de sağlanmalıdır:</a:t>
            </a:r>
          </a:p>
        </p:txBody>
      </p:sp>
      <p:sp>
        <p:nvSpPr>
          <p:cNvPr id="18" name="Metin kutusu 17"/>
          <p:cNvSpPr txBox="1"/>
          <p:nvPr/>
        </p:nvSpPr>
        <p:spPr>
          <a:xfrm>
            <a:off x="179512" y="373652"/>
            <a:ext cx="8553193" cy="369332"/>
          </a:xfrm>
          <a:prstGeom prst="rect">
            <a:avLst/>
          </a:prstGeom>
          <a:noFill/>
        </p:spPr>
        <p:txBody>
          <a:bodyPr wrap="square" rtlCol="0">
            <a:spAutoFit/>
          </a:bodyPr>
          <a:lstStyle/>
          <a:p>
            <a:r>
              <a:rPr lang="tr-TR" b="1" dirty="0">
                <a:solidFill>
                  <a:srgbClr val="FF0000"/>
                </a:solidFill>
                <a:effectLst>
                  <a:outerShdw blurRad="38100" dist="38100" dir="2700000" algn="tl">
                    <a:srgbClr val="000000">
                      <a:alpha val="43137"/>
                    </a:srgbClr>
                  </a:outerShdw>
                </a:effectLst>
              </a:rPr>
              <a:t>3.10. Sürtünme</a:t>
            </a:r>
          </a:p>
        </p:txBody>
      </p:sp>
    </p:spTree>
    <p:extLst>
      <p:ext uri="{BB962C8B-B14F-4D97-AF65-F5344CB8AC3E}">
        <p14:creationId xmlns:p14="http://schemas.microsoft.com/office/powerpoint/2010/main" val="2654384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FDD68E-71F7-F492-51DA-22AD3F31BEF4}"/>
              </a:ext>
            </a:extLst>
          </p:cNvPr>
          <p:cNvSpPr>
            <a:spLocks noGrp="1"/>
          </p:cNvSpPr>
          <p:nvPr>
            <p:ph type="title"/>
          </p:nvPr>
        </p:nvSpPr>
        <p:spPr/>
        <p:txBody>
          <a:bodyPr/>
          <a:lstStyle/>
          <a:p>
            <a:r>
              <a:rPr lang="tr-TR" b="1" dirty="0">
                <a:solidFill>
                  <a:srgbClr val="FF0000"/>
                </a:solidFill>
              </a:rPr>
              <a:t>Temel Kavramlar</a:t>
            </a:r>
            <a:endParaRPr lang="tr-TR" dirty="0"/>
          </a:p>
        </p:txBody>
      </p:sp>
      <p:sp>
        <p:nvSpPr>
          <p:cNvPr id="5" name="Alt Bilgi Yer Tutucusu 4">
            <a:extLst>
              <a:ext uri="{FF2B5EF4-FFF2-40B4-BE49-F238E27FC236}">
                <a16:creationId xmlns:a16="http://schemas.microsoft.com/office/drawing/2014/main" id="{342494A8-9F19-4AC9-5914-ED6BE3C2A2CA}"/>
              </a:ext>
            </a:extLst>
          </p:cNvPr>
          <p:cNvSpPr>
            <a:spLocks noGrp="1"/>
          </p:cNvSpPr>
          <p:nvPr>
            <p:ph type="ftr" sz="quarter" idx="11"/>
          </p:nvPr>
        </p:nvSpPr>
        <p:spPr/>
        <p:txBody>
          <a:bodyPr/>
          <a:lstStyle/>
          <a:p>
            <a:r>
              <a:rPr lang="tr-TR"/>
              <a:t>Mühendislik Mekaniği</a:t>
            </a:r>
          </a:p>
        </p:txBody>
      </p:sp>
      <p:sp>
        <p:nvSpPr>
          <p:cNvPr id="6" name="Slayt Numarası Yer Tutucusu 5">
            <a:extLst>
              <a:ext uri="{FF2B5EF4-FFF2-40B4-BE49-F238E27FC236}">
                <a16:creationId xmlns:a16="http://schemas.microsoft.com/office/drawing/2014/main" id="{3077DA16-01E8-8049-B81A-D5EC23EECB42}"/>
              </a:ext>
            </a:extLst>
          </p:cNvPr>
          <p:cNvSpPr>
            <a:spLocks noGrp="1"/>
          </p:cNvSpPr>
          <p:nvPr>
            <p:ph type="sldNum" sz="quarter" idx="12"/>
          </p:nvPr>
        </p:nvSpPr>
        <p:spPr/>
        <p:txBody>
          <a:bodyPr/>
          <a:lstStyle/>
          <a:p>
            <a:fld id="{60FF87A7-9A7A-4B3D-9625-8440EC4947F9}" type="slidenum">
              <a:rPr lang="tr-TR" smtClean="0"/>
              <a:pPr/>
              <a:t>17</a:t>
            </a:fld>
            <a:endParaRPr lang="tr-TR"/>
          </a:p>
        </p:txBody>
      </p:sp>
      <p:pic>
        <p:nvPicPr>
          <p:cNvPr id="1037" name="Picture 13" descr="Photo by karikaturlubisey on February 03, 2023. Fotoğraf açıklaması yok..">
            <a:extLst>
              <a:ext uri="{FF2B5EF4-FFF2-40B4-BE49-F238E27FC236}">
                <a16:creationId xmlns:a16="http://schemas.microsoft.com/office/drawing/2014/main" id="{DFA8C183-4E5E-AB23-CDE9-0977E6EEAB5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0000"/>
                    </a14:imgEffect>
                    <a14:imgEffect>
                      <a14:colorTemperature colorTemp="6621"/>
                    </a14:imgEffect>
                    <a14:imgEffect>
                      <a14:saturation sat="188000"/>
                    </a14:imgEffect>
                    <a14:imgEffect>
                      <a14:brightnessContrast bright="5000" contrast="15000"/>
                    </a14:imgEffect>
                  </a14:imgLayer>
                </a14:imgProps>
              </a:ext>
              <a:ext uri="{28A0092B-C50C-407E-A947-70E740481C1C}">
                <a14:useLocalDpi xmlns:a14="http://schemas.microsoft.com/office/drawing/2010/main" val="0"/>
              </a:ext>
            </a:extLst>
          </a:blip>
          <a:srcRect l="2625" t="20916" r="2351" b="20201"/>
          <a:stretch/>
        </p:blipFill>
        <p:spPr bwMode="auto">
          <a:xfrm>
            <a:off x="1235149" y="1844824"/>
            <a:ext cx="6892220" cy="4270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18932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170</a:t>
            </a:fld>
            <a:endParaRPr lang="tr-TR"/>
          </a:p>
        </p:txBody>
      </p:sp>
      <mc:AlternateContent xmlns:mc="http://schemas.openxmlformats.org/markup-compatibility/2006" xmlns:a14="http://schemas.microsoft.com/office/drawing/2010/main">
        <mc:Choice Requires="a14">
          <p:sp>
            <p:nvSpPr>
              <p:cNvPr id="20" name="Metin kutusu 19"/>
              <p:cNvSpPr txBox="1"/>
              <p:nvPr/>
            </p:nvSpPr>
            <p:spPr>
              <a:xfrm>
                <a:off x="479358" y="5392017"/>
                <a:ext cx="2238946" cy="596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b="0" i="1" smtClean="0">
                              <a:latin typeface="Cambria Math" panose="02040503050406030204" pitchFamily="18" charset="0"/>
                              <a:ea typeface="Cambria Math" panose="02040503050406030204" pitchFamily="18" charset="0"/>
                            </a:rPr>
                          </m:ctrlPr>
                        </m:naryPr>
                        <m:sub/>
                        <m:sup/>
                        <m:e>
                          <m:sSub>
                            <m:sSubPr>
                              <m:ctrlPr>
                                <a:rPr lang="tr-TR" sz="1600" b="0" i="1" smtClean="0">
                                  <a:latin typeface="Cambria Math" panose="02040503050406030204" pitchFamily="18" charset="0"/>
                                  <a:ea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𝐹</m:t>
                              </m:r>
                            </m:e>
                            <m:sub>
                              <m:r>
                                <a:rPr lang="tr-TR" sz="1600" b="0" i="1" smtClean="0">
                                  <a:latin typeface="Cambria Math" panose="02040503050406030204" pitchFamily="18" charset="0"/>
                                  <a:ea typeface="Cambria Math" panose="02040503050406030204" pitchFamily="18" charset="0"/>
                                </a:rPr>
                                <m:t>𝑦</m:t>
                              </m:r>
                            </m:sub>
                          </m:sSub>
                        </m:e>
                      </m:nary>
                      <m:r>
                        <a:rPr lang="tr-TR" sz="1600" b="0" i="1" smtClean="0">
                          <a:latin typeface="Cambria Math" panose="02040503050406030204" pitchFamily="18" charset="0"/>
                          <a:ea typeface="Cambria Math" panose="02040503050406030204" pitchFamily="18" charset="0"/>
                        </a:rPr>
                        <m:t>=0→     ?−</m:t>
                      </m:r>
                      <m:r>
                        <a:rPr lang="tr-TR" sz="1600" b="0" i="1" smtClean="0">
                          <a:latin typeface="Cambria Math" panose="02040503050406030204" pitchFamily="18" charset="0"/>
                          <a:ea typeface="Cambria Math" panose="02040503050406030204" pitchFamily="18" charset="0"/>
                        </a:rPr>
                        <m:t>𝑊</m:t>
                      </m:r>
                      <m:r>
                        <a:rPr lang="tr-TR" sz="1600" b="0" i="1" smtClean="0">
                          <a:latin typeface="Cambria Math" panose="02040503050406030204" pitchFamily="18" charset="0"/>
                          <a:ea typeface="Cambria Math" panose="02040503050406030204" pitchFamily="18" charset="0"/>
                        </a:rPr>
                        <m:t>=0</m:t>
                      </m:r>
                    </m:oMath>
                  </m:oMathPara>
                </a14:m>
                <a:endParaRPr lang="tr-TR" sz="1600" dirty="0"/>
              </a:p>
            </p:txBody>
          </p:sp>
        </mc:Choice>
        <mc:Fallback xmlns="">
          <p:sp>
            <p:nvSpPr>
              <p:cNvPr id="20" name="Metin kutusu 19"/>
              <p:cNvSpPr txBox="1">
                <a:spLocks noRot="1" noChangeAspect="1" noMove="1" noResize="1" noEditPoints="1" noAdjustHandles="1" noChangeArrowheads="1" noChangeShapeType="1" noTextEdit="1"/>
              </p:cNvSpPr>
              <p:nvPr/>
            </p:nvSpPr>
            <p:spPr>
              <a:xfrm>
                <a:off x="479358" y="5392017"/>
                <a:ext cx="2238946" cy="596253"/>
              </a:xfrm>
              <a:prstGeom prst="rect">
                <a:avLst/>
              </a:prstGeom>
              <a:blipFill>
                <a:blip r:embed="rId2"/>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1" name="Metin kutusu 20"/>
              <p:cNvSpPr txBox="1"/>
              <p:nvPr/>
            </p:nvSpPr>
            <p:spPr>
              <a:xfrm>
                <a:off x="479358" y="4202001"/>
                <a:ext cx="2143728" cy="596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b="0" i="1" smtClean="0">
                              <a:latin typeface="Cambria Math" panose="02040503050406030204" pitchFamily="18" charset="0"/>
                              <a:ea typeface="Cambria Math" panose="02040503050406030204" pitchFamily="18" charset="0"/>
                            </a:rPr>
                          </m:ctrlPr>
                        </m:naryPr>
                        <m:sub/>
                        <m:sup/>
                        <m:e>
                          <m:sSub>
                            <m:sSubPr>
                              <m:ctrlPr>
                                <a:rPr lang="tr-TR" sz="1600" b="0" i="1" smtClean="0">
                                  <a:latin typeface="Cambria Math" panose="02040503050406030204" pitchFamily="18" charset="0"/>
                                  <a:ea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𝐹</m:t>
                              </m:r>
                            </m:e>
                            <m:sub>
                              <m:r>
                                <a:rPr lang="tr-TR" sz="1600" b="0" i="1" smtClean="0">
                                  <a:latin typeface="Cambria Math" panose="02040503050406030204" pitchFamily="18" charset="0"/>
                                  <a:ea typeface="Cambria Math" panose="02040503050406030204" pitchFamily="18" charset="0"/>
                                </a:rPr>
                                <m:t>𝑥</m:t>
                              </m:r>
                            </m:sub>
                          </m:sSub>
                          <m:r>
                            <a:rPr lang="tr-TR" sz="1600" b="0" i="1" smtClean="0">
                              <a:latin typeface="Cambria Math" panose="02040503050406030204" pitchFamily="18" charset="0"/>
                              <a:ea typeface="Cambria Math" panose="02040503050406030204" pitchFamily="18" charset="0"/>
                            </a:rPr>
                            <m:t>=0→</m:t>
                          </m:r>
                          <m:r>
                            <a:rPr lang="tr-TR" sz="1600" b="0" i="1" smtClean="0">
                              <a:latin typeface="Cambria Math" panose="02040503050406030204" pitchFamily="18" charset="0"/>
                              <a:ea typeface="Cambria Math" panose="02040503050406030204" pitchFamily="18" charset="0"/>
                            </a:rPr>
                            <m:t>𝑁</m:t>
                          </m:r>
                          <m:r>
                            <a:rPr lang="tr-TR" sz="1600" b="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𝑁</m:t>
                          </m:r>
                          <m:r>
                            <a:rPr lang="tr-TR" sz="1600" b="0" i="1" smtClean="0">
                              <a:latin typeface="Cambria Math" panose="02040503050406030204" pitchFamily="18" charset="0"/>
                              <a:ea typeface="Cambria Math" panose="02040503050406030204" pitchFamily="18" charset="0"/>
                            </a:rPr>
                            <m:t>=0</m:t>
                          </m:r>
                        </m:e>
                      </m:nary>
                    </m:oMath>
                  </m:oMathPara>
                </a14:m>
                <a:endParaRPr lang="tr-TR" sz="1600" dirty="0"/>
              </a:p>
            </p:txBody>
          </p:sp>
        </mc:Choice>
        <mc:Fallback xmlns="">
          <p:sp>
            <p:nvSpPr>
              <p:cNvPr id="21" name="Metin kutusu 20"/>
              <p:cNvSpPr txBox="1">
                <a:spLocks noRot="1" noChangeAspect="1" noMove="1" noResize="1" noEditPoints="1" noAdjustHandles="1" noChangeArrowheads="1" noChangeShapeType="1" noTextEdit="1"/>
              </p:cNvSpPr>
              <p:nvPr/>
            </p:nvSpPr>
            <p:spPr>
              <a:xfrm>
                <a:off x="479358" y="4202001"/>
                <a:ext cx="2143728" cy="596253"/>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2" name="Metin kutusu 21"/>
              <p:cNvSpPr txBox="1"/>
              <p:nvPr/>
            </p:nvSpPr>
            <p:spPr>
              <a:xfrm>
                <a:off x="479358" y="4788830"/>
                <a:ext cx="996298" cy="596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b="0" i="1" smtClean="0">
                              <a:latin typeface="Cambria Math" panose="02040503050406030204" pitchFamily="18" charset="0"/>
                              <a:ea typeface="Cambria Math" panose="02040503050406030204" pitchFamily="18" charset="0"/>
                            </a:rPr>
                          </m:ctrlPr>
                        </m:naryPr>
                        <m:sub/>
                        <m:sup/>
                        <m:e>
                          <m:sSub>
                            <m:sSubPr>
                              <m:ctrlPr>
                                <a:rPr lang="tr-TR" sz="1600" b="0" i="1" smtClean="0">
                                  <a:latin typeface="Cambria Math" panose="02040503050406030204" pitchFamily="18" charset="0"/>
                                  <a:ea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𝑀</m:t>
                              </m:r>
                            </m:e>
                            <m:sub>
                              <m:r>
                                <a:rPr lang="tr-TR" sz="1600" b="0" i="1" smtClean="0">
                                  <a:latin typeface="Cambria Math" panose="02040503050406030204" pitchFamily="18" charset="0"/>
                                  <a:ea typeface="Cambria Math" panose="02040503050406030204" pitchFamily="18" charset="0"/>
                                </a:rPr>
                                <m:t>𝐴</m:t>
                              </m:r>
                            </m:sub>
                          </m:sSub>
                          <m:r>
                            <a:rPr lang="tr-TR" sz="1600" b="0" i="1" smtClean="0">
                              <a:latin typeface="Cambria Math" panose="02040503050406030204" pitchFamily="18" charset="0"/>
                              <a:ea typeface="Cambria Math" panose="02040503050406030204" pitchFamily="18" charset="0"/>
                            </a:rPr>
                            <m:t>=0</m:t>
                          </m:r>
                        </m:e>
                      </m:nary>
                    </m:oMath>
                  </m:oMathPara>
                </a14:m>
                <a:endParaRPr lang="tr-TR" sz="1600" dirty="0"/>
              </a:p>
            </p:txBody>
          </p:sp>
        </mc:Choice>
        <mc:Fallback xmlns="">
          <p:sp>
            <p:nvSpPr>
              <p:cNvPr id="22" name="Metin kutusu 21"/>
              <p:cNvSpPr txBox="1">
                <a:spLocks noRot="1" noChangeAspect="1" noMove="1" noResize="1" noEditPoints="1" noAdjustHandles="1" noChangeArrowheads="1" noChangeShapeType="1" noTextEdit="1"/>
              </p:cNvSpPr>
              <p:nvPr/>
            </p:nvSpPr>
            <p:spPr>
              <a:xfrm>
                <a:off x="479358" y="4788830"/>
                <a:ext cx="996298" cy="596253"/>
              </a:xfrm>
              <a:prstGeom prst="rect">
                <a:avLst/>
              </a:prstGeom>
              <a:blipFill>
                <a:blip r:embed="rId4"/>
                <a:stretch>
                  <a:fillRect/>
                </a:stretch>
              </a:blipFill>
            </p:spPr>
            <p:txBody>
              <a:bodyPr/>
              <a:lstStyle/>
              <a:p>
                <a:r>
                  <a:rPr lang="tr-TR">
                    <a:noFill/>
                  </a:rPr>
                  <a:t> </a:t>
                </a:r>
              </a:p>
            </p:txBody>
          </p:sp>
        </mc:Fallback>
      </mc:AlternateContent>
      <p:sp>
        <p:nvSpPr>
          <p:cNvPr id="17" name="Metin kutusu 16"/>
          <p:cNvSpPr txBox="1"/>
          <p:nvPr/>
        </p:nvSpPr>
        <p:spPr>
          <a:xfrm>
            <a:off x="1597755" y="4817632"/>
            <a:ext cx="5566314" cy="523220"/>
          </a:xfrm>
          <a:prstGeom prst="rect">
            <a:avLst/>
          </a:prstGeom>
          <a:noFill/>
        </p:spPr>
        <p:txBody>
          <a:bodyPr wrap="square" rtlCol="0">
            <a:spAutoFit/>
          </a:bodyPr>
          <a:lstStyle/>
          <a:p>
            <a:r>
              <a:rPr lang="tr-TR" sz="1400" dirty="0"/>
              <a:t>(tüm kuvvetler zaten A noktasından geçtiği için hepsinin momenti sıfırdır. </a:t>
            </a:r>
          </a:p>
          <a:p>
            <a:r>
              <a:rPr lang="tr-TR" sz="1400" dirty="0"/>
              <a:t>Moment denklemini yazmaya gerek kalmaz. Bknz.3.9)</a:t>
            </a:r>
          </a:p>
        </p:txBody>
      </p:sp>
      <p:sp>
        <p:nvSpPr>
          <p:cNvPr id="25" name="Metin kutusu 24"/>
          <p:cNvSpPr txBox="1"/>
          <p:nvPr/>
        </p:nvSpPr>
        <p:spPr>
          <a:xfrm>
            <a:off x="2953978" y="5506792"/>
            <a:ext cx="2729892" cy="307777"/>
          </a:xfrm>
          <a:prstGeom prst="rect">
            <a:avLst/>
          </a:prstGeom>
          <a:noFill/>
        </p:spPr>
        <p:txBody>
          <a:bodyPr wrap="square" rtlCol="0">
            <a:spAutoFit/>
          </a:bodyPr>
          <a:lstStyle/>
          <a:p>
            <a:r>
              <a:rPr lang="tr-TR" sz="1400" dirty="0"/>
              <a:t>(Soru:   </a:t>
            </a:r>
            <a:r>
              <a:rPr lang="tr-TR" sz="1400" dirty="0" err="1"/>
              <a:t>W’yi</a:t>
            </a:r>
            <a:r>
              <a:rPr lang="tr-TR" sz="1400" dirty="0"/>
              <a:t> dengeleyen nedir?)</a:t>
            </a:r>
          </a:p>
        </p:txBody>
      </p:sp>
      <p:grpSp>
        <p:nvGrpSpPr>
          <p:cNvPr id="31" name="Grup 30"/>
          <p:cNvGrpSpPr/>
          <p:nvPr/>
        </p:nvGrpSpPr>
        <p:grpSpPr>
          <a:xfrm>
            <a:off x="1475656" y="548680"/>
            <a:ext cx="6264696" cy="3528392"/>
            <a:chOff x="1115616" y="1098719"/>
            <a:chExt cx="6264696" cy="3528392"/>
          </a:xfrm>
        </p:grpSpPr>
        <p:grpSp>
          <p:nvGrpSpPr>
            <p:cNvPr id="12" name="Grup 11"/>
            <p:cNvGrpSpPr/>
            <p:nvPr/>
          </p:nvGrpSpPr>
          <p:grpSpPr>
            <a:xfrm>
              <a:off x="1115616" y="1098719"/>
              <a:ext cx="6264696" cy="3528392"/>
              <a:chOff x="739526" y="179837"/>
              <a:chExt cx="6949877" cy="4113259"/>
            </a:xfrm>
          </p:grpSpPr>
          <p:pic>
            <p:nvPicPr>
              <p:cNvPr id="13" name="Resim 12"/>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sharpenSoften amount="3000"/>
                        </a14:imgEffect>
                        <a14:imgEffect>
                          <a14:colorTemperature colorTemp="6313"/>
                        </a14:imgEffect>
                        <a14:imgEffect>
                          <a14:saturation sat="0"/>
                        </a14:imgEffect>
                      </a14:imgLayer>
                    </a14:imgProps>
                  </a:ext>
                </a:extLst>
              </a:blip>
              <a:stretch>
                <a:fillRect/>
              </a:stretch>
            </p:blipFill>
            <p:spPr>
              <a:xfrm>
                <a:off x="739526" y="188640"/>
                <a:ext cx="3267075" cy="1905000"/>
              </a:xfrm>
              <a:prstGeom prst="rect">
                <a:avLst/>
              </a:prstGeom>
            </p:spPr>
          </p:pic>
          <p:pic>
            <p:nvPicPr>
              <p:cNvPr id="14" name="Resim 13"/>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6">
                        <a14:imgEffect>
                          <a14:colorTemperature colorTemp="6400"/>
                        </a14:imgEffect>
                        <a14:imgEffect>
                          <a14:saturation sat="0"/>
                        </a14:imgEffect>
                      </a14:imgLayer>
                    </a14:imgProps>
                  </a:ext>
                </a:extLst>
              </a:blip>
              <a:stretch>
                <a:fillRect/>
              </a:stretch>
            </p:blipFill>
            <p:spPr>
              <a:xfrm flipH="1">
                <a:off x="3988792" y="179837"/>
                <a:ext cx="3700611" cy="1905000"/>
              </a:xfrm>
              <a:prstGeom prst="rect">
                <a:avLst/>
              </a:prstGeom>
            </p:spPr>
          </p:pic>
          <p:pic>
            <p:nvPicPr>
              <p:cNvPr id="15" name="Picture 2" descr="kalem ile ilgili gÃ¶rsel sonucu"/>
              <p:cNvPicPr>
                <a:picLocks noChangeAspect="1" noChangeArrowheads="1"/>
              </p:cNvPicPr>
              <p:nvPr/>
            </p:nvPicPr>
            <p:blipFill rotWithShape="1">
              <a:blip r:embed="rId8">
                <a:extLst>
                  <a:ext uri="{28A0092B-C50C-407E-A947-70E740481C1C}">
                    <a14:useLocalDpi xmlns:a14="http://schemas.microsoft.com/office/drawing/2010/main" val="0"/>
                  </a:ext>
                </a:extLst>
              </a:blip>
              <a:srcRect l="46871" t="10584" r="47081" b="6256"/>
              <a:stretch/>
            </p:blipFill>
            <p:spPr bwMode="auto">
              <a:xfrm>
                <a:off x="3862585" y="332656"/>
                <a:ext cx="288032" cy="396044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Aşağı Ok 8"/>
            <p:cNvSpPr/>
            <p:nvPr/>
          </p:nvSpPr>
          <p:spPr>
            <a:xfrm>
              <a:off x="3936448" y="2580939"/>
              <a:ext cx="248289" cy="81811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Sağ Ok 9"/>
            <p:cNvSpPr/>
            <p:nvPr/>
          </p:nvSpPr>
          <p:spPr>
            <a:xfrm>
              <a:off x="3337086" y="1591798"/>
              <a:ext cx="578205" cy="22213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Sağ Ok 15"/>
            <p:cNvSpPr/>
            <p:nvPr/>
          </p:nvSpPr>
          <p:spPr>
            <a:xfrm rot="10800000">
              <a:off x="4205896" y="1578598"/>
              <a:ext cx="578205" cy="20275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p:cNvSpPr txBox="1"/>
            <p:nvPr/>
          </p:nvSpPr>
          <p:spPr>
            <a:xfrm>
              <a:off x="3863262" y="3427895"/>
              <a:ext cx="394660" cy="369332"/>
            </a:xfrm>
            <a:prstGeom prst="rect">
              <a:avLst/>
            </a:prstGeom>
            <a:noFill/>
          </p:spPr>
          <p:txBody>
            <a:bodyPr wrap="none" rtlCol="0">
              <a:spAutoFit/>
            </a:bodyPr>
            <a:lstStyle/>
            <a:p>
              <a:r>
                <a:rPr lang="tr-TR" b="1" dirty="0">
                  <a:effectLst>
                    <a:outerShdw blurRad="38100" dist="38100" dir="2700000" algn="tl">
                      <a:srgbClr val="000000">
                        <a:alpha val="43137"/>
                      </a:srgbClr>
                    </a:outerShdw>
                  </a:effectLst>
                </a:rPr>
                <a:t>W</a:t>
              </a:r>
            </a:p>
          </p:txBody>
        </p:sp>
        <p:sp>
          <p:nvSpPr>
            <p:cNvPr id="18" name="Metin kutusu 17"/>
            <p:cNvSpPr txBox="1"/>
            <p:nvPr/>
          </p:nvSpPr>
          <p:spPr>
            <a:xfrm>
              <a:off x="3573106" y="1222467"/>
              <a:ext cx="336952" cy="369332"/>
            </a:xfrm>
            <a:prstGeom prst="rect">
              <a:avLst/>
            </a:prstGeom>
            <a:noFill/>
          </p:spPr>
          <p:txBody>
            <a:bodyPr wrap="none" rtlCol="0">
              <a:spAutoFit/>
            </a:bodyPr>
            <a:lstStyle/>
            <a:p>
              <a:r>
                <a:rPr lang="tr-TR" b="1" dirty="0">
                  <a:effectLst>
                    <a:outerShdw blurRad="38100" dist="38100" dir="2700000" algn="tl">
                      <a:srgbClr val="000000">
                        <a:alpha val="43137"/>
                      </a:srgbClr>
                    </a:outerShdw>
                  </a:effectLst>
                </a:rPr>
                <a:t>N</a:t>
              </a:r>
            </a:p>
          </p:txBody>
        </p:sp>
        <p:sp>
          <p:nvSpPr>
            <p:cNvPr id="19" name="Metin kutusu 18"/>
            <p:cNvSpPr txBox="1"/>
            <p:nvPr/>
          </p:nvSpPr>
          <p:spPr>
            <a:xfrm>
              <a:off x="4263910" y="1222467"/>
              <a:ext cx="336952" cy="369332"/>
            </a:xfrm>
            <a:prstGeom prst="rect">
              <a:avLst/>
            </a:prstGeom>
            <a:noFill/>
          </p:spPr>
          <p:txBody>
            <a:bodyPr wrap="none" rtlCol="0">
              <a:spAutoFit/>
            </a:bodyPr>
            <a:lstStyle/>
            <a:p>
              <a:r>
                <a:rPr lang="tr-TR" b="1" dirty="0">
                  <a:effectLst>
                    <a:outerShdw blurRad="38100" dist="38100" dir="2700000" algn="tl">
                      <a:srgbClr val="000000">
                        <a:alpha val="43137"/>
                      </a:srgbClr>
                    </a:outerShdw>
                  </a:effectLst>
                </a:rPr>
                <a:t>N</a:t>
              </a:r>
            </a:p>
          </p:txBody>
        </p:sp>
        <p:sp>
          <p:nvSpPr>
            <p:cNvPr id="26" name="Metin kutusu 25"/>
            <p:cNvSpPr txBox="1"/>
            <p:nvPr/>
          </p:nvSpPr>
          <p:spPr>
            <a:xfrm>
              <a:off x="3909938" y="1493744"/>
              <a:ext cx="324128" cy="369332"/>
            </a:xfrm>
            <a:prstGeom prst="rect">
              <a:avLst/>
            </a:prstGeom>
            <a:noFill/>
          </p:spPr>
          <p:txBody>
            <a:bodyPr wrap="none" rtlCol="0">
              <a:spAutoFit/>
            </a:bodyPr>
            <a:lstStyle/>
            <a:p>
              <a:r>
                <a:rPr lang="tr-TR" b="1" dirty="0">
                  <a:effectLst>
                    <a:outerShdw blurRad="38100" dist="38100" dir="2700000" algn="tl">
                      <a:srgbClr val="000000">
                        <a:alpha val="43137"/>
                      </a:srgbClr>
                    </a:outerShdw>
                  </a:effectLst>
                </a:rPr>
                <a:t>A</a:t>
              </a:r>
            </a:p>
          </p:txBody>
        </p:sp>
      </p:grpSp>
    </p:spTree>
    <p:extLst>
      <p:ext uri="{BB962C8B-B14F-4D97-AF65-F5344CB8AC3E}">
        <p14:creationId xmlns:p14="http://schemas.microsoft.com/office/powerpoint/2010/main" val="3623293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anim calcmode="lin" valueType="num">
                                      <p:cBhvr>
                                        <p:cTn id="15" dur="500" fill="hold"/>
                                        <p:tgtEl>
                                          <p:spTgt spid="22"/>
                                        </p:tgtEl>
                                        <p:attrNameLst>
                                          <p:attrName>ppt_x</p:attrName>
                                        </p:attrNameLst>
                                      </p:cBhvr>
                                      <p:tavLst>
                                        <p:tav tm="0">
                                          <p:val>
                                            <p:strVal val="#ppt_x"/>
                                          </p:val>
                                        </p:tav>
                                        <p:tav tm="100000">
                                          <p:val>
                                            <p:strVal val="#ppt_x"/>
                                          </p:val>
                                        </p:tav>
                                      </p:tavLst>
                                    </p:anim>
                                    <p:anim calcmode="lin" valueType="num">
                                      <p:cBhvr>
                                        <p:cTn id="1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17" grpId="0"/>
      <p:bldP spid="25"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bilgi Yer Tutucusu 4"/>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171</a:t>
            </a:fld>
            <a:endParaRPr lang="tr-TR"/>
          </a:p>
        </p:txBody>
      </p:sp>
      <mc:AlternateContent xmlns:mc="http://schemas.openxmlformats.org/markup-compatibility/2006" xmlns:a14="http://schemas.microsoft.com/office/drawing/2010/main">
        <mc:Choice Requires="a14">
          <p:sp>
            <p:nvSpPr>
              <p:cNvPr id="20" name="Metin kutusu 19"/>
              <p:cNvSpPr txBox="1"/>
              <p:nvPr/>
            </p:nvSpPr>
            <p:spPr>
              <a:xfrm>
                <a:off x="465620" y="4776646"/>
                <a:ext cx="2548903" cy="596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b="0" i="1" smtClean="0">
                              <a:latin typeface="Cambria Math" panose="02040503050406030204" pitchFamily="18" charset="0"/>
                              <a:ea typeface="Cambria Math" panose="02040503050406030204" pitchFamily="18" charset="0"/>
                            </a:rPr>
                          </m:ctrlPr>
                        </m:naryPr>
                        <m:sub/>
                        <m:sup/>
                        <m:e>
                          <m:sSub>
                            <m:sSubPr>
                              <m:ctrlPr>
                                <a:rPr lang="tr-TR" sz="1600" b="0" i="1" smtClean="0">
                                  <a:latin typeface="Cambria Math" panose="02040503050406030204" pitchFamily="18" charset="0"/>
                                  <a:ea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𝐹</m:t>
                              </m:r>
                            </m:e>
                            <m:sub>
                              <m:r>
                                <a:rPr lang="tr-TR" sz="1600" b="0" i="1" smtClean="0">
                                  <a:latin typeface="Cambria Math" panose="02040503050406030204" pitchFamily="18" charset="0"/>
                                  <a:ea typeface="Cambria Math" panose="02040503050406030204" pitchFamily="18" charset="0"/>
                                </a:rPr>
                                <m:t>𝑦</m:t>
                              </m:r>
                            </m:sub>
                          </m:sSub>
                        </m:e>
                      </m:nary>
                      <m:r>
                        <a:rPr lang="tr-TR" sz="1600" b="0" i="1" smtClean="0">
                          <a:latin typeface="Cambria Math" panose="02040503050406030204" pitchFamily="18" charset="0"/>
                          <a:ea typeface="Cambria Math" panose="02040503050406030204" pitchFamily="18" charset="0"/>
                        </a:rPr>
                        <m:t>=0→     2</m:t>
                      </m:r>
                      <m:sSub>
                        <m:sSubPr>
                          <m:ctrlPr>
                            <a:rPr lang="tr-TR" sz="1600" b="0" i="1" smtClean="0">
                              <a:latin typeface="Cambria Math" panose="02040503050406030204" pitchFamily="18" charset="0"/>
                              <a:ea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𝐹</m:t>
                          </m:r>
                        </m:e>
                        <m:sub>
                          <m:r>
                            <a:rPr lang="tr-TR" sz="1600" b="0" i="1" smtClean="0">
                              <a:latin typeface="Cambria Math" panose="02040503050406030204" pitchFamily="18" charset="0"/>
                              <a:ea typeface="Cambria Math" panose="02040503050406030204" pitchFamily="18" charset="0"/>
                            </a:rPr>
                            <m:t>𝑠</m:t>
                          </m:r>
                        </m:sub>
                      </m:sSub>
                      <m:r>
                        <a:rPr lang="tr-TR" sz="1600" b="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𝑊</m:t>
                      </m:r>
                      <m:r>
                        <a:rPr lang="tr-TR" sz="1600" b="0" i="1" smtClean="0">
                          <a:latin typeface="Cambria Math" panose="02040503050406030204" pitchFamily="18" charset="0"/>
                          <a:ea typeface="Cambria Math" panose="02040503050406030204" pitchFamily="18" charset="0"/>
                        </a:rPr>
                        <m:t>=0</m:t>
                      </m:r>
                    </m:oMath>
                  </m:oMathPara>
                </a14:m>
                <a:endParaRPr lang="tr-TR" sz="1600" dirty="0"/>
              </a:p>
            </p:txBody>
          </p:sp>
        </mc:Choice>
        <mc:Fallback xmlns="">
          <p:sp>
            <p:nvSpPr>
              <p:cNvPr id="20" name="Metin kutusu 19"/>
              <p:cNvSpPr txBox="1">
                <a:spLocks noRot="1" noChangeAspect="1" noMove="1" noResize="1" noEditPoints="1" noAdjustHandles="1" noChangeArrowheads="1" noChangeShapeType="1" noTextEdit="1"/>
              </p:cNvSpPr>
              <p:nvPr/>
            </p:nvSpPr>
            <p:spPr>
              <a:xfrm>
                <a:off x="465620" y="4776646"/>
                <a:ext cx="2548903" cy="596253"/>
              </a:xfrm>
              <a:prstGeom prst="rect">
                <a:avLst/>
              </a:prstGeom>
              <a:blipFill>
                <a:blip r:embed="rId2"/>
                <a:stretch>
                  <a:fillRect/>
                </a:stretch>
              </a:blipFill>
            </p:spPr>
            <p:txBody>
              <a:bodyPr/>
              <a:lstStyle/>
              <a:p>
                <a:r>
                  <a:rPr lang="tr-TR">
                    <a:noFill/>
                  </a:rPr>
                  <a:t> </a:t>
                </a:r>
              </a:p>
            </p:txBody>
          </p:sp>
        </mc:Fallback>
      </mc:AlternateContent>
      <p:sp>
        <p:nvSpPr>
          <p:cNvPr id="17" name="Metin kutusu 16"/>
          <p:cNvSpPr txBox="1"/>
          <p:nvPr/>
        </p:nvSpPr>
        <p:spPr>
          <a:xfrm>
            <a:off x="260039" y="4481450"/>
            <a:ext cx="8892480" cy="307777"/>
          </a:xfrm>
          <a:prstGeom prst="rect">
            <a:avLst/>
          </a:prstGeom>
          <a:noFill/>
        </p:spPr>
        <p:txBody>
          <a:bodyPr wrap="square" rtlCol="0">
            <a:spAutoFit/>
          </a:bodyPr>
          <a:lstStyle/>
          <a:p>
            <a:r>
              <a:rPr lang="tr-TR" sz="1400" dirty="0"/>
              <a:t>O halde bir önceki SCD eksiktir. Doğru SCD yukarıdaki gibidir. Sürtünme kuvvetleri (</a:t>
            </a:r>
            <a:r>
              <a:rPr lang="tr-TR" sz="1400" dirty="0" err="1"/>
              <a:t>F</a:t>
            </a:r>
            <a:r>
              <a:rPr lang="tr-TR" sz="1400" baseline="-25000" dirty="0" err="1"/>
              <a:t>s</a:t>
            </a:r>
            <a:r>
              <a:rPr lang="tr-TR" sz="1400" dirty="0"/>
              <a:t>) ile W ağırlığı dengelenecektir. </a:t>
            </a:r>
          </a:p>
        </p:txBody>
      </p:sp>
      <p:grpSp>
        <p:nvGrpSpPr>
          <p:cNvPr id="31" name="Grup 30"/>
          <p:cNvGrpSpPr/>
          <p:nvPr/>
        </p:nvGrpSpPr>
        <p:grpSpPr>
          <a:xfrm>
            <a:off x="1443907" y="903739"/>
            <a:ext cx="6264696" cy="3559829"/>
            <a:chOff x="1115616" y="1067282"/>
            <a:chExt cx="6264696" cy="3559829"/>
          </a:xfrm>
        </p:grpSpPr>
        <p:grpSp>
          <p:nvGrpSpPr>
            <p:cNvPr id="12" name="Grup 11"/>
            <p:cNvGrpSpPr/>
            <p:nvPr/>
          </p:nvGrpSpPr>
          <p:grpSpPr>
            <a:xfrm>
              <a:off x="1115616" y="1098719"/>
              <a:ext cx="6264696" cy="3528392"/>
              <a:chOff x="739526" y="179837"/>
              <a:chExt cx="6949877" cy="4113259"/>
            </a:xfrm>
          </p:grpSpPr>
          <p:pic>
            <p:nvPicPr>
              <p:cNvPr id="13" name="Resim 12"/>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3000"/>
                        </a14:imgEffect>
                        <a14:imgEffect>
                          <a14:colorTemperature colorTemp="6313"/>
                        </a14:imgEffect>
                        <a14:imgEffect>
                          <a14:saturation sat="0"/>
                        </a14:imgEffect>
                      </a14:imgLayer>
                    </a14:imgProps>
                  </a:ext>
                </a:extLst>
              </a:blip>
              <a:stretch>
                <a:fillRect/>
              </a:stretch>
            </p:blipFill>
            <p:spPr>
              <a:xfrm>
                <a:off x="739526" y="188640"/>
                <a:ext cx="3267075" cy="1905000"/>
              </a:xfrm>
              <a:prstGeom prst="rect">
                <a:avLst/>
              </a:prstGeom>
            </p:spPr>
          </p:pic>
          <p:pic>
            <p:nvPicPr>
              <p:cNvPr id="14" name="Resim 1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00"/>
                        </a14:imgEffect>
                        <a14:imgEffect>
                          <a14:saturation sat="0"/>
                        </a14:imgEffect>
                      </a14:imgLayer>
                    </a14:imgProps>
                  </a:ext>
                </a:extLst>
              </a:blip>
              <a:stretch>
                <a:fillRect/>
              </a:stretch>
            </p:blipFill>
            <p:spPr>
              <a:xfrm flipH="1">
                <a:off x="3988792" y="179837"/>
                <a:ext cx="3700611" cy="1905000"/>
              </a:xfrm>
              <a:prstGeom prst="rect">
                <a:avLst/>
              </a:prstGeom>
            </p:spPr>
          </p:pic>
          <p:pic>
            <p:nvPicPr>
              <p:cNvPr id="15" name="Picture 2" descr="kalem ile ilgili gÃ¶rsel sonucu"/>
              <p:cNvPicPr>
                <a:picLocks noChangeAspect="1" noChangeArrowheads="1"/>
              </p:cNvPicPr>
              <p:nvPr/>
            </p:nvPicPr>
            <p:blipFill rotWithShape="1">
              <a:blip r:embed="rId6">
                <a:extLst>
                  <a:ext uri="{28A0092B-C50C-407E-A947-70E740481C1C}">
                    <a14:useLocalDpi xmlns:a14="http://schemas.microsoft.com/office/drawing/2010/main" val="0"/>
                  </a:ext>
                </a:extLst>
              </a:blip>
              <a:srcRect l="46871" t="10584" r="47081" b="6256"/>
              <a:stretch/>
            </p:blipFill>
            <p:spPr bwMode="auto">
              <a:xfrm>
                <a:off x="3862585" y="332656"/>
                <a:ext cx="288032" cy="396044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Aşağı Ok 8"/>
            <p:cNvSpPr/>
            <p:nvPr/>
          </p:nvSpPr>
          <p:spPr>
            <a:xfrm>
              <a:off x="3936448" y="2580939"/>
              <a:ext cx="248289" cy="81811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Sağ Ok 9"/>
            <p:cNvSpPr/>
            <p:nvPr/>
          </p:nvSpPr>
          <p:spPr>
            <a:xfrm>
              <a:off x="3322727" y="1603583"/>
              <a:ext cx="578205" cy="22213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Sağ Ok 15"/>
            <p:cNvSpPr/>
            <p:nvPr/>
          </p:nvSpPr>
          <p:spPr>
            <a:xfrm rot="10800000">
              <a:off x="4205896" y="1578598"/>
              <a:ext cx="578205" cy="20275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p:cNvSpPr txBox="1"/>
            <p:nvPr/>
          </p:nvSpPr>
          <p:spPr>
            <a:xfrm>
              <a:off x="3863262" y="3427895"/>
              <a:ext cx="394660" cy="369332"/>
            </a:xfrm>
            <a:prstGeom prst="rect">
              <a:avLst/>
            </a:prstGeom>
            <a:noFill/>
          </p:spPr>
          <p:txBody>
            <a:bodyPr wrap="none" rtlCol="0">
              <a:spAutoFit/>
            </a:bodyPr>
            <a:lstStyle/>
            <a:p>
              <a:r>
                <a:rPr lang="tr-TR" b="1" dirty="0">
                  <a:effectLst>
                    <a:outerShdw blurRad="38100" dist="38100" dir="2700000" algn="tl">
                      <a:srgbClr val="000000">
                        <a:alpha val="43137"/>
                      </a:srgbClr>
                    </a:outerShdw>
                  </a:effectLst>
                </a:rPr>
                <a:t>W</a:t>
              </a:r>
            </a:p>
          </p:txBody>
        </p:sp>
        <p:sp>
          <p:nvSpPr>
            <p:cNvPr id="18" name="Metin kutusu 17"/>
            <p:cNvSpPr txBox="1"/>
            <p:nvPr/>
          </p:nvSpPr>
          <p:spPr>
            <a:xfrm>
              <a:off x="3440485" y="1352713"/>
              <a:ext cx="336952" cy="369332"/>
            </a:xfrm>
            <a:prstGeom prst="rect">
              <a:avLst/>
            </a:prstGeom>
            <a:noFill/>
          </p:spPr>
          <p:txBody>
            <a:bodyPr wrap="none" rtlCol="0">
              <a:spAutoFit/>
            </a:bodyPr>
            <a:lstStyle/>
            <a:p>
              <a:r>
                <a:rPr lang="tr-TR" b="1" dirty="0">
                  <a:effectLst>
                    <a:outerShdw blurRad="38100" dist="38100" dir="2700000" algn="tl">
                      <a:srgbClr val="000000">
                        <a:alpha val="43137"/>
                      </a:srgbClr>
                    </a:outerShdw>
                  </a:effectLst>
                </a:rPr>
                <a:t>N</a:t>
              </a:r>
            </a:p>
          </p:txBody>
        </p:sp>
        <p:sp>
          <p:nvSpPr>
            <p:cNvPr id="19" name="Metin kutusu 18"/>
            <p:cNvSpPr txBox="1"/>
            <p:nvPr/>
          </p:nvSpPr>
          <p:spPr>
            <a:xfrm>
              <a:off x="4298503" y="1350303"/>
              <a:ext cx="336952" cy="369332"/>
            </a:xfrm>
            <a:prstGeom prst="rect">
              <a:avLst/>
            </a:prstGeom>
            <a:noFill/>
          </p:spPr>
          <p:txBody>
            <a:bodyPr wrap="none" rtlCol="0">
              <a:spAutoFit/>
            </a:bodyPr>
            <a:lstStyle/>
            <a:p>
              <a:r>
                <a:rPr lang="tr-TR" b="1" dirty="0">
                  <a:effectLst>
                    <a:outerShdw blurRad="38100" dist="38100" dir="2700000" algn="tl">
                      <a:srgbClr val="000000">
                        <a:alpha val="43137"/>
                      </a:srgbClr>
                    </a:outerShdw>
                  </a:effectLst>
                </a:rPr>
                <a:t>N</a:t>
              </a:r>
            </a:p>
          </p:txBody>
        </p:sp>
        <p:sp>
          <p:nvSpPr>
            <p:cNvPr id="26" name="Metin kutusu 25"/>
            <p:cNvSpPr txBox="1"/>
            <p:nvPr/>
          </p:nvSpPr>
          <p:spPr>
            <a:xfrm>
              <a:off x="3881556" y="1463374"/>
              <a:ext cx="324128" cy="369332"/>
            </a:xfrm>
            <a:prstGeom prst="rect">
              <a:avLst/>
            </a:prstGeom>
            <a:noFill/>
          </p:spPr>
          <p:txBody>
            <a:bodyPr wrap="none" rtlCol="0">
              <a:spAutoFit/>
            </a:bodyPr>
            <a:lstStyle/>
            <a:p>
              <a:r>
                <a:rPr lang="tr-TR" b="1" dirty="0">
                  <a:effectLst>
                    <a:outerShdw blurRad="38100" dist="38100" dir="2700000" algn="tl">
                      <a:srgbClr val="000000">
                        <a:alpha val="43137"/>
                      </a:srgbClr>
                    </a:outerShdw>
                  </a:effectLst>
                </a:rPr>
                <a:t>A</a:t>
              </a:r>
            </a:p>
          </p:txBody>
        </p:sp>
        <p:sp>
          <p:nvSpPr>
            <p:cNvPr id="29" name="Metin kutusu 28"/>
            <p:cNvSpPr txBox="1"/>
            <p:nvPr/>
          </p:nvSpPr>
          <p:spPr>
            <a:xfrm>
              <a:off x="3583430" y="1078405"/>
              <a:ext cx="348557" cy="369332"/>
            </a:xfrm>
            <a:prstGeom prst="rect">
              <a:avLst/>
            </a:prstGeom>
            <a:noFill/>
          </p:spPr>
          <p:txBody>
            <a:bodyPr wrap="none" rtlCol="0">
              <a:spAutoFit/>
            </a:bodyPr>
            <a:lstStyle/>
            <a:p>
              <a:r>
                <a:rPr lang="tr-TR" b="1" dirty="0" err="1">
                  <a:solidFill>
                    <a:srgbClr val="FF0000"/>
                  </a:solidFill>
                  <a:effectLst>
                    <a:outerShdw blurRad="38100" dist="38100" dir="2700000" algn="tl">
                      <a:srgbClr val="000000">
                        <a:alpha val="43137"/>
                      </a:srgbClr>
                    </a:outerShdw>
                  </a:effectLst>
                </a:rPr>
                <a:t>F</a:t>
              </a:r>
              <a:r>
                <a:rPr lang="tr-TR" b="1" baseline="-25000" dirty="0" err="1">
                  <a:solidFill>
                    <a:srgbClr val="FF0000"/>
                  </a:solidFill>
                  <a:effectLst>
                    <a:outerShdw blurRad="38100" dist="38100" dir="2700000" algn="tl">
                      <a:srgbClr val="000000">
                        <a:alpha val="43137"/>
                      </a:srgbClr>
                    </a:outerShdw>
                  </a:effectLst>
                </a:rPr>
                <a:t>s</a:t>
              </a:r>
              <a:endParaRPr lang="tr-TR" b="1" dirty="0">
                <a:solidFill>
                  <a:srgbClr val="FF0000"/>
                </a:solidFill>
                <a:effectLst>
                  <a:outerShdw blurRad="38100" dist="38100" dir="2700000" algn="tl">
                    <a:srgbClr val="000000">
                      <a:alpha val="43137"/>
                    </a:srgbClr>
                  </a:outerShdw>
                </a:effectLst>
              </a:endParaRPr>
            </a:p>
          </p:txBody>
        </p:sp>
        <p:sp>
          <p:nvSpPr>
            <p:cNvPr id="30" name="Metin kutusu 29"/>
            <p:cNvSpPr txBox="1"/>
            <p:nvPr/>
          </p:nvSpPr>
          <p:spPr>
            <a:xfrm>
              <a:off x="4221818" y="1067282"/>
              <a:ext cx="348557" cy="369332"/>
            </a:xfrm>
            <a:prstGeom prst="rect">
              <a:avLst/>
            </a:prstGeom>
            <a:noFill/>
          </p:spPr>
          <p:txBody>
            <a:bodyPr wrap="none" rtlCol="0">
              <a:spAutoFit/>
            </a:bodyPr>
            <a:lstStyle/>
            <a:p>
              <a:r>
                <a:rPr lang="tr-TR" b="1" dirty="0" err="1">
                  <a:solidFill>
                    <a:srgbClr val="FF0000"/>
                  </a:solidFill>
                  <a:effectLst>
                    <a:outerShdw blurRad="38100" dist="38100" dir="2700000" algn="tl">
                      <a:srgbClr val="000000">
                        <a:alpha val="43137"/>
                      </a:srgbClr>
                    </a:outerShdw>
                  </a:effectLst>
                </a:rPr>
                <a:t>F</a:t>
              </a:r>
              <a:r>
                <a:rPr lang="tr-TR" b="1" baseline="-25000" dirty="0" err="1">
                  <a:solidFill>
                    <a:srgbClr val="FF0000"/>
                  </a:solidFill>
                  <a:effectLst>
                    <a:outerShdw blurRad="38100" dist="38100" dir="2700000" algn="tl">
                      <a:srgbClr val="000000">
                        <a:alpha val="43137"/>
                      </a:srgbClr>
                    </a:outerShdw>
                  </a:effectLst>
                </a:rPr>
                <a:t>s</a:t>
              </a:r>
              <a:endParaRPr lang="tr-TR" b="1" dirty="0">
                <a:solidFill>
                  <a:srgbClr val="FF0000"/>
                </a:solidFill>
                <a:effectLst>
                  <a:outerShdw blurRad="38100" dist="38100" dir="2700000" algn="tl">
                    <a:srgbClr val="000000">
                      <a:alpha val="43137"/>
                    </a:srgbClr>
                  </a:outerShdw>
                </a:effectLst>
              </a:endParaRPr>
            </a:p>
          </p:txBody>
        </p:sp>
      </p:grpSp>
      <p:sp>
        <p:nvSpPr>
          <p:cNvPr id="4" name="Metin kutusu 3"/>
          <p:cNvSpPr txBox="1"/>
          <p:nvPr/>
        </p:nvSpPr>
        <p:spPr>
          <a:xfrm>
            <a:off x="447609" y="188640"/>
            <a:ext cx="4501783" cy="369332"/>
          </a:xfrm>
          <a:prstGeom prst="rect">
            <a:avLst/>
          </a:prstGeom>
          <a:noFill/>
        </p:spPr>
        <p:txBody>
          <a:bodyPr wrap="square" rtlCol="0">
            <a:spAutoFit/>
          </a:bodyPr>
          <a:lstStyle/>
          <a:p>
            <a:r>
              <a:rPr lang="tr-TR" dirty="0"/>
              <a:t>Cevap: Sürtünme Kuvvetleridir.</a:t>
            </a:r>
          </a:p>
        </p:txBody>
      </p:sp>
      <p:cxnSp>
        <p:nvCxnSpPr>
          <p:cNvPr id="27" name="Düz Ok Bağlayıcısı 26"/>
          <p:cNvCxnSpPr/>
          <p:nvPr/>
        </p:nvCxnSpPr>
        <p:spPr>
          <a:xfrm flipV="1">
            <a:off x="4550947" y="1147275"/>
            <a:ext cx="0" cy="61251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Düz Ok Bağlayıcısı 27"/>
          <p:cNvCxnSpPr/>
          <p:nvPr/>
        </p:nvCxnSpPr>
        <p:spPr>
          <a:xfrm flipV="1">
            <a:off x="4206546" y="1147275"/>
            <a:ext cx="0" cy="61251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Metin kutusu 32"/>
              <p:cNvSpPr txBox="1"/>
              <p:nvPr/>
            </p:nvSpPr>
            <p:spPr>
              <a:xfrm>
                <a:off x="447609" y="5750244"/>
                <a:ext cx="2225185" cy="5962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b="0" i="1" smtClean="0">
                              <a:latin typeface="Cambria Math" panose="02040503050406030204" pitchFamily="18" charset="0"/>
                              <a:ea typeface="Cambria Math" panose="02040503050406030204" pitchFamily="18" charset="0"/>
                            </a:rPr>
                          </m:ctrlPr>
                        </m:naryPr>
                        <m:sub/>
                        <m:sup/>
                        <m:e>
                          <m:sSub>
                            <m:sSubPr>
                              <m:ctrlPr>
                                <a:rPr lang="tr-TR" sz="1600" b="0" i="1" smtClean="0">
                                  <a:latin typeface="Cambria Math" panose="02040503050406030204" pitchFamily="18" charset="0"/>
                                  <a:ea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𝐹</m:t>
                              </m:r>
                            </m:e>
                            <m:sub>
                              <m:r>
                                <a:rPr lang="tr-TR" sz="1600" b="0" i="1" smtClean="0">
                                  <a:latin typeface="Cambria Math" panose="02040503050406030204" pitchFamily="18" charset="0"/>
                                  <a:ea typeface="Cambria Math" panose="02040503050406030204" pitchFamily="18" charset="0"/>
                                </a:rPr>
                                <m:t>𝑥</m:t>
                              </m:r>
                            </m:sub>
                          </m:sSub>
                          <m:r>
                            <a:rPr lang="tr-TR" sz="1600" b="0" i="1" smtClean="0">
                              <a:latin typeface="Cambria Math" panose="02040503050406030204" pitchFamily="18" charset="0"/>
                              <a:ea typeface="Cambria Math" panose="02040503050406030204" pitchFamily="18" charset="0"/>
                            </a:rPr>
                            <m:t>=0→</m:t>
                          </m:r>
                          <m:r>
                            <a:rPr lang="tr-TR" sz="1600" b="0" i="1" smtClean="0">
                              <a:latin typeface="Cambria Math" panose="02040503050406030204" pitchFamily="18" charset="0"/>
                              <a:ea typeface="Cambria Math" panose="02040503050406030204" pitchFamily="18" charset="0"/>
                            </a:rPr>
                            <m:t>𝑁</m:t>
                          </m:r>
                          <m:r>
                            <a:rPr lang="tr-TR" sz="1600" b="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𝑁</m:t>
                          </m:r>
                          <m:r>
                            <a:rPr lang="tr-TR" sz="1600" b="0" i="1" smtClean="0">
                              <a:latin typeface="Cambria Math" panose="02040503050406030204" pitchFamily="18" charset="0"/>
                              <a:ea typeface="Cambria Math" panose="02040503050406030204" pitchFamily="18" charset="0"/>
                            </a:rPr>
                            <m:t>=0</m:t>
                          </m:r>
                        </m:e>
                      </m:nary>
                    </m:oMath>
                  </m:oMathPara>
                </a14:m>
                <a:endParaRPr lang="tr-TR" sz="1600" dirty="0"/>
              </a:p>
            </p:txBody>
          </p:sp>
        </mc:Choice>
        <mc:Fallback xmlns="">
          <p:sp>
            <p:nvSpPr>
              <p:cNvPr id="33" name="Metin kutusu 32"/>
              <p:cNvSpPr txBox="1">
                <a:spLocks noRot="1" noChangeAspect="1" noMove="1" noResize="1" noEditPoints="1" noAdjustHandles="1" noChangeArrowheads="1" noChangeShapeType="1" noTextEdit="1"/>
              </p:cNvSpPr>
              <p:nvPr/>
            </p:nvSpPr>
            <p:spPr>
              <a:xfrm>
                <a:off x="447609" y="5750244"/>
                <a:ext cx="2225185" cy="596253"/>
              </a:xfrm>
              <a:prstGeom prst="rect">
                <a:avLst/>
              </a:prstGeom>
              <a:blipFill>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4" name="Metin kutusu 33"/>
              <p:cNvSpPr txBox="1"/>
              <p:nvPr/>
            </p:nvSpPr>
            <p:spPr>
              <a:xfrm>
                <a:off x="3911720" y="5561016"/>
                <a:ext cx="3108551" cy="5962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b="0" i="1" smtClean="0">
                              <a:latin typeface="Cambria Math" panose="02040503050406030204" pitchFamily="18" charset="0"/>
                              <a:ea typeface="Cambria Math" panose="02040503050406030204" pitchFamily="18" charset="0"/>
                            </a:rPr>
                          </m:ctrlPr>
                        </m:naryPr>
                        <m:sub/>
                        <m:sup/>
                        <m:e>
                          <m:sSub>
                            <m:sSubPr>
                              <m:ctrlPr>
                                <a:rPr lang="tr-TR" sz="1600" b="0" i="1" smtClean="0">
                                  <a:latin typeface="Cambria Math" panose="02040503050406030204" pitchFamily="18" charset="0"/>
                                  <a:ea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𝑀</m:t>
                              </m:r>
                            </m:e>
                            <m:sub>
                              <m:r>
                                <a:rPr lang="tr-TR" sz="1600" b="0" i="1" smtClean="0">
                                  <a:latin typeface="Cambria Math" panose="02040503050406030204" pitchFamily="18" charset="0"/>
                                  <a:ea typeface="Cambria Math" panose="02040503050406030204" pitchFamily="18" charset="0"/>
                                </a:rPr>
                                <m:t>𝐴</m:t>
                              </m:r>
                            </m:sub>
                          </m:sSub>
                          <m:r>
                            <a:rPr lang="tr-TR" sz="1600" b="0" i="1" smtClean="0">
                              <a:latin typeface="Cambria Math" panose="02040503050406030204" pitchFamily="18" charset="0"/>
                              <a:ea typeface="Cambria Math" panose="02040503050406030204" pitchFamily="18" charset="0"/>
                            </a:rPr>
                            <m:t>=0→</m:t>
                          </m:r>
                          <m:sSub>
                            <m:sSubPr>
                              <m:ctrlPr>
                                <a:rPr lang="tr-TR" sz="1600" b="0" i="1" smtClean="0">
                                  <a:latin typeface="Cambria Math" panose="02040503050406030204" pitchFamily="18" charset="0"/>
                                  <a:ea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𝐹</m:t>
                              </m:r>
                            </m:e>
                            <m:sub>
                              <m:r>
                                <a:rPr lang="tr-TR" sz="1600" b="0" i="1" smtClean="0">
                                  <a:latin typeface="Cambria Math" panose="02040503050406030204" pitchFamily="18" charset="0"/>
                                  <a:ea typeface="Cambria Math" panose="02040503050406030204" pitchFamily="18" charset="0"/>
                                </a:rPr>
                                <m:t>𝑠</m:t>
                              </m:r>
                            </m:sub>
                          </m:sSub>
                          <m:r>
                            <a:rPr lang="tr-TR" sz="1600" b="0" i="1" smtClean="0">
                              <a:latin typeface="Cambria Math" panose="02040503050406030204" pitchFamily="18" charset="0"/>
                              <a:ea typeface="Cambria Math" panose="02040503050406030204" pitchFamily="18" charset="0"/>
                            </a:rPr>
                            <m:t>.</m:t>
                          </m:r>
                          <m:f>
                            <m:fPr>
                              <m:ctrlPr>
                                <a:rPr lang="tr-TR" sz="1600" b="0" i="1" smtClean="0">
                                  <a:latin typeface="Cambria Math" panose="02040503050406030204" pitchFamily="18" charset="0"/>
                                  <a:ea typeface="Cambria Math" panose="02040503050406030204" pitchFamily="18" charset="0"/>
                                </a:rPr>
                              </m:ctrlPr>
                            </m:fPr>
                            <m:num>
                              <m:r>
                                <a:rPr lang="tr-TR" sz="1600" b="0" i="1" smtClean="0">
                                  <a:latin typeface="Cambria Math" panose="02040503050406030204" pitchFamily="18" charset="0"/>
                                  <a:ea typeface="Cambria Math" panose="02040503050406030204" pitchFamily="18" charset="0"/>
                                </a:rPr>
                                <m:t>𝑡</m:t>
                              </m:r>
                            </m:num>
                            <m:den>
                              <m:r>
                                <a:rPr lang="tr-TR" sz="1600" b="0" i="1" smtClean="0">
                                  <a:latin typeface="Cambria Math" panose="02040503050406030204" pitchFamily="18" charset="0"/>
                                  <a:ea typeface="Cambria Math" panose="02040503050406030204" pitchFamily="18" charset="0"/>
                                </a:rPr>
                                <m:t>2</m:t>
                              </m:r>
                            </m:den>
                          </m:f>
                        </m:e>
                      </m:nary>
                      <m:r>
                        <a:rPr lang="tr-TR" sz="1600" b="0" i="1" smtClean="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𝐹</m:t>
                          </m:r>
                        </m:e>
                        <m:sub>
                          <m:r>
                            <a:rPr lang="tr-TR" sz="1600" i="1">
                              <a:latin typeface="Cambria Math" panose="02040503050406030204" pitchFamily="18" charset="0"/>
                              <a:ea typeface="Cambria Math" panose="02040503050406030204" pitchFamily="18" charset="0"/>
                            </a:rPr>
                            <m:t>𝑠</m:t>
                          </m:r>
                        </m:sub>
                      </m:sSub>
                      <m:r>
                        <a:rPr lang="tr-TR" sz="1600" i="1">
                          <a:latin typeface="Cambria Math" panose="02040503050406030204" pitchFamily="18" charset="0"/>
                          <a:ea typeface="Cambria Math" panose="02040503050406030204" pitchFamily="18" charset="0"/>
                        </a:rPr>
                        <m:t>.</m:t>
                      </m:r>
                      <m:f>
                        <m:fPr>
                          <m:ctrlPr>
                            <a:rPr lang="tr-TR" sz="1600" i="1">
                              <a:latin typeface="Cambria Math" panose="02040503050406030204" pitchFamily="18" charset="0"/>
                              <a:ea typeface="Cambria Math" panose="02040503050406030204" pitchFamily="18" charset="0"/>
                            </a:rPr>
                          </m:ctrlPr>
                        </m:fPr>
                        <m:num>
                          <m:r>
                            <a:rPr lang="tr-TR" sz="1600" i="1">
                              <a:latin typeface="Cambria Math" panose="02040503050406030204" pitchFamily="18" charset="0"/>
                              <a:ea typeface="Cambria Math" panose="02040503050406030204" pitchFamily="18" charset="0"/>
                            </a:rPr>
                            <m:t>𝑡</m:t>
                          </m:r>
                        </m:num>
                        <m:den>
                          <m:r>
                            <a:rPr lang="tr-TR" sz="1600" i="1">
                              <a:latin typeface="Cambria Math" panose="02040503050406030204" pitchFamily="18" charset="0"/>
                              <a:ea typeface="Cambria Math" panose="02040503050406030204" pitchFamily="18" charset="0"/>
                            </a:rPr>
                            <m:t>2</m:t>
                          </m:r>
                        </m:den>
                      </m:f>
                      <m:r>
                        <a:rPr lang="tr-TR" sz="1600" b="0" i="1" smtClean="0">
                          <a:latin typeface="Cambria Math" panose="02040503050406030204" pitchFamily="18" charset="0"/>
                          <a:ea typeface="Cambria Math" panose="02040503050406030204" pitchFamily="18" charset="0"/>
                        </a:rPr>
                        <m:t>=0</m:t>
                      </m:r>
                    </m:oMath>
                  </m:oMathPara>
                </a14:m>
                <a:endParaRPr lang="tr-TR" sz="1600" dirty="0"/>
              </a:p>
            </p:txBody>
          </p:sp>
        </mc:Choice>
        <mc:Fallback xmlns="">
          <p:sp>
            <p:nvSpPr>
              <p:cNvPr id="34" name="Metin kutusu 33"/>
              <p:cNvSpPr txBox="1">
                <a:spLocks noRot="1" noChangeAspect="1" noMove="1" noResize="1" noEditPoints="1" noAdjustHandles="1" noChangeArrowheads="1" noChangeShapeType="1" noTextEdit="1"/>
              </p:cNvSpPr>
              <p:nvPr/>
            </p:nvSpPr>
            <p:spPr>
              <a:xfrm>
                <a:off x="3911720" y="5561016"/>
                <a:ext cx="3108551" cy="596253"/>
              </a:xfrm>
              <a:prstGeom prst="rect">
                <a:avLst/>
              </a:prstGeom>
              <a:blipFill>
                <a:blip r:embed="rId8"/>
                <a:stretch>
                  <a:fillRect/>
                </a:stretch>
              </a:blipFill>
            </p:spPr>
            <p:txBody>
              <a:bodyPr/>
              <a:lstStyle/>
              <a:p>
                <a:r>
                  <a:rPr lang="tr-TR">
                    <a:noFill/>
                  </a:rPr>
                  <a:t> </a:t>
                </a:r>
              </a:p>
            </p:txBody>
          </p:sp>
        </mc:Fallback>
      </mc:AlternateContent>
      <p:cxnSp>
        <p:nvCxnSpPr>
          <p:cNvPr id="24" name="Düz Ok Bağlayıcısı 23"/>
          <p:cNvCxnSpPr/>
          <p:nvPr/>
        </p:nvCxnSpPr>
        <p:spPr>
          <a:xfrm>
            <a:off x="4229223" y="795469"/>
            <a:ext cx="304752" cy="0"/>
          </a:xfrm>
          <a:prstGeom prst="straightConnector1">
            <a:avLst/>
          </a:prstGeom>
          <a:ln w="3175">
            <a:solidFill>
              <a:schemeClr val="tx1">
                <a:lumMod val="75000"/>
                <a:lumOff val="2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36" name="Metin kutusu 35"/>
          <p:cNvSpPr txBox="1"/>
          <p:nvPr/>
        </p:nvSpPr>
        <p:spPr>
          <a:xfrm>
            <a:off x="4258078" y="507484"/>
            <a:ext cx="261610" cy="369332"/>
          </a:xfrm>
          <a:prstGeom prst="rect">
            <a:avLst/>
          </a:prstGeom>
          <a:noFill/>
        </p:spPr>
        <p:txBody>
          <a:bodyPr wrap="none" rtlCol="0">
            <a:spAutoFit/>
          </a:bodyPr>
          <a:lstStyle/>
          <a:p>
            <a:r>
              <a:rPr lang="tr-TR"/>
              <a:t>t</a:t>
            </a:r>
          </a:p>
        </p:txBody>
      </p:sp>
    </p:spTree>
    <p:extLst>
      <p:ext uri="{BB962C8B-B14F-4D97-AF65-F5344CB8AC3E}">
        <p14:creationId xmlns:p14="http://schemas.microsoft.com/office/powerpoint/2010/main" val="2997198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anim calcmode="lin" valueType="num">
                                      <p:cBhvr>
                                        <p:cTn id="25" dur="500" fill="hold"/>
                                        <p:tgtEl>
                                          <p:spTgt spid="33"/>
                                        </p:tgtEl>
                                        <p:attrNameLst>
                                          <p:attrName>ppt_x</p:attrName>
                                        </p:attrNameLst>
                                      </p:cBhvr>
                                      <p:tavLst>
                                        <p:tav tm="0">
                                          <p:val>
                                            <p:strVal val="#ppt_x"/>
                                          </p:val>
                                        </p:tav>
                                        <p:tav tm="100000">
                                          <p:val>
                                            <p:strVal val="#ppt_x"/>
                                          </p:val>
                                        </p:tav>
                                      </p:tavLst>
                                    </p:anim>
                                    <p:anim calcmode="lin" valueType="num">
                                      <p:cBhvr>
                                        <p:cTn id="2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p:bldP spid="4" grpId="0"/>
      <p:bldP spid="33" grpId="0"/>
      <p:bldP spid="34"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Köşeleri Yuvarlatılmış 10">
            <a:extLst>
              <a:ext uri="{FF2B5EF4-FFF2-40B4-BE49-F238E27FC236}">
                <a16:creationId xmlns:a16="http://schemas.microsoft.com/office/drawing/2014/main" id="{BD17EA25-7A75-F8F2-AD36-95FFCB3873DC}"/>
              </a:ext>
            </a:extLst>
          </p:cNvPr>
          <p:cNvSpPr/>
          <p:nvPr/>
        </p:nvSpPr>
        <p:spPr>
          <a:xfrm>
            <a:off x="5364088" y="5040052"/>
            <a:ext cx="3312368" cy="1152128"/>
          </a:xfrm>
          <a:prstGeom prst="round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
        <p:nvSpPr>
          <p:cNvPr id="5" name="Altbilgi Yer Tutucusu 4"/>
          <p:cNvSpPr>
            <a:spLocks noGrp="1"/>
          </p:cNvSpPr>
          <p:nvPr>
            <p:ph type="ftr" sz="quarter" idx="11"/>
          </p:nvPr>
        </p:nvSpPr>
        <p:spPr/>
        <p:txBody>
          <a:bodyPr/>
          <a:lstStyle/>
          <a:p>
            <a:r>
              <a:rPr lang="tr-TR"/>
              <a:t>Mühendislik Mekaniği</a:t>
            </a:r>
          </a:p>
        </p:txBody>
      </p:sp>
      <p:sp>
        <p:nvSpPr>
          <p:cNvPr id="8" name="Slayt Numarası Yer Tutucusu 7"/>
          <p:cNvSpPr>
            <a:spLocks noGrp="1"/>
          </p:cNvSpPr>
          <p:nvPr>
            <p:ph type="sldNum" sz="quarter" idx="12"/>
          </p:nvPr>
        </p:nvSpPr>
        <p:spPr/>
        <p:txBody>
          <a:bodyPr/>
          <a:lstStyle/>
          <a:p>
            <a:fld id="{60FF87A7-9A7A-4B3D-9625-8440EC4947F9}" type="slidenum">
              <a:rPr lang="tr-TR" smtClean="0"/>
              <a:pPr/>
              <a:t>172</a:t>
            </a:fld>
            <a:endParaRPr lang="tr-TR"/>
          </a:p>
        </p:txBody>
      </p:sp>
      <p:pic>
        <p:nvPicPr>
          <p:cNvPr id="4" name="Resim 3"/>
          <p:cNvPicPr>
            <a:picLocks noChangeAspect="1"/>
          </p:cNvPicPr>
          <p:nvPr/>
        </p:nvPicPr>
        <p:blipFill rotWithShape="1">
          <a:blip r:embed="rId2"/>
          <a:srcRect t="-1" r="30761" b="-412"/>
          <a:stretch/>
        </p:blipFill>
        <p:spPr>
          <a:xfrm>
            <a:off x="5701640" y="393260"/>
            <a:ext cx="2743515" cy="1281614"/>
          </a:xfrm>
          <a:prstGeom prst="rect">
            <a:avLst/>
          </a:prstGeom>
        </p:spPr>
      </p:pic>
      <p:sp>
        <p:nvSpPr>
          <p:cNvPr id="6" name="Metin kutusu 5"/>
          <p:cNvSpPr txBox="1"/>
          <p:nvPr/>
        </p:nvSpPr>
        <p:spPr>
          <a:xfrm>
            <a:off x="47407" y="116632"/>
            <a:ext cx="4452585" cy="6001643"/>
          </a:xfrm>
          <a:prstGeom prst="rect">
            <a:avLst/>
          </a:prstGeom>
          <a:noFill/>
        </p:spPr>
        <p:txBody>
          <a:bodyPr wrap="square" rtlCol="0">
            <a:spAutoFit/>
          </a:bodyPr>
          <a:lstStyle/>
          <a:p>
            <a:pPr marL="285750" indent="-285750" algn="just">
              <a:buFont typeface="Arial" panose="020B0604020202020204" pitchFamily="34" charset="0"/>
              <a:buChar char="•"/>
            </a:pPr>
            <a:r>
              <a:rPr lang="tr-TR" sz="1600" dirty="0"/>
              <a:t>Şimdi yerde bulunan bir sandığı hareket ettirmek için P yatay kuvvetini uygulayacağız. P kuvvetini sıfırdan itibaren yavaş yavaş arttıracağız. </a:t>
            </a:r>
          </a:p>
          <a:p>
            <a:pPr marL="285750" indent="-285750" algn="just">
              <a:buFont typeface="Arial" panose="020B0604020202020204" pitchFamily="34" charset="0"/>
              <a:buChar char="•"/>
            </a:pPr>
            <a:r>
              <a:rPr lang="tr-TR" sz="1600" dirty="0"/>
              <a:t>Belli bir değere kadar sandık yerinden kıpırdamayacaktır. Çünkü o değere kadar sürtünme kuvveti (</a:t>
            </a:r>
            <a:r>
              <a:rPr lang="tr-TR" sz="1600" dirty="0" err="1"/>
              <a:t>F</a:t>
            </a:r>
            <a:r>
              <a:rPr lang="tr-TR" sz="1600" baseline="-25000" dirty="0" err="1"/>
              <a:t>s</a:t>
            </a:r>
            <a:r>
              <a:rPr lang="tr-TR" sz="1600" dirty="0"/>
              <a:t>), P kuvvetine her an eşit şiddette olacak ve P </a:t>
            </a:r>
            <a:r>
              <a:rPr lang="tr-TR" sz="1600" dirty="0" err="1"/>
              <a:t>nin</a:t>
            </a:r>
            <a:r>
              <a:rPr lang="tr-TR" sz="1600" dirty="0"/>
              <a:t> artmasıyla </a:t>
            </a:r>
            <a:r>
              <a:rPr lang="tr-TR" sz="1600" dirty="0" err="1"/>
              <a:t>F</a:t>
            </a:r>
            <a:r>
              <a:rPr lang="tr-TR" sz="1600" baseline="-25000" dirty="0" err="1"/>
              <a:t>s</a:t>
            </a:r>
            <a:r>
              <a:rPr lang="tr-TR" sz="1600" dirty="0"/>
              <a:t> de artacaktır.  </a:t>
            </a:r>
          </a:p>
          <a:p>
            <a:pPr marL="285750" indent="-285750" algn="just">
              <a:buFont typeface="Arial" panose="020B0604020202020204" pitchFamily="34" charset="0"/>
              <a:buChar char="•"/>
            </a:pPr>
            <a:r>
              <a:rPr lang="tr-TR" sz="1600" dirty="0"/>
              <a:t>Sınır durumda yani sandığın hareket başlayacağı anda, </a:t>
            </a:r>
            <a:r>
              <a:rPr lang="tr-TR" sz="1600" dirty="0" err="1"/>
              <a:t>F</a:t>
            </a:r>
            <a:r>
              <a:rPr lang="tr-TR" sz="1600" baseline="-25000" dirty="0" err="1"/>
              <a:t>smax</a:t>
            </a:r>
            <a:r>
              <a:rPr lang="tr-TR" sz="1600" dirty="0"/>
              <a:t> değerindedir ve </a:t>
            </a:r>
            <a:r>
              <a:rPr lang="tr-TR" sz="1600" dirty="0" err="1">
                <a:latin typeface="Symbol" panose="05050102010706020507" pitchFamily="18" charset="2"/>
              </a:rPr>
              <a:t>m</a:t>
            </a:r>
            <a:r>
              <a:rPr lang="tr-TR" sz="1600" baseline="-25000" dirty="0" err="1">
                <a:latin typeface="+mj-lt"/>
              </a:rPr>
              <a:t>s</a:t>
            </a:r>
            <a:r>
              <a:rPr lang="tr-TR" sz="1600" dirty="0" err="1">
                <a:latin typeface="Symbol" panose="05050102010706020507" pitchFamily="18" charset="2"/>
              </a:rPr>
              <a:t>.N</a:t>
            </a:r>
            <a:r>
              <a:rPr lang="tr-TR" sz="1600" dirty="0">
                <a:latin typeface="Symbol" panose="05050102010706020507" pitchFamily="18" charset="2"/>
              </a:rPr>
              <a:t> </a:t>
            </a:r>
            <a:r>
              <a:rPr lang="tr-TR" sz="1600" dirty="0"/>
              <a:t>değerine eşittir. Burada  </a:t>
            </a:r>
            <a:r>
              <a:rPr lang="tr-TR" sz="1600" dirty="0" err="1">
                <a:latin typeface="Symbol" panose="05050102010706020507" pitchFamily="18" charset="2"/>
              </a:rPr>
              <a:t>m</a:t>
            </a:r>
            <a:r>
              <a:rPr lang="tr-TR" sz="1600" baseline="-25000" dirty="0" err="1"/>
              <a:t>s</a:t>
            </a:r>
            <a:r>
              <a:rPr lang="tr-TR" sz="1600" baseline="-25000" dirty="0"/>
              <a:t> </a:t>
            </a:r>
            <a:r>
              <a:rPr lang="tr-TR" sz="1600" dirty="0"/>
              <a:t> statik sürtünme katsayısı ismini verdiğimiz, sürtünen yüzeylerin pürüzlülüğünü ifade eden bir katsayısıdır. 0 ile 1 arasında değişen </a:t>
            </a:r>
            <a:r>
              <a:rPr lang="tr-TR" sz="1600" dirty="0" err="1">
                <a:latin typeface="Symbol" panose="05050102010706020507" pitchFamily="18" charset="2"/>
              </a:rPr>
              <a:t>m</a:t>
            </a:r>
            <a:r>
              <a:rPr lang="tr-TR" sz="1600" baseline="-25000" dirty="0" err="1"/>
              <a:t>s</a:t>
            </a:r>
            <a:r>
              <a:rPr lang="tr-TR" sz="1600" dirty="0"/>
              <a:t> değeri, 1’e ne kadar yakın ise yüzeyler arasındaki pürüzlülük o kadar fazladır. 0’a ne kadar yakın ise yüzeyler arası pürüzlülük azdır yani daha kaygan bir durum söz konusudur. </a:t>
            </a:r>
          </a:p>
          <a:p>
            <a:pPr marL="285750" indent="-285750" algn="just">
              <a:buFont typeface="Arial" panose="020B0604020202020204" pitchFamily="34" charset="0"/>
              <a:buChar char="•"/>
            </a:pPr>
            <a:r>
              <a:rPr lang="tr-TR" sz="1600" dirty="0"/>
              <a:t>Cisim harekete başladıktan hemen sonra sürtünme katsayısı biraz düşmekte ve kinetik sürtünme katsayısı ismini verdiğimiz </a:t>
            </a:r>
            <a:r>
              <a:rPr lang="tr-TR" sz="1600" dirty="0" err="1">
                <a:latin typeface="Symbol" panose="05050102010706020507" pitchFamily="18" charset="2"/>
              </a:rPr>
              <a:t>m</a:t>
            </a:r>
            <a:r>
              <a:rPr lang="tr-TR" sz="1600" baseline="-25000" dirty="0" err="1"/>
              <a:t>k</a:t>
            </a:r>
            <a:r>
              <a:rPr lang="tr-TR" sz="1600" dirty="0"/>
              <a:t>   değerine inmektedir. Bu durumda hareket sırasında sürtünme kuvveti  </a:t>
            </a:r>
            <a:r>
              <a:rPr lang="tr-TR" sz="1600" dirty="0" err="1">
                <a:latin typeface="Symbol" panose="05050102010706020507" pitchFamily="18" charset="2"/>
              </a:rPr>
              <a:t>m</a:t>
            </a:r>
            <a:r>
              <a:rPr lang="tr-TR" sz="1600" baseline="-25000" dirty="0" err="1"/>
              <a:t>k</a:t>
            </a:r>
            <a:r>
              <a:rPr lang="tr-TR" sz="1600" dirty="0" err="1">
                <a:latin typeface="Symbol" panose="05050102010706020507" pitchFamily="18" charset="2"/>
              </a:rPr>
              <a:t>.N</a:t>
            </a:r>
            <a:r>
              <a:rPr lang="tr-TR" sz="1600" dirty="0">
                <a:latin typeface="Symbol" panose="05050102010706020507" pitchFamily="18" charset="2"/>
              </a:rPr>
              <a:t> </a:t>
            </a:r>
            <a:r>
              <a:rPr lang="tr-TR" sz="1600" dirty="0"/>
              <a:t>değerine eşit olur. </a:t>
            </a:r>
          </a:p>
        </p:txBody>
      </p:sp>
      <p:pic>
        <p:nvPicPr>
          <p:cNvPr id="7" name="Resim 6"/>
          <p:cNvPicPr>
            <a:picLocks noChangeAspect="1"/>
          </p:cNvPicPr>
          <p:nvPr/>
        </p:nvPicPr>
        <p:blipFill>
          <a:blip r:embed="rId3"/>
          <a:stretch>
            <a:fillRect/>
          </a:stretch>
        </p:blipFill>
        <p:spPr>
          <a:xfrm>
            <a:off x="4641030" y="1780278"/>
            <a:ext cx="4261139" cy="3036441"/>
          </a:xfrm>
          <a:prstGeom prst="rect">
            <a:avLst/>
          </a:prstGeom>
        </p:spPr>
      </p:pic>
      <p:sp>
        <p:nvSpPr>
          <p:cNvPr id="9" name="Metin kutusu 8">
            <a:extLst>
              <a:ext uri="{FF2B5EF4-FFF2-40B4-BE49-F238E27FC236}">
                <a16:creationId xmlns:a16="http://schemas.microsoft.com/office/drawing/2014/main" id="{E2C2A9AE-DBB8-AAFA-7F0C-1989AB49283E}"/>
              </a:ext>
            </a:extLst>
          </p:cNvPr>
          <p:cNvSpPr txBox="1"/>
          <p:nvPr/>
        </p:nvSpPr>
        <p:spPr>
          <a:xfrm>
            <a:off x="5508104" y="5141380"/>
            <a:ext cx="3168352" cy="369332"/>
          </a:xfrm>
          <a:prstGeom prst="rect">
            <a:avLst/>
          </a:prstGeom>
          <a:noFill/>
        </p:spPr>
        <p:txBody>
          <a:bodyPr wrap="square">
            <a:spAutoFit/>
          </a:bodyPr>
          <a:lstStyle/>
          <a:p>
            <a:r>
              <a:rPr lang="tr-TR" sz="1800" b="1" dirty="0"/>
              <a:t>Statik Sürtünme: </a:t>
            </a:r>
            <a:r>
              <a:rPr lang="tr-TR" sz="1800" dirty="0" err="1"/>
              <a:t>F</a:t>
            </a:r>
            <a:r>
              <a:rPr lang="tr-TR" sz="1800" baseline="-25000" dirty="0" err="1"/>
              <a:t>s</a:t>
            </a:r>
            <a:r>
              <a:rPr lang="tr-TR" sz="1800" dirty="0">
                <a:latin typeface="Symbol" panose="05050102010706020507" pitchFamily="18" charset="2"/>
              </a:rPr>
              <a:t> </a:t>
            </a:r>
            <a:r>
              <a:rPr lang="tr-TR" i="1" dirty="0">
                <a:solidFill>
                  <a:srgbClr val="202124"/>
                </a:solidFill>
                <a:effectLst/>
                <a:latin typeface="arial" panose="020B0604020202020204" pitchFamily="34" charset="0"/>
              </a:rPr>
              <a:t>≤</a:t>
            </a:r>
            <a:r>
              <a:rPr lang="tr-TR" sz="1800" dirty="0">
                <a:latin typeface="Symbol" panose="05050102010706020507" pitchFamily="18" charset="2"/>
              </a:rPr>
              <a:t> </a:t>
            </a:r>
            <a:r>
              <a:rPr lang="tr-TR" sz="1800" dirty="0" err="1">
                <a:latin typeface="Symbol" panose="05050102010706020507" pitchFamily="18" charset="2"/>
              </a:rPr>
              <a:t>m</a:t>
            </a:r>
            <a:r>
              <a:rPr lang="tr-TR" sz="1800" baseline="-25000" dirty="0" err="1">
                <a:latin typeface="+mj-lt"/>
              </a:rPr>
              <a:t>s</a:t>
            </a:r>
            <a:r>
              <a:rPr lang="tr-TR" sz="1800" dirty="0" err="1">
                <a:latin typeface="Symbol" panose="05050102010706020507" pitchFamily="18" charset="2"/>
              </a:rPr>
              <a:t>.N</a:t>
            </a:r>
            <a:r>
              <a:rPr lang="tr-TR" sz="1800" dirty="0">
                <a:latin typeface="Symbol" panose="05050102010706020507" pitchFamily="18" charset="2"/>
              </a:rPr>
              <a:t> </a:t>
            </a:r>
            <a:endParaRPr lang="tr-TR" dirty="0"/>
          </a:p>
        </p:txBody>
      </p:sp>
      <p:sp>
        <p:nvSpPr>
          <p:cNvPr id="10" name="Metin kutusu 9">
            <a:extLst>
              <a:ext uri="{FF2B5EF4-FFF2-40B4-BE49-F238E27FC236}">
                <a16:creationId xmlns:a16="http://schemas.microsoft.com/office/drawing/2014/main" id="{EB5DC78A-E583-6805-F6D4-244EE43A5E73}"/>
              </a:ext>
            </a:extLst>
          </p:cNvPr>
          <p:cNvSpPr txBox="1"/>
          <p:nvPr/>
        </p:nvSpPr>
        <p:spPr>
          <a:xfrm>
            <a:off x="5508104" y="5616116"/>
            <a:ext cx="3096344" cy="369332"/>
          </a:xfrm>
          <a:prstGeom prst="rect">
            <a:avLst/>
          </a:prstGeom>
          <a:noFill/>
        </p:spPr>
        <p:txBody>
          <a:bodyPr wrap="square">
            <a:spAutoFit/>
          </a:bodyPr>
          <a:lstStyle/>
          <a:p>
            <a:r>
              <a:rPr lang="tr-TR" sz="1800" b="1" dirty="0"/>
              <a:t>Kinetik Sürtünme: </a:t>
            </a:r>
            <a:r>
              <a:rPr lang="tr-TR" sz="1800" dirty="0" err="1"/>
              <a:t>F</a:t>
            </a:r>
            <a:r>
              <a:rPr lang="tr-TR" sz="1800" baseline="-25000" dirty="0" err="1"/>
              <a:t>k</a:t>
            </a:r>
            <a:r>
              <a:rPr lang="tr-TR" sz="1800" dirty="0">
                <a:latin typeface="Symbol" panose="05050102010706020507" pitchFamily="18" charset="2"/>
              </a:rPr>
              <a:t> = </a:t>
            </a:r>
            <a:r>
              <a:rPr lang="tr-TR" sz="1800" dirty="0" err="1">
                <a:latin typeface="Symbol" panose="05050102010706020507" pitchFamily="18" charset="2"/>
              </a:rPr>
              <a:t>m</a:t>
            </a:r>
            <a:r>
              <a:rPr lang="tr-TR" sz="1800" baseline="-25000" dirty="0" err="1">
                <a:latin typeface="+mj-lt"/>
              </a:rPr>
              <a:t>k</a:t>
            </a:r>
            <a:r>
              <a:rPr lang="tr-TR" sz="1800" dirty="0" err="1">
                <a:latin typeface="Symbol" panose="05050102010706020507" pitchFamily="18" charset="2"/>
              </a:rPr>
              <a:t>.N</a:t>
            </a:r>
            <a:r>
              <a:rPr lang="tr-TR" sz="1800" dirty="0">
                <a:latin typeface="Symbol" panose="05050102010706020507" pitchFamily="18" charset="2"/>
              </a:rPr>
              <a:t> </a:t>
            </a:r>
            <a:endParaRPr lang="tr-TR" dirty="0"/>
          </a:p>
        </p:txBody>
      </p:sp>
      <p:sp>
        <p:nvSpPr>
          <p:cNvPr id="13" name="Metin kutusu 12">
            <a:extLst>
              <a:ext uri="{FF2B5EF4-FFF2-40B4-BE49-F238E27FC236}">
                <a16:creationId xmlns:a16="http://schemas.microsoft.com/office/drawing/2014/main" id="{9CAEA3B3-5F1E-85D2-386B-4B42CFA195C0}"/>
              </a:ext>
            </a:extLst>
          </p:cNvPr>
          <p:cNvSpPr txBox="1"/>
          <p:nvPr/>
        </p:nvSpPr>
        <p:spPr>
          <a:xfrm>
            <a:off x="8012113" y="2213014"/>
            <a:ext cx="1131887" cy="307777"/>
          </a:xfrm>
          <a:prstGeom prst="rect">
            <a:avLst/>
          </a:prstGeom>
          <a:solidFill>
            <a:schemeClr val="bg1"/>
          </a:solidFill>
        </p:spPr>
        <p:txBody>
          <a:bodyPr wrap="square" lIns="0">
            <a:spAutoFit/>
          </a:bodyPr>
          <a:lstStyle/>
          <a:p>
            <a:r>
              <a:rPr lang="tr-TR" sz="1400" dirty="0">
                <a:latin typeface="Times New Roman" panose="02020603050405020304" pitchFamily="18" charset="0"/>
                <a:cs typeface="Times New Roman" panose="02020603050405020304" pitchFamily="18" charset="0"/>
              </a:rPr>
              <a:t>(</a:t>
            </a:r>
            <a:r>
              <a:rPr lang="tr-TR" sz="1400" dirty="0" err="1">
                <a:latin typeface="Times New Roman" panose="02020603050405020304" pitchFamily="18" charset="0"/>
                <a:cs typeface="Times New Roman" panose="02020603050405020304" pitchFamily="18" charset="0"/>
              </a:rPr>
              <a:t>F</a:t>
            </a:r>
            <a:r>
              <a:rPr lang="tr-TR" sz="1400" baseline="-25000" dirty="0" err="1">
                <a:latin typeface="Times New Roman" panose="02020603050405020304" pitchFamily="18" charset="0"/>
                <a:cs typeface="Times New Roman" panose="02020603050405020304" pitchFamily="18" charset="0"/>
              </a:rPr>
              <a:t>smax</a:t>
            </a:r>
            <a:r>
              <a:rPr lang="tr-TR" sz="1400" dirty="0">
                <a:latin typeface="Times New Roman" panose="02020603050405020304" pitchFamily="18" charset="0"/>
                <a:cs typeface="Times New Roman" panose="02020603050405020304" pitchFamily="18" charset="0"/>
              </a:rPr>
              <a:t> = </a:t>
            </a:r>
            <a:r>
              <a:rPr lang="tr-TR" sz="1400" dirty="0" err="1">
                <a:latin typeface="Symbol" panose="05050102010706020507" pitchFamily="18" charset="2"/>
              </a:rPr>
              <a:t>m</a:t>
            </a:r>
            <a:r>
              <a:rPr lang="tr-TR" sz="1400" baseline="-25000" dirty="0" err="1">
                <a:latin typeface="+mj-lt"/>
              </a:rPr>
              <a:t>s</a:t>
            </a:r>
            <a:r>
              <a:rPr lang="tr-TR" sz="1400" dirty="0" err="1">
                <a:latin typeface="Times New Roman" panose="02020603050405020304" pitchFamily="18" charset="0"/>
                <a:cs typeface="Times New Roman" panose="02020603050405020304" pitchFamily="18" charset="0"/>
              </a:rPr>
              <a:t>.N</a:t>
            </a:r>
            <a:r>
              <a:rPr lang="tr-TR" sz="1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27159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Metin kutusu 30">
            <a:extLst>
              <a:ext uri="{FF2B5EF4-FFF2-40B4-BE49-F238E27FC236}">
                <a16:creationId xmlns:a16="http://schemas.microsoft.com/office/drawing/2014/main" id="{4F47BDEF-8B7F-C30B-61EE-C3633711726A}"/>
              </a:ext>
            </a:extLst>
          </p:cNvPr>
          <p:cNvSpPr txBox="1"/>
          <p:nvPr/>
        </p:nvSpPr>
        <p:spPr>
          <a:xfrm>
            <a:off x="611560" y="2420888"/>
            <a:ext cx="7459599" cy="3185487"/>
          </a:xfrm>
          <a:prstGeom prst="rect">
            <a:avLst/>
          </a:prstGeom>
          <a:noFill/>
        </p:spPr>
        <p:txBody>
          <a:bodyPr wrap="square">
            <a:spAutoFit/>
          </a:bodyPr>
          <a:lstStyle/>
          <a:p>
            <a:pPr algn="just">
              <a:spcAft>
                <a:spcPts val="1800"/>
              </a:spcAft>
            </a:pPr>
            <a:r>
              <a:rPr lang="tr-TR" dirty="0"/>
              <a:t>Yüzeyin uyguladığı normal kuvveti cismin ağırlığına eşittir, yani N = W = </a:t>
            </a:r>
            <a:r>
              <a:rPr lang="tr-TR" dirty="0" err="1"/>
              <a:t>m.g</a:t>
            </a:r>
            <a:endParaRPr lang="tr-TR" dirty="0"/>
          </a:p>
          <a:p>
            <a:pPr algn="just">
              <a:spcAft>
                <a:spcPts val="1800"/>
              </a:spcAft>
            </a:pPr>
            <a:r>
              <a:rPr lang="tr-TR" dirty="0"/>
              <a:t>N = 4 . 9,81 = 39,24 N</a:t>
            </a:r>
          </a:p>
          <a:p>
            <a:pPr algn="just">
              <a:spcAft>
                <a:spcPts val="1800"/>
              </a:spcAft>
            </a:pPr>
            <a:r>
              <a:rPr lang="tr-TR" dirty="0"/>
              <a:t>Harekete geçme anında </a:t>
            </a:r>
            <a:r>
              <a:rPr lang="tr-TR" sz="1800" dirty="0" err="1"/>
              <a:t>F</a:t>
            </a:r>
            <a:r>
              <a:rPr lang="tr-TR" sz="1800" baseline="-25000" dirty="0" err="1"/>
              <a:t>s</a:t>
            </a:r>
            <a:r>
              <a:rPr lang="tr-TR" sz="1800" dirty="0">
                <a:latin typeface="Symbol" panose="05050102010706020507" pitchFamily="18" charset="2"/>
              </a:rPr>
              <a:t> = </a:t>
            </a:r>
            <a:r>
              <a:rPr lang="tr-TR" sz="1800" dirty="0" err="1"/>
              <a:t>F</a:t>
            </a:r>
            <a:r>
              <a:rPr lang="tr-TR" sz="1800" baseline="-25000" dirty="0" err="1"/>
              <a:t>s,max</a:t>
            </a:r>
            <a:r>
              <a:rPr lang="tr-TR" sz="1800" baseline="-25000" dirty="0"/>
              <a:t> </a:t>
            </a:r>
            <a:r>
              <a:rPr lang="tr-TR" i="1" dirty="0">
                <a:solidFill>
                  <a:srgbClr val="202124"/>
                </a:solidFill>
                <a:effectLst/>
                <a:latin typeface="arial" panose="020B0604020202020204" pitchFamily="34" charset="0"/>
              </a:rPr>
              <a:t>=</a:t>
            </a:r>
            <a:r>
              <a:rPr lang="tr-TR" sz="1800" dirty="0">
                <a:latin typeface="Symbol" panose="05050102010706020507" pitchFamily="18" charset="2"/>
              </a:rPr>
              <a:t> </a:t>
            </a:r>
            <a:r>
              <a:rPr lang="tr-TR" sz="1800" dirty="0" err="1">
                <a:latin typeface="Symbol" panose="05050102010706020507" pitchFamily="18" charset="2"/>
              </a:rPr>
              <a:t>m</a:t>
            </a:r>
            <a:r>
              <a:rPr lang="tr-TR" sz="1800" baseline="-25000" dirty="0" err="1">
                <a:latin typeface="+mj-lt"/>
              </a:rPr>
              <a:t>s</a:t>
            </a:r>
            <a:r>
              <a:rPr lang="tr-TR" sz="1800" dirty="0" err="1">
                <a:latin typeface="Symbol" panose="05050102010706020507" pitchFamily="18" charset="2"/>
              </a:rPr>
              <a:t>.N</a:t>
            </a:r>
            <a:endParaRPr lang="tr-TR" sz="1800" dirty="0">
              <a:latin typeface="Symbol" panose="05050102010706020507" pitchFamily="18" charset="2"/>
            </a:endParaRPr>
          </a:p>
          <a:p>
            <a:pPr algn="just">
              <a:spcAft>
                <a:spcPts val="1800"/>
              </a:spcAft>
            </a:pPr>
            <a:r>
              <a:rPr lang="tr-TR" sz="1800" dirty="0" err="1"/>
              <a:t>F</a:t>
            </a:r>
            <a:r>
              <a:rPr lang="tr-TR" sz="1800" baseline="-25000" dirty="0" err="1"/>
              <a:t>s,max</a:t>
            </a:r>
            <a:r>
              <a:rPr lang="tr-TR" sz="1800" baseline="-25000" dirty="0"/>
              <a:t> </a:t>
            </a:r>
            <a:r>
              <a:rPr lang="tr-TR" dirty="0">
                <a:solidFill>
                  <a:srgbClr val="202124"/>
                </a:solidFill>
                <a:effectLst/>
              </a:rPr>
              <a:t>=</a:t>
            </a:r>
            <a:r>
              <a:rPr lang="tr-TR" sz="1800" dirty="0"/>
              <a:t> 0,3 . 39,24</a:t>
            </a:r>
          </a:p>
          <a:p>
            <a:pPr algn="just">
              <a:spcAft>
                <a:spcPts val="1800"/>
              </a:spcAft>
            </a:pPr>
            <a:r>
              <a:rPr lang="tr-TR" sz="1800" dirty="0" err="1"/>
              <a:t>F</a:t>
            </a:r>
            <a:r>
              <a:rPr lang="tr-TR" sz="1800" baseline="-25000" dirty="0" err="1"/>
              <a:t>s,max</a:t>
            </a:r>
            <a:r>
              <a:rPr lang="tr-TR" sz="1800" baseline="-25000" dirty="0"/>
              <a:t> </a:t>
            </a:r>
            <a:r>
              <a:rPr lang="tr-TR" dirty="0">
                <a:solidFill>
                  <a:srgbClr val="202124"/>
                </a:solidFill>
                <a:effectLst/>
              </a:rPr>
              <a:t>=</a:t>
            </a:r>
            <a:r>
              <a:rPr lang="tr-TR" sz="1800" dirty="0"/>
              <a:t> 11,772 N</a:t>
            </a:r>
          </a:p>
          <a:p>
            <a:pPr algn="just">
              <a:spcAft>
                <a:spcPts val="1800"/>
              </a:spcAft>
            </a:pPr>
            <a:r>
              <a:rPr lang="tr-TR" dirty="0"/>
              <a:t>Yani 11,772 Newton’dan çok az daha büyük bir kuvvet cismi harekete geçirebilir. </a:t>
            </a:r>
          </a:p>
        </p:txBody>
      </p:sp>
      <p:sp>
        <p:nvSpPr>
          <p:cNvPr id="3" name="Alt Bilgi Yer Tutucusu 2">
            <a:extLst>
              <a:ext uri="{FF2B5EF4-FFF2-40B4-BE49-F238E27FC236}">
                <a16:creationId xmlns:a16="http://schemas.microsoft.com/office/drawing/2014/main" id="{8BCC3766-90EC-7F7C-1D97-8BB456E85FB2}"/>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7EA32C8A-6421-67CC-8917-8768A81E2AAF}"/>
              </a:ext>
            </a:extLst>
          </p:cNvPr>
          <p:cNvSpPr>
            <a:spLocks noGrp="1"/>
          </p:cNvSpPr>
          <p:nvPr>
            <p:ph type="sldNum" sz="quarter" idx="12"/>
          </p:nvPr>
        </p:nvSpPr>
        <p:spPr/>
        <p:txBody>
          <a:bodyPr/>
          <a:lstStyle/>
          <a:p>
            <a:fld id="{60FF87A7-9A7A-4B3D-9625-8440EC4947F9}" type="slidenum">
              <a:rPr lang="tr-TR" smtClean="0"/>
              <a:pPr/>
              <a:t>173</a:t>
            </a:fld>
            <a:endParaRPr lang="tr-TR"/>
          </a:p>
        </p:txBody>
      </p:sp>
      <p:sp>
        <p:nvSpPr>
          <p:cNvPr id="5" name="Metin kutusu 4">
            <a:extLst>
              <a:ext uri="{FF2B5EF4-FFF2-40B4-BE49-F238E27FC236}">
                <a16:creationId xmlns:a16="http://schemas.microsoft.com/office/drawing/2014/main" id="{848D7BAD-4BC9-4BF8-6A0E-05304D4C42BD}"/>
              </a:ext>
            </a:extLst>
          </p:cNvPr>
          <p:cNvSpPr txBox="1"/>
          <p:nvPr/>
        </p:nvSpPr>
        <p:spPr>
          <a:xfrm>
            <a:off x="323528" y="260648"/>
            <a:ext cx="3960440" cy="369332"/>
          </a:xfrm>
          <a:prstGeom prst="rect">
            <a:avLst/>
          </a:prstGeom>
          <a:noFill/>
        </p:spPr>
        <p:txBody>
          <a:bodyPr wrap="square" rtlCol="0">
            <a:spAutoFit/>
          </a:bodyPr>
          <a:lstStyle/>
          <a:p>
            <a:r>
              <a:rPr lang="tr-TR" b="1" dirty="0">
                <a:solidFill>
                  <a:srgbClr val="FF0000"/>
                </a:solidFill>
              </a:rPr>
              <a:t>Örnek 3.15:</a:t>
            </a:r>
          </a:p>
        </p:txBody>
      </p:sp>
      <p:sp>
        <p:nvSpPr>
          <p:cNvPr id="8" name="Metin kutusu 7">
            <a:extLst>
              <a:ext uri="{FF2B5EF4-FFF2-40B4-BE49-F238E27FC236}">
                <a16:creationId xmlns:a16="http://schemas.microsoft.com/office/drawing/2014/main" id="{8454F35A-BE91-1AC9-65AC-817CF304BD71}"/>
              </a:ext>
            </a:extLst>
          </p:cNvPr>
          <p:cNvSpPr txBox="1"/>
          <p:nvPr/>
        </p:nvSpPr>
        <p:spPr>
          <a:xfrm>
            <a:off x="1492983" y="260648"/>
            <a:ext cx="6916379" cy="923330"/>
          </a:xfrm>
          <a:prstGeom prst="rect">
            <a:avLst/>
          </a:prstGeom>
          <a:noFill/>
        </p:spPr>
        <p:txBody>
          <a:bodyPr wrap="square">
            <a:spAutoFit/>
          </a:bodyPr>
          <a:lstStyle/>
          <a:p>
            <a:pPr algn="just"/>
            <a:r>
              <a:rPr lang="tr-TR" b="0" i="0" dirty="0">
                <a:solidFill>
                  <a:srgbClr val="3A3A3A"/>
                </a:solidFill>
                <a:effectLst/>
                <a:latin typeface="-apple-system"/>
              </a:rPr>
              <a:t>Sürtünmeli bir yüzeyde duran 4 kg kütleli bir cisim ile yüzeyin arasındaki sürtünme katsayısı 0,3 ise bu cismi harekete geçirmek için gereken </a:t>
            </a:r>
            <a:r>
              <a:rPr lang="tr-TR" b="1" i="0" u="sng" dirty="0">
                <a:solidFill>
                  <a:srgbClr val="3A3A3A"/>
                </a:solidFill>
                <a:effectLst/>
                <a:latin typeface="-apple-system"/>
              </a:rPr>
              <a:t>en az</a:t>
            </a:r>
            <a:r>
              <a:rPr lang="tr-TR" b="0" i="0" dirty="0">
                <a:solidFill>
                  <a:srgbClr val="3A3A3A"/>
                </a:solidFill>
                <a:effectLst/>
                <a:latin typeface="-apple-system"/>
              </a:rPr>
              <a:t> kuvvet kaç N olmalıdır? (g = 9,81 m/s</a:t>
            </a:r>
            <a:r>
              <a:rPr lang="tr-TR" b="0" i="0" baseline="30000" dirty="0">
                <a:solidFill>
                  <a:srgbClr val="3A3A3A"/>
                </a:solidFill>
                <a:effectLst/>
                <a:latin typeface="-apple-system"/>
              </a:rPr>
              <a:t>2</a:t>
            </a:r>
            <a:r>
              <a:rPr lang="tr-TR" b="0" i="0" dirty="0">
                <a:solidFill>
                  <a:srgbClr val="3A3A3A"/>
                </a:solidFill>
                <a:effectLst/>
                <a:latin typeface="-apple-system"/>
              </a:rPr>
              <a:t> kabul ediniz)</a:t>
            </a:r>
            <a:endParaRPr lang="tr-TR" dirty="0"/>
          </a:p>
        </p:txBody>
      </p:sp>
      <p:grpSp>
        <p:nvGrpSpPr>
          <p:cNvPr id="36" name="Grup 35">
            <a:extLst>
              <a:ext uri="{FF2B5EF4-FFF2-40B4-BE49-F238E27FC236}">
                <a16:creationId xmlns:a16="http://schemas.microsoft.com/office/drawing/2014/main" id="{1EC10A9F-6F7C-B2B7-B050-C5DDDE92C32E}"/>
              </a:ext>
            </a:extLst>
          </p:cNvPr>
          <p:cNvGrpSpPr/>
          <p:nvPr/>
        </p:nvGrpSpPr>
        <p:grpSpPr>
          <a:xfrm>
            <a:off x="611560" y="1408304"/>
            <a:ext cx="7797802" cy="923330"/>
            <a:chOff x="611560" y="1480312"/>
            <a:chExt cx="7797802" cy="923330"/>
          </a:xfrm>
        </p:grpSpPr>
        <p:sp>
          <p:nvSpPr>
            <p:cNvPr id="6" name="Metin kutusu 5">
              <a:extLst>
                <a:ext uri="{FF2B5EF4-FFF2-40B4-BE49-F238E27FC236}">
                  <a16:creationId xmlns:a16="http://schemas.microsoft.com/office/drawing/2014/main" id="{C9B2427A-0376-56EB-E547-347DE581170E}"/>
                </a:ext>
              </a:extLst>
            </p:cNvPr>
            <p:cNvSpPr txBox="1"/>
            <p:nvPr/>
          </p:nvSpPr>
          <p:spPr>
            <a:xfrm>
              <a:off x="611560" y="1480312"/>
              <a:ext cx="1097448" cy="369332"/>
            </a:xfrm>
            <a:prstGeom prst="rect">
              <a:avLst/>
            </a:prstGeom>
            <a:noFill/>
          </p:spPr>
          <p:txBody>
            <a:bodyPr wrap="square" rtlCol="0">
              <a:spAutoFit/>
            </a:bodyPr>
            <a:lstStyle/>
            <a:p>
              <a:r>
                <a:rPr lang="tr-TR" b="1" dirty="0">
                  <a:solidFill>
                    <a:srgbClr val="FF0000"/>
                  </a:solidFill>
                </a:rPr>
                <a:t>Çözüm:</a:t>
              </a:r>
            </a:p>
          </p:txBody>
        </p:sp>
        <p:sp>
          <p:nvSpPr>
            <p:cNvPr id="12" name="Metin kutusu 11">
              <a:extLst>
                <a:ext uri="{FF2B5EF4-FFF2-40B4-BE49-F238E27FC236}">
                  <a16:creationId xmlns:a16="http://schemas.microsoft.com/office/drawing/2014/main" id="{C7B4E109-68D6-3105-0027-48DCC005B9F8}"/>
                </a:ext>
              </a:extLst>
            </p:cNvPr>
            <p:cNvSpPr txBox="1"/>
            <p:nvPr/>
          </p:nvSpPr>
          <p:spPr>
            <a:xfrm>
              <a:off x="1492984" y="1480312"/>
              <a:ext cx="6916378" cy="923330"/>
            </a:xfrm>
            <a:prstGeom prst="rect">
              <a:avLst/>
            </a:prstGeom>
            <a:noFill/>
          </p:spPr>
          <p:txBody>
            <a:bodyPr wrap="square">
              <a:spAutoFit/>
            </a:bodyPr>
            <a:lstStyle/>
            <a:p>
              <a:pPr algn="just">
                <a:spcAft>
                  <a:spcPts val="1800"/>
                </a:spcAft>
              </a:pPr>
              <a:r>
                <a:rPr lang="tr-TR" dirty="0"/>
                <a:t>Soru bize statik mi kinetik mi sürtünme kullanacağımızı doğrudan söylememiş. Ama cisim durduğu için statik sürtünmeden bahsedildiğini anlıyoruz. </a:t>
              </a:r>
            </a:p>
          </p:txBody>
        </p:sp>
      </p:grpSp>
      <p:grpSp>
        <p:nvGrpSpPr>
          <p:cNvPr id="35" name="Grup 34">
            <a:extLst>
              <a:ext uri="{FF2B5EF4-FFF2-40B4-BE49-F238E27FC236}">
                <a16:creationId xmlns:a16="http://schemas.microsoft.com/office/drawing/2014/main" id="{4DB5CCCF-27A9-0883-7DEE-E5C96F38260B}"/>
              </a:ext>
            </a:extLst>
          </p:cNvPr>
          <p:cNvGrpSpPr/>
          <p:nvPr/>
        </p:nvGrpSpPr>
        <p:grpSpPr>
          <a:xfrm>
            <a:off x="3417232" y="5436375"/>
            <a:ext cx="1892784" cy="681364"/>
            <a:chOff x="3417232" y="5508383"/>
            <a:chExt cx="1892784" cy="681364"/>
          </a:xfrm>
        </p:grpSpPr>
        <p:sp>
          <p:nvSpPr>
            <p:cNvPr id="34" name="Dikdörtgen 33">
              <a:extLst>
                <a:ext uri="{FF2B5EF4-FFF2-40B4-BE49-F238E27FC236}">
                  <a16:creationId xmlns:a16="http://schemas.microsoft.com/office/drawing/2014/main" id="{AC4F3B5B-6421-578F-CC8F-6DD428E3EC7D}"/>
                </a:ext>
              </a:extLst>
            </p:cNvPr>
            <p:cNvSpPr/>
            <p:nvPr/>
          </p:nvSpPr>
          <p:spPr>
            <a:xfrm>
              <a:off x="3417232" y="5508383"/>
              <a:ext cx="1872208" cy="681364"/>
            </a:xfrm>
            <a:prstGeom prst="rect">
              <a:avLst/>
            </a:prstGeom>
            <a:solidFill>
              <a:schemeClr val="bg1"/>
            </a:solidFill>
            <a:ln>
              <a:solidFill>
                <a:srgbClr val="EB1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Metin kutusu 32">
              <a:extLst>
                <a:ext uri="{FF2B5EF4-FFF2-40B4-BE49-F238E27FC236}">
                  <a16:creationId xmlns:a16="http://schemas.microsoft.com/office/drawing/2014/main" id="{CA364E24-EF6E-6E5C-BF25-640D7E2CDEAC}"/>
                </a:ext>
              </a:extLst>
            </p:cNvPr>
            <p:cNvSpPr txBox="1"/>
            <p:nvPr/>
          </p:nvSpPr>
          <p:spPr>
            <a:xfrm>
              <a:off x="3682557" y="5678383"/>
              <a:ext cx="1627459" cy="369332"/>
            </a:xfrm>
            <a:prstGeom prst="rect">
              <a:avLst/>
            </a:prstGeom>
            <a:noFill/>
          </p:spPr>
          <p:txBody>
            <a:bodyPr wrap="square">
              <a:spAutoFit/>
            </a:bodyPr>
            <a:lstStyle/>
            <a:p>
              <a:pPr algn="just">
                <a:spcAft>
                  <a:spcPts val="1800"/>
                </a:spcAft>
              </a:pPr>
              <a:r>
                <a:rPr lang="tr-TR" dirty="0"/>
                <a:t>F &gt; 11,772 N</a:t>
              </a:r>
            </a:p>
          </p:txBody>
        </p:sp>
      </p:grpSp>
      <p:grpSp>
        <p:nvGrpSpPr>
          <p:cNvPr id="42" name="Grup 41">
            <a:extLst>
              <a:ext uri="{FF2B5EF4-FFF2-40B4-BE49-F238E27FC236}">
                <a16:creationId xmlns:a16="http://schemas.microsoft.com/office/drawing/2014/main" id="{1C64276E-D4BE-2F99-157E-9B5288299CE7}"/>
              </a:ext>
            </a:extLst>
          </p:cNvPr>
          <p:cNvGrpSpPr/>
          <p:nvPr/>
        </p:nvGrpSpPr>
        <p:grpSpPr>
          <a:xfrm>
            <a:off x="5356594" y="3068960"/>
            <a:ext cx="3233238" cy="1777107"/>
            <a:chOff x="5356594" y="3140968"/>
            <a:chExt cx="3233238" cy="1777107"/>
          </a:xfrm>
        </p:grpSpPr>
        <p:grpSp>
          <p:nvGrpSpPr>
            <p:cNvPr id="29" name="Grup 28">
              <a:extLst>
                <a:ext uri="{FF2B5EF4-FFF2-40B4-BE49-F238E27FC236}">
                  <a16:creationId xmlns:a16="http://schemas.microsoft.com/office/drawing/2014/main" id="{036EA131-AF3B-3D7D-7499-400E5BED65E4}"/>
                </a:ext>
              </a:extLst>
            </p:cNvPr>
            <p:cNvGrpSpPr/>
            <p:nvPr/>
          </p:nvGrpSpPr>
          <p:grpSpPr>
            <a:xfrm>
              <a:off x="5356594" y="3140968"/>
              <a:ext cx="3233238" cy="1777107"/>
              <a:chOff x="5587234" y="2844670"/>
              <a:chExt cx="3233238" cy="1777107"/>
            </a:xfrm>
          </p:grpSpPr>
          <p:sp>
            <p:nvSpPr>
              <p:cNvPr id="13" name="Dikdörtgen 12">
                <a:extLst>
                  <a:ext uri="{FF2B5EF4-FFF2-40B4-BE49-F238E27FC236}">
                    <a16:creationId xmlns:a16="http://schemas.microsoft.com/office/drawing/2014/main" id="{414874D5-68D2-754E-311B-F4A9DE4CD575}"/>
                  </a:ext>
                </a:extLst>
              </p:cNvPr>
              <p:cNvSpPr/>
              <p:nvPr/>
            </p:nvSpPr>
            <p:spPr>
              <a:xfrm>
                <a:off x="6908808" y="342900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a:extLst>
                  <a:ext uri="{FF2B5EF4-FFF2-40B4-BE49-F238E27FC236}">
                    <a16:creationId xmlns:a16="http://schemas.microsoft.com/office/drawing/2014/main" id="{342C4635-CB5E-20CF-D129-628380EB1B97}"/>
                  </a:ext>
                </a:extLst>
              </p:cNvPr>
              <p:cNvSpPr/>
              <p:nvPr/>
            </p:nvSpPr>
            <p:spPr>
              <a:xfrm>
                <a:off x="5796136" y="4005064"/>
                <a:ext cx="3024336" cy="144016"/>
              </a:xfrm>
              <a:prstGeom prst="rect">
                <a:avLst/>
              </a:prstGeom>
              <a:pattFill prst="wdUpDiag">
                <a:fgClr>
                  <a:schemeClr val="accent5"/>
                </a:fgClr>
                <a:bgClr>
                  <a:schemeClr val="bg1"/>
                </a:bgClr>
              </a:patt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p>
            </p:txBody>
          </p:sp>
          <p:cxnSp>
            <p:nvCxnSpPr>
              <p:cNvPr id="16" name="Düz Ok Bağlayıcısı 15">
                <a:extLst>
                  <a:ext uri="{FF2B5EF4-FFF2-40B4-BE49-F238E27FC236}">
                    <a16:creationId xmlns:a16="http://schemas.microsoft.com/office/drawing/2014/main" id="{44B30F89-8231-DDBB-8ADC-CDE4744618C2}"/>
                  </a:ext>
                </a:extLst>
              </p:cNvPr>
              <p:cNvCxnSpPr>
                <a:cxnSpLocks/>
              </p:cNvCxnSpPr>
              <p:nvPr/>
            </p:nvCxnSpPr>
            <p:spPr>
              <a:xfrm>
                <a:off x="7273216" y="3741416"/>
                <a:ext cx="0" cy="623688"/>
              </a:xfrm>
              <a:prstGeom prst="straightConnector1">
                <a:avLst/>
              </a:prstGeom>
              <a:ln w="38100">
                <a:solidFill>
                  <a:srgbClr val="EB12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Düz Ok Bağlayıcısı 16">
                <a:extLst>
                  <a:ext uri="{FF2B5EF4-FFF2-40B4-BE49-F238E27FC236}">
                    <a16:creationId xmlns:a16="http://schemas.microsoft.com/office/drawing/2014/main" id="{CB7D4811-D156-1EE7-7298-E53332289DA5}"/>
                  </a:ext>
                </a:extLst>
              </p:cNvPr>
              <p:cNvCxnSpPr>
                <a:cxnSpLocks/>
              </p:cNvCxnSpPr>
              <p:nvPr/>
            </p:nvCxnSpPr>
            <p:spPr>
              <a:xfrm flipV="1">
                <a:off x="7268848" y="2931918"/>
                <a:ext cx="0" cy="1064880"/>
              </a:xfrm>
              <a:prstGeom prst="straightConnector1">
                <a:avLst/>
              </a:prstGeom>
              <a:ln w="38100">
                <a:solidFill>
                  <a:srgbClr val="EB123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Düz Ok Bağlayıcısı 19">
                <a:extLst>
                  <a:ext uri="{FF2B5EF4-FFF2-40B4-BE49-F238E27FC236}">
                    <a16:creationId xmlns:a16="http://schemas.microsoft.com/office/drawing/2014/main" id="{82DFD9A3-4186-736A-6EFC-98FD15E216CF}"/>
                  </a:ext>
                </a:extLst>
              </p:cNvPr>
              <p:cNvCxnSpPr>
                <a:cxnSpLocks/>
              </p:cNvCxnSpPr>
              <p:nvPr/>
            </p:nvCxnSpPr>
            <p:spPr>
              <a:xfrm flipH="1">
                <a:off x="6552793" y="4005064"/>
                <a:ext cx="693376" cy="0"/>
              </a:xfrm>
              <a:prstGeom prst="straightConnector1">
                <a:avLst/>
              </a:prstGeom>
              <a:ln w="38100">
                <a:solidFill>
                  <a:srgbClr val="EB1233"/>
                </a:solidFill>
                <a:tailEnd type="triangle"/>
              </a:ln>
            </p:spPr>
            <p:style>
              <a:lnRef idx="1">
                <a:schemeClr val="accent1"/>
              </a:lnRef>
              <a:fillRef idx="0">
                <a:schemeClr val="accent1"/>
              </a:fillRef>
              <a:effectRef idx="0">
                <a:schemeClr val="accent1"/>
              </a:effectRef>
              <a:fontRef idx="minor">
                <a:schemeClr val="tx1"/>
              </a:fontRef>
            </p:style>
          </p:cxnSp>
          <p:sp>
            <p:nvSpPr>
              <p:cNvPr id="26" name="Metin kutusu 25">
                <a:extLst>
                  <a:ext uri="{FF2B5EF4-FFF2-40B4-BE49-F238E27FC236}">
                    <a16:creationId xmlns:a16="http://schemas.microsoft.com/office/drawing/2014/main" id="{3BA16FB8-D5DF-7140-AE8E-DF115673C5CD}"/>
                  </a:ext>
                </a:extLst>
              </p:cNvPr>
              <p:cNvSpPr txBox="1"/>
              <p:nvPr/>
            </p:nvSpPr>
            <p:spPr>
              <a:xfrm>
                <a:off x="7246169" y="2844670"/>
                <a:ext cx="917848" cy="369332"/>
              </a:xfrm>
              <a:prstGeom prst="rect">
                <a:avLst/>
              </a:prstGeom>
              <a:noFill/>
            </p:spPr>
            <p:txBody>
              <a:bodyPr wrap="square">
                <a:spAutoFit/>
              </a:bodyPr>
              <a:lstStyle/>
              <a:p>
                <a:r>
                  <a:rPr lang="tr-TR" b="1" dirty="0">
                    <a:solidFill>
                      <a:srgbClr val="FF0000"/>
                    </a:solidFill>
                  </a:rPr>
                  <a:t>N</a:t>
                </a:r>
              </a:p>
            </p:txBody>
          </p:sp>
          <p:sp>
            <p:nvSpPr>
              <p:cNvPr id="27" name="Metin kutusu 26">
                <a:extLst>
                  <a:ext uri="{FF2B5EF4-FFF2-40B4-BE49-F238E27FC236}">
                    <a16:creationId xmlns:a16="http://schemas.microsoft.com/office/drawing/2014/main" id="{35432A37-6C82-4611-966C-12761DB1223D}"/>
                  </a:ext>
                </a:extLst>
              </p:cNvPr>
              <p:cNvSpPr txBox="1"/>
              <p:nvPr/>
            </p:nvSpPr>
            <p:spPr>
              <a:xfrm>
                <a:off x="7306497" y="4252445"/>
                <a:ext cx="917848" cy="369332"/>
              </a:xfrm>
              <a:prstGeom prst="rect">
                <a:avLst/>
              </a:prstGeom>
              <a:noFill/>
            </p:spPr>
            <p:txBody>
              <a:bodyPr wrap="square">
                <a:spAutoFit/>
              </a:bodyPr>
              <a:lstStyle/>
              <a:p>
                <a:r>
                  <a:rPr lang="tr-TR" b="1" dirty="0">
                    <a:solidFill>
                      <a:srgbClr val="FF0000"/>
                    </a:solidFill>
                  </a:rPr>
                  <a:t>W=</a:t>
                </a:r>
                <a:r>
                  <a:rPr lang="tr-TR" b="1" dirty="0" err="1">
                    <a:solidFill>
                      <a:srgbClr val="FF0000"/>
                    </a:solidFill>
                  </a:rPr>
                  <a:t>m.g</a:t>
                </a:r>
                <a:endParaRPr lang="tr-TR" b="1" dirty="0">
                  <a:solidFill>
                    <a:srgbClr val="FF0000"/>
                  </a:solidFill>
                </a:endParaRPr>
              </a:p>
            </p:txBody>
          </p:sp>
          <p:sp>
            <p:nvSpPr>
              <p:cNvPr id="28" name="Metin kutusu 27">
                <a:extLst>
                  <a:ext uri="{FF2B5EF4-FFF2-40B4-BE49-F238E27FC236}">
                    <a16:creationId xmlns:a16="http://schemas.microsoft.com/office/drawing/2014/main" id="{8AEACB50-F185-8BDB-AB3F-1B84FAD7FE7E}"/>
                  </a:ext>
                </a:extLst>
              </p:cNvPr>
              <p:cNvSpPr txBox="1"/>
              <p:nvPr/>
            </p:nvSpPr>
            <p:spPr>
              <a:xfrm>
                <a:off x="5587234" y="3604374"/>
                <a:ext cx="1317082" cy="369332"/>
              </a:xfrm>
              <a:prstGeom prst="rect">
                <a:avLst/>
              </a:prstGeom>
              <a:noFill/>
            </p:spPr>
            <p:txBody>
              <a:bodyPr wrap="square">
                <a:spAutoFit/>
              </a:bodyPr>
              <a:lstStyle/>
              <a:p>
                <a:pPr algn="just">
                  <a:spcAft>
                    <a:spcPts val="1800"/>
                  </a:spcAft>
                </a:pPr>
                <a:r>
                  <a:rPr lang="tr-TR" sz="1800" b="1" dirty="0" err="1">
                    <a:solidFill>
                      <a:srgbClr val="FF0000"/>
                    </a:solidFill>
                  </a:rPr>
                  <a:t>F</a:t>
                </a:r>
                <a:r>
                  <a:rPr lang="tr-TR" sz="1800" b="1" baseline="-25000" dirty="0" err="1">
                    <a:solidFill>
                      <a:srgbClr val="FF0000"/>
                    </a:solidFill>
                  </a:rPr>
                  <a:t>s,max</a:t>
                </a:r>
                <a:r>
                  <a:rPr lang="tr-TR" sz="1800" b="1" baseline="-25000" dirty="0">
                    <a:solidFill>
                      <a:srgbClr val="FF0000"/>
                    </a:solidFill>
                  </a:rPr>
                  <a:t> </a:t>
                </a:r>
                <a:r>
                  <a:rPr lang="tr-TR" b="1" i="1" dirty="0">
                    <a:solidFill>
                      <a:srgbClr val="FF0000"/>
                    </a:solidFill>
                    <a:effectLst/>
                    <a:latin typeface="arial" panose="020B0604020202020204" pitchFamily="34" charset="0"/>
                  </a:rPr>
                  <a:t>=</a:t>
                </a:r>
                <a:r>
                  <a:rPr lang="tr-TR" sz="1800" b="1" dirty="0">
                    <a:solidFill>
                      <a:srgbClr val="FF0000"/>
                    </a:solidFill>
                    <a:latin typeface="Symbol" panose="05050102010706020507" pitchFamily="18" charset="2"/>
                  </a:rPr>
                  <a:t> </a:t>
                </a:r>
                <a:r>
                  <a:rPr lang="tr-TR" sz="1800" b="1" dirty="0" err="1">
                    <a:solidFill>
                      <a:srgbClr val="FF0000"/>
                    </a:solidFill>
                    <a:latin typeface="Symbol" panose="05050102010706020507" pitchFamily="18" charset="2"/>
                  </a:rPr>
                  <a:t>m</a:t>
                </a:r>
                <a:r>
                  <a:rPr lang="tr-TR" sz="1800" b="1" baseline="-25000" dirty="0" err="1">
                    <a:solidFill>
                      <a:srgbClr val="FF0000"/>
                    </a:solidFill>
                    <a:latin typeface="+mj-lt"/>
                  </a:rPr>
                  <a:t>s</a:t>
                </a:r>
                <a:r>
                  <a:rPr lang="tr-TR" sz="1800" b="1" dirty="0" err="1">
                    <a:solidFill>
                      <a:srgbClr val="FF0000"/>
                    </a:solidFill>
                    <a:latin typeface="Symbol" panose="05050102010706020507" pitchFamily="18" charset="2"/>
                  </a:rPr>
                  <a:t>.</a:t>
                </a:r>
                <a:r>
                  <a:rPr lang="tr-TR" sz="1800" b="1" dirty="0" err="1">
                    <a:solidFill>
                      <a:srgbClr val="FF0000"/>
                    </a:solidFill>
                  </a:rPr>
                  <a:t>N</a:t>
                </a:r>
                <a:endParaRPr lang="tr-TR" sz="1800" b="1" dirty="0">
                  <a:solidFill>
                    <a:srgbClr val="FF0000"/>
                  </a:solidFill>
                </a:endParaRPr>
              </a:p>
            </p:txBody>
          </p:sp>
        </p:grpSp>
        <p:cxnSp>
          <p:nvCxnSpPr>
            <p:cNvPr id="37" name="Düz Ok Bağlayıcısı 36">
              <a:extLst>
                <a:ext uri="{FF2B5EF4-FFF2-40B4-BE49-F238E27FC236}">
                  <a16:creationId xmlns:a16="http://schemas.microsoft.com/office/drawing/2014/main" id="{641B9EAA-A9C3-1AE7-86CC-5F3D1D0F5D73}"/>
                </a:ext>
              </a:extLst>
            </p:cNvPr>
            <p:cNvCxnSpPr>
              <a:cxnSpLocks/>
            </p:cNvCxnSpPr>
            <p:nvPr/>
          </p:nvCxnSpPr>
          <p:spPr>
            <a:xfrm>
              <a:off x="7265233" y="4042540"/>
              <a:ext cx="981792" cy="0"/>
            </a:xfrm>
            <a:prstGeom prst="straightConnector1">
              <a:avLst/>
            </a:prstGeom>
            <a:ln w="38100">
              <a:solidFill>
                <a:srgbClr val="EB1233"/>
              </a:solidFill>
              <a:tailEnd type="triangle"/>
            </a:ln>
          </p:spPr>
          <p:style>
            <a:lnRef idx="1">
              <a:schemeClr val="accent1"/>
            </a:lnRef>
            <a:fillRef idx="0">
              <a:schemeClr val="accent1"/>
            </a:fillRef>
            <a:effectRef idx="0">
              <a:schemeClr val="accent1"/>
            </a:effectRef>
            <a:fontRef idx="minor">
              <a:schemeClr val="tx1"/>
            </a:fontRef>
          </p:style>
        </p:cxnSp>
        <p:sp>
          <p:nvSpPr>
            <p:cNvPr id="40" name="Metin kutusu 39">
              <a:extLst>
                <a:ext uri="{FF2B5EF4-FFF2-40B4-BE49-F238E27FC236}">
                  <a16:creationId xmlns:a16="http://schemas.microsoft.com/office/drawing/2014/main" id="{17B4E02C-0A07-EDA0-2E08-151F32E374B6}"/>
                </a:ext>
              </a:extLst>
            </p:cNvPr>
            <p:cNvSpPr txBox="1"/>
            <p:nvPr/>
          </p:nvSpPr>
          <p:spPr>
            <a:xfrm>
              <a:off x="7917353" y="3708272"/>
              <a:ext cx="557807" cy="369332"/>
            </a:xfrm>
            <a:prstGeom prst="rect">
              <a:avLst/>
            </a:prstGeom>
            <a:noFill/>
          </p:spPr>
          <p:txBody>
            <a:bodyPr wrap="square">
              <a:spAutoFit/>
            </a:bodyPr>
            <a:lstStyle/>
            <a:p>
              <a:r>
                <a:rPr lang="tr-TR" sz="1800" b="1" dirty="0">
                  <a:solidFill>
                    <a:srgbClr val="FF0000"/>
                  </a:solidFill>
                </a:rPr>
                <a:t>F</a:t>
              </a:r>
              <a:endParaRPr lang="tr-TR" dirty="0"/>
            </a:p>
          </p:txBody>
        </p:sp>
      </p:grpSp>
    </p:spTree>
    <p:extLst>
      <p:ext uri="{BB962C8B-B14F-4D97-AF65-F5344CB8AC3E}">
        <p14:creationId xmlns:p14="http://schemas.microsoft.com/office/powerpoint/2010/main" val="412751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fltVal val="0"/>
                                          </p:val>
                                        </p:tav>
                                        <p:tav tm="100000">
                                          <p:val>
                                            <p:strVal val="#ppt_w"/>
                                          </p:val>
                                        </p:tav>
                                      </p:tavLst>
                                    </p:anim>
                                    <p:anim calcmode="lin" valueType="num">
                                      <p:cBhvr>
                                        <p:cTn id="13" dur="1000" fill="hold"/>
                                        <p:tgtEl>
                                          <p:spTgt spid="42"/>
                                        </p:tgtEl>
                                        <p:attrNameLst>
                                          <p:attrName>ppt_h</p:attrName>
                                        </p:attrNameLst>
                                      </p:cBhvr>
                                      <p:tavLst>
                                        <p:tav tm="0">
                                          <p:val>
                                            <p:fltVal val="0"/>
                                          </p:val>
                                        </p:tav>
                                        <p:tav tm="100000">
                                          <p:val>
                                            <p:strVal val="#ppt_h"/>
                                          </p:val>
                                        </p:tav>
                                      </p:tavLst>
                                    </p:anim>
                                    <p:anim calcmode="lin" valueType="num">
                                      <p:cBhvr>
                                        <p:cTn id="14" dur="1000" fill="hold"/>
                                        <p:tgtEl>
                                          <p:spTgt spid="42"/>
                                        </p:tgtEl>
                                        <p:attrNameLst>
                                          <p:attrName>style.rotation</p:attrName>
                                        </p:attrNameLst>
                                      </p:cBhvr>
                                      <p:tavLst>
                                        <p:tav tm="0">
                                          <p:val>
                                            <p:fltVal val="90"/>
                                          </p:val>
                                        </p:tav>
                                        <p:tav tm="100000">
                                          <p:val>
                                            <p:fltVal val="0"/>
                                          </p:val>
                                        </p:tav>
                                      </p:tavLst>
                                    </p:anim>
                                    <p:animEffect transition="in" filter="fade">
                                      <p:cBhvr>
                                        <p:cTn id="15" dur="10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1">
                                            <p:txEl>
                                              <p:pRg st="0" end="0"/>
                                            </p:txEl>
                                          </p:spTgt>
                                        </p:tgtEl>
                                        <p:attrNameLst>
                                          <p:attrName>style.visibility</p:attrName>
                                        </p:attrNameLst>
                                      </p:cBhvr>
                                      <p:to>
                                        <p:strVal val="visible"/>
                                      </p:to>
                                    </p:set>
                                    <p:animEffect transition="in" filter="wipe(left)">
                                      <p:cBhvr>
                                        <p:cTn id="20" dur="500"/>
                                        <p:tgtEl>
                                          <p:spTgt spid="3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1">
                                            <p:txEl>
                                              <p:pRg st="1" end="1"/>
                                            </p:txEl>
                                          </p:spTgt>
                                        </p:tgtEl>
                                        <p:attrNameLst>
                                          <p:attrName>style.visibility</p:attrName>
                                        </p:attrNameLst>
                                      </p:cBhvr>
                                      <p:to>
                                        <p:strVal val="visible"/>
                                      </p:to>
                                    </p:set>
                                    <p:animEffect transition="in" filter="wipe(left)">
                                      <p:cBhvr>
                                        <p:cTn id="25" dur="500"/>
                                        <p:tgtEl>
                                          <p:spTgt spid="3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1">
                                            <p:txEl>
                                              <p:pRg st="2" end="2"/>
                                            </p:txEl>
                                          </p:spTgt>
                                        </p:tgtEl>
                                        <p:attrNameLst>
                                          <p:attrName>style.visibility</p:attrName>
                                        </p:attrNameLst>
                                      </p:cBhvr>
                                      <p:to>
                                        <p:strVal val="visible"/>
                                      </p:to>
                                    </p:set>
                                    <p:animEffect transition="in" filter="wipe(left)">
                                      <p:cBhvr>
                                        <p:cTn id="30" dur="500"/>
                                        <p:tgtEl>
                                          <p:spTgt spid="3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1">
                                            <p:txEl>
                                              <p:pRg st="3" end="3"/>
                                            </p:txEl>
                                          </p:spTgt>
                                        </p:tgtEl>
                                        <p:attrNameLst>
                                          <p:attrName>style.visibility</p:attrName>
                                        </p:attrNameLst>
                                      </p:cBhvr>
                                      <p:to>
                                        <p:strVal val="visible"/>
                                      </p:to>
                                    </p:set>
                                    <p:animEffect transition="in" filter="wipe(left)">
                                      <p:cBhvr>
                                        <p:cTn id="35" dur="500"/>
                                        <p:tgtEl>
                                          <p:spTgt spid="3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xEl>
                                              <p:pRg st="4" end="4"/>
                                            </p:txEl>
                                          </p:spTgt>
                                        </p:tgtEl>
                                        <p:attrNameLst>
                                          <p:attrName>style.visibility</p:attrName>
                                        </p:attrNameLst>
                                      </p:cBhvr>
                                      <p:to>
                                        <p:strVal val="visible"/>
                                      </p:to>
                                    </p:set>
                                    <p:animEffect transition="in" filter="wipe(left)">
                                      <p:cBhvr>
                                        <p:cTn id="40" dur="500"/>
                                        <p:tgtEl>
                                          <p:spTgt spid="31">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1">
                                            <p:txEl>
                                              <p:pRg st="5" end="5"/>
                                            </p:txEl>
                                          </p:spTgt>
                                        </p:tgtEl>
                                        <p:attrNameLst>
                                          <p:attrName>style.visibility</p:attrName>
                                        </p:attrNameLst>
                                      </p:cBhvr>
                                      <p:to>
                                        <p:strVal val="visible"/>
                                      </p:to>
                                    </p:set>
                                    <p:animEffect transition="in" filter="wipe(left)">
                                      <p:cBhvr>
                                        <p:cTn id="45" dur="500"/>
                                        <p:tgtEl>
                                          <p:spTgt spid="31">
                                            <p:txEl>
                                              <p:pRg st="5" end="5"/>
                                            </p:txEl>
                                          </p:spTgt>
                                        </p:tgtEl>
                                      </p:cBhvr>
                                    </p:animEffect>
                                  </p:childTnLst>
                                </p:cTn>
                              </p:par>
                            </p:childTnLst>
                          </p:cTn>
                        </p:par>
                        <p:par>
                          <p:cTn id="46" fill="hold">
                            <p:stCondLst>
                              <p:cond delay="500"/>
                            </p:stCondLst>
                            <p:childTnLst>
                              <p:par>
                                <p:cTn id="47" presetID="53" presetClass="entr" presetSubtype="16" fill="hold"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Dikdörtgen 55">
            <a:extLst>
              <a:ext uri="{FF2B5EF4-FFF2-40B4-BE49-F238E27FC236}">
                <a16:creationId xmlns:a16="http://schemas.microsoft.com/office/drawing/2014/main" id="{BDC41603-E5C6-0CE6-AC7C-4B0DE74E99FC}"/>
              </a:ext>
            </a:extLst>
          </p:cNvPr>
          <p:cNvSpPr/>
          <p:nvPr/>
        </p:nvSpPr>
        <p:spPr>
          <a:xfrm>
            <a:off x="4107962" y="4786696"/>
            <a:ext cx="1760180" cy="1087502"/>
          </a:xfrm>
          <a:prstGeom prst="rect">
            <a:avLst/>
          </a:prstGeom>
          <a:solidFill>
            <a:schemeClr val="bg1"/>
          </a:solidFill>
          <a:ln>
            <a:solidFill>
              <a:srgbClr val="EB1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Alt Bilgi Yer Tutucusu 2">
            <a:extLst>
              <a:ext uri="{FF2B5EF4-FFF2-40B4-BE49-F238E27FC236}">
                <a16:creationId xmlns:a16="http://schemas.microsoft.com/office/drawing/2014/main" id="{19EB14B7-20D3-E7CF-E56A-8D48FEFC0A0D}"/>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C830ACA6-E9A7-79AF-1346-B78DD51EF088}"/>
              </a:ext>
            </a:extLst>
          </p:cNvPr>
          <p:cNvSpPr>
            <a:spLocks noGrp="1"/>
          </p:cNvSpPr>
          <p:nvPr>
            <p:ph type="sldNum" sz="quarter" idx="12"/>
          </p:nvPr>
        </p:nvSpPr>
        <p:spPr/>
        <p:txBody>
          <a:bodyPr/>
          <a:lstStyle/>
          <a:p>
            <a:fld id="{60FF87A7-9A7A-4B3D-9625-8440EC4947F9}" type="slidenum">
              <a:rPr lang="tr-TR" smtClean="0"/>
              <a:pPr/>
              <a:t>174</a:t>
            </a:fld>
            <a:endParaRPr lang="tr-TR"/>
          </a:p>
        </p:txBody>
      </p:sp>
      <p:sp>
        <p:nvSpPr>
          <p:cNvPr id="5" name="Metin kutusu 4">
            <a:extLst>
              <a:ext uri="{FF2B5EF4-FFF2-40B4-BE49-F238E27FC236}">
                <a16:creationId xmlns:a16="http://schemas.microsoft.com/office/drawing/2014/main" id="{45F33A4A-8DD0-6262-60C0-8FFC466F0EFE}"/>
              </a:ext>
            </a:extLst>
          </p:cNvPr>
          <p:cNvSpPr txBox="1"/>
          <p:nvPr/>
        </p:nvSpPr>
        <p:spPr>
          <a:xfrm>
            <a:off x="251520" y="260648"/>
            <a:ext cx="3960440" cy="369332"/>
          </a:xfrm>
          <a:prstGeom prst="rect">
            <a:avLst/>
          </a:prstGeom>
          <a:noFill/>
        </p:spPr>
        <p:txBody>
          <a:bodyPr wrap="square" rtlCol="0">
            <a:spAutoFit/>
          </a:bodyPr>
          <a:lstStyle/>
          <a:p>
            <a:r>
              <a:rPr lang="tr-TR" b="1" dirty="0">
                <a:solidFill>
                  <a:srgbClr val="FF0000"/>
                </a:solidFill>
              </a:rPr>
              <a:t>Örnek 3.16:</a:t>
            </a:r>
          </a:p>
        </p:txBody>
      </p:sp>
      <p:sp>
        <p:nvSpPr>
          <p:cNvPr id="7" name="Metin kutusu 6">
            <a:extLst>
              <a:ext uri="{FF2B5EF4-FFF2-40B4-BE49-F238E27FC236}">
                <a16:creationId xmlns:a16="http://schemas.microsoft.com/office/drawing/2014/main" id="{4537E595-AC71-CEDF-7451-BA4D730871C4}"/>
              </a:ext>
            </a:extLst>
          </p:cNvPr>
          <p:cNvSpPr txBox="1"/>
          <p:nvPr/>
        </p:nvSpPr>
        <p:spPr>
          <a:xfrm>
            <a:off x="649518" y="2622556"/>
            <a:ext cx="997680" cy="369332"/>
          </a:xfrm>
          <a:prstGeom prst="rect">
            <a:avLst/>
          </a:prstGeom>
          <a:noFill/>
        </p:spPr>
        <p:txBody>
          <a:bodyPr wrap="square" rtlCol="0">
            <a:spAutoFit/>
          </a:bodyPr>
          <a:lstStyle/>
          <a:p>
            <a:r>
              <a:rPr lang="tr-TR" b="1" dirty="0">
                <a:solidFill>
                  <a:srgbClr val="FF0000"/>
                </a:solidFill>
              </a:rPr>
              <a:t>Çözüm:</a:t>
            </a:r>
          </a:p>
        </p:txBody>
      </p:sp>
      <p:sp>
        <p:nvSpPr>
          <p:cNvPr id="14" name="Metin kutusu 13">
            <a:extLst>
              <a:ext uri="{FF2B5EF4-FFF2-40B4-BE49-F238E27FC236}">
                <a16:creationId xmlns:a16="http://schemas.microsoft.com/office/drawing/2014/main" id="{CE8C1EC3-02F0-B8D4-688A-5B1395FA6F7A}"/>
              </a:ext>
            </a:extLst>
          </p:cNvPr>
          <p:cNvSpPr txBox="1"/>
          <p:nvPr/>
        </p:nvSpPr>
        <p:spPr>
          <a:xfrm>
            <a:off x="1547664" y="260648"/>
            <a:ext cx="3528392" cy="2215991"/>
          </a:xfrm>
          <a:prstGeom prst="rect">
            <a:avLst/>
          </a:prstGeom>
          <a:noFill/>
        </p:spPr>
        <p:txBody>
          <a:bodyPr wrap="square">
            <a:spAutoFit/>
          </a:bodyPr>
          <a:lstStyle/>
          <a:p>
            <a:pPr algn="just">
              <a:spcAft>
                <a:spcPts val="1800"/>
              </a:spcAft>
            </a:pPr>
            <a:r>
              <a:rPr lang="tr-TR" dirty="0"/>
              <a:t>5 kg kütleli cisim şekildeki gibi dengededir. Buna göre </a:t>
            </a:r>
          </a:p>
          <a:p>
            <a:pPr marL="342900" indent="-342900" algn="just">
              <a:spcAft>
                <a:spcPts val="1800"/>
              </a:spcAft>
              <a:buAutoNum type="alphaUcParenR"/>
            </a:pPr>
            <a:r>
              <a:rPr lang="tr-TR" dirty="0"/>
              <a:t>Yüzeyden cisme etki eden tepki kuvveti kaç </a:t>
            </a:r>
            <a:r>
              <a:rPr lang="tr-TR" dirty="0" err="1"/>
              <a:t>N’dur</a:t>
            </a:r>
            <a:r>
              <a:rPr lang="tr-TR" dirty="0"/>
              <a:t>?</a:t>
            </a:r>
          </a:p>
          <a:p>
            <a:pPr marL="342900" indent="-342900" algn="just">
              <a:spcAft>
                <a:spcPts val="1800"/>
              </a:spcAft>
              <a:buAutoNum type="alphaUcParenR"/>
            </a:pPr>
            <a:r>
              <a:rPr lang="tr-TR" dirty="0"/>
              <a:t>Cisme etki eden sürtünme kuvveti kaç </a:t>
            </a:r>
            <a:r>
              <a:rPr lang="tr-TR" dirty="0" err="1"/>
              <a:t>N’dur</a:t>
            </a:r>
            <a:r>
              <a:rPr lang="tr-TR" dirty="0"/>
              <a:t>?</a:t>
            </a:r>
          </a:p>
        </p:txBody>
      </p:sp>
      <p:grpSp>
        <p:nvGrpSpPr>
          <p:cNvPr id="46" name="Grup 45">
            <a:extLst>
              <a:ext uri="{FF2B5EF4-FFF2-40B4-BE49-F238E27FC236}">
                <a16:creationId xmlns:a16="http://schemas.microsoft.com/office/drawing/2014/main" id="{FCA0DE96-8649-1205-A3E3-DFDD52E83576}"/>
              </a:ext>
            </a:extLst>
          </p:cNvPr>
          <p:cNvGrpSpPr/>
          <p:nvPr/>
        </p:nvGrpSpPr>
        <p:grpSpPr>
          <a:xfrm>
            <a:off x="4211958" y="452694"/>
            <a:ext cx="4536506" cy="2483069"/>
            <a:chOff x="3872857" y="407815"/>
            <a:chExt cx="4536506" cy="2483069"/>
          </a:xfrm>
        </p:grpSpPr>
        <p:grpSp>
          <p:nvGrpSpPr>
            <p:cNvPr id="16" name="Grup 15">
              <a:extLst>
                <a:ext uri="{FF2B5EF4-FFF2-40B4-BE49-F238E27FC236}">
                  <a16:creationId xmlns:a16="http://schemas.microsoft.com/office/drawing/2014/main" id="{89658B2C-4129-9AB2-02AF-D4E9AC05B9C3}"/>
                </a:ext>
              </a:extLst>
            </p:cNvPr>
            <p:cNvGrpSpPr/>
            <p:nvPr/>
          </p:nvGrpSpPr>
          <p:grpSpPr>
            <a:xfrm>
              <a:off x="3872857" y="407815"/>
              <a:ext cx="4536506" cy="2483069"/>
              <a:chOff x="2771798" y="404664"/>
              <a:chExt cx="4536506" cy="2483069"/>
            </a:xfrm>
          </p:grpSpPr>
          <p:grpSp>
            <p:nvGrpSpPr>
              <p:cNvPr id="15" name="Grup 14">
                <a:extLst>
                  <a:ext uri="{FF2B5EF4-FFF2-40B4-BE49-F238E27FC236}">
                    <a16:creationId xmlns:a16="http://schemas.microsoft.com/office/drawing/2014/main" id="{C0349352-B8DD-8266-6906-1D93C547E878}"/>
                  </a:ext>
                </a:extLst>
              </p:cNvPr>
              <p:cNvGrpSpPr/>
              <p:nvPr/>
            </p:nvGrpSpPr>
            <p:grpSpPr>
              <a:xfrm>
                <a:off x="3347864" y="404664"/>
                <a:ext cx="3960440" cy="1872208"/>
                <a:chOff x="3347864" y="404664"/>
                <a:chExt cx="3960440" cy="1872208"/>
              </a:xfrm>
            </p:grpSpPr>
            <p:sp>
              <p:nvSpPr>
                <p:cNvPr id="9" name="İkizkenar Üçgen 8">
                  <a:extLst>
                    <a:ext uri="{FF2B5EF4-FFF2-40B4-BE49-F238E27FC236}">
                      <a16:creationId xmlns:a16="http://schemas.microsoft.com/office/drawing/2014/main" id="{71C95366-A8EE-E4FA-05AA-BD882759691A}"/>
                    </a:ext>
                  </a:extLst>
                </p:cNvPr>
                <p:cNvSpPr/>
                <p:nvPr/>
              </p:nvSpPr>
              <p:spPr>
                <a:xfrm>
                  <a:off x="3347864" y="404664"/>
                  <a:ext cx="3960440" cy="1872208"/>
                </a:xfrm>
                <a:prstGeom prst="triangle">
                  <a:avLst>
                    <a:gd name="adj" fmla="val 100000"/>
                  </a:avLst>
                </a:prstGeom>
                <a:pattFill prst="wdUpDiag">
                  <a:fgClr>
                    <a:schemeClr val="accent5"/>
                  </a:fgClr>
                  <a:bgClr>
                    <a:schemeClr val="bg1"/>
                  </a:bgClr>
                </a:patt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483783BD-6C20-0108-4CF2-FA9624874A18}"/>
                    </a:ext>
                  </a:extLst>
                </p:cNvPr>
                <p:cNvSpPr/>
                <p:nvPr/>
              </p:nvSpPr>
              <p:spPr>
                <a:xfrm rot="20089761">
                  <a:off x="4991194" y="712601"/>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1" name="Grup 10">
                <a:extLst>
                  <a:ext uri="{FF2B5EF4-FFF2-40B4-BE49-F238E27FC236}">
                    <a16:creationId xmlns:a16="http://schemas.microsoft.com/office/drawing/2014/main" id="{B215178D-ABE5-D799-E0C2-64852A607F4E}"/>
                  </a:ext>
                </a:extLst>
              </p:cNvPr>
              <p:cNvGrpSpPr/>
              <p:nvPr/>
            </p:nvGrpSpPr>
            <p:grpSpPr>
              <a:xfrm flipH="1">
                <a:off x="2771798" y="1666011"/>
                <a:ext cx="1871817" cy="1221722"/>
                <a:chOff x="1597746" y="1197750"/>
                <a:chExt cx="1976126" cy="1221722"/>
              </a:xfrm>
            </p:grpSpPr>
            <p:sp>
              <p:nvSpPr>
                <p:cNvPr id="12" name="Kısmi Daire 11">
                  <a:extLst>
                    <a:ext uri="{FF2B5EF4-FFF2-40B4-BE49-F238E27FC236}">
                      <a16:creationId xmlns:a16="http://schemas.microsoft.com/office/drawing/2014/main" id="{5242F5AC-8F49-CB69-B6CC-7A85BB0EE243}"/>
                    </a:ext>
                  </a:extLst>
                </p:cNvPr>
                <p:cNvSpPr/>
                <p:nvPr/>
              </p:nvSpPr>
              <p:spPr>
                <a:xfrm>
                  <a:off x="2324143" y="1197750"/>
                  <a:ext cx="1249729" cy="1221722"/>
                </a:xfrm>
                <a:prstGeom prst="pie">
                  <a:avLst>
                    <a:gd name="adj1" fmla="val 10793370"/>
                    <a:gd name="adj2" fmla="val 12354107"/>
                  </a:avLst>
                </a:prstGeom>
                <a:solidFill>
                  <a:srgbClr val="629DD1">
                    <a:alpha val="86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dirty="0">
                    <a:solidFill>
                      <a:schemeClr val="tx1"/>
                    </a:solidFill>
                  </a:endParaRPr>
                </a:p>
              </p:txBody>
            </p:sp>
            <p:sp>
              <p:nvSpPr>
                <p:cNvPr id="13" name="Metin kutusu 12">
                  <a:extLst>
                    <a:ext uri="{FF2B5EF4-FFF2-40B4-BE49-F238E27FC236}">
                      <a16:creationId xmlns:a16="http://schemas.microsoft.com/office/drawing/2014/main" id="{2FC3022E-3A28-3E9A-D829-B6EA84C59948}"/>
                    </a:ext>
                  </a:extLst>
                </p:cNvPr>
                <p:cNvSpPr txBox="1"/>
                <p:nvPr/>
              </p:nvSpPr>
              <p:spPr>
                <a:xfrm>
                  <a:off x="1597746" y="1399418"/>
                  <a:ext cx="726398" cy="461665"/>
                </a:xfrm>
                <a:prstGeom prst="rect">
                  <a:avLst/>
                </a:prstGeom>
                <a:noFill/>
                <a:ln>
                  <a:noFill/>
                </a:ln>
              </p:spPr>
              <p:txBody>
                <a:bodyPr wrap="square">
                  <a:spAutoFit/>
                </a:bodyPr>
                <a:lstStyle/>
                <a:p>
                  <a:r>
                    <a:rPr lang="tr-TR" sz="2400" dirty="0">
                      <a:effectLst>
                        <a:glow rad="139700">
                          <a:schemeClr val="bg1"/>
                        </a:glow>
                      </a:effectLst>
                    </a:rPr>
                    <a:t>37˚</a:t>
                  </a:r>
                  <a:endParaRPr lang="tr-TR" dirty="0">
                    <a:effectLst>
                      <a:glow rad="139700">
                        <a:schemeClr val="bg1"/>
                      </a:glow>
                    </a:effectLst>
                  </a:endParaRPr>
                </a:p>
              </p:txBody>
            </p:sp>
          </p:grpSp>
        </p:grpSp>
        <p:sp>
          <p:nvSpPr>
            <p:cNvPr id="18" name="Metin kutusu 17">
              <a:extLst>
                <a:ext uri="{FF2B5EF4-FFF2-40B4-BE49-F238E27FC236}">
                  <a16:creationId xmlns:a16="http://schemas.microsoft.com/office/drawing/2014/main" id="{CB18176A-9CBF-9317-5CA2-0C336F822524}"/>
                </a:ext>
              </a:extLst>
            </p:cNvPr>
            <p:cNvSpPr txBox="1"/>
            <p:nvPr/>
          </p:nvSpPr>
          <p:spPr>
            <a:xfrm rot="20133039">
              <a:off x="6153861" y="819118"/>
              <a:ext cx="701824" cy="369332"/>
            </a:xfrm>
            <a:prstGeom prst="rect">
              <a:avLst/>
            </a:prstGeom>
            <a:noFill/>
          </p:spPr>
          <p:txBody>
            <a:bodyPr wrap="square">
              <a:spAutoFit/>
            </a:bodyPr>
            <a:lstStyle/>
            <a:p>
              <a:r>
                <a:rPr lang="tr-TR" b="1" dirty="0">
                  <a:solidFill>
                    <a:schemeClr val="bg1"/>
                  </a:solidFill>
                </a:rPr>
                <a:t>5 kg </a:t>
              </a:r>
            </a:p>
          </p:txBody>
        </p:sp>
      </p:grpSp>
      <p:sp>
        <p:nvSpPr>
          <p:cNvPr id="47" name="Metin kutusu 46">
            <a:extLst>
              <a:ext uri="{FF2B5EF4-FFF2-40B4-BE49-F238E27FC236}">
                <a16:creationId xmlns:a16="http://schemas.microsoft.com/office/drawing/2014/main" id="{EB5ECFA8-5ECE-0843-E852-9FFD406D2DBC}"/>
              </a:ext>
            </a:extLst>
          </p:cNvPr>
          <p:cNvSpPr txBox="1"/>
          <p:nvPr/>
        </p:nvSpPr>
        <p:spPr>
          <a:xfrm>
            <a:off x="1547664" y="2632151"/>
            <a:ext cx="3528392" cy="369332"/>
          </a:xfrm>
          <a:prstGeom prst="rect">
            <a:avLst/>
          </a:prstGeom>
          <a:noFill/>
        </p:spPr>
        <p:txBody>
          <a:bodyPr wrap="square">
            <a:spAutoFit/>
          </a:bodyPr>
          <a:lstStyle/>
          <a:p>
            <a:pPr algn="just">
              <a:spcAft>
                <a:spcPts val="1800"/>
              </a:spcAft>
            </a:pPr>
            <a:r>
              <a:rPr lang="tr-TR" dirty="0"/>
              <a:t>Cismin </a:t>
            </a:r>
            <a:r>
              <a:rPr lang="tr-TR" dirty="0" err="1"/>
              <a:t>SCD’sini</a:t>
            </a:r>
            <a:r>
              <a:rPr lang="tr-TR" dirty="0"/>
              <a:t> çizelim:</a:t>
            </a:r>
          </a:p>
        </p:txBody>
      </p:sp>
      <p:sp>
        <p:nvSpPr>
          <p:cNvPr id="48" name="Metin kutusu 47">
            <a:extLst>
              <a:ext uri="{FF2B5EF4-FFF2-40B4-BE49-F238E27FC236}">
                <a16:creationId xmlns:a16="http://schemas.microsoft.com/office/drawing/2014/main" id="{844D92FB-4C63-0CA1-87C5-857EEF63950B}"/>
              </a:ext>
            </a:extLst>
          </p:cNvPr>
          <p:cNvSpPr txBox="1"/>
          <p:nvPr/>
        </p:nvSpPr>
        <p:spPr>
          <a:xfrm>
            <a:off x="4285420" y="2978433"/>
            <a:ext cx="3219421" cy="3234860"/>
          </a:xfrm>
          <a:prstGeom prst="rect">
            <a:avLst/>
          </a:prstGeom>
          <a:noFill/>
        </p:spPr>
        <p:txBody>
          <a:bodyPr wrap="square">
            <a:spAutoFit/>
          </a:bodyPr>
          <a:lstStyle/>
          <a:p>
            <a:pPr>
              <a:lnSpc>
                <a:spcPct val="200000"/>
              </a:lnSpc>
            </a:pPr>
            <a:r>
              <a:rPr lang="tr-TR" dirty="0"/>
              <a:t>W = 5 . 9,81 = 49,05 N</a:t>
            </a:r>
          </a:p>
          <a:p>
            <a:pPr>
              <a:lnSpc>
                <a:spcPct val="200000"/>
              </a:lnSpc>
            </a:pPr>
            <a:r>
              <a:rPr lang="tr-TR" dirty="0" err="1"/>
              <a:t>W</a:t>
            </a:r>
            <a:r>
              <a:rPr lang="tr-TR" baseline="-25000" dirty="0" err="1"/>
              <a:t>x</a:t>
            </a:r>
            <a:r>
              <a:rPr lang="tr-TR" baseline="-25000" dirty="0"/>
              <a:t> </a:t>
            </a:r>
            <a:r>
              <a:rPr lang="tr-TR" dirty="0"/>
              <a:t>= W . Cos 37 = 39,17 N</a:t>
            </a:r>
          </a:p>
          <a:p>
            <a:pPr>
              <a:lnSpc>
                <a:spcPct val="200000"/>
              </a:lnSpc>
            </a:pPr>
            <a:r>
              <a:rPr lang="tr-TR" dirty="0" err="1"/>
              <a:t>W</a:t>
            </a:r>
            <a:r>
              <a:rPr lang="tr-TR" baseline="-25000" dirty="0" err="1"/>
              <a:t>y</a:t>
            </a:r>
            <a:r>
              <a:rPr lang="tr-TR" baseline="-25000" dirty="0"/>
              <a:t> </a:t>
            </a:r>
            <a:r>
              <a:rPr lang="tr-TR" dirty="0"/>
              <a:t>= W. Sin 37 = 29,52</a:t>
            </a:r>
          </a:p>
          <a:p>
            <a:pPr>
              <a:lnSpc>
                <a:spcPct val="200000"/>
              </a:lnSpc>
            </a:pPr>
            <a:r>
              <a:rPr lang="tr-TR" dirty="0"/>
              <a:t>N = 39,17 N</a:t>
            </a:r>
          </a:p>
          <a:p>
            <a:pPr>
              <a:lnSpc>
                <a:spcPct val="200000"/>
              </a:lnSpc>
            </a:pPr>
            <a:r>
              <a:rPr lang="tr-TR" dirty="0" err="1"/>
              <a:t>F</a:t>
            </a:r>
            <a:r>
              <a:rPr lang="tr-TR" baseline="-25000" dirty="0" err="1"/>
              <a:t>s</a:t>
            </a:r>
            <a:r>
              <a:rPr lang="tr-TR" dirty="0"/>
              <a:t> = 29,52 N</a:t>
            </a:r>
          </a:p>
          <a:p>
            <a:pPr>
              <a:lnSpc>
                <a:spcPct val="150000"/>
              </a:lnSpc>
            </a:pPr>
            <a:endParaRPr lang="tr-TR" dirty="0"/>
          </a:p>
        </p:txBody>
      </p:sp>
      <p:grpSp>
        <p:nvGrpSpPr>
          <p:cNvPr id="55" name="Grup 54">
            <a:extLst>
              <a:ext uri="{FF2B5EF4-FFF2-40B4-BE49-F238E27FC236}">
                <a16:creationId xmlns:a16="http://schemas.microsoft.com/office/drawing/2014/main" id="{3A23C87D-0595-EE8E-705C-19085787A7BB}"/>
              </a:ext>
            </a:extLst>
          </p:cNvPr>
          <p:cNvGrpSpPr/>
          <p:nvPr/>
        </p:nvGrpSpPr>
        <p:grpSpPr>
          <a:xfrm>
            <a:off x="863588" y="3140968"/>
            <a:ext cx="2736304" cy="3217202"/>
            <a:chOff x="892162" y="3000740"/>
            <a:chExt cx="2736304" cy="3217202"/>
          </a:xfrm>
        </p:grpSpPr>
        <p:sp>
          <p:nvSpPr>
            <p:cNvPr id="35" name="Kısmi Daire 34">
              <a:extLst>
                <a:ext uri="{FF2B5EF4-FFF2-40B4-BE49-F238E27FC236}">
                  <a16:creationId xmlns:a16="http://schemas.microsoft.com/office/drawing/2014/main" id="{D5556DC1-9EFB-9BDF-38C5-0F267D1F43C1}"/>
                </a:ext>
              </a:extLst>
            </p:cNvPr>
            <p:cNvSpPr/>
            <p:nvPr/>
          </p:nvSpPr>
          <p:spPr>
            <a:xfrm rot="5400000" flipH="1">
              <a:off x="1553105" y="3505857"/>
              <a:ext cx="930988" cy="1270595"/>
            </a:xfrm>
            <a:prstGeom prst="pie">
              <a:avLst>
                <a:gd name="adj1" fmla="val 10793370"/>
                <a:gd name="adj2" fmla="val 12354107"/>
              </a:avLst>
            </a:prstGeom>
            <a:solidFill>
              <a:srgbClr val="629DD1">
                <a:alpha val="86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dirty="0">
                <a:solidFill>
                  <a:schemeClr val="tx1"/>
                </a:solidFill>
              </a:endParaRPr>
            </a:p>
          </p:txBody>
        </p:sp>
        <p:sp>
          <p:nvSpPr>
            <p:cNvPr id="19" name="Dikdörtgen 18">
              <a:extLst>
                <a:ext uri="{FF2B5EF4-FFF2-40B4-BE49-F238E27FC236}">
                  <a16:creationId xmlns:a16="http://schemas.microsoft.com/office/drawing/2014/main" id="{1E417A9D-F2FF-9827-AFCA-6BB22B2AC975}"/>
                </a:ext>
              </a:extLst>
            </p:cNvPr>
            <p:cNvSpPr/>
            <p:nvPr/>
          </p:nvSpPr>
          <p:spPr>
            <a:xfrm rot="20089761">
              <a:off x="1387938" y="3403314"/>
              <a:ext cx="933808" cy="7821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1" name="Düz Ok Bağlayıcısı 20">
              <a:extLst>
                <a:ext uri="{FF2B5EF4-FFF2-40B4-BE49-F238E27FC236}">
                  <a16:creationId xmlns:a16="http://schemas.microsoft.com/office/drawing/2014/main" id="{E13EEDE0-EBF2-C621-EABA-8B9C3E13C36D}"/>
                </a:ext>
              </a:extLst>
            </p:cNvPr>
            <p:cNvCxnSpPr>
              <a:cxnSpLocks/>
            </p:cNvCxnSpPr>
            <p:nvPr/>
          </p:nvCxnSpPr>
          <p:spPr>
            <a:xfrm flipV="1">
              <a:off x="1992220" y="3510909"/>
              <a:ext cx="1408575" cy="660530"/>
            </a:xfrm>
            <a:prstGeom prst="straightConnector1">
              <a:avLst/>
            </a:prstGeom>
            <a:ln w="28575">
              <a:solidFill>
                <a:srgbClr val="EB1233"/>
              </a:solidFill>
              <a:tailEnd type="triangle"/>
            </a:ln>
          </p:spPr>
          <p:style>
            <a:lnRef idx="1">
              <a:schemeClr val="accent1"/>
            </a:lnRef>
            <a:fillRef idx="0">
              <a:schemeClr val="accent1"/>
            </a:fillRef>
            <a:effectRef idx="0">
              <a:schemeClr val="accent1"/>
            </a:effectRef>
            <a:fontRef idx="minor">
              <a:schemeClr val="tx1"/>
            </a:fontRef>
          </p:style>
        </p:cxnSp>
        <p:cxnSp>
          <p:nvCxnSpPr>
            <p:cNvPr id="26" name="Düz Bağlayıcı 25">
              <a:extLst>
                <a:ext uri="{FF2B5EF4-FFF2-40B4-BE49-F238E27FC236}">
                  <a16:creationId xmlns:a16="http://schemas.microsoft.com/office/drawing/2014/main" id="{5CD6DA93-1704-B79F-341A-F6FD5FBB00CB}"/>
                </a:ext>
              </a:extLst>
            </p:cNvPr>
            <p:cNvCxnSpPr/>
            <p:nvPr/>
          </p:nvCxnSpPr>
          <p:spPr>
            <a:xfrm flipH="1" flipV="1">
              <a:off x="1425668" y="4456147"/>
              <a:ext cx="585470" cy="127059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945917BA-BC5B-10F9-4C03-5E109ADDB160}"/>
                </a:ext>
              </a:extLst>
            </p:cNvPr>
            <p:cNvCxnSpPr>
              <a:cxnSpLocks/>
            </p:cNvCxnSpPr>
            <p:nvPr/>
          </p:nvCxnSpPr>
          <p:spPr>
            <a:xfrm flipH="1">
              <a:off x="1998020" y="5432652"/>
              <a:ext cx="607783" cy="29409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Düz Bağlayıcı 31">
              <a:extLst>
                <a:ext uri="{FF2B5EF4-FFF2-40B4-BE49-F238E27FC236}">
                  <a16:creationId xmlns:a16="http://schemas.microsoft.com/office/drawing/2014/main" id="{75B2D299-4A6F-B84D-2EBD-3882D1D42919}"/>
                </a:ext>
              </a:extLst>
            </p:cNvPr>
            <p:cNvCxnSpPr>
              <a:cxnSpLocks/>
            </p:cNvCxnSpPr>
            <p:nvPr/>
          </p:nvCxnSpPr>
          <p:spPr>
            <a:xfrm flipH="1">
              <a:off x="1408868" y="4159811"/>
              <a:ext cx="607783" cy="294090"/>
            </a:xfrm>
            <a:prstGeom prst="line">
              <a:avLst/>
            </a:prstGeom>
            <a:ln w="28575">
              <a:solidFill>
                <a:srgbClr val="00BC3F"/>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Düz Bağlayıcı 26">
              <a:extLst>
                <a:ext uri="{FF2B5EF4-FFF2-40B4-BE49-F238E27FC236}">
                  <a16:creationId xmlns:a16="http://schemas.microsoft.com/office/drawing/2014/main" id="{D9D5986E-4C76-78D5-EDBE-EA73F8685C11}"/>
                </a:ext>
              </a:extLst>
            </p:cNvPr>
            <p:cNvCxnSpPr/>
            <p:nvPr/>
          </p:nvCxnSpPr>
          <p:spPr>
            <a:xfrm flipH="1" flipV="1">
              <a:off x="2026258" y="4168735"/>
              <a:ext cx="585470" cy="1270595"/>
            </a:xfrm>
            <a:prstGeom prst="line">
              <a:avLst/>
            </a:prstGeom>
            <a:ln w="28575">
              <a:solidFill>
                <a:srgbClr val="00BC3F"/>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Düz Ok Bağlayıcısı 21">
              <a:extLst>
                <a:ext uri="{FF2B5EF4-FFF2-40B4-BE49-F238E27FC236}">
                  <a16:creationId xmlns:a16="http://schemas.microsoft.com/office/drawing/2014/main" id="{44DF10C3-AC03-EA3A-259A-6746AB942BA0}"/>
                </a:ext>
              </a:extLst>
            </p:cNvPr>
            <p:cNvCxnSpPr>
              <a:cxnSpLocks/>
            </p:cNvCxnSpPr>
            <p:nvPr/>
          </p:nvCxnSpPr>
          <p:spPr>
            <a:xfrm>
              <a:off x="2020742" y="4148569"/>
              <a:ext cx="0" cy="1626193"/>
            </a:xfrm>
            <a:prstGeom prst="straightConnector1">
              <a:avLst/>
            </a:prstGeom>
            <a:ln w="28575">
              <a:solidFill>
                <a:srgbClr val="EB1233"/>
              </a:solidFill>
              <a:tailEnd type="triangle"/>
            </a:ln>
          </p:spPr>
          <p:style>
            <a:lnRef idx="1">
              <a:schemeClr val="accent1"/>
            </a:lnRef>
            <a:fillRef idx="0">
              <a:schemeClr val="accent1"/>
            </a:fillRef>
            <a:effectRef idx="0">
              <a:schemeClr val="accent1"/>
            </a:effectRef>
            <a:fontRef idx="minor">
              <a:schemeClr val="tx1"/>
            </a:fontRef>
          </p:style>
        </p:cxnSp>
        <p:sp>
          <p:nvSpPr>
            <p:cNvPr id="34" name="Metin kutusu 33">
              <a:extLst>
                <a:ext uri="{FF2B5EF4-FFF2-40B4-BE49-F238E27FC236}">
                  <a16:creationId xmlns:a16="http://schemas.microsoft.com/office/drawing/2014/main" id="{80E2BA76-DD1C-E0B9-9288-BA54F29CCD38}"/>
                </a:ext>
              </a:extLst>
            </p:cNvPr>
            <p:cNvSpPr txBox="1"/>
            <p:nvPr/>
          </p:nvSpPr>
          <p:spPr>
            <a:xfrm>
              <a:off x="1833592" y="5776938"/>
              <a:ext cx="607781" cy="441004"/>
            </a:xfrm>
            <a:prstGeom prst="rect">
              <a:avLst/>
            </a:prstGeom>
            <a:noFill/>
          </p:spPr>
          <p:txBody>
            <a:bodyPr wrap="square">
              <a:spAutoFit/>
            </a:bodyPr>
            <a:lstStyle/>
            <a:p>
              <a:r>
                <a:rPr lang="tr-TR" dirty="0">
                  <a:solidFill>
                    <a:srgbClr val="EB1233"/>
                  </a:solidFill>
                </a:rPr>
                <a:t>W</a:t>
              </a:r>
            </a:p>
          </p:txBody>
        </p:sp>
        <p:sp>
          <p:nvSpPr>
            <p:cNvPr id="37" name="Metin kutusu 36">
              <a:extLst>
                <a:ext uri="{FF2B5EF4-FFF2-40B4-BE49-F238E27FC236}">
                  <a16:creationId xmlns:a16="http://schemas.microsoft.com/office/drawing/2014/main" id="{1080D9B5-5AAE-96CE-3E16-C5C78F019FDF}"/>
                </a:ext>
              </a:extLst>
            </p:cNvPr>
            <p:cNvSpPr txBox="1"/>
            <p:nvPr/>
          </p:nvSpPr>
          <p:spPr>
            <a:xfrm>
              <a:off x="1974694" y="4687260"/>
              <a:ext cx="534862" cy="330753"/>
            </a:xfrm>
            <a:prstGeom prst="rect">
              <a:avLst/>
            </a:prstGeom>
            <a:noFill/>
          </p:spPr>
          <p:txBody>
            <a:bodyPr wrap="square">
              <a:spAutoFit/>
            </a:bodyPr>
            <a:lstStyle/>
            <a:p>
              <a:r>
                <a:rPr lang="tr-TR" sz="1200" dirty="0">
                  <a:effectLst/>
                </a:rPr>
                <a:t>37˚</a:t>
              </a:r>
            </a:p>
          </p:txBody>
        </p:sp>
        <p:sp>
          <p:nvSpPr>
            <p:cNvPr id="40" name="Metin kutusu 39">
              <a:extLst>
                <a:ext uri="{FF2B5EF4-FFF2-40B4-BE49-F238E27FC236}">
                  <a16:creationId xmlns:a16="http://schemas.microsoft.com/office/drawing/2014/main" id="{7757D47B-B91F-B8E6-E52A-586FCC8EBF0D}"/>
                </a:ext>
              </a:extLst>
            </p:cNvPr>
            <p:cNvSpPr txBox="1"/>
            <p:nvPr/>
          </p:nvSpPr>
          <p:spPr>
            <a:xfrm>
              <a:off x="2601822" y="5196431"/>
              <a:ext cx="627989" cy="441004"/>
            </a:xfrm>
            <a:prstGeom prst="rect">
              <a:avLst/>
            </a:prstGeom>
            <a:noFill/>
          </p:spPr>
          <p:txBody>
            <a:bodyPr wrap="square">
              <a:spAutoFit/>
            </a:bodyPr>
            <a:lstStyle/>
            <a:p>
              <a:r>
                <a:rPr lang="tr-TR" dirty="0" err="1">
                  <a:solidFill>
                    <a:srgbClr val="00BC3F"/>
                  </a:solidFill>
                </a:rPr>
                <a:t>W</a:t>
              </a:r>
              <a:r>
                <a:rPr lang="tr-TR" baseline="-25000" dirty="0" err="1">
                  <a:solidFill>
                    <a:srgbClr val="00BC3F"/>
                  </a:solidFill>
                </a:rPr>
                <a:t>x</a:t>
              </a:r>
              <a:endParaRPr lang="tr-TR" dirty="0">
                <a:solidFill>
                  <a:srgbClr val="00BC3F"/>
                </a:solidFill>
              </a:endParaRPr>
            </a:p>
          </p:txBody>
        </p:sp>
        <p:sp>
          <p:nvSpPr>
            <p:cNvPr id="41" name="Metin kutusu 40">
              <a:extLst>
                <a:ext uri="{FF2B5EF4-FFF2-40B4-BE49-F238E27FC236}">
                  <a16:creationId xmlns:a16="http://schemas.microsoft.com/office/drawing/2014/main" id="{4207A563-13EB-46AA-9D88-E1B2C131B767}"/>
                </a:ext>
              </a:extLst>
            </p:cNvPr>
            <p:cNvSpPr txBox="1"/>
            <p:nvPr/>
          </p:nvSpPr>
          <p:spPr>
            <a:xfrm>
              <a:off x="2915816" y="3050451"/>
              <a:ext cx="712650" cy="441004"/>
            </a:xfrm>
            <a:prstGeom prst="rect">
              <a:avLst/>
            </a:prstGeom>
            <a:noFill/>
          </p:spPr>
          <p:txBody>
            <a:bodyPr wrap="square">
              <a:spAutoFit/>
            </a:bodyPr>
            <a:lstStyle/>
            <a:p>
              <a:r>
                <a:rPr lang="tr-TR" dirty="0" err="1">
                  <a:solidFill>
                    <a:srgbClr val="EB1233"/>
                  </a:solidFill>
                </a:rPr>
                <a:t>F</a:t>
              </a:r>
              <a:r>
                <a:rPr lang="tr-TR" baseline="-25000" dirty="0" err="1">
                  <a:solidFill>
                    <a:srgbClr val="EB1233"/>
                  </a:solidFill>
                </a:rPr>
                <a:t>s</a:t>
              </a:r>
              <a:r>
                <a:rPr lang="tr-TR" dirty="0">
                  <a:solidFill>
                    <a:srgbClr val="EB1233"/>
                  </a:solidFill>
                </a:rPr>
                <a:t> </a:t>
              </a:r>
            </a:p>
          </p:txBody>
        </p:sp>
        <p:sp>
          <p:nvSpPr>
            <p:cNvPr id="42" name="Metin kutusu 41">
              <a:extLst>
                <a:ext uri="{FF2B5EF4-FFF2-40B4-BE49-F238E27FC236}">
                  <a16:creationId xmlns:a16="http://schemas.microsoft.com/office/drawing/2014/main" id="{D2EB5C4B-081A-61E5-85B5-B8124A7CC5D5}"/>
                </a:ext>
              </a:extLst>
            </p:cNvPr>
            <p:cNvSpPr txBox="1"/>
            <p:nvPr/>
          </p:nvSpPr>
          <p:spPr>
            <a:xfrm>
              <a:off x="892162" y="4126447"/>
              <a:ext cx="627989" cy="441004"/>
            </a:xfrm>
            <a:prstGeom prst="rect">
              <a:avLst/>
            </a:prstGeom>
            <a:noFill/>
          </p:spPr>
          <p:txBody>
            <a:bodyPr wrap="square">
              <a:spAutoFit/>
            </a:bodyPr>
            <a:lstStyle/>
            <a:p>
              <a:r>
                <a:rPr lang="tr-TR" dirty="0" err="1">
                  <a:solidFill>
                    <a:srgbClr val="00BC3F"/>
                  </a:solidFill>
                </a:rPr>
                <a:t>W</a:t>
              </a:r>
              <a:r>
                <a:rPr lang="tr-TR" baseline="-25000" dirty="0" err="1">
                  <a:solidFill>
                    <a:srgbClr val="00BC3F"/>
                  </a:solidFill>
                </a:rPr>
                <a:t>y</a:t>
              </a:r>
              <a:endParaRPr lang="tr-TR" dirty="0">
                <a:solidFill>
                  <a:srgbClr val="00BC3F"/>
                </a:solidFill>
              </a:endParaRPr>
            </a:p>
          </p:txBody>
        </p:sp>
        <p:cxnSp>
          <p:nvCxnSpPr>
            <p:cNvPr id="49" name="Düz Bağlayıcı 48">
              <a:extLst>
                <a:ext uri="{FF2B5EF4-FFF2-40B4-BE49-F238E27FC236}">
                  <a16:creationId xmlns:a16="http://schemas.microsoft.com/office/drawing/2014/main" id="{A8737242-B3E2-ADDB-FCA1-6FE62428D004}"/>
                </a:ext>
              </a:extLst>
            </p:cNvPr>
            <p:cNvCxnSpPr>
              <a:cxnSpLocks/>
            </p:cNvCxnSpPr>
            <p:nvPr/>
          </p:nvCxnSpPr>
          <p:spPr>
            <a:xfrm>
              <a:off x="1503173" y="3059638"/>
              <a:ext cx="506023" cy="1090446"/>
            </a:xfrm>
            <a:prstGeom prst="line">
              <a:avLst/>
            </a:prstGeom>
            <a:ln w="38100">
              <a:solidFill>
                <a:schemeClr val="accent2"/>
              </a:solidFill>
              <a:headEnd type="triangle" w="med" len="med"/>
              <a:tailEnd type="none" w="med" len="med"/>
            </a:ln>
          </p:spPr>
          <p:style>
            <a:lnRef idx="1">
              <a:schemeClr val="accent5"/>
            </a:lnRef>
            <a:fillRef idx="0">
              <a:schemeClr val="accent5"/>
            </a:fillRef>
            <a:effectRef idx="0">
              <a:schemeClr val="accent5"/>
            </a:effectRef>
            <a:fontRef idx="minor">
              <a:schemeClr val="tx1"/>
            </a:fontRef>
          </p:style>
        </p:cxnSp>
        <p:sp>
          <p:nvSpPr>
            <p:cNvPr id="53" name="Metin kutusu 52">
              <a:extLst>
                <a:ext uri="{FF2B5EF4-FFF2-40B4-BE49-F238E27FC236}">
                  <a16:creationId xmlns:a16="http://schemas.microsoft.com/office/drawing/2014/main" id="{EB73DC8E-D4FE-E942-F33B-B1A85C3233F3}"/>
                </a:ext>
              </a:extLst>
            </p:cNvPr>
            <p:cNvSpPr txBox="1"/>
            <p:nvPr/>
          </p:nvSpPr>
          <p:spPr>
            <a:xfrm>
              <a:off x="1225811" y="3000740"/>
              <a:ext cx="607781" cy="369332"/>
            </a:xfrm>
            <a:prstGeom prst="rect">
              <a:avLst/>
            </a:prstGeom>
            <a:noFill/>
          </p:spPr>
          <p:txBody>
            <a:bodyPr wrap="square">
              <a:spAutoFit/>
            </a:bodyPr>
            <a:lstStyle/>
            <a:p>
              <a:r>
                <a:rPr lang="tr-TR" dirty="0">
                  <a:solidFill>
                    <a:schemeClr val="accent2"/>
                  </a:solidFill>
                </a:rPr>
                <a:t>N</a:t>
              </a:r>
            </a:p>
          </p:txBody>
        </p:sp>
      </p:grpSp>
    </p:spTree>
    <p:extLst>
      <p:ext uri="{BB962C8B-B14F-4D97-AF65-F5344CB8AC3E}">
        <p14:creationId xmlns:p14="http://schemas.microsoft.com/office/powerpoint/2010/main" val="23146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p:cTn id="15" dur="1000" fill="hold"/>
                                        <p:tgtEl>
                                          <p:spTgt spid="55"/>
                                        </p:tgtEl>
                                        <p:attrNameLst>
                                          <p:attrName>ppt_w</p:attrName>
                                        </p:attrNameLst>
                                      </p:cBhvr>
                                      <p:tavLst>
                                        <p:tav tm="0">
                                          <p:val>
                                            <p:fltVal val="0"/>
                                          </p:val>
                                        </p:tav>
                                        <p:tav tm="100000">
                                          <p:val>
                                            <p:strVal val="#ppt_w"/>
                                          </p:val>
                                        </p:tav>
                                      </p:tavLst>
                                    </p:anim>
                                    <p:anim calcmode="lin" valueType="num">
                                      <p:cBhvr>
                                        <p:cTn id="16" dur="1000" fill="hold"/>
                                        <p:tgtEl>
                                          <p:spTgt spid="55"/>
                                        </p:tgtEl>
                                        <p:attrNameLst>
                                          <p:attrName>ppt_h</p:attrName>
                                        </p:attrNameLst>
                                      </p:cBhvr>
                                      <p:tavLst>
                                        <p:tav tm="0">
                                          <p:val>
                                            <p:fltVal val="0"/>
                                          </p:val>
                                        </p:tav>
                                        <p:tav tm="100000">
                                          <p:val>
                                            <p:strVal val="#ppt_h"/>
                                          </p:val>
                                        </p:tav>
                                      </p:tavLst>
                                    </p:anim>
                                    <p:anim calcmode="lin" valueType="num">
                                      <p:cBhvr>
                                        <p:cTn id="17" dur="1000" fill="hold"/>
                                        <p:tgtEl>
                                          <p:spTgt spid="55"/>
                                        </p:tgtEl>
                                        <p:attrNameLst>
                                          <p:attrName>style.rotation</p:attrName>
                                        </p:attrNameLst>
                                      </p:cBhvr>
                                      <p:tavLst>
                                        <p:tav tm="0">
                                          <p:val>
                                            <p:fltVal val="90"/>
                                          </p:val>
                                        </p:tav>
                                        <p:tav tm="100000">
                                          <p:val>
                                            <p:fltVal val="0"/>
                                          </p:val>
                                        </p:tav>
                                      </p:tavLst>
                                    </p:anim>
                                    <p:animEffect transition="in" filter="fade">
                                      <p:cBhvr>
                                        <p:cTn id="18" dur="10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8">
                                            <p:txEl>
                                              <p:pRg st="0" end="0"/>
                                            </p:txEl>
                                          </p:spTgt>
                                        </p:tgtEl>
                                        <p:attrNameLst>
                                          <p:attrName>style.visibility</p:attrName>
                                        </p:attrNameLst>
                                      </p:cBhvr>
                                      <p:to>
                                        <p:strVal val="visible"/>
                                      </p:to>
                                    </p:set>
                                    <p:animEffect transition="in" filter="wipe(left)">
                                      <p:cBhvr>
                                        <p:cTn id="23" dur="500"/>
                                        <p:tgtEl>
                                          <p:spTgt spid="4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8">
                                            <p:txEl>
                                              <p:pRg st="1" end="1"/>
                                            </p:txEl>
                                          </p:spTgt>
                                        </p:tgtEl>
                                        <p:attrNameLst>
                                          <p:attrName>style.visibility</p:attrName>
                                        </p:attrNameLst>
                                      </p:cBhvr>
                                      <p:to>
                                        <p:strVal val="visible"/>
                                      </p:to>
                                    </p:set>
                                    <p:animEffect transition="in" filter="wipe(left)">
                                      <p:cBhvr>
                                        <p:cTn id="28" dur="500"/>
                                        <p:tgtEl>
                                          <p:spTgt spid="4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8">
                                            <p:txEl>
                                              <p:pRg st="2" end="2"/>
                                            </p:txEl>
                                          </p:spTgt>
                                        </p:tgtEl>
                                        <p:attrNameLst>
                                          <p:attrName>style.visibility</p:attrName>
                                        </p:attrNameLst>
                                      </p:cBhvr>
                                      <p:to>
                                        <p:strVal val="visible"/>
                                      </p:to>
                                    </p:set>
                                    <p:animEffect transition="in" filter="wipe(left)">
                                      <p:cBhvr>
                                        <p:cTn id="33" dur="500"/>
                                        <p:tgtEl>
                                          <p:spTgt spid="4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8">
                                            <p:txEl>
                                              <p:pRg st="3" end="3"/>
                                            </p:txEl>
                                          </p:spTgt>
                                        </p:tgtEl>
                                        <p:attrNameLst>
                                          <p:attrName>style.visibility</p:attrName>
                                        </p:attrNameLst>
                                      </p:cBhvr>
                                      <p:to>
                                        <p:strVal val="visible"/>
                                      </p:to>
                                    </p:set>
                                    <p:animEffect transition="in" filter="wipe(left)">
                                      <p:cBhvr>
                                        <p:cTn id="38" dur="500"/>
                                        <p:tgtEl>
                                          <p:spTgt spid="4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8">
                                            <p:txEl>
                                              <p:pRg st="4" end="4"/>
                                            </p:txEl>
                                          </p:spTgt>
                                        </p:tgtEl>
                                        <p:attrNameLst>
                                          <p:attrName>style.visibility</p:attrName>
                                        </p:attrNameLst>
                                      </p:cBhvr>
                                      <p:to>
                                        <p:strVal val="visible"/>
                                      </p:to>
                                    </p:set>
                                    <p:animEffect transition="in" filter="wipe(left)">
                                      <p:cBhvr>
                                        <p:cTn id="43" dur="500"/>
                                        <p:tgtEl>
                                          <p:spTgt spid="48">
                                            <p:txEl>
                                              <p:pRg st="4" end="4"/>
                                            </p:txEl>
                                          </p:spTgt>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heel(1)">
                                      <p:cBhvr>
                                        <p:cTn id="46"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7" grpId="0"/>
      <p:bldP spid="47" grpId="0"/>
      <p:bldP spid="48"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Resim 35"/>
          <p:cNvPicPr>
            <a:picLocks noChangeAspect="1"/>
          </p:cNvPicPr>
          <p:nvPr/>
        </p:nvPicPr>
        <p:blipFill>
          <a:blip r:embed="rId2"/>
          <a:stretch>
            <a:fillRect/>
          </a:stretch>
        </p:blipFill>
        <p:spPr>
          <a:xfrm>
            <a:off x="4716016" y="2566792"/>
            <a:ext cx="2919610" cy="2932167"/>
          </a:xfrm>
          <a:prstGeom prst="rect">
            <a:avLst/>
          </a:prstGeom>
        </p:spPr>
      </p:pic>
      <p:sp>
        <p:nvSpPr>
          <p:cNvPr id="3" name="Altbilgi Yer Tutucusu 2"/>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175</a:t>
            </a:fld>
            <a:endParaRPr lang="tr-TR"/>
          </a:p>
        </p:txBody>
      </p:sp>
      <p:pic>
        <p:nvPicPr>
          <p:cNvPr id="70660" name="Picture 4" descr="newton karikatür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45" y="577301"/>
            <a:ext cx="3808358" cy="269631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Düz Ok Bağlayıcısı 13"/>
          <p:cNvCxnSpPr>
            <a:cxnSpLocks/>
          </p:cNvCxnSpPr>
          <p:nvPr/>
        </p:nvCxnSpPr>
        <p:spPr>
          <a:xfrm>
            <a:off x="6689656" y="4615856"/>
            <a:ext cx="1194712" cy="5006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Düz Ok Bağlayıcısı 16"/>
          <p:cNvCxnSpPr>
            <a:cxnSpLocks/>
          </p:cNvCxnSpPr>
          <p:nvPr/>
        </p:nvCxnSpPr>
        <p:spPr>
          <a:xfrm>
            <a:off x="1756668" y="2827949"/>
            <a:ext cx="9950" cy="11720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Metin kutusu 24"/>
          <p:cNvSpPr txBox="1"/>
          <p:nvPr/>
        </p:nvSpPr>
        <p:spPr>
          <a:xfrm>
            <a:off x="7830844" y="5116542"/>
            <a:ext cx="1133644" cy="369332"/>
          </a:xfrm>
          <a:prstGeom prst="rect">
            <a:avLst/>
          </a:prstGeom>
          <a:noFill/>
        </p:spPr>
        <p:txBody>
          <a:bodyPr wrap="none" rtlCol="0">
            <a:spAutoFit/>
          </a:bodyPr>
          <a:lstStyle/>
          <a:p>
            <a:r>
              <a:rPr lang="tr-TR" dirty="0"/>
              <a:t>(……………)</a:t>
            </a:r>
          </a:p>
        </p:txBody>
      </p:sp>
      <p:sp>
        <p:nvSpPr>
          <p:cNvPr id="26" name="Metin kutusu 25"/>
          <p:cNvSpPr txBox="1"/>
          <p:nvPr/>
        </p:nvSpPr>
        <p:spPr>
          <a:xfrm>
            <a:off x="1193190" y="4030051"/>
            <a:ext cx="1133644" cy="369332"/>
          </a:xfrm>
          <a:prstGeom prst="rect">
            <a:avLst/>
          </a:prstGeom>
          <a:noFill/>
        </p:spPr>
        <p:txBody>
          <a:bodyPr wrap="none" rtlCol="0">
            <a:spAutoFit/>
          </a:bodyPr>
          <a:lstStyle/>
          <a:p>
            <a:r>
              <a:rPr lang="tr-TR" dirty="0"/>
              <a:t>(……………)</a:t>
            </a:r>
          </a:p>
        </p:txBody>
      </p:sp>
      <p:sp>
        <p:nvSpPr>
          <p:cNvPr id="33" name="Metin kutusu 32"/>
          <p:cNvSpPr txBox="1"/>
          <p:nvPr/>
        </p:nvSpPr>
        <p:spPr>
          <a:xfrm>
            <a:off x="4750002" y="1094463"/>
            <a:ext cx="3600400" cy="830997"/>
          </a:xfrm>
          <a:prstGeom prst="rect">
            <a:avLst/>
          </a:prstGeom>
          <a:noFill/>
        </p:spPr>
        <p:txBody>
          <a:bodyPr wrap="square" rtlCol="0">
            <a:spAutoFit/>
          </a:bodyPr>
          <a:lstStyle/>
          <a:p>
            <a:r>
              <a:rPr lang="tr-TR" sz="2400" b="1" dirty="0">
                <a:latin typeface="Gabriola" panose="04040605051002020D02" pitchFamily="82" charset="0"/>
              </a:rPr>
              <a:t>Soru</a:t>
            </a:r>
            <a:r>
              <a:rPr lang="tr-TR" sz="2400" dirty="0">
                <a:latin typeface="Gabriola" panose="04040605051002020D02" pitchFamily="82" charset="0"/>
              </a:rPr>
              <a:t>: Bu  bilim adamlarının isimlerini parantez içlerine yazınız. </a:t>
            </a:r>
          </a:p>
        </p:txBody>
      </p:sp>
    </p:spTree>
    <p:extLst>
      <p:ext uri="{BB962C8B-B14F-4D97-AF65-F5344CB8AC3E}">
        <p14:creationId xmlns:p14="http://schemas.microsoft.com/office/powerpoint/2010/main" val="2826521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b="1" dirty="0">
                <a:solidFill>
                  <a:srgbClr val="FF0000"/>
                </a:solidFill>
                <a:effectLst>
                  <a:outerShdw blurRad="38100" dist="38100" dir="2700000" algn="tl">
                    <a:srgbClr val="000000">
                      <a:alpha val="43137"/>
                    </a:srgbClr>
                  </a:outerShdw>
                </a:effectLst>
              </a:rPr>
              <a:t>4</a:t>
            </a:r>
            <a:r>
              <a:rPr lang="tr-TR" sz="4800" b="1" dirty="0">
                <a:solidFill>
                  <a:srgbClr val="FF0000"/>
                </a:solidFill>
                <a:effectLst>
                  <a:outerShdw blurRad="38100" dist="38100" dir="2700000" algn="tl">
                    <a:srgbClr val="000000">
                      <a:alpha val="43137"/>
                    </a:srgbClr>
                  </a:outerShdw>
                </a:effectLst>
              </a:rPr>
              <a:t>- Çerçeveler ve Basit Makinalar</a:t>
            </a:r>
          </a:p>
        </p:txBody>
      </p:sp>
      <p:sp>
        <p:nvSpPr>
          <p:cNvPr id="4" name="Altbilgi Yer Tutucusu 3"/>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176</a:t>
            </a:fld>
            <a:endParaRPr lang="tr-TR"/>
          </a:p>
        </p:txBody>
      </p:sp>
      <p:sp>
        <p:nvSpPr>
          <p:cNvPr id="6" name="Alt Başlık 2"/>
          <p:cNvSpPr>
            <a:spLocks noGrp="1"/>
          </p:cNvSpPr>
          <p:nvPr>
            <p:ph type="subTitle" idx="4294967295"/>
          </p:nvPr>
        </p:nvSpPr>
        <p:spPr>
          <a:xfrm>
            <a:off x="323528" y="3814624"/>
            <a:ext cx="8640960" cy="2494696"/>
          </a:xfrm>
        </p:spPr>
        <p:txBody>
          <a:bodyPr>
            <a:noAutofit/>
          </a:bodyPr>
          <a:lstStyle/>
          <a:p>
            <a:pPr algn="just">
              <a:lnSpc>
                <a:spcPct val="100000"/>
              </a:lnSpc>
            </a:pPr>
            <a:r>
              <a:rPr lang="tr-TR" sz="1600" dirty="0">
                <a:solidFill>
                  <a:schemeClr val="tx1"/>
                </a:solidFill>
              </a:rPr>
              <a:t>Çeşitli </a:t>
            </a:r>
            <a:r>
              <a:rPr lang="tr-TR" sz="1600" dirty="0"/>
              <a:t>katı parçaların (</a:t>
            </a:r>
            <a:r>
              <a:rPr lang="tr-TR" sz="1600" dirty="0">
                <a:solidFill>
                  <a:schemeClr val="tx1"/>
                </a:solidFill>
              </a:rPr>
              <a:t>elemanların) birbirlerine bağlanması (montajlanması) ile oluşan sistemlerdir. </a:t>
            </a:r>
          </a:p>
          <a:p>
            <a:pPr algn="just">
              <a:lnSpc>
                <a:spcPct val="100000"/>
              </a:lnSpc>
            </a:pPr>
            <a:r>
              <a:rPr lang="tr-TR" sz="1600" b="1" dirty="0"/>
              <a:t>Amacımız</a:t>
            </a:r>
            <a:r>
              <a:rPr lang="tr-TR" sz="1600" dirty="0"/>
              <a:t>: Her bir elemanın (parçanın) bağlantı noktalarında oluşan kuvvetlerin hesaplanabilmesidir.</a:t>
            </a:r>
          </a:p>
          <a:p>
            <a:pPr>
              <a:lnSpc>
                <a:spcPct val="100000"/>
              </a:lnSpc>
            </a:pPr>
            <a:r>
              <a:rPr lang="tr-TR" sz="1600" b="1" dirty="0"/>
              <a:t>Yöntem</a:t>
            </a:r>
            <a:r>
              <a:rPr lang="tr-TR" sz="1600" dirty="0"/>
              <a:t>: Kuvvetleri bulabilmek için toplam 3 adımımız vardır:</a:t>
            </a:r>
          </a:p>
          <a:p>
            <a:pPr>
              <a:lnSpc>
                <a:spcPct val="100000"/>
              </a:lnSpc>
            </a:pPr>
            <a:r>
              <a:rPr lang="tr-TR" sz="1600" dirty="0"/>
              <a:t>1- Sistemdeki Çift Kuvvet Elemanları (ÇKE) tespit edilir.</a:t>
            </a:r>
          </a:p>
          <a:p>
            <a:pPr>
              <a:lnSpc>
                <a:spcPct val="100000"/>
              </a:lnSpc>
            </a:pPr>
            <a:r>
              <a:rPr lang="tr-TR" sz="1600" dirty="0"/>
              <a:t>2- Sistemin bütünü, belli bir kısmı veya belli elemanlarının serbest cisim diyagramı çizilir.</a:t>
            </a:r>
          </a:p>
          <a:p>
            <a:pPr>
              <a:lnSpc>
                <a:spcPct val="100000"/>
              </a:lnSpc>
            </a:pPr>
            <a:r>
              <a:rPr lang="tr-TR" sz="1600" dirty="0"/>
              <a:t>3- </a:t>
            </a:r>
            <a:r>
              <a:rPr lang="tr-TR" sz="1600" dirty="0" err="1"/>
              <a:t>SCD’lere</a:t>
            </a:r>
            <a:r>
              <a:rPr lang="tr-TR" sz="1600" dirty="0"/>
              <a:t> uygulanacak denge denklemleri ile bilinmeyen kuvvetler belirlenir.</a:t>
            </a:r>
          </a:p>
          <a:p>
            <a:pPr marL="0" indent="0" algn="just">
              <a:lnSpc>
                <a:spcPct val="100000"/>
              </a:lnSpc>
              <a:buNone/>
            </a:pPr>
            <a:endParaRPr lang="tr-TR" sz="1600" dirty="0">
              <a:solidFill>
                <a:schemeClr val="tx1"/>
              </a:solidFill>
            </a:endParaRPr>
          </a:p>
        </p:txBody>
      </p:sp>
      <p:pic>
        <p:nvPicPr>
          <p:cNvPr id="92162" name="Picture 2" descr="excavator ile ilgili gÃ¶rsel sonucu"/>
          <p:cNvPicPr>
            <a:picLocks noChangeAspect="1" noChangeArrowheads="1"/>
          </p:cNvPicPr>
          <p:nvPr/>
        </p:nvPicPr>
        <p:blipFill>
          <a:blip r:embed="rId2">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4439161" y="1633338"/>
            <a:ext cx="3589223" cy="22342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Ä°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994" y="1831730"/>
            <a:ext cx="2880320" cy="1898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184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92162"/>
                                        </p:tgtEl>
                                        <p:attrNameLst>
                                          <p:attrName>style.visibility</p:attrName>
                                        </p:attrNameLst>
                                      </p:cBhvr>
                                      <p:to>
                                        <p:strVal val="visible"/>
                                      </p:to>
                                    </p:set>
                                    <p:animEffect transition="in" filter="fade">
                                      <p:cBhvr>
                                        <p:cTn id="13" dur="500"/>
                                        <p:tgtEl>
                                          <p:spTgt spid="9216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down)">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wipe(down)">
                                      <p:cBhvr>
                                        <p:cTn id="28" dur="5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wipe(down)">
                                      <p:cBhvr>
                                        <p:cTn id="33" dur="5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wipe(down)">
                                      <p:cBhvr>
                                        <p:cTn id="38" dur="500"/>
                                        <p:tgtEl>
                                          <p:spTgt spid="6">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wipe(down)">
                                      <p:cBhvr>
                                        <p:cTn id="43"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bilgi Yer Tutucusu 4"/>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177</a:t>
            </a:fld>
            <a:endParaRPr lang="tr-TR"/>
          </a:p>
        </p:txBody>
      </p:sp>
      <p:sp>
        <p:nvSpPr>
          <p:cNvPr id="21" name="Metin kutusu 20"/>
          <p:cNvSpPr txBox="1"/>
          <p:nvPr/>
        </p:nvSpPr>
        <p:spPr>
          <a:xfrm>
            <a:off x="0" y="4808"/>
            <a:ext cx="3801989" cy="261610"/>
          </a:xfrm>
          <a:prstGeom prst="rect">
            <a:avLst/>
          </a:prstGeom>
          <a:noFill/>
        </p:spPr>
        <p:txBody>
          <a:bodyPr wrap="square" rtlCol="0">
            <a:spAutoFit/>
          </a:bodyPr>
          <a:lstStyle/>
          <a:p>
            <a:r>
              <a:rPr lang="tr-TR" sz="1100" i="1" dirty="0">
                <a:solidFill>
                  <a:schemeClr val="bg1">
                    <a:lumMod val="65000"/>
                  </a:schemeClr>
                </a:solidFill>
              </a:rPr>
              <a:t>4-  ÇERÇEVELER VE BASİT MAKİNALAR</a:t>
            </a:r>
          </a:p>
        </p:txBody>
      </p:sp>
      <p:sp>
        <p:nvSpPr>
          <p:cNvPr id="3" name="Dikdörtgen 2"/>
          <p:cNvSpPr/>
          <p:nvPr/>
        </p:nvSpPr>
        <p:spPr>
          <a:xfrm>
            <a:off x="179513" y="658387"/>
            <a:ext cx="4968551" cy="5409430"/>
          </a:xfrm>
          <a:prstGeom prst="rect">
            <a:avLst/>
          </a:prstGeom>
        </p:spPr>
        <p:txBody>
          <a:bodyPr wrap="square">
            <a:spAutoFit/>
          </a:bodyPr>
          <a:lstStyle/>
          <a:p>
            <a:pPr algn="just">
              <a:lnSpc>
                <a:spcPct val="150000"/>
              </a:lnSpc>
              <a:spcAft>
                <a:spcPts val="1200"/>
              </a:spcAft>
            </a:pPr>
            <a:r>
              <a:rPr lang="tr-TR" sz="1600" dirty="0"/>
              <a:t>Problemleri çözerken başlangıçta  Çift Kuvvet Elemanlarını tespit etmek son derece önemlidir. Aksi halde kuvvetler bulunamaz. </a:t>
            </a:r>
          </a:p>
          <a:p>
            <a:pPr algn="just">
              <a:lnSpc>
                <a:spcPct val="150000"/>
              </a:lnSpc>
              <a:spcAft>
                <a:spcPts val="1200"/>
              </a:spcAft>
            </a:pPr>
            <a:r>
              <a:rPr lang="tr-TR" sz="1600" b="1" dirty="0"/>
              <a:t>Çift Kuvvet Elemanı Nedir</a:t>
            </a:r>
            <a:r>
              <a:rPr lang="tr-TR" sz="1600" dirty="0"/>
              <a:t>? </a:t>
            </a:r>
          </a:p>
          <a:p>
            <a:pPr algn="just">
              <a:lnSpc>
                <a:spcPct val="150000"/>
              </a:lnSpc>
              <a:spcAft>
                <a:spcPts val="1200"/>
              </a:spcAft>
            </a:pPr>
            <a:r>
              <a:rPr lang="tr-TR" sz="1600" b="1" dirty="0">
                <a:solidFill>
                  <a:srgbClr val="00B050"/>
                </a:solidFill>
              </a:rPr>
              <a:t>Sadece ve sadece 2 noktasından tekil kuvvete maruz kalan elemanlardır. </a:t>
            </a:r>
          </a:p>
          <a:p>
            <a:pPr algn="just">
              <a:lnSpc>
                <a:spcPct val="150000"/>
              </a:lnSpc>
              <a:spcAft>
                <a:spcPts val="1200"/>
              </a:spcAft>
            </a:pPr>
            <a:r>
              <a:rPr lang="tr-TR" sz="1600" dirty="0"/>
              <a:t>Bu kuvvetler dış kuvvetler olabileceği gibi bağlantı noktalarında oluşan tepki kuvvetleri de olabilir. </a:t>
            </a:r>
          </a:p>
          <a:p>
            <a:pPr algn="just">
              <a:lnSpc>
                <a:spcPct val="150000"/>
              </a:lnSpc>
              <a:spcAft>
                <a:spcPts val="1200"/>
              </a:spcAft>
            </a:pPr>
            <a:r>
              <a:rPr lang="tr-TR" sz="1600" dirty="0"/>
              <a:t>Sonuçta çift kuvvet elemanlarının iki özelliği:</a:t>
            </a:r>
          </a:p>
          <a:p>
            <a:pPr marL="285750" indent="-285750" algn="just">
              <a:lnSpc>
                <a:spcPct val="150000"/>
              </a:lnSpc>
              <a:spcAft>
                <a:spcPts val="1200"/>
              </a:spcAft>
              <a:buFont typeface="Wingdings" panose="05000000000000000000" pitchFamily="2" charset="2"/>
              <a:buChar char="§"/>
            </a:pPr>
            <a:r>
              <a:rPr lang="tr-TR" sz="1600" dirty="0"/>
              <a:t>Bağlantı sayısı + bağlantı harici kuvvet sayısı = 2’dir.</a:t>
            </a:r>
          </a:p>
          <a:p>
            <a:pPr marL="285750" indent="-285750" algn="just">
              <a:lnSpc>
                <a:spcPct val="150000"/>
              </a:lnSpc>
              <a:spcAft>
                <a:spcPts val="1200"/>
              </a:spcAft>
              <a:buFont typeface="Arial" panose="020B0604020202020204" pitchFamily="34" charset="0"/>
              <a:buChar char="•"/>
            </a:pPr>
            <a:r>
              <a:rPr lang="tr-TR" sz="1600" dirty="0"/>
              <a:t>Aksi söylenmedikçe ağırlıkları ve bağlantılardaki tepki momentleri ihmal edilir.</a:t>
            </a:r>
          </a:p>
        </p:txBody>
      </p:sp>
      <p:sp>
        <p:nvSpPr>
          <p:cNvPr id="6" name="Metin kutusu 5"/>
          <p:cNvSpPr txBox="1"/>
          <p:nvPr/>
        </p:nvSpPr>
        <p:spPr>
          <a:xfrm>
            <a:off x="179513" y="291792"/>
            <a:ext cx="3024335" cy="369332"/>
          </a:xfrm>
          <a:prstGeom prst="rect">
            <a:avLst/>
          </a:prstGeom>
          <a:noFill/>
        </p:spPr>
        <p:txBody>
          <a:bodyPr wrap="square" rtlCol="0">
            <a:spAutoFit/>
          </a:bodyPr>
          <a:lstStyle/>
          <a:p>
            <a:r>
              <a:rPr lang="tr-TR" dirty="0">
                <a:solidFill>
                  <a:srgbClr val="C00000"/>
                </a:solidFill>
              </a:rPr>
              <a:t>Çift Kuvvet Elemanı (ÇKE):</a:t>
            </a:r>
          </a:p>
        </p:txBody>
      </p:sp>
      <p:grpSp>
        <p:nvGrpSpPr>
          <p:cNvPr id="29" name="Grup 28"/>
          <p:cNvGrpSpPr>
            <a:grpSpLocks noChangeAspect="1"/>
          </p:cNvGrpSpPr>
          <p:nvPr/>
        </p:nvGrpSpPr>
        <p:grpSpPr>
          <a:xfrm>
            <a:off x="5292080" y="194570"/>
            <a:ext cx="3672407" cy="5873247"/>
            <a:chOff x="5609504" y="768043"/>
            <a:chExt cx="3129174" cy="5139648"/>
          </a:xfrm>
        </p:grpSpPr>
        <p:pic>
          <p:nvPicPr>
            <p:cNvPr id="9" name="Resim 8"/>
            <p:cNvPicPr>
              <a:picLocks noChangeAspect="1"/>
            </p:cNvPicPr>
            <p:nvPr/>
          </p:nvPicPr>
          <p:blipFill rotWithShape="1">
            <a:blip r:embed="rId2"/>
            <a:srcRect l="16909" r="4986"/>
            <a:stretch/>
          </p:blipFill>
          <p:spPr>
            <a:xfrm>
              <a:off x="5609504" y="768043"/>
              <a:ext cx="3129174" cy="5139648"/>
            </a:xfrm>
            <a:prstGeom prst="rect">
              <a:avLst/>
            </a:prstGeom>
          </p:spPr>
        </p:pic>
        <p:sp>
          <p:nvSpPr>
            <p:cNvPr id="10" name="Metin kutusu 9"/>
            <p:cNvSpPr txBox="1"/>
            <p:nvPr/>
          </p:nvSpPr>
          <p:spPr>
            <a:xfrm rot="21226442">
              <a:off x="6897848" y="3004582"/>
              <a:ext cx="504056" cy="2104866"/>
            </a:xfrm>
            <a:prstGeom prst="rect">
              <a:avLst/>
            </a:prstGeom>
            <a:noFill/>
          </p:spPr>
          <p:txBody>
            <a:bodyPr wrap="square" rtlCol="0">
              <a:spAutoFit/>
            </a:bodyPr>
            <a:lstStyle/>
            <a:p>
              <a:r>
                <a:rPr lang="tr-TR" sz="4000" dirty="0">
                  <a:ln w="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0"/>
                    <a:tileRect/>
                  </a:gradFill>
                  <a:effectLst>
                    <a:outerShdw blurRad="38100" dist="25400" dir="5400000" algn="ctr" rotWithShape="0">
                      <a:srgbClr val="6E747A">
                        <a:alpha val="43000"/>
                      </a:srgbClr>
                    </a:outerShdw>
                  </a:effectLst>
                  <a:latin typeface="Comic Sans MS" panose="030F0702030302020204" pitchFamily="66" charset="0"/>
                </a:rPr>
                <a:t>ÇKE</a:t>
              </a:r>
            </a:p>
          </p:txBody>
        </p:sp>
      </p:grpSp>
    </p:spTree>
    <p:extLst>
      <p:ext uri="{BB962C8B-B14F-4D97-AF65-F5344CB8AC3E}">
        <p14:creationId xmlns:p14="http://schemas.microsoft.com/office/powerpoint/2010/main" val="557110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down)">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down)">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barn(inVertical)">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178</a:t>
            </a:fld>
            <a:endParaRPr lang="tr-TR"/>
          </a:p>
        </p:txBody>
      </p:sp>
      <p:pic>
        <p:nvPicPr>
          <p:cNvPr id="8" name="Picture 2" descr="Aaburiq0"/>
          <p:cNvPicPr>
            <a:picLocks noChangeAspect="1" noChangeArrowheads="1"/>
          </p:cNvPicPr>
          <p:nvPr/>
        </p:nvPicPr>
        <p:blipFill rotWithShape="1">
          <a:blip r:embed="rId2">
            <a:extLst>
              <a:ext uri="{28A0092B-C50C-407E-A947-70E740481C1C}">
                <a14:useLocalDpi xmlns:a14="http://schemas.microsoft.com/office/drawing/2010/main" val="0"/>
              </a:ext>
            </a:extLst>
          </a:blip>
          <a:srcRect t="9582" b="18405"/>
          <a:stretch/>
        </p:blipFill>
        <p:spPr bwMode="auto">
          <a:xfrm flipH="1">
            <a:off x="4812827" y="2689409"/>
            <a:ext cx="2628877" cy="3115618"/>
          </a:xfrm>
          <a:prstGeom prst="rect">
            <a:avLst/>
          </a:prstGeom>
          <a:noFill/>
          <a:extLst>
            <a:ext uri="{909E8E84-426E-40DD-AFC4-6F175D3DCCD1}">
              <a14:hiddenFill xmlns:a14="http://schemas.microsoft.com/office/drawing/2010/main">
                <a:solidFill>
                  <a:srgbClr val="FFFFFF"/>
                </a:solidFill>
              </a14:hiddenFill>
            </a:ext>
          </a:extLst>
        </p:spPr>
      </p:pic>
      <p:sp>
        <p:nvSpPr>
          <p:cNvPr id="21" name="Metin kutusu 20"/>
          <p:cNvSpPr txBox="1"/>
          <p:nvPr/>
        </p:nvSpPr>
        <p:spPr>
          <a:xfrm>
            <a:off x="0" y="4808"/>
            <a:ext cx="3801989" cy="261610"/>
          </a:xfrm>
          <a:prstGeom prst="rect">
            <a:avLst/>
          </a:prstGeom>
          <a:noFill/>
        </p:spPr>
        <p:txBody>
          <a:bodyPr wrap="square" rtlCol="0">
            <a:spAutoFit/>
          </a:bodyPr>
          <a:lstStyle/>
          <a:p>
            <a:r>
              <a:rPr lang="tr-TR" sz="1100" i="1" dirty="0">
                <a:solidFill>
                  <a:schemeClr val="bg1">
                    <a:lumMod val="65000"/>
                  </a:schemeClr>
                </a:solidFill>
              </a:rPr>
              <a:t>4-  ÇERÇEVELER VE BASİT MAKİNALAR</a:t>
            </a:r>
          </a:p>
        </p:txBody>
      </p:sp>
      <p:sp>
        <p:nvSpPr>
          <p:cNvPr id="6" name="Metin kutusu 5"/>
          <p:cNvSpPr txBox="1"/>
          <p:nvPr/>
        </p:nvSpPr>
        <p:spPr>
          <a:xfrm>
            <a:off x="232697" y="548680"/>
            <a:ext cx="3569292" cy="369332"/>
          </a:xfrm>
          <a:prstGeom prst="rect">
            <a:avLst/>
          </a:prstGeom>
          <a:noFill/>
        </p:spPr>
        <p:txBody>
          <a:bodyPr wrap="square" rtlCol="0">
            <a:spAutoFit/>
          </a:bodyPr>
          <a:lstStyle/>
          <a:p>
            <a:r>
              <a:rPr lang="tr-TR" dirty="0">
                <a:solidFill>
                  <a:srgbClr val="C00000"/>
                </a:solidFill>
              </a:rPr>
              <a:t>Çift Kuvvet Elemanı (ÇKE) Örnekleri:</a:t>
            </a:r>
          </a:p>
        </p:txBody>
      </p:sp>
      <p:grpSp>
        <p:nvGrpSpPr>
          <p:cNvPr id="15" name="Grup 14"/>
          <p:cNvGrpSpPr/>
          <p:nvPr/>
        </p:nvGrpSpPr>
        <p:grpSpPr>
          <a:xfrm>
            <a:off x="3996620" y="548680"/>
            <a:ext cx="4770244" cy="2062103"/>
            <a:chOff x="3761847" y="530326"/>
            <a:chExt cx="4770244" cy="2062103"/>
          </a:xfrm>
        </p:grpSpPr>
        <p:sp>
          <p:nvSpPr>
            <p:cNvPr id="12" name="Metin kutusu 11"/>
            <p:cNvSpPr txBox="1"/>
            <p:nvPr/>
          </p:nvSpPr>
          <p:spPr>
            <a:xfrm>
              <a:off x="3761847" y="530326"/>
              <a:ext cx="4770244" cy="2062103"/>
            </a:xfrm>
            <a:prstGeom prst="rect">
              <a:avLst/>
            </a:prstGeom>
            <a:noFill/>
          </p:spPr>
          <p:txBody>
            <a:bodyPr wrap="square" rtlCol="0">
              <a:spAutoFit/>
            </a:bodyPr>
            <a:lstStyle/>
            <a:p>
              <a:r>
                <a:rPr lang="tr-TR" sz="1600" dirty="0"/>
                <a:t>Şekildeki kepçe sisteminde, EB, CB, AB, IH   çift kuvvet elemanlarıdır. Çünkü her birisi için, </a:t>
              </a:r>
            </a:p>
            <a:p>
              <a:r>
                <a:rPr lang="tr-TR" sz="1600" dirty="0"/>
                <a:t>   </a:t>
              </a:r>
            </a:p>
            <a:p>
              <a:r>
                <a:rPr lang="tr-TR" sz="1600" dirty="0"/>
                <a:t>   Bağlantı sayısı 		   = 2</a:t>
              </a:r>
            </a:p>
            <a:p>
              <a:r>
                <a:rPr lang="tr-TR" sz="1600" dirty="0"/>
                <a:t>   Bağlantı harici dış kuvvet sayısı     = 0</a:t>
              </a:r>
            </a:p>
            <a:p>
              <a:r>
                <a:rPr lang="tr-TR" sz="1600" dirty="0"/>
                <a:t>                                                       +                                                                  </a:t>
              </a:r>
            </a:p>
            <a:p>
              <a:r>
                <a:rPr lang="tr-TR" sz="1600" dirty="0"/>
                <a:t>    Toplam:			    = 2</a:t>
              </a:r>
            </a:p>
            <a:p>
              <a:r>
                <a:rPr lang="tr-TR" sz="1600" dirty="0"/>
                <a:t>	</a:t>
              </a:r>
            </a:p>
          </p:txBody>
        </p:sp>
        <p:cxnSp>
          <p:nvCxnSpPr>
            <p:cNvPr id="14" name="Düz Bağlayıcı 13"/>
            <p:cNvCxnSpPr>
              <a:cxnSpLocks/>
            </p:cNvCxnSpPr>
            <p:nvPr/>
          </p:nvCxnSpPr>
          <p:spPr>
            <a:xfrm>
              <a:off x="6497467" y="2002023"/>
              <a:ext cx="612250" cy="0"/>
            </a:xfrm>
            <a:prstGeom prst="line">
              <a:avLst/>
            </a:prstGeom>
          </p:spPr>
          <p:style>
            <a:lnRef idx="1">
              <a:schemeClr val="dk1"/>
            </a:lnRef>
            <a:fillRef idx="0">
              <a:schemeClr val="dk1"/>
            </a:fillRef>
            <a:effectRef idx="0">
              <a:schemeClr val="dk1"/>
            </a:effectRef>
            <a:fontRef idx="minor">
              <a:schemeClr val="tx1"/>
            </a:fontRef>
          </p:style>
        </p:cxnSp>
      </p:grpSp>
      <p:pic>
        <p:nvPicPr>
          <p:cNvPr id="3" name="Resim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1522" y="1309689"/>
            <a:ext cx="3835165" cy="4419065"/>
          </a:xfrm>
          <a:prstGeom prst="rect">
            <a:avLst/>
          </a:prstGeom>
        </p:spPr>
      </p:pic>
    </p:spTree>
    <p:extLst>
      <p:ext uri="{BB962C8B-B14F-4D97-AF65-F5344CB8AC3E}">
        <p14:creationId xmlns:p14="http://schemas.microsoft.com/office/powerpoint/2010/main" val="835927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179</a:t>
            </a:fld>
            <a:endParaRPr lang="tr-TR"/>
          </a:p>
        </p:txBody>
      </p:sp>
      <p:sp>
        <p:nvSpPr>
          <p:cNvPr id="8" name="Metin kutusu 7"/>
          <p:cNvSpPr txBox="1"/>
          <p:nvPr/>
        </p:nvSpPr>
        <p:spPr>
          <a:xfrm>
            <a:off x="755576" y="4033582"/>
            <a:ext cx="8568952" cy="369332"/>
          </a:xfrm>
          <a:prstGeom prst="rect">
            <a:avLst/>
          </a:prstGeom>
          <a:noFill/>
        </p:spPr>
        <p:txBody>
          <a:bodyPr wrap="square" rtlCol="0">
            <a:spAutoFit/>
          </a:bodyPr>
          <a:lstStyle/>
          <a:p>
            <a:r>
              <a:rPr lang="tr-TR" dirty="0"/>
              <a:t>Şekildeki pedal mekanizmasında  BC kolu çift kuvvet elemanıdır. Çünkü;</a:t>
            </a:r>
          </a:p>
        </p:txBody>
      </p:sp>
      <p:grpSp>
        <p:nvGrpSpPr>
          <p:cNvPr id="12" name="Grup 11"/>
          <p:cNvGrpSpPr/>
          <p:nvPr/>
        </p:nvGrpSpPr>
        <p:grpSpPr>
          <a:xfrm>
            <a:off x="1067869" y="4758336"/>
            <a:ext cx="7096894" cy="1200329"/>
            <a:chOff x="2047106" y="4703771"/>
            <a:chExt cx="7096894" cy="1200329"/>
          </a:xfrm>
        </p:grpSpPr>
        <p:sp>
          <p:nvSpPr>
            <p:cNvPr id="7" name="Dikdörtgen 6"/>
            <p:cNvSpPr/>
            <p:nvPr/>
          </p:nvSpPr>
          <p:spPr>
            <a:xfrm>
              <a:off x="2047106" y="4703771"/>
              <a:ext cx="7096894" cy="1200329"/>
            </a:xfrm>
            <a:prstGeom prst="rect">
              <a:avLst/>
            </a:prstGeom>
          </p:spPr>
          <p:txBody>
            <a:bodyPr wrap="square">
              <a:spAutoFit/>
            </a:bodyPr>
            <a:lstStyle/>
            <a:p>
              <a:r>
                <a:rPr lang="tr-TR" dirty="0"/>
                <a:t>    Bağlantı sayısı  (B noktası)	   			     = 1</a:t>
              </a:r>
            </a:p>
            <a:p>
              <a:r>
                <a:rPr lang="tr-TR" dirty="0"/>
                <a:t>    Bağlantı harici dış kuvvet sayısı (C noktasındaki P kuvveti)     = 1</a:t>
              </a:r>
            </a:p>
            <a:p>
              <a:r>
                <a:rPr lang="tr-TR" dirty="0"/>
                <a:t>						  + 	</a:t>
              </a:r>
            </a:p>
            <a:p>
              <a:r>
                <a:rPr lang="tr-TR" dirty="0"/>
                <a:t>    Toplam:		   		                         2</a:t>
              </a:r>
            </a:p>
          </p:txBody>
        </p:sp>
        <p:cxnSp>
          <p:nvCxnSpPr>
            <p:cNvPr id="10" name="Düz Bağlayıcı 9"/>
            <p:cNvCxnSpPr>
              <a:cxnSpLocks/>
            </p:cNvCxnSpPr>
            <p:nvPr/>
          </p:nvCxnSpPr>
          <p:spPr>
            <a:xfrm>
              <a:off x="7783485" y="5534675"/>
              <a:ext cx="748955" cy="0"/>
            </a:xfrm>
            <a:prstGeom prst="line">
              <a:avLst/>
            </a:prstGeom>
          </p:spPr>
          <p:style>
            <a:lnRef idx="1">
              <a:schemeClr val="dk1"/>
            </a:lnRef>
            <a:fillRef idx="0">
              <a:schemeClr val="dk1"/>
            </a:fillRef>
            <a:effectRef idx="0">
              <a:schemeClr val="dk1"/>
            </a:effectRef>
            <a:fontRef idx="minor">
              <a:schemeClr val="tx1"/>
            </a:fontRef>
          </p:style>
        </p:cxnSp>
      </p:grpSp>
      <p:pic>
        <p:nvPicPr>
          <p:cNvPr id="5" name="Resim 4"/>
          <p:cNvPicPr>
            <a:picLocks noChangeAspect="1"/>
          </p:cNvPicPr>
          <p:nvPr/>
        </p:nvPicPr>
        <p:blipFill>
          <a:blip r:embed="rId2"/>
          <a:stretch>
            <a:fillRect/>
          </a:stretch>
        </p:blipFill>
        <p:spPr>
          <a:xfrm>
            <a:off x="2123728" y="656904"/>
            <a:ext cx="4478238" cy="2896562"/>
          </a:xfrm>
          <a:prstGeom prst="rect">
            <a:avLst/>
          </a:prstGeom>
        </p:spPr>
      </p:pic>
      <p:cxnSp>
        <p:nvCxnSpPr>
          <p:cNvPr id="11" name="Düz Ok Bağlayıcısı 10"/>
          <p:cNvCxnSpPr/>
          <p:nvPr/>
        </p:nvCxnSpPr>
        <p:spPr>
          <a:xfrm>
            <a:off x="3059832" y="3169136"/>
            <a:ext cx="0" cy="38433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Metin kutusu 16"/>
          <p:cNvSpPr txBox="1"/>
          <p:nvPr/>
        </p:nvSpPr>
        <p:spPr>
          <a:xfrm>
            <a:off x="2699792" y="3517476"/>
            <a:ext cx="720080" cy="369332"/>
          </a:xfrm>
          <a:prstGeom prst="rect">
            <a:avLst/>
          </a:prstGeom>
          <a:noFill/>
        </p:spPr>
        <p:txBody>
          <a:bodyPr wrap="square" rtlCol="0">
            <a:spAutoFit/>
          </a:bodyPr>
          <a:lstStyle/>
          <a:p>
            <a:r>
              <a:rPr lang="tr-TR" dirty="0">
                <a:solidFill>
                  <a:srgbClr val="FF0000"/>
                </a:solidFill>
              </a:rPr>
              <a:t>400N</a:t>
            </a:r>
          </a:p>
        </p:txBody>
      </p:sp>
      <p:sp>
        <p:nvSpPr>
          <p:cNvPr id="13" name="Metin kutusu 12"/>
          <p:cNvSpPr txBox="1"/>
          <p:nvPr/>
        </p:nvSpPr>
        <p:spPr>
          <a:xfrm>
            <a:off x="0" y="4808"/>
            <a:ext cx="3801989" cy="261610"/>
          </a:xfrm>
          <a:prstGeom prst="rect">
            <a:avLst/>
          </a:prstGeom>
          <a:noFill/>
        </p:spPr>
        <p:txBody>
          <a:bodyPr wrap="square" rtlCol="0">
            <a:spAutoFit/>
          </a:bodyPr>
          <a:lstStyle/>
          <a:p>
            <a:r>
              <a:rPr lang="tr-TR" sz="1100" i="1" dirty="0">
                <a:solidFill>
                  <a:schemeClr val="bg1">
                    <a:lumMod val="65000"/>
                  </a:schemeClr>
                </a:solidFill>
              </a:rPr>
              <a:t>4-  ÇERÇEVELER VE BASİT MAKİNALAR</a:t>
            </a:r>
          </a:p>
        </p:txBody>
      </p:sp>
      <p:sp>
        <p:nvSpPr>
          <p:cNvPr id="4" name="Metin kutusu 3">
            <a:extLst>
              <a:ext uri="{FF2B5EF4-FFF2-40B4-BE49-F238E27FC236}">
                <a16:creationId xmlns:a16="http://schemas.microsoft.com/office/drawing/2014/main" id="{9F0B7AD6-FC91-6723-D4D2-FF66064DA5BF}"/>
              </a:ext>
            </a:extLst>
          </p:cNvPr>
          <p:cNvSpPr txBox="1"/>
          <p:nvPr/>
        </p:nvSpPr>
        <p:spPr>
          <a:xfrm>
            <a:off x="197689" y="291721"/>
            <a:ext cx="3569292" cy="369332"/>
          </a:xfrm>
          <a:prstGeom prst="rect">
            <a:avLst/>
          </a:prstGeom>
          <a:noFill/>
        </p:spPr>
        <p:txBody>
          <a:bodyPr wrap="square" rtlCol="0">
            <a:spAutoFit/>
          </a:bodyPr>
          <a:lstStyle/>
          <a:p>
            <a:r>
              <a:rPr lang="tr-TR" dirty="0">
                <a:solidFill>
                  <a:srgbClr val="C00000"/>
                </a:solidFill>
              </a:rPr>
              <a:t>Çift Kuvvet Elemanı (ÇKE) Örnekleri:</a:t>
            </a:r>
          </a:p>
        </p:txBody>
      </p:sp>
    </p:spTree>
    <p:extLst>
      <p:ext uri="{BB962C8B-B14F-4D97-AF65-F5344CB8AC3E}">
        <p14:creationId xmlns:p14="http://schemas.microsoft.com/office/powerpoint/2010/main" val="2123933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258029-A8A9-9018-2BC4-6A12BBDB2AEE}"/>
              </a:ext>
            </a:extLst>
          </p:cNvPr>
          <p:cNvSpPr>
            <a:spLocks noGrp="1"/>
          </p:cNvSpPr>
          <p:nvPr>
            <p:ph type="title"/>
          </p:nvPr>
        </p:nvSpPr>
        <p:spPr/>
        <p:txBody>
          <a:bodyPr/>
          <a:lstStyle/>
          <a:p>
            <a:r>
              <a:rPr lang="tr-TR" b="1" dirty="0">
                <a:solidFill>
                  <a:srgbClr val="FF0000"/>
                </a:solidFill>
              </a:rPr>
              <a:t>Temel Kavramlar</a:t>
            </a:r>
          </a:p>
        </p:txBody>
      </p:sp>
      <p:sp>
        <p:nvSpPr>
          <p:cNvPr id="3" name="İçerik Yer Tutucusu 2">
            <a:extLst>
              <a:ext uri="{FF2B5EF4-FFF2-40B4-BE49-F238E27FC236}">
                <a16:creationId xmlns:a16="http://schemas.microsoft.com/office/drawing/2014/main" id="{4F6A09AF-AB41-FBDF-6286-27795CA4BE87}"/>
              </a:ext>
            </a:extLst>
          </p:cNvPr>
          <p:cNvSpPr>
            <a:spLocks noGrp="1"/>
          </p:cNvSpPr>
          <p:nvPr>
            <p:ph idx="1"/>
          </p:nvPr>
        </p:nvSpPr>
        <p:spPr/>
        <p:txBody>
          <a:bodyPr>
            <a:normAutofit/>
          </a:bodyPr>
          <a:lstStyle/>
          <a:p>
            <a:pPr algn="just"/>
            <a:r>
              <a:rPr lang="tr-TR" dirty="0" err="1"/>
              <a:t>Statik’te</a:t>
            </a:r>
            <a:r>
              <a:rPr lang="tr-TR" dirty="0"/>
              <a:t> duran katı cisimler ile kuvvet arasındaki denge koşulları incelenir.</a:t>
            </a:r>
          </a:p>
          <a:p>
            <a:pPr algn="just"/>
            <a:r>
              <a:rPr lang="tr-TR" dirty="0"/>
              <a:t>Dengelenmiş kuvvetler ve bunun geometrisi, matematiksel tanımları, analizi araştırılır.</a:t>
            </a:r>
          </a:p>
          <a:p>
            <a:pPr algn="just"/>
            <a:r>
              <a:rPr lang="tr-TR" dirty="0"/>
              <a:t>Gerçekte kuvvet etkisi altında cisimler çoğu gözle görülmeyecek olsa da, bir miktar şekil değiştirirler.</a:t>
            </a:r>
          </a:p>
          <a:p>
            <a:pPr algn="just"/>
            <a:r>
              <a:rPr lang="tr-TR" dirty="0"/>
              <a:t>Bu şekil değiştirmeler, ya çok küçük olduklarından denge şartlarının incelenmesinde göz önüne alınmaz yada cismin şekil değiştirmediği varsayılır.</a:t>
            </a:r>
          </a:p>
          <a:p>
            <a:pPr algn="just"/>
            <a:r>
              <a:rPr lang="tr-TR" dirty="0">
                <a:solidFill>
                  <a:schemeClr val="bg2">
                    <a:lumMod val="50000"/>
                  </a:schemeClr>
                </a:solidFill>
              </a:rPr>
              <a:t>Bir başka deyişle, statik </a:t>
            </a:r>
            <a:r>
              <a:rPr lang="tr-TR" b="1" dirty="0">
                <a:solidFill>
                  <a:schemeClr val="bg2">
                    <a:lumMod val="50000"/>
                  </a:schemeClr>
                </a:solidFill>
              </a:rPr>
              <a:t>rijit cisimlerin </a:t>
            </a:r>
            <a:r>
              <a:rPr lang="tr-TR" dirty="0">
                <a:solidFill>
                  <a:schemeClr val="bg2">
                    <a:lumMod val="50000"/>
                  </a:schemeClr>
                </a:solidFill>
              </a:rPr>
              <a:t>kuvvet ve boyutları arasındaki etkileşimi inceler.</a:t>
            </a:r>
          </a:p>
        </p:txBody>
      </p:sp>
      <p:sp>
        <p:nvSpPr>
          <p:cNvPr id="5" name="Alt Bilgi Yer Tutucusu 4">
            <a:extLst>
              <a:ext uri="{FF2B5EF4-FFF2-40B4-BE49-F238E27FC236}">
                <a16:creationId xmlns:a16="http://schemas.microsoft.com/office/drawing/2014/main" id="{0B407458-EA7C-6652-D6B3-91AB42E691B7}"/>
              </a:ext>
            </a:extLst>
          </p:cNvPr>
          <p:cNvSpPr>
            <a:spLocks noGrp="1"/>
          </p:cNvSpPr>
          <p:nvPr>
            <p:ph type="ftr" sz="quarter" idx="11"/>
          </p:nvPr>
        </p:nvSpPr>
        <p:spPr/>
        <p:txBody>
          <a:bodyPr/>
          <a:lstStyle/>
          <a:p>
            <a:r>
              <a:rPr lang="tr-TR"/>
              <a:t>Mühendislik Mekaniği</a:t>
            </a:r>
          </a:p>
        </p:txBody>
      </p:sp>
      <p:sp>
        <p:nvSpPr>
          <p:cNvPr id="6" name="Slayt Numarası Yer Tutucusu 5">
            <a:extLst>
              <a:ext uri="{FF2B5EF4-FFF2-40B4-BE49-F238E27FC236}">
                <a16:creationId xmlns:a16="http://schemas.microsoft.com/office/drawing/2014/main" id="{EDCDAE38-C754-6C61-4889-6B56335B272E}"/>
              </a:ext>
            </a:extLst>
          </p:cNvPr>
          <p:cNvSpPr>
            <a:spLocks noGrp="1"/>
          </p:cNvSpPr>
          <p:nvPr>
            <p:ph type="sldNum" sz="quarter" idx="12"/>
          </p:nvPr>
        </p:nvSpPr>
        <p:spPr/>
        <p:txBody>
          <a:bodyPr/>
          <a:lstStyle/>
          <a:p>
            <a:fld id="{60FF87A7-9A7A-4B3D-9625-8440EC4947F9}" type="slidenum">
              <a:rPr lang="tr-TR" smtClean="0"/>
              <a:pPr/>
              <a:t>18</a:t>
            </a:fld>
            <a:endParaRPr lang="tr-TR"/>
          </a:p>
        </p:txBody>
      </p:sp>
    </p:spTree>
    <p:extLst>
      <p:ext uri="{BB962C8B-B14F-4D97-AF65-F5344CB8AC3E}">
        <p14:creationId xmlns:p14="http://schemas.microsoft.com/office/powerpoint/2010/main" val="39679481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68964" y="642037"/>
            <a:ext cx="8795524" cy="1077218"/>
          </a:xfrm>
          <a:prstGeom prst="rect">
            <a:avLst/>
          </a:prstGeom>
          <a:noFill/>
        </p:spPr>
        <p:txBody>
          <a:bodyPr wrap="square" rtlCol="0">
            <a:spAutoFit/>
          </a:bodyPr>
          <a:lstStyle/>
          <a:p>
            <a:r>
              <a:rPr lang="tr-TR" sz="1600" dirty="0"/>
              <a:t>Soru: L şeklindeki elemanın sadece A ve B noktalarına 2 tekil kuvvet uygulanacaktır.  Başka bir bağlantı noktası da yoktur. O halde bu bir çift kuvvet elemanıdır.  </a:t>
            </a:r>
          </a:p>
          <a:p>
            <a:endParaRPr lang="tr-TR" sz="1600" dirty="0"/>
          </a:p>
          <a:p>
            <a:r>
              <a:rPr lang="tr-TR" sz="1600" dirty="0"/>
              <a:t>Bu elemanın dengesi aşağıdaki durumlardan hangilerinde sağlanır?</a:t>
            </a:r>
          </a:p>
        </p:txBody>
      </p:sp>
      <p:grpSp>
        <p:nvGrpSpPr>
          <p:cNvPr id="2" name="Grup 1"/>
          <p:cNvGrpSpPr/>
          <p:nvPr/>
        </p:nvGrpSpPr>
        <p:grpSpPr>
          <a:xfrm>
            <a:off x="179512" y="2301429"/>
            <a:ext cx="1724435" cy="1743976"/>
            <a:chOff x="317608" y="2390665"/>
            <a:chExt cx="2227744" cy="2007575"/>
          </a:xfrm>
        </p:grpSpPr>
        <p:grpSp>
          <p:nvGrpSpPr>
            <p:cNvPr id="19" name="Grup 18"/>
            <p:cNvGrpSpPr/>
            <p:nvPr/>
          </p:nvGrpSpPr>
          <p:grpSpPr>
            <a:xfrm>
              <a:off x="317608" y="2496634"/>
              <a:ext cx="1768193" cy="1901606"/>
              <a:chOff x="532504" y="2132856"/>
              <a:chExt cx="2280628" cy="2644523"/>
            </a:xfrm>
          </p:grpSpPr>
          <p:sp>
            <p:nvSpPr>
              <p:cNvPr id="20" name="L-Şekli 19"/>
              <p:cNvSpPr/>
              <p:nvPr/>
            </p:nvSpPr>
            <p:spPr>
              <a:xfrm>
                <a:off x="1043608" y="2132856"/>
                <a:ext cx="1728192" cy="2304256"/>
              </a:xfrm>
              <a:prstGeom prst="corner">
                <a:avLst>
                  <a:gd name="adj1" fmla="val 24146"/>
                  <a:gd name="adj2" fmla="val 211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Metin kutusu 20"/>
              <p:cNvSpPr txBox="1"/>
              <p:nvPr/>
            </p:nvSpPr>
            <p:spPr>
              <a:xfrm>
                <a:off x="532504" y="2132856"/>
                <a:ext cx="317716" cy="369332"/>
              </a:xfrm>
              <a:prstGeom prst="rect">
                <a:avLst/>
              </a:prstGeom>
              <a:noFill/>
            </p:spPr>
            <p:txBody>
              <a:bodyPr wrap="none" rtlCol="0">
                <a:spAutoFit/>
              </a:bodyPr>
              <a:lstStyle/>
              <a:p>
                <a:r>
                  <a:rPr lang="tr-TR" dirty="0"/>
                  <a:t>A</a:t>
                </a:r>
              </a:p>
            </p:txBody>
          </p:sp>
          <p:sp>
            <p:nvSpPr>
              <p:cNvPr id="22" name="Oval 21"/>
              <p:cNvSpPr/>
              <p:nvPr/>
            </p:nvSpPr>
            <p:spPr>
              <a:xfrm>
                <a:off x="1151620" y="2204864"/>
                <a:ext cx="108012" cy="11265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Oval 22"/>
              <p:cNvSpPr/>
              <p:nvPr/>
            </p:nvSpPr>
            <p:spPr>
              <a:xfrm>
                <a:off x="2591780" y="4149080"/>
                <a:ext cx="108012" cy="11265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p:cNvSpPr txBox="1"/>
              <p:nvPr/>
            </p:nvSpPr>
            <p:spPr>
              <a:xfrm>
                <a:off x="2503432" y="4408047"/>
                <a:ext cx="309700" cy="369332"/>
              </a:xfrm>
              <a:prstGeom prst="rect">
                <a:avLst/>
              </a:prstGeom>
              <a:noFill/>
            </p:spPr>
            <p:txBody>
              <a:bodyPr wrap="none" rtlCol="0">
                <a:spAutoFit/>
              </a:bodyPr>
              <a:lstStyle/>
              <a:p>
                <a:r>
                  <a:rPr lang="tr-TR" dirty="0"/>
                  <a:t>B</a:t>
                </a:r>
              </a:p>
            </p:txBody>
          </p:sp>
        </p:grpSp>
        <p:sp>
          <p:nvSpPr>
            <p:cNvPr id="27" name="Sağ Ok 26"/>
            <p:cNvSpPr/>
            <p:nvPr/>
          </p:nvSpPr>
          <p:spPr>
            <a:xfrm>
              <a:off x="1045642" y="2478522"/>
              <a:ext cx="337380" cy="2814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Sağ Ok 30"/>
            <p:cNvSpPr/>
            <p:nvPr/>
          </p:nvSpPr>
          <p:spPr>
            <a:xfrm flipH="1">
              <a:off x="2073374" y="3860581"/>
              <a:ext cx="337381" cy="27911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Metin kutusu 28"/>
            <p:cNvSpPr txBox="1"/>
            <p:nvPr/>
          </p:nvSpPr>
          <p:spPr>
            <a:xfrm>
              <a:off x="1412745" y="2390665"/>
              <a:ext cx="303288" cy="369332"/>
            </a:xfrm>
            <a:prstGeom prst="rect">
              <a:avLst/>
            </a:prstGeom>
            <a:noFill/>
          </p:spPr>
          <p:txBody>
            <a:bodyPr wrap="none" rtlCol="0">
              <a:spAutoFit/>
            </a:bodyPr>
            <a:lstStyle/>
            <a:p>
              <a:r>
                <a:rPr lang="tr-TR" dirty="0"/>
                <a:t>P</a:t>
              </a:r>
            </a:p>
          </p:txBody>
        </p:sp>
        <p:sp>
          <p:nvSpPr>
            <p:cNvPr id="33" name="Metin kutusu 32"/>
            <p:cNvSpPr txBox="1"/>
            <p:nvPr/>
          </p:nvSpPr>
          <p:spPr>
            <a:xfrm>
              <a:off x="2242064" y="3447665"/>
              <a:ext cx="303288" cy="369332"/>
            </a:xfrm>
            <a:prstGeom prst="rect">
              <a:avLst/>
            </a:prstGeom>
            <a:noFill/>
          </p:spPr>
          <p:txBody>
            <a:bodyPr wrap="none" rtlCol="0">
              <a:spAutoFit/>
            </a:bodyPr>
            <a:lstStyle/>
            <a:p>
              <a:r>
                <a:rPr lang="tr-TR" dirty="0"/>
                <a:t>P</a:t>
              </a:r>
            </a:p>
          </p:txBody>
        </p:sp>
      </p:grpSp>
      <p:grpSp>
        <p:nvGrpSpPr>
          <p:cNvPr id="5" name="Grup 4"/>
          <p:cNvGrpSpPr/>
          <p:nvPr/>
        </p:nvGrpSpPr>
        <p:grpSpPr>
          <a:xfrm>
            <a:off x="2123728" y="2101136"/>
            <a:ext cx="1724076" cy="1899273"/>
            <a:chOff x="2695027" y="2120731"/>
            <a:chExt cx="2005715" cy="2302007"/>
          </a:xfrm>
        </p:grpSpPr>
        <p:grpSp>
          <p:nvGrpSpPr>
            <p:cNvPr id="44" name="Grup 43"/>
            <p:cNvGrpSpPr/>
            <p:nvPr/>
          </p:nvGrpSpPr>
          <p:grpSpPr>
            <a:xfrm>
              <a:off x="2695027" y="2536981"/>
              <a:ext cx="1763503" cy="1885757"/>
              <a:chOff x="536586" y="2132856"/>
              <a:chExt cx="2276546" cy="2644523"/>
            </a:xfrm>
          </p:grpSpPr>
          <p:sp>
            <p:nvSpPr>
              <p:cNvPr id="45" name="L-Şekli 44"/>
              <p:cNvSpPr/>
              <p:nvPr/>
            </p:nvSpPr>
            <p:spPr>
              <a:xfrm>
                <a:off x="1043608" y="2132856"/>
                <a:ext cx="1728192" cy="2304256"/>
              </a:xfrm>
              <a:prstGeom prst="corner">
                <a:avLst>
                  <a:gd name="adj1" fmla="val 24146"/>
                  <a:gd name="adj2" fmla="val 211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6" name="Metin kutusu 45"/>
              <p:cNvSpPr txBox="1"/>
              <p:nvPr/>
            </p:nvSpPr>
            <p:spPr>
              <a:xfrm>
                <a:off x="536586" y="2132856"/>
                <a:ext cx="317716" cy="369332"/>
              </a:xfrm>
              <a:prstGeom prst="rect">
                <a:avLst/>
              </a:prstGeom>
              <a:noFill/>
            </p:spPr>
            <p:txBody>
              <a:bodyPr wrap="none" rtlCol="0">
                <a:spAutoFit/>
              </a:bodyPr>
              <a:lstStyle/>
              <a:p>
                <a:r>
                  <a:rPr lang="tr-TR" dirty="0"/>
                  <a:t>A</a:t>
                </a:r>
              </a:p>
            </p:txBody>
          </p:sp>
          <p:sp>
            <p:nvSpPr>
              <p:cNvPr id="47" name="Oval 46"/>
              <p:cNvSpPr/>
              <p:nvPr/>
            </p:nvSpPr>
            <p:spPr>
              <a:xfrm>
                <a:off x="1151620" y="2204864"/>
                <a:ext cx="108012" cy="11265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8" name="Oval 47"/>
              <p:cNvSpPr/>
              <p:nvPr/>
            </p:nvSpPr>
            <p:spPr>
              <a:xfrm>
                <a:off x="2591780" y="4149080"/>
                <a:ext cx="108012" cy="11265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Metin kutusu 48"/>
              <p:cNvSpPr txBox="1"/>
              <p:nvPr/>
            </p:nvSpPr>
            <p:spPr>
              <a:xfrm>
                <a:off x="2503432" y="4408047"/>
                <a:ext cx="309700" cy="369332"/>
              </a:xfrm>
              <a:prstGeom prst="rect">
                <a:avLst/>
              </a:prstGeom>
              <a:noFill/>
            </p:spPr>
            <p:txBody>
              <a:bodyPr wrap="none" rtlCol="0">
                <a:spAutoFit/>
              </a:bodyPr>
              <a:lstStyle/>
              <a:p>
                <a:r>
                  <a:rPr lang="tr-TR" dirty="0"/>
                  <a:t>B</a:t>
                </a:r>
              </a:p>
            </p:txBody>
          </p:sp>
        </p:grpSp>
        <p:sp>
          <p:nvSpPr>
            <p:cNvPr id="52" name="Metin kutusu 51"/>
            <p:cNvSpPr txBox="1"/>
            <p:nvPr/>
          </p:nvSpPr>
          <p:spPr>
            <a:xfrm>
              <a:off x="3401730" y="2120731"/>
              <a:ext cx="303288" cy="369332"/>
            </a:xfrm>
            <a:prstGeom prst="rect">
              <a:avLst/>
            </a:prstGeom>
            <a:noFill/>
          </p:spPr>
          <p:txBody>
            <a:bodyPr wrap="none" rtlCol="0">
              <a:spAutoFit/>
            </a:bodyPr>
            <a:lstStyle/>
            <a:p>
              <a:r>
                <a:rPr lang="tr-TR" dirty="0"/>
                <a:t>P</a:t>
              </a:r>
            </a:p>
          </p:txBody>
        </p:sp>
        <p:sp>
          <p:nvSpPr>
            <p:cNvPr id="53" name="Metin kutusu 52"/>
            <p:cNvSpPr txBox="1"/>
            <p:nvPr/>
          </p:nvSpPr>
          <p:spPr>
            <a:xfrm>
              <a:off x="4397454" y="3258488"/>
              <a:ext cx="303288" cy="369332"/>
            </a:xfrm>
            <a:prstGeom prst="rect">
              <a:avLst/>
            </a:prstGeom>
            <a:noFill/>
          </p:spPr>
          <p:txBody>
            <a:bodyPr wrap="none" rtlCol="0">
              <a:spAutoFit/>
            </a:bodyPr>
            <a:lstStyle/>
            <a:p>
              <a:r>
                <a:rPr lang="tr-TR" dirty="0"/>
                <a:t>P</a:t>
              </a:r>
            </a:p>
          </p:txBody>
        </p:sp>
        <p:sp>
          <p:nvSpPr>
            <p:cNvPr id="30" name="Yukarı Ok 29"/>
            <p:cNvSpPr/>
            <p:nvPr/>
          </p:nvSpPr>
          <p:spPr>
            <a:xfrm>
              <a:off x="3113882" y="2136972"/>
              <a:ext cx="235854" cy="33684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5" name="Yukarı Ok 54"/>
            <p:cNvSpPr/>
            <p:nvPr/>
          </p:nvSpPr>
          <p:spPr>
            <a:xfrm flipV="1">
              <a:off x="4218363" y="3569806"/>
              <a:ext cx="235854" cy="29484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0" name="Grup 9"/>
          <p:cNvGrpSpPr/>
          <p:nvPr/>
        </p:nvGrpSpPr>
        <p:grpSpPr>
          <a:xfrm>
            <a:off x="3851920" y="2273176"/>
            <a:ext cx="1827159" cy="1785363"/>
            <a:chOff x="4694596" y="2431012"/>
            <a:chExt cx="2171236" cy="1991726"/>
          </a:xfrm>
        </p:grpSpPr>
        <p:grpSp>
          <p:nvGrpSpPr>
            <p:cNvPr id="57" name="Grup 56"/>
            <p:cNvGrpSpPr/>
            <p:nvPr/>
          </p:nvGrpSpPr>
          <p:grpSpPr>
            <a:xfrm>
              <a:off x="4694596" y="2536981"/>
              <a:ext cx="1710287" cy="1885757"/>
              <a:chOff x="605284" y="2132856"/>
              <a:chExt cx="2207848" cy="2644523"/>
            </a:xfrm>
          </p:grpSpPr>
          <p:sp>
            <p:nvSpPr>
              <p:cNvPr id="58" name="L-Şekli 57"/>
              <p:cNvSpPr/>
              <p:nvPr/>
            </p:nvSpPr>
            <p:spPr>
              <a:xfrm>
                <a:off x="1043608" y="2132856"/>
                <a:ext cx="1728192" cy="2304256"/>
              </a:xfrm>
              <a:prstGeom prst="corner">
                <a:avLst>
                  <a:gd name="adj1" fmla="val 24146"/>
                  <a:gd name="adj2" fmla="val 211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9" name="Metin kutusu 58"/>
              <p:cNvSpPr txBox="1"/>
              <p:nvPr/>
            </p:nvSpPr>
            <p:spPr>
              <a:xfrm>
                <a:off x="605284" y="2132856"/>
                <a:ext cx="317715" cy="369332"/>
              </a:xfrm>
              <a:prstGeom prst="rect">
                <a:avLst/>
              </a:prstGeom>
              <a:noFill/>
            </p:spPr>
            <p:txBody>
              <a:bodyPr wrap="none" rtlCol="0">
                <a:spAutoFit/>
              </a:bodyPr>
              <a:lstStyle/>
              <a:p>
                <a:r>
                  <a:rPr lang="tr-TR" dirty="0"/>
                  <a:t>A</a:t>
                </a:r>
              </a:p>
            </p:txBody>
          </p:sp>
          <p:sp>
            <p:nvSpPr>
              <p:cNvPr id="60" name="Oval 59"/>
              <p:cNvSpPr/>
              <p:nvPr/>
            </p:nvSpPr>
            <p:spPr>
              <a:xfrm>
                <a:off x="1151620" y="2204864"/>
                <a:ext cx="108012" cy="11265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1" name="Oval 60"/>
              <p:cNvSpPr/>
              <p:nvPr/>
            </p:nvSpPr>
            <p:spPr>
              <a:xfrm>
                <a:off x="2591780" y="4149080"/>
                <a:ext cx="108012" cy="11265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2" name="Metin kutusu 61"/>
              <p:cNvSpPr txBox="1"/>
              <p:nvPr/>
            </p:nvSpPr>
            <p:spPr>
              <a:xfrm>
                <a:off x="2503432" y="4408047"/>
                <a:ext cx="309700" cy="369332"/>
              </a:xfrm>
              <a:prstGeom prst="rect">
                <a:avLst/>
              </a:prstGeom>
              <a:noFill/>
            </p:spPr>
            <p:txBody>
              <a:bodyPr wrap="none" rtlCol="0">
                <a:spAutoFit/>
              </a:bodyPr>
              <a:lstStyle/>
              <a:p>
                <a:r>
                  <a:rPr lang="tr-TR" dirty="0"/>
                  <a:t>B</a:t>
                </a:r>
              </a:p>
            </p:txBody>
          </p:sp>
        </p:grpSp>
        <p:sp>
          <p:nvSpPr>
            <p:cNvPr id="63" name="Sağ Ok 62"/>
            <p:cNvSpPr/>
            <p:nvPr/>
          </p:nvSpPr>
          <p:spPr>
            <a:xfrm>
              <a:off x="5366122" y="2518869"/>
              <a:ext cx="337380" cy="2814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4" name="Sağ Ok 63"/>
            <p:cNvSpPr/>
            <p:nvPr/>
          </p:nvSpPr>
          <p:spPr>
            <a:xfrm>
              <a:off x="6405956" y="3881842"/>
              <a:ext cx="316520" cy="27753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5" name="Metin kutusu 64"/>
            <p:cNvSpPr txBox="1"/>
            <p:nvPr/>
          </p:nvSpPr>
          <p:spPr>
            <a:xfrm>
              <a:off x="5733225" y="2431012"/>
              <a:ext cx="303288" cy="369332"/>
            </a:xfrm>
            <a:prstGeom prst="rect">
              <a:avLst/>
            </a:prstGeom>
            <a:noFill/>
          </p:spPr>
          <p:txBody>
            <a:bodyPr wrap="none" rtlCol="0">
              <a:spAutoFit/>
            </a:bodyPr>
            <a:lstStyle/>
            <a:p>
              <a:r>
                <a:rPr lang="tr-TR" dirty="0"/>
                <a:t>P</a:t>
              </a:r>
            </a:p>
          </p:txBody>
        </p:sp>
        <p:sp>
          <p:nvSpPr>
            <p:cNvPr id="66" name="Metin kutusu 65"/>
            <p:cNvSpPr txBox="1"/>
            <p:nvPr/>
          </p:nvSpPr>
          <p:spPr>
            <a:xfrm>
              <a:off x="6562544" y="3488012"/>
              <a:ext cx="303288" cy="369332"/>
            </a:xfrm>
            <a:prstGeom prst="rect">
              <a:avLst/>
            </a:prstGeom>
            <a:noFill/>
          </p:spPr>
          <p:txBody>
            <a:bodyPr wrap="none" rtlCol="0">
              <a:spAutoFit/>
            </a:bodyPr>
            <a:lstStyle/>
            <a:p>
              <a:r>
                <a:rPr lang="tr-TR" dirty="0"/>
                <a:t>P</a:t>
              </a:r>
            </a:p>
          </p:txBody>
        </p:sp>
      </p:grpSp>
      <p:grpSp>
        <p:nvGrpSpPr>
          <p:cNvPr id="12" name="Grup 11"/>
          <p:cNvGrpSpPr/>
          <p:nvPr/>
        </p:nvGrpSpPr>
        <p:grpSpPr>
          <a:xfrm>
            <a:off x="5474068" y="2083974"/>
            <a:ext cx="1961295" cy="2039039"/>
            <a:chOff x="6427129" y="2118840"/>
            <a:chExt cx="2528358" cy="2500945"/>
          </a:xfrm>
        </p:grpSpPr>
        <p:grpSp>
          <p:nvGrpSpPr>
            <p:cNvPr id="87" name="Grup 86"/>
            <p:cNvGrpSpPr/>
            <p:nvPr/>
          </p:nvGrpSpPr>
          <p:grpSpPr>
            <a:xfrm>
              <a:off x="6749488" y="2573256"/>
              <a:ext cx="1722033" cy="1885757"/>
              <a:chOff x="548789" y="2132856"/>
              <a:chExt cx="2223011" cy="2644523"/>
            </a:xfrm>
          </p:grpSpPr>
          <p:sp>
            <p:nvSpPr>
              <p:cNvPr id="88" name="L-Şekli 87"/>
              <p:cNvSpPr/>
              <p:nvPr/>
            </p:nvSpPr>
            <p:spPr>
              <a:xfrm>
                <a:off x="1043608" y="2132856"/>
                <a:ext cx="1728192" cy="2304256"/>
              </a:xfrm>
              <a:prstGeom prst="corner">
                <a:avLst>
                  <a:gd name="adj1" fmla="val 24146"/>
                  <a:gd name="adj2" fmla="val 211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9" name="Metin kutusu 88"/>
              <p:cNvSpPr txBox="1"/>
              <p:nvPr/>
            </p:nvSpPr>
            <p:spPr>
              <a:xfrm>
                <a:off x="548789" y="2132856"/>
                <a:ext cx="317715" cy="369332"/>
              </a:xfrm>
              <a:prstGeom prst="rect">
                <a:avLst/>
              </a:prstGeom>
              <a:noFill/>
            </p:spPr>
            <p:txBody>
              <a:bodyPr wrap="none" rtlCol="0">
                <a:spAutoFit/>
              </a:bodyPr>
              <a:lstStyle/>
              <a:p>
                <a:r>
                  <a:rPr lang="tr-TR" dirty="0"/>
                  <a:t>A</a:t>
                </a:r>
              </a:p>
            </p:txBody>
          </p:sp>
          <p:sp>
            <p:nvSpPr>
              <p:cNvPr id="90" name="Oval 89"/>
              <p:cNvSpPr/>
              <p:nvPr/>
            </p:nvSpPr>
            <p:spPr>
              <a:xfrm>
                <a:off x="1151620" y="2204864"/>
                <a:ext cx="108012" cy="11265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1" name="Oval 90"/>
              <p:cNvSpPr/>
              <p:nvPr/>
            </p:nvSpPr>
            <p:spPr>
              <a:xfrm>
                <a:off x="2591780" y="4149080"/>
                <a:ext cx="108012" cy="11265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2" name="Metin kutusu 91"/>
              <p:cNvSpPr txBox="1"/>
              <p:nvPr/>
            </p:nvSpPr>
            <p:spPr>
              <a:xfrm>
                <a:off x="2292700" y="4408047"/>
                <a:ext cx="309700" cy="369332"/>
              </a:xfrm>
              <a:prstGeom prst="rect">
                <a:avLst/>
              </a:prstGeom>
              <a:noFill/>
            </p:spPr>
            <p:txBody>
              <a:bodyPr wrap="none" rtlCol="0">
                <a:spAutoFit/>
              </a:bodyPr>
              <a:lstStyle/>
              <a:p>
                <a:r>
                  <a:rPr lang="tr-TR" dirty="0"/>
                  <a:t>B</a:t>
                </a:r>
              </a:p>
            </p:txBody>
          </p:sp>
        </p:grpSp>
        <p:sp>
          <p:nvSpPr>
            <p:cNvPr id="95" name="Metin kutusu 94"/>
            <p:cNvSpPr txBox="1"/>
            <p:nvPr/>
          </p:nvSpPr>
          <p:spPr>
            <a:xfrm>
              <a:off x="6427129" y="2255271"/>
              <a:ext cx="303288" cy="369332"/>
            </a:xfrm>
            <a:prstGeom prst="rect">
              <a:avLst/>
            </a:prstGeom>
            <a:noFill/>
          </p:spPr>
          <p:txBody>
            <a:bodyPr wrap="none" rtlCol="0">
              <a:spAutoFit/>
            </a:bodyPr>
            <a:lstStyle/>
            <a:p>
              <a:r>
                <a:rPr lang="tr-TR" dirty="0"/>
                <a:t>P</a:t>
              </a:r>
            </a:p>
          </p:txBody>
        </p:sp>
        <p:sp>
          <p:nvSpPr>
            <p:cNvPr id="96" name="Metin kutusu 95"/>
            <p:cNvSpPr txBox="1"/>
            <p:nvPr/>
          </p:nvSpPr>
          <p:spPr>
            <a:xfrm>
              <a:off x="8652199" y="3881377"/>
              <a:ext cx="303288" cy="369332"/>
            </a:xfrm>
            <a:prstGeom prst="rect">
              <a:avLst/>
            </a:prstGeom>
            <a:noFill/>
          </p:spPr>
          <p:txBody>
            <a:bodyPr wrap="none" rtlCol="0">
              <a:spAutoFit/>
            </a:bodyPr>
            <a:lstStyle/>
            <a:p>
              <a:r>
                <a:rPr lang="tr-TR" dirty="0"/>
                <a:t>P</a:t>
              </a:r>
            </a:p>
          </p:txBody>
        </p:sp>
        <p:pic>
          <p:nvPicPr>
            <p:cNvPr id="819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3711">
              <a:off x="6873159" y="2174236"/>
              <a:ext cx="425937" cy="44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927995">
              <a:off x="8341553" y="4069530"/>
              <a:ext cx="425938" cy="44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4" name="Düz Bağlayıcı 53"/>
            <p:cNvCxnSpPr>
              <a:cxnSpLocks/>
            </p:cNvCxnSpPr>
            <p:nvPr/>
          </p:nvCxnSpPr>
          <p:spPr>
            <a:xfrm>
              <a:off x="6826751" y="2118840"/>
              <a:ext cx="2023666" cy="2500945"/>
            </a:xfrm>
            <a:prstGeom prst="line">
              <a:avLst/>
            </a:prstGeom>
            <a:ln>
              <a:prstDash val="lgDash"/>
            </a:ln>
          </p:spPr>
          <p:style>
            <a:lnRef idx="1">
              <a:schemeClr val="accent5"/>
            </a:lnRef>
            <a:fillRef idx="0">
              <a:schemeClr val="accent5"/>
            </a:fillRef>
            <a:effectRef idx="0">
              <a:schemeClr val="accent5"/>
            </a:effectRef>
            <a:fontRef idx="minor">
              <a:schemeClr val="tx1"/>
            </a:fontRef>
          </p:style>
        </p:cxnSp>
      </p:grpSp>
      <mc:AlternateContent xmlns:mc="http://schemas.openxmlformats.org/markup-compatibility/2006" xmlns:a14="http://schemas.microsoft.com/office/drawing/2010/main">
        <mc:Choice Requires="a14">
          <p:sp>
            <p:nvSpPr>
              <p:cNvPr id="7168" name="Metin kutusu 7167"/>
              <p:cNvSpPr txBox="1"/>
              <p:nvPr/>
            </p:nvSpPr>
            <p:spPr>
              <a:xfrm>
                <a:off x="588982" y="4359189"/>
                <a:ext cx="881460" cy="369332"/>
              </a:xfrm>
              <a:prstGeom prst="rect">
                <a:avLst/>
              </a:prstGeom>
              <a:noFill/>
            </p:spPr>
            <p:txBody>
              <a:bodyPr wrap="none" rtlCol="0">
                <a:spAutoFit/>
              </a:bodyPr>
              <a:lstStyle/>
              <a:p>
                <a14:m>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r>
                              <a:rPr lang="tr-TR" b="0" i="1" smtClean="0">
                                <a:latin typeface="Cambria Math"/>
                              </a:rPr>
                              <m:t>𝐹</m:t>
                            </m:r>
                          </m:e>
                          <m:sub>
                            <m:r>
                              <a:rPr lang="tr-TR" b="0" i="1" smtClean="0">
                                <a:latin typeface="Cambria Math"/>
                              </a:rPr>
                              <m:t>𝑥</m:t>
                            </m:r>
                          </m:sub>
                        </m:sSub>
                      </m:e>
                    </m:nary>
                  </m:oMath>
                </a14:m>
                <a:r>
                  <a:rPr lang="tr-TR" dirty="0"/>
                  <a:t>= 0</a:t>
                </a:r>
              </a:p>
            </p:txBody>
          </p:sp>
        </mc:Choice>
        <mc:Fallback xmlns="">
          <p:sp>
            <p:nvSpPr>
              <p:cNvPr id="7168" name="Metin kutusu 7167"/>
              <p:cNvSpPr txBox="1">
                <a:spLocks noRot="1" noChangeAspect="1" noMove="1" noResize="1" noEditPoints="1" noAdjustHandles="1" noChangeArrowheads="1" noChangeShapeType="1" noTextEdit="1"/>
              </p:cNvSpPr>
              <p:nvPr/>
            </p:nvSpPr>
            <p:spPr>
              <a:xfrm>
                <a:off x="588982" y="4359189"/>
                <a:ext cx="881460" cy="369332"/>
              </a:xfrm>
              <a:prstGeom prst="rect">
                <a:avLst/>
              </a:prstGeom>
              <a:blipFill>
                <a:blip r:embed="rId3"/>
                <a:stretch>
                  <a:fillRect l="-38889" t="-119672" r="-28472" b="-18360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2" name="Metin kutusu 101"/>
              <p:cNvSpPr txBox="1"/>
              <p:nvPr/>
            </p:nvSpPr>
            <p:spPr>
              <a:xfrm>
                <a:off x="601736" y="4771315"/>
                <a:ext cx="889090" cy="391261"/>
              </a:xfrm>
              <a:prstGeom prst="rect">
                <a:avLst/>
              </a:prstGeom>
              <a:noFill/>
            </p:spPr>
            <p:txBody>
              <a:bodyPr wrap="none" rtlCol="0">
                <a:spAutoFit/>
              </a:bodyPr>
              <a:lstStyle/>
              <a:p>
                <a14:m>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r>
                              <a:rPr lang="tr-TR" b="0" i="1" smtClean="0">
                                <a:latin typeface="Cambria Math"/>
                              </a:rPr>
                              <m:t>𝐹</m:t>
                            </m:r>
                          </m:e>
                          <m:sub>
                            <m:r>
                              <a:rPr lang="tr-TR" b="0" i="1" smtClean="0">
                                <a:latin typeface="Cambria Math"/>
                              </a:rPr>
                              <m:t>𝑦</m:t>
                            </m:r>
                          </m:sub>
                        </m:sSub>
                      </m:e>
                    </m:nary>
                  </m:oMath>
                </a14:m>
                <a:r>
                  <a:rPr lang="tr-TR" dirty="0"/>
                  <a:t>= 0</a:t>
                </a:r>
              </a:p>
            </p:txBody>
          </p:sp>
        </mc:Choice>
        <mc:Fallback xmlns="">
          <p:sp>
            <p:nvSpPr>
              <p:cNvPr id="102" name="Metin kutusu 101"/>
              <p:cNvSpPr txBox="1">
                <a:spLocks noRot="1" noChangeAspect="1" noMove="1" noResize="1" noEditPoints="1" noAdjustHandles="1" noChangeArrowheads="1" noChangeShapeType="1" noTextEdit="1"/>
              </p:cNvSpPr>
              <p:nvPr/>
            </p:nvSpPr>
            <p:spPr>
              <a:xfrm>
                <a:off x="601736" y="4771315"/>
                <a:ext cx="889090" cy="391261"/>
              </a:xfrm>
              <a:prstGeom prst="rect">
                <a:avLst/>
              </a:prstGeom>
              <a:blipFill>
                <a:blip r:embed="rId4"/>
                <a:stretch>
                  <a:fillRect l="-38356" t="-112500" r="-26712" b="-17187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3" name="Metin kutusu 102"/>
              <p:cNvSpPr txBox="1"/>
              <p:nvPr/>
            </p:nvSpPr>
            <p:spPr>
              <a:xfrm>
                <a:off x="555012" y="5194752"/>
                <a:ext cx="1142364" cy="369332"/>
              </a:xfrm>
              <a:prstGeom prst="rect">
                <a:avLst/>
              </a:prstGeom>
              <a:noFill/>
            </p:spPr>
            <p:txBody>
              <a:bodyPr wrap="none" rtlCol="0">
                <a:spAutoFit/>
              </a:bodyPr>
              <a:lstStyle/>
              <a:p>
                <a14:m>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r>
                              <a:rPr lang="tr-TR" b="0" i="1" smtClean="0">
                                <a:latin typeface="Cambria Math"/>
                              </a:rPr>
                              <m:t>𝑀</m:t>
                            </m:r>
                          </m:e>
                          <m:sub>
                            <m:r>
                              <a:rPr lang="tr-TR" b="0" i="1" smtClean="0">
                                <a:latin typeface="Cambria Math"/>
                              </a:rPr>
                              <m:t>𝐴</m:t>
                            </m:r>
                          </m:sub>
                        </m:sSub>
                      </m:e>
                    </m:nary>
                    <m:r>
                      <a:rPr lang="tr-TR" i="1" smtClean="0">
                        <a:latin typeface="Cambria Math"/>
                        <a:ea typeface="Cambria Math"/>
                      </a:rPr>
                      <m:t>≠</m:t>
                    </m:r>
                  </m:oMath>
                </a14:m>
                <a:r>
                  <a:rPr lang="tr-TR" dirty="0"/>
                  <a:t>  0</a:t>
                </a:r>
              </a:p>
            </p:txBody>
          </p:sp>
        </mc:Choice>
        <mc:Fallback xmlns="">
          <p:sp>
            <p:nvSpPr>
              <p:cNvPr id="103" name="Metin kutusu 102"/>
              <p:cNvSpPr txBox="1">
                <a:spLocks noRot="1" noChangeAspect="1" noMove="1" noResize="1" noEditPoints="1" noAdjustHandles="1" noChangeArrowheads="1" noChangeShapeType="1" noTextEdit="1"/>
              </p:cNvSpPr>
              <p:nvPr/>
            </p:nvSpPr>
            <p:spPr>
              <a:xfrm>
                <a:off x="555012" y="5194752"/>
                <a:ext cx="1142364" cy="369332"/>
              </a:xfrm>
              <a:prstGeom prst="rect">
                <a:avLst/>
              </a:prstGeom>
              <a:blipFill>
                <a:blip r:embed="rId5"/>
                <a:stretch>
                  <a:fillRect l="-29412" t="-119672" r="-3743" b="-18360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4" name="Metin kutusu 103"/>
              <p:cNvSpPr txBox="1"/>
              <p:nvPr/>
            </p:nvSpPr>
            <p:spPr>
              <a:xfrm>
                <a:off x="2501906" y="4352814"/>
                <a:ext cx="881460" cy="369332"/>
              </a:xfrm>
              <a:prstGeom prst="rect">
                <a:avLst/>
              </a:prstGeom>
              <a:noFill/>
            </p:spPr>
            <p:txBody>
              <a:bodyPr wrap="none" rtlCol="0">
                <a:spAutoFit/>
              </a:bodyPr>
              <a:lstStyle/>
              <a:p>
                <a14:m>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r>
                              <a:rPr lang="tr-TR" b="0" i="1" smtClean="0">
                                <a:latin typeface="Cambria Math"/>
                              </a:rPr>
                              <m:t>𝐹</m:t>
                            </m:r>
                          </m:e>
                          <m:sub>
                            <m:r>
                              <a:rPr lang="tr-TR" b="0" i="1" smtClean="0">
                                <a:latin typeface="Cambria Math"/>
                              </a:rPr>
                              <m:t>𝑥</m:t>
                            </m:r>
                          </m:sub>
                        </m:sSub>
                      </m:e>
                    </m:nary>
                  </m:oMath>
                </a14:m>
                <a:r>
                  <a:rPr lang="tr-TR" dirty="0"/>
                  <a:t>= 0</a:t>
                </a:r>
              </a:p>
            </p:txBody>
          </p:sp>
        </mc:Choice>
        <mc:Fallback xmlns="">
          <p:sp>
            <p:nvSpPr>
              <p:cNvPr id="104" name="Metin kutusu 103"/>
              <p:cNvSpPr txBox="1">
                <a:spLocks noRot="1" noChangeAspect="1" noMove="1" noResize="1" noEditPoints="1" noAdjustHandles="1" noChangeArrowheads="1" noChangeShapeType="1" noTextEdit="1"/>
              </p:cNvSpPr>
              <p:nvPr/>
            </p:nvSpPr>
            <p:spPr>
              <a:xfrm>
                <a:off x="2501906" y="4352814"/>
                <a:ext cx="881460" cy="369332"/>
              </a:xfrm>
              <a:prstGeom prst="rect">
                <a:avLst/>
              </a:prstGeom>
              <a:blipFill>
                <a:blip r:embed="rId6"/>
                <a:stretch>
                  <a:fillRect l="-37931" t="-119672" r="-28276" b="-18360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5" name="Metin kutusu 104"/>
              <p:cNvSpPr txBox="1"/>
              <p:nvPr/>
            </p:nvSpPr>
            <p:spPr>
              <a:xfrm>
                <a:off x="2469127" y="4779354"/>
                <a:ext cx="889090" cy="391261"/>
              </a:xfrm>
              <a:prstGeom prst="rect">
                <a:avLst/>
              </a:prstGeom>
              <a:noFill/>
            </p:spPr>
            <p:txBody>
              <a:bodyPr wrap="none" rtlCol="0">
                <a:spAutoFit/>
              </a:bodyPr>
              <a:lstStyle/>
              <a:p>
                <a14:m>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r>
                              <a:rPr lang="tr-TR" b="0" i="1" smtClean="0">
                                <a:latin typeface="Cambria Math"/>
                              </a:rPr>
                              <m:t>𝐹</m:t>
                            </m:r>
                          </m:e>
                          <m:sub>
                            <m:r>
                              <a:rPr lang="tr-TR" b="0" i="1" smtClean="0">
                                <a:latin typeface="Cambria Math"/>
                              </a:rPr>
                              <m:t>𝑦</m:t>
                            </m:r>
                          </m:sub>
                        </m:sSub>
                      </m:e>
                    </m:nary>
                  </m:oMath>
                </a14:m>
                <a:r>
                  <a:rPr lang="tr-TR" dirty="0"/>
                  <a:t>= 0</a:t>
                </a:r>
              </a:p>
            </p:txBody>
          </p:sp>
        </mc:Choice>
        <mc:Fallback xmlns="">
          <p:sp>
            <p:nvSpPr>
              <p:cNvPr id="105" name="Metin kutusu 104"/>
              <p:cNvSpPr txBox="1">
                <a:spLocks noRot="1" noChangeAspect="1" noMove="1" noResize="1" noEditPoints="1" noAdjustHandles="1" noChangeArrowheads="1" noChangeShapeType="1" noTextEdit="1"/>
              </p:cNvSpPr>
              <p:nvPr/>
            </p:nvSpPr>
            <p:spPr>
              <a:xfrm>
                <a:off x="2469127" y="4779354"/>
                <a:ext cx="889090" cy="391261"/>
              </a:xfrm>
              <a:prstGeom prst="rect">
                <a:avLst/>
              </a:prstGeom>
              <a:blipFill>
                <a:blip r:embed="rId7"/>
                <a:stretch>
                  <a:fillRect l="-37671" t="-112500" r="-27397" b="-17187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6" name="Metin kutusu 105"/>
              <p:cNvSpPr txBox="1"/>
              <p:nvPr/>
            </p:nvSpPr>
            <p:spPr>
              <a:xfrm>
                <a:off x="2392335" y="5203229"/>
                <a:ext cx="1142364" cy="369332"/>
              </a:xfrm>
              <a:prstGeom prst="rect">
                <a:avLst/>
              </a:prstGeom>
              <a:noFill/>
            </p:spPr>
            <p:txBody>
              <a:bodyPr wrap="none" rtlCol="0">
                <a:spAutoFit/>
              </a:bodyPr>
              <a:lstStyle/>
              <a:p>
                <a14:m>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r>
                              <a:rPr lang="tr-TR" b="0" i="1" smtClean="0">
                                <a:latin typeface="Cambria Math"/>
                              </a:rPr>
                              <m:t>𝑀</m:t>
                            </m:r>
                          </m:e>
                          <m:sub>
                            <m:r>
                              <a:rPr lang="tr-TR" b="0" i="1" smtClean="0">
                                <a:latin typeface="Cambria Math"/>
                              </a:rPr>
                              <m:t>𝐴</m:t>
                            </m:r>
                          </m:sub>
                        </m:sSub>
                      </m:e>
                    </m:nary>
                    <m:r>
                      <a:rPr lang="tr-TR" i="1" smtClean="0">
                        <a:latin typeface="Cambria Math"/>
                        <a:ea typeface="Cambria Math"/>
                      </a:rPr>
                      <m:t>≠</m:t>
                    </m:r>
                  </m:oMath>
                </a14:m>
                <a:r>
                  <a:rPr lang="tr-TR" dirty="0"/>
                  <a:t>  0</a:t>
                </a:r>
              </a:p>
            </p:txBody>
          </p:sp>
        </mc:Choice>
        <mc:Fallback xmlns="">
          <p:sp>
            <p:nvSpPr>
              <p:cNvPr id="106" name="Metin kutusu 105"/>
              <p:cNvSpPr txBox="1">
                <a:spLocks noRot="1" noChangeAspect="1" noMove="1" noResize="1" noEditPoints="1" noAdjustHandles="1" noChangeArrowheads="1" noChangeShapeType="1" noTextEdit="1"/>
              </p:cNvSpPr>
              <p:nvPr/>
            </p:nvSpPr>
            <p:spPr>
              <a:xfrm>
                <a:off x="2392335" y="5203229"/>
                <a:ext cx="1142364" cy="369332"/>
              </a:xfrm>
              <a:prstGeom prst="rect">
                <a:avLst/>
              </a:prstGeom>
              <a:blipFill>
                <a:blip r:embed="rId8"/>
                <a:stretch>
                  <a:fillRect l="-29255" t="-121667" r="-3191" b="-18833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7" name="Metin kutusu 106"/>
              <p:cNvSpPr txBox="1"/>
              <p:nvPr/>
            </p:nvSpPr>
            <p:spPr>
              <a:xfrm>
                <a:off x="4137656" y="4368724"/>
                <a:ext cx="1003288" cy="369332"/>
              </a:xfrm>
              <a:prstGeom prst="rect">
                <a:avLst/>
              </a:prstGeom>
              <a:noFill/>
            </p:spPr>
            <p:txBody>
              <a:bodyPr wrap="none" rtlCol="0">
                <a:spAutoFit/>
              </a:bodyPr>
              <a:lstStyle/>
              <a:p>
                <a14:m>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r>
                              <a:rPr lang="tr-TR" b="0" i="1" smtClean="0">
                                <a:latin typeface="Cambria Math"/>
                              </a:rPr>
                              <m:t>𝐹</m:t>
                            </m:r>
                          </m:e>
                          <m:sub>
                            <m:r>
                              <a:rPr lang="tr-TR" b="0" i="1" smtClean="0">
                                <a:latin typeface="Cambria Math"/>
                              </a:rPr>
                              <m:t>𝑥</m:t>
                            </m:r>
                          </m:sub>
                        </m:sSub>
                        <m:r>
                          <a:rPr lang="tr-TR" i="1" smtClean="0">
                            <a:latin typeface="Cambria Math"/>
                            <a:ea typeface="Cambria Math"/>
                          </a:rPr>
                          <m:t>≠</m:t>
                        </m:r>
                      </m:e>
                    </m:nary>
                  </m:oMath>
                </a14:m>
                <a:r>
                  <a:rPr lang="tr-TR" dirty="0"/>
                  <a:t> 0</a:t>
                </a:r>
              </a:p>
            </p:txBody>
          </p:sp>
        </mc:Choice>
        <mc:Fallback xmlns="">
          <p:sp>
            <p:nvSpPr>
              <p:cNvPr id="107" name="Metin kutusu 106"/>
              <p:cNvSpPr txBox="1">
                <a:spLocks noRot="1" noChangeAspect="1" noMove="1" noResize="1" noEditPoints="1" noAdjustHandles="1" noChangeArrowheads="1" noChangeShapeType="1" noTextEdit="1"/>
              </p:cNvSpPr>
              <p:nvPr/>
            </p:nvSpPr>
            <p:spPr>
              <a:xfrm>
                <a:off x="4137656" y="4368724"/>
                <a:ext cx="1003288" cy="369332"/>
              </a:xfrm>
              <a:prstGeom prst="rect">
                <a:avLst/>
              </a:prstGeom>
              <a:blipFill>
                <a:blip r:embed="rId9"/>
                <a:stretch>
                  <a:fillRect l="-34146" t="-121667" r="-12805" b="-18833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8" name="Metin kutusu 107"/>
              <p:cNvSpPr txBox="1"/>
              <p:nvPr/>
            </p:nvSpPr>
            <p:spPr>
              <a:xfrm>
                <a:off x="4194755" y="4811968"/>
                <a:ext cx="889090" cy="391261"/>
              </a:xfrm>
              <a:prstGeom prst="rect">
                <a:avLst/>
              </a:prstGeom>
              <a:noFill/>
            </p:spPr>
            <p:txBody>
              <a:bodyPr wrap="none" rtlCol="0">
                <a:spAutoFit/>
              </a:bodyPr>
              <a:lstStyle/>
              <a:p>
                <a14:m>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r>
                              <a:rPr lang="tr-TR" b="0" i="1" smtClean="0">
                                <a:latin typeface="Cambria Math"/>
                              </a:rPr>
                              <m:t>𝐹</m:t>
                            </m:r>
                          </m:e>
                          <m:sub>
                            <m:r>
                              <a:rPr lang="tr-TR" b="0" i="1" smtClean="0">
                                <a:latin typeface="Cambria Math"/>
                              </a:rPr>
                              <m:t>𝑦</m:t>
                            </m:r>
                          </m:sub>
                        </m:sSub>
                      </m:e>
                    </m:nary>
                  </m:oMath>
                </a14:m>
                <a:r>
                  <a:rPr lang="tr-TR" dirty="0"/>
                  <a:t>= 0</a:t>
                </a:r>
              </a:p>
            </p:txBody>
          </p:sp>
        </mc:Choice>
        <mc:Fallback xmlns="">
          <p:sp>
            <p:nvSpPr>
              <p:cNvPr id="108" name="Metin kutusu 107"/>
              <p:cNvSpPr txBox="1">
                <a:spLocks noRot="1" noChangeAspect="1" noMove="1" noResize="1" noEditPoints="1" noAdjustHandles="1" noChangeArrowheads="1" noChangeShapeType="1" noTextEdit="1"/>
              </p:cNvSpPr>
              <p:nvPr/>
            </p:nvSpPr>
            <p:spPr>
              <a:xfrm>
                <a:off x="4194755" y="4811968"/>
                <a:ext cx="889090" cy="391261"/>
              </a:xfrm>
              <a:prstGeom prst="rect">
                <a:avLst/>
              </a:prstGeom>
              <a:blipFill>
                <a:blip r:embed="rId10"/>
                <a:stretch>
                  <a:fillRect l="-37671" t="-110769" r="-27397" b="-16769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9" name="Metin kutusu 108"/>
              <p:cNvSpPr txBox="1"/>
              <p:nvPr/>
            </p:nvSpPr>
            <p:spPr>
              <a:xfrm>
                <a:off x="4121870" y="5219340"/>
                <a:ext cx="1142364" cy="369332"/>
              </a:xfrm>
              <a:prstGeom prst="rect">
                <a:avLst/>
              </a:prstGeom>
              <a:noFill/>
            </p:spPr>
            <p:txBody>
              <a:bodyPr wrap="none" rtlCol="0">
                <a:spAutoFit/>
              </a:bodyPr>
              <a:lstStyle/>
              <a:p>
                <a14:m>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r>
                              <a:rPr lang="tr-TR" b="0" i="1" smtClean="0">
                                <a:latin typeface="Cambria Math"/>
                              </a:rPr>
                              <m:t>𝑀</m:t>
                            </m:r>
                          </m:e>
                          <m:sub>
                            <m:r>
                              <a:rPr lang="tr-TR" b="0" i="1" smtClean="0">
                                <a:latin typeface="Cambria Math"/>
                              </a:rPr>
                              <m:t>𝐴</m:t>
                            </m:r>
                          </m:sub>
                        </m:sSub>
                        <m:r>
                          <a:rPr lang="tr-TR" i="1" smtClean="0">
                            <a:latin typeface="Cambria Math"/>
                            <a:ea typeface="Cambria Math"/>
                          </a:rPr>
                          <m:t>≠</m:t>
                        </m:r>
                      </m:e>
                    </m:nary>
                  </m:oMath>
                </a14:m>
                <a:r>
                  <a:rPr lang="tr-TR" dirty="0"/>
                  <a:t>  0</a:t>
                </a:r>
              </a:p>
            </p:txBody>
          </p:sp>
        </mc:Choice>
        <mc:Fallback xmlns="">
          <p:sp>
            <p:nvSpPr>
              <p:cNvPr id="109" name="Metin kutusu 108"/>
              <p:cNvSpPr txBox="1">
                <a:spLocks noRot="1" noChangeAspect="1" noMove="1" noResize="1" noEditPoints="1" noAdjustHandles="1" noChangeArrowheads="1" noChangeShapeType="1" noTextEdit="1"/>
              </p:cNvSpPr>
              <p:nvPr/>
            </p:nvSpPr>
            <p:spPr>
              <a:xfrm>
                <a:off x="4121870" y="5219340"/>
                <a:ext cx="1142364" cy="369332"/>
              </a:xfrm>
              <a:prstGeom prst="rect">
                <a:avLst/>
              </a:prstGeom>
              <a:blipFill>
                <a:blip r:embed="rId11"/>
                <a:stretch>
                  <a:fillRect l="-29255" t="-119672" r="-3191" b="-18360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0" name="Metin kutusu 109"/>
              <p:cNvSpPr txBox="1"/>
              <p:nvPr/>
            </p:nvSpPr>
            <p:spPr>
              <a:xfrm>
                <a:off x="6039793" y="4365104"/>
                <a:ext cx="881460" cy="369332"/>
              </a:xfrm>
              <a:prstGeom prst="rect">
                <a:avLst/>
              </a:prstGeom>
              <a:noFill/>
            </p:spPr>
            <p:txBody>
              <a:bodyPr wrap="none" rtlCol="0">
                <a:spAutoFit/>
              </a:bodyPr>
              <a:lstStyle/>
              <a:p>
                <a14:m>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r>
                              <a:rPr lang="tr-TR" b="0" i="1" smtClean="0">
                                <a:latin typeface="Cambria Math"/>
                              </a:rPr>
                              <m:t>𝐹</m:t>
                            </m:r>
                          </m:e>
                          <m:sub>
                            <m:r>
                              <a:rPr lang="tr-TR" b="0" i="1" smtClean="0">
                                <a:latin typeface="Cambria Math"/>
                              </a:rPr>
                              <m:t>𝑥</m:t>
                            </m:r>
                          </m:sub>
                        </m:sSub>
                      </m:e>
                    </m:nary>
                  </m:oMath>
                </a14:m>
                <a:r>
                  <a:rPr lang="tr-TR" dirty="0"/>
                  <a:t>= 0</a:t>
                </a:r>
              </a:p>
            </p:txBody>
          </p:sp>
        </mc:Choice>
        <mc:Fallback xmlns="">
          <p:sp>
            <p:nvSpPr>
              <p:cNvPr id="110" name="Metin kutusu 109"/>
              <p:cNvSpPr txBox="1">
                <a:spLocks noRot="1" noChangeAspect="1" noMove="1" noResize="1" noEditPoints="1" noAdjustHandles="1" noChangeArrowheads="1" noChangeShapeType="1" noTextEdit="1"/>
              </p:cNvSpPr>
              <p:nvPr/>
            </p:nvSpPr>
            <p:spPr>
              <a:xfrm>
                <a:off x="6039793" y="4365104"/>
                <a:ext cx="881460" cy="369332"/>
              </a:xfrm>
              <a:prstGeom prst="rect">
                <a:avLst/>
              </a:prstGeom>
              <a:blipFill>
                <a:blip r:embed="rId12"/>
                <a:stretch>
                  <a:fillRect l="-38889" t="-119672" r="-28472" b="-18360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1" name="Metin kutusu 110"/>
              <p:cNvSpPr txBox="1"/>
              <p:nvPr/>
            </p:nvSpPr>
            <p:spPr>
              <a:xfrm>
                <a:off x="6101425" y="4809574"/>
                <a:ext cx="889090" cy="391261"/>
              </a:xfrm>
              <a:prstGeom prst="rect">
                <a:avLst/>
              </a:prstGeom>
              <a:noFill/>
            </p:spPr>
            <p:txBody>
              <a:bodyPr wrap="none" rtlCol="0">
                <a:spAutoFit/>
              </a:bodyPr>
              <a:lstStyle/>
              <a:p>
                <a14:m>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r>
                              <a:rPr lang="tr-TR" b="0" i="1" smtClean="0">
                                <a:latin typeface="Cambria Math"/>
                              </a:rPr>
                              <m:t>𝐹</m:t>
                            </m:r>
                          </m:e>
                          <m:sub>
                            <m:r>
                              <a:rPr lang="tr-TR" b="0" i="1" smtClean="0">
                                <a:latin typeface="Cambria Math"/>
                              </a:rPr>
                              <m:t>𝑦</m:t>
                            </m:r>
                          </m:sub>
                        </m:sSub>
                      </m:e>
                    </m:nary>
                  </m:oMath>
                </a14:m>
                <a:r>
                  <a:rPr lang="tr-TR" dirty="0"/>
                  <a:t>= 0</a:t>
                </a:r>
              </a:p>
            </p:txBody>
          </p:sp>
        </mc:Choice>
        <mc:Fallback xmlns="">
          <p:sp>
            <p:nvSpPr>
              <p:cNvPr id="111" name="Metin kutusu 110"/>
              <p:cNvSpPr txBox="1">
                <a:spLocks noRot="1" noChangeAspect="1" noMove="1" noResize="1" noEditPoints="1" noAdjustHandles="1" noChangeArrowheads="1" noChangeShapeType="1" noTextEdit="1"/>
              </p:cNvSpPr>
              <p:nvPr/>
            </p:nvSpPr>
            <p:spPr>
              <a:xfrm>
                <a:off x="6101425" y="4809574"/>
                <a:ext cx="889090" cy="391261"/>
              </a:xfrm>
              <a:prstGeom prst="rect">
                <a:avLst/>
              </a:prstGeom>
              <a:blipFill>
                <a:blip r:embed="rId13"/>
                <a:stretch>
                  <a:fillRect l="-38356" t="-112500" r="-26712" b="-17187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2" name="Metin kutusu 111"/>
              <p:cNvSpPr txBox="1"/>
              <p:nvPr/>
            </p:nvSpPr>
            <p:spPr>
              <a:xfrm>
                <a:off x="6115050" y="5229829"/>
                <a:ext cx="1020536" cy="369332"/>
              </a:xfrm>
              <a:prstGeom prst="rect">
                <a:avLst/>
              </a:prstGeom>
              <a:noFill/>
            </p:spPr>
            <p:txBody>
              <a:bodyPr wrap="none" rtlCol="0">
                <a:spAutoFit/>
              </a:bodyPr>
              <a:lstStyle/>
              <a:p>
                <a14:m>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r>
                              <a:rPr lang="tr-TR" b="0" i="1" smtClean="0">
                                <a:latin typeface="Cambria Math"/>
                              </a:rPr>
                              <m:t>𝑀</m:t>
                            </m:r>
                          </m:e>
                          <m:sub>
                            <m:r>
                              <a:rPr lang="tr-TR" b="0" i="1" smtClean="0">
                                <a:latin typeface="Cambria Math"/>
                              </a:rPr>
                              <m:t>𝐴</m:t>
                            </m:r>
                          </m:sub>
                        </m:sSub>
                      </m:e>
                    </m:nary>
                  </m:oMath>
                </a14:m>
                <a:r>
                  <a:rPr lang="tr-TR" dirty="0"/>
                  <a:t>=  0</a:t>
                </a:r>
              </a:p>
            </p:txBody>
          </p:sp>
        </mc:Choice>
        <mc:Fallback xmlns="">
          <p:sp>
            <p:nvSpPr>
              <p:cNvPr id="112" name="Metin kutusu 111"/>
              <p:cNvSpPr txBox="1">
                <a:spLocks noRot="1" noChangeAspect="1" noMove="1" noResize="1" noEditPoints="1" noAdjustHandles="1" noChangeArrowheads="1" noChangeShapeType="1" noTextEdit="1"/>
              </p:cNvSpPr>
              <p:nvPr/>
            </p:nvSpPr>
            <p:spPr>
              <a:xfrm>
                <a:off x="6115050" y="5229829"/>
                <a:ext cx="1020536" cy="369332"/>
              </a:xfrm>
              <a:prstGeom prst="rect">
                <a:avLst/>
              </a:prstGeom>
              <a:blipFill>
                <a:blip r:embed="rId14"/>
                <a:stretch>
                  <a:fillRect l="-32738" t="-121667" r="-10714" b="-188333"/>
                </a:stretch>
              </a:blipFill>
            </p:spPr>
            <p:txBody>
              <a:bodyPr/>
              <a:lstStyle/>
              <a:p>
                <a:r>
                  <a:rPr lang="tr-TR">
                    <a:noFill/>
                  </a:rPr>
                  <a:t> </a:t>
                </a:r>
              </a:p>
            </p:txBody>
          </p:sp>
        </mc:Fallback>
      </mc:AlternateContent>
      <p:sp>
        <p:nvSpPr>
          <p:cNvPr id="7169" name="Metin kutusu 7168"/>
          <p:cNvSpPr txBox="1"/>
          <p:nvPr/>
        </p:nvSpPr>
        <p:spPr>
          <a:xfrm>
            <a:off x="183081" y="1888907"/>
            <a:ext cx="828168" cy="369332"/>
          </a:xfrm>
          <a:prstGeom prst="rect">
            <a:avLst/>
          </a:prstGeom>
          <a:noFill/>
        </p:spPr>
        <p:txBody>
          <a:bodyPr wrap="square" rtlCol="0">
            <a:spAutoFit/>
          </a:bodyPr>
          <a:lstStyle/>
          <a:p>
            <a:r>
              <a:rPr lang="tr-TR" dirty="0"/>
              <a:t>a-)</a:t>
            </a:r>
          </a:p>
        </p:txBody>
      </p:sp>
      <p:sp>
        <p:nvSpPr>
          <p:cNvPr id="114" name="Metin kutusu 113"/>
          <p:cNvSpPr txBox="1"/>
          <p:nvPr/>
        </p:nvSpPr>
        <p:spPr>
          <a:xfrm>
            <a:off x="1961193" y="1888907"/>
            <a:ext cx="833794" cy="369332"/>
          </a:xfrm>
          <a:prstGeom prst="rect">
            <a:avLst/>
          </a:prstGeom>
          <a:noFill/>
        </p:spPr>
        <p:txBody>
          <a:bodyPr wrap="square" rtlCol="0">
            <a:spAutoFit/>
          </a:bodyPr>
          <a:lstStyle/>
          <a:p>
            <a:r>
              <a:rPr lang="tr-TR" dirty="0"/>
              <a:t>b-)</a:t>
            </a:r>
          </a:p>
        </p:txBody>
      </p:sp>
      <p:sp>
        <p:nvSpPr>
          <p:cNvPr id="115" name="Metin kutusu 114"/>
          <p:cNvSpPr txBox="1"/>
          <p:nvPr/>
        </p:nvSpPr>
        <p:spPr>
          <a:xfrm>
            <a:off x="3785599" y="1844824"/>
            <a:ext cx="828168" cy="369332"/>
          </a:xfrm>
          <a:prstGeom prst="rect">
            <a:avLst/>
          </a:prstGeom>
          <a:noFill/>
        </p:spPr>
        <p:txBody>
          <a:bodyPr wrap="square" rtlCol="0">
            <a:spAutoFit/>
          </a:bodyPr>
          <a:lstStyle/>
          <a:p>
            <a:r>
              <a:rPr lang="tr-TR" dirty="0"/>
              <a:t>c-)</a:t>
            </a:r>
          </a:p>
        </p:txBody>
      </p:sp>
      <p:sp>
        <p:nvSpPr>
          <p:cNvPr id="116" name="Metin kutusu 115"/>
          <p:cNvSpPr txBox="1"/>
          <p:nvPr/>
        </p:nvSpPr>
        <p:spPr>
          <a:xfrm>
            <a:off x="5387295" y="1846942"/>
            <a:ext cx="828168" cy="369332"/>
          </a:xfrm>
          <a:prstGeom prst="rect">
            <a:avLst/>
          </a:prstGeom>
          <a:noFill/>
        </p:spPr>
        <p:txBody>
          <a:bodyPr wrap="square" rtlCol="0">
            <a:spAutoFit/>
          </a:bodyPr>
          <a:lstStyle/>
          <a:p>
            <a:r>
              <a:rPr lang="tr-TR" dirty="0"/>
              <a:t>d-)</a:t>
            </a:r>
          </a:p>
        </p:txBody>
      </p:sp>
      <p:sp>
        <p:nvSpPr>
          <p:cNvPr id="7170" name="Metin kutusu 7169"/>
          <p:cNvSpPr txBox="1"/>
          <p:nvPr/>
        </p:nvSpPr>
        <p:spPr>
          <a:xfrm>
            <a:off x="512890" y="5689967"/>
            <a:ext cx="1415839" cy="338554"/>
          </a:xfrm>
          <a:prstGeom prst="rect">
            <a:avLst/>
          </a:prstGeom>
          <a:noFill/>
        </p:spPr>
        <p:txBody>
          <a:bodyPr wrap="square" rtlCol="0">
            <a:spAutoFit/>
          </a:bodyPr>
          <a:lstStyle/>
          <a:p>
            <a:r>
              <a:rPr lang="tr-TR" sz="1600" dirty="0"/>
              <a:t>Dengede değil</a:t>
            </a:r>
            <a:endParaRPr lang="tr-TR" sz="1600" dirty="0">
              <a:solidFill>
                <a:srgbClr val="FF0000"/>
              </a:solidFill>
            </a:endParaRPr>
          </a:p>
        </p:txBody>
      </p:sp>
      <p:sp>
        <p:nvSpPr>
          <p:cNvPr id="9" name="Altbilgi Yer Tutucusu 8"/>
          <p:cNvSpPr>
            <a:spLocks noGrp="1"/>
          </p:cNvSpPr>
          <p:nvPr>
            <p:ph type="ftr" sz="quarter" idx="11"/>
          </p:nvPr>
        </p:nvSpPr>
        <p:spPr/>
        <p:txBody>
          <a:bodyPr/>
          <a:lstStyle/>
          <a:p>
            <a:r>
              <a:rPr lang="tr-TR"/>
              <a:t>Mühendislik Mekaniği</a:t>
            </a:r>
          </a:p>
        </p:txBody>
      </p:sp>
      <p:sp>
        <p:nvSpPr>
          <p:cNvPr id="17" name="Slayt Numarası Yer Tutucusu 16"/>
          <p:cNvSpPr>
            <a:spLocks noGrp="1"/>
          </p:cNvSpPr>
          <p:nvPr>
            <p:ph type="sldNum" sz="quarter" idx="12"/>
          </p:nvPr>
        </p:nvSpPr>
        <p:spPr/>
        <p:txBody>
          <a:bodyPr/>
          <a:lstStyle/>
          <a:p>
            <a:fld id="{60FF87A7-9A7A-4B3D-9625-8440EC4947F9}" type="slidenum">
              <a:rPr lang="tr-TR" smtClean="0"/>
              <a:pPr/>
              <a:t>180</a:t>
            </a:fld>
            <a:endParaRPr lang="tr-TR"/>
          </a:p>
        </p:txBody>
      </p:sp>
      <p:sp>
        <p:nvSpPr>
          <p:cNvPr id="72" name="Metin kutusu 71"/>
          <p:cNvSpPr txBox="1"/>
          <p:nvPr/>
        </p:nvSpPr>
        <p:spPr>
          <a:xfrm>
            <a:off x="130232" y="234102"/>
            <a:ext cx="5321383" cy="369332"/>
          </a:xfrm>
          <a:prstGeom prst="rect">
            <a:avLst/>
          </a:prstGeom>
          <a:noFill/>
        </p:spPr>
        <p:txBody>
          <a:bodyPr wrap="square" rtlCol="0">
            <a:spAutoFit/>
          </a:bodyPr>
          <a:lstStyle/>
          <a:p>
            <a:r>
              <a:rPr lang="tr-TR" dirty="0">
                <a:solidFill>
                  <a:srgbClr val="C00000"/>
                </a:solidFill>
              </a:rPr>
              <a:t>Çift Kuvvet Elemanlarının  Denge Şartı:</a:t>
            </a:r>
          </a:p>
        </p:txBody>
      </p:sp>
      <p:grpSp>
        <p:nvGrpSpPr>
          <p:cNvPr id="78" name="Grup 77"/>
          <p:cNvGrpSpPr/>
          <p:nvPr/>
        </p:nvGrpSpPr>
        <p:grpSpPr>
          <a:xfrm>
            <a:off x="7230310" y="2139760"/>
            <a:ext cx="1839600" cy="1900508"/>
            <a:chOff x="6474187" y="2203012"/>
            <a:chExt cx="2371477" cy="2331028"/>
          </a:xfrm>
        </p:grpSpPr>
        <p:pic>
          <p:nvPicPr>
            <p:cNvPr id="8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161137">
              <a:off x="8412451" y="4100828"/>
              <a:ext cx="425937" cy="44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9" name="Grup 78"/>
            <p:cNvGrpSpPr/>
            <p:nvPr/>
          </p:nvGrpSpPr>
          <p:grpSpPr>
            <a:xfrm>
              <a:off x="6760386" y="2573256"/>
              <a:ext cx="1711135" cy="1885757"/>
              <a:chOff x="562857" y="2132856"/>
              <a:chExt cx="2208943" cy="2644523"/>
            </a:xfrm>
          </p:grpSpPr>
          <p:sp>
            <p:nvSpPr>
              <p:cNvPr id="85" name="L-Şekli 84"/>
              <p:cNvSpPr/>
              <p:nvPr/>
            </p:nvSpPr>
            <p:spPr>
              <a:xfrm>
                <a:off x="1043608" y="2132856"/>
                <a:ext cx="1728192" cy="2304256"/>
              </a:xfrm>
              <a:prstGeom prst="corner">
                <a:avLst>
                  <a:gd name="adj1" fmla="val 24146"/>
                  <a:gd name="adj2" fmla="val 211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6" name="Metin kutusu 85"/>
              <p:cNvSpPr txBox="1"/>
              <p:nvPr/>
            </p:nvSpPr>
            <p:spPr>
              <a:xfrm>
                <a:off x="562857" y="2132856"/>
                <a:ext cx="317715" cy="369332"/>
              </a:xfrm>
              <a:prstGeom prst="rect">
                <a:avLst/>
              </a:prstGeom>
              <a:noFill/>
            </p:spPr>
            <p:txBody>
              <a:bodyPr wrap="none" rtlCol="0">
                <a:spAutoFit/>
              </a:bodyPr>
              <a:lstStyle/>
              <a:p>
                <a:r>
                  <a:rPr lang="tr-TR" dirty="0"/>
                  <a:t>A</a:t>
                </a:r>
              </a:p>
            </p:txBody>
          </p:sp>
          <p:sp>
            <p:nvSpPr>
              <p:cNvPr id="93" name="Oval 92"/>
              <p:cNvSpPr/>
              <p:nvPr/>
            </p:nvSpPr>
            <p:spPr>
              <a:xfrm>
                <a:off x="1151620" y="2204864"/>
                <a:ext cx="108012" cy="11265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4" name="Oval 93"/>
              <p:cNvSpPr/>
              <p:nvPr/>
            </p:nvSpPr>
            <p:spPr>
              <a:xfrm>
                <a:off x="2591780" y="4149080"/>
                <a:ext cx="108012" cy="11265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7" name="Metin kutusu 96"/>
              <p:cNvSpPr txBox="1"/>
              <p:nvPr/>
            </p:nvSpPr>
            <p:spPr>
              <a:xfrm>
                <a:off x="2292700" y="4408047"/>
                <a:ext cx="309700" cy="369332"/>
              </a:xfrm>
              <a:prstGeom prst="rect">
                <a:avLst/>
              </a:prstGeom>
              <a:noFill/>
            </p:spPr>
            <p:txBody>
              <a:bodyPr wrap="none" rtlCol="0">
                <a:spAutoFit/>
              </a:bodyPr>
              <a:lstStyle/>
              <a:p>
                <a:r>
                  <a:rPr lang="tr-TR" dirty="0"/>
                  <a:t>B</a:t>
                </a:r>
              </a:p>
            </p:txBody>
          </p:sp>
        </p:grpSp>
        <p:sp>
          <p:nvSpPr>
            <p:cNvPr id="80" name="Metin kutusu 79"/>
            <p:cNvSpPr txBox="1"/>
            <p:nvPr/>
          </p:nvSpPr>
          <p:spPr>
            <a:xfrm>
              <a:off x="6474187" y="2203012"/>
              <a:ext cx="303288" cy="369332"/>
            </a:xfrm>
            <a:prstGeom prst="rect">
              <a:avLst/>
            </a:prstGeom>
            <a:noFill/>
          </p:spPr>
          <p:txBody>
            <a:bodyPr wrap="none" rtlCol="0">
              <a:spAutoFit/>
            </a:bodyPr>
            <a:lstStyle/>
            <a:p>
              <a:r>
                <a:rPr lang="tr-TR" dirty="0"/>
                <a:t>P</a:t>
              </a:r>
            </a:p>
          </p:txBody>
        </p:sp>
        <p:sp>
          <p:nvSpPr>
            <p:cNvPr id="81" name="Metin kutusu 80"/>
            <p:cNvSpPr txBox="1"/>
            <p:nvPr/>
          </p:nvSpPr>
          <p:spPr>
            <a:xfrm>
              <a:off x="8532874" y="3903457"/>
              <a:ext cx="303288" cy="369332"/>
            </a:xfrm>
            <a:prstGeom prst="rect">
              <a:avLst/>
            </a:prstGeom>
            <a:noFill/>
          </p:spPr>
          <p:txBody>
            <a:bodyPr wrap="none" rtlCol="0">
              <a:spAutoFit/>
            </a:bodyPr>
            <a:lstStyle/>
            <a:p>
              <a:r>
                <a:rPr lang="tr-TR" dirty="0"/>
                <a:t>P</a:t>
              </a:r>
            </a:p>
          </p:txBody>
        </p:sp>
        <p:pic>
          <p:nvPicPr>
            <p:cNvPr id="82"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866676">
              <a:off x="6820399" y="2206895"/>
              <a:ext cx="425937" cy="44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9" name="Metin kutusu 98"/>
          <p:cNvSpPr txBox="1"/>
          <p:nvPr/>
        </p:nvSpPr>
        <p:spPr>
          <a:xfrm>
            <a:off x="7100614" y="1860541"/>
            <a:ext cx="828168" cy="369332"/>
          </a:xfrm>
          <a:prstGeom prst="rect">
            <a:avLst/>
          </a:prstGeom>
          <a:noFill/>
        </p:spPr>
        <p:txBody>
          <a:bodyPr wrap="square" rtlCol="0">
            <a:spAutoFit/>
          </a:bodyPr>
          <a:lstStyle/>
          <a:p>
            <a:r>
              <a:rPr lang="tr-TR" dirty="0"/>
              <a:t>e-)</a:t>
            </a:r>
          </a:p>
        </p:txBody>
      </p:sp>
      <mc:AlternateContent xmlns:mc="http://schemas.openxmlformats.org/markup-compatibility/2006" xmlns:a14="http://schemas.microsoft.com/office/drawing/2010/main">
        <mc:Choice Requires="a14">
          <p:sp>
            <p:nvSpPr>
              <p:cNvPr id="100" name="Metin kutusu 99"/>
              <p:cNvSpPr txBox="1"/>
              <p:nvPr/>
            </p:nvSpPr>
            <p:spPr>
              <a:xfrm>
                <a:off x="7683887" y="4365104"/>
                <a:ext cx="881460" cy="369332"/>
              </a:xfrm>
              <a:prstGeom prst="rect">
                <a:avLst/>
              </a:prstGeom>
              <a:noFill/>
            </p:spPr>
            <p:txBody>
              <a:bodyPr wrap="none" rtlCol="0">
                <a:spAutoFit/>
              </a:bodyPr>
              <a:lstStyle/>
              <a:p>
                <a14:m>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r>
                              <a:rPr lang="tr-TR" b="0" i="1" smtClean="0">
                                <a:latin typeface="Cambria Math"/>
                              </a:rPr>
                              <m:t>𝐹</m:t>
                            </m:r>
                          </m:e>
                          <m:sub>
                            <m:r>
                              <a:rPr lang="tr-TR" b="0" i="1" smtClean="0">
                                <a:latin typeface="Cambria Math"/>
                              </a:rPr>
                              <m:t>𝑥</m:t>
                            </m:r>
                          </m:sub>
                        </m:sSub>
                      </m:e>
                    </m:nary>
                  </m:oMath>
                </a14:m>
                <a:r>
                  <a:rPr lang="tr-TR" dirty="0"/>
                  <a:t>= 0</a:t>
                </a:r>
              </a:p>
            </p:txBody>
          </p:sp>
        </mc:Choice>
        <mc:Fallback xmlns="">
          <p:sp>
            <p:nvSpPr>
              <p:cNvPr id="100" name="Metin kutusu 99"/>
              <p:cNvSpPr txBox="1">
                <a:spLocks noRot="1" noChangeAspect="1" noMove="1" noResize="1" noEditPoints="1" noAdjustHandles="1" noChangeArrowheads="1" noChangeShapeType="1" noTextEdit="1"/>
              </p:cNvSpPr>
              <p:nvPr/>
            </p:nvSpPr>
            <p:spPr>
              <a:xfrm>
                <a:off x="7683887" y="4365104"/>
                <a:ext cx="881460" cy="369332"/>
              </a:xfrm>
              <a:prstGeom prst="rect">
                <a:avLst/>
              </a:prstGeom>
              <a:blipFill>
                <a:blip r:embed="rId15"/>
                <a:stretch>
                  <a:fillRect l="-37931" t="-119672" r="-28276" b="-18360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1" name="Metin kutusu 100"/>
              <p:cNvSpPr txBox="1"/>
              <p:nvPr/>
            </p:nvSpPr>
            <p:spPr>
              <a:xfrm>
                <a:off x="7745519" y="4809574"/>
                <a:ext cx="889090" cy="391261"/>
              </a:xfrm>
              <a:prstGeom prst="rect">
                <a:avLst/>
              </a:prstGeom>
              <a:noFill/>
            </p:spPr>
            <p:txBody>
              <a:bodyPr wrap="none" rtlCol="0">
                <a:spAutoFit/>
              </a:bodyPr>
              <a:lstStyle/>
              <a:p>
                <a14:m>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r>
                              <a:rPr lang="tr-TR" b="0" i="1" smtClean="0">
                                <a:latin typeface="Cambria Math"/>
                              </a:rPr>
                              <m:t>𝐹</m:t>
                            </m:r>
                          </m:e>
                          <m:sub>
                            <m:r>
                              <a:rPr lang="tr-TR" b="0" i="1" smtClean="0">
                                <a:latin typeface="Cambria Math"/>
                              </a:rPr>
                              <m:t>𝑦</m:t>
                            </m:r>
                          </m:sub>
                        </m:sSub>
                      </m:e>
                    </m:nary>
                  </m:oMath>
                </a14:m>
                <a:r>
                  <a:rPr lang="tr-TR" dirty="0"/>
                  <a:t>= 0</a:t>
                </a:r>
              </a:p>
            </p:txBody>
          </p:sp>
        </mc:Choice>
        <mc:Fallback xmlns="">
          <p:sp>
            <p:nvSpPr>
              <p:cNvPr id="101" name="Metin kutusu 100"/>
              <p:cNvSpPr txBox="1">
                <a:spLocks noRot="1" noChangeAspect="1" noMove="1" noResize="1" noEditPoints="1" noAdjustHandles="1" noChangeArrowheads="1" noChangeShapeType="1" noTextEdit="1"/>
              </p:cNvSpPr>
              <p:nvPr/>
            </p:nvSpPr>
            <p:spPr>
              <a:xfrm>
                <a:off x="7745519" y="4809574"/>
                <a:ext cx="889090" cy="391261"/>
              </a:xfrm>
              <a:prstGeom prst="rect">
                <a:avLst/>
              </a:prstGeom>
              <a:blipFill>
                <a:blip r:embed="rId16"/>
                <a:stretch>
                  <a:fillRect l="-38621" t="-112500" r="-27586" b="-17187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3" name="Metin kutusu 112"/>
              <p:cNvSpPr txBox="1"/>
              <p:nvPr/>
            </p:nvSpPr>
            <p:spPr>
              <a:xfrm>
                <a:off x="7759144" y="5229829"/>
                <a:ext cx="1020536" cy="369332"/>
              </a:xfrm>
              <a:prstGeom prst="rect">
                <a:avLst/>
              </a:prstGeom>
              <a:noFill/>
            </p:spPr>
            <p:txBody>
              <a:bodyPr wrap="none" rtlCol="0">
                <a:spAutoFit/>
              </a:bodyPr>
              <a:lstStyle/>
              <a:p>
                <a14:m>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r>
                              <a:rPr lang="tr-TR" b="0" i="1" smtClean="0">
                                <a:latin typeface="Cambria Math"/>
                              </a:rPr>
                              <m:t>𝑀</m:t>
                            </m:r>
                          </m:e>
                          <m:sub>
                            <m:r>
                              <a:rPr lang="tr-TR" b="0" i="1" smtClean="0">
                                <a:latin typeface="Cambria Math"/>
                              </a:rPr>
                              <m:t>𝐴</m:t>
                            </m:r>
                          </m:sub>
                        </m:sSub>
                      </m:e>
                    </m:nary>
                  </m:oMath>
                </a14:m>
                <a:r>
                  <a:rPr lang="tr-TR" dirty="0"/>
                  <a:t>=  0</a:t>
                </a:r>
              </a:p>
            </p:txBody>
          </p:sp>
        </mc:Choice>
        <mc:Fallback xmlns="">
          <p:sp>
            <p:nvSpPr>
              <p:cNvPr id="113" name="Metin kutusu 112"/>
              <p:cNvSpPr txBox="1">
                <a:spLocks noRot="1" noChangeAspect="1" noMove="1" noResize="1" noEditPoints="1" noAdjustHandles="1" noChangeArrowheads="1" noChangeShapeType="1" noTextEdit="1"/>
              </p:cNvSpPr>
              <p:nvPr/>
            </p:nvSpPr>
            <p:spPr>
              <a:xfrm>
                <a:off x="7759144" y="5229829"/>
                <a:ext cx="1020536" cy="369332"/>
              </a:xfrm>
              <a:prstGeom prst="rect">
                <a:avLst/>
              </a:prstGeom>
              <a:blipFill>
                <a:blip r:embed="rId17"/>
                <a:stretch>
                  <a:fillRect l="-33533" t="-121667" r="-10778" b="-188333"/>
                </a:stretch>
              </a:blipFill>
            </p:spPr>
            <p:txBody>
              <a:bodyPr/>
              <a:lstStyle/>
              <a:p>
                <a:r>
                  <a:rPr lang="tr-TR">
                    <a:noFill/>
                  </a:rPr>
                  <a:t> </a:t>
                </a:r>
              </a:p>
            </p:txBody>
          </p:sp>
        </mc:Fallback>
      </mc:AlternateContent>
      <p:sp>
        <p:nvSpPr>
          <p:cNvPr id="117" name="Metin kutusu 116"/>
          <p:cNvSpPr txBox="1"/>
          <p:nvPr/>
        </p:nvSpPr>
        <p:spPr>
          <a:xfrm>
            <a:off x="0" y="4808"/>
            <a:ext cx="3801989" cy="261610"/>
          </a:xfrm>
          <a:prstGeom prst="rect">
            <a:avLst/>
          </a:prstGeom>
          <a:noFill/>
        </p:spPr>
        <p:txBody>
          <a:bodyPr wrap="square" rtlCol="0">
            <a:spAutoFit/>
          </a:bodyPr>
          <a:lstStyle/>
          <a:p>
            <a:r>
              <a:rPr lang="tr-TR" sz="1100" i="1" dirty="0">
                <a:solidFill>
                  <a:schemeClr val="bg1">
                    <a:lumMod val="65000"/>
                  </a:schemeClr>
                </a:solidFill>
              </a:rPr>
              <a:t>4-  ÇERÇEVELER VE BASİT MAKİNALAR</a:t>
            </a:r>
          </a:p>
        </p:txBody>
      </p:sp>
      <p:sp>
        <p:nvSpPr>
          <p:cNvPr id="6" name="Dikdörtgen 5"/>
          <p:cNvSpPr/>
          <p:nvPr/>
        </p:nvSpPr>
        <p:spPr>
          <a:xfrm>
            <a:off x="6019880" y="5661248"/>
            <a:ext cx="1024319" cy="369332"/>
          </a:xfrm>
          <a:prstGeom prst="rect">
            <a:avLst/>
          </a:prstGeom>
        </p:spPr>
        <p:txBody>
          <a:bodyPr wrap="none">
            <a:spAutoFit/>
          </a:bodyPr>
          <a:lstStyle/>
          <a:p>
            <a:r>
              <a:rPr lang="tr-TR" dirty="0">
                <a:solidFill>
                  <a:srgbClr val="FF0000"/>
                </a:solidFill>
              </a:rPr>
              <a:t>Dengede</a:t>
            </a:r>
            <a:endParaRPr lang="tr-TR" dirty="0"/>
          </a:p>
        </p:txBody>
      </p:sp>
      <p:sp>
        <p:nvSpPr>
          <p:cNvPr id="118" name="Metin kutusu 117"/>
          <p:cNvSpPr txBox="1"/>
          <p:nvPr/>
        </p:nvSpPr>
        <p:spPr>
          <a:xfrm>
            <a:off x="2262809" y="5689967"/>
            <a:ext cx="1415839" cy="338554"/>
          </a:xfrm>
          <a:prstGeom prst="rect">
            <a:avLst/>
          </a:prstGeom>
          <a:noFill/>
        </p:spPr>
        <p:txBody>
          <a:bodyPr wrap="square" rtlCol="0">
            <a:spAutoFit/>
          </a:bodyPr>
          <a:lstStyle/>
          <a:p>
            <a:r>
              <a:rPr lang="tr-TR" sz="1600" dirty="0"/>
              <a:t>Dengede değil</a:t>
            </a:r>
            <a:endParaRPr lang="tr-TR" sz="1600" dirty="0">
              <a:solidFill>
                <a:srgbClr val="FF0000"/>
              </a:solidFill>
            </a:endParaRPr>
          </a:p>
        </p:txBody>
      </p:sp>
      <p:sp>
        <p:nvSpPr>
          <p:cNvPr id="119" name="Metin kutusu 118"/>
          <p:cNvSpPr txBox="1"/>
          <p:nvPr/>
        </p:nvSpPr>
        <p:spPr>
          <a:xfrm>
            <a:off x="4008015" y="5689967"/>
            <a:ext cx="1415839" cy="338554"/>
          </a:xfrm>
          <a:prstGeom prst="rect">
            <a:avLst/>
          </a:prstGeom>
          <a:noFill/>
        </p:spPr>
        <p:txBody>
          <a:bodyPr wrap="square" rtlCol="0">
            <a:spAutoFit/>
          </a:bodyPr>
          <a:lstStyle/>
          <a:p>
            <a:r>
              <a:rPr lang="tr-TR" sz="1600" dirty="0"/>
              <a:t>Dengede değil</a:t>
            </a:r>
            <a:endParaRPr lang="tr-TR" sz="1600" dirty="0">
              <a:solidFill>
                <a:srgbClr val="FF0000"/>
              </a:solidFill>
            </a:endParaRPr>
          </a:p>
        </p:txBody>
      </p:sp>
      <p:sp>
        <p:nvSpPr>
          <p:cNvPr id="120" name="Dikdörtgen 119"/>
          <p:cNvSpPr/>
          <p:nvPr/>
        </p:nvSpPr>
        <p:spPr>
          <a:xfrm>
            <a:off x="7712091" y="5661248"/>
            <a:ext cx="1024319" cy="369332"/>
          </a:xfrm>
          <a:prstGeom prst="rect">
            <a:avLst/>
          </a:prstGeom>
        </p:spPr>
        <p:txBody>
          <a:bodyPr wrap="none">
            <a:spAutoFit/>
          </a:bodyPr>
          <a:lstStyle/>
          <a:p>
            <a:r>
              <a:rPr lang="tr-TR" dirty="0">
                <a:solidFill>
                  <a:srgbClr val="FF0000"/>
                </a:solidFill>
              </a:rPr>
              <a:t>Dengede</a:t>
            </a:r>
            <a:endParaRPr lang="tr-TR" dirty="0"/>
          </a:p>
        </p:txBody>
      </p:sp>
      <p:cxnSp>
        <p:nvCxnSpPr>
          <p:cNvPr id="28" name="Düz Bağlayıcı 27">
            <a:extLst>
              <a:ext uri="{FF2B5EF4-FFF2-40B4-BE49-F238E27FC236}">
                <a16:creationId xmlns:a16="http://schemas.microsoft.com/office/drawing/2014/main" id="{D357CC65-D161-41A5-7987-3E0E20C2B11C}"/>
              </a:ext>
            </a:extLst>
          </p:cNvPr>
          <p:cNvCxnSpPr>
            <a:cxnSpLocks/>
          </p:cNvCxnSpPr>
          <p:nvPr/>
        </p:nvCxnSpPr>
        <p:spPr>
          <a:xfrm>
            <a:off x="7492743" y="2073029"/>
            <a:ext cx="1569796" cy="2039039"/>
          </a:xfrm>
          <a:prstGeom prst="line">
            <a:avLst/>
          </a:prstGeom>
          <a:ln>
            <a:prstDash val="lgDash"/>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9551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169"/>
                                        </p:tgtEl>
                                        <p:attrNameLst>
                                          <p:attrName>style.visibility</p:attrName>
                                        </p:attrNameLst>
                                      </p:cBhvr>
                                      <p:to>
                                        <p:strVal val="visible"/>
                                      </p:to>
                                    </p:set>
                                    <p:animEffect transition="in" filter="fade">
                                      <p:cBhvr>
                                        <p:cTn id="17" dur="500"/>
                                        <p:tgtEl>
                                          <p:spTgt spid="7169"/>
                                        </p:tgtEl>
                                      </p:cBhvr>
                                    </p:animEffect>
                                    <p:anim calcmode="lin" valueType="num">
                                      <p:cBhvr>
                                        <p:cTn id="18" dur="500" fill="hold"/>
                                        <p:tgtEl>
                                          <p:spTgt spid="7169"/>
                                        </p:tgtEl>
                                        <p:attrNameLst>
                                          <p:attrName>ppt_x</p:attrName>
                                        </p:attrNameLst>
                                      </p:cBhvr>
                                      <p:tavLst>
                                        <p:tav tm="0">
                                          <p:val>
                                            <p:strVal val="#ppt_x"/>
                                          </p:val>
                                        </p:tav>
                                        <p:tav tm="100000">
                                          <p:val>
                                            <p:strVal val="#ppt_x"/>
                                          </p:val>
                                        </p:tav>
                                      </p:tavLst>
                                    </p:anim>
                                    <p:anim calcmode="lin" valueType="num">
                                      <p:cBhvr>
                                        <p:cTn id="19" dur="500" fill="hold"/>
                                        <p:tgtEl>
                                          <p:spTgt spid="716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fade">
                                      <p:cBhvr>
                                        <p:cTn id="27" dur="500"/>
                                        <p:tgtEl>
                                          <p:spTgt spid="114"/>
                                        </p:tgtEl>
                                      </p:cBhvr>
                                    </p:animEffect>
                                    <p:anim calcmode="lin" valueType="num">
                                      <p:cBhvr>
                                        <p:cTn id="28" dur="500" fill="hold"/>
                                        <p:tgtEl>
                                          <p:spTgt spid="114"/>
                                        </p:tgtEl>
                                        <p:attrNameLst>
                                          <p:attrName>ppt_x</p:attrName>
                                        </p:attrNameLst>
                                      </p:cBhvr>
                                      <p:tavLst>
                                        <p:tav tm="0">
                                          <p:val>
                                            <p:strVal val="#ppt_x"/>
                                          </p:val>
                                        </p:tav>
                                        <p:tav tm="100000">
                                          <p:val>
                                            <p:strVal val="#ppt_x"/>
                                          </p:val>
                                        </p:tav>
                                      </p:tavLst>
                                    </p:anim>
                                    <p:anim calcmode="lin" valueType="num">
                                      <p:cBhvr>
                                        <p:cTn id="29" dur="500" fill="hold"/>
                                        <p:tgtEl>
                                          <p:spTgt spid="1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500"/>
                                        <p:tgtEl>
                                          <p:spTgt spid="115"/>
                                        </p:tgtEl>
                                      </p:cBhvr>
                                    </p:animEffect>
                                    <p:anim calcmode="lin" valueType="num">
                                      <p:cBhvr>
                                        <p:cTn id="38" dur="500" fill="hold"/>
                                        <p:tgtEl>
                                          <p:spTgt spid="115"/>
                                        </p:tgtEl>
                                        <p:attrNameLst>
                                          <p:attrName>ppt_x</p:attrName>
                                        </p:attrNameLst>
                                      </p:cBhvr>
                                      <p:tavLst>
                                        <p:tav tm="0">
                                          <p:val>
                                            <p:strVal val="#ppt_x"/>
                                          </p:val>
                                        </p:tav>
                                        <p:tav tm="100000">
                                          <p:val>
                                            <p:strVal val="#ppt_x"/>
                                          </p:val>
                                        </p:tav>
                                      </p:tavLst>
                                    </p:anim>
                                    <p:anim calcmode="lin" valueType="num">
                                      <p:cBhvr>
                                        <p:cTn id="39" dur="500" fill="hold"/>
                                        <p:tgtEl>
                                          <p:spTgt spid="11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anim calcmode="lin" valueType="num">
                                      <p:cBhvr>
                                        <p:cTn id="43" dur="500" fill="hold"/>
                                        <p:tgtEl>
                                          <p:spTgt spid="10"/>
                                        </p:tgtEl>
                                        <p:attrNameLst>
                                          <p:attrName>ppt_x</p:attrName>
                                        </p:attrNameLst>
                                      </p:cBhvr>
                                      <p:tavLst>
                                        <p:tav tm="0">
                                          <p:val>
                                            <p:strVal val="#ppt_x"/>
                                          </p:val>
                                        </p:tav>
                                        <p:tav tm="100000">
                                          <p:val>
                                            <p:strVal val="#ppt_x"/>
                                          </p:val>
                                        </p:tav>
                                      </p:tavLst>
                                    </p:anim>
                                    <p:anim calcmode="lin" valueType="num">
                                      <p:cBhvr>
                                        <p:cTn id="44" dur="5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16"/>
                                        </p:tgtEl>
                                        <p:attrNameLst>
                                          <p:attrName>style.visibility</p:attrName>
                                        </p:attrNameLst>
                                      </p:cBhvr>
                                      <p:to>
                                        <p:strVal val="visible"/>
                                      </p:to>
                                    </p:set>
                                    <p:animEffect transition="in" filter="fade">
                                      <p:cBhvr>
                                        <p:cTn id="47" dur="500"/>
                                        <p:tgtEl>
                                          <p:spTgt spid="116"/>
                                        </p:tgtEl>
                                      </p:cBhvr>
                                    </p:animEffect>
                                    <p:anim calcmode="lin" valueType="num">
                                      <p:cBhvr>
                                        <p:cTn id="48" dur="500" fill="hold"/>
                                        <p:tgtEl>
                                          <p:spTgt spid="116"/>
                                        </p:tgtEl>
                                        <p:attrNameLst>
                                          <p:attrName>ppt_x</p:attrName>
                                        </p:attrNameLst>
                                      </p:cBhvr>
                                      <p:tavLst>
                                        <p:tav tm="0">
                                          <p:val>
                                            <p:strVal val="#ppt_x"/>
                                          </p:val>
                                        </p:tav>
                                        <p:tav tm="100000">
                                          <p:val>
                                            <p:strVal val="#ppt_x"/>
                                          </p:val>
                                        </p:tav>
                                      </p:tavLst>
                                    </p:anim>
                                    <p:anim calcmode="lin" valueType="num">
                                      <p:cBhvr>
                                        <p:cTn id="49" dur="500" fill="hold"/>
                                        <p:tgtEl>
                                          <p:spTgt spid="11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anim calcmode="lin" valueType="num">
                                      <p:cBhvr>
                                        <p:cTn id="53" dur="500" fill="hold"/>
                                        <p:tgtEl>
                                          <p:spTgt spid="12"/>
                                        </p:tgtEl>
                                        <p:attrNameLst>
                                          <p:attrName>ppt_x</p:attrName>
                                        </p:attrNameLst>
                                      </p:cBhvr>
                                      <p:tavLst>
                                        <p:tav tm="0">
                                          <p:val>
                                            <p:strVal val="#ppt_x"/>
                                          </p:val>
                                        </p:tav>
                                        <p:tav tm="100000">
                                          <p:val>
                                            <p:strVal val="#ppt_x"/>
                                          </p:val>
                                        </p:tav>
                                      </p:tavLst>
                                    </p:anim>
                                    <p:anim calcmode="lin" valueType="num">
                                      <p:cBhvr>
                                        <p:cTn id="54" dur="5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99"/>
                                        </p:tgtEl>
                                        <p:attrNameLst>
                                          <p:attrName>style.visibility</p:attrName>
                                        </p:attrNameLst>
                                      </p:cBhvr>
                                      <p:to>
                                        <p:strVal val="visible"/>
                                      </p:to>
                                    </p:set>
                                    <p:animEffect transition="in" filter="fade">
                                      <p:cBhvr>
                                        <p:cTn id="57" dur="500"/>
                                        <p:tgtEl>
                                          <p:spTgt spid="99"/>
                                        </p:tgtEl>
                                      </p:cBhvr>
                                    </p:animEffect>
                                    <p:anim calcmode="lin" valueType="num">
                                      <p:cBhvr>
                                        <p:cTn id="58" dur="500" fill="hold"/>
                                        <p:tgtEl>
                                          <p:spTgt spid="99"/>
                                        </p:tgtEl>
                                        <p:attrNameLst>
                                          <p:attrName>ppt_x</p:attrName>
                                        </p:attrNameLst>
                                      </p:cBhvr>
                                      <p:tavLst>
                                        <p:tav tm="0">
                                          <p:val>
                                            <p:strVal val="#ppt_x"/>
                                          </p:val>
                                        </p:tav>
                                        <p:tav tm="100000">
                                          <p:val>
                                            <p:strVal val="#ppt_x"/>
                                          </p:val>
                                        </p:tav>
                                      </p:tavLst>
                                    </p:anim>
                                    <p:anim calcmode="lin" valueType="num">
                                      <p:cBhvr>
                                        <p:cTn id="59" dur="500" fill="hold"/>
                                        <p:tgtEl>
                                          <p:spTgt spid="99"/>
                                        </p:tgtEl>
                                        <p:attrNameLst>
                                          <p:attrName>ppt_y</p:attrName>
                                        </p:attrNameLst>
                                      </p:cBhvr>
                                      <p:tavLst>
                                        <p:tav tm="0">
                                          <p:val>
                                            <p:strVal val="#ppt_y+.1"/>
                                          </p:val>
                                        </p:tav>
                                        <p:tav tm="100000">
                                          <p:val>
                                            <p:strVal val="#ppt_y"/>
                                          </p:val>
                                        </p:tav>
                                      </p:tavLst>
                                    </p:anim>
                                  </p:childTnLst>
                                </p:cTn>
                              </p:par>
                              <p:par>
                                <p:cTn id="60" presetID="22" presetClass="entr" presetSubtype="4"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500"/>
                                        <p:tgtEl>
                                          <p:spTgt spid="28"/>
                                        </p:tgtEl>
                                      </p:cBhvr>
                                    </p:animEffect>
                                  </p:childTnLst>
                                </p:cTn>
                              </p:par>
                              <p:par>
                                <p:cTn id="63" presetID="42" presetClass="entr" presetSubtype="0" fill="hold" nodeType="withEffect">
                                  <p:stCondLst>
                                    <p:cond delay="0"/>
                                  </p:stCondLst>
                                  <p:childTnLst>
                                    <p:set>
                                      <p:cBhvr>
                                        <p:cTn id="64" dur="1" fill="hold">
                                          <p:stCondLst>
                                            <p:cond delay="0"/>
                                          </p:stCondLst>
                                        </p:cTn>
                                        <p:tgtEl>
                                          <p:spTgt spid="78"/>
                                        </p:tgtEl>
                                        <p:attrNameLst>
                                          <p:attrName>style.visibility</p:attrName>
                                        </p:attrNameLst>
                                      </p:cBhvr>
                                      <p:to>
                                        <p:strVal val="visible"/>
                                      </p:to>
                                    </p:set>
                                    <p:animEffect transition="in" filter="fade">
                                      <p:cBhvr>
                                        <p:cTn id="65" dur="500"/>
                                        <p:tgtEl>
                                          <p:spTgt spid="78"/>
                                        </p:tgtEl>
                                      </p:cBhvr>
                                    </p:animEffect>
                                    <p:anim calcmode="lin" valueType="num">
                                      <p:cBhvr>
                                        <p:cTn id="66" dur="500" fill="hold"/>
                                        <p:tgtEl>
                                          <p:spTgt spid="78"/>
                                        </p:tgtEl>
                                        <p:attrNameLst>
                                          <p:attrName>ppt_x</p:attrName>
                                        </p:attrNameLst>
                                      </p:cBhvr>
                                      <p:tavLst>
                                        <p:tav tm="0">
                                          <p:val>
                                            <p:strVal val="#ppt_x"/>
                                          </p:val>
                                        </p:tav>
                                        <p:tav tm="100000">
                                          <p:val>
                                            <p:strVal val="#ppt_x"/>
                                          </p:val>
                                        </p:tav>
                                      </p:tavLst>
                                    </p:anim>
                                    <p:anim calcmode="lin" valueType="num">
                                      <p:cBhvr>
                                        <p:cTn id="67" dur="5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7168"/>
                                        </p:tgtEl>
                                        <p:attrNameLst>
                                          <p:attrName>style.visibility</p:attrName>
                                        </p:attrNameLst>
                                      </p:cBhvr>
                                      <p:to>
                                        <p:strVal val="visible"/>
                                      </p:to>
                                    </p:set>
                                    <p:animEffect transition="in" filter="fade">
                                      <p:cBhvr>
                                        <p:cTn id="72" dur="500"/>
                                        <p:tgtEl>
                                          <p:spTgt spid="7168"/>
                                        </p:tgtEl>
                                      </p:cBhvr>
                                    </p:animEffect>
                                    <p:anim calcmode="lin" valueType="num">
                                      <p:cBhvr>
                                        <p:cTn id="73" dur="500" fill="hold"/>
                                        <p:tgtEl>
                                          <p:spTgt spid="7168"/>
                                        </p:tgtEl>
                                        <p:attrNameLst>
                                          <p:attrName>ppt_x</p:attrName>
                                        </p:attrNameLst>
                                      </p:cBhvr>
                                      <p:tavLst>
                                        <p:tav tm="0">
                                          <p:val>
                                            <p:strVal val="#ppt_x"/>
                                          </p:val>
                                        </p:tav>
                                        <p:tav tm="100000">
                                          <p:val>
                                            <p:strVal val="#ppt_x"/>
                                          </p:val>
                                        </p:tav>
                                      </p:tavLst>
                                    </p:anim>
                                    <p:anim calcmode="lin" valueType="num">
                                      <p:cBhvr>
                                        <p:cTn id="74" dur="500" fill="hold"/>
                                        <p:tgtEl>
                                          <p:spTgt spid="716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02"/>
                                        </p:tgtEl>
                                        <p:attrNameLst>
                                          <p:attrName>style.visibility</p:attrName>
                                        </p:attrNameLst>
                                      </p:cBhvr>
                                      <p:to>
                                        <p:strVal val="visible"/>
                                      </p:to>
                                    </p:set>
                                    <p:animEffect transition="in" filter="fade">
                                      <p:cBhvr>
                                        <p:cTn id="77" dur="500"/>
                                        <p:tgtEl>
                                          <p:spTgt spid="102"/>
                                        </p:tgtEl>
                                      </p:cBhvr>
                                    </p:animEffect>
                                    <p:anim calcmode="lin" valueType="num">
                                      <p:cBhvr>
                                        <p:cTn id="78" dur="500" fill="hold"/>
                                        <p:tgtEl>
                                          <p:spTgt spid="102"/>
                                        </p:tgtEl>
                                        <p:attrNameLst>
                                          <p:attrName>ppt_x</p:attrName>
                                        </p:attrNameLst>
                                      </p:cBhvr>
                                      <p:tavLst>
                                        <p:tav tm="0">
                                          <p:val>
                                            <p:strVal val="#ppt_x"/>
                                          </p:val>
                                        </p:tav>
                                        <p:tav tm="100000">
                                          <p:val>
                                            <p:strVal val="#ppt_x"/>
                                          </p:val>
                                        </p:tav>
                                      </p:tavLst>
                                    </p:anim>
                                    <p:anim calcmode="lin" valueType="num">
                                      <p:cBhvr>
                                        <p:cTn id="79" dur="500" fill="hold"/>
                                        <p:tgtEl>
                                          <p:spTgt spid="102"/>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03"/>
                                        </p:tgtEl>
                                        <p:attrNameLst>
                                          <p:attrName>style.visibility</p:attrName>
                                        </p:attrNameLst>
                                      </p:cBhvr>
                                      <p:to>
                                        <p:strVal val="visible"/>
                                      </p:to>
                                    </p:set>
                                    <p:animEffect transition="in" filter="fade">
                                      <p:cBhvr>
                                        <p:cTn id="82" dur="500"/>
                                        <p:tgtEl>
                                          <p:spTgt spid="103"/>
                                        </p:tgtEl>
                                      </p:cBhvr>
                                    </p:animEffect>
                                    <p:anim calcmode="lin" valueType="num">
                                      <p:cBhvr>
                                        <p:cTn id="83" dur="500" fill="hold"/>
                                        <p:tgtEl>
                                          <p:spTgt spid="103"/>
                                        </p:tgtEl>
                                        <p:attrNameLst>
                                          <p:attrName>ppt_x</p:attrName>
                                        </p:attrNameLst>
                                      </p:cBhvr>
                                      <p:tavLst>
                                        <p:tav tm="0">
                                          <p:val>
                                            <p:strVal val="#ppt_x"/>
                                          </p:val>
                                        </p:tav>
                                        <p:tav tm="100000">
                                          <p:val>
                                            <p:strVal val="#ppt_x"/>
                                          </p:val>
                                        </p:tav>
                                      </p:tavLst>
                                    </p:anim>
                                    <p:anim calcmode="lin" valueType="num">
                                      <p:cBhvr>
                                        <p:cTn id="84" dur="5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7170"/>
                                        </p:tgtEl>
                                        <p:attrNameLst>
                                          <p:attrName>style.visibility</p:attrName>
                                        </p:attrNameLst>
                                      </p:cBhvr>
                                      <p:to>
                                        <p:strVal val="visible"/>
                                      </p:to>
                                    </p:set>
                                    <p:animEffect transition="in" filter="fade">
                                      <p:cBhvr>
                                        <p:cTn id="89" dur="500"/>
                                        <p:tgtEl>
                                          <p:spTgt spid="7170"/>
                                        </p:tgtEl>
                                      </p:cBhvr>
                                    </p:animEffect>
                                    <p:anim calcmode="lin" valueType="num">
                                      <p:cBhvr>
                                        <p:cTn id="90" dur="500" fill="hold"/>
                                        <p:tgtEl>
                                          <p:spTgt spid="7170"/>
                                        </p:tgtEl>
                                        <p:attrNameLst>
                                          <p:attrName>ppt_x</p:attrName>
                                        </p:attrNameLst>
                                      </p:cBhvr>
                                      <p:tavLst>
                                        <p:tav tm="0">
                                          <p:val>
                                            <p:strVal val="#ppt_x"/>
                                          </p:val>
                                        </p:tav>
                                        <p:tav tm="100000">
                                          <p:val>
                                            <p:strVal val="#ppt_x"/>
                                          </p:val>
                                        </p:tav>
                                      </p:tavLst>
                                    </p:anim>
                                    <p:anim calcmode="lin" valueType="num">
                                      <p:cBhvr>
                                        <p:cTn id="91" dur="5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04"/>
                                        </p:tgtEl>
                                        <p:attrNameLst>
                                          <p:attrName>style.visibility</p:attrName>
                                        </p:attrNameLst>
                                      </p:cBhvr>
                                      <p:to>
                                        <p:strVal val="visible"/>
                                      </p:to>
                                    </p:set>
                                    <p:animEffect transition="in" filter="fade">
                                      <p:cBhvr>
                                        <p:cTn id="96" dur="500"/>
                                        <p:tgtEl>
                                          <p:spTgt spid="104"/>
                                        </p:tgtEl>
                                      </p:cBhvr>
                                    </p:animEffect>
                                    <p:anim calcmode="lin" valueType="num">
                                      <p:cBhvr>
                                        <p:cTn id="97" dur="500" fill="hold"/>
                                        <p:tgtEl>
                                          <p:spTgt spid="104"/>
                                        </p:tgtEl>
                                        <p:attrNameLst>
                                          <p:attrName>ppt_x</p:attrName>
                                        </p:attrNameLst>
                                      </p:cBhvr>
                                      <p:tavLst>
                                        <p:tav tm="0">
                                          <p:val>
                                            <p:strVal val="#ppt_x"/>
                                          </p:val>
                                        </p:tav>
                                        <p:tav tm="100000">
                                          <p:val>
                                            <p:strVal val="#ppt_x"/>
                                          </p:val>
                                        </p:tav>
                                      </p:tavLst>
                                    </p:anim>
                                    <p:anim calcmode="lin" valueType="num">
                                      <p:cBhvr>
                                        <p:cTn id="98" dur="500" fill="hold"/>
                                        <p:tgtEl>
                                          <p:spTgt spid="104"/>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105"/>
                                        </p:tgtEl>
                                        <p:attrNameLst>
                                          <p:attrName>style.visibility</p:attrName>
                                        </p:attrNameLst>
                                      </p:cBhvr>
                                      <p:to>
                                        <p:strVal val="visible"/>
                                      </p:to>
                                    </p:set>
                                    <p:animEffect transition="in" filter="fade">
                                      <p:cBhvr>
                                        <p:cTn id="101" dur="500"/>
                                        <p:tgtEl>
                                          <p:spTgt spid="105"/>
                                        </p:tgtEl>
                                      </p:cBhvr>
                                    </p:animEffect>
                                    <p:anim calcmode="lin" valueType="num">
                                      <p:cBhvr>
                                        <p:cTn id="102" dur="500" fill="hold"/>
                                        <p:tgtEl>
                                          <p:spTgt spid="105"/>
                                        </p:tgtEl>
                                        <p:attrNameLst>
                                          <p:attrName>ppt_x</p:attrName>
                                        </p:attrNameLst>
                                      </p:cBhvr>
                                      <p:tavLst>
                                        <p:tav tm="0">
                                          <p:val>
                                            <p:strVal val="#ppt_x"/>
                                          </p:val>
                                        </p:tav>
                                        <p:tav tm="100000">
                                          <p:val>
                                            <p:strVal val="#ppt_x"/>
                                          </p:val>
                                        </p:tav>
                                      </p:tavLst>
                                    </p:anim>
                                    <p:anim calcmode="lin" valueType="num">
                                      <p:cBhvr>
                                        <p:cTn id="103" dur="500" fill="hold"/>
                                        <p:tgtEl>
                                          <p:spTgt spid="105"/>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106"/>
                                        </p:tgtEl>
                                        <p:attrNameLst>
                                          <p:attrName>style.visibility</p:attrName>
                                        </p:attrNameLst>
                                      </p:cBhvr>
                                      <p:to>
                                        <p:strVal val="visible"/>
                                      </p:to>
                                    </p:set>
                                    <p:animEffect transition="in" filter="fade">
                                      <p:cBhvr>
                                        <p:cTn id="106" dur="500"/>
                                        <p:tgtEl>
                                          <p:spTgt spid="106"/>
                                        </p:tgtEl>
                                      </p:cBhvr>
                                    </p:animEffect>
                                    <p:anim calcmode="lin" valueType="num">
                                      <p:cBhvr>
                                        <p:cTn id="107" dur="500" fill="hold"/>
                                        <p:tgtEl>
                                          <p:spTgt spid="106"/>
                                        </p:tgtEl>
                                        <p:attrNameLst>
                                          <p:attrName>ppt_x</p:attrName>
                                        </p:attrNameLst>
                                      </p:cBhvr>
                                      <p:tavLst>
                                        <p:tav tm="0">
                                          <p:val>
                                            <p:strVal val="#ppt_x"/>
                                          </p:val>
                                        </p:tav>
                                        <p:tav tm="100000">
                                          <p:val>
                                            <p:strVal val="#ppt_x"/>
                                          </p:val>
                                        </p:tav>
                                      </p:tavLst>
                                    </p:anim>
                                    <p:anim calcmode="lin" valueType="num">
                                      <p:cBhvr>
                                        <p:cTn id="108" dur="5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118"/>
                                        </p:tgtEl>
                                        <p:attrNameLst>
                                          <p:attrName>style.visibility</p:attrName>
                                        </p:attrNameLst>
                                      </p:cBhvr>
                                      <p:to>
                                        <p:strVal val="visible"/>
                                      </p:to>
                                    </p:set>
                                    <p:animEffect transition="in" filter="fade">
                                      <p:cBhvr>
                                        <p:cTn id="113" dur="500"/>
                                        <p:tgtEl>
                                          <p:spTgt spid="118"/>
                                        </p:tgtEl>
                                      </p:cBhvr>
                                    </p:animEffect>
                                    <p:anim calcmode="lin" valueType="num">
                                      <p:cBhvr>
                                        <p:cTn id="114" dur="500" fill="hold"/>
                                        <p:tgtEl>
                                          <p:spTgt spid="118"/>
                                        </p:tgtEl>
                                        <p:attrNameLst>
                                          <p:attrName>ppt_x</p:attrName>
                                        </p:attrNameLst>
                                      </p:cBhvr>
                                      <p:tavLst>
                                        <p:tav tm="0">
                                          <p:val>
                                            <p:strVal val="#ppt_x"/>
                                          </p:val>
                                        </p:tav>
                                        <p:tav tm="100000">
                                          <p:val>
                                            <p:strVal val="#ppt_x"/>
                                          </p:val>
                                        </p:tav>
                                      </p:tavLst>
                                    </p:anim>
                                    <p:anim calcmode="lin" valueType="num">
                                      <p:cBhvr>
                                        <p:cTn id="115" dur="5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108"/>
                                        </p:tgtEl>
                                        <p:attrNameLst>
                                          <p:attrName>style.visibility</p:attrName>
                                        </p:attrNameLst>
                                      </p:cBhvr>
                                      <p:to>
                                        <p:strVal val="visible"/>
                                      </p:to>
                                    </p:set>
                                    <p:animEffect transition="in" filter="fade">
                                      <p:cBhvr>
                                        <p:cTn id="120" dur="500"/>
                                        <p:tgtEl>
                                          <p:spTgt spid="108"/>
                                        </p:tgtEl>
                                      </p:cBhvr>
                                    </p:animEffect>
                                    <p:anim calcmode="lin" valueType="num">
                                      <p:cBhvr>
                                        <p:cTn id="121" dur="500" fill="hold"/>
                                        <p:tgtEl>
                                          <p:spTgt spid="108"/>
                                        </p:tgtEl>
                                        <p:attrNameLst>
                                          <p:attrName>ppt_x</p:attrName>
                                        </p:attrNameLst>
                                      </p:cBhvr>
                                      <p:tavLst>
                                        <p:tav tm="0">
                                          <p:val>
                                            <p:strVal val="#ppt_x"/>
                                          </p:val>
                                        </p:tav>
                                        <p:tav tm="100000">
                                          <p:val>
                                            <p:strVal val="#ppt_x"/>
                                          </p:val>
                                        </p:tav>
                                      </p:tavLst>
                                    </p:anim>
                                    <p:anim calcmode="lin" valueType="num">
                                      <p:cBhvr>
                                        <p:cTn id="122" dur="500" fill="hold"/>
                                        <p:tgtEl>
                                          <p:spTgt spid="108"/>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107"/>
                                        </p:tgtEl>
                                        <p:attrNameLst>
                                          <p:attrName>style.visibility</p:attrName>
                                        </p:attrNameLst>
                                      </p:cBhvr>
                                      <p:to>
                                        <p:strVal val="visible"/>
                                      </p:to>
                                    </p:set>
                                    <p:animEffect transition="in" filter="fade">
                                      <p:cBhvr>
                                        <p:cTn id="125" dur="500"/>
                                        <p:tgtEl>
                                          <p:spTgt spid="107"/>
                                        </p:tgtEl>
                                      </p:cBhvr>
                                    </p:animEffect>
                                    <p:anim calcmode="lin" valueType="num">
                                      <p:cBhvr>
                                        <p:cTn id="126" dur="500" fill="hold"/>
                                        <p:tgtEl>
                                          <p:spTgt spid="107"/>
                                        </p:tgtEl>
                                        <p:attrNameLst>
                                          <p:attrName>ppt_x</p:attrName>
                                        </p:attrNameLst>
                                      </p:cBhvr>
                                      <p:tavLst>
                                        <p:tav tm="0">
                                          <p:val>
                                            <p:strVal val="#ppt_x"/>
                                          </p:val>
                                        </p:tav>
                                        <p:tav tm="100000">
                                          <p:val>
                                            <p:strVal val="#ppt_x"/>
                                          </p:val>
                                        </p:tav>
                                      </p:tavLst>
                                    </p:anim>
                                    <p:anim calcmode="lin" valueType="num">
                                      <p:cBhvr>
                                        <p:cTn id="127" dur="500" fill="hold"/>
                                        <p:tgtEl>
                                          <p:spTgt spid="107"/>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109"/>
                                        </p:tgtEl>
                                        <p:attrNameLst>
                                          <p:attrName>style.visibility</p:attrName>
                                        </p:attrNameLst>
                                      </p:cBhvr>
                                      <p:to>
                                        <p:strVal val="visible"/>
                                      </p:to>
                                    </p:set>
                                    <p:animEffect transition="in" filter="fade">
                                      <p:cBhvr>
                                        <p:cTn id="130" dur="500"/>
                                        <p:tgtEl>
                                          <p:spTgt spid="109"/>
                                        </p:tgtEl>
                                      </p:cBhvr>
                                    </p:animEffect>
                                    <p:anim calcmode="lin" valueType="num">
                                      <p:cBhvr>
                                        <p:cTn id="131" dur="500" fill="hold"/>
                                        <p:tgtEl>
                                          <p:spTgt spid="109"/>
                                        </p:tgtEl>
                                        <p:attrNameLst>
                                          <p:attrName>ppt_x</p:attrName>
                                        </p:attrNameLst>
                                      </p:cBhvr>
                                      <p:tavLst>
                                        <p:tav tm="0">
                                          <p:val>
                                            <p:strVal val="#ppt_x"/>
                                          </p:val>
                                        </p:tav>
                                        <p:tav tm="100000">
                                          <p:val>
                                            <p:strVal val="#ppt_x"/>
                                          </p:val>
                                        </p:tav>
                                      </p:tavLst>
                                    </p:anim>
                                    <p:anim calcmode="lin" valueType="num">
                                      <p:cBhvr>
                                        <p:cTn id="132" dur="5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119"/>
                                        </p:tgtEl>
                                        <p:attrNameLst>
                                          <p:attrName>style.visibility</p:attrName>
                                        </p:attrNameLst>
                                      </p:cBhvr>
                                      <p:to>
                                        <p:strVal val="visible"/>
                                      </p:to>
                                    </p:set>
                                    <p:animEffect transition="in" filter="fade">
                                      <p:cBhvr>
                                        <p:cTn id="137" dur="500"/>
                                        <p:tgtEl>
                                          <p:spTgt spid="119"/>
                                        </p:tgtEl>
                                      </p:cBhvr>
                                    </p:animEffect>
                                    <p:anim calcmode="lin" valueType="num">
                                      <p:cBhvr>
                                        <p:cTn id="138" dur="500" fill="hold"/>
                                        <p:tgtEl>
                                          <p:spTgt spid="119"/>
                                        </p:tgtEl>
                                        <p:attrNameLst>
                                          <p:attrName>ppt_x</p:attrName>
                                        </p:attrNameLst>
                                      </p:cBhvr>
                                      <p:tavLst>
                                        <p:tav tm="0">
                                          <p:val>
                                            <p:strVal val="#ppt_x"/>
                                          </p:val>
                                        </p:tav>
                                        <p:tav tm="100000">
                                          <p:val>
                                            <p:strVal val="#ppt_x"/>
                                          </p:val>
                                        </p:tav>
                                      </p:tavLst>
                                    </p:anim>
                                    <p:anim calcmode="lin" valueType="num">
                                      <p:cBhvr>
                                        <p:cTn id="139" dur="5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grpId="0" nodeType="clickEffect">
                                  <p:stCondLst>
                                    <p:cond delay="0"/>
                                  </p:stCondLst>
                                  <p:childTnLst>
                                    <p:set>
                                      <p:cBhvr>
                                        <p:cTn id="143" dur="1" fill="hold">
                                          <p:stCondLst>
                                            <p:cond delay="0"/>
                                          </p:stCondLst>
                                        </p:cTn>
                                        <p:tgtEl>
                                          <p:spTgt spid="110"/>
                                        </p:tgtEl>
                                        <p:attrNameLst>
                                          <p:attrName>style.visibility</p:attrName>
                                        </p:attrNameLst>
                                      </p:cBhvr>
                                      <p:to>
                                        <p:strVal val="visible"/>
                                      </p:to>
                                    </p:set>
                                    <p:animEffect transition="in" filter="fade">
                                      <p:cBhvr>
                                        <p:cTn id="144" dur="500"/>
                                        <p:tgtEl>
                                          <p:spTgt spid="110"/>
                                        </p:tgtEl>
                                      </p:cBhvr>
                                    </p:animEffect>
                                    <p:anim calcmode="lin" valueType="num">
                                      <p:cBhvr>
                                        <p:cTn id="145" dur="500" fill="hold"/>
                                        <p:tgtEl>
                                          <p:spTgt spid="110"/>
                                        </p:tgtEl>
                                        <p:attrNameLst>
                                          <p:attrName>ppt_x</p:attrName>
                                        </p:attrNameLst>
                                      </p:cBhvr>
                                      <p:tavLst>
                                        <p:tav tm="0">
                                          <p:val>
                                            <p:strVal val="#ppt_x"/>
                                          </p:val>
                                        </p:tav>
                                        <p:tav tm="100000">
                                          <p:val>
                                            <p:strVal val="#ppt_x"/>
                                          </p:val>
                                        </p:tav>
                                      </p:tavLst>
                                    </p:anim>
                                    <p:anim calcmode="lin" valueType="num">
                                      <p:cBhvr>
                                        <p:cTn id="146" dur="500" fill="hold"/>
                                        <p:tgtEl>
                                          <p:spTgt spid="110"/>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111"/>
                                        </p:tgtEl>
                                        <p:attrNameLst>
                                          <p:attrName>style.visibility</p:attrName>
                                        </p:attrNameLst>
                                      </p:cBhvr>
                                      <p:to>
                                        <p:strVal val="visible"/>
                                      </p:to>
                                    </p:set>
                                    <p:animEffect transition="in" filter="fade">
                                      <p:cBhvr>
                                        <p:cTn id="149" dur="500"/>
                                        <p:tgtEl>
                                          <p:spTgt spid="111"/>
                                        </p:tgtEl>
                                      </p:cBhvr>
                                    </p:animEffect>
                                    <p:anim calcmode="lin" valueType="num">
                                      <p:cBhvr>
                                        <p:cTn id="150" dur="500" fill="hold"/>
                                        <p:tgtEl>
                                          <p:spTgt spid="111"/>
                                        </p:tgtEl>
                                        <p:attrNameLst>
                                          <p:attrName>ppt_x</p:attrName>
                                        </p:attrNameLst>
                                      </p:cBhvr>
                                      <p:tavLst>
                                        <p:tav tm="0">
                                          <p:val>
                                            <p:strVal val="#ppt_x"/>
                                          </p:val>
                                        </p:tav>
                                        <p:tav tm="100000">
                                          <p:val>
                                            <p:strVal val="#ppt_x"/>
                                          </p:val>
                                        </p:tav>
                                      </p:tavLst>
                                    </p:anim>
                                    <p:anim calcmode="lin" valueType="num">
                                      <p:cBhvr>
                                        <p:cTn id="151" dur="500" fill="hold"/>
                                        <p:tgtEl>
                                          <p:spTgt spid="111"/>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0"/>
                                  </p:stCondLst>
                                  <p:childTnLst>
                                    <p:set>
                                      <p:cBhvr>
                                        <p:cTn id="153" dur="1" fill="hold">
                                          <p:stCondLst>
                                            <p:cond delay="0"/>
                                          </p:stCondLst>
                                        </p:cTn>
                                        <p:tgtEl>
                                          <p:spTgt spid="112"/>
                                        </p:tgtEl>
                                        <p:attrNameLst>
                                          <p:attrName>style.visibility</p:attrName>
                                        </p:attrNameLst>
                                      </p:cBhvr>
                                      <p:to>
                                        <p:strVal val="visible"/>
                                      </p:to>
                                    </p:set>
                                    <p:animEffect transition="in" filter="fade">
                                      <p:cBhvr>
                                        <p:cTn id="154" dur="500"/>
                                        <p:tgtEl>
                                          <p:spTgt spid="112"/>
                                        </p:tgtEl>
                                      </p:cBhvr>
                                    </p:animEffect>
                                    <p:anim calcmode="lin" valueType="num">
                                      <p:cBhvr>
                                        <p:cTn id="155" dur="500" fill="hold"/>
                                        <p:tgtEl>
                                          <p:spTgt spid="112"/>
                                        </p:tgtEl>
                                        <p:attrNameLst>
                                          <p:attrName>ppt_x</p:attrName>
                                        </p:attrNameLst>
                                      </p:cBhvr>
                                      <p:tavLst>
                                        <p:tav tm="0">
                                          <p:val>
                                            <p:strVal val="#ppt_x"/>
                                          </p:val>
                                        </p:tav>
                                        <p:tav tm="100000">
                                          <p:val>
                                            <p:strVal val="#ppt_x"/>
                                          </p:val>
                                        </p:tav>
                                      </p:tavLst>
                                    </p:anim>
                                    <p:anim calcmode="lin" valueType="num">
                                      <p:cBhvr>
                                        <p:cTn id="156" dur="5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6"/>
                                        </p:tgtEl>
                                        <p:attrNameLst>
                                          <p:attrName>style.visibility</p:attrName>
                                        </p:attrNameLst>
                                      </p:cBhvr>
                                      <p:to>
                                        <p:strVal val="visible"/>
                                      </p:to>
                                    </p:set>
                                    <p:animEffect transition="in" filter="fade">
                                      <p:cBhvr>
                                        <p:cTn id="161" dur="500"/>
                                        <p:tgtEl>
                                          <p:spTgt spid="6"/>
                                        </p:tgtEl>
                                      </p:cBhvr>
                                    </p:animEffect>
                                    <p:anim calcmode="lin" valueType="num">
                                      <p:cBhvr>
                                        <p:cTn id="162" dur="500" fill="hold"/>
                                        <p:tgtEl>
                                          <p:spTgt spid="6"/>
                                        </p:tgtEl>
                                        <p:attrNameLst>
                                          <p:attrName>ppt_x</p:attrName>
                                        </p:attrNameLst>
                                      </p:cBhvr>
                                      <p:tavLst>
                                        <p:tav tm="0">
                                          <p:val>
                                            <p:strVal val="#ppt_x"/>
                                          </p:val>
                                        </p:tav>
                                        <p:tav tm="100000">
                                          <p:val>
                                            <p:strVal val="#ppt_x"/>
                                          </p:val>
                                        </p:tav>
                                      </p:tavLst>
                                    </p:anim>
                                    <p:anim calcmode="lin" valueType="num">
                                      <p:cBhvr>
                                        <p:cTn id="16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grpId="0" nodeType="clickEffect">
                                  <p:stCondLst>
                                    <p:cond delay="0"/>
                                  </p:stCondLst>
                                  <p:childTnLst>
                                    <p:set>
                                      <p:cBhvr>
                                        <p:cTn id="167" dur="1" fill="hold">
                                          <p:stCondLst>
                                            <p:cond delay="0"/>
                                          </p:stCondLst>
                                        </p:cTn>
                                        <p:tgtEl>
                                          <p:spTgt spid="100"/>
                                        </p:tgtEl>
                                        <p:attrNameLst>
                                          <p:attrName>style.visibility</p:attrName>
                                        </p:attrNameLst>
                                      </p:cBhvr>
                                      <p:to>
                                        <p:strVal val="visible"/>
                                      </p:to>
                                    </p:set>
                                    <p:animEffect transition="in" filter="fade">
                                      <p:cBhvr>
                                        <p:cTn id="168" dur="500"/>
                                        <p:tgtEl>
                                          <p:spTgt spid="100"/>
                                        </p:tgtEl>
                                      </p:cBhvr>
                                    </p:animEffect>
                                    <p:anim calcmode="lin" valueType="num">
                                      <p:cBhvr>
                                        <p:cTn id="169" dur="500" fill="hold"/>
                                        <p:tgtEl>
                                          <p:spTgt spid="100"/>
                                        </p:tgtEl>
                                        <p:attrNameLst>
                                          <p:attrName>ppt_x</p:attrName>
                                        </p:attrNameLst>
                                      </p:cBhvr>
                                      <p:tavLst>
                                        <p:tav tm="0">
                                          <p:val>
                                            <p:strVal val="#ppt_x"/>
                                          </p:val>
                                        </p:tav>
                                        <p:tav tm="100000">
                                          <p:val>
                                            <p:strVal val="#ppt_x"/>
                                          </p:val>
                                        </p:tav>
                                      </p:tavLst>
                                    </p:anim>
                                    <p:anim calcmode="lin" valueType="num">
                                      <p:cBhvr>
                                        <p:cTn id="170" dur="500" fill="hold"/>
                                        <p:tgtEl>
                                          <p:spTgt spid="100"/>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0"/>
                                  </p:stCondLst>
                                  <p:childTnLst>
                                    <p:set>
                                      <p:cBhvr>
                                        <p:cTn id="172" dur="1" fill="hold">
                                          <p:stCondLst>
                                            <p:cond delay="0"/>
                                          </p:stCondLst>
                                        </p:cTn>
                                        <p:tgtEl>
                                          <p:spTgt spid="101"/>
                                        </p:tgtEl>
                                        <p:attrNameLst>
                                          <p:attrName>style.visibility</p:attrName>
                                        </p:attrNameLst>
                                      </p:cBhvr>
                                      <p:to>
                                        <p:strVal val="visible"/>
                                      </p:to>
                                    </p:set>
                                    <p:animEffect transition="in" filter="fade">
                                      <p:cBhvr>
                                        <p:cTn id="173" dur="500"/>
                                        <p:tgtEl>
                                          <p:spTgt spid="101"/>
                                        </p:tgtEl>
                                      </p:cBhvr>
                                    </p:animEffect>
                                    <p:anim calcmode="lin" valueType="num">
                                      <p:cBhvr>
                                        <p:cTn id="174" dur="500" fill="hold"/>
                                        <p:tgtEl>
                                          <p:spTgt spid="101"/>
                                        </p:tgtEl>
                                        <p:attrNameLst>
                                          <p:attrName>ppt_x</p:attrName>
                                        </p:attrNameLst>
                                      </p:cBhvr>
                                      <p:tavLst>
                                        <p:tav tm="0">
                                          <p:val>
                                            <p:strVal val="#ppt_x"/>
                                          </p:val>
                                        </p:tav>
                                        <p:tav tm="100000">
                                          <p:val>
                                            <p:strVal val="#ppt_x"/>
                                          </p:val>
                                        </p:tav>
                                      </p:tavLst>
                                    </p:anim>
                                    <p:anim calcmode="lin" valueType="num">
                                      <p:cBhvr>
                                        <p:cTn id="175" dur="500" fill="hold"/>
                                        <p:tgtEl>
                                          <p:spTgt spid="101"/>
                                        </p:tgtEl>
                                        <p:attrNameLst>
                                          <p:attrName>ppt_y</p:attrName>
                                        </p:attrNameLst>
                                      </p:cBhvr>
                                      <p:tavLst>
                                        <p:tav tm="0">
                                          <p:val>
                                            <p:strVal val="#ppt_y+.1"/>
                                          </p:val>
                                        </p:tav>
                                        <p:tav tm="100000">
                                          <p:val>
                                            <p:strVal val="#ppt_y"/>
                                          </p:val>
                                        </p:tav>
                                      </p:tavLst>
                                    </p:anim>
                                  </p:childTnLst>
                                </p:cTn>
                              </p:par>
                              <p:par>
                                <p:cTn id="176" presetID="42" presetClass="entr" presetSubtype="0" fill="hold" grpId="0" nodeType="withEffect">
                                  <p:stCondLst>
                                    <p:cond delay="0"/>
                                  </p:stCondLst>
                                  <p:childTnLst>
                                    <p:set>
                                      <p:cBhvr>
                                        <p:cTn id="177" dur="1" fill="hold">
                                          <p:stCondLst>
                                            <p:cond delay="0"/>
                                          </p:stCondLst>
                                        </p:cTn>
                                        <p:tgtEl>
                                          <p:spTgt spid="113"/>
                                        </p:tgtEl>
                                        <p:attrNameLst>
                                          <p:attrName>style.visibility</p:attrName>
                                        </p:attrNameLst>
                                      </p:cBhvr>
                                      <p:to>
                                        <p:strVal val="visible"/>
                                      </p:to>
                                    </p:set>
                                    <p:animEffect transition="in" filter="fade">
                                      <p:cBhvr>
                                        <p:cTn id="178" dur="500"/>
                                        <p:tgtEl>
                                          <p:spTgt spid="113"/>
                                        </p:tgtEl>
                                      </p:cBhvr>
                                    </p:animEffect>
                                    <p:anim calcmode="lin" valueType="num">
                                      <p:cBhvr>
                                        <p:cTn id="179" dur="500" fill="hold"/>
                                        <p:tgtEl>
                                          <p:spTgt spid="113"/>
                                        </p:tgtEl>
                                        <p:attrNameLst>
                                          <p:attrName>ppt_x</p:attrName>
                                        </p:attrNameLst>
                                      </p:cBhvr>
                                      <p:tavLst>
                                        <p:tav tm="0">
                                          <p:val>
                                            <p:strVal val="#ppt_x"/>
                                          </p:val>
                                        </p:tav>
                                        <p:tav tm="100000">
                                          <p:val>
                                            <p:strVal val="#ppt_x"/>
                                          </p:val>
                                        </p:tav>
                                      </p:tavLst>
                                    </p:anim>
                                    <p:anim calcmode="lin" valueType="num">
                                      <p:cBhvr>
                                        <p:cTn id="180" dur="500" fill="hold"/>
                                        <p:tgtEl>
                                          <p:spTgt spid="113"/>
                                        </p:tgtEl>
                                        <p:attrNameLst>
                                          <p:attrName>ppt_y</p:attrName>
                                        </p:attrNameLst>
                                      </p:cBhvr>
                                      <p:tavLst>
                                        <p:tav tm="0">
                                          <p:val>
                                            <p:strVal val="#ppt_y+.1"/>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42" presetClass="entr" presetSubtype="0" fill="hold" grpId="0" nodeType="clickEffect">
                                  <p:stCondLst>
                                    <p:cond delay="0"/>
                                  </p:stCondLst>
                                  <p:childTnLst>
                                    <p:set>
                                      <p:cBhvr>
                                        <p:cTn id="184" dur="1" fill="hold">
                                          <p:stCondLst>
                                            <p:cond delay="0"/>
                                          </p:stCondLst>
                                        </p:cTn>
                                        <p:tgtEl>
                                          <p:spTgt spid="120"/>
                                        </p:tgtEl>
                                        <p:attrNameLst>
                                          <p:attrName>style.visibility</p:attrName>
                                        </p:attrNameLst>
                                      </p:cBhvr>
                                      <p:to>
                                        <p:strVal val="visible"/>
                                      </p:to>
                                    </p:set>
                                    <p:animEffect transition="in" filter="fade">
                                      <p:cBhvr>
                                        <p:cTn id="185" dur="500"/>
                                        <p:tgtEl>
                                          <p:spTgt spid="120"/>
                                        </p:tgtEl>
                                      </p:cBhvr>
                                    </p:animEffect>
                                    <p:anim calcmode="lin" valueType="num">
                                      <p:cBhvr>
                                        <p:cTn id="186" dur="500" fill="hold"/>
                                        <p:tgtEl>
                                          <p:spTgt spid="120"/>
                                        </p:tgtEl>
                                        <p:attrNameLst>
                                          <p:attrName>ppt_x</p:attrName>
                                        </p:attrNameLst>
                                      </p:cBhvr>
                                      <p:tavLst>
                                        <p:tav tm="0">
                                          <p:val>
                                            <p:strVal val="#ppt_x"/>
                                          </p:val>
                                        </p:tav>
                                        <p:tav tm="100000">
                                          <p:val>
                                            <p:strVal val="#ppt_x"/>
                                          </p:val>
                                        </p:tav>
                                      </p:tavLst>
                                    </p:anim>
                                    <p:anim calcmode="lin" valueType="num">
                                      <p:cBhvr>
                                        <p:cTn id="187" dur="500" fill="hold"/>
                                        <p:tgtEl>
                                          <p:spTgt spid="1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68" grpId="0"/>
      <p:bldP spid="102" grpId="0"/>
      <p:bldP spid="103" grpId="0"/>
      <p:bldP spid="104" grpId="0"/>
      <p:bldP spid="105" grpId="0"/>
      <p:bldP spid="106" grpId="0"/>
      <p:bldP spid="107" grpId="0"/>
      <p:bldP spid="108" grpId="0"/>
      <p:bldP spid="109" grpId="0"/>
      <p:bldP spid="110" grpId="0"/>
      <p:bldP spid="111" grpId="0"/>
      <p:bldP spid="112" grpId="0"/>
      <p:bldP spid="7169" grpId="0"/>
      <p:bldP spid="114" grpId="0"/>
      <p:bldP spid="115" grpId="0"/>
      <p:bldP spid="116" grpId="0"/>
      <p:bldP spid="7170" grpId="0"/>
      <p:bldP spid="72" grpId="0"/>
      <p:bldP spid="99" grpId="0"/>
      <p:bldP spid="100" grpId="0"/>
      <p:bldP spid="101" grpId="0"/>
      <p:bldP spid="113" grpId="0"/>
      <p:bldP spid="6" grpId="0"/>
      <p:bldP spid="118" grpId="0"/>
      <p:bldP spid="119" grpId="0"/>
      <p:bldP spid="120"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Köşeleri Yuvarlatılmış 3">
            <a:extLst>
              <a:ext uri="{FF2B5EF4-FFF2-40B4-BE49-F238E27FC236}">
                <a16:creationId xmlns:a16="http://schemas.microsoft.com/office/drawing/2014/main" id="{C2BBCC37-9BC5-2933-42F3-41F8283FAACA}"/>
              </a:ext>
            </a:extLst>
          </p:cNvPr>
          <p:cNvSpPr/>
          <p:nvPr/>
        </p:nvSpPr>
        <p:spPr>
          <a:xfrm>
            <a:off x="395537" y="681663"/>
            <a:ext cx="7776864" cy="80312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Altbilgi Yer Tutucusu 2"/>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181</a:t>
            </a:fld>
            <a:endParaRPr lang="tr-TR"/>
          </a:p>
        </p:txBody>
      </p:sp>
      <p:sp>
        <p:nvSpPr>
          <p:cNvPr id="7" name="Dikdörtgen 6"/>
          <p:cNvSpPr/>
          <p:nvPr/>
        </p:nvSpPr>
        <p:spPr>
          <a:xfrm>
            <a:off x="498560" y="761699"/>
            <a:ext cx="7673840" cy="646331"/>
          </a:xfrm>
          <a:prstGeom prst="rect">
            <a:avLst/>
          </a:prstGeom>
        </p:spPr>
        <p:txBody>
          <a:bodyPr wrap="square">
            <a:spAutoFit/>
          </a:bodyPr>
          <a:lstStyle/>
          <a:p>
            <a:r>
              <a:rPr lang="tr-TR" b="1" dirty="0">
                <a:solidFill>
                  <a:srgbClr val="C00000"/>
                </a:solidFill>
              </a:rPr>
              <a:t>ÇKE için Denge Şartı: </a:t>
            </a:r>
            <a:r>
              <a:rPr lang="tr-TR" dirty="0">
                <a:solidFill>
                  <a:srgbClr val="C00000"/>
                </a:solidFill>
              </a:rPr>
              <a:t>Etki eden kuvvetler, etkime noktalarını birleştiren doğrultu üzerinde, eşit şiddette ve zıt yönde olmalıdır. </a:t>
            </a:r>
          </a:p>
        </p:txBody>
      </p:sp>
      <p:sp>
        <p:nvSpPr>
          <p:cNvPr id="8" name="Dikdörtgen 7"/>
          <p:cNvSpPr/>
          <p:nvPr/>
        </p:nvSpPr>
        <p:spPr>
          <a:xfrm>
            <a:off x="474400" y="1628800"/>
            <a:ext cx="7858947" cy="1200329"/>
          </a:xfrm>
          <a:prstGeom prst="rect">
            <a:avLst/>
          </a:prstGeom>
        </p:spPr>
        <p:txBody>
          <a:bodyPr wrap="square">
            <a:spAutoFit/>
          </a:bodyPr>
          <a:lstStyle/>
          <a:p>
            <a:r>
              <a:rPr lang="tr-TR" b="1" dirty="0"/>
              <a:t>ÇKE de kuvvetleri yönü:</a:t>
            </a:r>
          </a:p>
          <a:p>
            <a:r>
              <a:rPr lang="tr-TR" dirty="0"/>
              <a:t>Yukarıdaki şart sağlanacak şekilde, </a:t>
            </a:r>
            <a:r>
              <a:rPr lang="tr-TR" b="1" dirty="0"/>
              <a:t>kuvvetlerin yönü  </a:t>
            </a:r>
            <a:r>
              <a:rPr lang="tr-TR" dirty="0"/>
              <a:t>birbirlerine doğru (d şıkkı) ya da dışa doğru (e şıkkı) yerleştirilirler. Ancak hesaplamalar sonucu işareti negatif çıkarsa, seçtiğimiz yönün tersineymiş denir.</a:t>
            </a:r>
          </a:p>
        </p:txBody>
      </p:sp>
      <p:sp>
        <p:nvSpPr>
          <p:cNvPr id="13" name="Metin kutusu 12"/>
          <p:cNvSpPr txBox="1"/>
          <p:nvPr/>
        </p:nvSpPr>
        <p:spPr>
          <a:xfrm>
            <a:off x="498560" y="404664"/>
            <a:ext cx="8361055" cy="276999"/>
          </a:xfrm>
          <a:prstGeom prst="rect">
            <a:avLst/>
          </a:prstGeom>
          <a:solidFill>
            <a:schemeClr val="bg1"/>
          </a:solidFill>
        </p:spPr>
        <p:txBody>
          <a:bodyPr wrap="square" rtlCol="0">
            <a:spAutoFit/>
          </a:bodyPr>
          <a:lstStyle/>
          <a:p>
            <a:r>
              <a:rPr lang="tr-TR" sz="1200" i="1" dirty="0"/>
              <a:t>Denge ancak d ve e şıklarında sağlanır. O halde çift kuvvet elemanlarının dengede olmasının tek şartı vardır:</a:t>
            </a:r>
          </a:p>
        </p:txBody>
      </p:sp>
      <p:sp>
        <p:nvSpPr>
          <p:cNvPr id="14" name="Metin kutusu 13"/>
          <p:cNvSpPr txBox="1"/>
          <p:nvPr/>
        </p:nvSpPr>
        <p:spPr>
          <a:xfrm>
            <a:off x="474400" y="3701931"/>
            <a:ext cx="7829424" cy="1708160"/>
          </a:xfrm>
          <a:prstGeom prst="rect">
            <a:avLst/>
          </a:prstGeom>
          <a:noFill/>
        </p:spPr>
        <p:txBody>
          <a:bodyPr wrap="square" rtlCol="0">
            <a:spAutoFit/>
          </a:bodyPr>
          <a:lstStyle/>
          <a:p>
            <a:pPr marL="342900" indent="-342900" algn="just">
              <a:lnSpc>
                <a:spcPct val="150000"/>
              </a:lnSpc>
              <a:buFont typeface="+mj-lt"/>
              <a:buAutoNum type="arabicPeriod"/>
            </a:pPr>
            <a:r>
              <a:rPr lang="tr-TR" sz="1400" i="1" dirty="0"/>
              <a:t>Sistemdeki </a:t>
            </a:r>
            <a:r>
              <a:rPr lang="tr-TR" sz="1400" i="1" dirty="0" err="1"/>
              <a:t>ÇKE’leri</a:t>
            </a:r>
            <a:r>
              <a:rPr lang="tr-TR" sz="1400" i="1" dirty="0"/>
              <a:t> öncelikle görmeye çalışın.</a:t>
            </a:r>
          </a:p>
          <a:p>
            <a:pPr marL="342900" indent="-342900" algn="just">
              <a:lnSpc>
                <a:spcPct val="150000"/>
              </a:lnSpc>
              <a:buFont typeface="+mj-lt"/>
              <a:buAutoNum type="arabicPeriod"/>
            </a:pPr>
            <a:r>
              <a:rPr lang="tr-TR" sz="1400" i="1" dirty="0"/>
              <a:t>Çift kuvvet elemanlarında, etki eden kuvvetlerin etkime noktalarını birleştiren doğrultu üzerinde, eşit şiddette ve zıt yönde olduğunu, (aksi halde dengede olamayacağını),</a:t>
            </a:r>
          </a:p>
          <a:p>
            <a:pPr marL="342900" indent="-342900" algn="just">
              <a:lnSpc>
                <a:spcPct val="150000"/>
              </a:lnSpc>
              <a:buFont typeface="+mj-lt"/>
              <a:buAutoNum type="arabicPeriod"/>
            </a:pPr>
            <a:r>
              <a:rPr lang="tr-TR" sz="1400" i="1" dirty="0"/>
              <a:t>Bir kuvvet bir noktaya yerleştirilirken ilk kez keyfi yönde,  2nci kez yerleştirilirken aynı noktada, ilkine göre zıt yönde yerleştirildiğini mutlaka fark edin.</a:t>
            </a:r>
          </a:p>
        </p:txBody>
      </p:sp>
      <p:sp>
        <p:nvSpPr>
          <p:cNvPr id="15" name="Dikdörtgen 14"/>
          <p:cNvSpPr/>
          <p:nvPr/>
        </p:nvSpPr>
        <p:spPr>
          <a:xfrm>
            <a:off x="474400" y="3140968"/>
            <a:ext cx="6647782" cy="369332"/>
          </a:xfrm>
          <a:prstGeom prst="rect">
            <a:avLst/>
          </a:prstGeom>
        </p:spPr>
        <p:txBody>
          <a:bodyPr wrap="none">
            <a:spAutoFit/>
          </a:bodyPr>
          <a:lstStyle/>
          <a:p>
            <a:r>
              <a:rPr lang="tr-TR" dirty="0"/>
              <a:t>Sonraki sayfada gösterilen SCD örneklerinde şu noktalara dikkat edin:</a:t>
            </a:r>
          </a:p>
        </p:txBody>
      </p:sp>
      <p:sp>
        <p:nvSpPr>
          <p:cNvPr id="10" name="Metin kutusu 9"/>
          <p:cNvSpPr txBox="1"/>
          <p:nvPr/>
        </p:nvSpPr>
        <p:spPr>
          <a:xfrm>
            <a:off x="0" y="4808"/>
            <a:ext cx="3801989" cy="261610"/>
          </a:xfrm>
          <a:prstGeom prst="rect">
            <a:avLst/>
          </a:prstGeom>
          <a:noFill/>
        </p:spPr>
        <p:txBody>
          <a:bodyPr wrap="square" rtlCol="0">
            <a:spAutoFit/>
          </a:bodyPr>
          <a:lstStyle/>
          <a:p>
            <a:r>
              <a:rPr lang="tr-TR" sz="1100" i="1" dirty="0">
                <a:solidFill>
                  <a:schemeClr val="bg1">
                    <a:lumMod val="65000"/>
                  </a:schemeClr>
                </a:solidFill>
              </a:rPr>
              <a:t>4-  ÇERÇEVELER VE BASİT MAKİNALAR</a:t>
            </a:r>
          </a:p>
        </p:txBody>
      </p:sp>
    </p:spTree>
    <p:extLst>
      <p:ext uri="{BB962C8B-B14F-4D97-AF65-F5344CB8AC3E}">
        <p14:creationId xmlns:p14="http://schemas.microsoft.com/office/powerpoint/2010/main" val="2412155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left)">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left)">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left)">
                                      <p:cBhvr>
                                        <p:cTn id="40" dur="500"/>
                                        <p:tgtEl>
                                          <p:spTgt spid="1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xEl>
                                              <p:pRg st="2" end="2"/>
                                            </p:txEl>
                                          </p:spTgt>
                                        </p:tgtEl>
                                        <p:attrNameLst>
                                          <p:attrName>style.visibility</p:attrName>
                                        </p:attrNameLst>
                                      </p:cBhvr>
                                      <p:to>
                                        <p:strVal val="visible"/>
                                      </p:to>
                                    </p:set>
                                    <p:animEffect transition="in" filter="wipe(left)">
                                      <p:cBhvr>
                                        <p:cTn id="45"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3" grpId="0" animBg="1"/>
      <p:bldP spid="15"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182</a:t>
            </a:fld>
            <a:endParaRPr lang="tr-TR"/>
          </a:p>
        </p:txBody>
      </p:sp>
      <p:pic>
        <p:nvPicPr>
          <p:cNvPr id="22" name="Resim 21"/>
          <p:cNvPicPr>
            <a:picLocks noChangeAspect="1"/>
          </p:cNvPicPr>
          <p:nvPr/>
        </p:nvPicPr>
        <p:blipFill>
          <a:blip r:embed="rId2"/>
          <a:stretch>
            <a:fillRect/>
          </a:stretch>
        </p:blipFill>
        <p:spPr>
          <a:xfrm>
            <a:off x="7142435" y="3381843"/>
            <a:ext cx="1400175" cy="1314450"/>
          </a:xfrm>
          <a:prstGeom prst="rect">
            <a:avLst/>
          </a:prstGeom>
        </p:spPr>
      </p:pic>
      <p:pic>
        <p:nvPicPr>
          <p:cNvPr id="24" name="Resim 23"/>
          <p:cNvPicPr>
            <a:picLocks noChangeAspect="1"/>
          </p:cNvPicPr>
          <p:nvPr/>
        </p:nvPicPr>
        <p:blipFill>
          <a:blip r:embed="rId3"/>
          <a:stretch>
            <a:fillRect/>
          </a:stretch>
        </p:blipFill>
        <p:spPr>
          <a:xfrm>
            <a:off x="2819245" y="3373119"/>
            <a:ext cx="2161671" cy="1236511"/>
          </a:xfrm>
          <a:prstGeom prst="rect">
            <a:avLst/>
          </a:prstGeom>
        </p:spPr>
      </p:pic>
      <p:pic>
        <p:nvPicPr>
          <p:cNvPr id="23" name="Resim 22"/>
          <p:cNvPicPr>
            <a:picLocks noChangeAspect="1"/>
          </p:cNvPicPr>
          <p:nvPr/>
        </p:nvPicPr>
        <p:blipFill>
          <a:blip r:embed="rId4"/>
          <a:stretch>
            <a:fillRect/>
          </a:stretch>
        </p:blipFill>
        <p:spPr>
          <a:xfrm>
            <a:off x="5370976" y="2813746"/>
            <a:ext cx="1704975" cy="2571750"/>
          </a:xfrm>
          <a:prstGeom prst="rect">
            <a:avLst/>
          </a:prstGeom>
        </p:spPr>
      </p:pic>
      <p:sp>
        <p:nvSpPr>
          <p:cNvPr id="27" name="Metin kutusu 26"/>
          <p:cNvSpPr txBox="1"/>
          <p:nvPr/>
        </p:nvSpPr>
        <p:spPr>
          <a:xfrm>
            <a:off x="0" y="4808"/>
            <a:ext cx="3801989" cy="261610"/>
          </a:xfrm>
          <a:prstGeom prst="rect">
            <a:avLst/>
          </a:prstGeom>
          <a:noFill/>
        </p:spPr>
        <p:txBody>
          <a:bodyPr wrap="square" rtlCol="0">
            <a:spAutoFit/>
          </a:bodyPr>
          <a:lstStyle/>
          <a:p>
            <a:r>
              <a:rPr lang="tr-TR" sz="1100" i="1" dirty="0">
                <a:solidFill>
                  <a:schemeClr val="bg1">
                    <a:lumMod val="65000"/>
                  </a:schemeClr>
                </a:solidFill>
              </a:rPr>
              <a:t>4-  ÇERÇEVELER VE BASİT MAKİNALAR</a:t>
            </a:r>
          </a:p>
        </p:txBody>
      </p:sp>
      <p:grpSp>
        <p:nvGrpSpPr>
          <p:cNvPr id="58" name="Grup 57"/>
          <p:cNvGrpSpPr/>
          <p:nvPr/>
        </p:nvGrpSpPr>
        <p:grpSpPr>
          <a:xfrm>
            <a:off x="1862264" y="4620552"/>
            <a:ext cx="1377151" cy="949852"/>
            <a:chOff x="7042645" y="5001625"/>
            <a:chExt cx="1691362" cy="1141592"/>
          </a:xfrm>
        </p:grpSpPr>
        <p:pic>
          <p:nvPicPr>
            <p:cNvPr id="40" name="Resim 39"/>
            <p:cNvPicPr>
              <a:picLocks noChangeAspect="1"/>
            </p:cNvPicPr>
            <p:nvPr/>
          </p:nvPicPr>
          <p:blipFill>
            <a:blip r:embed="rId5"/>
            <a:stretch>
              <a:fillRect/>
            </a:stretch>
          </p:blipFill>
          <p:spPr>
            <a:xfrm>
              <a:off x="7648826" y="5163744"/>
              <a:ext cx="658688" cy="628748"/>
            </a:xfrm>
            <a:prstGeom prst="rect">
              <a:avLst/>
            </a:prstGeom>
          </p:spPr>
        </p:pic>
        <p:cxnSp>
          <p:nvCxnSpPr>
            <p:cNvPr id="43" name="Düz Ok Bağlayıcısı 42"/>
            <p:cNvCxnSpPr/>
            <p:nvPr/>
          </p:nvCxnSpPr>
          <p:spPr>
            <a:xfrm flipH="1" flipV="1">
              <a:off x="7423016" y="5068436"/>
              <a:ext cx="266176" cy="1769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Düz Ok Bağlayıcısı 45"/>
            <p:cNvCxnSpPr/>
            <p:nvPr/>
          </p:nvCxnSpPr>
          <p:spPr>
            <a:xfrm>
              <a:off x="8275237" y="5628659"/>
              <a:ext cx="331131" cy="2287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3" name="Metin kutusu 52"/>
            <p:cNvSpPr txBox="1"/>
            <p:nvPr/>
          </p:nvSpPr>
          <p:spPr>
            <a:xfrm>
              <a:off x="7042645" y="5001625"/>
              <a:ext cx="453970" cy="369332"/>
            </a:xfrm>
            <a:prstGeom prst="rect">
              <a:avLst/>
            </a:prstGeom>
            <a:noFill/>
          </p:spPr>
          <p:txBody>
            <a:bodyPr wrap="none" rtlCol="0">
              <a:spAutoFit/>
            </a:bodyPr>
            <a:lstStyle/>
            <a:p>
              <a:r>
                <a:rPr lang="tr-TR" b="1" i="1" dirty="0"/>
                <a:t>F</a:t>
              </a:r>
              <a:r>
                <a:rPr lang="tr-TR" i="1" baseline="-25000" dirty="0"/>
                <a:t>CB</a:t>
              </a:r>
            </a:p>
          </p:txBody>
        </p:sp>
        <p:sp>
          <p:nvSpPr>
            <p:cNvPr id="54" name="Metin kutusu 53"/>
            <p:cNvSpPr txBox="1"/>
            <p:nvPr/>
          </p:nvSpPr>
          <p:spPr>
            <a:xfrm>
              <a:off x="8280037" y="5773885"/>
              <a:ext cx="453970" cy="369332"/>
            </a:xfrm>
            <a:prstGeom prst="rect">
              <a:avLst/>
            </a:prstGeom>
            <a:noFill/>
          </p:spPr>
          <p:txBody>
            <a:bodyPr wrap="none" rtlCol="0">
              <a:spAutoFit/>
            </a:bodyPr>
            <a:lstStyle/>
            <a:p>
              <a:r>
                <a:rPr lang="tr-TR" b="1" i="1" dirty="0"/>
                <a:t>F</a:t>
              </a:r>
              <a:r>
                <a:rPr lang="tr-TR" i="1" baseline="-25000" dirty="0"/>
                <a:t>CB</a:t>
              </a:r>
            </a:p>
          </p:txBody>
        </p:sp>
      </p:grpSp>
      <p:grpSp>
        <p:nvGrpSpPr>
          <p:cNvPr id="71" name="Grup 70"/>
          <p:cNvGrpSpPr/>
          <p:nvPr/>
        </p:nvGrpSpPr>
        <p:grpSpPr>
          <a:xfrm>
            <a:off x="658862" y="2636654"/>
            <a:ext cx="813342" cy="2900269"/>
            <a:chOff x="2924567" y="2639239"/>
            <a:chExt cx="646981" cy="2900269"/>
          </a:xfrm>
        </p:grpSpPr>
        <p:pic>
          <p:nvPicPr>
            <p:cNvPr id="57" name="Resim 56"/>
            <p:cNvPicPr>
              <a:picLocks noChangeAspect="1"/>
            </p:cNvPicPr>
            <p:nvPr/>
          </p:nvPicPr>
          <p:blipFill>
            <a:blip r:embed="rId6"/>
            <a:stretch>
              <a:fillRect/>
            </a:stretch>
          </p:blipFill>
          <p:spPr>
            <a:xfrm>
              <a:off x="3102433" y="3436113"/>
              <a:ext cx="276225" cy="1457325"/>
            </a:xfrm>
            <a:prstGeom prst="rect">
              <a:avLst/>
            </a:prstGeom>
          </p:spPr>
        </p:pic>
        <p:cxnSp>
          <p:nvCxnSpPr>
            <p:cNvPr id="65" name="Düz Ok Bağlayıcısı 64"/>
            <p:cNvCxnSpPr/>
            <p:nvPr/>
          </p:nvCxnSpPr>
          <p:spPr>
            <a:xfrm flipH="1" flipV="1">
              <a:off x="3122386" y="2964192"/>
              <a:ext cx="34788" cy="4523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Düz Ok Bağlayıcısı 66"/>
            <p:cNvCxnSpPr/>
            <p:nvPr/>
          </p:nvCxnSpPr>
          <p:spPr>
            <a:xfrm>
              <a:off x="3323229" y="4840760"/>
              <a:ext cx="66051" cy="5158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9" name="Metin kutusu 68"/>
            <p:cNvSpPr txBox="1"/>
            <p:nvPr/>
          </p:nvSpPr>
          <p:spPr>
            <a:xfrm>
              <a:off x="2924567" y="2639239"/>
              <a:ext cx="449162" cy="369332"/>
            </a:xfrm>
            <a:prstGeom prst="rect">
              <a:avLst/>
            </a:prstGeom>
            <a:noFill/>
          </p:spPr>
          <p:txBody>
            <a:bodyPr wrap="none" rtlCol="0">
              <a:spAutoFit/>
            </a:bodyPr>
            <a:lstStyle/>
            <a:p>
              <a:r>
                <a:rPr lang="tr-TR" b="1" i="1" dirty="0"/>
                <a:t>F</a:t>
              </a:r>
              <a:r>
                <a:rPr lang="tr-TR" i="1" baseline="-25000" dirty="0"/>
                <a:t>BE</a:t>
              </a:r>
            </a:p>
          </p:txBody>
        </p:sp>
        <p:sp>
          <p:nvSpPr>
            <p:cNvPr id="70" name="Metin kutusu 69"/>
            <p:cNvSpPr txBox="1"/>
            <p:nvPr/>
          </p:nvSpPr>
          <p:spPr>
            <a:xfrm>
              <a:off x="3122386" y="5170176"/>
              <a:ext cx="449162" cy="369332"/>
            </a:xfrm>
            <a:prstGeom prst="rect">
              <a:avLst/>
            </a:prstGeom>
            <a:noFill/>
          </p:spPr>
          <p:txBody>
            <a:bodyPr wrap="none" rtlCol="0">
              <a:spAutoFit/>
            </a:bodyPr>
            <a:lstStyle/>
            <a:p>
              <a:r>
                <a:rPr lang="tr-TR" b="1" i="1" dirty="0"/>
                <a:t>F</a:t>
              </a:r>
              <a:r>
                <a:rPr lang="tr-TR" i="1" baseline="-25000" dirty="0"/>
                <a:t>BE</a:t>
              </a:r>
            </a:p>
          </p:txBody>
        </p:sp>
      </p:grpSp>
      <p:sp>
        <p:nvSpPr>
          <p:cNvPr id="72" name="Metin kutusu 71"/>
          <p:cNvSpPr txBox="1"/>
          <p:nvPr/>
        </p:nvSpPr>
        <p:spPr>
          <a:xfrm>
            <a:off x="1301509" y="5924341"/>
            <a:ext cx="3068212" cy="338554"/>
          </a:xfrm>
          <a:prstGeom prst="rect">
            <a:avLst/>
          </a:prstGeom>
          <a:noFill/>
        </p:spPr>
        <p:txBody>
          <a:bodyPr wrap="none" rtlCol="0">
            <a:spAutoFit/>
          </a:bodyPr>
          <a:lstStyle/>
          <a:p>
            <a:r>
              <a:rPr lang="tr-TR" sz="1600" dirty="0"/>
              <a:t>Çift Kuvvet Elemanlarının SCD </a:t>
            </a:r>
            <a:r>
              <a:rPr lang="tr-TR" sz="1600" dirty="0" err="1"/>
              <a:t>leri</a:t>
            </a:r>
            <a:endParaRPr lang="tr-TR" sz="1600" dirty="0"/>
          </a:p>
        </p:txBody>
      </p:sp>
      <p:sp>
        <p:nvSpPr>
          <p:cNvPr id="73" name="Sağ Ayraç 72"/>
          <p:cNvSpPr/>
          <p:nvPr/>
        </p:nvSpPr>
        <p:spPr>
          <a:xfrm rot="5400000">
            <a:off x="2767129" y="3663981"/>
            <a:ext cx="102134" cy="4325439"/>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4" name="Sağ Ayraç 73"/>
          <p:cNvSpPr/>
          <p:nvPr/>
        </p:nvSpPr>
        <p:spPr>
          <a:xfrm rot="5400000">
            <a:off x="6967997" y="4199849"/>
            <a:ext cx="215907" cy="3203650"/>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5" name="Metin kutusu 74"/>
          <p:cNvSpPr txBox="1"/>
          <p:nvPr/>
        </p:nvSpPr>
        <p:spPr>
          <a:xfrm>
            <a:off x="5910573" y="5914546"/>
            <a:ext cx="2353401" cy="338554"/>
          </a:xfrm>
          <a:prstGeom prst="rect">
            <a:avLst/>
          </a:prstGeom>
          <a:noFill/>
        </p:spPr>
        <p:txBody>
          <a:bodyPr wrap="none" rtlCol="0">
            <a:spAutoFit/>
          </a:bodyPr>
          <a:lstStyle/>
          <a:p>
            <a:r>
              <a:rPr lang="tr-TR" sz="1600" dirty="0"/>
              <a:t>Diğer Elemanların SCD </a:t>
            </a:r>
            <a:r>
              <a:rPr lang="tr-TR" sz="1600" dirty="0" err="1"/>
              <a:t>leri</a:t>
            </a:r>
            <a:endParaRPr lang="tr-TR" sz="1600" dirty="0"/>
          </a:p>
        </p:txBody>
      </p:sp>
      <p:sp>
        <p:nvSpPr>
          <p:cNvPr id="76" name="Metin kutusu 75"/>
          <p:cNvSpPr txBox="1"/>
          <p:nvPr/>
        </p:nvSpPr>
        <p:spPr>
          <a:xfrm>
            <a:off x="4486407" y="3781798"/>
            <a:ext cx="314510" cy="307777"/>
          </a:xfrm>
          <a:prstGeom prst="rect">
            <a:avLst/>
          </a:prstGeom>
          <a:noFill/>
        </p:spPr>
        <p:txBody>
          <a:bodyPr wrap="none" rtlCol="0">
            <a:spAutoFit/>
          </a:bodyPr>
          <a:lstStyle/>
          <a:p>
            <a:r>
              <a:rPr lang="tr-TR" sz="1400" i="1" dirty="0">
                <a:latin typeface="Times New Roman" panose="02020603050405020304" pitchFamily="18" charset="0"/>
                <a:cs typeface="Times New Roman" panose="02020603050405020304" pitchFamily="18" charset="0"/>
              </a:rPr>
              <a:t>H</a:t>
            </a:r>
          </a:p>
        </p:txBody>
      </p:sp>
      <p:sp>
        <p:nvSpPr>
          <p:cNvPr id="77" name="Metin kutusu 76"/>
          <p:cNvSpPr txBox="1"/>
          <p:nvPr/>
        </p:nvSpPr>
        <p:spPr>
          <a:xfrm>
            <a:off x="2630575" y="5132367"/>
            <a:ext cx="293670" cy="307777"/>
          </a:xfrm>
          <a:prstGeom prst="rect">
            <a:avLst/>
          </a:prstGeom>
          <a:noFill/>
        </p:spPr>
        <p:txBody>
          <a:bodyPr wrap="none" rtlCol="0">
            <a:spAutoFit/>
          </a:bodyPr>
          <a:lstStyle/>
          <a:p>
            <a:r>
              <a:rPr lang="tr-TR" sz="1400" i="1" dirty="0">
                <a:latin typeface="Times New Roman" panose="02020603050405020304" pitchFamily="18" charset="0"/>
                <a:cs typeface="Times New Roman" panose="02020603050405020304" pitchFamily="18" charset="0"/>
              </a:rPr>
              <a:t>B</a:t>
            </a:r>
          </a:p>
        </p:txBody>
      </p:sp>
      <p:sp>
        <p:nvSpPr>
          <p:cNvPr id="78" name="Metin kutusu 77"/>
          <p:cNvSpPr txBox="1"/>
          <p:nvPr/>
        </p:nvSpPr>
        <p:spPr>
          <a:xfrm>
            <a:off x="2151588" y="4874689"/>
            <a:ext cx="304892" cy="307777"/>
          </a:xfrm>
          <a:prstGeom prst="rect">
            <a:avLst/>
          </a:prstGeom>
          <a:noFill/>
        </p:spPr>
        <p:txBody>
          <a:bodyPr wrap="none" rtlCol="0">
            <a:spAutoFit/>
          </a:bodyPr>
          <a:lstStyle/>
          <a:p>
            <a:r>
              <a:rPr lang="tr-TR" sz="1400" i="1" dirty="0">
                <a:latin typeface="Times New Roman" panose="02020603050405020304" pitchFamily="18" charset="0"/>
                <a:cs typeface="Times New Roman" panose="02020603050405020304" pitchFamily="18" charset="0"/>
              </a:rPr>
              <a:t>C</a:t>
            </a:r>
          </a:p>
        </p:txBody>
      </p:sp>
      <p:grpSp>
        <p:nvGrpSpPr>
          <p:cNvPr id="85" name="Grup 84"/>
          <p:cNvGrpSpPr/>
          <p:nvPr/>
        </p:nvGrpSpPr>
        <p:grpSpPr>
          <a:xfrm>
            <a:off x="1687702" y="2886494"/>
            <a:ext cx="1200150" cy="1295400"/>
            <a:chOff x="3258988" y="2373484"/>
            <a:chExt cx="1200150" cy="1295400"/>
          </a:xfrm>
        </p:grpSpPr>
        <p:pic>
          <p:nvPicPr>
            <p:cNvPr id="59" name="Resim 58"/>
            <p:cNvPicPr>
              <a:picLocks noChangeAspect="1"/>
            </p:cNvPicPr>
            <p:nvPr/>
          </p:nvPicPr>
          <p:blipFill>
            <a:blip r:embed="rId7"/>
            <a:stretch>
              <a:fillRect/>
            </a:stretch>
          </p:blipFill>
          <p:spPr>
            <a:xfrm>
              <a:off x="3258988" y="2373484"/>
              <a:ext cx="1200150" cy="1295400"/>
            </a:xfrm>
            <a:prstGeom prst="rect">
              <a:avLst/>
            </a:prstGeom>
          </p:spPr>
        </p:pic>
        <p:sp>
          <p:nvSpPr>
            <p:cNvPr id="79" name="Metin kutusu 78"/>
            <p:cNvSpPr txBox="1"/>
            <p:nvPr/>
          </p:nvSpPr>
          <p:spPr>
            <a:xfrm>
              <a:off x="3807519" y="3263028"/>
              <a:ext cx="304892" cy="307777"/>
            </a:xfrm>
            <a:prstGeom prst="rect">
              <a:avLst/>
            </a:prstGeom>
            <a:noFill/>
          </p:spPr>
          <p:txBody>
            <a:bodyPr wrap="none" rtlCol="0">
              <a:spAutoFit/>
            </a:bodyPr>
            <a:lstStyle/>
            <a:p>
              <a:r>
                <a:rPr lang="tr-TR" sz="1400" i="1" dirty="0">
                  <a:latin typeface="Times New Roman" panose="02020603050405020304" pitchFamily="18" charset="0"/>
                  <a:cs typeface="Times New Roman" panose="02020603050405020304" pitchFamily="18" charset="0"/>
                </a:rPr>
                <a:t>A</a:t>
              </a:r>
            </a:p>
          </p:txBody>
        </p:sp>
        <p:sp>
          <p:nvSpPr>
            <p:cNvPr id="80" name="Metin kutusu 79"/>
            <p:cNvSpPr txBox="1"/>
            <p:nvPr/>
          </p:nvSpPr>
          <p:spPr>
            <a:xfrm>
              <a:off x="4102009" y="2843638"/>
              <a:ext cx="304892" cy="307777"/>
            </a:xfrm>
            <a:prstGeom prst="rect">
              <a:avLst/>
            </a:prstGeom>
            <a:noFill/>
          </p:spPr>
          <p:txBody>
            <a:bodyPr wrap="none" rtlCol="0">
              <a:spAutoFit/>
            </a:bodyPr>
            <a:lstStyle/>
            <a:p>
              <a:r>
                <a:rPr lang="tr-TR" sz="1400" i="1" dirty="0">
                  <a:latin typeface="Times New Roman" panose="02020603050405020304" pitchFamily="18" charset="0"/>
                  <a:cs typeface="Times New Roman" panose="02020603050405020304" pitchFamily="18" charset="0"/>
                </a:rPr>
                <a:t>B</a:t>
              </a:r>
            </a:p>
          </p:txBody>
        </p:sp>
      </p:grpSp>
      <p:sp>
        <p:nvSpPr>
          <p:cNvPr id="81" name="Metin kutusu 80"/>
          <p:cNvSpPr txBox="1"/>
          <p:nvPr/>
        </p:nvSpPr>
        <p:spPr>
          <a:xfrm>
            <a:off x="3630033" y="4388516"/>
            <a:ext cx="243978" cy="307777"/>
          </a:xfrm>
          <a:prstGeom prst="rect">
            <a:avLst/>
          </a:prstGeom>
          <a:noFill/>
        </p:spPr>
        <p:txBody>
          <a:bodyPr wrap="none" rtlCol="0">
            <a:spAutoFit/>
          </a:bodyPr>
          <a:lstStyle/>
          <a:p>
            <a:r>
              <a:rPr lang="tr-TR" sz="1400" i="1" dirty="0">
                <a:latin typeface="Times New Roman" panose="02020603050405020304" pitchFamily="18" charset="0"/>
                <a:cs typeface="Times New Roman" panose="02020603050405020304" pitchFamily="18" charset="0"/>
              </a:rPr>
              <a:t>I</a:t>
            </a:r>
          </a:p>
        </p:txBody>
      </p:sp>
      <p:sp>
        <p:nvSpPr>
          <p:cNvPr id="82" name="Metin kutusu 81"/>
          <p:cNvSpPr txBox="1"/>
          <p:nvPr/>
        </p:nvSpPr>
        <p:spPr>
          <a:xfrm>
            <a:off x="647520" y="3373864"/>
            <a:ext cx="293670" cy="307777"/>
          </a:xfrm>
          <a:prstGeom prst="rect">
            <a:avLst/>
          </a:prstGeom>
          <a:noFill/>
        </p:spPr>
        <p:txBody>
          <a:bodyPr wrap="none" rtlCol="0">
            <a:spAutoFit/>
          </a:bodyPr>
          <a:lstStyle/>
          <a:p>
            <a:r>
              <a:rPr lang="tr-TR" sz="1400" i="1" dirty="0">
                <a:latin typeface="Times New Roman" panose="02020603050405020304" pitchFamily="18" charset="0"/>
                <a:cs typeface="Times New Roman" panose="02020603050405020304" pitchFamily="18" charset="0"/>
              </a:rPr>
              <a:t>E</a:t>
            </a:r>
          </a:p>
        </p:txBody>
      </p:sp>
      <p:sp>
        <p:nvSpPr>
          <p:cNvPr id="83" name="Metin kutusu 82"/>
          <p:cNvSpPr txBox="1"/>
          <p:nvPr/>
        </p:nvSpPr>
        <p:spPr>
          <a:xfrm>
            <a:off x="795887" y="4696293"/>
            <a:ext cx="293670" cy="307777"/>
          </a:xfrm>
          <a:prstGeom prst="rect">
            <a:avLst/>
          </a:prstGeom>
          <a:noFill/>
        </p:spPr>
        <p:txBody>
          <a:bodyPr wrap="none" rtlCol="0">
            <a:spAutoFit/>
          </a:bodyPr>
          <a:lstStyle/>
          <a:p>
            <a:r>
              <a:rPr lang="tr-TR" sz="1400" i="1" dirty="0">
                <a:latin typeface="Times New Roman" panose="02020603050405020304" pitchFamily="18" charset="0"/>
                <a:cs typeface="Times New Roman" panose="02020603050405020304" pitchFamily="18" charset="0"/>
              </a:rPr>
              <a:t>B</a:t>
            </a:r>
          </a:p>
        </p:txBody>
      </p:sp>
      <p:sp>
        <p:nvSpPr>
          <p:cNvPr id="86" name="Metin kutusu 85"/>
          <p:cNvSpPr txBox="1"/>
          <p:nvPr/>
        </p:nvSpPr>
        <p:spPr>
          <a:xfrm>
            <a:off x="6462570" y="3541498"/>
            <a:ext cx="279244" cy="276999"/>
          </a:xfrm>
          <a:prstGeom prst="rect">
            <a:avLst/>
          </a:prstGeom>
          <a:noFill/>
        </p:spPr>
        <p:txBody>
          <a:bodyPr wrap="none" rtlCol="0">
            <a:spAutoFit/>
          </a:bodyPr>
          <a:lstStyle/>
          <a:p>
            <a:r>
              <a:rPr lang="tr-TR" sz="1200" i="1" dirty="0">
                <a:latin typeface="Times New Roman" panose="02020603050405020304" pitchFamily="18" charset="0"/>
                <a:cs typeface="Times New Roman" panose="02020603050405020304" pitchFamily="18" charset="0"/>
              </a:rPr>
              <a:t>E</a:t>
            </a:r>
          </a:p>
        </p:txBody>
      </p:sp>
      <p:sp>
        <p:nvSpPr>
          <p:cNvPr id="87" name="Metin kutusu 86"/>
          <p:cNvSpPr txBox="1"/>
          <p:nvPr/>
        </p:nvSpPr>
        <p:spPr>
          <a:xfrm>
            <a:off x="6148718" y="4310285"/>
            <a:ext cx="287258" cy="276999"/>
          </a:xfrm>
          <a:prstGeom prst="rect">
            <a:avLst/>
          </a:prstGeom>
          <a:noFill/>
        </p:spPr>
        <p:txBody>
          <a:bodyPr wrap="none" rtlCol="0">
            <a:spAutoFit/>
          </a:bodyPr>
          <a:lstStyle/>
          <a:p>
            <a:r>
              <a:rPr lang="tr-TR" sz="1200" i="1" dirty="0">
                <a:latin typeface="Times New Roman" panose="02020603050405020304" pitchFamily="18" charset="0"/>
                <a:cs typeface="Times New Roman" panose="02020603050405020304" pitchFamily="18" charset="0"/>
              </a:rPr>
              <a:t>C</a:t>
            </a:r>
          </a:p>
        </p:txBody>
      </p:sp>
      <p:sp>
        <p:nvSpPr>
          <p:cNvPr id="88" name="Metin kutusu 87"/>
          <p:cNvSpPr txBox="1"/>
          <p:nvPr/>
        </p:nvSpPr>
        <p:spPr>
          <a:xfrm>
            <a:off x="6292347" y="4650853"/>
            <a:ext cx="295274" cy="276999"/>
          </a:xfrm>
          <a:prstGeom prst="rect">
            <a:avLst/>
          </a:prstGeom>
          <a:noFill/>
        </p:spPr>
        <p:txBody>
          <a:bodyPr wrap="none" rtlCol="0">
            <a:spAutoFit/>
          </a:bodyPr>
          <a:lstStyle/>
          <a:p>
            <a:r>
              <a:rPr lang="tr-TR" sz="1200" i="1" dirty="0">
                <a:latin typeface="Times New Roman" panose="02020603050405020304" pitchFamily="18" charset="0"/>
                <a:cs typeface="Times New Roman" panose="02020603050405020304" pitchFamily="18" charset="0"/>
              </a:rPr>
              <a:t>D</a:t>
            </a:r>
          </a:p>
        </p:txBody>
      </p:sp>
      <p:sp>
        <p:nvSpPr>
          <p:cNvPr id="89" name="Metin kutusu 88"/>
          <p:cNvSpPr txBox="1"/>
          <p:nvPr/>
        </p:nvSpPr>
        <p:spPr>
          <a:xfrm>
            <a:off x="8100392" y="3975524"/>
            <a:ext cx="279244" cy="276999"/>
          </a:xfrm>
          <a:prstGeom prst="rect">
            <a:avLst/>
          </a:prstGeom>
          <a:noFill/>
        </p:spPr>
        <p:txBody>
          <a:bodyPr wrap="none" rtlCol="0">
            <a:spAutoFit/>
          </a:bodyPr>
          <a:lstStyle/>
          <a:p>
            <a:r>
              <a:rPr lang="tr-TR" sz="1200" i="1" dirty="0">
                <a:latin typeface="Times New Roman" panose="02020603050405020304" pitchFamily="18" charset="0"/>
                <a:cs typeface="Times New Roman" panose="02020603050405020304" pitchFamily="18" charset="0"/>
              </a:rPr>
              <a:t>A</a:t>
            </a:r>
          </a:p>
        </p:txBody>
      </p:sp>
      <p:sp>
        <p:nvSpPr>
          <p:cNvPr id="90" name="Metin kutusu 89"/>
          <p:cNvSpPr txBox="1"/>
          <p:nvPr/>
        </p:nvSpPr>
        <p:spPr>
          <a:xfrm>
            <a:off x="446355" y="596743"/>
            <a:ext cx="2372890" cy="338554"/>
          </a:xfrm>
          <a:prstGeom prst="rect">
            <a:avLst/>
          </a:prstGeom>
          <a:noFill/>
        </p:spPr>
        <p:txBody>
          <a:bodyPr wrap="square" rtlCol="0">
            <a:spAutoFit/>
          </a:bodyPr>
          <a:lstStyle/>
          <a:p>
            <a:r>
              <a:rPr lang="tr-TR" sz="1600" b="1" dirty="0">
                <a:solidFill>
                  <a:srgbClr val="C00000"/>
                </a:solidFill>
              </a:rPr>
              <a:t>Örnek 4.1 (SCD örneği)</a:t>
            </a:r>
          </a:p>
        </p:txBody>
      </p:sp>
      <p:pic>
        <p:nvPicPr>
          <p:cNvPr id="91" name="Resim 90"/>
          <p:cNvPicPr>
            <a:picLocks noChangeAspect="1"/>
          </p:cNvPicPr>
          <p:nvPr/>
        </p:nvPicPr>
        <p:blipFill>
          <a:blip r:embed="rId8"/>
          <a:stretch>
            <a:fillRect/>
          </a:stretch>
        </p:blipFill>
        <p:spPr>
          <a:xfrm>
            <a:off x="3652197" y="80733"/>
            <a:ext cx="1959792" cy="2978854"/>
          </a:xfrm>
          <a:prstGeom prst="rect">
            <a:avLst/>
          </a:prstGeom>
        </p:spPr>
      </p:pic>
    </p:spTree>
    <p:extLst>
      <p:ext uri="{BB962C8B-B14F-4D97-AF65-F5344CB8AC3E}">
        <p14:creationId xmlns:p14="http://schemas.microsoft.com/office/powerpoint/2010/main" val="1367854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Effect transition="in" filter="fade">
                                      <p:cBhvr>
                                        <p:cTn id="9" dur="500"/>
                                        <p:tgtEl>
                                          <p:spTgt spid="90"/>
                                        </p:tgtEl>
                                      </p:cBhvr>
                                    </p:animEffect>
                                  </p:childTnLst>
                                </p:cTn>
                              </p:par>
                              <p:par>
                                <p:cTn id="10" presetID="53" presetClass="entr" presetSubtype="16"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animEffect transition="in" filter="fade">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fltVal val="0"/>
                                          </p:val>
                                        </p:tav>
                                        <p:tav tm="100000">
                                          <p:val>
                                            <p:strVal val="#ppt_h"/>
                                          </p:val>
                                        </p:tav>
                                      </p:tavLst>
                                    </p:anim>
                                    <p:animEffect transition="in" filter="fade">
                                      <p:cBhvr>
                                        <p:cTn id="21" dur="500"/>
                                        <p:tgtEl>
                                          <p:spTgt spid="7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anim calcmode="lin" valueType="num">
                                      <p:cBhvr>
                                        <p:cTn id="24" dur="500" fill="hold"/>
                                        <p:tgtEl>
                                          <p:spTgt spid="82"/>
                                        </p:tgtEl>
                                        <p:attrNameLst>
                                          <p:attrName>ppt_w</p:attrName>
                                        </p:attrNameLst>
                                      </p:cBhvr>
                                      <p:tavLst>
                                        <p:tav tm="0">
                                          <p:val>
                                            <p:fltVal val="0"/>
                                          </p:val>
                                        </p:tav>
                                        <p:tav tm="100000">
                                          <p:val>
                                            <p:strVal val="#ppt_w"/>
                                          </p:val>
                                        </p:tav>
                                      </p:tavLst>
                                    </p:anim>
                                    <p:anim calcmode="lin" valueType="num">
                                      <p:cBhvr>
                                        <p:cTn id="25" dur="500" fill="hold"/>
                                        <p:tgtEl>
                                          <p:spTgt spid="82"/>
                                        </p:tgtEl>
                                        <p:attrNameLst>
                                          <p:attrName>ppt_h</p:attrName>
                                        </p:attrNameLst>
                                      </p:cBhvr>
                                      <p:tavLst>
                                        <p:tav tm="0">
                                          <p:val>
                                            <p:fltVal val="0"/>
                                          </p:val>
                                        </p:tav>
                                        <p:tav tm="100000">
                                          <p:val>
                                            <p:strVal val="#ppt_h"/>
                                          </p:val>
                                        </p:tav>
                                      </p:tavLst>
                                    </p:anim>
                                    <p:animEffect transition="in" filter="fade">
                                      <p:cBhvr>
                                        <p:cTn id="26" dur="500"/>
                                        <p:tgtEl>
                                          <p:spTgt spid="8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anim calcmode="lin" valueType="num">
                                      <p:cBhvr>
                                        <p:cTn id="29" dur="500" fill="hold"/>
                                        <p:tgtEl>
                                          <p:spTgt spid="83"/>
                                        </p:tgtEl>
                                        <p:attrNameLst>
                                          <p:attrName>ppt_w</p:attrName>
                                        </p:attrNameLst>
                                      </p:cBhvr>
                                      <p:tavLst>
                                        <p:tav tm="0">
                                          <p:val>
                                            <p:fltVal val="0"/>
                                          </p:val>
                                        </p:tav>
                                        <p:tav tm="100000">
                                          <p:val>
                                            <p:strVal val="#ppt_w"/>
                                          </p:val>
                                        </p:tav>
                                      </p:tavLst>
                                    </p:anim>
                                    <p:anim calcmode="lin" valueType="num">
                                      <p:cBhvr>
                                        <p:cTn id="30" dur="500" fill="hold"/>
                                        <p:tgtEl>
                                          <p:spTgt spid="83"/>
                                        </p:tgtEl>
                                        <p:attrNameLst>
                                          <p:attrName>ppt_h</p:attrName>
                                        </p:attrNameLst>
                                      </p:cBhvr>
                                      <p:tavLst>
                                        <p:tav tm="0">
                                          <p:val>
                                            <p:fltVal val="0"/>
                                          </p:val>
                                        </p:tav>
                                        <p:tav tm="100000">
                                          <p:val>
                                            <p:strVal val="#ppt_h"/>
                                          </p:val>
                                        </p:tav>
                                      </p:tavLst>
                                    </p:anim>
                                    <p:animEffect transition="in" filter="fade">
                                      <p:cBhvr>
                                        <p:cTn id="31" dur="500"/>
                                        <p:tgtEl>
                                          <p:spTgt spid="8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85"/>
                                        </p:tgtEl>
                                        <p:attrNameLst>
                                          <p:attrName>style.visibility</p:attrName>
                                        </p:attrNameLst>
                                      </p:cBhvr>
                                      <p:to>
                                        <p:strVal val="visible"/>
                                      </p:to>
                                    </p:set>
                                    <p:anim calcmode="lin" valueType="num">
                                      <p:cBhvr>
                                        <p:cTn id="36" dur="500" fill="hold"/>
                                        <p:tgtEl>
                                          <p:spTgt spid="85"/>
                                        </p:tgtEl>
                                        <p:attrNameLst>
                                          <p:attrName>ppt_w</p:attrName>
                                        </p:attrNameLst>
                                      </p:cBhvr>
                                      <p:tavLst>
                                        <p:tav tm="0">
                                          <p:val>
                                            <p:fltVal val="0"/>
                                          </p:val>
                                        </p:tav>
                                        <p:tav tm="100000">
                                          <p:val>
                                            <p:strVal val="#ppt_w"/>
                                          </p:val>
                                        </p:tav>
                                      </p:tavLst>
                                    </p:anim>
                                    <p:anim calcmode="lin" valueType="num">
                                      <p:cBhvr>
                                        <p:cTn id="37" dur="500" fill="hold"/>
                                        <p:tgtEl>
                                          <p:spTgt spid="85"/>
                                        </p:tgtEl>
                                        <p:attrNameLst>
                                          <p:attrName>ppt_h</p:attrName>
                                        </p:attrNameLst>
                                      </p:cBhvr>
                                      <p:tavLst>
                                        <p:tav tm="0">
                                          <p:val>
                                            <p:fltVal val="0"/>
                                          </p:val>
                                        </p:tav>
                                        <p:tav tm="100000">
                                          <p:val>
                                            <p:strVal val="#ppt_h"/>
                                          </p:val>
                                        </p:tav>
                                      </p:tavLst>
                                    </p:anim>
                                    <p:animEffect transition="in" filter="fade">
                                      <p:cBhvr>
                                        <p:cTn id="38" dur="500"/>
                                        <p:tgtEl>
                                          <p:spTgt spid="8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p:cTn id="43" dur="500" fill="hold"/>
                                        <p:tgtEl>
                                          <p:spTgt spid="78"/>
                                        </p:tgtEl>
                                        <p:attrNameLst>
                                          <p:attrName>ppt_w</p:attrName>
                                        </p:attrNameLst>
                                      </p:cBhvr>
                                      <p:tavLst>
                                        <p:tav tm="0">
                                          <p:val>
                                            <p:fltVal val="0"/>
                                          </p:val>
                                        </p:tav>
                                        <p:tav tm="100000">
                                          <p:val>
                                            <p:strVal val="#ppt_w"/>
                                          </p:val>
                                        </p:tav>
                                      </p:tavLst>
                                    </p:anim>
                                    <p:anim calcmode="lin" valueType="num">
                                      <p:cBhvr>
                                        <p:cTn id="44" dur="500" fill="hold"/>
                                        <p:tgtEl>
                                          <p:spTgt spid="78"/>
                                        </p:tgtEl>
                                        <p:attrNameLst>
                                          <p:attrName>ppt_h</p:attrName>
                                        </p:attrNameLst>
                                      </p:cBhvr>
                                      <p:tavLst>
                                        <p:tav tm="0">
                                          <p:val>
                                            <p:fltVal val="0"/>
                                          </p:val>
                                        </p:tav>
                                        <p:tav tm="100000">
                                          <p:val>
                                            <p:strVal val="#ppt_h"/>
                                          </p:val>
                                        </p:tav>
                                      </p:tavLst>
                                    </p:anim>
                                    <p:animEffect transition="in" filter="fade">
                                      <p:cBhvr>
                                        <p:cTn id="45" dur="500"/>
                                        <p:tgtEl>
                                          <p:spTgt spid="7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77"/>
                                        </p:tgtEl>
                                        <p:attrNameLst>
                                          <p:attrName>style.visibility</p:attrName>
                                        </p:attrNameLst>
                                      </p:cBhvr>
                                      <p:to>
                                        <p:strVal val="visible"/>
                                      </p:to>
                                    </p:set>
                                    <p:anim calcmode="lin" valueType="num">
                                      <p:cBhvr>
                                        <p:cTn id="48" dur="500" fill="hold"/>
                                        <p:tgtEl>
                                          <p:spTgt spid="77"/>
                                        </p:tgtEl>
                                        <p:attrNameLst>
                                          <p:attrName>ppt_w</p:attrName>
                                        </p:attrNameLst>
                                      </p:cBhvr>
                                      <p:tavLst>
                                        <p:tav tm="0">
                                          <p:val>
                                            <p:fltVal val="0"/>
                                          </p:val>
                                        </p:tav>
                                        <p:tav tm="100000">
                                          <p:val>
                                            <p:strVal val="#ppt_w"/>
                                          </p:val>
                                        </p:tav>
                                      </p:tavLst>
                                    </p:anim>
                                    <p:anim calcmode="lin" valueType="num">
                                      <p:cBhvr>
                                        <p:cTn id="49" dur="500" fill="hold"/>
                                        <p:tgtEl>
                                          <p:spTgt spid="77"/>
                                        </p:tgtEl>
                                        <p:attrNameLst>
                                          <p:attrName>ppt_h</p:attrName>
                                        </p:attrNameLst>
                                      </p:cBhvr>
                                      <p:tavLst>
                                        <p:tav tm="0">
                                          <p:val>
                                            <p:fltVal val="0"/>
                                          </p:val>
                                        </p:tav>
                                        <p:tav tm="100000">
                                          <p:val>
                                            <p:strVal val="#ppt_h"/>
                                          </p:val>
                                        </p:tav>
                                      </p:tavLst>
                                    </p:anim>
                                    <p:animEffect transition="in" filter="fade">
                                      <p:cBhvr>
                                        <p:cTn id="50" dur="500"/>
                                        <p:tgtEl>
                                          <p:spTgt spid="77"/>
                                        </p:tgtEl>
                                      </p:cBhvr>
                                    </p:animEffect>
                                  </p:childTnLst>
                                </p:cTn>
                              </p:par>
                              <p:par>
                                <p:cTn id="51" presetID="53" presetClass="entr" presetSubtype="16"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p:cTn id="53" dur="500" fill="hold"/>
                                        <p:tgtEl>
                                          <p:spTgt spid="58"/>
                                        </p:tgtEl>
                                        <p:attrNameLst>
                                          <p:attrName>ppt_w</p:attrName>
                                        </p:attrNameLst>
                                      </p:cBhvr>
                                      <p:tavLst>
                                        <p:tav tm="0">
                                          <p:val>
                                            <p:fltVal val="0"/>
                                          </p:val>
                                        </p:tav>
                                        <p:tav tm="100000">
                                          <p:val>
                                            <p:strVal val="#ppt_w"/>
                                          </p:val>
                                        </p:tav>
                                      </p:tavLst>
                                    </p:anim>
                                    <p:anim calcmode="lin" valueType="num">
                                      <p:cBhvr>
                                        <p:cTn id="54" dur="500" fill="hold"/>
                                        <p:tgtEl>
                                          <p:spTgt spid="58"/>
                                        </p:tgtEl>
                                        <p:attrNameLst>
                                          <p:attrName>ppt_h</p:attrName>
                                        </p:attrNameLst>
                                      </p:cBhvr>
                                      <p:tavLst>
                                        <p:tav tm="0">
                                          <p:val>
                                            <p:fltVal val="0"/>
                                          </p:val>
                                        </p:tav>
                                        <p:tav tm="100000">
                                          <p:val>
                                            <p:strVal val="#ppt_h"/>
                                          </p:val>
                                        </p:tav>
                                      </p:tavLst>
                                    </p:anim>
                                    <p:animEffect transition="in" filter="fade">
                                      <p:cBhvr>
                                        <p:cTn id="55" dur="500"/>
                                        <p:tgtEl>
                                          <p:spTgt spid="58"/>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500" fill="hold"/>
                                        <p:tgtEl>
                                          <p:spTgt spid="24"/>
                                        </p:tgtEl>
                                        <p:attrNameLst>
                                          <p:attrName>ppt_w</p:attrName>
                                        </p:attrNameLst>
                                      </p:cBhvr>
                                      <p:tavLst>
                                        <p:tav tm="0">
                                          <p:val>
                                            <p:fltVal val="0"/>
                                          </p:val>
                                        </p:tav>
                                        <p:tav tm="100000">
                                          <p:val>
                                            <p:strVal val="#ppt_w"/>
                                          </p:val>
                                        </p:tav>
                                      </p:tavLst>
                                    </p:anim>
                                    <p:anim calcmode="lin" valueType="num">
                                      <p:cBhvr>
                                        <p:cTn id="61" dur="500" fill="hold"/>
                                        <p:tgtEl>
                                          <p:spTgt spid="24"/>
                                        </p:tgtEl>
                                        <p:attrNameLst>
                                          <p:attrName>ppt_h</p:attrName>
                                        </p:attrNameLst>
                                      </p:cBhvr>
                                      <p:tavLst>
                                        <p:tav tm="0">
                                          <p:val>
                                            <p:fltVal val="0"/>
                                          </p:val>
                                        </p:tav>
                                        <p:tav tm="100000">
                                          <p:val>
                                            <p:strVal val="#ppt_h"/>
                                          </p:val>
                                        </p:tav>
                                      </p:tavLst>
                                    </p:anim>
                                    <p:animEffect transition="in" filter="fade">
                                      <p:cBhvr>
                                        <p:cTn id="62" dur="500"/>
                                        <p:tgtEl>
                                          <p:spTgt spid="24"/>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81"/>
                                        </p:tgtEl>
                                        <p:attrNameLst>
                                          <p:attrName>style.visibility</p:attrName>
                                        </p:attrNameLst>
                                      </p:cBhvr>
                                      <p:to>
                                        <p:strVal val="visible"/>
                                      </p:to>
                                    </p:set>
                                    <p:anim calcmode="lin" valueType="num">
                                      <p:cBhvr>
                                        <p:cTn id="65" dur="500" fill="hold"/>
                                        <p:tgtEl>
                                          <p:spTgt spid="81"/>
                                        </p:tgtEl>
                                        <p:attrNameLst>
                                          <p:attrName>ppt_w</p:attrName>
                                        </p:attrNameLst>
                                      </p:cBhvr>
                                      <p:tavLst>
                                        <p:tav tm="0">
                                          <p:val>
                                            <p:fltVal val="0"/>
                                          </p:val>
                                        </p:tav>
                                        <p:tav tm="100000">
                                          <p:val>
                                            <p:strVal val="#ppt_w"/>
                                          </p:val>
                                        </p:tav>
                                      </p:tavLst>
                                    </p:anim>
                                    <p:anim calcmode="lin" valueType="num">
                                      <p:cBhvr>
                                        <p:cTn id="66" dur="500" fill="hold"/>
                                        <p:tgtEl>
                                          <p:spTgt spid="81"/>
                                        </p:tgtEl>
                                        <p:attrNameLst>
                                          <p:attrName>ppt_h</p:attrName>
                                        </p:attrNameLst>
                                      </p:cBhvr>
                                      <p:tavLst>
                                        <p:tav tm="0">
                                          <p:val>
                                            <p:fltVal val="0"/>
                                          </p:val>
                                        </p:tav>
                                        <p:tav tm="100000">
                                          <p:val>
                                            <p:strVal val="#ppt_h"/>
                                          </p:val>
                                        </p:tav>
                                      </p:tavLst>
                                    </p:anim>
                                    <p:animEffect transition="in" filter="fade">
                                      <p:cBhvr>
                                        <p:cTn id="67" dur="500"/>
                                        <p:tgtEl>
                                          <p:spTgt spid="81"/>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76"/>
                                        </p:tgtEl>
                                        <p:attrNameLst>
                                          <p:attrName>style.visibility</p:attrName>
                                        </p:attrNameLst>
                                      </p:cBhvr>
                                      <p:to>
                                        <p:strVal val="visible"/>
                                      </p:to>
                                    </p:set>
                                    <p:anim calcmode="lin" valueType="num">
                                      <p:cBhvr>
                                        <p:cTn id="70" dur="500" fill="hold"/>
                                        <p:tgtEl>
                                          <p:spTgt spid="76"/>
                                        </p:tgtEl>
                                        <p:attrNameLst>
                                          <p:attrName>ppt_w</p:attrName>
                                        </p:attrNameLst>
                                      </p:cBhvr>
                                      <p:tavLst>
                                        <p:tav tm="0">
                                          <p:val>
                                            <p:fltVal val="0"/>
                                          </p:val>
                                        </p:tav>
                                        <p:tav tm="100000">
                                          <p:val>
                                            <p:strVal val="#ppt_w"/>
                                          </p:val>
                                        </p:tav>
                                      </p:tavLst>
                                    </p:anim>
                                    <p:anim calcmode="lin" valueType="num">
                                      <p:cBhvr>
                                        <p:cTn id="71" dur="500" fill="hold"/>
                                        <p:tgtEl>
                                          <p:spTgt spid="76"/>
                                        </p:tgtEl>
                                        <p:attrNameLst>
                                          <p:attrName>ppt_h</p:attrName>
                                        </p:attrNameLst>
                                      </p:cBhvr>
                                      <p:tavLst>
                                        <p:tav tm="0">
                                          <p:val>
                                            <p:fltVal val="0"/>
                                          </p:val>
                                        </p:tav>
                                        <p:tav tm="100000">
                                          <p:val>
                                            <p:strVal val="#ppt_h"/>
                                          </p:val>
                                        </p:tav>
                                      </p:tavLst>
                                    </p:anim>
                                    <p:animEffect transition="in" filter="fade">
                                      <p:cBhvr>
                                        <p:cTn id="72" dur="500"/>
                                        <p:tgtEl>
                                          <p:spTgt spid="7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anim calcmode="lin" valueType="num">
                                      <p:cBhvr>
                                        <p:cTn id="78" dur="500" fill="hold"/>
                                        <p:tgtEl>
                                          <p:spTgt spid="73"/>
                                        </p:tgtEl>
                                        <p:attrNameLst>
                                          <p:attrName>ppt_x</p:attrName>
                                        </p:attrNameLst>
                                      </p:cBhvr>
                                      <p:tavLst>
                                        <p:tav tm="0">
                                          <p:val>
                                            <p:strVal val="#ppt_x"/>
                                          </p:val>
                                        </p:tav>
                                        <p:tav tm="100000">
                                          <p:val>
                                            <p:strVal val="#ppt_x"/>
                                          </p:val>
                                        </p:tav>
                                      </p:tavLst>
                                    </p:anim>
                                    <p:anim calcmode="lin" valueType="num">
                                      <p:cBhvr>
                                        <p:cTn id="79" dur="500" fill="hold"/>
                                        <p:tgtEl>
                                          <p:spTgt spid="73"/>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72"/>
                                        </p:tgtEl>
                                        <p:attrNameLst>
                                          <p:attrName>style.visibility</p:attrName>
                                        </p:attrNameLst>
                                      </p:cBhvr>
                                      <p:to>
                                        <p:strVal val="visible"/>
                                      </p:to>
                                    </p:set>
                                    <p:animEffect transition="in" filter="fade">
                                      <p:cBhvr>
                                        <p:cTn id="82" dur="500"/>
                                        <p:tgtEl>
                                          <p:spTgt spid="72"/>
                                        </p:tgtEl>
                                      </p:cBhvr>
                                    </p:animEffect>
                                    <p:anim calcmode="lin" valueType="num">
                                      <p:cBhvr>
                                        <p:cTn id="83" dur="500" fill="hold"/>
                                        <p:tgtEl>
                                          <p:spTgt spid="72"/>
                                        </p:tgtEl>
                                        <p:attrNameLst>
                                          <p:attrName>ppt_x</p:attrName>
                                        </p:attrNameLst>
                                      </p:cBhvr>
                                      <p:tavLst>
                                        <p:tav tm="0">
                                          <p:val>
                                            <p:strVal val="#ppt_x"/>
                                          </p:val>
                                        </p:tav>
                                        <p:tav tm="100000">
                                          <p:val>
                                            <p:strVal val="#ppt_x"/>
                                          </p:val>
                                        </p:tav>
                                      </p:tavLst>
                                    </p:anim>
                                    <p:anim calcmode="lin" valueType="num">
                                      <p:cBhvr>
                                        <p:cTn id="84" dur="5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anim calcmode="lin" valueType="num">
                                      <p:cBhvr>
                                        <p:cTn id="90" dur="500" fill="hold"/>
                                        <p:tgtEl>
                                          <p:spTgt spid="23"/>
                                        </p:tgtEl>
                                        <p:attrNameLst>
                                          <p:attrName>ppt_x</p:attrName>
                                        </p:attrNameLst>
                                      </p:cBhvr>
                                      <p:tavLst>
                                        <p:tav tm="0">
                                          <p:val>
                                            <p:strVal val="#ppt_x"/>
                                          </p:val>
                                        </p:tav>
                                        <p:tav tm="100000">
                                          <p:val>
                                            <p:strVal val="#ppt_x"/>
                                          </p:val>
                                        </p:tav>
                                      </p:tavLst>
                                    </p:anim>
                                    <p:anim calcmode="lin" valueType="num">
                                      <p:cBhvr>
                                        <p:cTn id="91" dur="500" fill="hold"/>
                                        <p:tgtEl>
                                          <p:spTgt spid="23"/>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fade">
                                      <p:cBhvr>
                                        <p:cTn id="94" dur="500"/>
                                        <p:tgtEl>
                                          <p:spTgt spid="22"/>
                                        </p:tgtEl>
                                      </p:cBhvr>
                                    </p:animEffect>
                                    <p:anim calcmode="lin" valueType="num">
                                      <p:cBhvr>
                                        <p:cTn id="95" dur="500" fill="hold"/>
                                        <p:tgtEl>
                                          <p:spTgt spid="22"/>
                                        </p:tgtEl>
                                        <p:attrNameLst>
                                          <p:attrName>ppt_x</p:attrName>
                                        </p:attrNameLst>
                                      </p:cBhvr>
                                      <p:tavLst>
                                        <p:tav tm="0">
                                          <p:val>
                                            <p:strVal val="#ppt_x"/>
                                          </p:val>
                                        </p:tav>
                                        <p:tav tm="100000">
                                          <p:val>
                                            <p:strVal val="#ppt_x"/>
                                          </p:val>
                                        </p:tav>
                                      </p:tavLst>
                                    </p:anim>
                                    <p:anim calcmode="lin" valueType="num">
                                      <p:cBhvr>
                                        <p:cTn id="96" dur="500" fill="hold"/>
                                        <p:tgtEl>
                                          <p:spTgt spid="2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fade">
                                      <p:cBhvr>
                                        <p:cTn id="99" dur="500"/>
                                        <p:tgtEl>
                                          <p:spTgt spid="74"/>
                                        </p:tgtEl>
                                      </p:cBhvr>
                                    </p:animEffect>
                                    <p:anim calcmode="lin" valueType="num">
                                      <p:cBhvr>
                                        <p:cTn id="100" dur="500" fill="hold"/>
                                        <p:tgtEl>
                                          <p:spTgt spid="74"/>
                                        </p:tgtEl>
                                        <p:attrNameLst>
                                          <p:attrName>ppt_x</p:attrName>
                                        </p:attrNameLst>
                                      </p:cBhvr>
                                      <p:tavLst>
                                        <p:tav tm="0">
                                          <p:val>
                                            <p:strVal val="#ppt_x"/>
                                          </p:val>
                                        </p:tav>
                                        <p:tav tm="100000">
                                          <p:val>
                                            <p:strVal val="#ppt_x"/>
                                          </p:val>
                                        </p:tav>
                                      </p:tavLst>
                                    </p:anim>
                                    <p:anim calcmode="lin" valueType="num">
                                      <p:cBhvr>
                                        <p:cTn id="101" dur="500" fill="hold"/>
                                        <p:tgtEl>
                                          <p:spTgt spid="74"/>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75"/>
                                        </p:tgtEl>
                                        <p:attrNameLst>
                                          <p:attrName>style.visibility</p:attrName>
                                        </p:attrNameLst>
                                      </p:cBhvr>
                                      <p:to>
                                        <p:strVal val="visible"/>
                                      </p:to>
                                    </p:set>
                                    <p:animEffect transition="in" filter="fade">
                                      <p:cBhvr>
                                        <p:cTn id="104" dur="500"/>
                                        <p:tgtEl>
                                          <p:spTgt spid="75"/>
                                        </p:tgtEl>
                                      </p:cBhvr>
                                    </p:animEffect>
                                    <p:anim calcmode="lin" valueType="num">
                                      <p:cBhvr>
                                        <p:cTn id="105" dur="500" fill="hold"/>
                                        <p:tgtEl>
                                          <p:spTgt spid="75"/>
                                        </p:tgtEl>
                                        <p:attrNameLst>
                                          <p:attrName>ppt_x</p:attrName>
                                        </p:attrNameLst>
                                      </p:cBhvr>
                                      <p:tavLst>
                                        <p:tav tm="0">
                                          <p:val>
                                            <p:strVal val="#ppt_x"/>
                                          </p:val>
                                        </p:tav>
                                        <p:tav tm="100000">
                                          <p:val>
                                            <p:strVal val="#ppt_x"/>
                                          </p:val>
                                        </p:tav>
                                      </p:tavLst>
                                    </p:anim>
                                    <p:anim calcmode="lin" valueType="num">
                                      <p:cBhvr>
                                        <p:cTn id="106" dur="5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animBg="1"/>
      <p:bldP spid="74" grpId="0" animBg="1"/>
      <p:bldP spid="75" grpId="0"/>
      <p:bldP spid="76" grpId="0"/>
      <p:bldP spid="77" grpId="0"/>
      <p:bldP spid="78" grpId="0"/>
      <p:bldP spid="81" grpId="0"/>
      <p:bldP spid="82" grpId="0"/>
      <p:bldP spid="83" grpId="0"/>
      <p:bldP spid="90"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9512" y="526523"/>
            <a:ext cx="1728192" cy="369332"/>
          </a:xfrm>
          <a:prstGeom prst="rect">
            <a:avLst/>
          </a:prstGeom>
          <a:noFill/>
        </p:spPr>
        <p:txBody>
          <a:bodyPr wrap="square" rtlCol="0">
            <a:spAutoFit/>
          </a:bodyPr>
          <a:lstStyle/>
          <a:p>
            <a:r>
              <a:rPr lang="tr-TR" b="1" dirty="0">
                <a:solidFill>
                  <a:srgbClr val="FF0000"/>
                </a:solidFill>
              </a:rPr>
              <a:t>Örnek 4.2</a:t>
            </a:r>
            <a:endParaRPr lang="tr-TR" b="1" dirty="0"/>
          </a:p>
        </p:txBody>
      </p:sp>
      <p:sp>
        <p:nvSpPr>
          <p:cNvPr id="12" name="Metin kutusu 11"/>
          <p:cNvSpPr txBox="1"/>
          <p:nvPr/>
        </p:nvSpPr>
        <p:spPr>
          <a:xfrm>
            <a:off x="407203" y="2809104"/>
            <a:ext cx="2639404" cy="369332"/>
          </a:xfrm>
          <a:prstGeom prst="rect">
            <a:avLst/>
          </a:prstGeom>
          <a:noFill/>
        </p:spPr>
        <p:txBody>
          <a:bodyPr wrap="square" rtlCol="0">
            <a:spAutoFit/>
          </a:bodyPr>
          <a:lstStyle/>
          <a:p>
            <a:r>
              <a:rPr lang="tr-TR" u="sng" dirty="0"/>
              <a:t>Tüm sistemin </a:t>
            </a:r>
            <a:r>
              <a:rPr lang="tr-TR" u="sng" dirty="0" err="1"/>
              <a:t>SCD’si</a:t>
            </a:r>
            <a:endParaRPr lang="tr-TR" u="sng" dirty="0"/>
          </a:p>
        </p:txBody>
      </p:sp>
      <p:sp>
        <p:nvSpPr>
          <p:cNvPr id="4" name="Metin kutusu 3"/>
          <p:cNvSpPr txBox="1"/>
          <p:nvPr/>
        </p:nvSpPr>
        <p:spPr>
          <a:xfrm>
            <a:off x="3851920" y="2809104"/>
            <a:ext cx="3815183" cy="369332"/>
          </a:xfrm>
          <a:prstGeom prst="rect">
            <a:avLst/>
          </a:prstGeom>
          <a:noFill/>
        </p:spPr>
        <p:txBody>
          <a:bodyPr wrap="square" rtlCol="0">
            <a:spAutoFit/>
          </a:bodyPr>
          <a:lstStyle/>
          <a:p>
            <a:r>
              <a:rPr lang="tr-TR" u="sng" dirty="0"/>
              <a:t>Her bir Elemanın </a:t>
            </a:r>
            <a:r>
              <a:rPr lang="tr-TR" u="sng" dirty="0" err="1"/>
              <a:t>SCD’si</a:t>
            </a:r>
            <a:endParaRPr lang="tr-TR" u="sng" dirty="0"/>
          </a:p>
        </p:txBody>
      </p:sp>
      <p:sp>
        <p:nvSpPr>
          <p:cNvPr id="3" name="Altbilgi Yer Tutucusu 2"/>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183</a:t>
            </a:fld>
            <a:endParaRPr lang="tr-TR"/>
          </a:p>
        </p:txBody>
      </p:sp>
      <p:sp>
        <p:nvSpPr>
          <p:cNvPr id="18" name="Metin kutusu 17"/>
          <p:cNvSpPr txBox="1"/>
          <p:nvPr/>
        </p:nvSpPr>
        <p:spPr>
          <a:xfrm>
            <a:off x="0" y="4808"/>
            <a:ext cx="3801989" cy="261610"/>
          </a:xfrm>
          <a:prstGeom prst="rect">
            <a:avLst/>
          </a:prstGeom>
          <a:noFill/>
        </p:spPr>
        <p:txBody>
          <a:bodyPr wrap="square" rtlCol="0">
            <a:spAutoFit/>
          </a:bodyPr>
          <a:lstStyle/>
          <a:p>
            <a:r>
              <a:rPr lang="tr-TR" sz="1100" i="1" dirty="0">
                <a:solidFill>
                  <a:schemeClr val="bg1">
                    <a:lumMod val="65000"/>
                  </a:schemeClr>
                </a:solidFill>
              </a:rPr>
              <a:t>4-  ÇERÇEVELER VE BASİT MAKİNALAR</a:t>
            </a:r>
          </a:p>
        </p:txBody>
      </p:sp>
      <p:grpSp>
        <p:nvGrpSpPr>
          <p:cNvPr id="8" name="Grup 7">
            <a:extLst>
              <a:ext uri="{FF2B5EF4-FFF2-40B4-BE49-F238E27FC236}">
                <a16:creationId xmlns:a16="http://schemas.microsoft.com/office/drawing/2014/main" id="{1935C4E4-109A-1E90-A913-53E651F32FF8}"/>
              </a:ext>
            </a:extLst>
          </p:cNvPr>
          <p:cNvGrpSpPr/>
          <p:nvPr/>
        </p:nvGrpSpPr>
        <p:grpSpPr>
          <a:xfrm>
            <a:off x="6192699" y="4339642"/>
            <a:ext cx="2272949" cy="1514475"/>
            <a:chOff x="6192699" y="4339642"/>
            <a:chExt cx="2272949" cy="1514475"/>
          </a:xfrm>
        </p:grpSpPr>
        <p:grpSp>
          <p:nvGrpSpPr>
            <p:cNvPr id="7" name="Grup 6">
              <a:extLst>
                <a:ext uri="{FF2B5EF4-FFF2-40B4-BE49-F238E27FC236}">
                  <a16:creationId xmlns:a16="http://schemas.microsoft.com/office/drawing/2014/main" id="{C2324F45-9F59-6D5E-8956-E750442999D1}"/>
                </a:ext>
              </a:extLst>
            </p:cNvPr>
            <p:cNvGrpSpPr/>
            <p:nvPr/>
          </p:nvGrpSpPr>
          <p:grpSpPr>
            <a:xfrm>
              <a:off x="6192699" y="4339642"/>
              <a:ext cx="2272949" cy="1514475"/>
              <a:chOff x="6192699" y="4339642"/>
              <a:chExt cx="2272949" cy="1514475"/>
            </a:xfrm>
          </p:grpSpPr>
          <p:pic>
            <p:nvPicPr>
              <p:cNvPr id="21" name="Resim 20"/>
              <p:cNvPicPr>
                <a:picLocks noChangeAspect="1"/>
              </p:cNvPicPr>
              <p:nvPr/>
            </p:nvPicPr>
            <p:blipFill>
              <a:blip r:embed="rId2"/>
              <a:stretch>
                <a:fillRect/>
              </a:stretch>
            </p:blipFill>
            <p:spPr>
              <a:xfrm>
                <a:off x="6379673" y="4339642"/>
                <a:ext cx="2085975" cy="1514475"/>
              </a:xfrm>
              <a:prstGeom prst="rect">
                <a:avLst/>
              </a:prstGeom>
            </p:spPr>
          </p:pic>
          <p:sp>
            <p:nvSpPr>
              <p:cNvPr id="14" name="Metin kutusu 13"/>
              <p:cNvSpPr txBox="1"/>
              <p:nvPr/>
            </p:nvSpPr>
            <p:spPr>
              <a:xfrm>
                <a:off x="6192699" y="5062697"/>
                <a:ext cx="540533" cy="369332"/>
              </a:xfrm>
              <a:prstGeom prst="rect">
                <a:avLst/>
              </a:prstGeom>
              <a:noFill/>
            </p:spPr>
            <p:txBody>
              <a:bodyPr wrap="none" rtlCol="0">
                <a:spAutoFit/>
              </a:bodyPr>
              <a:lstStyle/>
              <a:p>
                <a:r>
                  <a:rPr lang="tr-TR" dirty="0"/>
                  <a:t>ÇKE</a:t>
                </a:r>
              </a:p>
            </p:txBody>
          </p:sp>
        </p:grpSp>
        <p:sp>
          <p:nvSpPr>
            <p:cNvPr id="15" name="Serbest Form 14"/>
            <p:cNvSpPr/>
            <p:nvPr/>
          </p:nvSpPr>
          <p:spPr>
            <a:xfrm flipH="1">
              <a:off x="6732240" y="4896212"/>
              <a:ext cx="322571" cy="288323"/>
            </a:xfrm>
            <a:custGeom>
              <a:avLst/>
              <a:gdLst>
                <a:gd name="connsiteX0" fmla="*/ 0 w 215153"/>
                <a:gd name="connsiteY0" fmla="*/ 0 h 242047"/>
                <a:gd name="connsiteX1" fmla="*/ 134470 w 215153"/>
                <a:gd name="connsiteY1" fmla="*/ 201706 h 242047"/>
                <a:gd name="connsiteX2" fmla="*/ 215153 w 215153"/>
                <a:gd name="connsiteY2" fmla="*/ 242047 h 242047"/>
              </a:gdLst>
              <a:ahLst/>
              <a:cxnLst>
                <a:cxn ang="0">
                  <a:pos x="connsiteX0" y="connsiteY0"/>
                </a:cxn>
                <a:cxn ang="0">
                  <a:pos x="connsiteX1" y="connsiteY1"/>
                </a:cxn>
                <a:cxn ang="0">
                  <a:pos x="connsiteX2" y="connsiteY2"/>
                </a:cxn>
              </a:cxnLst>
              <a:rect l="l" t="t" r="r" b="b"/>
              <a:pathLst>
                <a:path w="215153" h="242047">
                  <a:moveTo>
                    <a:pt x="0" y="0"/>
                  </a:moveTo>
                  <a:cubicBezTo>
                    <a:pt x="49305" y="80682"/>
                    <a:pt x="98611" y="161365"/>
                    <a:pt x="134470" y="201706"/>
                  </a:cubicBezTo>
                  <a:cubicBezTo>
                    <a:pt x="170329" y="242047"/>
                    <a:pt x="192741" y="242047"/>
                    <a:pt x="215153" y="24204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5" name="Resim 4"/>
          <p:cNvPicPr>
            <a:picLocks noChangeAspect="1"/>
          </p:cNvPicPr>
          <p:nvPr/>
        </p:nvPicPr>
        <p:blipFill>
          <a:blip r:embed="rId3"/>
          <a:stretch>
            <a:fillRect/>
          </a:stretch>
        </p:blipFill>
        <p:spPr>
          <a:xfrm>
            <a:off x="4858642" y="230880"/>
            <a:ext cx="3857625" cy="2466975"/>
          </a:xfrm>
          <a:prstGeom prst="rect">
            <a:avLst/>
          </a:prstGeom>
        </p:spPr>
      </p:pic>
      <p:pic>
        <p:nvPicPr>
          <p:cNvPr id="16" name="Resim 15"/>
          <p:cNvPicPr>
            <a:picLocks noChangeAspect="1"/>
          </p:cNvPicPr>
          <p:nvPr/>
        </p:nvPicPr>
        <p:blipFill>
          <a:blip r:embed="rId4"/>
          <a:stretch>
            <a:fillRect/>
          </a:stretch>
        </p:blipFill>
        <p:spPr>
          <a:xfrm>
            <a:off x="3635896" y="3304709"/>
            <a:ext cx="1419225" cy="2657475"/>
          </a:xfrm>
          <a:prstGeom prst="rect">
            <a:avLst/>
          </a:prstGeom>
        </p:spPr>
      </p:pic>
      <p:pic>
        <p:nvPicPr>
          <p:cNvPr id="19" name="Resim 18"/>
          <p:cNvPicPr>
            <a:picLocks noChangeAspect="1"/>
          </p:cNvPicPr>
          <p:nvPr/>
        </p:nvPicPr>
        <p:blipFill>
          <a:blip r:embed="rId5"/>
          <a:stretch>
            <a:fillRect/>
          </a:stretch>
        </p:blipFill>
        <p:spPr>
          <a:xfrm>
            <a:off x="474368" y="3315013"/>
            <a:ext cx="2505075" cy="2590800"/>
          </a:xfrm>
          <a:prstGeom prst="rect">
            <a:avLst/>
          </a:prstGeom>
        </p:spPr>
      </p:pic>
      <p:pic>
        <p:nvPicPr>
          <p:cNvPr id="20" name="Resim 19"/>
          <p:cNvPicPr>
            <a:picLocks noChangeAspect="1"/>
          </p:cNvPicPr>
          <p:nvPr/>
        </p:nvPicPr>
        <p:blipFill>
          <a:blip r:embed="rId6"/>
          <a:stretch>
            <a:fillRect/>
          </a:stretch>
        </p:blipFill>
        <p:spPr>
          <a:xfrm>
            <a:off x="5515095" y="3349042"/>
            <a:ext cx="2800350" cy="990600"/>
          </a:xfrm>
          <a:prstGeom prst="rect">
            <a:avLst/>
          </a:prstGeom>
        </p:spPr>
      </p:pic>
    </p:spTree>
    <p:extLst>
      <p:ext uri="{BB962C8B-B14F-4D97-AF65-F5344CB8AC3E}">
        <p14:creationId xmlns:p14="http://schemas.microsoft.com/office/powerpoint/2010/main" val="1897960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4"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and tools ile ilgili gÃ¶rsel sonucu"/>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717" r="24102"/>
          <a:stretch/>
        </p:blipFill>
        <p:spPr bwMode="auto">
          <a:xfrm rot="4103782">
            <a:off x="1579973" y="-115736"/>
            <a:ext cx="1481836" cy="2546964"/>
          </a:xfrm>
          <a:prstGeom prst="rect">
            <a:avLst/>
          </a:prstGeom>
          <a:noFill/>
          <a:extLst>
            <a:ext uri="{909E8E84-426E-40DD-AFC4-6F175D3DCCD1}">
              <a14:hiddenFill xmlns:a14="http://schemas.microsoft.com/office/drawing/2010/main">
                <a:solidFill>
                  <a:srgbClr val="FFFFFF"/>
                </a:solidFill>
              </a14:hiddenFill>
            </a:ext>
          </a:extLst>
        </p:spPr>
      </p:pic>
      <p:sp>
        <p:nvSpPr>
          <p:cNvPr id="3" name="Altbilgi Yer Tutucusu 2"/>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184</a:t>
            </a:fld>
            <a:endParaRPr lang="tr-TR"/>
          </a:p>
        </p:txBody>
      </p:sp>
      <p:sp>
        <p:nvSpPr>
          <p:cNvPr id="5" name="Metin kutusu 4"/>
          <p:cNvSpPr txBox="1"/>
          <p:nvPr/>
        </p:nvSpPr>
        <p:spPr>
          <a:xfrm>
            <a:off x="305526" y="2060848"/>
            <a:ext cx="8532948" cy="4154984"/>
          </a:xfrm>
          <a:prstGeom prst="rect">
            <a:avLst/>
          </a:prstGeom>
          <a:noFill/>
        </p:spPr>
        <p:txBody>
          <a:bodyPr wrap="square" rtlCol="0">
            <a:spAutoFit/>
          </a:bodyPr>
          <a:lstStyle/>
          <a:p>
            <a:pPr algn="just"/>
            <a:r>
              <a:rPr lang="tr-TR" sz="1600" dirty="0"/>
              <a:t>Şimdi Çerçeve Sistemler ve Basit Makinalarla  ilgili </a:t>
            </a:r>
            <a:r>
              <a:rPr lang="tr-TR" sz="1600" b="1" dirty="0"/>
              <a:t>Örnek Denge Problemleri </a:t>
            </a:r>
            <a:r>
              <a:rPr lang="tr-TR" sz="1600" dirty="0"/>
              <a:t>Çözülecektir. </a:t>
            </a:r>
          </a:p>
          <a:p>
            <a:pPr algn="just"/>
            <a:endParaRPr lang="tr-TR" sz="1600" dirty="0"/>
          </a:p>
          <a:p>
            <a:pPr algn="just"/>
            <a:r>
              <a:rPr lang="tr-TR" sz="1600" b="1" dirty="0"/>
              <a:t>Öncelikle Adımlarımızı tekrar hatırlayalım</a:t>
            </a:r>
            <a:r>
              <a:rPr lang="tr-TR" sz="1600" dirty="0"/>
              <a:t>: Çerçeve sistemler ve basit makinalarda kuvvetleri bulmak için 3 adımımız vardı:</a:t>
            </a:r>
          </a:p>
          <a:p>
            <a:pPr algn="just"/>
            <a:endParaRPr lang="tr-TR" sz="1600" dirty="0"/>
          </a:p>
          <a:p>
            <a:pPr algn="just"/>
            <a:r>
              <a:rPr lang="tr-TR" sz="1600" dirty="0"/>
              <a:t>1- Sistemdeki </a:t>
            </a:r>
            <a:r>
              <a:rPr lang="tr-TR" sz="1600" dirty="0" err="1"/>
              <a:t>ÇKE</a:t>
            </a:r>
            <a:r>
              <a:rPr lang="tr-TR" sz="1600" baseline="30000" dirty="0" err="1"/>
              <a:t>’</a:t>
            </a:r>
            <a:r>
              <a:rPr lang="tr-TR" sz="1600" dirty="0" err="1"/>
              <a:t>ler</a:t>
            </a:r>
            <a:r>
              <a:rPr lang="tr-TR" sz="1600" dirty="0"/>
              <a:t> tespit edilir. </a:t>
            </a:r>
          </a:p>
          <a:p>
            <a:pPr algn="just"/>
            <a:r>
              <a:rPr lang="tr-TR" sz="1600" dirty="0"/>
              <a:t>2- Sistemin tümü, bir kısmı veya bazı elemanlarının </a:t>
            </a:r>
            <a:r>
              <a:rPr lang="tr-TR" sz="1600" dirty="0" err="1"/>
              <a:t>SCD</a:t>
            </a:r>
            <a:r>
              <a:rPr lang="tr-TR" sz="1600" baseline="30000" dirty="0" err="1"/>
              <a:t>’</a:t>
            </a:r>
            <a:r>
              <a:rPr lang="tr-TR" sz="1600" dirty="0" err="1"/>
              <a:t>leri</a:t>
            </a:r>
            <a:r>
              <a:rPr lang="tr-TR" sz="1600" dirty="0"/>
              <a:t> çizilir.</a:t>
            </a:r>
          </a:p>
          <a:p>
            <a:pPr algn="just"/>
            <a:r>
              <a:rPr lang="tr-TR" sz="1600" dirty="0"/>
              <a:t>3- Her bir </a:t>
            </a:r>
            <a:r>
              <a:rPr lang="tr-TR" sz="1600" dirty="0" err="1"/>
              <a:t>SCD’ye</a:t>
            </a:r>
            <a:r>
              <a:rPr lang="tr-TR" sz="1600" dirty="0"/>
              <a:t> denge denklemleri uygulanır ve bilinmeyen kuvvetler bulunur.</a:t>
            </a:r>
          </a:p>
          <a:p>
            <a:pPr algn="just"/>
            <a:endParaRPr lang="tr-TR" sz="1600" dirty="0"/>
          </a:p>
          <a:p>
            <a:pPr algn="just"/>
            <a:r>
              <a:rPr lang="tr-TR" sz="1600" dirty="0"/>
              <a:t>Şu noktalar da problemleri çözmede ve anlamada size faydası olacaktır:</a:t>
            </a:r>
          </a:p>
          <a:p>
            <a:pPr marL="285750" indent="-285750" algn="just">
              <a:buFont typeface="Arial" panose="020B0604020202020204" pitchFamily="34" charset="0"/>
              <a:buChar char="•"/>
            </a:pPr>
            <a:r>
              <a:rPr lang="tr-TR" sz="1600" dirty="0" err="1"/>
              <a:t>ÇKE’lerin</a:t>
            </a:r>
            <a:r>
              <a:rPr lang="tr-TR" sz="1600" dirty="0"/>
              <a:t> </a:t>
            </a:r>
            <a:r>
              <a:rPr lang="tr-TR" sz="1600" dirty="0" err="1"/>
              <a:t>SCD’leri</a:t>
            </a:r>
            <a:r>
              <a:rPr lang="tr-TR" sz="1600" dirty="0"/>
              <a:t> kuvvetleri hesaplarken pek işimize yaramaz. Ancak </a:t>
            </a:r>
            <a:r>
              <a:rPr lang="tr-TR" sz="1600" b="1" dirty="0"/>
              <a:t>ÇKE olmayan elemanların </a:t>
            </a:r>
            <a:r>
              <a:rPr lang="tr-TR" sz="1600" b="1" dirty="0" err="1"/>
              <a:t>SCD’leri</a:t>
            </a:r>
            <a:r>
              <a:rPr lang="tr-TR" sz="1600" b="1" dirty="0"/>
              <a:t> bizi sonuca götürür. </a:t>
            </a:r>
          </a:p>
          <a:p>
            <a:pPr marL="285750" indent="-285750" algn="just">
              <a:buFont typeface="Arial" panose="020B0604020202020204" pitchFamily="34" charset="0"/>
              <a:buChar char="•"/>
            </a:pPr>
            <a:r>
              <a:rPr lang="tr-TR" sz="1600" dirty="0"/>
              <a:t>İncelediğimiz problemler düzlem problemler olduğu için 3.3 denklemleri ile skaler çözüm tercih edilecektir.</a:t>
            </a:r>
          </a:p>
          <a:p>
            <a:pPr marL="285750" indent="-285750" algn="just">
              <a:buFont typeface="Arial" panose="020B0604020202020204" pitchFamily="34" charset="0"/>
              <a:buChar char="•"/>
            </a:pPr>
            <a:endParaRPr lang="tr-TR" sz="1600" dirty="0"/>
          </a:p>
          <a:p>
            <a:pPr algn="just"/>
            <a:endParaRPr lang="tr-TR" sz="1200" dirty="0"/>
          </a:p>
          <a:p>
            <a:pPr algn="just"/>
            <a:r>
              <a:rPr lang="tr-TR" sz="1200" dirty="0"/>
              <a:t>*ÇKE: Çift Kuvvet Elemanı,  SCD: Serbest Cisim Diyagramı</a:t>
            </a:r>
          </a:p>
        </p:txBody>
      </p:sp>
      <p:pic>
        <p:nvPicPr>
          <p:cNvPr id="93188" name="Picture 4" descr="Ä°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263402"/>
            <a:ext cx="2326497" cy="1744873"/>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0" y="4808"/>
            <a:ext cx="3801989" cy="261610"/>
          </a:xfrm>
          <a:prstGeom prst="rect">
            <a:avLst/>
          </a:prstGeom>
          <a:noFill/>
        </p:spPr>
        <p:txBody>
          <a:bodyPr wrap="square" rtlCol="0">
            <a:spAutoFit/>
          </a:bodyPr>
          <a:lstStyle/>
          <a:p>
            <a:r>
              <a:rPr lang="tr-TR" sz="1100" i="1" dirty="0">
                <a:solidFill>
                  <a:schemeClr val="bg1">
                    <a:lumMod val="65000"/>
                  </a:schemeClr>
                </a:solidFill>
              </a:rPr>
              <a:t>4-  ÇERÇEVELER VE BASİT MAKİNALAR</a:t>
            </a:r>
          </a:p>
        </p:txBody>
      </p:sp>
    </p:spTree>
    <p:extLst>
      <p:ext uri="{BB962C8B-B14F-4D97-AF65-F5344CB8AC3E}">
        <p14:creationId xmlns:p14="http://schemas.microsoft.com/office/powerpoint/2010/main" val="856067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wipe(left)">
                                      <p:cBhvr>
                                        <p:cTn id="20" dur="500"/>
                                        <p:tgtEl>
                                          <p:spTgt spid="5">
                                            <p:txEl>
                                              <p:pRg st="5" end="5"/>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wipe(left)">
                                      <p:cBhvr>
                                        <p:cTn id="23" dur="500"/>
                                        <p:tgtEl>
                                          <p:spTgt spid="5">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
                                            <p:txEl>
                                              <p:pRg st="8" end="8"/>
                                            </p:txEl>
                                          </p:spTgt>
                                        </p:tgtEl>
                                        <p:attrNameLst>
                                          <p:attrName>style.visibility</p:attrName>
                                        </p:attrNameLst>
                                      </p:cBhvr>
                                      <p:to>
                                        <p:strVal val="visible"/>
                                      </p:to>
                                    </p:set>
                                    <p:animEffect transition="in" filter="wipe(left)">
                                      <p:cBhvr>
                                        <p:cTn id="28" dur="500"/>
                                        <p:tgtEl>
                                          <p:spTgt spid="5">
                                            <p:txEl>
                                              <p:pRg st="8" end="8"/>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Effect transition="in" filter="wipe(left)">
                                      <p:cBhvr>
                                        <p:cTn id="31" dur="500"/>
                                        <p:tgtEl>
                                          <p:spTgt spid="5">
                                            <p:txEl>
                                              <p:pRg st="9" end="9"/>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5">
                                            <p:txEl>
                                              <p:pRg st="10" end="10"/>
                                            </p:txEl>
                                          </p:spTgt>
                                        </p:tgtEl>
                                        <p:attrNameLst>
                                          <p:attrName>style.visibility</p:attrName>
                                        </p:attrNameLst>
                                      </p:cBhvr>
                                      <p:to>
                                        <p:strVal val="visible"/>
                                      </p:to>
                                    </p:set>
                                    <p:animEffect transition="in" filter="wipe(left)">
                                      <p:cBhvr>
                                        <p:cTn id="34" dur="500"/>
                                        <p:tgtEl>
                                          <p:spTgt spid="5">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animEffect transition="in" filter="wipe(left)">
                                      <p:cBhvr>
                                        <p:cTn id="39"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ltbilgi Yer Tutucusu 10"/>
          <p:cNvSpPr>
            <a:spLocks noGrp="1"/>
          </p:cNvSpPr>
          <p:nvPr>
            <p:ph type="ftr" sz="quarter" idx="11"/>
          </p:nvPr>
        </p:nvSpPr>
        <p:spPr/>
        <p:txBody>
          <a:bodyPr/>
          <a:lstStyle/>
          <a:p>
            <a:r>
              <a:rPr lang="tr-TR"/>
              <a:t>Mühendislik Mekaniği</a:t>
            </a:r>
          </a:p>
        </p:txBody>
      </p:sp>
      <p:sp>
        <p:nvSpPr>
          <p:cNvPr id="12" name="Slayt Numarası Yer Tutucusu 11"/>
          <p:cNvSpPr>
            <a:spLocks noGrp="1"/>
          </p:cNvSpPr>
          <p:nvPr>
            <p:ph type="sldNum" sz="quarter" idx="12"/>
          </p:nvPr>
        </p:nvSpPr>
        <p:spPr>
          <a:xfrm>
            <a:off x="7420031" y="6448251"/>
            <a:ext cx="984019" cy="365125"/>
          </a:xfrm>
        </p:spPr>
        <p:txBody>
          <a:bodyPr/>
          <a:lstStyle/>
          <a:p>
            <a:fld id="{60FF87A7-9A7A-4B3D-9625-8440EC4947F9}" type="slidenum">
              <a:rPr lang="tr-TR" smtClean="0"/>
              <a:pPr/>
              <a:t>185</a:t>
            </a:fld>
            <a:endParaRPr lang="tr-TR" dirty="0"/>
          </a:p>
        </p:txBody>
      </p:sp>
      <p:sp>
        <p:nvSpPr>
          <p:cNvPr id="6" name="Metin kutusu 5"/>
          <p:cNvSpPr txBox="1"/>
          <p:nvPr/>
        </p:nvSpPr>
        <p:spPr>
          <a:xfrm>
            <a:off x="294924" y="518805"/>
            <a:ext cx="4133060" cy="646331"/>
          </a:xfrm>
          <a:prstGeom prst="rect">
            <a:avLst/>
          </a:prstGeom>
          <a:noFill/>
        </p:spPr>
        <p:txBody>
          <a:bodyPr wrap="square" rtlCol="0">
            <a:spAutoFit/>
          </a:bodyPr>
          <a:lstStyle/>
          <a:p>
            <a:pPr algn="just"/>
            <a:r>
              <a:rPr lang="tr-TR" b="1" dirty="0">
                <a:solidFill>
                  <a:srgbClr val="FF0000"/>
                </a:solidFill>
              </a:rPr>
              <a:t>Örnek</a:t>
            </a:r>
            <a:r>
              <a:rPr lang="tr-TR" dirty="0">
                <a:solidFill>
                  <a:srgbClr val="FF0000"/>
                </a:solidFill>
              </a:rPr>
              <a:t> </a:t>
            </a:r>
            <a:r>
              <a:rPr lang="tr-TR" b="1" dirty="0">
                <a:solidFill>
                  <a:srgbClr val="FF0000"/>
                </a:solidFill>
              </a:rPr>
              <a:t>4.3</a:t>
            </a:r>
            <a:r>
              <a:rPr lang="tr-TR" dirty="0">
                <a:solidFill>
                  <a:srgbClr val="FF0000"/>
                </a:solidFill>
              </a:rPr>
              <a:t>: </a:t>
            </a:r>
            <a:r>
              <a:rPr lang="tr-TR" dirty="0"/>
              <a:t>Şekildeki sistemde C piminin taşıyacağı kuvveti hesaplayınız. </a:t>
            </a:r>
          </a:p>
        </p:txBody>
      </p:sp>
      <p:sp>
        <p:nvSpPr>
          <p:cNvPr id="13" name="Dikdörtgen 12"/>
          <p:cNvSpPr/>
          <p:nvPr/>
        </p:nvSpPr>
        <p:spPr>
          <a:xfrm>
            <a:off x="286560" y="1281534"/>
            <a:ext cx="3303084" cy="923330"/>
          </a:xfrm>
          <a:prstGeom prst="rect">
            <a:avLst/>
          </a:prstGeom>
        </p:spPr>
        <p:txBody>
          <a:bodyPr wrap="none">
            <a:spAutoFit/>
          </a:bodyPr>
          <a:lstStyle/>
          <a:p>
            <a:r>
              <a:rPr lang="tr-TR" b="1" dirty="0"/>
              <a:t>Çözüm: </a:t>
            </a:r>
          </a:p>
          <a:p>
            <a:r>
              <a:rPr lang="tr-TR" dirty="0"/>
              <a:t>CD silindiri çift kuvvet elemanıdır.</a:t>
            </a:r>
          </a:p>
          <a:p>
            <a:r>
              <a:rPr lang="tr-TR" dirty="0"/>
              <a:t>L kolunun </a:t>
            </a:r>
            <a:r>
              <a:rPr lang="tr-TR" dirty="0" err="1"/>
              <a:t>SCD’sini</a:t>
            </a:r>
            <a:r>
              <a:rPr lang="tr-TR" dirty="0"/>
              <a:t> çizelim:</a:t>
            </a:r>
          </a:p>
        </p:txBody>
      </p:sp>
      <p:sp>
        <p:nvSpPr>
          <p:cNvPr id="14" name="Metin kutusu 13"/>
          <p:cNvSpPr txBox="1"/>
          <p:nvPr/>
        </p:nvSpPr>
        <p:spPr>
          <a:xfrm>
            <a:off x="0" y="4808"/>
            <a:ext cx="3801989" cy="261610"/>
          </a:xfrm>
          <a:prstGeom prst="rect">
            <a:avLst/>
          </a:prstGeom>
          <a:noFill/>
        </p:spPr>
        <p:txBody>
          <a:bodyPr wrap="square" rtlCol="0">
            <a:spAutoFit/>
          </a:bodyPr>
          <a:lstStyle/>
          <a:p>
            <a:r>
              <a:rPr lang="tr-TR" sz="1100" i="1" dirty="0">
                <a:solidFill>
                  <a:schemeClr val="bg1">
                    <a:lumMod val="65000"/>
                  </a:schemeClr>
                </a:solidFill>
              </a:rPr>
              <a:t>4-  ÇERÇEVELER VE BASİT MAKİNALAR</a:t>
            </a:r>
          </a:p>
        </p:txBody>
      </p:sp>
      <p:grpSp>
        <p:nvGrpSpPr>
          <p:cNvPr id="29" name="Grup 28">
            <a:extLst>
              <a:ext uri="{FF2B5EF4-FFF2-40B4-BE49-F238E27FC236}">
                <a16:creationId xmlns:a16="http://schemas.microsoft.com/office/drawing/2014/main" id="{B61BCC9F-1606-17FF-2694-50E6489FBD06}"/>
              </a:ext>
            </a:extLst>
          </p:cNvPr>
          <p:cNvGrpSpPr>
            <a:grpSpLocks noChangeAspect="1"/>
          </p:cNvGrpSpPr>
          <p:nvPr/>
        </p:nvGrpSpPr>
        <p:grpSpPr>
          <a:xfrm>
            <a:off x="4646689" y="289579"/>
            <a:ext cx="3952168" cy="2303459"/>
            <a:chOff x="4392285" y="119574"/>
            <a:chExt cx="4583880" cy="2671642"/>
          </a:xfrm>
        </p:grpSpPr>
        <p:pic>
          <p:nvPicPr>
            <p:cNvPr id="7" name="Resim 6"/>
            <p:cNvPicPr>
              <a:picLocks noChangeAspect="1"/>
            </p:cNvPicPr>
            <p:nvPr/>
          </p:nvPicPr>
          <p:blipFill>
            <a:blip r:embed="rId2"/>
            <a:stretch>
              <a:fillRect/>
            </a:stretch>
          </p:blipFill>
          <p:spPr>
            <a:xfrm>
              <a:off x="4392285" y="119574"/>
              <a:ext cx="4583880" cy="2671642"/>
            </a:xfrm>
            <a:prstGeom prst="rect">
              <a:avLst/>
            </a:prstGeom>
          </p:spPr>
        </p:pic>
        <p:sp>
          <p:nvSpPr>
            <p:cNvPr id="20" name="Metin kutusu 19">
              <a:extLst>
                <a:ext uri="{FF2B5EF4-FFF2-40B4-BE49-F238E27FC236}">
                  <a16:creationId xmlns:a16="http://schemas.microsoft.com/office/drawing/2014/main" id="{CFF2BF2D-4E34-D74E-82A1-40ECB5263572}"/>
                </a:ext>
              </a:extLst>
            </p:cNvPr>
            <p:cNvSpPr txBox="1"/>
            <p:nvPr/>
          </p:nvSpPr>
          <p:spPr>
            <a:xfrm>
              <a:off x="5076055" y="1816587"/>
              <a:ext cx="280927" cy="184666"/>
            </a:xfrm>
            <a:prstGeom prst="rect">
              <a:avLst/>
            </a:prstGeom>
            <a:solidFill>
              <a:schemeClr val="bg1"/>
            </a:solidFill>
          </p:spPr>
          <p:txBody>
            <a:bodyPr wrap="square" lIns="0" tIns="0" rIns="0" bIns="0">
              <a:spAutoFit/>
            </a:bodyPr>
            <a:lstStyle/>
            <a:p>
              <a:pPr algn="r"/>
              <a:r>
                <a:rPr lang="tr-TR" sz="1200" dirty="0"/>
                <a:t>30</a:t>
              </a:r>
              <a:r>
                <a:rPr lang="tr-TR" sz="1200" baseline="30000" dirty="0"/>
                <a:t>o</a:t>
              </a:r>
              <a:r>
                <a:rPr lang="tr-TR" sz="1200" dirty="0"/>
                <a:t> </a:t>
              </a:r>
            </a:p>
          </p:txBody>
        </p:sp>
      </p:grpSp>
      <mc:AlternateContent xmlns:mc="http://schemas.openxmlformats.org/markup-compatibility/2006" xmlns:a14="http://schemas.microsoft.com/office/drawing/2010/main">
        <mc:Choice Requires="a14">
          <p:sp>
            <p:nvSpPr>
              <p:cNvPr id="1048" name="Dikdörtgen 1047">
                <a:extLst>
                  <a:ext uri="{FF2B5EF4-FFF2-40B4-BE49-F238E27FC236}">
                    <a16:creationId xmlns:a16="http://schemas.microsoft.com/office/drawing/2014/main" id="{1D9BA5F7-3AEE-2938-291D-B2C61A06B72A}"/>
                  </a:ext>
                </a:extLst>
              </p:cNvPr>
              <p:cNvSpPr/>
              <p:nvPr/>
            </p:nvSpPr>
            <p:spPr>
              <a:xfrm>
                <a:off x="4918239" y="2852936"/>
                <a:ext cx="3880742" cy="1203022"/>
              </a:xfrm>
              <a:prstGeom prst="rect">
                <a:avLst/>
              </a:prstGeom>
            </p:spPr>
            <p:txBody>
              <a:bodyPr wrap="none">
                <a:spAutoFit/>
              </a:bodyPr>
              <a:lstStyle/>
              <a:p>
                <a:pPr>
                  <a:lnSpc>
                    <a:spcPct val="150000"/>
                  </a:lnSpc>
                </a:pPr>
                <a14:m>
                  <m:oMathPara xmlns:m="http://schemas.openxmlformats.org/officeDocument/2006/math">
                    <m:oMathParaPr>
                      <m:jc m:val="left"/>
                    </m:oMathParaPr>
                    <m:oMath xmlns:m="http://schemas.openxmlformats.org/officeDocument/2006/math">
                      <m:sSup>
                        <m:sSupPr>
                          <m:ctrlPr>
                            <a:rPr lang="tr-TR" sz="1600" i="1" smtClean="0">
                              <a:latin typeface="Cambria Math" panose="02040503050406030204" pitchFamily="18" charset="0"/>
                            </a:rPr>
                          </m:ctrlPr>
                        </m:sSupPr>
                        <m:e>
                          <m:acc>
                            <m:accPr>
                              <m:chr m:val="̅"/>
                              <m:ctrlPr>
                                <a:rPr lang="tr-TR" sz="1600" i="1" smtClean="0">
                                  <a:latin typeface="Cambria Math" panose="02040503050406030204" pitchFamily="18" charset="0"/>
                                </a:rPr>
                              </m:ctrlPr>
                            </m:accPr>
                            <m:e>
                              <m:r>
                                <m:rPr>
                                  <m:sty m:val="p"/>
                                </m:rPr>
                                <a:rPr lang="tr-TR" sz="1600" b="0" i="0" smtClean="0">
                                  <a:latin typeface="Cambria Math" panose="02040503050406030204" pitchFamily="18" charset="0"/>
                                </a:rPr>
                                <m:t>CD</m:t>
                              </m:r>
                            </m:e>
                          </m:acc>
                        </m:e>
                        <m:sup>
                          <m:r>
                            <a:rPr lang="tr-TR" sz="1600" b="0" i="0" smtClean="0">
                              <a:latin typeface="Cambria Math" panose="02040503050406030204" pitchFamily="18" charset="0"/>
                            </a:rPr>
                            <m:t>2</m:t>
                          </m:r>
                        </m:sup>
                      </m:sSup>
                      <m:r>
                        <a:rPr lang="tr-TR" sz="1600" b="0" i="0" smtClean="0">
                          <a:latin typeface="Cambria Math" panose="02040503050406030204" pitchFamily="18" charset="0"/>
                        </a:rPr>
                        <m:t>=</m:t>
                      </m:r>
                      <m:sSup>
                        <m:sSupPr>
                          <m:ctrlPr>
                            <a:rPr lang="tr-TR" sz="1600" i="1">
                              <a:latin typeface="Cambria Math" panose="02040503050406030204" pitchFamily="18" charset="0"/>
                            </a:rPr>
                          </m:ctrlPr>
                        </m:sSupPr>
                        <m:e>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B</m:t>
                              </m:r>
                              <m:r>
                                <m:rPr>
                                  <m:sty m:val="p"/>
                                </m:rPr>
                                <a:rPr lang="tr-TR" sz="1600" i="0">
                                  <a:latin typeface="Cambria Math" panose="02040503050406030204" pitchFamily="18" charset="0"/>
                                </a:rPr>
                                <m:t>C</m:t>
                              </m:r>
                            </m:e>
                          </m:acc>
                        </m:e>
                        <m:sup>
                          <m:r>
                            <a:rPr lang="tr-TR" sz="1600" i="0">
                              <a:latin typeface="Cambria Math" panose="02040503050406030204" pitchFamily="18" charset="0"/>
                            </a:rPr>
                            <m:t>2</m:t>
                          </m:r>
                        </m:sup>
                      </m:sSup>
                      <m:r>
                        <a:rPr lang="tr-TR" sz="1600" b="0" i="0" smtClean="0">
                          <a:latin typeface="Cambria Math" panose="02040503050406030204" pitchFamily="18" charset="0"/>
                        </a:rPr>
                        <m:t>+</m:t>
                      </m:r>
                      <m:sSup>
                        <m:sSupPr>
                          <m:ctrlPr>
                            <a:rPr lang="tr-TR" sz="1600" i="1">
                              <a:latin typeface="Cambria Math" panose="02040503050406030204" pitchFamily="18" charset="0"/>
                            </a:rPr>
                          </m:ctrlPr>
                        </m:sSupPr>
                        <m:e>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B</m:t>
                              </m:r>
                              <m:r>
                                <m:rPr>
                                  <m:sty m:val="p"/>
                                </m:rPr>
                                <a:rPr lang="tr-TR" sz="1600" i="0">
                                  <a:latin typeface="Cambria Math" panose="02040503050406030204" pitchFamily="18" charset="0"/>
                                </a:rPr>
                                <m:t>D</m:t>
                              </m:r>
                            </m:e>
                          </m:acc>
                        </m:e>
                        <m:sup>
                          <m:r>
                            <a:rPr lang="tr-TR" sz="1600" i="0">
                              <a:latin typeface="Cambria Math" panose="02040503050406030204" pitchFamily="18" charset="0"/>
                            </a:rPr>
                            <m:t>2</m:t>
                          </m:r>
                        </m:sup>
                      </m:sSup>
                      <m:r>
                        <a:rPr lang="tr-TR" sz="1600" b="0" i="0" smtClean="0">
                          <a:latin typeface="Cambria Math" panose="02040503050406030204" pitchFamily="18" charset="0"/>
                        </a:rPr>
                        <m:t>−2</m:t>
                      </m:r>
                      <m:acc>
                        <m:accPr>
                          <m:chr m:val="̅"/>
                          <m:ctrlPr>
                            <a:rPr lang="tr-TR" sz="1600" b="0" i="1" smtClean="0">
                              <a:latin typeface="Cambria Math" panose="02040503050406030204" pitchFamily="18" charset="0"/>
                            </a:rPr>
                          </m:ctrlPr>
                        </m:accPr>
                        <m:e>
                          <m:r>
                            <m:rPr>
                              <m:sty m:val="p"/>
                            </m:rPr>
                            <a:rPr lang="tr-TR" sz="1600" b="0" i="0" smtClean="0">
                              <a:latin typeface="Cambria Math" panose="02040503050406030204" pitchFamily="18" charset="0"/>
                            </a:rPr>
                            <m:t>BC</m:t>
                          </m:r>
                        </m:e>
                      </m:acc>
                      <m:r>
                        <a:rPr lang="tr-TR" sz="1600" b="0" i="1" smtClean="0">
                          <a:latin typeface="Cambria Math" panose="02040503050406030204" pitchFamily="18" charset="0"/>
                        </a:rPr>
                        <m:t> </m:t>
                      </m:r>
                      <m:r>
                        <a:rPr lang="tr-TR" sz="1600" b="0" i="1" smtClean="0">
                          <a:latin typeface="Cambria Math" panose="02040503050406030204" pitchFamily="18" charset="0"/>
                          <a:ea typeface="Cambria Math" panose="02040503050406030204" pitchFamily="18" charset="0"/>
                        </a:rPr>
                        <m:t>∙</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B</m:t>
                          </m:r>
                          <m:r>
                            <m:rPr>
                              <m:sty m:val="p"/>
                            </m:rPr>
                            <a:rPr lang="tr-TR" sz="1600" b="0" i="0" smtClean="0">
                              <a:latin typeface="Cambria Math" panose="02040503050406030204" pitchFamily="18" charset="0"/>
                            </a:rPr>
                            <m:t>D</m:t>
                          </m:r>
                        </m:e>
                      </m:acc>
                      <m:r>
                        <m:rPr>
                          <m:sty m:val="p"/>
                        </m:rPr>
                        <a:rPr lang="tr-TR" sz="1600" b="0" i="0" smtClean="0">
                          <a:latin typeface="Cambria Math" panose="02040503050406030204" pitchFamily="18" charset="0"/>
                        </a:rPr>
                        <m:t>cos</m:t>
                      </m:r>
                      <m:r>
                        <a:rPr lang="tr-TR" sz="1600" b="0" i="0" smtClean="0">
                          <a:latin typeface="Cambria Math" panose="02040503050406030204" pitchFamily="18" charset="0"/>
                        </a:rPr>
                        <m:t>60</m:t>
                      </m:r>
                    </m:oMath>
                  </m:oMathPara>
                </a14:m>
                <a:endParaRPr lang="tr-TR" sz="1600" b="0" i="0" dirty="0">
                  <a:latin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sSup>
                        <m:sSupPr>
                          <m:ctrlPr>
                            <a:rPr lang="tr-TR" sz="1600" i="1">
                              <a:latin typeface="Cambria Math" panose="02040503050406030204" pitchFamily="18" charset="0"/>
                            </a:rPr>
                          </m:ctrlPr>
                        </m:sSupPr>
                        <m:e>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CD</m:t>
                              </m:r>
                            </m:e>
                          </m:acc>
                        </m:e>
                        <m:sup>
                          <m:r>
                            <a:rPr lang="tr-TR" sz="1600">
                              <a:latin typeface="Cambria Math" panose="02040503050406030204" pitchFamily="18" charset="0"/>
                            </a:rPr>
                            <m:t>2</m:t>
                          </m:r>
                        </m:sup>
                      </m:sSup>
                      <m:r>
                        <a:rPr lang="tr-TR" sz="1600">
                          <a:latin typeface="Cambria Math" panose="02040503050406030204" pitchFamily="18" charset="0"/>
                        </a:rPr>
                        <m:t>=</m:t>
                      </m:r>
                      <m:sSup>
                        <m:sSupPr>
                          <m:ctrlPr>
                            <a:rPr lang="tr-TR" sz="1600" i="1">
                              <a:latin typeface="Cambria Math" panose="02040503050406030204" pitchFamily="18" charset="0"/>
                            </a:rPr>
                          </m:ctrlPr>
                        </m:sSupPr>
                        <m:e>
                          <m:r>
                            <a:rPr lang="tr-TR" sz="1600" b="0" i="1" smtClean="0">
                              <a:latin typeface="Cambria Math" panose="02040503050406030204" pitchFamily="18" charset="0"/>
                            </a:rPr>
                            <m:t>(0,5)</m:t>
                          </m:r>
                        </m:e>
                        <m:sup>
                          <m:r>
                            <a:rPr lang="tr-TR" sz="1600">
                              <a:latin typeface="Cambria Math" panose="02040503050406030204" pitchFamily="18" charset="0"/>
                            </a:rPr>
                            <m:t>2</m:t>
                          </m:r>
                        </m:sup>
                      </m:sSup>
                      <m:r>
                        <a:rPr lang="tr-TR" sz="1600">
                          <a:latin typeface="Cambria Math" panose="02040503050406030204" pitchFamily="18" charset="0"/>
                        </a:rPr>
                        <m:t>+</m:t>
                      </m:r>
                      <m:sSup>
                        <m:sSupPr>
                          <m:ctrlPr>
                            <a:rPr lang="tr-TR" sz="1600" i="1">
                              <a:latin typeface="Cambria Math" panose="02040503050406030204" pitchFamily="18" charset="0"/>
                            </a:rPr>
                          </m:ctrlPr>
                        </m:sSupPr>
                        <m:e>
                          <m:r>
                            <a:rPr lang="tr-TR" sz="1600" b="0" i="1" smtClean="0">
                              <a:latin typeface="Cambria Math" panose="02040503050406030204" pitchFamily="18" charset="0"/>
                            </a:rPr>
                            <m:t>(1,5)</m:t>
                          </m:r>
                        </m:e>
                        <m:sup>
                          <m:r>
                            <a:rPr lang="tr-TR" sz="1600">
                              <a:latin typeface="Cambria Math" panose="02040503050406030204" pitchFamily="18" charset="0"/>
                            </a:rPr>
                            <m:t>2</m:t>
                          </m:r>
                        </m:sup>
                      </m:sSup>
                      <m:r>
                        <a:rPr lang="tr-TR" sz="1600">
                          <a:latin typeface="Cambria Math" panose="02040503050406030204" pitchFamily="18" charset="0"/>
                        </a:rPr>
                        <m:t>−</m:t>
                      </m:r>
                      <m:r>
                        <a:rPr lang="tr-TR" sz="1600" b="0" i="0" smtClean="0">
                          <a:latin typeface="Cambria Math" panose="02040503050406030204" pitchFamily="18" charset="0"/>
                        </a:rPr>
                        <m:t> </m:t>
                      </m:r>
                      <m:r>
                        <a:rPr lang="tr-TR" sz="1600">
                          <a:latin typeface="Cambria Math" panose="02040503050406030204" pitchFamily="18" charset="0"/>
                        </a:rPr>
                        <m:t>2</m:t>
                      </m:r>
                      <m:r>
                        <a:rPr lang="tr-TR" sz="1600" i="1">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rPr>
                        <m:t>0,5</m:t>
                      </m:r>
                      <m:r>
                        <a:rPr lang="tr-TR" sz="1600"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1,5</m:t>
                      </m:r>
                      <m:r>
                        <a:rPr lang="tr-TR" sz="1600" i="1">
                          <a:latin typeface="Cambria Math" panose="02040503050406030204" pitchFamily="18" charset="0"/>
                          <a:ea typeface="Cambria Math" panose="02040503050406030204" pitchFamily="18" charset="0"/>
                        </a:rPr>
                        <m:t>∙</m:t>
                      </m:r>
                      <m:r>
                        <m:rPr>
                          <m:sty m:val="p"/>
                        </m:rPr>
                        <a:rPr lang="tr-TR" sz="1600">
                          <a:latin typeface="Cambria Math" panose="02040503050406030204" pitchFamily="18" charset="0"/>
                        </a:rPr>
                        <m:t>cos</m:t>
                      </m:r>
                      <m:r>
                        <a:rPr lang="tr-TR" sz="1600">
                          <a:latin typeface="Cambria Math" panose="02040503050406030204" pitchFamily="18" charset="0"/>
                        </a:rPr>
                        <m:t>60</m:t>
                      </m:r>
                    </m:oMath>
                  </m:oMathPara>
                </a14:m>
                <a:endParaRPr lang="tr-TR" sz="1600" dirty="0"/>
              </a:p>
              <a:p>
                <a:pPr>
                  <a:lnSpc>
                    <a:spcPct val="150000"/>
                  </a:lnSpc>
                </a:pPr>
                <a14:m>
                  <m:oMathPara xmlns:m="http://schemas.openxmlformats.org/officeDocument/2006/math">
                    <m:oMathParaPr>
                      <m:jc m:val="left"/>
                    </m:oMathParaPr>
                    <m:oMath xmlns:m="http://schemas.openxmlformats.org/officeDocument/2006/math">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CD</m:t>
                          </m:r>
                        </m:e>
                      </m:acc>
                      <m:r>
                        <a:rPr lang="tr-TR" sz="1600">
                          <a:latin typeface="Cambria Math" panose="02040503050406030204" pitchFamily="18" charset="0"/>
                        </a:rPr>
                        <m:t>=1,32 </m:t>
                      </m:r>
                      <m:r>
                        <m:rPr>
                          <m:sty m:val="p"/>
                        </m:rPr>
                        <a:rPr lang="tr-TR" sz="1600">
                          <a:latin typeface="Cambria Math" panose="02040503050406030204" pitchFamily="18" charset="0"/>
                        </a:rPr>
                        <m:t>m</m:t>
                      </m:r>
                    </m:oMath>
                  </m:oMathPara>
                </a14:m>
                <a:endParaRPr lang="tr-TR" sz="1600" dirty="0"/>
              </a:p>
            </p:txBody>
          </p:sp>
        </mc:Choice>
        <mc:Fallback xmlns="">
          <p:sp>
            <p:nvSpPr>
              <p:cNvPr id="1048" name="Dikdörtgen 1047">
                <a:extLst>
                  <a:ext uri="{FF2B5EF4-FFF2-40B4-BE49-F238E27FC236}">
                    <a16:creationId xmlns:a16="http://schemas.microsoft.com/office/drawing/2014/main" id="{1D9BA5F7-3AEE-2938-291D-B2C61A06B72A}"/>
                  </a:ext>
                </a:extLst>
              </p:cNvPr>
              <p:cNvSpPr>
                <a:spLocks noRot="1" noChangeAspect="1" noMove="1" noResize="1" noEditPoints="1" noAdjustHandles="1" noChangeArrowheads="1" noChangeShapeType="1" noTextEdit="1"/>
              </p:cNvSpPr>
              <p:nvPr/>
            </p:nvSpPr>
            <p:spPr>
              <a:xfrm>
                <a:off x="4918239" y="2852936"/>
                <a:ext cx="3880742" cy="1203022"/>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49" name="Metin kutusu 1048">
                <a:extLst>
                  <a:ext uri="{FF2B5EF4-FFF2-40B4-BE49-F238E27FC236}">
                    <a16:creationId xmlns:a16="http://schemas.microsoft.com/office/drawing/2014/main" id="{C09D3B16-9F47-FA20-4A60-9EE9566A48A2}"/>
                  </a:ext>
                </a:extLst>
              </p:cNvPr>
              <p:cNvSpPr txBox="1"/>
              <p:nvPr/>
            </p:nvSpPr>
            <p:spPr>
              <a:xfrm>
                <a:off x="4859685" y="3984410"/>
                <a:ext cx="1563633" cy="2139368"/>
              </a:xfrm>
              <a:prstGeom prst="rect">
                <a:avLst/>
              </a:prstGeom>
              <a:noFill/>
            </p:spPr>
            <p:txBody>
              <a:bodyPr wrap="non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f>
                        <m:fPr>
                          <m:ctrlPr>
                            <a:rPr lang="tr-TR" sz="1600" i="1" smtClean="0">
                              <a:latin typeface="Cambria Math" panose="02040503050406030204" pitchFamily="18" charset="0"/>
                            </a:rPr>
                          </m:ctrlPr>
                        </m:fPr>
                        <m:num>
                          <m:r>
                            <m:rPr>
                              <m:sty m:val="p"/>
                            </m:rPr>
                            <a:rPr lang="tr-TR" sz="1600" b="0" i="0" smtClean="0">
                              <a:latin typeface="Cambria Math" panose="02040503050406030204" pitchFamily="18" charset="0"/>
                            </a:rPr>
                            <m:t>sin</m:t>
                          </m:r>
                          <m:r>
                            <m:rPr>
                              <m:sty m:val="p"/>
                            </m:rPr>
                            <a:rPr lang="tr-TR" sz="1600" b="0" i="0" smtClean="0">
                              <a:latin typeface="Cambria Math" panose="02040503050406030204" pitchFamily="18" charset="0"/>
                              <a:ea typeface="Cambria Math" panose="02040503050406030204" pitchFamily="18" charset="0"/>
                            </a:rPr>
                            <m:t>α</m:t>
                          </m:r>
                        </m:num>
                        <m:den>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BC</m:t>
                              </m:r>
                            </m:e>
                          </m:acc>
                        </m:den>
                      </m:f>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r>
                            <m:rPr>
                              <m:sty m:val="p"/>
                            </m:rPr>
                            <a:rPr lang="tr-TR" sz="1600" b="0" i="0" smtClean="0">
                              <a:latin typeface="Cambria Math" panose="02040503050406030204" pitchFamily="18" charset="0"/>
                            </a:rPr>
                            <m:t>sin</m:t>
                          </m:r>
                          <m:r>
                            <a:rPr lang="tr-TR" sz="1600">
                              <a:latin typeface="Cambria Math" panose="02040503050406030204" pitchFamily="18" charset="0"/>
                            </a:rPr>
                            <m:t>60</m:t>
                          </m:r>
                          <m:r>
                            <a:rPr lang="tr-TR" sz="1600" i="1" smtClean="0">
                              <a:latin typeface="Cambria Math" panose="02040503050406030204" pitchFamily="18" charset="0"/>
                              <a:sym typeface="Symbol" panose="05050102010706020507" pitchFamily="18" charset="2"/>
                            </a:rPr>
                            <m:t></m:t>
                          </m:r>
                          <m:r>
                            <m:rPr>
                              <m:nor/>
                            </m:rPr>
                            <a:rPr lang="tr-TR" sz="1600" dirty="0"/>
                            <m:t> </m:t>
                          </m:r>
                        </m:num>
                        <m:den>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CD</m:t>
                              </m:r>
                            </m:e>
                          </m:acc>
                        </m:den>
                      </m:f>
                    </m:oMath>
                  </m:oMathPara>
                </a14:m>
                <a:endParaRPr lang="tr-TR" sz="1600" dirty="0"/>
              </a:p>
              <a:p>
                <a:pPr>
                  <a:lnSpc>
                    <a:spcPct val="150000"/>
                  </a:lnSpc>
                </a:pPr>
                <a14:m>
                  <m:oMathPara xmlns:m="http://schemas.openxmlformats.org/officeDocument/2006/math">
                    <m:oMathParaPr>
                      <m:jc m:val="centerGroup"/>
                    </m:oMathParaPr>
                    <m:oMath xmlns:m="http://schemas.openxmlformats.org/officeDocument/2006/math">
                      <m:f>
                        <m:fPr>
                          <m:ctrlPr>
                            <a:rPr lang="tr-TR" sz="1600" i="1">
                              <a:latin typeface="Cambria Math" panose="02040503050406030204" pitchFamily="18" charset="0"/>
                            </a:rPr>
                          </m:ctrlPr>
                        </m:fPr>
                        <m:num>
                          <m:r>
                            <m:rPr>
                              <m:sty m:val="p"/>
                            </m:rPr>
                            <a:rPr lang="tr-TR" sz="1600">
                              <a:latin typeface="Cambria Math" panose="02040503050406030204" pitchFamily="18" charset="0"/>
                            </a:rPr>
                            <m:t>sin</m:t>
                          </m:r>
                          <m:r>
                            <m:rPr>
                              <m:sty m:val="p"/>
                            </m:rPr>
                            <a:rPr lang="tr-TR" sz="1600" smtClean="0">
                              <a:latin typeface="Cambria Math" panose="02040503050406030204" pitchFamily="18" charset="0"/>
                              <a:ea typeface="Cambria Math" panose="02040503050406030204" pitchFamily="18" charset="0"/>
                            </a:rPr>
                            <m:t>α</m:t>
                          </m:r>
                        </m:num>
                        <m:den>
                          <m:r>
                            <a:rPr lang="tr-TR" sz="1600" b="0" i="1" smtClean="0">
                              <a:latin typeface="Cambria Math" panose="02040503050406030204" pitchFamily="18" charset="0"/>
                              <a:ea typeface="Cambria Math" panose="02040503050406030204" pitchFamily="18" charset="0"/>
                            </a:rPr>
                            <m:t>0,5</m:t>
                          </m:r>
                        </m:den>
                      </m:f>
                      <m:r>
                        <a:rPr lang="tr-TR" sz="1600" i="1">
                          <a:latin typeface="Cambria Math" panose="02040503050406030204" pitchFamily="18" charset="0"/>
                        </a:rPr>
                        <m:t>=</m:t>
                      </m:r>
                      <m:f>
                        <m:fPr>
                          <m:ctrlPr>
                            <a:rPr lang="tr-TR" sz="1600" i="1">
                              <a:latin typeface="Cambria Math" panose="02040503050406030204" pitchFamily="18" charset="0"/>
                            </a:rPr>
                          </m:ctrlPr>
                        </m:fPr>
                        <m:num>
                          <m:r>
                            <m:rPr>
                              <m:sty m:val="p"/>
                            </m:rPr>
                            <a:rPr lang="tr-TR" sz="1600">
                              <a:latin typeface="Cambria Math" panose="02040503050406030204" pitchFamily="18" charset="0"/>
                            </a:rPr>
                            <m:t>sin</m:t>
                          </m:r>
                          <m:r>
                            <a:rPr lang="tr-TR" sz="1600">
                              <a:latin typeface="Cambria Math" panose="02040503050406030204" pitchFamily="18" charset="0"/>
                            </a:rPr>
                            <m:t>60</m:t>
                          </m:r>
                          <m:r>
                            <a:rPr lang="tr-TR" sz="1600" i="1">
                              <a:latin typeface="Cambria Math" panose="02040503050406030204" pitchFamily="18" charset="0"/>
                              <a:sym typeface="Symbol" panose="05050102010706020507" pitchFamily="18" charset="2"/>
                            </a:rPr>
                            <m:t></m:t>
                          </m:r>
                          <m:r>
                            <m:rPr>
                              <m:nor/>
                            </m:rPr>
                            <a:rPr lang="tr-TR" sz="1600" dirty="0"/>
                            <m:t> </m:t>
                          </m:r>
                        </m:num>
                        <m:den>
                          <m:r>
                            <a:rPr lang="tr-TR" sz="1600" b="0" i="1" dirty="0" smtClean="0">
                              <a:latin typeface="Cambria Math" panose="02040503050406030204" pitchFamily="18" charset="0"/>
                            </a:rPr>
                            <m:t>1,32</m:t>
                          </m:r>
                        </m:den>
                      </m:f>
                    </m:oMath>
                  </m:oMathPara>
                </a14:m>
                <a:endParaRPr lang="tr-TR" sz="1600" dirty="0"/>
              </a:p>
              <a:p>
                <a:pPr>
                  <a:lnSpc>
                    <a:spcPct val="150000"/>
                  </a:lnSpc>
                </a:pPr>
                <a14:m>
                  <m:oMathPara xmlns:m="http://schemas.openxmlformats.org/officeDocument/2006/math">
                    <m:oMathParaPr>
                      <m:jc m:val="centerGroup"/>
                    </m:oMathParaPr>
                    <m:oMath xmlns:m="http://schemas.openxmlformats.org/officeDocument/2006/math">
                      <m:r>
                        <m:rPr>
                          <m:sty m:val="p"/>
                        </m:rPr>
                        <a:rPr lang="tr-TR" sz="1600" i="1">
                          <a:latin typeface="Cambria Math" panose="02040503050406030204" pitchFamily="18" charset="0"/>
                        </a:rPr>
                        <m:t>s</m:t>
                      </m:r>
                      <m:r>
                        <m:rPr>
                          <m:sty m:val="p"/>
                        </m:rPr>
                        <a:rPr lang="tr-TR" sz="1600">
                          <a:latin typeface="Cambria Math" panose="02040503050406030204" pitchFamily="18" charset="0"/>
                        </a:rPr>
                        <m:t>in</m:t>
                      </m:r>
                      <m:r>
                        <m:rPr>
                          <m:sty m:val="p"/>
                        </m:rPr>
                        <a:rPr lang="tr-TR" sz="1600">
                          <a:latin typeface="Cambria Math" panose="02040503050406030204" pitchFamily="18" charset="0"/>
                          <a:ea typeface="Cambria Math" panose="02040503050406030204" pitchFamily="18" charset="0"/>
                        </a:rPr>
                        <m:t>α</m:t>
                      </m:r>
                      <m:r>
                        <a:rPr lang="tr-TR" sz="1600" b="0" i="0" smtClean="0">
                          <a:latin typeface="Cambria Math" panose="02040503050406030204" pitchFamily="18" charset="0"/>
                          <a:ea typeface="Cambria Math" panose="02040503050406030204" pitchFamily="18" charset="0"/>
                        </a:rPr>
                        <m:t>=0,328</m:t>
                      </m:r>
                    </m:oMath>
                  </m:oMathPara>
                </a14:m>
                <a:endParaRPr lang="tr-TR" sz="1600" dirty="0"/>
              </a:p>
              <a:p>
                <a:pPr>
                  <a:lnSpc>
                    <a:spcPct val="150000"/>
                  </a:lnSpc>
                </a:pPr>
                <a14:m>
                  <m:oMath xmlns:m="http://schemas.openxmlformats.org/officeDocument/2006/math">
                    <m:r>
                      <m:rPr>
                        <m:sty m:val="p"/>
                      </m:rPr>
                      <a:rPr lang="el-GR" sz="1600" i="1">
                        <a:latin typeface="Cambria Math" panose="02040503050406030204" pitchFamily="18" charset="0"/>
                        <a:ea typeface="Cambria Math" panose="02040503050406030204" pitchFamily="18" charset="0"/>
                      </a:rPr>
                      <m:t>α</m:t>
                    </m:r>
                    <m:r>
                      <a:rPr lang="tr-TR" sz="1600" i="1">
                        <a:latin typeface="Cambria Math" panose="02040503050406030204" pitchFamily="18" charset="0"/>
                        <a:ea typeface="Cambria Math" panose="02040503050406030204" pitchFamily="18" charset="0"/>
                      </a:rPr>
                      <m:t>=</m:t>
                    </m:r>
                    <m:func>
                      <m:funcPr>
                        <m:ctrlPr>
                          <a:rPr lang="tr-TR" sz="1600" i="1" smtClean="0">
                            <a:latin typeface="Cambria Math" panose="02040503050406030204" pitchFamily="18" charset="0"/>
                            <a:ea typeface="Cambria Math" panose="02040503050406030204" pitchFamily="18" charset="0"/>
                          </a:rPr>
                        </m:ctrlPr>
                      </m:funcPr>
                      <m:fName>
                        <m:sSup>
                          <m:sSupPr>
                            <m:ctrlPr>
                              <a:rPr lang="tr-TR" sz="1600" i="1" smtClean="0">
                                <a:latin typeface="Cambria Math" panose="02040503050406030204" pitchFamily="18" charset="0"/>
                                <a:ea typeface="Cambria Math" panose="02040503050406030204" pitchFamily="18" charset="0"/>
                              </a:rPr>
                            </m:ctrlPr>
                          </m:sSupPr>
                          <m:e>
                            <m:r>
                              <m:rPr>
                                <m:sty m:val="p"/>
                              </m:rPr>
                              <a:rPr lang="tr-TR" sz="1600" i="0" smtClean="0">
                                <a:latin typeface="Cambria Math" panose="02040503050406030204" pitchFamily="18" charset="0"/>
                                <a:ea typeface="Cambria Math" panose="02040503050406030204" pitchFamily="18" charset="0"/>
                              </a:rPr>
                              <m:t>sin</m:t>
                            </m:r>
                          </m:e>
                          <m:sup>
                            <m:r>
                              <a:rPr lang="tr-TR" sz="1600" i="1" smtClean="0">
                                <a:latin typeface="Cambria Math" panose="02040503050406030204" pitchFamily="18" charset="0"/>
                                <a:ea typeface="Cambria Math" panose="02040503050406030204" pitchFamily="18" charset="0"/>
                              </a:rPr>
                              <m:t>−1</m:t>
                            </m:r>
                          </m:sup>
                        </m:sSup>
                      </m:fName>
                      <m:e>
                        <m:r>
                          <a:rPr lang="tr-TR" sz="1600" b="0" i="1" smtClean="0">
                            <a:latin typeface="Cambria Math" panose="02040503050406030204" pitchFamily="18" charset="0"/>
                            <a:ea typeface="Cambria Math" panose="02040503050406030204" pitchFamily="18" charset="0"/>
                          </a:rPr>
                          <m:t>(0,328)</m:t>
                        </m:r>
                      </m:e>
                    </m:func>
                  </m:oMath>
                </a14:m>
                <a:r>
                  <a:rPr lang="tr-TR" sz="1600" dirty="0"/>
                  <a:t> </a:t>
                </a:r>
              </a:p>
            </p:txBody>
          </p:sp>
        </mc:Choice>
        <mc:Fallback xmlns="">
          <p:sp>
            <p:nvSpPr>
              <p:cNvPr id="1049" name="Metin kutusu 1048">
                <a:extLst>
                  <a:ext uri="{FF2B5EF4-FFF2-40B4-BE49-F238E27FC236}">
                    <a16:creationId xmlns:a16="http://schemas.microsoft.com/office/drawing/2014/main" id="{C09D3B16-9F47-FA20-4A60-9EE9566A48A2}"/>
                  </a:ext>
                </a:extLst>
              </p:cNvPr>
              <p:cNvSpPr txBox="1">
                <a:spLocks noRot="1" noChangeAspect="1" noMove="1" noResize="1" noEditPoints="1" noAdjustHandles="1" noChangeArrowheads="1" noChangeShapeType="1" noTextEdit="1"/>
              </p:cNvSpPr>
              <p:nvPr/>
            </p:nvSpPr>
            <p:spPr>
              <a:xfrm>
                <a:off x="4859685" y="3984410"/>
                <a:ext cx="1563633" cy="2139368"/>
              </a:xfrm>
              <a:prstGeom prst="rect">
                <a:avLst/>
              </a:prstGeom>
              <a:blipFill>
                <a:blip r:embed="rId4"/>
                <a:stretch>
                  <a:fillRect l="-3113" r="-2335" b="-284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50" name="Dikdörtgen 1049">
                <a:extLst>
                  <a:ext uri="{FF2B5EF4-FFF2-40B4-BE49-F238E27FC236}">
                    <a16:creationId xmlns:a16="http://schemas.microsoft.com/office/drawing/2014/main" id="{3EE8440D-B6FF-53E3-7A77-E10488C3DCE6}"/>
                  </a:ext>
                </a:extLst>
              </p:cNvPr>
              <p:cNvSpPr/>
              <p:nvPr/>
            </p:nvSpPr>
            <p:spPr>
              <a:xfrm>
                <a:off x="6423318" y="5722904"/>
                <a:ext cx="1317477" cy="461665"/>
              </a:xfrm>
              <a:prstGeom prst="rect">
                <a:avLst/>
              </a:prstGeom>
            </p:spPr>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r>
                        <a:rPr lang="tr-TR" sz="1600" i="0" smtClean="0">
                          <a:latin typeface="Cambria Math" panose="02040503050406030204" pitchFamily="18" charset="0"/>
                          <a:ea typeface="Cambria Math" panose="02040503050406030204" pitchFamily="18" charset="0"/>
                        </a:rPr>
                        <m:t>⇒</m:t>
                      </m:r>
                      <m:r>
                        <m:rPr>
                          <m:sty m:val="p"/>
                        </m:rPr>
                        <a:rPr lang="el-GR" sz="1600" i="1" smtClean="0">
                          <a:latin typeface="Cambria Math" panose="02040503050406030204" pitchFamily="18" charset="0"/>
                          <a:ea typeface="Cambria Math" panose="02040503050406030204" pitchFamily="18" charset="0"/>
                        </a:rPr>
                        <m:t>α</m:t>
                      </m:r>
                      <m:r>
                        <a:rPr lang="tr-TR" sz="1600" b="0" i="1" smtClean="0">
                          <a:latin typeface="Cambria Math" panose="02040503050406030204" pitchFamily="18" charset="0"/>
                          <a:ea typeface="Cambria Math" panose="02040503050406030204" pitchFamily="18" charset="0"/>
                        </a:rPr>
                        <m:t>≅19.1</m:t>
                      </m:r>
                      <m:r>
                        <a:rPr lang="tr-TR" sz="1600" b="0" i="1" smtClean="0">
                          <a:latin typeface="Cambria Math" panose="02040503050406030204" pitchFamily="18" charset="0"/>
                          <a:ea typeface="Cambria Math" panose="02040503050406030204" pitchFamily="18" charset="0"/>
                          <a:sym typeface="Symbol" panose="05050102010706020507" pitchFamily="18" charset="2"/>
                        </a:rPr>
                        <m:t></m:t>
                      </m:r>
                    </m:oMath>
                  </m:oMathPara>
                </a14:m>
                <a:endParaRPr lang="tr-TR" sz="1600" dirty="0"/>
              </a:p>
            </p:txBody>
          </p:sp>
        </mc:Choice>
        <mc:Fallback xmlns="">
          <p:sp>
            <p:nvSpPr>
              <p:cNvPr id="1050" name="Dikdörtgen 1049">
                <a:extLst>
                  <a:ext uri="{FF2B5EF4-FFF2-40B4-BE49-F238E27FC236}">
                    <a16:creationId xmlns:a16="http://schemas.microsoft.com/office/drawing/2014/main" id="{3EE8440D-B6FF-53E3-7A77-E10488C3DCE6}"/>
                  </a:ext>
                </a:extLst>
              </p:cNvPr>
              <p:cNvSpPr>
                <a:spLocks noRot="1" noChangeAspect="1" noMove="1" noResize="1" noEditPoints="1" noAdjustHandles="1" noChangeArrowheads="1" noChangeShapeType="1" noTextEdit="1"/>
              </p:cNvSpPr>
              <p:nvPr/>
            </p:nvSpPr>
            <p:spPr>
              <a:xfrm>
                <a:off x="6423318" y="5722904"/>
                <a:ext cx="1317477" cy="461665"/>
              </a:xfrm>
              <a:prstGeom prst="rect">
                <a:avLst/>
              </a:prstGeom>
              <a:blipFill>
                <a:blip r:embed="rId5"/>
                <a:stretch>
                  <a:fillRect/>
                </a:stretch>
              </a:blipFill>
            </p:spPr>
            <p:txBody>
              <a:bodyPr/>
              <a:lstStyle/>
              <a:p>
                <a:r>
                  <a:rPr lang="tr-TR">
                    <a:noFill/>
                  </a:rPr>
                  <a:t> </a:t>
                </a:r>
              </a:p>
            </p:txBody>
          </p:sp>
        </mc:Fallback>
      </mc:AlternateContent>
      <p:grpSp>
        <p:nvGrpSpPr>
          <p:cNvPr id="1055" name="Grup 1054">
            <a:extLst>
              <a:ext uri="{FF2B5EF4-FFF2-40B4-BE49-F238E27FC236}">
                <a16:creationId xmlns:a16="http://schemas.microsoft.com/office/drawing/2014/main" id="{95220830-E7A5-0234-BFF3-170BC288D6AD}"/>
              </a:ext>
            </a:extLst>
          </p:cNvPr>
          <p:cNvGrpSpPr>
            <a:grpSpLocks noChangeAspect="1"/>
          </p:cNvGrpSpPr>
          <p:nvPr/>
        </p:nvGrpSpPr>
        <p:grpSpPr>
          <a:xfrm>
            <a:off x="125814" y="2300704"/>
            <a:ext cx="4133061" cy="2425547"/>
            <a:chOff x="89642" y="2819830"/>
            <a:chExt cx="4851364" cy="2847093"/>
          </a:xfrm>
        </p:grpSpPr>
        <p:pic>
          <p:nvPicPr>
            <p:cNvPr id="1047" name="Resim 1046">
              <a:extLst>
                <a:ext uri="{FF2B5EF4-FFF2-40B4-BE49-F238E27FC236}">
                  <a16:creationId xmlns:a16="http://schemas.microsoft.com/office/drawing/2014/main" id="{B38064EA-61AC-9E0B-5A6E-339776FE5860}"/>
                </a:ext>
              </a:extLst>
            </p:cNvPr>
            <p:cNvPicPr>
              <a:picLocks noChangeAspect="1"/>
            </p:cNvPicPr>
            <p:nvPr/>
          </p:nvPicPr>
          <p:blipFill>
            <a:blip r:embed="rId6"/>
            <a:stretch>
              <a:fillRect/>
            </a:stretch>
          </p:blipFill>
          <p:spPr>
            <a:xfrm>
              <a:off x="89642" y="2819830"/>
              <a:ext cx="4851364" cy="2847093"/>
            </a:xfrm>
            <a:prstGeom prst="rect">
              <a:avLst/>
            </a:prstGeom>
          </p:spPr>
        </p:pic>
        <p:sp>
          <p:nvSpPr>
            <p:cNvPr id="1054" name="Metin kutusu 1053">
              <a:extLst>
                <a:ext uri="{FF2B5EF4-FFF2-40B4-BE49-F238E27FC236}">
                  <a16:creationId xmlns:a16="http://schemas.microsoft.com/office/drawing/2014/main" id="{D361C000-A057-6297-0C04-239AA102C036}"/>
                </a:ext>
              </a:extLst>
            </p:cNvPr>
            <p:cNvSpPr txBox="1"/>
            <p:nvPr/>
          </p:nvSpPr>
          <p:spPr>
            <a:xfrm>
              <a:off x="1074088" y="4581128"/>
              <a:ext cx="260371" cy="171154"/>
            </a:xfrm>
            <a:prstGeom prst="rect">
              <a:avLst/>
            </a:prstGeom>
            <a:solidFill>
              <a:schemeClr val="bg1"/>
            </a:solidFill>
          </p:spPr>
          <p:txBody>
            <a:bodyPr wrap="square" lIns="0" tIns="0" rIns="0" bIns="0">
              <a:spAutoFit/>
            </a:bodyPr>
            <a:lstStyle/>
            <a:p>
              <a:pPr algn="r"/>
              <a:r>
                <a:rPr lang="tr-TR" sz="1200" dirty="0"/>
                <a:t>30</a:t>
              </a:r>
              <a:r>
                <a:rPr lang="tr-TR" sz="1200" baseline="30000" dirty="0"/>
                <a:t>o</a:t>
              </a:r>
              <a:r>
                <a:rPr lang="tr-TR" sz="1200" dirty="0"/>
                <a:t> </a:t>
              </a:r>
            </a:p>
          </p:txBody>
        </p:sp>
      </p:grpSp>
      <p:grpSp>
        <p:nvGrpSpPr>
          <p:cNvPr id="1051" name="Grup 1050">
            <a:extLst>
              <a:ext uri="{FF2B5EF4-FFF2-40B4-BE49-F238E27FC236}">
                <a16:creationId xmlns:a16="http://schemas.microsoft.com/office/drawing/2014/main" id="{1394D7F6-5DFF-2619-3319-4D17A4E82DCE}"/>
              </a:ext>
            </a:extLst>
          </p:cNvPr>
          <p:cNvGrpSpPr>
            <a:grpSpLocks noChangeAspect="1"/>
          </p:cNvGrpSpPr>
          <p:nvPr/>
        </p:nvGrpSpPr>
        <p:grpSpPr>
          <a:xfrm>
            <a:off x="1075411" y="4918268"/>
            <a:ext cx="2671395" cy="1285600"/>
            <a:chOff x="5485250" y="4633300"/>
            <a:chExt cx="3658750" cy="1633391"/>
          </a:xfrm>
        </p:grpSpPr>
        <p:pic>
          <p:nvPicPr>
            <p:cNvPr id="1052" name="Picture 2" descr="Kosinüs Teoremi ve Sinüs Teoremi - Trigonometri Ders Notları - Kunduz">
              <a:extLst>
                <a:ext uri="{FF2B5EF4-FFF2-40B4-BE49-F238E27FC236}">
                  <a16:creationId xmlns:a16="http://schemas.microsoft.com/office/drawing/2014/main" id="{88F8E95C-F1CF-4FA9-8807-670BDE4EE88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573" t="25017" r="27981" b="6309"/>
            <a:stretch/>
          </p:blipFill>
          <p:spPr bwMode="auto">
            <a:xfrm>
              <a:off x="5485250" y="4633300"/>
              <a:ext cx="2912337" cy="1540150"/>
            </a:xfrm>
            <a:prstGeom prst="roundRect">
              <a:avLst>
                <a:gd name="adj" fmla="val 8594"/>
              </a:avLst>
            </a:prstGeom>
            <a:solidFill>
              <a:srgbClr val="FFFFFF">
                <a:shade val="85000"/>
              </a:srgbClr>
            </a:solidFill>
            <a:ln w="28575">
              <a:solidFill>
                <a:schemeClr val="accent2"/>
              </a:solidFill>
            </a:ln>
            <a:effectLst/>
          </p:spPr>
        </p:pic>
        <p:pic>
          <p:nvPicPr>
            <p:cNvPr id="1053" name="Picture 4" descr="Remember Clipart Finger - Don T Forget Png (465x871), Png Download">
              <a:extLst>
                <a:ext uri="{FF2B5EF4-FFF2-40B4-BE49-F238E27FC236}">
                  <a16:creationId xmlns:a16="http://schemas.microsoft.com/office/drawing/2014/main" id="{94F283A5-9F7F-7470-E0F2-307C989788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2102" y="4633300"/>
              <a:ext cx="871898" cy="1633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71" name="Grup 1070">
            <a:extLst>
              <a:ext uri="{FF2B5EF4-FFF2-40B4-BE49-F238E27FC236}">
                <a16:creationId xmlns:a16="http://schemas.microsoft.com/office/drawing/2014/main" id="{A9C167CF-96D2-79BD-0AA6-5536013A1887}"/>
              </a:ext>
            </a:extLst>
          </p:cNvPr>
          <p:cNvGrpSpPr/>
          <p:nvPr/>
        </p:nvGrpSpPr>
        <p:grpSpPr>
          <a:xfrm>
            <a:off x="6536979" y="3860480"/>
            <a:ext cx="2449411" cy="1126809"/>
            <a:chOff x="6536979" y="3898589"/>
            <a:chExt cx="2449411" cy="1126809"/>
          </a:xfrm>
        </p:grpSpPr>
        <p:grpSp>
          <p:nvGrpSpPr>
            <p:cNvPr id="1069" name="Grup 1068">
              <a:extLst>
                <a:ext uri="{FF2B5EF4-FFF2-40B4-BE49-F238E27FC236}">
                  <a16:creationId xmlns:a16="http://schemas.microsoft.com/office/drawing/2014/main" id="{B821F5AD-0F81-0916-BFE8-DC14953854F7}"/>
                </a:ext>
              </a:extLst>
            </p:cNvPr>
            <p:cNvGrpSpPr>
              <a:grpSpLocks noChangeAspect="1"/>
            </p:cNvGrpSpPr>
            <p:nvPr/>
          </p:nvGrpSpPr>
          <p:grpSpPr>
            <a:xfrm>
              <a:off x="6536979" y="3898589"/>
              <a:ext cx="2449411" cy="1126809"/>
              <a:chOff x="6536979" y="3898589"/>
              <a:chExt cx="2449411" cy="1126809"/>
            </a:xfrm>
          </p:grpSpPr>
          <p:grpSp>
            <p:nvGrpSpPr>
              <p:cNvPr id="1067" name="Grup 1066">
                <a:extLst>
                  <a:ext uri="{FF2B5EF4-FFF2-40B4-BE49-F238E27FC236}">
                    <a16:creationId xmlns:a16="http://schemas.microsoft.com/office/drawing/2014/main" id="{F6A585E8-C720-50DF-AB45-3A44602E8767}"/>
                  </a:ext>
                </a:extLst>
              </p:cNvPr>
              <p:cNvGrpSpPr>
                <a:grpSpLocks noChangeAspect="1"/>
              </p:cNvGrpSpPr>
              <p:nvPr/>
            </p:nvGrpSpPr>
            <p:grpSpPr>
              <a:xfrm>
                <a:off x="6536979" y="3898589"/>
                <a:ext cx="2449411" cy="1126809"/>
                <a:chOff x="6340874" y="4041933"/>
                <a:chExt cx="2738289" cy="1259702"/>
              </a:xfrm>
            </p:grpSpPr>
            <p:sp>
              <p:nvSpPr>
                <p:cNvPr id="1056" name="İkizkenar Üçgen 1055">
                  <a:extLst>
                    <a:ext uri="{FF2B5EF4-FFF2-40B4-BE49-F238E27FC236}">
                      <a16:creationId xmlns:a16="http://schemas.microsoft.com/office/drawing/2014/main" id="{93A32779-4FC9-62E5-D141-F97FAF0D09C1}"/>
                    </a:ext>
                  </a:extLst>
                </p:cNvPr>
                <p:cNvSpPr>
                  <a:spLocks noChangeAspect="1"/>
                </p:cNvSpPr>
                <p:nvPr/>
              </p:nvSpPr>
              <p:spPr>
                <a:xfrm>
                  <a:off x="6616972" y="4302243"/>
                  <a:ext cx="2289426" cy="691615"/>
                </a:xfrm>
                <a:prstGeom prst="triangle">
                  <a:avLst>
                    <a:gd name="adj" fmla="val 186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58" name="Metin kutusu 1057">
                  <a:extLst>
                    <a:ext uri="{FF2B5EF4-FFF2-40B4-BE49-F238E27FC236}">
                      <a16:creationId xmlns:a16="http://schemas.microsoft.com/office/drawing/2014/main" id="{9E3052C2-AF09-10DE-4923-32CFF8412DD3}"/>
                    </a:ext>
                  </a:extLst>
                </p:cNvPr>
                <p:cNvSpPr txBox="1"/>
                <p:nvPr/>
              </p:nvSpPr>
              <p:spPr>
                <a:xfrm>
                  <a:off x="6896487" y="4041933"/>
                  <a:ext cx="588573" cy="307777"/>
                </a:xfrm>
                <a:prstGeom prst="rect">
                  <a:avLst/>
                </a:prstGeom>
                <a:noFill/>
              </p:spPr>
              <p:txBody>
                <a:bodyPr wrap="square">
                  <a:spAutoFit/>
                </a:bodyPr>
                <a:lstStyle/>
                <a:p>
                  <a:r>
                    <a:rPr lang="tr-TR" sz="1400" b="1" dirty="0"/>
                    <a:t>C</a:t>
                  </a:r>
                </a:p>
              </p:txBody>
            </p:sp>
            <p:sp>
              <p:nvSpPr>
                <p:cNvPr id="1059" name="Metin kutusu 1058">
                  <a:extLst>
                    <a:ext uri="{FF2B5EF4-FFF2-40B4-BE49-F238E27FC236}">
                      <a16:creationId xmlns:a16="http://schemas.microsoft.com/office/drawing/2014/main" id="{E1FE6508-1AA4-1467-850D-E4119659D731}"/>
                    </a:ext>
                  </a:extLst>
                </p:cNvPr>
                <p:cNvSpPr txBox="1"/>
                <p:nvPr/>
              </p:nvSpPr>
              <p:spPr>
                <a:xfrm>
                  <a:off x="6510188" y="4973545"/>
                  <a:ext cx="588573" cy="307777"/>
                </a:xfrm>
                <a:prstGeom prst="rect">
                  <a:avLst/>
                </a:prstGeom>
                <a:noFill/>
              </p:spPr>
              <p:txBody>
                <a:bodyPr wrap="square">
                  <a:spAutoFit/>
                </a:bodyPr>
                <a:lstStyle/>
                <a:p>
                  <a:r>
                    <a:rPr lang="tr-TR" sz="1400" b="1" dirty="0"/>
                    <a:t>B</a:t>
                  </a:r>
                </a:p>
              </p:txBody>
            </p:sp>
            <p:sp>
              <p:nvSpPr>
                <p:cNvPr id="1060" name="Metin kutusu 1059">
                  <a:extLst>
                    <a:ext uri="{FF2B5EF4-FFF2-40B4-BE49-F238E27FC236}">
                      <a16:creationId xmlns:a16="http://schemas.microsoft.com/office/drawing/2014/main" id="{8BB1847D-5308-F68F-1733-8D9EBC3D4BBB}"/>
                    </a:ext>
                  </a:extLst>
                </p:cNvPr>
                <p:cNvSpPr txBox="1"/>
                <p:nvPr/>
              </p:nvSpPr>
              <p:spPr>
                <a:xfrm>
                  <a:off x="8676457" y="4993858"/>
                  <a:ext cx="402706" cy="307777"/>
                </a:xfrm>
                <a:prstGeom prst="rect">
                  <a:avLst/>
                </a:prstGeom>
                <a:noFill/>
              </p:spPr>
              <p:txBody>
                <a:bodyPr wrap="square">
                  <a:spAutoFit/>
                </a:bodyPr>
                <a:lstStyle/>
                <a:p>
                  <a:r>
                    <a:rPr lang="tr-TR" sz="1400" b="1" dirty="0"/>
                    <a:t>D</a:t>
                  </a:r>
                </a:p>
              </p:txBody>
            </p:sp>
            <mc:AlternateContent xmlns:mc="http://schemas.openxmlformats.org/markup-compatibility/2006" xmlns:a14="http://schemas.microsoft.com/office/drawing/2010/main">
              <mc:Choice Requires="a14">
                <p:sp>
                  <p:nvSpPr>
                    <p:cNvPr id="1062" name="Metin kutusu 1061">
                      <a:extLst>
                        <a:ext uri="{FF2B5EF4-FFF2-40B4-BE49-F238E27FC236}">
                          <a16:creationId xmlns:a16="http://schemas.microsoft.com/office/drawing/2014/main" id="{A9803DC4-3F73-096B-FAFB-76EBDB511E22}"/>
                        </a:ext>
                      </a:extLst>
                    </p:cNvPr>
                    <p:cNvSpPr txBox="1"/>
                    <p:nvPr/>
                  </p:nvSpPr>
                  <p:spPr>
                    <a:xfrm>
                      <a:off x="8101011" y="4687385"/>
                      <a:ext cx="413792" cy="3784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sz="1600" i="1" smtClean="0">
                                <a:solidFill>
                                  <a:schemeClr val="bg1"/>
                                </a:solidFill>
                                <a:latin typeface="Cambria Math" panose="02040503050406030204" pitchFamily="18" charset="0"/>
                                <a:ea typeface="Cambria Math" panose="02040503050406030204" pitchFamily="18" charset="0"/>
                              </a:rPr>
                              <m:t>α</m:t>
                            </m:r>
                          </m:oMath>
                        </m:oMathPara>
                      </a14:m>
                      <a:endParaRPr lang="tr-TR" dirty="0">
                        <a:solidFill>
                          <a:schemeClr val="bg1"/>
                        </a:solidFill>
                      </a:endParaRPr>
                    </a:p>
                  </p:txBody>
                </p:sp>
              </mc:Choice>
              <mc:Fallback xmlns="">
                <p:sp>
                  <p:nvSpPr>
                    <p:cNvPr id="1062" name="Metin kutusu 1061">
                      <a:extLst>
                        <a:ext uri="{FF2B5EF4-FFF2-40B4-BE49-F238E27FC236}">
                          <a16:creationId xmlns:a16="http://schemas.microsoft.com/office/drawing/2014/main" id="{A9803DC4-3F73-096B-FAFB-76EBDB511E22}"/>
                        </a:ext>
                      </a:extLst>
                    </p:cNvPr>
                    <p:cNvSpPr txBox="1">
                      <a:spLocks noRot="1" noChangeAspect="1" noMove="1" noResize="1" noEditPoints="1" noAdjustHandles="1" noChangeArrowheads="1" noChangeShapeType="1" noTextEdit="1"/>
                    </p:cNvSpPr>
                    <p:nvPr/>
                  </p:nvSpPr>
                  <p:spPr>
                    <a:xfrm>
                      <a:off x="8101011" y="4687385"/>
                      <a:ext cx="413792" cy="378482"/>
                    </a:xfrm>
                    <a:prstGeom prst="rect">
                      <a:avLst/>
                    </a:prstGeom>
                    <a:blipFill>
                      <a:blip r:embed="rId9"/>
                      <a:stretch>
                        <a:fillRect/>
                      </a:stretch>
                    </a:blipFill>
                  </p:spPr>
                  <p:txBody>
                    <a:bodyPr/>
                    <a:lstStyle/>
                    <a:p>
                      <a:r>
                        <a:rPr lang="tr-TR">
                          <a:noFill/>
                        </a:rPr>
                        <a:t> </a:t>
                      </a:r>
                    </a:p>
                  </p:txBody>
                </p:sp>
              </mc:Fallback>
            </mc:AlternateContent>
            <p:sp>
              <p:nvSpPr>
                <p:cNvPr id="1064" name="Metin kutusu 1063">
                  <a:extLst>
                    <a:ext uri="{FF2B5EF4-FFF2-40B4-BE49-F238E27FC236}">
                      <a16:creationId xmlns:a16="http://schemas.microsoft.com/office/drawing/2014/main" id="{A3244C76-C231-5294-AD81-0DDFE4BEA664}"/>
                    </a:ext>
                  </a:extLst>
                </p:cNvPr>
                <p:cNvSpPr txBox="1"/>
                <p:nvPr/>
              </p:nvSpPr>
              <p:spPr>
                <a:xfrm>
                  <a:off x="7354305" y="4968160"/>
                  <a:ext cx="845840" cy="276999"/>
                </a:xfrm>
                <a:prstGeom prst="rect">
                  <a:avLst/>
                </a:prstGeom>
                <a:noFill/>
              </p:spPr>
              <p:txBody>
                <a:bodyPr wrap="square">
                  <a:spAutoFit/>
                </a:bodyPr>
                <a:lstStyle/>
                <a:p>
                  <a:r>
                    <a:rPr lang="tr-TR" sz="1200" b="1" dirty="0"/>
                    <a:t>1,5 m</a:t>
                  </a:r>
                </a:p>
              </p:txBody>
            </p:sp>
            <p:sp>
              <p:nvSpPr>
                <p:cNvPr id="1065" name="Metin kutusu 1064">
                  <a:extLst>
                    <a:ext uri="{FF2B5EF4-FFF2-40B4-BE49-F238E27FC236}">
                      <a16:creationId xmlns:a16="http://schemas.microsoft.com/office/drawing/2014/main" id="{89C785FD-2E67-15C0-BF97-A9529F636F03}"/>
                    </a:ext>
                  </a:extLst>
                </p:cNvPr>
                <p:cNvSpPr txBox="1"/>
                <p:nvPr/>
              </p:nvSpPr>
              <p:spPr>
                <a:xfrm>
                  <a:off x="6340874" y="4414403"/>
                  <a:ext cx="845841" cy="276999"/>
                </a:xfrm>
                <a:prstGeom prst="rect">
                  <a:avLst/>
                </a:prstGeom>
                <a:noFill/>
              </p:spPr>
              <p:txBody>
                <a:bodyPr wrap="square">
                  <a:spAutoFit/>
                </a:bodyPr>
                <a:lstStyle/>
                <a:p>
                  <a:r>
                    <a:rPr lang="tr-TR" sz="1200" b="1" dirty="0"/>
                    <a:t>0,5 m</a:t>
                  </a:r>
                </a:p>
              </p:txBody>
            </p:sp>
          </p:grpSp>
          <p:sp>
            <p:nvSpPr>
              <p:cNvPr id="1068" name="Metin kutusu 1067">
                <a:extLst>
                  <a:ext uri="{FF2B5EF4-FFF2-40B4-BE49-F238E27FC236}">
                    <a16:creationId xmlns:a16="http://schemas.microsoft.com/office/drawing/2014/main" id="{36A6E849-6C77-2C85-2B89-8A4B1B33092F}"/>
                  </a:ext>
                </a:extLst>
              </p:cNvPr>
              <p:cNvSpPr txBox="1"/>
              <p:nvPr/>
            </p:nvSpPr>
            <p:spPr>
              <a:xfrm>
                <a:off x="7792966" y="4132929"/>
                <a:ext cx="756608" cy="276999"/>
              </a:xfrm>
              <a:prstGeom prst="rect">
                <a:avLst/>
              </a:prstGeom>
              <a:noFill/>
            </p:spPr>
            <p:txBody>
              <a:bodyPr wrap="square">
                <a:spAutoFit/>
              </a:bodyPr>
              <a:lstStyle/>
              <a:p>
                <a:r>
                  <a:rPr lang="tr-TR" sz="1200" b="1" dirty="0"/>
                  <a:t>1,32 m</a:t>
                </a:r>
              </a:p>
            </p:txBody>
          </p:sp>
        </p:grpSp>
        <p:sp>
          <p:nvSpPr>
            <p:cNvPr id="1070" name="Metin kutusu 1069">
              <a:extLst>
                <a:ext uri="{FF2B5EF4-FFF2-40B4-BE49-F238E27FC236}">
                  <a16:creationId xmlns:a16="http://schemas.microsoft.com/office/drawing/2014/main" id="{388B697C-3A95-149B-DFEF-DEE7ADB02C3F}"/>
                </a:ext>
              </a:extLst>
            </p:cNvPr>
            <p:cNvSpPr txBox="1"/>
            <p:nvPr/>
          </p:nvSpPr>
          <p:spPr>
            <a:xfrm>
              <a:off x="6841239" y="4488940"/>
              <a:ext cx="641587" cy="307777"/>
            </a:xfrm>
            <a:prstGeom prst="rect">
              <a:avLst/>
            </a:prstGeom>
            <a:noFill/>
          </p:spPr>
          <p:txBody>
            <a:bodyPr wrap="square">
              <a:spAutoFit/>
            </a:bodyPr>
            <a:lstStyle/>
            <a:p>
              <a:r>
                <a:rPr lang="tr-TR" sz="1400" dirty="0">
                  <a:solidFill>
                    <a:schemeClr val="bg1"/>
                  </a:solidFill>
                </a:rPr>
                <a:t>60°</a:t>
              </a:r>
            </a:p>
          </p:txBody>
        </p:sp>
      </p:grpSp>
    </p:spTree>
    <p:extLst>
      <p:ext uri="{BB962C8B-B14F-4D97-AF65-F5344CB8AC3E}">
        <p14:creationId xmlns:p14="http://schemas.microsoft.com/office/powerpoint/2010/main" val="439736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55"/>
                                        </p:tgtEl>
                                        <p:attrNameLst>
                                          <p:attrName>style.visibility</p:attrName>
                                        </p:attrNameLst>
                                      </p:cBhvr>
                                      <p:to>
                                        <p:strVal val="visible"/>
                                      </p:to>
                                    </p:set>
                                    <p:anim calcmode="lin" valueType="num">
                                      <p:cBhvr>
                                        <p:cTn id="12" dur="1000" fill="hold"/>
                                        <p:tgtEl>
                                          <p:spTgt spid="1055"/>
                                        </p:tgtEl>
                                        <p:attrNameLst>
                                          <p:attrName>ppt_w</p:attrName>
                                        </p:attrNameLst>
                                      </p:cBhvr>
                                      <p:tavLst>
                                        <p:tav tm="0">
                                          <p:val>
                                            <p:fltVal val="0"/>
                                          </p:val>
                                        </p:tav>
                                        <p:tav tm="100000">
                                          <p:val>
                                            <p:strVal val="#ppt_w"/>
                                          </p:val>
                                        </p:tav>
                                      </p:tavLst>
                                    </p:anim>
                                    <p:anim calcmode="lin" valueType="num">
                                      <p:cBhvr>
                                        <p:cTn id="13" dur="1000" fill="hold"/>
                                        <p:tgtEl>
                                          <p:spTgt spid="1055"/>
                                        </p:tgtEl>
                                        <p:attrNameLst>
                                          <p:attrName>ppt_h</p:attrName>
                                        </p:attrNameLst>
                                      </p:cBhvr>
                                      <p:tavLst>
                                        <p:tav tm="0">
                                          <p:val>
                                            <p:fltVal val="0"/>
                                          </p:val>
                                        </p:tav>
                                        <p:tav tm="100000">
                                          <p:val>
                                            <p:strVal val="#ppt_h"/>
                                          </p:val>
                                        </p:tav>
                                      </p:tavLst>
                                    </p:anim>
                                    <p:anim calcmode="lin" valueType="num">
                                      <p:cBhvr>
                                        <p:cTn id="14" dur="1000" fill="hold"/>
                                        <p:tgtEl>
                                          <p:spTgt spid="1055"/>
                                        </p:tgtEl>
                                        <p:attrNameLst>
                                          <p:attrName>style.rotation</p:attrName>
                                        </p:attrNameLst>
                                      </p:cBhvr>
                                      <p:tavLst>
                                        <p:tav tm="0">
                                          <p:val>
                                            <p:fltVal val="90"/>
                                          </p:val>
                                        </p:tav>
                                        <p:tav tm="100000">
                                          <p:val>
                                            <p:fltVal val="0"/>
                                          </p:val>
                                        </p:tav>
                                      </p:tavLst>
                                    </p:anim>
                                    <p:animEffect transition="in" filter="fade">
                                      <p:cBhvr>
                                        <p:cTn id="15" dur="1000"/>
                                        <p:tgtEl>
                                          <p:spTgt spid="105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51"/>
                                        </p:tgtEl>
                                        <p:attrNameLst>
                                          <p:attrName>style.visibility</p:attrName>
                                        </p:attrNameLst>
                                      </p:cBhvr>
                                      <p:to>
                                        <p:strVal val="visible"/>
                                      </p:to>
                                    </p:set>
                                    <p:anim calcmode="lin" valueType="num">
                                      <p:cBhvr additive="base">
                                        <p:cTn id="20" dur="500" fill="hold"/>
                                        <p:tgtEl>
                                          <p:spTgt spid="1051"/>
                                        </p:tgtEl>
                                        <p:attrNameLst>
                                          <p:attrName>ppt_x</p:attrName>
                                        </p:attrNameLst>
                                      </p:cBhvr>
                                      <p:tavLst>
                                        <p:tav tm="0">
                                          <p:val>
                                            <p:strVal val="#ppt_x"/>
                                          </p:val>
                                        </p:tav>
                                        <p:tav tm="100000">
                                          <p:val>
                                            <p:strVal val="#ppt_x"/>
                                          </p:val>
                                        </p:tav>
                                      </p:tavLst>
                                    </p:anim>
                                    <p:anim calcmode="lin" valueType="num">
                                      <p:cBhvr additive="base">
                                        <p:cTn id="21" dur="500" fill="hold"/>
                                        <p:tgtEl>
                                          <p:spTgt spid="105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48">
                                            <p:txEl>
                                              <p:pRg st="0" end="0"/>
                                            </p:txEl>
                                          </p:spTgt>
                                        </p:tgtEl>
                                        <p:attrNameLst>
                                          <p:attrName>style.visibility</p:attrName>
                                        </p:attrNameLst>
                                      </p:cBhvr>
                                      <p:to>
                                        <p:strVal val="visible"/>
                                      </p:to>
                                    </p:set>
                                    <p:animEffect transition="in" filter="wipe(left)">
                                      <p:cBhvr>
                                        <p:cTn id="26" dur="500"/>
                                        <p:tgtEl>
                                          <p:spTgt spid="104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48">
                                            <p:txEl>
                                              <p:pRg st="1" end="1"/>
                                            </p:txEl>
                                          </p:spTgt>
                                        </p:tgtEl>
                                        <p:attrNameLst>
                                          <p:attrName>style.visibility</p:attrName>
                                        </p:attrNameLst>
                                      </p:cBhvr>
                                      <p:to>
                                        <p:strVal val="visible"/>
                                      </p:to>
                                    </p:set>
                                    <p:animEffect transition="in" filter="wipe(left)">
                                      <p:cBhvr>
                                        <p:cTn id="31" dur="500"/>
                                        <p:tgtEl>
                                          <p:spTgt spid="104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48">
                                            <p:txEl>
                                              <p:pRg st="2" end="2"/>
                                            </p:txEl>
                                          </p:spTgt>
                                        </p:tgtEl>
                                        <p:attrNameLst>
                                          <p:attrName>style.visibility</p:attrName>
                                        </p:attrNameLst>
                                      </p:cBhvr>
                                      <p:to>
                                        <p:strVal val="visible"/>
                                      </p:to>
                                    </p:set>
                                    <p:animEffect transition="in" filter="wipe(left)">
                                      <p:cBhvr>
                                        <p:cTn id="36" dur="500"/>
                                        <p:tgtEl>
                                          <p:spTgt spid="104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71"/>
                                        </p:tgtEl>
                                        <p:attrNameLst>
                                          <p:attrName>style.visibility</p:attrName>
                                        </p:attrNameLst>
                                      </p:cBhvr>
                                      <p:to>
                                        <p:strVal val="visible"/>
                                      </p:to>
                                    </p:set>
                                    <p:animEffect transition="in" filter="fade">
                                      <p:cBhvr>
                                        <p:cTn id="41" dur="1000"/>
                                        <p:tgtEl>
                                          <p:spTgt spid="1071"/>
                                        </p:tgtEl>
                                      </p:cBhvr>
                                    </p:animEffect>
                                    <p:anim calcmode="lin" valueType="num">
                                      <p:cBhvr>
                                        <p:cTn id="42" dur="1000" fill="hold"/>
                                        <p:tgtEl>
                                          <p:spTgt spid="1071"/>
                                        </p:tgtEl>
                                        <p:attrNameLst>
                                          <p:attrName>ppt_x</p:attrName>
                                        </p:attrNameLst>
                                      </p:cBhvr>
                                      <p:tavLst>
                                        <p:tav tm="0">
                                          <p:val>
                                            <p:strVal val="#ppt_x"/>
                                          </p:val>
                                        </p:tav>
                                        <p:tav tm="100000">
                                          <p:val>
                                            <p:strVal val="#ppt_x"/>
                                          </p:val>
                                        </p:tav>
                                      </p:tavLst>
                                    </p:anim>
                                    <p:anim calcmode="lin" valueType="num">
                                      <p:cBhvr>
                                        <p:cTn id="43" dur="1000" fill="hold"/>
                                        <p:tgtEl>
                                          <p:spTgt spid="107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49">
                                            <p:txEl>
                                              <p:pRg st="0" end="0"/>
                                            </p:txEl>
                                          </p:spTgt>
                                        </p:tgtEl>
                                        <p:attrNameLst>
                                          <p:attrName>style.visibility</p:attrName>
                                        </p:attrNameLst>
                                      </p:cBhvr>
                                      <p:to>
                                        <p:strVal val="visible"/>
                                      </p:to>
                                    </p:set>
                                    <p:animEffect transition="in" filter="wipe(left)">
                                      <p:cBhvr>
                                        <p:cTn id="48" dur="500"/>
                                        <p:tgtEl>
                                          <p:spTgt spid="1049">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049">
                                            <p:txEl>
                                              <p:pRg st="1" end="1"/>
                                            </p:txEl>
                                          </p:spTgt>
                                        </p:tgtEl>
                                        <p:attrNameLst>
                                          <p:attrName>style.visibility</p:attrName>
                                        </p:attrNameLst>
                                      </p:cBhvr>
                                      <p:to>
                                        <p:strVal val="visible"/>
                                      </p:to>
                                    </p:set>
                                    <p:animEffect transition="in" filter="wipe(left)">
                                      <p:cBhvr>
                                        <p:cTn id="53" dur="500"/>
                                        <p:tgtEl>
                                          <p:spTgt spid="1049">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049">
                                            <p:txEl>
                                              <p:pRg st="2" end="2"/>
                                            </p:txEl>
                                          </p:spTgt>
                                        </p:tgtEl>
                                        <p:attrNameLst>
                                          <p:attrName>style.visibility</p:attrName>
                                        </p:attrNameLst>
                                      </p:cBhvr>
                                      <p:to>
                                        <p:strVal val="visible"/>
                                      </p:to>
                                    </p:set>
                                    <p:animEffect transition="in" filter="wipe(left)">
                                      <p:cBhvr>
                                        <p:cTn id="58" dur="500"/>
                                        <p:tgtEl>
                                          <p:spTgt spid="1049">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049">
                                            <p:txEl>
                                              <p:pRg st="3" end="3"/>
                                            </p:txEl>
                                          </p:spTgt>
                                        </p:tgtEl>
                                        <p:attrNameLst>
                                          <p:attrName>style.visibility</p:attrName>
                                        </p:attrNameLst>
                                      </p:cBhvr>
                                      <p:to>
                                        <p:strVal val="visible"/>
                                      </p:to>
                                    </p:set>
                                    <p:animEffect transition="in" filter="wipe(left)">
                                      <p:cBhvr>
                                        <p:cTn id="63" dur="500"/>
                                        <p:tgtEl>
                                          <p:spTgt spid="1049">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050"/>
                                        </p:tgtEl>
                                        <p:attrNameLst>
                                          <p:attrName>style.visibility</p:attrName>
                                        </p:attrNameLst>
                                      </p:cBhvr>
                                      <p:to>
                                        <p:strVal val="visible"/>
                                      </p:to>
                                    </p:set>
                                    <p:animEffect transition="in" filter="fade">
                                      <p:cBhvr>
                                        <p:cTn id="68" dur="500"/>
                                        <p:tgtEl>
                                          <p:spTgt spid="1050"/>
                                        </p:tgtEl>
                                      </p:cBhvr>
                                    </p:animEffect>
                                    <p:anim calcmode="lin" valueType="num">
                                      <p:cBhvr>
                                        <p:cTn id="69" dur="500" fill="hold"/>
                                        <p:tgtEl>
                                          <p:spTgt spid="1050"/>
                                        </p:tgtEl>
                                        <p:attrNameLst>
                                          <p:attrName>ppt_x</p:attrName>
                                        </p:attrNameLst>
                                      </p:cBhvr>
                                      <p:tavLst>
                                        <p:tav tm="0">
                                          <p:val>
                                            <p:strVal val="#ppt_x"/>
                                          </p:val>
                                        </p:tav>
                                        <p:tav tm="100000">
                                          <p:val>
                                            <p:strVal val="#ppt_x"/>
                                          </p:val>
                                        </p:tav>
                                      </p:tavLst>
                                    </p:anim>
                                    <p:anim calcmode="lin" valueType="num">
                                      <p:cBhvr>
                                        <p:cTn id="70" dur="500" fill="hold"/>
                                        <p:tgtEl>
                                          <p:spTgt spid="1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48" grpId="0" build="p"/>
      <p:bldP spid="1049" grpId="0" build="p"/>
      <p:bldP spid="1050"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6A102CB3-38B4-C071-02C6-ABCBA1D3BB66}"/>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6D9B5E97-4DCB-AD1F-F8C6-CB83C7A615DD}"/>
              </a:ext>
            </a:extLst>
          </p:cNvPr>
          <p:cNvSpPr>
            <a:spLocks noGrp="1"/>
          </p:cNvSpPr>
          <p:nvPr>
            <p:ph type="sldNum" sz="quarter" idx="12"/>
          </p:nvPr>
        </p:nvSpPr>
        <p:spPr/>
        <p:txBody>
          <a:bodyPr/>
          <a:lstStyle/>
          <a:p>
            <a:fld id="{60FF87A7-9A7A-4B3D-9625-8440EC4947F9}" type="slidenum">
              <a:rPr lang="tr-TR" smtClean="0"/>
              <a:pPr/>
              <a:t>186</a:t>
            </a:fld>
            <a:endParaRPr lang="tr-TR"/>
          </a:p>
        </p:txBody>
      </p:sp>
      <mc:AlternateContent xmlns:mc="http://schemas.openxmlformats.org/markup-compatibility/2006" xmlns:a14="http://schemas.microsoft.com/office/drawing/2010/main">
        <mc:Choice Requires="a14">
          <p:sp>
            <p:nvSpPr>
              <p:cNvPr id="20" name="Metin kutusu 19">
                <a:extLst>
                  <a:ext uri="{FF2B5EF4-FFF2-40B4-BE49-F238E27FC236}">
                    <a16:creationId xmlns:a16="http://schemas.microsoft.com/office/drawing/2014/main" id="{540A9A7F-8746-60F2-FC9E-C5FADA4F3A47}"/>
                  </a:ext>
                </a:extLst>
              </p:cNvPr>
              <p:cNvSpPr txBox="1"/>
              <p:nvPr/>
            </p:nvSpPr>
            <p:spPr>
              <a:xfrm>
                <a:off x="2096329" y="4260166"/>
                <a:ext cx="4175630" cy="1471685"/>
              </a:xfrm>
              <a:prstGeom prst="rect">
                <a:avLst/>
              </a:prstGeom>
              <a:noFill/>
            </p:spPr>
            <p:txBody>
              <a:bodyPr wrap="non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r>
                        <a:rPr lang="tr-TR" sz="1600" b="0" i="0" smtClean="0">
                          <a:latin typeface="Cambria Math" panose="02040503050406030204" pitchFamily="18" charset="0"/>
                        </a:rPr>
                        <m:t>10 </m:t>
                      </m:r>
                      <m:r>
                        <m:rPr>
                          <m:sty m:val="p"/>
                        </m:rPr>
                        <a:rPr lang="tr-TR" sz="1600" b="0" i="0" smtClean="0">
                          <a:latin typeface="Cambria Math" panose="02040503050406030204" pitchFamily="18" charset="0"/>
                        </a:rPr>
                        <m:t>kN</m:t>
                      </m:r>
                      <m:r>
                        <a:rPr lang="tr-TR" sz="1600" b="0" i="0" smtClean="0">
                          <a:latin typeface="Cambria Math" panose="02040503050406030204" pitchFamily="18" charset="0"/>
                          <a:ea typeface="Cambria Math" panose="02040503050406030204" pitchFamily="18" charset="0"/>
                        </a:rPr>
                        <m:t>∙</m:t>
                      </m:r>
                      <m:r>
                        <m:rPr>
                          <m:sty m:val="p"/>
                        </m:rPr>
                        <a:rPr lang="tr-TR" sz="1600" b="0" i="0" smtClean="0">
                          <a:latin typeface="Cambria Math" panose="02040503050406030204" pitchFamily="18" charset="0"/>
                        </a:rPr>
                        <m:t>cos</m:t>
                      </m:r>
                      <m:r>
                        <a:rPr lang="tr-TR" sz="1600" b="0" i="0" smtClean="0">
                          <a:latin typeface="Cambria Math" panose="02040503050406030204" pitchFamily="18" charset="0"/>
                        </a:rPr>
                        <m:t>30</m:t>
                      </m:r>
                      <m:d>
                        <m:dPr>
                          <m:ctrlPr>
                            <a:rPr lang="tr-TR" sz="1600" b="0" i="1" smtClean="0">
                              <a:latin typeface="Cambria Math" panose="02040503050406030204" pitchFamily="18" charset="0"/>
                              <a:sym typeface="Symbol" panose="05050102010706020507" pitchFamily="18" charset="2"/>
                            </a:rPr>
                          </m:ctrlPr>
                        </m:dPr>
                        <m:e>
                          <m:r>
                            <a:rPr lang="tr-TR" sz="1600" b="0" i="0" smtClean="0">
                              <a:latin typeface="Cambria Math" panose="02040503050406030204" pitchFamily="18" charset="0"/>
                              <a:sym typeface="Symbol" panose="05050102010706020507" pitchFamily="18" charset="2"/>
                            </a:rPr>
                            <m:t>0,8</m:t>
                          </m:r>
                          <m:r>
                            <m:rPr>
                              <m:sty m:val="p"/>
                            </m:rPr>
                            <a:rPr lang="tr-TR" sz="1600" b="0" i="0" smtClean="0">
                              <a:latin typeface="Cambria Math" panose="02040503050406030204" pitchFamily="18" charset="0"/>
                              <a:sym typeface="Symbol" panose="05050102010706020507" pitchFamily="18" charset="2"/>
                            </a:rPr>
                            <m:t>m</m:t>
                          </m:r>
                        </m:e>
                      </m:d>
                      <m:r>
                        <a:rPr lang="tr-TR" sz="1600" b="0" i="0" smtClean="0">
                          <a:latin typeface="Cambria Math" panose="02040503050406030204" pitchFamily="18" charset="0"/>
                          <a:sym typeface="Symbol" panose="05050102010706020507" pitchFamily="18" charset="2"/>
                        </a:rPr>
                        <m:t>−</m:t>
                      </m:r>
                      <m:r>
                        <m:rPr>
                          <m:sty m:val="p"/>
                        </m:rPr>
                        <a:rPr lang="tr-TR" sz="1600" b="0" i="0" smtClean="0">
                          <a:latin typeface="Cambria Math" panose="02040503050406030204" pitchFamily="18" charset="0"/>
                          <a:sym typeface="Symbol" panose="05050102010706020507" pitchFamily="18" charset="2"/>
                        </a:rPr>
                        <m:t>F</m:t>
                      </m:r>
                      <m:r>
                        <a:rPr lang="tr-TR" sz="1600" i="0">
                          <a:latin typeface="Cambria Math" panose="02040503050406030204" pitchFamily="18" charset="0"/>
                          <a:ea typeface="Cambria Math" panose="02040503050406030204" pitchFamily="18" charset="0"/>
                        </a:rPr>
                        <m:t>∙</m:t>
                      </m:r>
                      <m:r>
                        <m:rPr>
                          <m:sty m:val="p"/>
                        </m:rPr>
                        <a:rPr lang="tr-TR" sz="1600" b="0" i="0" smtClean="0">
                          <a:latin typeface="Cambria Math" panose="02040503050406030204" pitchFamily="18" charset="0"/>
                          <a:sym typeface="Symbol" panose="05050102010706020507" pitchFamily="18" charset="2"/>
                        </a:rPr>
                        <m:t>sin</m:t>
                      </m:r>
                      <m:r>
                        <m:rPr>
                          <m:sty m:val="p"/>
                        </m:rPr>
                        <a:rPr lang="tr-TR" sz="1600">
                          <a:latin typeface="Cambria Math" panose="02040503050406030204" pitchFamily="18" charset="0"/>
                          <a:ea typeface="Cambria Math" panose="02040503050406030204" pitchFamily="18" charset="0"/>
                          <a:sym typeface="Symbol" panose="05050102010706020507" pitchFamily="18" charset="2"/>
                        </a:rPr>
                        <m:t>α</m:t>
                      </m:r>
                      <m:r>
                        <a:rPr lang="tr-TR" sz="1600" b="0" i="0" smtClean="0">
                          <a:latin typeface="Cambria Math" panose="02040503050406030204" pitchFamily="18" charset="0"/>
                          <a:ea typeface="Cambria Math" panose="02040503050406030204" pitchFamily="18" charset="0"/>
                          <a:sym typeface="Symbol" panose="05050102010706020507" pitchFamily="18" charset="2"/>
                        </a:rPr>
                        <m:t> </m:t>
                      </m:r>
                      <m:d>
                        <m:dPr>
                          <m:ctrlPr>
                            <a:rPr lang="tr-TR" sz="1600" b="0" i="1" smtClean="0">
                              <a:latin typeface="Cambria Math" panose="02040503050406030204" pitchFamily="18" charset="0"/>
                              <a:ea typeface="Cambria Math" panose="02040503050406030204" pitchFamily="18" charset="0"/>
                              <a:sym typeface="Symbol" panose="05050102010706020507" pitchFamily="18" charset="2"/>
                            </a:rPr>
                          </m:ctrlPr>
                        </m:dPr>
                        <m:e>
                          <m:r>
                            <a:rPr lang="tr-TR" sz="1600" b="0" i="0" smtClean="0">
                              <a:latin typeface="Cambria Math" panose="02040503050406030204" pitchFamily="18" charset="0"/>
                              <a:ea typeface="Cambria Math" panose="02040503050406030204" pitchFamily="18" charset="0"/>
                              <a:sym typeface="Symbol" panose="05050102010706020507" pitchFamily="18" charset="2"/>
                            </a:rPr>
                            <m:t>1,5</m:t>
                          </m:r>
                          <m:r>
                            <m:rPr>
                              <m:sty m:val="p"/>
                            </m:rPr>
                            <a:rPr lang="tr-TR" sz="1600" b="0" i="0" smtClean="0">
                              <a:latin typeface="Cambria Math" panose="02040503050406030204" pitchFamily="18" charset="0"/>
                              <a:ea typeface="Cambria Math" panose="02040503050406030204" pitchFamily="18" charset="0"/>
                              <a:sym typeface="Symbol" panose="05050102010706020507" pitchFamily="18" charset="2"/>
                            </a:rPr>
                            <m:t>m</m:t>
                          </m:r>
                        </m:e>
                      </m:d>
                      <m:r>
                        <a:rPr lang="tr-TR" sz="1600" b="0" i="0" smtClean="0">
                          <a:latin typeface="Cambria Math" panose="02040503050406030204" pitchFamily="18" charset="0"/>
                          <a:ea typeface="Cambria Math" panose="02040503050406030204" pitchFamily="18" charset="0"/>
                          <a:sym typeface="Symbol" panose="05050102010706020507" pitchFamily="18" charset="2"/>
                        </a:rPr>
                        <m:t>=0</m:t>
                      </m:r>
                    </m:oMath>
                  </m:oMathPara>
                </a14:m>
                <a:endParaRPr lang="tr-TR" sz="1600" b="0" dirty="0">
                  <a:ea typeface="Cambria Math" panose="02040503050406030204" pitchFamily="18" charset="0"/>
                  <a:sym typeface="Symbol" panose="05050102010706020507" pitchFamily="18" charset="2"/>
                </a:endParaRPr>
              </a:p>
              <a:p>
                <a:pPr>
                  <a:lnSpc>
                    <a:spcPct val="150000"/>
                  </a:lnSpc>
                </a:pPr>
                <a14:m>
                  <m:oMathPara xmlns:m="http://schemas.openxmlformats.org/officeDocument/2006/math">
                    <m:oMathParaPr>
                      <m:jc m:val="centerGroup"/>
                    </m:oMathParaPr>
                    <m:oMath xmlns:m="http://schemas.openxmlformats.org/officeDocument/2006/math">
                      <m:r>
                        <a:rPr lang="tr-TR" sz="1600" i="0">
                          <a:latin typeface="Cambria Math" panose="02040503050406030204" pitchFamily="18" charset="0"/>
                        </a:rPr>
                        <m:t>10 </m:t>
                      </m:r>
                      <m:r>
                        <m:rPr>
                          <m:sty m:val="p"/>
                        </m:rPr>
                        <a:rPr lang="tr-TR" sz="1600" i="0" smtClean="0">
                          <a:latin typeface="Cambria Math" panose="02040503050406030204" pitchFamily="18" charset="0"/>
                        </a:rPr>
                        <m:t>kN</m:t>
                      </m:r>
                      <m:r>
                        <a:rPr lang="tr-TR" sz="1600" i="0">
                          <a:latin typeface="Cambria Math" panose="02040503050406030204" pitchFamily="18" charset="0"/>
                          <a:ea typeface="Cambria Math" panose="02040503050406030204" pitchFamily="18" charset="0"/>
                        </a:rPr>
                        <m:t>∙</m:t>
                      </m:r>
                      <m:r>
                        <m:rPr>
                          <m:sty m:val="p"/>
                        </m:rPr>
                        <a:rPr lang="tr-TR" sz="1600" i="0">
                          <a:latin typeface="Cambria Math" panose="02040503050406030204" pitchFamily="18" charset="0"/>
                        </a:rPr>
                        <m:t>cos</m:t>
                      </m:r>
                      <m:r>
                        <a:rPr lang="tr-TR" sz="1600" i="0">
                          <a:latin typeface="Cambria Math" panose="02040503050406030204" pitchFamily="18" charset="0"/>
                        </a:rPr>
                        <m:t>30</m:t>
                      </m:r>
                      <m:d>
                        <m:dPr>
                          <m:ctrlPr>
                            <a:rPr lang="tr-TR" sz="1600" i="1">
                              <a:latin typeface="Cambria Math" panose="02040503050406030204" pitchFamily="18" charset="0"/>
                              <a:sym typeface="Symbol" panose="05050102010706020507" pitchFamily="18" charset="2"/>
                            </a:rPr>
                          </m:ctrlPr>
                        </m:dPr>
                        <m:e>
                          <m:r>
                            <a:rPr lang="tr-TR" sz="1600" i="0">
                              <a:latin typeface="Cambria Math" panose="02040503050406030204" pitchFamily="18" charset="0"/>
                              <a:sym typeface="Symbol" panose="05050102010706020507" pitchFamily="18" charset="2"/>
                            </a:rPr>
                            <m:t>0,8</m:t>
                          </m:r>
                          <m:r>
                            <m:rPr>
                              <m:sty m:val="p"/>
                            </m:rPr>
                            <a:rPr lang="tr-TR" sz="1600" i="0" smtClean="0">
                              <a:latin typeface="Cambria Math" panose="02040503050406030204" pitchFamily="18" charset="0"/>
                              <a:sym typeface="Symbol" panose="05050102010706020507" pitchFamily="18" charset="2"/>
                            </a:rPr>
                            <m:t>m</m:t>
                          </m:r>
                        </m:e>
                      </m:d>
                      <m:r>
                        <a:rPr lang="tr-TR" sz="1600" i="0">
                          <a:latin typeface="Cambria Math" panose="02040503050406030204" pitchFamily="18" charset="0"/>
                          <a:sym typeface="Symbol" panose="05050102010706020507" pitchFamily="18" charset="2"/>
                        </a:rPr>
                        <m:t>−</m:t>
                      </m:r>
                      <m:r>
                        <m:rPr>
                          <m:sty m:val="p"/>
                        </m:rPr>
                        <a:rPr lang="tr-TR" sz="1600" i="0">
                          <a:latin typeface="Cambria Math" panose="02040503050406030204" pitchFamily="18" charset="0"/>
                          <a:sym typeface="Symbol" panose="05050102010706020507" pitchFamily="18" charset="2"/>
                        </a:rPr>
                        <m:t>F</m:t>
                      </m:r>
                      <m:r>
                        <a:rPr lang="tr-TR" sz="1600" i="0">
                          <a:latin typeface="Cambria Math" panose="02040503050406030204" pitchFamily="18" charset="0"/>
                          <a:ea typeface="Cambria Math" panose="02040503050406030204" pitchFamily="18" charset="0"/>
                        </a:rPr>
                        <m:t>∙</m:t>
                      </m:r>
                      <m:r>
                        <m:rPr>
                          <m:sty m:val="p"/>
                        </m:rPr>
                        <a:rPr lang="tr-TR" sz="1600" b="0" i="0" smtClean="0">
                          <a:latin typeface="Cambria Math" panose="02040503050406030204" pitchFamily="18" charset="0"/>
                          <a:sym typeface="Symbol" panose="05050102010706020507" pitchFamily="18" charset="2"/>
                        </a:rPr>
                        <m:t>sin</m:t>
                      </m:r>
                      <m:r>
                        <a:rPr lang="tr-TR" sz="1600" b="0" i="0" smtClean="0">
                          <a:latin typeface="Cambria Math" panose="02040503050406030204" pitchFamily="18" charset="0"/>
                          <a:sym typeface="Symbol" panose="05050102010706020507" pitchFamily="18" charset="2"/>
                        </a:rPr>
                        <m:t>19,1∙1,5</m:t>
                      </m:r>
                      <m:r>
                        <m:rPr>
                          <m:sty m:val="p"/>
                        </m:rPr>
                        <a:rPr lang="tr-TR" sz="1600" b="0" i="0" smtClean="0">
                          <a:latin typeface="Cambria Math" panose="02040503050406030204" pitchFamily="18" charset="0"/>
                          <a:ea typeface="Cambria Math" panose="02040503050406030204" pitchFamily="18" charset="0"/>
                          <a:sym typeface="Symbol" panose="05050102010706020507" pitchFamily="18" charset="2"/>
                        </a:rPr>
                        <m:t>m</m:t>
                      </m:r>
                      <m:r>
                        <a:rPr lang="tr-TR" sz="1600" i="0">
                          <a:latin typeface="Cambria Math" panose="02040503050406030204" pitchFamily="18" charset="0"/>
                          <a:ea typeface="Cambria Math" panose="02040503050406030204" pitchFamily="18" charset="0"/>
                          <a:sym typeface="Symbol" panose="05050102010706020507" pitchFamily="18" charset="2"/>
                        </a:rPr>
                        <m:t>=0</m:t>
                      </m:r>
                    </m:oMath>
                  </m:oMathPara>
                </a14:m>
                <a:endParaRPr lang="tr-TR" sz="1600" dirty="0">
                  <a:ea typeface="Cambria Math" panose="02040503050406030204" pitchFamily="18" charset="0"/>
                  <a:sym typeface="Symbol" panose="05050102010706020507" pitchFamily="18" charset="2"/>
                </a:endParaRPr>
              </a:p>
              <a:p>
                <a:pPr>
                  <a:lnSpc>
                    <a:spcPct val="150000"/>
                  </a:lnSpc>
                </a:pPr>
                <a14:m>
                  <m:oMathPara xmlns:m="http://schemas.openxmlformats.org/officeDocument/2006/math">
                    <m:oMathParaPr>
                      <m:jc m:val="centerGroup"/>
                    </m:oMathParaPr>
                    <m:oMath xmlns:m="http://schemas.openxmlformats.org/officeDocument/2006/math">
                      <m:r>
                        <a:rPr lang="tr-TR" sz="1600" b="0" i="1" smtClean="0">
                          <a:latin typeface="Cambria Math" panose="02040503050406030204" pitchFamily="18" charset="0"/>
                        </a:rPr>
                        <m:t>𝐹</m:t>
                      </m:r>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a:latin typeface="Cambria Math" panose="02040503050406030204" pitchFamily="18" charset="0"/>
                            </a:rPr>
                            <m:t>10 </m:t>
                          </m:r>
                          <m:r>
                            <a:rPr lang="tr-TR" sz="1600">
                              <a:latin typeface="Cambria Math" panose="02040503050406030204" pitchFamily="18" charset="0"/>
                              <a:ea typeface="Cambria Math" panose="02040503050406030204" pitchFamily="18" charset="0"/>
                            </a:rPr>
                            <m:t>∙</m:t>
                          </m:r>
                          <m:r>
                            <m:rPr>
                              <m:sty m:val="p"/>
                            </m:rPr>
                            <a:rPr lang="tr-TR" sz="1600">
                              <a:latin typeface="Cambria Math" panose="02040503050406030204" pitchFamily="18" charset="0"/>
                            </a:rPr>
                            <m:t>cos</m:t>
                          </m:r>
                          <m:r>
                            <a:rPr lang="tr-TR" sz="1600">
                              <a:latin typeface="Cambria Math" panose="02040503050406030204" pitchFamily="18" charset="0"/>
                            </a:rPr>
                            <m:t>30∙</m:t>
                          </m:r>
                          <m:r>
                            <a:rPr lang="tr-TR" sz="1600" b="0" i="1" smtClean="0">
                              <a:latin typeface="Cambria Math" panose="02040503050406030204" pitchFamily="18" charset="0"/>
                              <a:sym typeface="Symbol" panose="05050102010706020507" pitchFamily="18" charset="2"/>
                            </a:rPr>
                            <m:t>0,8</m:t>
                          </m:r>
                        </m:num>
                        <m:den>
                          <m:r>
                            <m:rPr>
                              <m:sty m:val="p"/>
                            </m:rPr>
                            <a:rPr lang="tr-TR" sz="1600" b="0" i="0" smtClean="0">
                              <a:latin typeface="Cambria Math" panose="02040503050406030204" pitchFamily="18" charset="0"/>
                              <a:sym typeface="Symbol" panose="05050102010706020507" pitchFamily="18" charset="2"/>
                            </a:rPr>
                            <m:t>sin</m:t>
                          </m:r>
                          <m:r>
                            <a:rPr lang="tr-TR" sz="1600">
                              <a:latin typeface="Cambria Math" panose="02040503050406030204" pitchFamily="18" charset="0"/>
                              <a:sym typeface="Symbol" panose="05050102010706020507" pitchFamily="18" charset="2"/>
                            </a:rPr>
                            <m:t>19,1</m:t>
                          </m:r>
                          <m:r>
                            <a:rPr lang="tr-TR" sz="1600">
                              <a:latin typeface="Cambria Math" panose="02040503050406030204" pitchFamily="18" charset="0"/>
                              <a:ea typeface="Cambria Math" panose="02040503050406030204" pitchFamily="18" charset="0"/>
                            </a:rPr>
                            <m:t>∙1</m:t>
                          </m:r>
                          <m:r>
                            <a:rPr lang="tr-TR" sz="1600">
                              <a:latin typeface="Cambria Math" panose="02040503050406030204" pitchFamily="18" charset="0"/>
                              <a:ea typeface="Cambria Math" panose="02040503050406030204" pitchFamily="18" charset="0"/>
                              <a:sym typeface="Symbol" panose="05050102010706020507" pitchFamily="18" charset="2"/>
                            </a:rPr>
                            <m:t>,5</m:t>
                          </m:r>
                        </m:den>
                      </m:f>
                    </m:oMath>
                  </m:oMathPara>
                </a14:m>
                <a:endParaRPr lang="tr-TR" sz="1600" dirty="0"/>
              </a:p>
            </p:txBody>
          </p:sp>
        </mc:Choice>
        <mc:Fallback xmlns="">
          <p:sp>
            <p:nvSpPr>
              <p:cNvPr id="20" name="Metin kutusu 19">
                <a:extLst>
                  <a:ext uri="{FF2B5EF4-FFF2-40B4-BE49-F238E27FC236}">
                    <a16:creationId xmlns:a16="http://schemas.microsoft.com/office/drawing/2014/main" id="{540A9A7F-8746-60F2-FC9E-C5FADA4F3A47}"/>
                  </a:ext>
                </a:extLst>
              </p:cNvPr>
              <p:cNvSpPr txBox="1">
                <a:spLocks noRot="1" noChangeAspect="1" noMove="1" noResize="1" noEditPoints="1" noAdjustHandles="1" noChangeArrowheads="1" noChangeShapeType="1" noTextEdit="1"/>
              </p:cNvSpPr>
              <p:nvPr/>
            </p:nvSpPr>
            <p:spPr>
              <a:xfrm>
                <a:off x="2096329" y="4260166"/>
                <a:ext cx="4175630" cy="1471685"/>
              </a:xfrm>
              <a:prstGeom prst="rect">
                <a:avLst/>
              </a:prstGeom>
              <a:blipFill>
                <a:blip r:embed="rId2"/>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1" name="Dikdörtgen 20">
                <a:extLst>
                  <a:ext uri="{FF2B5EF4-FFF2-40B4-BE49-F238E27FC236}">
                    <a16:creationId xmlns:a16="http://schemas.microsoft.com/office/drawing/2014/main" id="{E28DFE49-C5D1-31B2-A5F0-36917AC976D2}"/>
                  </a:ext>
                </a:extLst>
              </p:cNvPr>
              <p:cNvSpPr/>
              <p:nvPr/>
            </p:nvSpPr>
            <p:spPr>
              <a:xfrm>
                <a:off x="3638580" y="3596438"/>
                <a:ext cx="1195327"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a:latin typeface="Cambria Math" panose="02040503050406030204" pitchFamily="18" charset="0"/>
                                </a:rPr>
                              </m:ctrlPr>
                            </m:sSubPr>
                            <m:e>
                              <m:r>
                                <m:rPr>
                                  <m:sty m:val="p"/>
                                </m:rPr>
                                <a:rPr lang="tr-TR" sz="1600" i="0">
                                  <a:latin typeface="Cambria Math"/>
                                </a:rPr>
                                <m:t>M</m:t>
                              </m:r>
                            </m:e>
                            <m:sub>
                              <m:r>
                                <m:rPr>
                                  <m:sty m:val="p"/>
                                </m:rPr>
                                <a:rPr lang="tr-TR" sz="1600" b="0" i="0" smtClean="0">
                                  <a:latin typeface="Cambria Math" panose="02040503050406030204" pitchFamily="18" charset="0"/>
                                </a:rPr>
                                <m:t>B</m:t>
                              </m:r>
                            </m:sub>
                          </m:sSub>
                        </m:e>
                      </m:nary>
                      <m:r>
                        <a:rPr lang="tr-TR" sz="1600" b="0" i="0" smtClean="0">
                          <a:latin typeface="Cambria Math" panose="02040503050406030204" pitchFamily="18" charset="0"/>
                        </a:rPr>
                        <m:t>=0</m:t>
                      </m:r>
                    </m:oMath>
                  </m:oMathPara>
                </a14:m>
                <a:endParaRPr lang="tr-TR" sz="1600" dirty="0"/>
              </a:p>
            </p:txBody>
          </p:sp>
        </mc:Choice>
        <mc:Fallback xmlns="">
          <p:sp>
            <p:nvSpPr>
              <p:cNvPr id="21" name="Dikdörtgen 20">
                <a:extLst>
                  <a:ext uri="{FF2B5EF4-FFF2-40B4-BE49-F238E27FC236}">
                    <a16:creationId xmlns:a16="http://schemas.microsoft.com/office/drawing/2014/main" id="{E28DFE49-C5D1-31B2-A5F0-36917AC976D2}"/>
                  </a:ext>
                </a:extLst>
              </p:cNvPr>
              <p:cNvSpPr>
                <a:spLocks noRot="1" noChangeAspect="1" noMove="1" noResize="1" noEditPoints="1" noAdjustHandles="1" noChangeArrowheads="1" noChangeShapeType="1" noTextEdit="1"/>
              </p:cNvSpPr>
              <p:nvPr/>
            </p:nvSpPr>
            <p:spPr>
              <a:xfrm>
                <a:off x="3638580" y="3596438"/>
                <a:ext cx="1195327" cy="688586"/>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8" name="Dikdörtgen 27">
                <a:extLst>
                  <a:ext uri="{FF2B5EF4-FFF2-40B4-BE49-F238E27FC236}">
                    <a16:creationId xmlns:a16="http://schemas.microsoft.com/office/drawing/2014/main" id="{68F0EBDB-79BC-DC01-EA04-B32A9204A1ED}"/>
                  </a:ext>
                </a:extLst>
              </p:cNvPr>
              <p:cNvSpPr/>
              <p:nvPr/>
            </p:nvSpPr>
            <p:spPr>
              <a:xfrm>
                <a:off x="3460677" y="5877272"/>
                <a:ext cx="149662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1600" b="1" i="1" smtClean="0">
                          <a:solidFill>
                            <a:srgbClr val="C00000"/>
                          </a:solidFill>
                          <a:latin typeface="Cambria Math" panose="02040503050406030204" pitchFamily="18" charset="0"/>
                          <a:sym typeface="Symbol" panose="05050102010706020507" pitchFamily="18" charset="2"/>
                        </a:rPr>
                        <m:t>𝐅</m:t>
                      </m:r>
                      <m:r>
                        <a:rPr lang="tr-TR" sz="1600" b="1" i="1" smtClean="0">
                          <a:solidFill>
                            <a:srgbClr val="C00000"/>
                          </a:solidFill>
                          <a:latin typeface="Cambria Math" panose="02040503050406030204" pitchFamily="18" charset="0"/>
                          <a:ea typeface="Cambria Math" panose="02040503050406030204" pitchFamily="18" charset="0"/>
                          <a:sym typeface="Symbol" panose="05050102010706020507" pitchFamily="18" charset="2"/>
                        </a:rPr>
                        <m:t>≅</m:t>
                      </m:r>
                      <m:r>
                        <a:rPr lang="tr-TR" sz="1600" b="1" i="0" smtClean="0">
                          <a:solidFill>
                            <a:srgbClr val="C00000"/>
                          </a:solidFill>
                          <a:latin typeface="Cambria Math" panose="02040503050406030204" pitchFamily="18" charset="0"/>
                          <a:sym typeface="Symbol" panose="05050102010706020507" pitchFamily="18" charset="2"/>
                        </a:rPr>
                        <m:t>𝟏𝟒</m:t>
                      </m:r>
                      <m:r>
                        <a:rPr lang="tr-TR" sz="1600" b="1" i="0" smtClean="0">
                          <a:solidFill>
                            <a:srgbClr val="C00000"/>
                          </a:solidFill>
                          <a:latin typeface="Cambria Math" panose="02040503050406030204" pitchFamily="18" charset="0"/>
                          <a:sym typeface="Symbol" panose="05050102010706020507" pitchFamily="18" charset="2"/>
                        </a:rPr>
                        <m:t>,</m:t>
                      </m:r>
                      <m:r>
                        <a:rPr lang="tr-TR" sz="1600" b="1" i="0" smtClean="0">
                          <a:solidFill>
                            <a:srgbClr val="C00000"/>
                          </a:solidFill>
                          <a:latin typeface="Cambria Math" panose="02040503050406030204" pitchFamily="18" charset="0"/>
                          <a:sym typeface="Symbol" panose="05050102010706020507" pitchFamily="18" charset="2"/>
                        </a:rPr>
                        <m:t>𝟏𝟏</m:t>
                      </m:r>
                      <m:r>
                        <a:rPr lang="tr-TR" sz="1600" b="1" i="0" smtClean="0">
                          <a:solidFill>
                            <a:srgbClr val="C00000"/>
                          </a:solidFill>
                          <a:latin typeface="Cambria Math" panose="02040503050406030204" pitchFamily="18" charset="0"/>
                          <a:sym typeface="Symbol" panose="05050102010706020507" pitchFamily="18" charset="2"/>
                        </a:rPr>
                        <m:t> </m:t>
                      </m:r>
                      <m:r>
                        <a:rPr lang="tr-TR" sz="1600" b="1" i="0" smtClean="0">
                          <a:solidFill>
                            <a:srgbClr val="C00000"/>
                          </a:solidFill>
                          <a:latin typeface="Cambria Math" panose="02040503050406030204" pitchFamily="18" charset="0"/>
                          <a:sym typeface="Symbol" panose="05050102010706020507" pitchFamily="18" charset="2"/>
                        </a:rPr>
                        <m:t>𝐤𝐍</m:t>
                      </m:r>
                    </m:oMath>
                  </m:oMathPara>
                </a14:m>
                <a:endParaRPr lang="tr-TR" sz="1600" b="1" dirty="0">
                  <a:solidFill>
                    <a:srgbClr val="C00000"/>
                  </a:solidFill>
                </a:endParaRPr>
              </a:p>
            </p:txBody>
          </p:sp>
        </mc:Choice>
        <mc:Fallback xmlns="">
          <p:sp>
            <p:nvSpPr>
              <p:cNvPr id="28" name="Dikdörtgen 27">
                <a:extLst>
                  <a:ext uri="{FF2B5EF4-FFF2-40B4-BE49-F238E27FC236}">
                    <a16:creationId xmlns:a16="http://schemas.microsoft.com/office/drawing/2014/main" id="{68F0EBDB-79BC-DC01-EA04-B32A9204A1ED}"/>
                  </a:ext>
                </a:extLst>
              </p:cNvPr>
              <p:cNvSpPr>
                <a:spLocks noRot="1" noChangeAspect="1" noMove="1" noResize="1" noEditPoints="1" noAdjustHandles="1" noChangeArrowheads="1" noChangeShapeType="1" noTextEdit="1"/>
              </p:cNvSpPr>
              <p:nvPr/>
            </p:nvSpPr>
            <p:spPr>
              <a:xfrm>
                <a:off x="3460677" y="5877272"/>
                <a:ext cx="1496628" cy="338554"/>
              </a:xfrm>
              <a:prstGeom prst="rect">
                <a:avLst/>
              </a:prstGeom>
              <a:blipFill>
                <a:blip r:embed="rId4"/>
                <a:stretch>
                  <a:fillRect/>
                </a:stretch>
              </a:blipFill>
            </p:spPr>
            <p:txBody>
              <a:bodyPr/>
              <a:lstStyle/>
              <a:p>
                <a:r>
                  <a:rPr lang="tr-TR">
                    <a:noFill/>
                  </a:rPr>
                  <a:t> </a:t>
                </a:r>
              </a:p>
            </p:txBody>
          </p:sp>
        </mc:Fallback>
      </mc:AlternateContent>
      <p:grpSp>
        <p:nvGrpSpPr>
          <p:cNvPr id="9" name="Grup 8">
            <a:extLst>
              <a:ext uri="{FF2B5EF4-FFF2-40B4-BE49-F238E27FC236}">
                <a16:creationId xmlns:a16="http://schemas.microsoft.com/office/drawing/2014/main" id="{7B355D32-2DC3-6A0B-6934-51290F875157}"/>
              </a:ext>
            </a:extLst>
          </p:cNvPr>
          <p:cNvGrpSpPr>
            <a:grpSpLocks noChangeAspect="1"/>
          </p:cNvGrpSpPr>
          <p:nvPr/>
        </p:nvGrpSpPr>
        <p:grpSpPr>
          <a:xfrm>
            <a:off x="1750062" y="119434"/>
            <a:ext cx="5864801" cy="3441843"/>
            <a:chOff x="-7060" y="2435429"/>
            <a:chExt cx="5864801" cy="3441843"/>
          </a:xfrm>
        </p:grpSpPr>
        <p:grpSp>
          <p:nvGrpSpPr>
            <p:cNvPr id="15" name="Grup 14">
              <a:extLst>
                <a:ext uri="{FF2B5EF4-FFF2-40B4-BE49-F238E27FC236}">
                  <a16:creationId xmlns:a16="http://schemas.microsoft.com/office/drawing/2014/main" id="{5331364C-C168-C347-55E7-FE4B602E68B7}"/>
                </a:ext>
              </a:extLst>
            </p:cNvPr>
            <p:cNvGrpSpPr>
              <a:grpSpLocks noChangeAspect="1"/>
            </p:cNvGrpSpPr>
            <p:nvPr/>
          </p:nvGrpSpPr>
          <p:grpSpPr>
            <a:xfrm>
              <a:off x="-7060" y="2435429"/>
              <a:ext cx="5864801" cy="3441843"/>
              <a:chOff x="279744" y="2123750"/>
              <a:chExt cx="4103515" cy="2408207"/>
            </a:xfrm>
          </p:grpSpPr>
          <p:pic>
            <p:nvPicPr>
              <p:cNvPr id="17" name="Resim 16">
                <a:extLst>
                  <a:ext uri="{FF2B5EF4-FFF2-40B4-BE49-F238E27FC236}">
                    <a16:creationId xmlns:a16="http://schemas.microsoft.com/office/drawing/2014/main" id="{F046C423-25E1-00CD-383C-D58710B82476}"/>
                  </a:ext>
                </a:extLst>
              </p:cNvPr>
              <p:cNvPicPr>
                <a:picLocks noChangeAspect="1"/>
              </p:cNvPicPr>
              <p:nvPr/>
            </p:nvPicPr>
            <p:blipFill>
              <a:blip r:embed="rId5"/>
              <a:stretch>
                <a:fillRect/>
              </a:stretch>
            </p:blipFill>
            <p:spPr>
              <a:xfrm>
                <a:off x="279744" y="2123750"/>
                <a:ext cx="4103515" cy="2408207"/>
              </a:xfrm>
              <a:prstGeom prst="rect">
                <a:avLst/>
              </a:prstGeom>
            </p:spPr>
          </p:pic>
          <p:sp>
            <p:nvSpPr>
              <p:cNvPr id="18" name="Metin kutusu 17">
                <a:extLst>
                  <a:ext uri="{FF2B5EF4-FFF2-40B4-BE49-F238E27FC236}">
                    <a16:creationId xmlns:a16="http://schemas.microsoft.com/office/drawing/2014/main" id="{0B5E3430-5929-E89E-851A-B5CF1BD971CA}"/>
                  </a:ext>
                </a:extLst>
              </p:cNvPr>
              <p:cNvSpPr txBox="1"/>
              <p:nvPr/>
            </p:nvSpPr>
            <p:spPr>
              <a:xfrm>
                <a:off x="1046280" y="3620640"/>
                <a:ext cx="280927" cy="172277"/>
              </a:xfrm>
              <a:prstGeom prst="rect">
                <a:avLst/>
              </a:prstGeom>
              <a:solidFill>
                <a:schemeClr val="bg1"/>
              </a:solidFill>
            </p:spPr>
            <p:txBody>
              <a:bodyPr wrap="square" lIns="0" tIns="0" rIns="0" bIns="0">
                <a:spAutoFit/>
              </a:bodyPr>
              <a:lstStyle/>
              <a:p>
                <a:pPr algn="r"/>
                <a:r>
                  <a:rPr lang="tr-TR" sz="1600" dirty="0"/>
                  <a:t>30</a:t>
                </a:r>
                <a:r>
                  <a:rPr lang="tr-TR" sz="1600" baseline="30000" dirty="0"/>
                  <a:t>o</a:t>
                </a:r>
                <a:r>
                  <a:rPr lang="tr-TR" sz="1600" dirty="0"/>
                  <a:t> </a:t>
                </a:r>
              </a:p>
            </p:txBody>
          </p:sp>
          <p:sp>
            <p:nvSpPr>
              <p:cNvPr id="19" name="Metin kutusu 18">
                <a:extLst>
                  <a:ext uri="{FF2B5EF4-FFF2-40B4-BE49-F238E27FC236}">
                    <a16:creationId xmlns:a16="http://schemas.microsoft.com/office/drawing/2014/main" id="{38B61B47-32D3-1E03-28A4-DDFF534E6CB8}"/>
                  </a:ext>
                </a:extLst>
              </p:cNvPr>
              <p:cNvSpPr txBox="1"/>
              <p:nvPr/>
            </p:nvSpPr>
            <p:spPr>
              <a:xfrm>
                <a:off x="2019289" y="3660528"/>
                <a:ext cx="220955" cy="172277"/>
              </a:xfrm>
              <a:prstGeom prst="rect">
                <a:avLst/>
              </a:prstGeom>
              <a:solidFill>
                <a:schemeClr val="bg1"/>
              </a:solidFill>
            </p:spPr>
            <p:txBody>
              <a:bodyPr wrap="none" lIns="0" tIns="0" rIns="0" bIns="0">
                <a:spAutoFit/>
              </a:bodyPr>
              <a:lstStyle/>
              <a:p>
                <a:r>
                  <a:rPr lang="tr-TR" sz="1600" dirty="0"/>
                  <a:t>60</a:t>
                </a:r>
                <a:r>
                  <a:rPr lang="tr-TR" sz="1600" baseline="30000" dirty="0"/>
                  <a:t>o</a:t>
                </a:r>
                <a:r>
                  <a:rPr lang="tr-TR" sz="1200" dirty="0"/>
                  <a:t> </a:t>
                </a:r>
              </a:p>
            </p:txBody>
          </p:sp>
        </p:grpSp>
        <p:sp>
          <p:nvSpPr>
            <p:cNvPr id="16" name="Kısmi Daire 15">
              <a:extLst>
                <a:ext uri="{FF2B5EF4-FFF2-40B4-BE49-F238E27FC236}">
                  <a16:creationId xmlns:a16="http://schemas.microsoft.com/office/drawing/2014/main" id="{423C2C59-3FA0-1EEC-E15A-5BBF694B712B}"/>
                </a:ext>
              </a:extLst>
            </p:cNvPr>
            <p:cNvSpPr/>
            <p:nvPr/>
          </p:nvSpPr>
          <p:spPr>
            <a:xfrm>
              <a:off x="4855080" y="4385214"/>
              <a:ext cx="792564" cy="988002"/>
            </a:xfrm>
            <a:prstGeom prst="pie">
              <a:avLst>
                <a:gd name="adj1" fmla="val 10793370"/>
                <a:gd name="adj2" fmla="val 11978779"/>
              </a:avLst>
            </a:prstGeom>
            <a:solidFill>
              <a:srgbClr val="629DD1">
                <a:alpha val="86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dirty="0">
                <a:solidFill>
                  <a:schemeClr val="tx1"/>
                </a:solidFill>
              </a:endParaRPr>
            </a:p>
          </p:txBody>
        </p:sp>
      </p:grpSp>
      <p:grpSp>
        <p:nvGrpSpPr>
          <p:cNvPr id="43" name="Grup 42">
            <a:extLst>
              <a:ext uri="{FF2B5EF4-FFF2-40B4-BE49-F238E27FC236}">
                <a16:creationId xmlns:a16="http://schemas.microsoft.com/office/drawing/2014/main" id="{C2F79C9E-49C9-A3AE-DE7C-82DE8D309665}"/>
              </a:ext>
            </a:extLst>
          </p:cNvPr>
          <p:cNvGrpSpPr/>
          <p:nvPr/>
        </p:nvGrpSpPr>
        <p:grpSpPr>
          <a:xfrm>
            <a:off x="3982310" y="1461537"/>
            <a:ext cx="697976" cy="1141677"/>
            <a:chOff x="3982310" y="1461537"/>
            <a:chExt cx="697976" cy="1141677"/>
          </a:xfrm>
        </p:grpSpPr>
        <p:cxnSp>
          <p:nvCxnSpPr>
            <p:cNvPr id="13" name="Düz Bağlayıcı 12">
              <a:extLst>
                <a:ext uri="{FF2B5EF4-FFF2-40B4-BE49-F238E27FC236}">
                  <a16:creationId xmlns:a16="http://schemas.microsoft.com/office/drawing/2014/main" id="{64CF6B24-B8C1-B38D-2268-F60FCE062430}"/>
                </a:ext>
              </a:extLst>
            </p:cNvPr>
            <p:cNvCxnSpPr>
              <a:cxnSpLocks/>
            </p:cNvCxnSpPr>
            <p:nvPr/>
          </p:nvCxnSpPr>
          <p:spPr>
            <a:xfrm rot="21540000">
              <a:off x="4062412" y="1461537"/>
              <a:ext cx="617874" cy="254802"/>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2" name="Düz Bağlayıcı 31">
              <a:extLst>
                <a:ext uri="{FF2B5EF4-FFF2-40B4-BE49-F238E27FC236}">
                  <a16:creationId xmlns:a16="http://schemas.microsoft.com/office/drawing/2014/main" id="{43AB36E1-1DB2-F13C-9BD9-E7EA39AA9217}"/>
                </a:ext>
              </a:extLst>
            </p:cNvPr>
            <p:cNvCxnSpPr>
              <a:cxnSpLocks/>
            </p:cNvCxnSpPr>
            <p:nvPr/>
          </p:nvCxnSpPr>
          <p:spPr>
            <a:xfrm flipV="1">
              <a:off x="3982310" y="1593558"/>
              <a:ext cx="396881" cy="1009656"/>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6" name="Dikdörtgen 35">
              <a:extLst>
                <a:ext uri="{FF2B5EF4-FFF2-40B4-BE49-F238E27FC236}">
                  <a16:creationId xmlns:a16="http://schemas.microsoft.com/office/drawing/2014/main" id="{10F0C33E-3AAC-0D06-FF13-6C6C067F2825}"/>
                </a:ext>
              </a:extLst>
            </p:cNvPr>
            <p:cNvSpPr/>
            <p:nvPr/>
          </p:nvSpPr>
          <p:spPr>
            <a:xfrm rot="1240953">
              <a:off x="4352323" y="1617927"/>
              <a:ext cx="118751" cy="12190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42" name="Metin kutusu 41">
            <a:extLst>
              <a:ext uri="{FF2B5EF4-FFF2-40B4-BE49-F238E27FC236}">
                <a16:creationId xmlns:a16="http://schemas.microsoft.com/office/drawing/2014/main" id="{24451456-0E07-B50A-7364-7765507FFCD2}"/>
              </a:ext>
            </a:extLst>
          </p:cNvPr>
          <p:cNvSpPr txBox="1"/>
          <p:nvPr/>
        </p:nvSpPr>
        <p:spPr>
          <a:xfrm>
            <a:off x="5436096" y="342927"/>
            <a:ext cx="3456383" cy="1200329"/>
          </a:xfrm>
          <a:prstGeom prst="rect">
            <a:avLst/>
          </a:prstGeom>
          <a:noFill/>
        </p:spPr>
        <p:txBody>
          <a:bodyPr wrap="square" rtlCol="0">
            <a:spAutoFit/>
          </a:bodyPr>
          <a:lstStyle/>
          <a:p>
            <a:r>
              <a:rPr lang="tr-TR" dirty="0"/>
              <a:t>«F doğrultusundan B noktasına dikey uzaklığı hesaplayabileceğimiz için </a:t>
            </a:r>
            <a:r>
              <a:rPr lang="tr-TR" dirty="0" err="1"/>
              <a:t>F’i</a:t>
            </a:r>
            <a:r>
              <a:rPr lang="tr-TR" dirty="0"/>
              <a:t> bileşenlerine ayırmamıza gerek yoktur.»</a:t>
            </a:r>
          </a:p>
        </p:txBody>
      </p:sp>
    </p:spTree>
    <p:extLst>
      <p:ext uri="{BB962C8B-B14F-4D97-AF65-F5344CB8AC3E}">
        <p14:creationId xmlns:p14="http://schemas.microsoft.com/office/powerpoint/2010/main" val="1747364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anim calcmode="lin" valueType="num">
                                      <p:cBhvr>
                                        <p:cTn id="16" dur="500" fill="hold"/>
                                        <p:tgtEl>
                                          <p:spTgt spid="21"/>
                                        </p:tgtEl>
                                        <p:attrNameLst>
                                          <p:attrName>ppt_x</p:attrName>
                                        </p:attrNameLst>
                                      </p:cBhvr>
                                      <p:tavLst>
                                        <p:tav tm="0">
                                          <p:val>
                                            <p:strVal val="#ppt_x"/>
                                          </p:val>
                                        </p:tav>
                                        <p:tav tm="100000">
                                          <p:val>
                                            <p:strVal val="#ppt_x"/>
                                          </p:val>
                                        </p:tav>
                                      </p:tavLst>
                                    </p:anim>
                                    <p:anim calcmode="lin" valueType="num">
                                      <p:cBhvr>
                                        <p:cTn id="1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wipe(left)">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wipe(left)">
                                      <p:cBhvr>
                                        <p:cTn id="27" dur="500"/>
                                        <p:tgtEl>
                                          <p:spTgt spid="2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wipe(left)">
                                      <p:cBhvr>
                                        <p:cTn id="32" dur="500"/>
                                        <p:tgtEl>
                                          <p:spTgt spid="2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p:bldP spid="28" grpId="0"/>
      <p:bldP spid="42"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6"/>
          <p:cNvSpPr>
            <a:spLocks noGrp="1"/>
          </p:cNvSpPr>
          <p:nvPr>
            <p:ph type="ftr" sz="quarter" idx="11"/>
          </p:nvPr>
        </p:nvSpPr>
        <p:spPr/>
        <p:txBody>
          <a:bodyPr/>
          <a:lstStyle/>
          <a:p>
            <a:r>
              <a:rPr lang="tr-TR"/>
              <a:t>Mühendislik Mekaniği</a:t>
            </a:r>
          </a:p>
        </p:txBody>
      </p:sp>
      <p:sp>
        <p:nvSpPr>
          <p:cNvPr id="8" name="Slayt Numarası Yer Tutucusu 7"/>
          <p:cNvSpPr>
            <a:spLocks noGrp="1"/>
          </p:cNvSpPr>
          <p:nvPr>
            <p:ph type="sldNum" sz="quarter" idx="12"/>
          </p:nvPr>
        </p:nvSpPr>
        <p:spPr/>
        <p:txBody>
          <a:bodyPr/>
          <a:lstStyle/>
          <a:p>
            <a:fld id="{60FF87A7-9A7A-4B3D-9625-8440EC4947F9}" type="slidenum">
              <a:rPr lang="tr-TR" smtClean="0"/>
              <a:pPr/>
              <a:t>187</a:t>
            </a:fld>
            <a:endParaRPr lang="tr-TR"/>
          </a:p>
        </p:txBody>
      </p:sp>
      <p:sp>
        <p:nvSpPr>
          <p:cNvPr id="10" name="Metin kutusu 9"/>
          <p:cNvSpPr txBox="1"/>
          <p:nvPr/>
        </p:nvSpPr>
        <p:spPr>
          <a:xfrm>
            <a:off x="248917" y="316015"/>
            <a:ext cx="5252617" cy="861774"/>
          </a:xfrm>
          <a:prstGeom prst="rect">
            <a:avLst/>
          </a:prstGeom>
          <a:noFill/>
        </p:spPr>
        <p:txBody>
          <a:bodyPr wrap="square" rtlCol="0">
            <a:spAutoFit/>
          </a:bodyPr>
          <a:lstStyle/>
          <a:p>
            <a:r>
              <a:rPr lang="tr-TR" sz="1600" b="1" dirty="0">
                <a:solidFill>
                  <a:srgbClr val="FF0000"/>
                </a:solidFill>
              </a:rPr>
              <a:t>Örnek 4.4: </a:t>
            </a:r>
            <a:r>
              <a:rPr lang="tr-TR" sz="1600" dirty="0"/>
              <a:t>Şekildeki çerçeve sistemin A ucuna W = 200N’luk bir yük asılmıştır. Buna göre, D pimine düşen kuvveti hesaplayınız. </a:t>
            </a:r>
          </a:p>
        </p:txBody>
      </p:sp>
      <mc:AlternateContent xmlns:mc="http://schemas.openxmlformats.org/markup-compatibility/2006" xmlns:a14="http://schemas.microsoft.com/office/drawing/2010/main">
        <mc:Choice Requires="a14">
          <p:sp>
            <p:nvSpPr>
              <p:cNvPr id="12" name="Metin kutusu 11"/>
              <p:cNvSpPr txBox="1"/>
              <p:nvPr/>
            </p:nvSpPr>
            <p:spPr>
              <a:xfrm>
                <a:off x="321196" y="4002179"/>
                <a:ext cx="1325159" cy="5217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400" i="1" smtClean="0">
                              <a:latin typeface="Cambria Math" panose="02040503050406030204" pitchFamily="18" charset="0"/>
                            </a:rPr>
                          </m:ctrlPr>
                        </m:naryPr>
                        <m:sub/>
                        <m:sup/>
                        <m:e>
                          <m:sSub>
                            <m:sSubPr>
                              <m:ctrlPr>
                                <a:rPr lang="tr-TR" sz="1400" i="1" smtClean="0">
                                  <a:latin typeface="Cambria Math" panose="02040503050406030204" pitchFamily="18" charset="0"/>
                                </a:rPr>
                              </m:ctrlPr>
                            </m:sSubPr>
                            <m:e>
                              <m:r>
                                <a:rPr lang="tr-TR" sz="1400" b="0" i="1" smtClean="0">
                                  <a:latin typeface="Cambria Math" panose="02040503050406030204" pitchFamily="18" charset="0"/>
                                </a:rPr>
                                <m:t>𝑀</m:t>
                              </m:r>
                            </m:e>
                            <m:sub>
                              <m:r>
                                <a:rPr lang="tr-TR" sz="1400" b="0" i="1" smtClean="0">
                                  <a:latin typeface="Cambria Math" panose="02040503050406030204" pitchFamily="18" charset="0"/>
                                </a:rPr>
                                <m:t>𝐻</m:t>
                              </m:r>
                            </m:sub>
                          </m:sSub>
                        </m:e>
                      </m:nary>
                      <m:r>
                        <a:rPr lang="tr-TR" sz="1400" i="1" smtClean="0">
                          <a:latin typeface="Cambria Math" panose="02040503050406030204" pitchFamily="18" charset="0"/>
                        </a:rPr>
                        <m:t>=</m:t>
                      </m:r>
                      <m:r>
                        <a:rPr lang="tr-TR" sz="1400" b="0" i="1" smtClean="0">
                          <a:latin typeface="Cambria Math" panose="02040503050406030204" pitchFamily="18" charset="0"/>
                        </a:rPr>
                        <m:t>0</m:t>
                      </m:r>
                    </m:oMath>
                  </m:oMathPara>
                </a14:m>
                <a:endParaRPr lang="tr-TR" sz="1400" dirty="0"/>
              </a:p>
            </p:txBody>
          </p:sp>
        </mc:Choice>
        <mc:Fallback xmlns="">
          <p:sp>
            <p:nvSpPr>
              <p:cNvPr id="12" name="Metin kutusu 11"/>
              <p:cNvSpPr txBox="1">
                <a:spLocks noRot="1" noChangeAspect="1" noMove="1" noResize="1" noEditPoints="1" noAdjustHandles="1" noChangeArrowheads="1" noChangeShapeType="1" noTextEdit="1"/>
              </p:cNvSpPr>
              <p:nvPr/>
            </p:nvSpPr>
            <p:spPr>
              <a:xfrm>
                <a:off x="321196" y="4002179"/>
                <a:ext cx="1325159" cy="521746"/>
              </a:xfrm>
              <a:prstGeom prst="rect">
                <a:avLst/>
              </a:prstGeom>
              <a:blipFill>
                <a:blip r:embed="rId2"/>
                <a:stretch>
                  <a:fillRect l="-33180" t="-147059" r="-35023" b="-20705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3" name="Metin kutusu 12"/>
              <p:cNvSpPr txBox="1"/>
              <p:nvPr/>
            </p:nvSpPr>
            <p:spPr>
              <a:xfrm>
                <a:off x="2149254" y="4552152"/>
                <a:ext cx="2088232" cy="46102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𝐵𝐷</m:t>
                          </m:r>
                        </m:sub>
                      </m:sSub>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200</m:t>
                          </m:r>
                          <m:r>
                            <a:rPr lang="tr-TR" sz="1600" i="1">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rPr>
                            <m:t>100</m:t>
                          </m:r>
                        </m:num>
                        <m:den>
                          <m:r>
                            <a:rPr lang="tr-TR" sz="1600" i="1">
                              <a:latin typeface="Cambria Math" panose="02040503050406030204" pitchFamily="18" charset="0"/>
                            </a:rPr>
                            <m:t>𝑆𝑖𝑛</m:t>
                          </m:r>
                          <m:sSup>
                            <m:sSupPr>
                              <m:ctrlPr>
                                <a:rPr lang="tr-TR" sz="1600" i="1">
                                  <a:latin typeface="Cambria Math" panose="02040503050406030204" pitchFamily="18" charset="0"/>
                                </a:rPr>
                              </m:ctrlPr>
                            </m:sSupPr>
                            <m:e>
                              <m:r>
                                <a:rPr lang="tr-TR" sz="1600" i="1">
                                  <a:latin typeface="Cambria Math" panose="02040503050406030204" pitchFamily="18" charset="0"/>
                                </a:rPr>
                                <m:t>45</m:t>
                              </m:r>
                            </m:e>
                            <m:sup>
                              <m:r>
                                <a:rPr lang="tr-TR" sz="1600" i="1">
                                  <a:latin typeface="Cambria Math" panose="02040503050406030204" pitchFamily="18" charset="0"/>
                                </a:rPr>
                                <m:t>𝑜</m:t>
                              </m:r>
                            </m:sup>
                          </m:sSup>
                          <m:r>
                            <a:rPr lang="tr-TR" sz="1600" i="1">
                              <a:latin typeface="Cambria Math" panose="02040503050406030204" pitchFamily="18" charset="0"/>
                              <a:ea typeface="Cambria Math" panose="02040503050406030204" pitchFamily="18" charset="0"/>
                            </a:rPr>
                            <m:t>∙</m:t>
                          </m:r>
                          <m:r>
                            <a:rPr lang="tr-TR" sz="1600" i="1">
                              <a:latin typeface="Cambria Math" panose="02040503050406030204" pitchFamily="18" charset="0"/>
                            </a:rPr>
                            <m:t>80</m:t>
                          </m:r>
                        </m:den>
                      </m:f>
                    </m:oMath>
                  </m:oMathPara>
                </a14:m>
                <a:endParaRPr lang="tr-TR" sz="1600" dirty="0"/>
              </a:p>
            </p:txBody>
          </p:sp>
        </mc:Choice>
        <mc:Fallback xmlns="">
          <p:sp>
            <p:nvSpPr>
              <p:cNvPr id="13" name="Metin kutusu 12"/>
              <p:cNvSpPr txBox="1">
                <a:spLocks noRot="1" noChangeAspect="1" noMove="1" noResize="1" noEditPoints="1" noAdjustHandles="1" noChangeArrowheads="1" noChangeShapeType="1" noTextEdit="1"/>
              </p:cNvSpPr>
              <p:nvPr/>
            </p:nvSpPr>
            <p:spPr>
              <a:xfrm>
                <a:off x="2149254" y="4552152"/>
                <a:ext cx="2088232" cy="461024"/>
              </a:xfrm>
              <a:prstGeom prst="rect">
                <a:avLst/>
              </a:prstGeom>
              <a:blipFill>
                <a:blip r:embed="rId3"/>
                <a:stretch>
                  <a:fillRect b="-133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4" name="Metin kutusu 13"/>
              <p:cNvSpPr txBox="1"/>
              <p:nvPr/>
            </p:nvSpPr>
            <p:spPr>
              <a:xfrm>
                <a:off x="2339752" y="5187401"/>
                <a:ext cx="2010187" cy="246221"/>
              </a:xfrm>
              <a:prstGeom prst="rect">
                <a:avLst/>
              </a:prstGeom>
              <a:solidFill>
                <a:schemeClr val="accent2">
                  <a:lumMod val="20000"/>
                  <a:lumOff val="8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𝐵𝐷</m:t>
                          </m:r>
                        </m:sub>
                      </m:sSub>
                      <m:r>
                        <a:rPr lang="tr-TR" sz="1600" i="1" smtClean="0">
                          <a:latin typeface="Cambria Math" panose="02040503050406030204" pitchFamily="18" charset="0"/>
                        </a:rPr>
                        <m:t>=</m:t>
                      </m:r>
                      <m:r>
                        <a:rPr lang="tr-TR" sz="1600" i="1">
                          <a:latin typeface="Cambria Math" panose="02040503050406030204" pitchFamily="18" charset="0"/>
                        </a:rPr>
                        <m:t>353.55 </m:t>
                      </m:r>
                      <m:r>
                        <a:rPr lang="tr-TR" sz="1600" i="1">
                          <a:latin typeface="Cambria Math" panose="02040503050406030204" pitchFamily="18" charset="0"/>
                        </a:rPr>
                        <m:t>𝑁</m:t>
                      </m:r>
                    </m:oMath>
                  </m:oMathPara>
                </a14:m>
                <a:endParaRPr lang="tr-TR" sz="1600" dirty="0"/>
              </a:p>
            </p:txBody>
          </p:sp>
        </mc:Choice>
        <mc:Fallback xmlns="">
          <p:sp>
            <p:nvSpPr>
              <p:cNvPr id="14" name="Metin kutusu 13"/>
              <p:cNvSpPr txBox="1">
                <a:spLocks noRot="1" noChangeAspect="1" noMove="1" noResize="1" noEditPoints="1" noAdjustHandles="1" noChangeArrowheads="1" noChangeShapeType="1" noTextEdit="1"/>
              </p:cNvSpPr>
              <p:nvPr/>
            </p:nvSpPr>
            <p:spPr>
              <a:xfrm>
                <a:off x="2339752" y="5187401"/>
                <a:ext cx="2010187" cy="246221"/>
              </a:xfrm>
              <a:prstGeom prst="rect">
                <a:avLst/>
              </a:prstGeom>
              <a:blipFill>
                <a:blip r:embed="rId4"/>
                <a:stretch>
                  <a:fillRect b="-15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9" name="Metin kutusu 18"/>
              <p:cNvSpPr txBox="1"/>
              <p:nvPr/>
            </p:nvSpPr>
            <p:spPr>
              <a:xfrm>
                <a:off x="2089294" y="4112861"/>
                <a:ext cx="3405628"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b="0" i="0" smtClean="0">
                              <a:latin typeface="Cambria Math" panose="02040503050406030204" pitchFamily="18" charset="0"/>
                            </a:rPr>
                            <m:t>−</m:t>
                          </m:r>
                          <m:r>
                            <m:rPr>
                              <m:sty m:val="p"/>
                            </m:rPr>
                            <a:rPr lang="tr-TR" sz="1600" b="0" i="0" smtClean="0">
                              <a:latin typeface="Cambria Math" panose="02040503050406030204" pitchFamily="18" charset="0"/>
                            </a:rPr>
                            <m:t>W</m:t>
                          </m:r>
                          <m:r>
                            <a:rPr lang="tr-TR" sz="1600" b="0" i="0" smtClean="0">
                              <a:latin typeface="Cambria Math" panose="02040503050406030204" pitchFamily="18" charset="0"/>
                              <a:ea typeface="Cambria Math" panose="02040503050406030204" pitchFamily="18" charset="0"/>
                            </a:rPr>
                            <m:t>∙</m:t>
                          </m:r>
                          <m:r>
                            <a:rPr lang="tr-TR" sz="1600" b="0" i="0" smtClean="0">
                              <a:latin typeface="Cambria Math" panose="02040503050406030204" pitchFamily="18" charset="0"/>
                            </a:rPr>
                            <m:t>100+</m:t>
                          </m:r>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BD</m:t>
                          </m:r>
                        </m:sub>
                      </m:sSub>
                      <m:r>
                        <a:rPr lang="tr-TR" sz="1600" i="0">
                          <a:latin typeface="Cambria Math" panose="02040503050406030204" pitchFamily="18" charset="0"/>
                          <a:ea typeface="Cambria Math" panose="02040503050406030204" pitchFamily="18" charset="0"/>
                        </a:rPr>
                        <m:t>∙</m:t>
                      </m:r>
                      <m:r>
                        <m:rPr>
                          <m:sty m:val="p"/>
                        </m:rPr>
                        <a:rPr lang="tr-TR" sz="1600" b="0" i="0" smtClean="0">
                          <a:latin typeface="Cambria Math" panose="02040503050406030204" pitchFamily="18" charset="0"/>
                        </a:rPr>
                        <m:t>Sin</m:t>
                      </m:r>
                      <m:sSup>
                        <m:sSupPr>
                          <m:ctrlPr>
                            <a:rPr lang="tr-TR" sz="1600" b="0" i="1" smtClean="0">
                              <a:latin typeface="Cambria Math" panose="02040503050406030204" pitchFamily="18" charset="0"/>
                            </a:rPr>
                          </m:ctrlPr>
                        </m:sSupPr>
                        <m:e>
                          <m:r>
                            <a:rPr lang="tr-TR" sz="1600" b="0" i="0" smtClean="0">
                              <a:latin typeface="Cambria Math" panose="02040503050406030204" pitchFamily="18" charset="0"/>
                            </a:rPr>
                            <m:t>45</m:t>
                          </m:r>
                        </m:e>
                        <m:sup>
                          <m:r>
                            <m:rPr>
                              <m:sty m:val="p"/>
                            </m:rPr>
                            <a:rPr lang="tr-TR" sz="1600" b="0" i="0" smtClean="0">
                              <a:latin typeface="Cambria Math" panose="02040503050406030204" pitchFamily="18" charset="0"/>
                            </a:rPr>
                            <m:t>o</m:t>
                          </m:r>
                        </m:sup>
                      </m:sSup>
                      <m:r>
                        <a:rPr lang="tr-TR" sz="1600" i="0">
                          <a:latin typeface="Cambria Math" panose="02040503050406030204" pitchFamily="18" charset="0"/>
                          <a:ea typeface="Cambria Math" panose="02040503050406030204" pitchFamily="18" charset="0"/>
                        </a:rPr>
                        <m:t>∙</m:t>
                      </m:r>
                      <m:r>
                        <a:rPr lang="tr-TR" sz="1600" b="0" i="0" smtClean="0">
                          <a:latin typeface="Cambria Math" panose="02040503050406030204" pitchFamily="18" charset="0"/>
                        </a:rPr>
                        <m:t>80=0</m:t>
                      </m:r>
                    </m:oMath>
                  </m:oMathPara>
                </a14:m>
                <a:endParaRPr lang="tr-TR" sz="1600" dirty="0"/>
              </a:p>
            </p:txBody>
          </p:sp>
        </mc:Choice>
        <mc:Fallback xmlns="">
          <p:sp>
            <p:nvSpPr>
              <p:cNvPr id="19" name="Metin kutusu 18"/>
              <p:cNvSpPr txBox="1">
                <a:spLocks noRot="1" noChangeAspect="1" noMove="1" noResize="1" noEditPoints="1" noAdjustHandles="1" noChangeArrowheads="1" noChangeShapeType="1" noTextEdit="1"/>
              </p:cNvSpPr>
              <p:nvPr/>
            </p:nvSpPr>
            <p:spPr>
              <a:xfrm>
                <a:off x="2089294" y="4112861"/>
                <a:ext cx="3405628" cy="246221"/>
              </a:xfrm>
              <a:prstGeom prst="rect">
                <a:avLst/>
              </a:prstGeom>
              <a:blipFill>
                <a:blip r:embed="rId5"/>
                <a:stretch>
                  <a:fillRect b="-15000"/>
                </a:stretch>
              </a:blipFill>
            </p:spPr>
            <p:txBody>
              <a:bodyPr/>
              <a:lstStyle/>
              <a:p>
                <a:r>
                  <a:rPr lang="tr-TR">
                    <a:noFill/>
                  </a:rPr>
                  <a:t> </a:t>
                </a:r>
              </a:p>
            </p:txBody>
          </p:sp>
        </mc:Fallback>
      </mc:AlternateContent>
      <p:sp>
        <p:nvSpPr>
          <p:cNvPr id="24" name="Metin kutusu 23"/>
          <p:cNvSpPr txBox="1"/>
          <p:nvPr/>
        </p:nvSpPr>
        <p:spPr>
          <a:xfrm>
            <a:off x="253514" y="1143670"/>
            <a:ext cx="5116324" cy="892552"/>
          </a:xfrm>
          <a:prstGeom prst="rect">
            <a:avLst/>
          </a:prstGeom>
          <a:noFill/>
        </p:spPr>
        <p:txBody>
          <a:bodyPr wrap="square" rtlCol="0">
            <a:spAutoFit/>
          </a:bodyPr>
          <a:lstStyle/>
          <a:p>
            <a:r>
              <a:rPr lang="tr-TR" b="1" dirty="0"/>
              <a:t>Çözüm: </a:t>
            </a:r>
            <a:r>
              <a:rPr lang="tr-TR" dirty="0"/>
              <a:t>BD çift kuvvet elemanıdır. </a:t>
            </a:r>
          </a:p>
          <a:p>
            <a:r>
              <a:rPr lang="tr-TR" sz="1600" dirty="0"/>
              <a:t>Zira sadece 2 noktadan tekil kuvvete maruzdur. </a:t>
            </a:r>
            <a:r>
              <a:rPr lang="tr-TR" dirty="0"/>
              <a:t>F</a:t>
            </a:r>
            <a:r>
              <a:rPr lang="tr-TR" sz="1100" dirty="0"/>
              <a:t>BD  </a:t>
            </a:r>
            <a:r>
              <a:rPr lang="tr-TR" sz="1600" dirty="0"/>
              <a:t>kuvvetinin BD doğrultusunda olduğuna dikkat ediniz. </a:t>
            </a:r>
            <a:endParaRPr lang="tr-TR" sz="2800" dirty="0"/>
          </a:p>
        </p:txBody>
      </p:sp>
      <p:sp>
        <p:nvSpPr>
          <p:cNvPr id="26" name="Metin kutusu 25"/>
          <p:cNvSpPr txBox="1"/>
          <p:nvPr/>
        </p:nvSpPr>
        <p:spPr>
          <a:xfrm>
            <a:off x="4389839" y="5156623"/>
            <a:ext cx="4464496" cy="276999"/>
          </a:xfrm>
          <a:prstGeom prst="rect">
            <a:avLst/>
          </a:prstGeom>
          <a:noFill/>
        </p:spPr>
        <p:txBody>
          <a:bodyPr wrap="square" rtlCol="0">
            <a:spAutoFit/>
          </a:bodyPr>
          <a:lstStyle/>
          <a:p>
            <a:r>
              <a:rPr lang="tr-TR" sz="1200" dirty="0"/>
              <a:t>(D pimine çubuktan gelen kuvvet de aynı şiddette ve zıt yöndedir.)</a:t>
            </a:r>
          </a:p>
        </p:txBody>
      </p:sp>
      <p:cxnSp>
        <p:nvCxnSpPr>
          <p:cNvPr id="28" name="Düz Ok Bağlayıcısı 27"/>
          <p:cNvCxnSpPr/>
          <p:nvPr/>
        </p:nvCxnSpPr>
        <p:spPr>
          <a:xfrm>
            <a:off x="1646355" y="4263052"/>
            <a:ext cx="4320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9" name="Grup 28">
            <a:extLst>
              <a:ext uri="{FF2B5EF4-FFF2-40B4-BE49-F238E27FC236}">
                <a16:creationId xmlns:a16="http://schemas.microsoft.com/office/drawing/2014/main" id="{E99AA446-D2FF-6F64-EB6A-0E0A5EAF331A}"/>
              </a:ext>
            </a:extLst>
          </p:cNvPr>
          <p:cNvGrpSpPr/>
          <p:nvPr/>
        </p:nvGrpSpPr>
        <p:grpSpPr>
          <a:xfrm>
            <a:off x="449110" y="2065231"/>
            <a:ext cx="2295895" cy="1836716"/>
            <a:chOff x="449110" y="2065231"/>
            <a:chExt cx="2295895" cy="1836716"/>
          </a:xfrm>
        </p:grpSpPr>
        <p:pic>
          <p:nvPicPr>
            <p:cNvPr id="21" name="Resim 20"/>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449110" y="2065231"/>
              <a:ext cx="2295895" cy="1836716"/>
            </a:xfrm>
            <a:prstGeom prst="rect">
              <a:avLst/>
            </a:prstGeom>
          </p:spPr>
        </p:pic>
        <p:sp>
          <p:nvSpPr>
            <p:cNvPr id="22" name="Metin kutusu 21"/>
            <p:cNvSpPr txBox="1"/>
            <p:nvPr/>
          </p:nvSpPr>
          <p:spPr>
            <a:xfrm>
              <a:off x="1597057" y="2775451"/>
              <a:ext cx="807783" cy="307777"/>
            </a:xfrm>
            <a:prstGeom prst="rect">
              <a:avLst/>
            </a:prstGeom>
            <a:noFill/>
          </p:spPr>
          <p:txBody>
            <a:bodyPr wrap="square" rtlCol="0">
              <a:spAutoFit/>
            </a:bodyPr>
            <a:lstStyle/>
            <a:p>
              <a:r>
                <a:rPr lang="tr-TR" sz="1400" dirty="0"/>
                <a:t>Ç.K.E</a:t>
              </a:r>
            </a:p>
          </p:txBody>
        </p:sp>
      </p:grpSp>
      <p:sp>
        <p:nvSpPr>
          <p:cNvPr id="5" name="Dikdörtgen 4"/>
          <p:cNvSpPr/>
          <p:nvPr/>
        </p:nvSpPr>
        <p:spPr>
          <a:xfrm>
            <a:off x="1" y="5506296"/>
            <a:ext cx="9144000" cy="830997"/>
          </a:xfrm>
          <a:prstGeom prst="rect">
            <a:avLst/>
          </a:prstGeom>
          <a:solidFill>
            <a:schemeClr val="accent2">
              <a:lumMod val="20000"/>
              <a:lumOff val="80000"/>
            </a:schemeClr>
          </a:solidFill>
        </p:spPr>
        <p:txBody>
          <a:bodyPr wrap="square">
            <a:spAutoFit/>
          </a:bodyPr>
          <a:lstStyle/>
          <a:p>
            <a:r>
              <a:rPr lang="tr-TR" sz="1200" b="1" i="1" dirty="0"/>
              <a:t>Soru: </a:t>
            </a:r>
            <a:r>
              <a:rPr lang="tr-TR" sz="1200" i="1" dirty="0" err="1"/>
              <a:t>F</a:t>
            </a:r>
            <a:r>
              <a:rPr lang="tr-TR" sz="1200" i="1" baseline="-25000" dirty="0" err="1"/>
              <a:t>BD</a:t>
            </a:r>
            <a:r>
              <a:rPr lang="tr-TR" sz="1200" i="1" dirty="0" err="1"/>
              <a:t>’nin</a:t>
            </a:r>
            <a:r>
              <a:rPr lang="tr-TR" sz="1200" i="1" dirty="0"/>
              <a:t> ve diğer kuvvetlerin yönlerini niçin böyle seçtik?</a:t>
            </a:r>
          </a:p>
          <a:p>
            <a:r>
              <a:rPr lang="tr-TR" sz="1200" b="1" dirty="0"/>
              <a:t>Cevap: </a:t>
            </a:r>
            <a:r>
              <a:rPr lang="tr-TR" sz="1200" dirty="0"/>
              <a:t>Kural: Doğrultusu belli olan bir kuvveti ilk kez  yerleştirilen, yönünü (içe veya dışa, sağa veya sola, yukarı veya aşağı vb.) keyfi seçiyoruz. Hesaplamalar sonucunda bu kuvvetin  işareti ‘ – ‘  (negatif) çıkarsa seçtiğimiz yönün tersine imiş diyoruz. Seçtiğimiz yönü değiştirmeden işaretiyle birlikte işlemlerde aynen kullanabiliriz. Kuvvetlerin 2nci yerleştirmelerinin ilkine zıt yönde olduğuna dikkat ediniz.</a:t>
            </a:r>
            <a:endParaRPr lang="tr-TR" sz="2000" dirty="0"/>
          </a:p>
        </p:txBody>
      </p:sp>
      <p:sp>
        <p:nvSpPr>
          <p:cNvPr id="25" name="Metin kutusu 24"/>
          <p:cNvSpPr txBox="1"/>
          <p:nvPr/>
        </p:nvSpPr>
        <p:spPr>
          <a:xfrm>
            <a:off x="0" y="4808"/>
            <a:ext cx="3801989" cy="261610"/>
          </a:xfrm>
          <a:prstGeom prst="rect">
            <a:avLst/>
          </a:prstGeom>
          <a:noFill/>
        </p:spPr>
        <p:txBody>
          <a:bodyPr wrap="square" rtlCol="0">
            <a:spAutoFit/>
          </a:bodyPr>
          <a:lstStyle/>
          <a:p>
            <a:r>
              <a:rPr lang="tr-TR" sz="1100" i="1" dirty="0">
                <a:solidFill>
                  <a:schemeClr val="bg1">
                    <a:lumMod val="65000"/>
                  </a:schemeClr>
                </a:solidFill>
              </a:rPr>
              <a:t>4-  ÇERÇEVELER VE BASİT MAKİNALAR</a:t>
            </a:r>
          </a:p>
        </p:txBody>
      </p:sp>
      <p:pic>
        <p:nvPicPr>
          <p:cNvPr id="3" name="Resim 2"/>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5501535" y="265314"/>
            <a:ext cx="3352800" cy="3676650"/>
          </a:xfrm>
          <a:prstGeom prst="rect">
            <a:avLst/>
          </a:prstGeom>
        </p:spPr>
      </p:pic>
      <p:pic>
        <p:nvPicPr>
          <p:cNvPr id="6" name="Resim 5"/>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3203848" y="2390215"/>
            <a:ext cx="2067277" cy="1281240"/>
          </a:xfrm>
          <a:prstGeom prst="rect">
            <a:avLst/>
          </a:prstGeom>
        </p:spPr>
      </p:pic>
      <p:grpSp>
        <p:nvGrpSpPr>
          <p:cNvPr id="4" name="Grup 3">
            <a:extLst>
              <a:ext uri="{FF2B5EF4-FFF2-40B4-BE49-F238E27FC236}">
                <a16:creationId xmlns:a16="http://schemas.microsoft.com/office/drawing/2014/main" id="{A1EF3EBB-4367-3FC7-BE67-2C5E05D235E7}"/>
              </a:ext>
            </a:extLst>
          </p:cNvPr>
          <p:cNvGrpSpPr/>
          <p:nvPr/>
        </p:nvGrpSpPr>
        <p:grpSpPr>
          <a:xfrm>
            <a:off x="5430686" y="2874902"/>
            <a:ext cx="864908" cy="854593"/>
            <a:chOff x="110803" y="3673498"/>
            <a:chExt cx="864908" cy="854593"/>
          </a:xfrm>
        </p:grpSpPr>
        <p:grpSp>
          <p:nvGrpSpPr>
            <p:cNvPr id="9" name="Grup 8">
              <a:extLst>
                <a:ext uri="{FF2B5EF4-FFF2-40B4-BE49-F238E27FC236}">
                  <a16:creationId xmlns:a16="http://schemas.microsoft.com/office/drawing/2014/main" id="{E6171CEB-D917-2614-1FB2-C4837CF06BDD}"/>
                </a:ext>
              </a:extLst>
            </p:cNvPr>
            <p:cNvGrpSpPr/>
            <p:nvPr/>
          </p:nvGrpSpPr>
          <p:grpSpPr>
            <a:xfrm>
              <a:off x="110803" y="3673498"/>
              <a:ext cx="864908" cy="854593"/>
              <a:chOff x="112693" y="3481859"/>
              <a:chExt cx="864908" cy="854593"/>
            </a:xfrm>
          </p:grpSpPr>
          <p:cxnSp>
            <p:nvCxnSpPr>
              <p:cNvPr id="16" name="Düz Ok Bağlayıcısı 15">
                <a:extLst>
                  <a:ext uri="{FF2B5EF4-FFF2-40B4-BE49-F238E27FC236}">
                    <a16:creationId xmlns:a16="http://schemas.microsoft.com/office/drawing/2014/main" id="{50C5521E-B7BD-7AB6-56F1-6D2866FC9EE2}"/>
                  </a:ext>
                </a:extLst>
              </p:cNvPr>
              <p:cNvCxnSpPr>
                <a:cxnSpLocks/>
              </p:cNvCxnSpPr>
              <p:nvPr/>
            </p:nvCxnSpPr>
            <p:spPr>
              <a:xfrm flipV="1">
                <a:off x="201233" y="3797978"/>
                <a:ext cx="7662"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Düz Ok Bağlayıcısı 16">
                <a:extLst>
                  <a:ext uri="{FF2B5EF4-FFF2-40B4-BE49-F238E27FC236}">
                    <a16:creationId xmlns:a16="http://schemas.microsoft.com/office/drawing/2014/main" id="{1C6EF1BF-DAA0-A6E6-8C12-7E9E0FED00CF}"/>
                  </a:ext>
                </a:extLst>
              </p:cNvPr>
              <p:cNvCxnSpPr>
                <a:cxnSpLocks/>
              </p:cNvCxnSpPr>
              <p:nvPr/>
            </p:nvCxnSpPr>
            <p:spPr>
              <a:xfrm>
                <a:off x="208895" y="4230026"/>
                <a:ext cx="3343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Metin kutusu 17">
                <a:extLst>
                  <a:ext uri="{FF2B5EF4-FFF2-40B4-BE49-F238E27FC236}">
                    <a16:creationId xmlns:a16="http://schemas.microsoft.com/office/drawing/2014/main" id="{7CC2C275-C929-1001-675C-A7E69F8A122A}"/>
                  </a:ext>
                </a:extLst>
              </p:cNvPr>
              <p:cNvSpPr txBox="1"/>
              <p:nvPr/>
            </p:nvSpPr>
            <p:spPr>
              <a:xfrm>
                <a:off x="498962" y="3967120"/>
                <a:ext cx="478639" cy="369332"/>
              </a:xfrm>
              <a:prstGeom prst="rect">
                <a:avLst/>
              </a:prstGeom>
              <a:noFill/>
            </p:spPr>
            <p:txBody>
              <a:bodyPr wrap="square">
                <a:spAutoFit/>
              </a:bodyPr>
              <a:lstStyle/>
              <a:p>
                <a:r>
                  <a:rPr lang="tr-TR" sz="1800" dirty="0">
                    <a:solidFill>
                      <a:schemeClr val="accent1"/>
                    </a:solidFill>
                  </a:rPr>
                  <a:t>x</a:t>
                </a:r>
                <a:endParaRPr lang="tr-TR" dirty="0">
                  <a:solidFill>
                    <a:schemeClr val="accent1"/>
                  </a:solidFill>
                </a:endParaRPr>
              </a:p>
            </p:txBody>
          </p:sp>
          <p:sp>
            <p:nvSpPr>
              <p:cNvPr id="27" name="Metin kutusu 26">
                <a:extLst>
                  <a:ext uri="{FF2B5EF4-FFF2-40B4-BE49-F238E27FC236}">
                    <a16:creationId xmlns:a16="http://schemas.microsoft.com/office/drawing/2014/main" id="{9C1CD352-32D5-1351-DB4B-A7C4C4FC12C2}"/>
                  </a:ext>
                </a:extLst>
              </p:cNvPr>
              <p:cNvSpPr txBox="1"/>
              <p:nvPr/>
            </p:nvSpPr>
            <p:spPr>
              <a:xfrm>
                <a:off x="112693" y="3481859"/>
                <a:ext cx="478639" cy="369332"/>
              </a:xfrm>
              <a:prstGeom prst="rect">
                <a:avLst/>
              </a:prstGeom>
              <a:noFill/>
            </p:spPr>
            <p:txBody>
              <a:bodyPr wrap="square">
                <a:spAutoFit/>
              </a:bodyPr>
              <a:lstStyle/>
              <a:p>
                <a:r>
                  <a:rPr lang="tr-TR" sz="1800" dirty="0">
                    <a:solidFill>
                      <a:schemeClr val="accent1"/>
                    </a:solidFill>
                  </a:rPr>
                  <a:t>y</a:t>
                </a:r>
                <a:endParaRPr lang="tr-TR" dirty="0">
                  <a:solidFill>
                    <a:schemeClr val="accent1"/>
                  </a:solidFill>
                </a:endParaRPr>
              </a:p>
            </p:txBody>
          </p:sp>
        </p:grpSp>
        <p:sp>
          <p:nvSpPr>
            <p:cNvPr id="11" name="Yay 10">
              <a:extLst>
                <a:ext uri="{FF2B5EF4-FFF2-40B4-BE49-F238E27FC236}">
                  <a16:creationId xmlns:a16="http://schemas.microsoft.com/office/drawing/2014/main" id="{C33EBE2A-8C73-11B4-AFD6-2E68438049A8}"/>
                </a:ext>
              </a:extLst>
            </p:cNvPr>
            <p:cNvSpPr/>
            <p:nvPr/>
          </p:nvSpPr>
          <p:spPr>
            <a:xfrm>
              <a:off x="356837" y="3898172"/>
              <a:ext cx="342746" cy="372201"/>
            </a:xfrm>
            <a:prstGeom prst="arc">
              <a:avLst>
                <a:gd name="adj1" fmla="val 12647021"/>
                <a:gd name="adj2" fmla="val 6148679"/>
              </a:avLst>
            </a:prstGeom>
            <a:ln>
              <a:solidFill>
                <a:srgbClr val="00762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5" name="Metin kutusu 14">
              <a:extLst>
                <a:ext uri="{FF2B5EF4-FFF2-40B4-BE49-F238E27FC236}">
                  <a16:creationId xmlns:a16="http://schemas.microsoft.com/office/drawing/2014/main" id="{E899433A-7F8D-DEF2-4816-60A30B128F5A}"/>
                </a:ext>
              </a:extLst>
            </p:cNvPr>
            <p:cNvSpPr txBox="1"/>
            <p:nvPr/>
          </p:nvSpPr>
          <p:spPr>
            <a:xfrm>
              <a:off x="563492" y="3700557"/>
              <a:ext cx="391164" cy="369332"/>
            </a:xfrm>
            <a:prstGeom prst="rect">
              <a:avLst/>
            </a:prstGeom>
            <a:noFill/>
          </p:spPr>
          <p:txBody>
            <a:bodyPr wrap="square">
              <a:spAutoFit/>
            </a:bodyPr>
            <a:lstStyle/>
            <a:p>
              <a:r>
                <a:rPr lang="tr-TR" sz="1800" dirty="0">
                  <a:solidFill>
                    <a:srgbClr val="007627"/>
                  </a:solidFill>
                </a:rPr>
                <a:t>+</a:t>
              </a:r>
              <a:endParaRPr lang="tr-TR" dirty="0">
                <a:solidFill>
                  <a:srgbClr val="007627"/>
                </a:solidFill>
              </a:endParaRPr>
            </a:p>
          </p:txBody>
        </p:sp>
      </p:grpSp>
    </p:spTree>
    <p:extLst>
      <p:ext uri="{BB962C8B-B14F-4D97-AF65-F5344CB8AC3E}">
        <p14:creationId xmlns:p14="http://schemas.microsoft.com/office/powerpoint/2010/main" val="1489186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animEffect transition="in" filter="wipe(left)">
                                      <p:cBhvr>
                                        <p:cTn id="19" dur="500"/>
                                        <p:tgtEl>
                                          <p:spTgt spid="2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4">
                                            <p:txEl>
                                              <p:pRg st="1" end="1"/>
                                            </p:txEl>
                                          </p:spTgt>
                                        </p:tgtEl>
                                        <p:attrNameLst>
                                          <p:attrName>style.visibility</p:attrName>
                                        </p:attrNameLst>
                                      </p:cBhvr>
                                      <p:to>
                                        <p:strVal val="visible"/>
                                      </p:to>
                                    </p:set>
                                    <p:animEffect transition="in" filter="wipe(left)">
                                      <p:cBhvr>
                                        <p:cTn id="24" dur="500"/>
                                        <p:tgtEl>
                                          <p:spTgt spid="24">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anim calcmode="lin" valueType="num">
                                      <p:cBhvr>
                                        <p:cTn id="42" dur="500" fill="hold"/>
                                        <p:tgtEl>
                                          <p:spTgt spid="12"/>
                                        </p:tgtEl>
                                        <p:attrNameLst>
                                          <p:attrName>ppt_x</p:attrName>
                                        </p:attrNameLst>
                                      </p:cBhvr>
                                      <p:tavLst>
                                        <p:tav tm="0">
                                          <p:val>
                                            <p:strVal val="#ppt_x"/>
                                          </p:val>
                                        </p:tav>
                                        <p:tav tm="100000">
                                          <p:val>
                                            <p:strVal val="#ppt_x"/>
                                          </p:val>
                                        </p:tav>
                                      </p:tavLst>
                                    </p:anim>
                                    <p:anim calcmode="lin" valueType="num">
                                      <p:cBhvr>
                                        <p:cTn id="4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anim calcmode="lin" valueType="num">
                                      <p:cBhvr>
                                        <p:cTn id="49" dur="500" fill="hold"/>
                                        <p:tgtEl>
                                          <p:spTgt spid="28"/>
                                        </p:tgtEl>
                                        <p:attrNameLst>
                                          <p:attrName>ppt_x</p:attrName>
                                        </p:attrNameLst>
                                      </p:cBhvr>
                                      <p:tavLst>
                                        <p:tav tm="0">
                                          <p:val>
                                            <p:strVal val="#ppt_x"/>
                                          </p:val>
                                        </p:tav>
                                        <p:tav tm="100000">
                                          <p:val>
                                            <p:strVal val="#ppt_x"/>
                                          </p:val>
                                        </p:tav>
                                      </p:tavLst>
                                    </p:anim>
                                    <p:anim calcmode="lin" valueType="num">
                                      <p:cBhvr>
                                        <p:cTn id="50" dur="500" fill="hold"/>
                                        <p:tgtEl>
                                          <p:spTgt spid="2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anim calcmode="lin" valueType="num">
                                      <p:cBhvr>
                                        <p:cTn id="54" dur="500" fill="hold"/>
                                        <p:tgtEl>
                                          <p:spTgt spid="19"/>
                                        </p:tgtEl>
                                        <p:attrNameLst>
                                          <p:attrName>ppt_x</p:attrName>
                                        </p:attrNameLst>
                                      </p:cBhvr>
                                      <p:tavLst>
                                        <p:tav tm="0">
                                          <p:val>
                                            <p:strVal val="#ppt_x"/>
                                          </p:val>
                                        </p:tav>
                                        <p:tav tm="100000">
                                          <p:val>
                                            <p:strVal val="#ppt_x"/>
                                          </p:val>
                                        </p:tav>
                                      </p:tavLst>
                                    </p:anim>
                                    <p:anim calcmode="lin" valueType="num">
                                      <p:cBhvr>
                                        <p:cTn id="55" dur="5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anim calcmode="lin" valueType="num">
                                      <p:cBhvr>
                                        <p:cTn id="59" dur="500" fill="hold"/>
                                        <p:tgtEl>
                                          <p:spTgt spid="13"/>
                                        </p:tgtEl>
                                        <p:attrNameLst>
                                          <p:attrName>ppt_x</p:attrName>
                                        </p:attrNameLst>
                                      </p:cBhvr>
                                      <p:tavLst>
                                        <p:tav tm="0">
                                          <p:val>
                                            <p:strVal val="#ppt_x"/>
                                          </p:val>
                                        </p:tav>
                                        <p:tav tm="100000">
                                          <p:val>
                                            <p:strVal val="#ppt_x"/>
                                          </p:val>
                                        </p:tav>
                                      </p:tavLst>
                                    </p:anim>
                                    <p:anim calcmode="lin" valueType="num">
                                      <p:cBhvr>
                                        <p:cTn id="6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anim calcmode="lin" valueType="num">
                                      <p:cBhvr>
                                        <p:cTn id="66" dur="500" fill="hold"/>
                                        <p:tgtEl>
                                          <p:spTgt spid="14"/>
                                        </p:tgtEl>
                                        <p:attrNameLst>
                                          <p:attrName>ppt_x</p:attrName>
                                        </p:attrNameLst>
                                      </p:cBhvr>
                                      <p:tavLst>
                                        <p:tav tm="0">
                                          <p:val>
                                            <p:strVal val="#ppt_x"/>
                                          </p:val>
                                        </p:tav>
                                        <p:tav tm="100000">
                                          <p:val>
                                            <p:strVal val="#ppt_x"/>
                                          </p:val>
                                        </p:tav>
                                      </p:tavLst>
                                    </p:anim>
                                    <p:anim calcmode="lin" valueType="num">
                                      <p:cBhvr>
                                        <p:cTn id="67" dur="500" fill="hold"/>
                                        <p:tgtEl>
                                          <p:spTgt spid="14"/>
                                        </p:tgtEl>
                                        <p:attrNameLst>
                                          <p:attrName>ppt_y</p:attrName>
                                        </p:attrNameLst>
                                      </p:cBhvr>
                                      <p:tavLst>
                                        <p:tav tm="0">
                                          <p:val>
                                            <p:strVal val="#ppt_y+.1"/>
                                          </p:val>
                                        </p:tav>
                                        <p:tav tm="100000">
                                          <p:val>
                                            <p:strVal val="#ppt_y"/>
                                          </p:val>
                                        </p:tav>
                                      </p:tavLst>
                                    </p:anim>
                                  </p:childTnLst>
                                </p:cTn>
                              </p:par>
                            </p:childTnLst>
                          </p:cTn>
                        </p:par>
                        <p:par>
                          <p:cTn id="68" fill="hold">
                            <p:stCondLst>
                              <p:cond delay="500"/>
                            </p:stCondLst>
                            <p:childTnLst>
                              <p:par>
                                <p:cTn id="69" presetID="22" presetClass="entr" presetSubtype="4"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down)">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5">
                                            <p:txEl>
                                              <p:pRg st="0" end="0"/>
                                            </p:txEl>
                                          </p:spTgt>
                                        </p:tgtEl>
                                        <p:attrNameLst>
                                          <p:attrName>style.visibility</p:attrName>
                                        </p:attrNameLst>
                                      </p:cBhvr>
                                      <p:to>
                                        <p:strVal val="visible"/>
                                      </p:to>
                                    </p:set>
                                    <p:animEffect transition="in" filter="wipe(left)">
                                      <p:cBhvr>
                                        <p:cTn id="76" dur="500"/>
                                        <p:tgtEl>
                                          <p:spTgt spid="5">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5">
                                            <p:txEl>
                                              <p:pRg st="1" end="1"/>
                                            </p:txEl>
                                          </p:spTgt>
                                        </p:tgtEl>
                                        <p:attrNameLst>
                                          <p:attrName>style.visibility</p:attrName>
                                        </p:attrNameLst>
                                      </p:cBhvr>
                                      <p:to>
                                        <p:strVal val="visible"/>
                                      </p:to>
                                    </p:set>
                                    <p:animEffect transition="in" filter="wipe(left)">
                                      <p:cBhvr>
                                        <p:cTn id="8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animBg="1"/>
      <p:bldP spid="19" grpId="0"/>
      <p:bldP spid="26"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Resim 26"/>
          <p:cNvPicPr>
            <a:picLocks noChangeAspect="1"/>
          </p:cNvPicPr>
          <p:nvPr/>
        </p:nvPicPr>
        <p:blipFill>
          <a:blip r:embed="rId2">
            <a:clrChange>
              <a:clrFrom>
                <a:srgbClr val="FFFFFF"/>
              </a:clrFrom>
              <a:clrTo>
                <a:srgbClr val="FFFFFF">
                  <a:alpha val="0"/>
                </a:srgbClr>
              </a:clrTo>
            </a:clrChange>
          </a:blip>
          <a:stretch>
            <a:fillRect/>
          </a:stretch>
        </p:blipFill>
        <p:spPr>
          <a:xfrm>
            <a:off x="5460927" y="102183"/>
            <a:ext cx="3150054" cy="2811072"/>
          </a:xfrm>
          <a:prstGeom prst="rect">
            <a:avLst/>
          </a:prstGeom>
        </p:spPr>
      </p:pic>
      <p:pic>
        <p:nvPicPr>
          <p:cNvPr id="41" name="Resim 40"/>
          <p:cNvPicPr>
            <a:picLocks noChangeAspect="1"/>
          </p:cNvPicPr>
          <p:nvPr/>
        </p:nvPicPr>
        <p:blipFill>
          <a:blip r:embed="rId3"/>
          <a:stretch>
            <a:fillRect/>
          </a:stretch>
        </p:blipFill>
        <p:spPr>
          <a:xfrm>
            <a:off x="3121554" y="1634240"/>
            <a:ext cx="2162354" cy="2950128"/>
          </a:xfrm>
          <a:prstGeom prst="rect">
            <a:avLst/>
          </a:prstGeom>
        </p:spPr>
      </p:pic>
      <p:sp>
        <p:nvSpPr>
          <p:cNvPr id="3" name="Altbilgi Yer Tutucusu 2"/>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188</a:t>
            </a:fld>
            <a:endParaRPr lang="tr-TR"/>
          </a:p>
        </p:txBody>
      </p:sp>
      <p:sp>
        <p:nvSpPr>
          <p:cNvPr id="9" name="Metin kutusu 8"/>
          <p:cNvSpPr txBox="1"/>
          <p:nvPr/>
        </p:nvSpPr>
        <p:spPr>
          <a:xfrm>
            <a:off x="176655" y="332656"/>
            <a:ext cx="6855461" cy="584775"/>
          </a:xfrm>
          <a:prstGeom prst="rect">
            <a:avLst/>
          </a:prstGeom>
          <a:noFill/>
        </p:spPr>
        <p:txBody>
          <a:bodyPr wrap="square" rtlCol="0">
            <a:spAutoFit/>
          </a:bodyPr>
          <a:lstStyle/>
          <a:p>
            <a:r>
              <a:rPr lang="tr-TR" sz="1600" b="1" dirty="0">
                <a:solidFill>
                  <a:srgbClr val="EB1233"/>
                </a:solidFill>
              </a:rPr>
              <a:t>Örnek 4.5: </a:t>
            </a:r>
            <a:r>
              <a:rPr lang="tr-TR" sz="1600" dirty="0"/>
              <a:t>Şekildeki çerçeve sistemde A, B ve C bağlantılarında ortaya çıkan kuvvetleri hesaplayınız. </a:t>
            </a:r>
          </a:p>
        </p:txBody>
      </p:sp>
      <mc:AlternateContent xmlns:mc="http://schemas.openxmlformats.org/markup-compatibility/2006" xmlns:a14="http://schemas.microsoft.com/office/drawing/2010/main">
        <mc:Choice Requires="a14">
          <p:sp>
            <p:nvSpPr>
              <p:cNvPr id="25" name="Metin kutusu 24"/>
              <p:cNvSpPr txBox="1"/>
              <p:nvPr/>
            </p:nvSpPr>
            <p:spPr>
              <a:xfrm>
                <a:off x="1241646" y="4740465"/>
                <a:ext cx="6183697" cy="246221"/>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𝐴𝐵</m:t>
                          </m:r>
                        </m:sub>
                      </m:sSub>
                      <m:r>
                        <a:rPr lang="tr-TR" sz="1600" b="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rPr>
                        <m:t>𝐶𝑜𝑠</m:t>
                      </m:r>
                      <m:sSup>
                        <m:sSupPr>
                          <m:ctrlPr>
                            <a:rPr lang="tr-TR" sz="1600" b="0" i="1" smtClean="0">
                              <a:latin typeface="Cambria Math" panose="02040503050406030204" pitchFamily="18" charset="0"/>
                            </a:rPr>
                          </m:ctrlPr>
                        </m:sSupPr>
                        <m:e>
                          <m:r>
                            <a:rPr lang="tr-TR" sz="1600" b="0" i="1" smtClean="0">
                              <a:latin typeface="Cambria Math" panose="02040503050406030204" pitchFamily="18" charset="0"/>
                            </a:rPr>
                            <m:t>45</m:t>
                          </m:r>
                        </m:e>
                        <m:sup>
                          <m:r>
                            <a:rPr lang="tr-TR" sz="1600" b="0" i="1" smtClean="0">
                              <a:latin typeface="Cambria Math" panose="02040503050406030204" pitchFamily="18" charset="0"/>
                            </a:rPr>
                            <m:t>𝑜</m:t>
                          </m:r>
                        </m:sup>
                      </m:sSup>
                      <m:r>
                        <a:rPr lang="tr-TR" sz="1600" i="1">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rPr>
                        <m:t>8</m:t>
                      </m:r>
                      <m:r>
                        <a:rPr lang="tr-TR" sz="1600" b="0" i="1" smtClean="0">
                          <a:latin typeface="Cambria Math" panose="02040503050406030204" pitchFamily="18" charset="0"/>
                        </a:rPr>
                        <m:t>𝑚</m:t>
                      </m:r>
                      <m:r>
                        <a:rPr lang="tr-TR" sz="1600" b="0" i="1" smtClean="0">
                          <a:latin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i="1">
                              <a:latin typeface="Cambria Math" panose="02040503050406030204" pitchFamily="18" charset="0"/>
                            </a:rPr>
                            <m:t>𝐴𝐵</m:t>
                          </m:r>
                        </m:sub>
                      </m:sSub>
                      <m:r>
                        <a:rPr lang="tr-TR" sz="1600" i="1">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rPr>
                        <m:t>𝑆𝑖𝑛</m:t>
                      </m:r>
                      <m:sSup>
                        <m:sSupPr>
                          <m:ctrlPr>
                            <a:rPr lang="tr-TR" sz="1600" i="1">
                              <a:latin typeface="Cambria Math" panose="02040503050406030204" pitchFamily="18" charset="0"/>
                            </a:rPr>
                          </m:ctrlPr>
                        </m:sSupPr>
                        <m:e>
                          <m:r>
                            <a:rPr lang="tr-TR" sz="1600" i="1">
                              <a:latin typeface="Cambria Math" panose="02040503050406030204" pitchFamily="18" charset="0"/>
                            </a:rPr>
                            <m:t>45</m:t>
                          </m:r>
                        </m:e>
                        <m:sup>
                          <m:r>
                            <a:rPr lang="tr-TR" sz="1600" i="1">
                              <a:latin typeface="Cambria Math" panose="02040503050406030204" pitchFamily="18" charset="0"/>
                            </a:rPr>
                            <m:t>𝑜</m:t>
                          </m:r>
                        </m:sup>
                      </m:sSup>
                      <m:r>
                        <a:rPr lang="tr-TR" sz="1600" i="1">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4</m:t>
                      </m:r>
                      <m:r>
                        <a:rPr lang="tr-TR" sz="1600" b="0" i="1" smtClean="0">
                          <a:latin typeface="Cambria Math" panose="02040503050406030204" pitchFamily="18" charset="0"/>
                          <a:ea typeface="Cambria Math" panose="02040503050406030204" pitchFamily="18" charset="0"/>
                        </a:rPr>
                        <m:t>𝑚</m:t>
                      </m:r>
                      <m:r>
                        <a:rPr lang="tr-TR" sz="1600" i="1">
                          <a:latin typeface="Cambria Math" panose="02040503050406030204" pitchFamily="18" charset="0"/>
                        </a:rPr>
                        <m:t>−10</m:t>
                      </m:r>
                      <m:r>
                        <a:rPr lang="tr-TR" sz="1600" b="0" i="1" smtClean="0">
                          <a:latin typeface="Cambria Math" panose="02040503050406030204" pitchFamily="18" charset="0"/>
                        </a:rPr>
                        <m:t>𝑘𝑁</m:t>
                      </m:r>
                      <m:r>
                        <a:rPr lang="tr-TR" sz="1600" i="1">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rPr>
                        <m:t>2</m:t>
                      </m:r>
                      <m:r>
                        <a:rPr lang="tr-TR" sz="1600" b="0" i="1" smtClean="0">
                          <a:latin typeface="Cambria Math" panose="02040503050406030204" pitchFamily="18" charset="0"/>
                        </a:rPr>
                        <m:t>𝑚</m:t>
                      </m:r>
                      <m:r>
                        <a:rPr lang="tr-TR" sz="1600" b="0" i="1" smtClean="0">
                          <a:latin typeface="Cambria Math" panose="02040503050406030204" pitchFamily="18" charset="0"/>
                        </a:rPr>
                        <m:t>−6</m:t>
                      </m:r>
                      <m:r>
                        <a:rPr lang="tr-TR" sz="1600" b="0" i="1" smtClean="0">
                          <a:latin typeface="Cambria Math" panose="02040503050406030204" pitchFamily="18" charset="0"/>
                        </a:rPr>
                        <m:t>𝑘𝑁</m:t>
                      </m:r>
                      <m:r>
                        <a:rPr lang="tr-TR" sz="1600" i="1">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rPr>
                        <m:t>4</m:t>
                      </m:r>
                      <m:r>
                        <a:rPr lang="tr-TR" sz="1600" b="0" i="1" smtClean="0">
                          <a:latin typeface="Cambria Math" panose="02040503050406030204" pitchFamily="18" charset="0"/>
                        </a:rPr>
                        <m:t>𝑚</m:t>
                      </m:r>
                      <m:r>
                        <a:rPr lang="tr-TR" sz="1600" b="0" i="1" smtClean="0">
                          <a:latin typeface="Cambria Math" panose="02040503050406030204" pitchFamily="18" charset="0"/>
                        </a:rPr>
                        <m:t>=0→</m:t>
                      </m:r>
                    </m:oMath>
                  </m:oMathPara>
                </a14:m>
                <a:endParaRPr lang="tr-TR" sz="1600" dirty="0"/>
              </a:p>
            </p:txBody>
          </p:sp>
        </mc:Choice>
        <mc:Fallback xmlns="">
          <p:sp>
            <p:nvSpPr>
              <p:cNvPr id="25" name="Metin kutusu 24"/>
              <p:cNvSpPr txBox="1">
                <a:spLocks noRot="1" noChangeAspect="1" noMove="1" noResize="1" noEditPoints="1" noAdjustHandles="1" noChangeArrowheads="1" noChangeShapeType="1" noTextEdit="1"/>
              </p:cNvSpPr>
              <p:nvPr/>
            </p:nvSpPr>
            <p:spPr>
              <a:xfrm>
                <a:off x="1241646" y="4740465"/>
                <a:ext cx="6183697" cy="246221"/>
              </a:xfrm>
              <a:prstGeom prst="rect">
                <a:avLst/>
              </a:prstGeom>
              <a:blipFill>
                <a:blip r:embed="rId4"/>
                <a:stretch>
                  <a:fillRect l="-1183" b="-15000"/>
                </a:stretch>
              </a:blipFill>
            </p:spPr>
            <p:txBody>
              <a:bodyPr/>
              <a:lstStyle/>
              <a:p>
                <a:r>
                  <a:rPr lang="tr-TR">
                    <a:noFill/>
                  </a:rPr>
                  <a:t> </a:t>
                </a:r>
              </a:p>
            </p:txBody>
          </p:sp>
        </mc:Fallback>
      </mc:AlternateContent>
      <p:pic>
        <p:nvPicPr>
          <p:cNvPr id="30" name="Resim 29"/>
          <p:cNvPicPr>
            <a:picLocks noChangeAspect="1"/>
          </p:cNvPicPr>
          <p:nvPr/>
        </p:nvPicPr>
        <p:blipFill>
          <a:blip r:embed="rId5"/>
          <a:stretch>
            <a:fillRect/>
          </a:stretch>
        </p:blipFill>
        <p:spPr>
          <a:xfrm>
            <a:off x="508320" y="2017165"/>
            <a:ext cx="2042765" cy="2084454"/>
          </a:xfrm>
          <a:prstGeom prst="rect">
            <a:avLst/>
          </a:prstGeom>
        </p:spPr>
      </p:pic>
      <mc:AlternateContent xmlns:mc="http://schemas.openxmlformats.org/markup-compatibility/2006" xmlns:a14="http://schemas.microsoft.com/office/drawing/2010/main">
        <mc:Choice Requires="a14">
          <p:sp>
            <p:nvSpPr>
              <p:cNvPr id="32" name="Metin kutusu 31"/>
              <p:cNvSpPr txBox="1"/>
              <p:nvPr/>
            </p:nvSpPr>
            <p:spPr>
              <a:xfrm>
                <a:off x="7425344" y="4754905"/>
                <a:ext cx="1579117" cy="246221"/>
              </a:xfrm>
              <a:prstGeom prst="rect">
                <a:avLst/>
              </a:prstGeom>
              <a:solidFill>
                <a:schemeClr val="accent2">
                  <a:lumMod val="20000"/>
                  <a:lumOff val="8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𝐴𝐵</m:t>
                          </m:r>
                        </m:sub>
                      </m:sSub>
                      <m:r>
                        <a:rPr lang="tr-TR" sz="1600" i="1" smtClean="0">
                          <a:latin typeface="Cambria Math" panose="02040503050406030204" pitchFamily="18" charset="0"/>
                        </a:rPr>
                        <m:t>=</m:t>
                      </m:r>
                      <m:r>
                        <a:rPr lang="tr-TR" sz="1600" b="0" i="1" smtClean="0">
                          <a:latin typeface="Cambria Math" panose="02040503050406030204" pitchFamily="18" charset="0"/>
                        </a:rPr>
                        <m:t>5.18</m:t>
                      </m:r>
                      <m:r>
                        <a:rPr lang="tr-TR" sz="1600" i="1">
                          <a:latin typeface="Cambria Math" panose="02040503050406030204" pitchFamily="18" charset="0"/>
                        </a:rPr>
                        <m:t> </m:t>
                      </m:r>
                      <m:r>
                        <a:rPr lang="tr-TR" sz="1600" i="1">
                          <a:latin typeface="Cambria Math" panose="02040503050406030204" pitchFamily="18" charset="0"/>
                        </a:rPr>
                        <m:t>𝑁</m:t>
                      </m:r>
                    </m:oMath>
                  </m:oMathPara>
                </a14:m>
                <a:endParaRPr lang="tr-TR" sz="1600" dirty="0"/>
              </a:p>
            </p:txBody>
          </p:sp>
        </mc:Choice>
        <mc:Fallback xmlns="">
          <p:sp>
            <p:nvSpPr>
              <p:cNvPr id="32" name="Metin kutusu 31"/>
              <p:cNvSpPr txBox="1">
                <a:spLocks noRot="1" noChangeAspect="1" noMove="1" noResize="1" noEditPoints="1" noAdjustHandles="1" noChangeArrowheads="1" noChangeShapeType="1" noTextEdit="1"/>
              </p:cNvSpPr>
              <p:nvPr/>
            </p:nvSpPr>
            <p:spPr>
              <a:xfrm>
                <a:off x="7425344" y="4754905"/>
                <a:ext cx="1579117" cy="246221"/>
              </a:xfrm>
              <a:prstGeom prst="rect">
                <a:avLst/>
              </a:prstGeom>
              <a:blipFill>
                <a:blip r:embed="rId6"/>
                <a:stretch>
                  <a:fillRect b="-15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4" name="Metin kutusu 33"/>
              <p:cNvSpPr txBox="1"/>
              <p:nvPr/>
            </p:nvSpPr>
            <p:spPr>
              <a:xfrm>
                <a:off x="1235602" y="5361922"/>
                <a:ext cx="2582149" cy="246221"/>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𝐴𝐵</m:t>
                          </m:r>
                        </m:sub>
                      </m:sSub>
                      <m:r>
                        <a:rPr lang="tr-TR" sz="1600" i="1">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rPr>
                        <m:t>𝐶𝑜𝑠</m:t>
                      </m:r>
                      <m:sSup>
                        <m:sSupPr>
                          <m:ctrlPr>
                            <a:rPr lang="tr-TR" sz="1600" b="0" i="1" smtClean="0">
                              <a:latin typeface="Cambria Math" panose="02040503050406030204" pitchFamily="18" charset="0"/>
                            </a:rPr>
                          </m:ctrlPr>
                        </m:sSupPr>
                        <m:e>
                          <m:r>
                            <a:rPr lang="tr-TR" sz="1600" b="0" i="1" smtClean="0">
                              <a:latin typeface="Cambria Math" panose="02040503050406030204" pitchFamily="18" charset="0"/>
                            </a:rPr>
                            <m:t>45</m:t>
                          </m:r>
                        </m:e>
                        <m:sup>
                          <m:r>
                            <a:rPr lang="tr-TR" sz="1600" b="0" i="1" smtClean="0">
                              <a:latin typeface="Cambria Math" panose="02040503050406030204" pitchFamily="18" charset="0"/>
                            </a:rPr>
                            <m:t>𝑜</m:t>
                          </m:r>
                        </m:sup>
                      </m:sSup>
                      <m:r>
                        <a:rPr lang="tr-TR" sz="1600" b="0" i="1" smtClean="0">
                          <a:latin typeface="Cambria Math" panose="02040503050406030204" pitchFamily="18" charset="0"/>
                        </a:rPr>
                        <m:t>−6+</m:t>
                      </m:r>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𝐶</m:t>
                          </m:r>
                        </m:e>
                        <m:sub>
                          <m:r>
                            <a:rPr lang="tr-TR" sz="1600" b="0" i="1" smtClean="0">
                              <a:latin typeface="Cambria Math" panose="02040503050406030204" pitchFamily="18" charset="0"/>
                            </a:rPr>
                            <m:t>𝑥</m:t>
                          </m:r>
                        </m:sub>
                      </m:sSub>
                      <m:r>
                        <a:rPr lang="tr-TR" sz="1600" i="1">
                          <a:latin typeface="Cambria Math" panose="02040503050406030204" pitchFamily="18" charset="0"/>
                        </a:rPr>
                        <m:t>=0</m:t>
                      </m:r>
                    </m:oMath>
                  </m:oMathPara>
                </a14:m>
                <a:endParaRPr lang="tr-TR" sz="1600" dirty="0"/>
              </a:p>
            </p:txBody>
          </p:sp>
        </mc:Choice>
        <mc:Fallback xmlns="">
          <p:sp>
            <p:nvSpPr>
              <p:cNvPr id="34" name="Metin kutusu 33"/>
              <p:cNvSpPr txBox="1">
                <a:spLocks noRot="1" noChangeAspect="1" noMove="1" noResize="1" noEditPoints="1" noAdjustHandles="1" noChangeArrowheads="1" noChangeShapeType="1" noTextEdit="1"/>
              </p:cNvSpPr>
              <p:nvPr/>
            </p:nvSpPr>
            <p:spPr>
              <a:xfrm>
                <a:off x="1235602" y="5361922"/>
                <a:ext cx="2582149" cy="246221"/>
              </a:xfrm>
              <a:prstGeom prst="rect">
                <a:avLst/>
              </a:prstGeom>
              <a:blipFill>
                <a:blip r:embed="rId7"/>
                <a:stretch>
                  <a:fillRect l="-2837" b="-15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5" name="Metin kutusu 34"/>
              <p:cNvSpPr txBox="1"/>
              <p:nvPr/>
            </p:nvSpPr>
            <p:spPr>
              <a:xfrm>
                <a:off x="3762828" y="5361922"/>
                <a:ext cx="3717439" cy="246221"/>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tr-TR" sz="1600" b="0" i="1" smtClean="0">
                              <a:latin typeface="Cambria Math" panose="02040503050406030204" pitchFamily="18" charset="0"/>
                            </a:rPr>
                          </m:ctrlPr>
                        </m:sSubPr>
                        <m:e>
                          <m:r>
                            <a:rPr lang="tr-TR" sz="1600" b="0" i="1" smtClean="0">
                              <a:solidFill>
                                <a:schemeClr val="accent3"/>
                              </a:solidFill>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      </m:t>
                          </m:r>
                          <m:r>
                            <a:rPr lang="tr-TR" sz="1600" b="0" i="1" smtClean="0">
                              <a:latin typeface="Cambria Math" panose="02040503050406030204" pitchFamily="18" charset="0"/>
                            </a:rPr>
                            <m:t>𝐶</m:t>
                          </m:r>
                        </m:e>
                        <m:sub>
                          <m:r>
                            <a:rPr lang="tr-TR" sz="1600" b="0" i="1" smtClean="0">
                              <a:latin typeface="Cambria Math" panose="02040503050406030204" pitchFamily="18" charset="0"/>
                            </a:rPr>
                            <m:t>𝑥</m:t>
                          </m:r>
                        </m:sub>
                      </m:sSub>
                      <m:r>
                        <a:rPr lang="tr-TR" sz="1600" i="1">
                          <a:latin typeface="Cambria Math" panose="02040503050406030204" pitchFamily="18" charset="0"/>
                        </a:rPr>
                        <m:t>=</m:t>
                      </m:r>
                      <m:r>
                        <a:rPr lang="tr-TR" sz="1600" b="0" i="1" smtClean="0">
                          <a:latin typeface="Cambria Math" panose="02040503050406030204" pitchFamily="18" charset="0"/>
                        </a:rPr>
                        <m:t>−5,18</m:t>
                      </m:r>
                      <m:r>
                        <a:rPr lang="tr-TR" sz="1600" i="1">
                          <a:latin typeface="Cambria Math" panose="02040503050406030204" pitchFamily="18" charset="0"/>
                          <a:ea typeface="Cambria Math" panose="02040503050406030204" pitchFamily="18" charset="0"/>
                        </a:rPr>
                        <m:t>∙</m:t>
                      </m:r>
                      <m:r>
                        <a:rPr lang="tr-TR" sz="1600" i="1">
                          <a:latin typeface="Cambria Math" panose="02040503050406030204" pitchFamily="18" charset="0"/>
                        </a:rPr>
                        <m:t>𝐶𝑜𝑠</m:t>
                      </m:r>
                      <m:sSup>
                        <m:sSupPr>
                          <m:ctrlPr>
                            <a:rPr lang="tr-TR" sz="1600" i="1">
                              <a:latin typeface="Cambria Math" panose="02040503050406030204" pitchFamily="18" charset="0"/>
                            </a:rPr>
                          </m:ctrlPr>
                        </m:sSupPr>
                        <m:e>
                          <m:r>
                            <a:rPr lang="tr-TR" sz="1600" i="1">
                              <a:latin typeface="Cambria Math" panose="02040503050406030204" pitchFamily="18" charset="0"/>
                            </a:rPr>
                            <m:t>45</m:t>
                          </m:r>
                        </m:e>
                        <m:sup>
                          <m:r>
                            <a:rPr lang="tr-TR" sz="1600" i="1">
                              <a:latin typeface="Cambria Math" panose="02040503050406030204" pitchFamily="18" charset="0"/>
                            </a:rPr>
                            <m:t>𝑜</m:t>
                          </m:r>
                        </m:sup>
                      </m:sSup>
                      <m:r>
                        <a:rPr lang="tr-TR" sz="1600" b="0" i="1" smtClean="0">
                          <a:latin typeface="Cambria Math" panose="02040503050406030204" pitchFamily="18" charset="0"/>
                        </a:rPr>
                        <m:t>+</m:t>
                      </m:r>
                      <m:r>
                        <a:rPr lang="tr-TR" sz="1600" i="1">
                          <a:latin typeface="Cambria Math" panose="02040503050406030204" pitchFamily="18" charset="0"/>
                        </a:rPr>
                        <m:t>6</m:t>
                      </m:r>
                      <m:r>
                        <a:rPr lang="tr-TR" sz="1600" b="0" i="1" smtClean="0">
                          <a:latin typeface="Cambria Math" panose="02040503050406030204" pitchFamily="18" charset="0"/>
                        </a:rPr>
                        <m:t>         </m:t>
                      </m:r>
                      <m:r>
                        <a:rPr lang="tr-TR" sz="1600" i="1" smtClean="0">
                          <a:solidFill>
                            <a:schemeClr val="accent3"/>
                          </a:solidFill>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35" name="Metin kutusu 34"/>
              <p:cNvSpPr txBox="1">
                <a:spLocks noRot="1" noChangeAspect="1" noMove="1" noResize="1" noEditPoints="1" noAdjustHandles="1" noChangeArrowheads="1" noChangeShapeType="1" noTextEdit="1"/>
              </p:cNvSpPr>
              <p:nvPr/>
            </p:nvSpPr>
            <p:spPr>
              <a:xfrm>
                <a:off x="3762828" y="5361922"/>
                <a:ext cx="3717439" cy="246221"/>
              </a:xfrm>
              <a:prstGeom prst="rect">
                <a:avLst/>
              </a:prstGeom>
              <a:blipFill>
                <a:blip r:embed="rId8"/>
                <a:stretch>
                  <a:fillRect l="-1311" b="-10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6" name="Metin kutusu 35"/>
              <p:cNvSpPr txBox="1"/>
              <p:nvPr/>
            </p:nvSpPr>
            <p:spPr>
              <a:xfrm>
                <a:off x="7425344" y="5340127"/>
                <a:ext cx="1579117" cy="246221"/>
              </a:xfrm>
              <a:prstGeom prst="rect">
                <a:avLst/>
              </a:prstGeom>
              <a:solidFill>
                <a:schemeClr val="accent2">
                  <a:lumMod val="20000"/>
                  <a:lumOff val="8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𝐶</m:t>
                          </m:r>
                        </m:e>
                        <m:sub>
                          <m:r>
                            <a:rPr lang="tr-TR" sz="1600" b="0" i="1" smtClean="0">
                              <a:latin typeface="Cambria Math" panose="02040503050406030204" pitchFamily="18" charset="0"/>
                            </a:rPr>
                            <m:t>𝑥</m:t>
                          </m:r>
                        </m:sub>
                      </m:sSub>
                      <m:r>
                        <a:rPr lang="tr-TR" sz="1600" i="1" smtClean="0">
                          <a:latin typeface="Cambria Math" panose="02040503050406030204" pitchFamily="18" charset="0"/>
                        </a:rPr>
                        <m:t>=</m:t>
                      </m:r>
                      <m:r>
                        <a:rPr lang="tr-TR" sz="1600" b="0" i="1" smtClean="0">
                          <a:latin typeface="Cambria Math" panose="02040503050406030204" pitchFamily="18" charset="0"/>
                        </a:rPr>
                        <m:t>2.33</m:t>
                      </m:r>
                      <m:r>
                        <a:rPr lang="tr-TR" sz="1600" i="1">
                          <a:latin typeface="Cambria Math" panose="02040503050406030204" pitchFamily="18" charset="0"/>
                        </a:rPr>
                        <m:t> </m:t>
                      </m:r>
                      <m:r>
                        <a:rPr lang="tr-TR" sz="1600" i="1">
                          <a:latin typeface="Cambria Math" panose="02040503050406030204" pitchFamily="18" charset="0"/>
                        </a:rPr>
                        <m:t>𝑁</m:t>
                      </m:r>
                    </m:oMath>
                  </m:oMathPara>
                </a14:m>
                <a:endParaRPr lang="tr-TR" sz="1600" dirty="0"/>
              </a:p>
            </p:txBody>
          </p:sp>
        </mc:Choice>
        <mc:Fallback xmlns="">
          <p:sp>
            <p:nvSpPr>
              <p:cNvPr id="36" name="Metin kutusu 35"/>
              <p:cNvSpPr txBox="1">
                <a:spLocks noRot="1" noChangeAspect="1" noMove="1" noResize="1" noEditPoints="1" noAdjustHandles="1" noChangeArrowheads="1" noChangeShapeType="1" noTextEdit="1"/>
              </p:cNvSpPr>
              <p:nvPr/>
            </p:nvSpPr>
            <p:spPr>
              <a:xfrm>
                <a:off x="7425344" y="5340127"/>
                <a:ext cx="1579117" cy="246221"/>
              </a:xfrm>
              <a:prstGeom prst="rect">
                <a:avLst/>
              </a:prstGeom>
              <a:blipFill>
                <a:blip r:embed="rId9"/>
                <a:stretch>
                  <a:fillRect b="-12500"/>
                </a:stretch>
              </a:blipFill>
            </p:spPr>
            <p:txBody>
              <a:bodyPr/>
              <a:lstStyle/>
              <a:p>
                <a:r>
                  <a:rPr lang="tr-TR">
                    <a:noFill/>
                  </a:rPr>
                  <a:t> </a:t>
                </a:r>
              </a:p>
            </p:txBody>
          </p:sp>
        </mc:Fallback>
      </mc:AlternateContent>
      <p:grpSp>
        <p:nvGrpSpPr>
          <p:cNvPr id="4" name="Grup 3">
            <a:extLst>
              <a:ext uri="{FF2B5EF4-FFF2-40B4-BE49-F238E27FC236}">
                <a16:creationId xmlns:a16="http://schemas.microsoft.com/office/drawing/2014/main" id="{DD812766-80C2-4251-15BF-8D392EBA1A06}"/>
              </a:ext>
            </a:extLst>
          </p:cNvPr>
          <p:cNvGrpSpPr/>
          <p:nvPr/>
        </p:nvGrpSpPr>
        <p:grpSpPr>
          <a:xfrm>
            <a:off x="-129006" y="4635446"/>
            <a:ext cx="1366813" cy="1673874"/>
            <a:chOff x="-129006" y="4635446"/>
            <a:chExt cx="1366813" cy="1673874"/>
          </a:xfrm>
        </p:grpSpPr>
        <mc:AlternateContent xmlns:mc="http://schemas.openxmlformats.org/markup-compatibility/2006" xmlns:a14="http://schemas.microsoft.com/office/drawing/2010/main">
          <mc:Choice Requires="a14">
            <p:sp>
              <p:nvSpPr>
                <p:cNvPr id="24" name="Metin kutusu 23"/>
                <p:cNvSpPr txBox="1"/>
                <p:nvPr/>
              </p:nvSpPr>
              <p:spPr>
                <a:xfrm>
                  <a:off x="-87352" y="4635446"/>
                  <a:ext cx="1325159" cy="5217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400" i="1" smtClean="0">
                                <a:latin typeface="Cambria Math" panose="02040503050406030204" pitchFamily="18" charset="0"/>
                              </a:rPr>
                            </m:ctrlPr>
                          </m:naryPr>
                          <m:sub/>
                          <m:sup/>
                          <m:e>
                            <m:sSub>
                              <m:sSubPr>
                                <m:ctrlPr>
                                  <a:rPr lang="tr-TR" sz="1400" i="1" smtClean="0">
                                    <a:latin typeface="Cambria Math" panose="02040503050406030204" pitchFamily="18" charset="0"/>
                                  </a:rPr>
                                </m:ctrlPr>
                              </m:sSubPr>
                              <m:e>
                                <m:r>
                                  <a:rPr lang="tr-TR" sz="1400" b="0" i="1" smtClean="0">
                                    <a:latin typeface="Cambria Math" panose="02040503050406030204" pitchFamily="18" charset="0"/>
                                  </a:rPr>
                                  <m:t>𝑀</m:t>
                                </m:r>
                              </m:e>
                              <m:sub>
                                <m:r>
                                  <a:rPr lang="tr-TR" sz="1400" b="0" i="1" smtClean="0">
                                    <a:latin typeface="Cambria Math" panose="02040503050406030204" pitchFamily="18" charset="0"/>
                                  </a:rPr>
                                  <m:t>𝐶</m:t>
                                </m:r>
                              </m:sub>
                            </m:sSub>
                          </m:e>
                        </m:nary>
                        <m:r>
                          <a:rPr lang="tr-TR" sz="1400" i="1" smtClean="0">
                            <a:latin typeface="Cambria Math" panose="02040503050406030204" pitchFamily="18" charset="0"/>
                          </a:rPr>
                          <m:t>=</m:t>
                        </m:r>
                        <m:r>
                          <a:rPr lang="tr-TR" sz="1400" b="0" i="1" smtClean="0">
                            <a:latin typeface="Cambria Math" panose="02040503050406030204" pitchFamily="18" charset="0"/>
                          </a:rPr>
                          <m:t>0</m:t>
                        </m:r>
                      </m:oMath>
                    </m:oMathPara>
                  </a14:m>
                  <a:endParaRPr lang="tr-TR" sz="1400" dirty="0"/>
                </a:p>
              </p:txBody>
            </p:sp>
          </mc:Choice>
          <mc:Fallback xmlns="">
            <p:sp>
              <p:nvSpPr>
                <p:cNvPr id="24" name="Metin kutusu 23"/>
                <p:cNvSpPr txBox="1">
                  <a:spLocks noRot="1" noChangeAspect="1" noMove="1" noResize="1" noEditPoints="1" noAdjustHandles="1" noChangeArrowheads="1" noChangeShapeType="1" noTextEdit="1"/>
                </p:cNvSpPr>
                <p:nvPr/>
              </p:nvSpPr>
              <p:spPr>
                <a:xfrm>
                  <a:off x="-87352" y="4635446"/>
                  <a:ext cx="1325159" cy="521746"/>
                </a:xfrm>
                <a:prstGeom prst="rect">
                  <a:avLst/>
                </a:prstGeom>
                <a:blipFill>
                  <a:blip r:embed="rId10"/>
                  <a:stretch>
                    <a:fillRect l="-32258" t="-144186" r="-35945" b="-20465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3" name="Metin kutusu 32"/>
                <p:cNvSpPr txBox="1"/>
                <p:nvPr/>
              </p:nvSpPr>
              <p:spPr>
                <a:xfrm>
                  <a:off x="-129006" y="5211510"/>
                  <a:ext cx="1325159" cy="5217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400" i="1" smtClean="0">
                                <a:latin typeface="Cambria Math" panose="02040503050406030204" pitchFamily="18" charset="0"/>
                              </a:rPr>
                            </m:ctrlPr>
                          </m:naryPr>
                          <m:sub/>
                          <m:sup/>
                          <m:e>
                            <m:sSub>
                              <m:sSubPr>
                                <m:ctrlPr>
                                  <a:rPr lang="tr-TR" sz="1400" i="1" smtClean="0">
                                    <a:latin typeface="Cambria Math" panose="02040503050406030204" pitchFamily="18" charset="0"/>
                                  </a:rPr>
                                </m:ctrlPr>
                              </m:sSubPr>
                              <m:e>
                                <m:r>
                                  <a:rPr lang="tr-TR" sz="1400" b="0" i="1" smtClean="0">
                                    <a:latin typeface="Cambria Math" panose="02040503050406030204" pitchFamily="18" charset="0"/>
                                  </a:rPr>
                                  <m:t>𝐹</m:t>
                                </m:r>
                              </m:e>
                              <m:sub>
                                <m:r>
                                  <a:rPr lang="tr-TR" sz="1400" b="0" i="1" smtClean="0">
                                    <a:latin typeface="Cambria Math" panose="02040503050406030204" pitchFamily="18" charset="0"/>
                                  </a:rPr>
                                  <m:t>𝑥</m:t>
                                </m:r>
                              </m:sub>
                            </m:sSub>
                          </m:e>
                        </m:nary>
                        <m:r>
                          <a:rPr lang="tr-TR" sz="1400" i="1" smtClean="0">
                            <a:latin typeface="Cambria Math" panose="02040503050406030204" pitchFamily="18" charset="0"/>
                          </a:rPr>
                          <m:t>=</m:t>
                        </m:r>
                        <m:r>
                          <a:rPr lang="tr-TR" sz="1400" b="0" i="1" smtClean="0">
                            <a:latin typeface="Cambria Math" panose="02040503050406030204" pitchFamily="18" charset="0"/>
                          </a:rPr>
                          <m:t>0</m:t>
                        </m:r>
                      </m:oMath>
                    </m:oMathPara>
                  </a14:m>
                  <a:endParaRPr lang="tr-TR" sz="1400" dirty="0"/>
                </a:p>
              </p:txBody>
            </p:sp>
          </mc:Choice>
          <mc:Fallback xmlns="">
            <p:sp>
              <p:nvSpPr>
                <p:cNvPr id="33" name="Metin kutusu 32"/>
                <p:cNvSpPr txBox="1">
                  <a:spLocks noRot="1" noChangeAspect="1" noMove="1" noResize="1" noEditPoints="1" noAdjustHandles="1" noChangeArrowheads="1" noChangeShapeType="1" noTextEdit="1"/>
                </p:cNvSpPr>
                <p:nvPr/>
              </p:nvSpPr>
              <p:spPr>
                <a:xfrm>
                  <a:off x="-129006" y="5211510"/>
                  <a:ext cx="1325159" cy="521746"/>
                </a:xfrm>
                <a:prstGeom prst="rect">
                  <a:avLst/>
                </a:prstGeom>
                <a:blipFill>
                  <a:blip r:embed="rId11"/>
                  <a:stretch>
                    <a:fillRect l="-29493" t="-147059" r="-38710" b="-20705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7" name="Metin kutusu 36"/>
                <p:cNvSpPr txBox="1"/>
                <p:nvPr/>
              </p:nvSpPr>
              <p:spPr>
                <a:xfrm>
                  <a:off x="-117832" y="5787574"/>
                  <a:ext cx="1325159" cy="5217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400" i="1" smtClean="0">
                                <a:latin typeface="Cambria Math" panose="02040503050406030204" pitchFamily="18" charset="0"/>
                              </a:rPr>
                            </m:ctrlPr>
                          </m:naryPr>
                          <m:sub/>
                          <m:sup/>
                          <m:e>
                            <m:sSub>
                              <m:sSubPr>
                                <m:ctrlPr>
                                  <a:rPr lang="tr-TR" sz="1400" i="1" smtClean="0">
                                    <a:latin typeface="Cambria Math" panose="02040503050406030204" pitchFamily="18" charset="0"/>
                                  </a:rPr>
                                </m:ctrlPr>
                              </m:sSubPr>
                              <m:e>
                                <m:r>
                                  <a:rPr lang="tr-TR" sz="1400" b="0" i="1" smtClean="0">
                                    <a:latin typeface="Cambria Math" panose="02040503050406030204" pitchFamily="18" charset="0"/>
                                  </a:rPr>
                                  <m:t>𝐹</m:t>
                                </m:r>
                              </m:e>
                              <m:sub>
                                <m:r>
                                  <a:rPr lang="tr-TR" sz="1400" b="0" i="1" smtClean="0">
                                    <a:latin typeface="Cambria Math" panose="02040503050406030204" pitchFamily="18" charset="0"/>
                                  </a:rPr>
                                  <m:t>𝑦</m:t>
                                </m:r>
                              </m:sub>
                            </m:sSub>
                          </m:e>
                        </m:nary>
                        <m:r>
                          <a:rPr lang="tr-TR" sz="1400" i="1" smtClean="0">
                            <a:latin typeface="Cambria Math" panose="02040503050406030204" pitchFamily="18" charset="0"/>
                          </a:rPr>
                          <m:t>=</m:t>
                        </m:r>
                        <m:r>
                          <a:rPr lang="tr-TR" sz="1400" b="0" i="1" smtClean="0">
                            <a:latin typeface="Cambria Math" panose="02040503050406030204" pitchFamily="18" charset="0"/>
                          </a:rPr>
                          <m:t>0</m:t>
                        </m:r>
                      </m:oMath>
                    </m:oMathPara>
                  </a14:m>
                  <a:endParaRPr lang="tr-TR" sz="1400" dirty="0"/>
                </a:p>
              </p:txBody>
            </p:sp>
          </mc:Choice>
          <mc:Fallback xmlns="">
            <p:sp>
              <p:nvSpPr>
                <p:cNvPr id="37" name="Metin kutusu 36"/>
                <p:cNvSpPr txBox="1">
                  <a:spLocks noRot="1" noChangeAspect="1" noMove="1" noResize="1" noEditPoints="1" noAdjustHandles="1" noChangeArrowheads="1" noChangeShapeType="1" noTextEdit="1"/>
                </p:cNvSpPr>
                <p:nvPr/>
              </p:nvSpPr>
              <p:spPr>
                <a:xfrm>
                  <a:off x="-117832" y="5787574"/>
                  <a:ext cx="1325159" cy="521746"/>
                </a:xfrm>
                <a:prstGeom prst="rect">
                  <a:avLst/>
                </a:prstGeom>
                <a:blipFill>
                  <a:blip r:embed="rId12"/>
                  <a:stretch>
                    <a:fillRect l="-29954" t="-144186" r="-38249" b="-204651"/>
                  </a:stretch>
                </a:blipFill>
              </p:spPr>
              <p:txBody>
                <a:bodyPr/>
                <a:lstStyle/>
                <a:p>
                  <a:r>
                    <a:rPr lang="tr-TR">
                      <a:noFill/>
                    </a:rPr>
                    <a:t> </a:t>
                  </a:r>
                </a:p>
              </p:txBody>
            </p:sp>
          </mc:Fallback>
        </mc:AlternateContent>
      </p:grpSp>
      <mc:AlternateContent xmlns:mc="http://schemas.openxmlformats.org/markup-compatibility/2006" xmlns:a14="http://schemas.microsoft.com/office/drawing/2010/main">
        <mc:Choice Requires="a14">
          <p:sp>
            <p:nvSpPr>
              <p:cNvPr id="38" name="Metin kutusu 37"/>
              <p:cNvSpPr txBox="1"/>
              <p:nvPr/>
            </p:nvSpPr>
            <p:spPr>
              <a:xfrm>
                <a:off x="1249999" y="5914747"/>
                <a:ext cx="2771238" cy="265650"/>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tr-TR" sz="1600" b="0" i="0" smtClean="0">
                          <a:latin typeface="Cambria Math" panose="02040503050406030204" pitchFamily="18" charset="0"/>
                        </a:rPr>
                        <m:t>−</m:t>
                      </m:r>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𝐴𝐵</m:t>
                          </m:r>
                        </m:sub>
                      </m:sSub>
                      <m:r>
                        <a:rPr lang="tr-TR" sz="1600" i="1">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rPr>
                        <m:t>𝑆𝑖𝑛</m:t>
                      </m:r>
                      <m:sSup>
                        <m:sSupPr>
                          <m:ctrlPr>
                            <a:rPr lang="tr-TR" sz="1600" b="0" i="1" smtClean="0">
                              <a:latin typeface="Cambria Math" panose="02040503050406030204" pitchFamily="18" charset="0"/>
                            </a:rPr>
                          </m:ctrlPr>
                        </m:sSupPr>
                        <m:e>
                          <m:r>
                            <a:rPr lang="tr-TR" sz="1600" b="0" i="1" smtClean="0">
                              <a:latin typeface="Cambria Math" panose="02040503050406030204" pitchFamily="18" charset="0"/>
                            </a:rPr>
                            <m:t>45</m:t>
                          </m:r>
                        </m:e>
                        <m:sup>
                          <m:r>
                            <a:rPr lang="tr-TR" sz="1600" b="0" i="1" smtClean="0">
                              <a:latin typeface="Cambria Math" panose="02040503050406030204" pitchFamily="18" charset="0"/>
                            </a:rPr>
                            <m:t>𝑜</m:t>
                          </m:r>
                        </m:sup>
                      </m:sSup>
                      <m:r>
                        <a:rPr lang="tr-TR" sz="1600" b="0" i="1" smtClean="0">
                          <a:latin typeface="Cambria Math" panose="02040503050406030204" pitchFamily="18" charset="0"/>
                        </a:rPr>
                        <m:t>+10+</m:t>
                      </m:r>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𝐶</m:t>
                          </m:r>
                        </m:e>
                        <m:sub>
                          <m:r>
                            <a:rPr lang="tr-TR" sz="1600" b="0" i="1" smtClean="0">
                              <a:latin typeface="Cambria Math" panose="02040503050406030204" pitchFamily="18" charset="0"/>
                            </a:rPr>
                            <m:t>𝑦</m:t>
                          </m:r>
                        </m:sub>
                      </m:sSub>
                      <m:r>
                        <a:rPr lang="tr-TR" sz="1600" i="1">
                          <a:latin typeface="Cambria Math" panose="02040503050406030204" pitchFamily="18" charset="0"/>
                        </a:rPr>
                        <m:t>=0</m:t>
                      </m:r>
                    </m:oMath>
                  </m:oMathPara>
                </a14:m>
                <a:endParaRPr lang="tr-TR" sz="1600" dirty="0"/>
              </a:p>
            </p:txBody>
          </p:sp>
        </mc:Choice>
        <mc:Fallback xmlns="">
          <p:sp>
            <p:nvSpPr>
              <p:cNvPr id="38" name="Metin kutusu 37"/>
              <p:cNvSpPr txBox="1">
                <a:spLocks noRot="1" noChangeAspect="1" noMove="1" noResize="1" noEditPoints="1" noAdjustHandles="1" noChangeArrowheads="1" noChangeShapeType="1" noTextEdit="1"/>
              </p:cNvSpPr>
              <p:nvPr/>
            </p:nvSpPr>
            <p:spPr>
              <a:xfrm>
                <a:off x="1249999" y="5914747"/>
                <a:ext cx="2771238" cy="265650"/>
              </a:xfrm>
              <a:prstGeom prst="rect">
                <a:avLst/>
              </a:prstGeom>
              <a:blipFill>
                <a:blip r:embed="rId13"/>
                <a:stretch>
                  <a:fillRect l="-1099" b="-2045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9" name="Metin kutusu 38"/>
              <p:cNvSpPr txBox="1"/>
              <p:nvPr/>
            </p:nvSpPr>
            <p:spPr>
              <a:xfrm>
                <a:off x="3991498" y="5934176"/>
                <a:ext cx="3488769" cy="265650"/>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tr-TR" sz="1600" b="0" i="1" smtClean="0">
                              <a:latin typeface="Cambria Math" panose="02040503050406030204" pitchFamily="18" charset="0"/>
                            </a:rPr>
                          </m:ctrlPr>
                        </m:sSubPr>
                        <m:e>
                          <m:r>
                            <a:rPr lang="tr-TR" sz="1600" b="0" i="1" smtClean="0">
                              <a:solidFill>
                                <a:schemeClr val="accent3"/>
                              </a:solidFill>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      </m:t>
                          </m:r>
                          <m:r>
                            <a:rPr lang="tr-TR" sz="1600" b="0" i="1" smtClean="0">
                              <a:latin typeface="Cambria Math" panose="02040503050406030204" pitchFamily="18" charset="0"/>
                            </a:rPr>
                            <m:t>𝐶</m:t>
                          </m:r>
                        </m:e>
                        <m:sub>
                          <m:r>
                            <a:rPr lang="tr-TR" sz="1600" b="0" i="1" smtClean="0">
                              <a:latin typeface="Cambria Math" panose="02040503050406030204" pitchFamily="18" charset="0"/>
                            </a:rPr>
                            <m:t>𝑦</m:t>
                          </m:r>
                        </m:sub>
                      </m:sSub>
                      <m:r>
                        <a:rPr lang="tr-TR" sz="1600" i="1">
                          <a:latin typeface="Cambria Math" panose="02040503050406030204" pitchFamily="18" charset="0"/>
                        </a:rPr>
                        <m:t>=</m:t>
                      </m:r>
                      <m:r>
                        <a:rPr lang="tr-TR" sz="1600" b="0" i="1" smtClean="0">
                          <a:latin typeface="Cambria Math" panose="02040503050406030204" pitchFamily="18" charset="0"/>
                        </a:rPr>
                        <m:t>5,18</m:t>
                      </m:r>
                      <m:r>
                        <a:rPr lang="tr-TR" sz="1600" i="1">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rPr>
                        <m:t>𝑆𝑖𝑛</m:t>
                      </m:r>
                      <m:sSup>
                        <m:sSupPr>
                          <m:ctrlPr>
                            <a:rPr lang="tr-TR" sz="1600" i="1">
                              <a:latin typeface="Cambria Math" panose="02040503050406030204" pitchFamily="18" charset="0"/>
                            </a:rPr>
                          </m:ctrlPr>
                        </m:sSupPr>
                        <m:e>
                          <m:r>
                            <a:rPr lang="tr-TR" sz="1600" i="1">
                              <a:latin typeface="Cambria Math" panose="02040503050406030204" pitchFamily="18" charset="0"/>
                            </a:rPr>
                            <m:t>45</m:t>
                          </m:r>
                        </m:e>
                        <m:sup>
                          <m:r>
                            <a:rPr lang="tr-TR" sz="1600" i="1">
                              <a:latin typeface="Cambria Math" panose="02040503050406030204" pitchFamily="18" charset="0"/>
                            </a:rPr>
                            <m:t>𝑜</m:t>
                          </m:r>
                        </m:sup>
                      </m:sSup>
                      <m:r>
                        <a:rPr lang="tr-TR" sz="1600" i="1">
                          <a:latin typeface="Cambria Math" panose="02040503050406030204" pitchFamily="18" charset="0"/>
                        </a:rPr>
                        <m:t>−</m:t>
                      </m:r>
                      <m:r>
                        <a:rPr lang="tr-TR" sz="1600" b="0" i="1" smtClean="0">
                          <a:latin typeface="Cambria Math" panose="02040503050406030204" pitchFamily="18" charset="0"/>
                        </a:rPr>
                        <m:t>10      </m:t>
                      </m:r>
                      <m:r>
                        <a:rPr lang="tr-TR" sz="1600" i="1" smtClean="0">
                          <a:solidFill>
                            <a:schemeClr val="accent3"/>
                          </a:solidFill>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39" name="Metin kutusu 38"/>
              <p:cNvSpPr txBox="1">
                <a:spLocks noRot="1" noChangeAspect="1" noMove="1" noResize="1" noEditPoints="1" noAdjustHandles="1" noChangeArrowheads="1" noChangeShapeType="1" noTextEdit="1"/>
              </p:cNvSpPr>
              <p:nvPr/>
            </p:nvSpPr>
            <p:spPr>
              <a:xfrm>
                <a:off x="3991498" y="5934176"/>
                <a:ext cx="3488769" cy="265650"/>
              </a:xfrm>
              <a:prstGeom prst="rect">
                <a:avLst/>
              </a:prstGeom>
              <a:blipFill>
                <a:blip r:embed="rId14"/>
                <a:stretch>
                  <a:fillRect l="-1573" b="-2045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0" name="Metin kutusu 39"/>
              <p:cNvSpPr txBox="1"/>
              <p:nvPr/>
            </p:nvSpPr>
            <p:spPr>
              <a:xfrm>
                <a:off x="7425344" y="5925469"/>
                <a:ext cx="1591314" cy="265650"/>
              </a:xfrm>
              <a:prstGeom prst="rect">
                <a:avLst/>
              </a:prstGeom>
              <a:solidFill>
                <a:schemeClr val="accent2">
                  <a:lumMod val="20000"/>
                  <a:lumOff val="8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𝐶</m:t>
                          </m:r>
                        </m:e>
                        <m:sub>
                          <m:r>
                            <a:rPr lang="tr-TR" sz="1600" b="0" i="1" smtClean="0">
                              <a:latin typeface="Cambria Math" panose="02040503050406030204" pitchFamily="18" charset="0"/>
                            </a:rPr>
                            <m:t>𝑦</m:t>
                          </m:r>
                        </m:sub>
                      </m:sSub>
                      <m:r>
                        <a:rPr lang="tr-TR" sz="1600" i="1" smtClean="0">
                          <a:latin typeface="Cambria Math" panose="02040503050406030204" pitchFamily="18" charset="0"/>
                        </a:rPr>
                        <m:t>=</m:t>
                      </m:r>
                      <m:r>
                        <a:rPr lang="tr-TR" sz="1600" b="0" i="1" smtClean="0">
                          <a:latin typeface="Cambria Math" panose="02040503050406030204" pitchFamily="18" charset="0"/>
                        </a:rPr>
                        <m:t>−6.33</m:t>
                      </m:r>
                      <m:r>
                        <a:rPr lang="tr-TR" sz="1600" i="1">
                          <a:latin typeface="Cambria Math" panose="02040503050406030204" pitchFamily="18" charset="0"/>
                        </a:rPr>
                        <m:t> </m:t>
                      </m:r>
                      <m:r>
                        <a:rPr lang="tr-TR" sz="1600" i="1">
                          <a:latin typeface="Cambria Math" panose="02040503050406030204" pitchFamily="18" charset="0"/>
                        </a:rPr>
                        <m:t>𝑁</m:t>
                      </m:r>
                    </m:oMath>
                  </m:oMathPara>
                </a14:m>
                <a:endParaRPr lang="tr-TR" sz="1600" dirty="0"/>
              </a:p>
            </p:txBody>
          </p:sp>
        </mc:Choice>
        <mc:Fallback xmlns="">
          <p:sp>
            <p:nvSpPr>
              <p:cNvPr id="40" name="Metin kutusu 39"/>
              <p:cNvSpPr txBox="1">
                <a:spLocks noRot="1" noChangeAspect="1" noMove="1" noResize="1" noEditPoints="1" noAdjustHandles="1" noChangeArrowheads="1" noChangeShapeType="1" noTextEdit="1"/>
              </p:cNvSpPr>
              <p:nvPr/>
            </p:nvSpPr>
            <p:spPr>
              <a:xfrm>
                <a:off x="7425344" y="5925469"/>
                <a:ext cx="1591314" cy="265650"/>
              </a:xfrm>
              <a:prstGeom prst="rect">
                <a:avLst/>
              </a:prstGeom>
              <a:blipFill>
                <a:blip r:embed="rId15"/>
                <a:stretch>
                  <a:fillRect b="-20455"/>
                </a:stretch>
              </a:blipFill>
            </p:spPr>
            <p:txBody>
              <a:bodyPr/>
              <a:lstStyle/>
              <a:p>
                <a:r>
                  <a:rPr lang="tr-TR">
                    <a:noFill/>
                  </a:rPr>
                  <a:t> </a:t>
                </a:r>
              </a:p>
            </p:txBody>
          </p:sp>
        </mc:Fallback>
      </mc:AlternateContent>
      <p:sp>
        <p:nvSpPr>
          <p:cNvPr id="42" name="Metin kutusu 41"/>
          <p:cNvSpPr txBox="1"/>
          <p:nvPr/>
        </p:nvSpPr>
        <p:spPr>
          <a:xfrm rot="944752">
            <a:off x="2208767" y="1990739"/>
            <a:ext cx="807783" cy="307777"/>
          </a:xfrm>
          <a:prstGeom prst="rect">
            <a:avLst/>
          </a:prstGeom>
          <a:noFill/>
        </p:spPr>
        <p:txBody>
          <a:bodyPr wrap="square" rtlCol="0">
            <a:spAutoFit/>
          </a:bodyPr>
          <a:lstStyle/>
          <a:p>
            <a:r>
              <a:rPr lang="tr-TR" sz="1400" dirty="0"/>
              <a:t>Ç.K.E</a:t>
            </a:r>
          </a:p>
        </p:txBody>
      </p:sp>
      <p:sp>
        <p:nvSpPr>
          <p:cNvPr id="43" name="Metin kutusu 42"/>
          <p:cNvSpPr txBox="1"/>
          <p:nvPr/>
        </p:nvSpPr>
        <p:spPr>
          <a:xfrm>
            <a:off x="176655" y="1116106"/>
            <a:ext cx="4065417" cy="707886"/>
          </a:xfrm>
          <a:prstGeom prst="rect">
            <a:avLst/>
          </a:prstGeom>
          <a:noFill/>
        </p:spPr>
        <p:txBody>
          <a:bodyPr wrap="square" rtlCol="0">
            <a:spAutoFit/>
          </a:bodyPr>
          <a:lstStyle/>
          <a:p>
            <a:r>
              <a:rPr lang="tr-TR" sz="1600" b="1" dirty="0"/>
              <a:t>Çözüm</a:t>
            </a:r>
            <a:r>
              <a:rPr lang="tr-TR" sz="1600" dirty="0"/>
              <a:t>: AB çift kuvvet elemanıdır. </a:t>
            </a:r>
          </a:p>
          <a:p>
            <a:r>
              <a:rPr lang="tr-TR" sz="1200" dirty="0"/>
              <a:t>Çünkü 2 bağlantı noktası vardır ve bağlantı haricinde başka bir kuvvet üzerine etki etmiyor. Ağırlığı da ihmal ediliyor.</a:t>
            </a:r>
            <a:endParaRPr lang="tr-TR" sz="1600" dirty="0"/>
          </a:p>
        </p:txBody>
      </p:sp>
      <p:sp>
        <p:nvSpPr>
          <p:cNvPr id="44" name="Serbest Form 43"/>
          <p:cNvSpPr/>
          <p:nvPr/>
        </p:nvSpPr>
        <p:spPr>
          <a:xfrm>
            <a:off x="1936406" y="2272089"/>
            <a:ext cx="265471" cy="221226"/>
          </a:xfrm>
          <a:custGeom>
            <a:avLst/>
            <a:gdLst>
              <a:gd name="connsiteX0" fmla="*/ 0 w 265471"/>
              <a:gd name="connsiteY0" fmla="*/ 221226 h 221226"/>
              <a:gd name="connsiteX1" fmla="*/ 103238 w 265471"/>
              <a:gd name="connsiteY1" fmla="*/ 73742 h 221226"/>
              <a:gd name="connsiteX2" fmla="*/ 265471 w 265471"/>
              <a:gd name="connsiteY2" fmla="*/ 0 h 221226"/>
            </a:gdLst>
            <a:ahLst/>
            <a:cxnLst>
              <a:cxn ang="0">
                <a:pos x="connsiteX0" y="connsiteY0"/>
              </a:cxn>
              <a:cxn ang="0">
                <a:pos x="connsiteX1" y="connsiteY1"/>
              </a:cxn>
              <a:cxn ang="0">
                <a:pos x="connsiteX2" y="connsiteY2"/>
              </a:cxn>
            </a:cxnLst>
            <a:rect l="l" t="t" r="r" b="b"/>
            <a:pathLst>
              <a:path w="265471" h="221226">
                <a:moveTo>
                  <a:pt x="0" y="221226"/>
                </a:moveTo>
                <a:cubicBezTo>
                  <a:pt x="29496" y="165919"/>
                  <a:pt x="58993" y="110613"/>
                  <a:pt x="103238" y="73742"/>
                </a:cubicBezTo>
                <a:cubicBezTo>
                  <a:pt x="147483" y="36871"/>
                  <a:pt x="265471" y="0"/>
                  <a:pt x="265471"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tr-TR"/>
          </a:p>
        </p:txBody>
      </p:sp>
      <p:sp>
        <p:nvSpPr>
          <p:cNvPr id="23" name="Metin kutusu 22"/>
          <p:cNvSpPr txBox="1"/>
          <p:nvPr/>
        </p:nvSpPr>
        <p:spPr>
          <a:xfrm>
            <a:off x="0" y="4808"/>
            <a:ext cx="3801989" cy="261610"/>
          </a:xfrm>
          <a:prstGeom prst="rect">
            <a:avLst/>
          </a:prstGeom>
          <a:noFill/>
        </p:spPr>
        <p:txBody>
          <a:bodyPr wrap="square" rtlCol="0">
            <a:spAutoFit/>
          </a:bodyPr>
          <a:lstStyle/>
          <a:p>
            <a:r>
              <a:rPr lang="tr-TR" sz="1100" i="1" dirty="0">
                <a:solidFill>
                  <a:schemeClr val="bg1">
                    <a:lumMod val="65000"/>
                  </a:schemeClr>
                </a:solidFill>
              </a:rPr>
              <a:t>4-  ÇERÇEVELER VE BASİT MAKİNALAR</a:t>
            </a:r>
          </a:p>
        </p:txBody>
      </p:sp>
    </p:spTree>
    <p:extLst>
      <p:ext uri="{BB962C8B-B14F-4D97-AF65-F5344CB8AC3E}">
        <p14:creationId xmlns:p14="http://schemas.microsoft.com/office/powerpoint/2010/main" val="3554608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down)">
                                      <p:cBhvr>
                                        <p:cTn id="23" dur="500"/>
                                        <p:tgtEl>
                                          <p:spTgt spid="42"/>
                                        </p:tgtEl>
                                      </p:cBhvr>
                                    </p:animEffect>
                                  </p:childTnLst>
                                </p:cTn>
                              </p:par>
                              <p:par>
                                <p:cTn id="24" presetID="2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down)">
                                      <p:cBhvr>
                                        <p:cTn id="29" dur="500"/>
                                        <p:tgtEl>
                                          <p:spTgt spid="44"/>
                                        </p:tgtEl>
                                      </p:cBhvr>
                                    </p:animEffect>
                                  </p:childTnLst>
                                </p:cTn>
                              </p:par>
                              <p:par>
                                <p:cTn id="30" presetID="22" presetClass="entr" presetSubtype="4"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down)">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up)">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anim calcmode="lin" valueType="num">
                                      <p:cBhvr>
                                        <p:cTn id="43" dur="500" fill="hold"/>
                                        <p:tgtEl>
                                          <p:spTgt spid="25"/>
                                        </p:tgtEl>
                                        <p:attrNameLst>
                                          <p:attrName>ppt_x</p:attrName>
                                        </p:attrNameLst>
                                      </p:cBhvr>
                                      <p:tavLst>
                                        <p:tav tm="0">
                                          <p:val>
                                            <p:strVal val="#ppt_x"/>
                                          </p:val>
                                        </p:tav>
                                        <p:tav tm="100000">
                                          <p:val>
                                            <p:strVal val="#ppt_x"/>
                                          </p:val>
                                        </p:tav>
                                      </p:tavLst>
                                    </p:anim>
                                    <p:anim calcmode="lin" valueType="num">
                                      <p:cBhvr>
                                        <p:cTn id="4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anim calcmode="lin" valueType="num">
                                      <p:cBhvr>
                                        <p:cTn id="50" dur="500" fill="hold"/>
                                        <p:tgtEl>
                                          <p:spTgt spid="32"/>
                                        </p:tgtEl>
                                        <p:attrNameLst>
                                          <p:attrName>ppt_x</p:attrName>
                                        </p:attrNameLst>
                                      </p:cBhvr>
                                      <p:tavLst>
                                        <p:tav tm="0">
                                          <p:val>
                                            <p:strVal val="#ppt_x"/>
                                          </p:val>
                                        </p:tav>
                                        <p:tav tm="100000">
                                          <p:val>
                                            <p:strVal val="#ppt_x"/>
                                          </p:val>
                                        </p:tav>
                                      </p:tavLst>
                                    </p:anim>
                                    <p:anim calcmode="lin" valueType="num">
                                      <p:cBhvr>
                                        <p:cTn id="5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anim calcmode="lin" valueType="num">
                                      <p:cBhvr>
                                        <p:cTn id="57" dur="500" fill="hold"/>
                                        <p:tgtEl>
                                          <p:spTgt spid="34"/>
                                        </p:tgtEl>
                                        <p:attrNameLst>
                                          <p:attrName>ppt_x</p:attrName>
                                        </p:attrNameLst>
                                      </p:cBhvr>
                                      <p:tavLst>
                                        <p:tav tm="0">
                                          <p:val>
                                            <p:strVal val="#ppt_x"/>
                                          </p:val>
                                        </p:tav>
                                        <p:tav tm="100000">
                                          <p:val>
                                            <p:strVal val="#ppt_x"/>
                                          </p:val>
                                        </p:tav>
                                      </p:tavLst>
                                    </p:anim>
                                    <p:anim calcmode="lin" valueType="num">
                                      <p:cBhvr>
                                        <p:cTn id="58"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anim calcmode="lin" valueType="num">
                                      <p:cBhvr>
                                        <p:cTn id="64" dur="500" fill="hold"/>
                                        <p:tgtEl>
                                          <p:spTgt spid="35"/>
                                        </p:tgtEl>
                                        <p:attrNameLst>
                                          <p:attrName>ppt_x</p:attrName>
                                        </p:attrNameLst>
                                      </p:cBhvr>
                                      <p:tavLst>
                                        <p:tav tm="0">
                                          <p:val>
                                            <p:strVal val="#ppt_x"/>
                                          </p:val>
                                        </p:tav>
                                        <p:tav tm="100000">
                                          <p:val>
                                            <p:strVal val="#ppt_x"/>
                                          </p:val>
                                        </p:tav>
                                      </p:tavLst>
                                    </p:anim>
                                    <p:anim calcmode="lin" valueType="num">
                                      <p:cBhvr>
                                        <p:cTn id="65"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anim calcmode="lin" valueType="num">
                                      <p:cBhvr>
                                        <p:cTn id="71" dur="500" fill="hold"/>
                                        <p:tgtEl>
                                          <p:spTgt spid="36"/>
                                        </p:tgtEl>
                                        <p:attrNameLst>
                                          <p:attrName>ppt_x</p:attrName>
                                        </p:attrNameLst>
                                      </p:cBhvr>
                                      <p:tavLst>
                                        <p:tav tm="0">
                                          <p:val>
                                            <p:strVal val="#ppt_x"/>
                                          </p:val>
                                        </p:tav>
                                        <p:tav tm="100000">
                                          <p:val>
                                            <p:strVal val="#ppt_x"/>
                                          </p:val>
                                        </p:tav>
                                      </p:tavLst>
                                    </p:anim>
                                    <p:anim calcmode="lin" valueType="num">
                                      <p:cBhvr>
                                        <p:cTn id="72"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anim calcmode="lin" valueType="num">
                                      <p:cBhvr>
                                        <p:cTn id="78" dur="500" fill="hold"/>
                                        <p:tgtEl>
                                          <p:spTgt spid="38"/>
                                        </p:tgtEl>
                                        <p:attrNameLst>
                                          <p:attrName>ppt_x</p:attrName>
                                        </p:attrNameLst>
                                      </p:cBhvr>
                                      <p:tavLst>
                                        <p:tav tm="0">
                                          <p:val>
                                            <p:strVal val="#ppt_x"/>
                                          </p:val>
                                        </p:tav>
                                        <p:tav tm="100000">
                                          <p:val>
                                            <p:strVal val="#ppt_x"/>
                                          </p:val>
                                        </p:tav>
                                      </p:tavLst>
                                    </p:anim>
                                    <p:anim calcmode="lin" valueType="num">
                                      <p:cBhvr>
                                        <p:cTn id="79"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fade">
                                      <p:cBhvr>
                                        <p:cTn id="84" dur="500"/>
                                        <p:tgtEl>
                                          <p:spTgt spid="39"/>
                                        </p:tgtEl>
                                      </p:cBhvr>
                                    </p:animEffect>
                                    <p:anim calcmode="lin" valueType="num">
                                      <p:cBhvr>
                                        <p:cTn id="85" dur="500" fill="hold"/>
                                        <p:tgtEl>
                                          <p:spTgt spid="39"/>
                                        </p:tgtEl>
                                        <p:attrNameLst>
                                          <p:attrName>ppt_x</p:attrName>
                                        </p:attrNameLst>
                                      </p:cBhvr>
                                      <p:tavLst>
                                        <p:tav tm="0">
                                          <p:val>
                                            <p:strVal val="#ppt_x"/>
                                          </p:val>
                                        </p:tav>
                                        <p:tav tm="100000">
                                          <p:val>
                                            <p:strVal val="#ppt_x"/>
                                          </p:val>
                                        </p:tav>
                                      </p:tavLst>
                                    </p:anim>
                                    <p:anim calcmode="lin" valueType="num">
                                      <p:cBhvr>
                                        <p:cTn id="86"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anim calcmode="lin" valueType="num">
                                      <p:cBhvr>
                                        <p:cTn id="92" dur="500" fill="hold"/>
                                        <p:tgtEl>
                                          <p:spTgt spid="40"/>
                                        </p:tgtEl>
                                        <p:attrNameLst>
                                          <p:attrName>ppt_x</p:attrName>
                                        </p:attrNameLst>
                                      </p:cBhvr>
                                      <p:tavLst>
                                        <p:tav tm="0">
                                          <p:val>
                                            <p:strVal val="#ppt_x"/>
                                          </p:val>
                                        </p:tav>
                                        <p:tav tm="100000">
                                          <p:val>
                                            <p:strVal val="#ppt_x"/>
                                          </p:val>
                                        </p:tav>
                                      </p:tavLst>
                                    </p:anim>
                                    <p:anim calcmode="lin" valueType="num">
                                      <p:cBhvr>
                                        <p:cTn id="93"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32" grpId="0" animBg="1"/>
      <p:bldP spid="34" grpId="0"/>
      <p:bldP spid="35" grpId="0"/>
      <p:bldP spid="36" grpId="0" animBg="1"/>
      <p:bldP spid="38" grpId="0"/>
      <p:bldP spid="39" grpId="0"/>
      <p:bldP spid="40" grpId="0" animBg="1"/>
      <p:bldP spid="42" grpId="0"/>
      <p:bldP spid="43" grpId="0"/>
      <p:bldP spid="44"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8ED6694F-0180-1AFF-6BF0-F4A4A12BB2A4}"/>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3423240E-AA38-7C6F-2CAD-2D13D33778B8}"/>
              </a:ext>
            </a:extLst>
          </p:cNvPr>
          <p:cNvSpPr>
            <a:spLocks noGrp="1"/>
          </p:cNvSpPr>
          <p:nvPr>
            <p:ph type="sldNum" sz="quarter" idx="12"/>
          </p:nvPr>
        </p:nvSpPr>
        <p:spPr/>
        <p:txBody>
          <a:bodyPr/>
          <a:lstStyle/>
          <a:p>
            <a:fld id="{60FF87A7-9A7A-4B3D-9625-8440EC4947F9}" type="slidenum">
              <a:rPr lang="tr-TR" smtClean="0"/>
              <a:pPr/>
              <a:t>189</a:t>
            </a:fld>
            <a:endParaRPr lang="tr-TR"/>
          </a:p>
        </p:txBody>
      </p:sp>
      <p:sp>
        <p:nvSpPr>
          <p:cNvPr id="6" name="Metin Kutusu 2">
            <a:extLst>
              <a:ext uri="{FF2B5EF4-FFF2-40B4-BE49-F238E27FC236}">
                <a16:creationId xmlns:a16="http://schemas.microsoft.com/office/drawing/2014/main" id="{30164B55-8067-B5AA-B73D-29679816D8BB}"/>
              </a:ext>
            </a:extLst>
          </p:cNvPr>
          <p:cNvSpPr txBox="1">
            <a:spLocks noChangeArrowheads="1"/>
          </p:cNvSpPr>
          <p:nvPr/>
        </p:nvSpPr>
        <p:spPr bwMode="auto">
          <a:xfrm>
            <a:off x="3779912" y="371002"/>
            <a:ext cx="4968552" cy="147604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tr-TR" b="1" dirty="0">
                <a:solidFill>
                  <a:srgbClr val="EB1233"/>
                </a:solidFill>
              </a:rPr>
              <a:t>Örnek 4.6:</a:t>
            </a:r>
            <a:r>
              <a:rPr lang="tr-TR" b="1" dirty="0">
                <a:effectLst/>
                <a:latin typeface="Calibri" panose="020F0502020204030204" pitchFamily="34" charset="0"/>
                <a:ea typeface="Calibri" panose="020F0502020204030204" pitchFamily="34" charset="0"/>
                <a:cs typeface="Times New Roman" panose="02020603050405020304" pitchFamily="18" charset="0"/>
              </a:rPr>
              <a:t> </a:t>
            </a:r>
            <a:r>
              <a:rPr lang="tr-TR" dirty="0">
                <a:effectLst/>
                <a:latin typeface="Calibri" panose="020F0502020204030204" pitchFamily="34" charset="0"/>
                <a:ea typeface="Calibri" panose="020F0502020204030204" pitchFamily="34" charset="0"/>
                <a:cs typeface="Times New Roman" panose="02020603050405020304" pitchFamily="18" charset="0"/>
              </a:rPr>
              <a:t>Şekildeki çerçeve sistemde,  B piminde ortaya çıkan kuvvetin şiddetini hesaplayınız.</a:t>
            </a:r>
          </a:p>
          <a:p>
            <a:pPr>
              <a:lnSpc>
                <a:spcPct val="115000"/>
              </a:lnSpc>
              <a:spcAft>
                <a:spcPts val="1000"/>
              </a:spcAft>
            </a:pPr>
            <a:r>
              <a:rPr lang="tr-TR" dirty="0">
                <a:effectLst/>
                <a:latin typeface="Calibri" panose="020F0502020204030204" pitchFamily="34" charset="0"/>
                <a:ea typeface="Calibri" panose="020F0502020204030204" pitchFamily="34" charset="0"/>
                <a:cs typeface="Times New Roman" panose="02020603050405020304" pitchFamily="18" charset="0"/>
              </a:rPr>
              <a:t>(Yol gösterme: Öncelikle Sistemde çift kuvvet elemanı varsa tespit ediniz.) </a:t>
            </a:r>
          </a:p>
        </p:txBody>
      </p:sp>
      <p:pic>
        <p:nvPicPr>
          <p:cNvPr id="10" name="Resim 9">
            <a:extLst>
              <a:ext uri="{FF2B5EF4-FFF2-40B4-BE49-F238E27FC236}">
                <a16:creationId xmlns:a16="http://schemas.microsoft.com/office/drawing/2014/main" id="{3D6389F7-4D8B-CF22-9B3C-8F08F567D00C}"/>
              </a:ext>
            </a:extLst>
          </p:cNvPr>
          <p:cNvPicPr>
            <a:picLocks noChangeAspect="1"/>
          </p:cNvPicPr>
          <p:nvPr/>
        </p:nvPicPr>
        <p:blipFill>
          <a:blip r:embed="rId2"/>
          <a:stretch>
            <a:fillRect/>
          </a:stretch>
        </p:blipFill>
        <p:spPr>
          <a:xfrm>
            <a:off x="539552" y="3108481"/>
            <a:ext cx="3411794" cy="2998839"/>
          </a:xfrm>
          <a:prstGeom prst="rect">
            <a:avLst/>
          </a:prstGeom>
        </p:spPr>
      </p:pic>
      <p:pic>
        <p:nvPicPr>
          <p:cNvPr id="12" name="Resim 11">
            <a:extLst>
              <a:ext uri="{FF2B5EF4-FFF2-40B4-BE49-F238E27FC236}">
                <a16:creationId xmlns:a16="http://schemas.microsoft.com/office/drawing/2014/main" id="{B825EF49-4748-F282-F737-CD8AB4316D29}"/>
              </a:ext>
            </a:extLst>
          </p:cNvPr>
          <p:cNvPicPr>
            <a:picLocks noChangeAspect="1"/>
          </p:cNvPicPr>
          <p:nvPr/>
        </p:nvPicPr>
        <p:blipFill>
          <a:blip r:embed="rId3"/>
          <a:stretch>
            <a:fillRect/>
          </a:stretch>
        </p:blipFill>
        <p:spPr>
          <a:xfrm>
            <a:off x="4575082" y="2708634"/>
            <a:ext cx="941708" cy="258970"/>
          </a:xfrm>
          <a:prstGeom prst="rect">
            <a:avLst/>
          </a:prstGeom>
        </p:spPr>
      </p:pic>
      <p:pic>
        <p:nvPicPr>
          <p:cNvPr id="16" name="Resim 15">
            <a:extLst>
              <a:ext uri="{FF2B5EF4-FFF2-40B4-BE49-F238E27FC236}">
                <a16:creationId xmlns:a16="http://schemas.microsoft.com/office/drawing/2014/main" id="{40AF9BC3-46DF-7686-1676-9D1960D96AD2}"/>
              </a:ext>
            </a:extLst>
          </p:cNvPr>
          <p:cNvPicPr>
            <a:picLocks noChangeAspect="1"/>
          </p:cNvPicPr>
          <p:nvPr/>
        </p:nvPicPr>
        <p:blipFill>
          <a:blip r:embed="rId4"/>
          <a:stretch>
            <a:fillRect/>
          </a:stretch>
        </p:blipFill>
        <p:spPr>
          <a:xfrm>
            <a:off x="4587675" y="4005064"/>
            <a:ext cx="965250" cy="294283"/>
          </a:xfrm>
          <a:prstGeom prst="rect">
            <a:avLst/>
          </a:prstGeom>
        </p:spPr>
      </p:pic>
      <p:pic>
        <p:nvPicPr>
          <p:cNvPr id="20" name="Resim 19">
            <a:extLst>
              <a:ext uri="{FF2B5EF4-FFF2-40B4-BE49-F238E27FC236}">
                <a16:creationId xmlns:a16="http://schemas.microsoft.com/office/drawing/2014/main" id="{A8BC8B8B-001A-B157-25C4-0F3DE7F1A52A}"/>
              </a:ext>
            </a:extLst>
          </p:cNvPr>
          <p:cNvPicPr>
            <a:picLocks noChangeAspect="1"/>
          </p:cNvPicPr>
          <p:nvPr/>
        </p:nvPicPr>
        <p:blipFill>
          <a:blip r:embed="rId5"/>
          <a:stretch>
            <a:fillRect/>
          </a:stretch>
        </p:blipFill>
        <p:spPr>
          <a:xfrm>
            <a:off x="4608265" y="4394887"/>
            <a:ext cx="2354267" cy="341368"/>
          </a:xfrm>
          <a:prstGeom prst="rect">
            <a:avLst/>
          </a:prstGeom>
        </p:spPr>
      </p:pic>
      <p:pic>
        <p:nvPicPr>
          <p:cNvPr id="22" name="Resim 21">
            <a:extLst>
              <a:ext uri="{FF2B5EF4-FFF2-40B4-BE49-F238E27FC236}">
                <a16:creationId xmlns:a16="http://schemas.microsoft.com/office/drawing/2014/main" id="{7D765BA9-EB35-C7E1-948E-3B0090CCF089}"/>
              </a:ext>
            </a:extLst>
          </p:cNvPr>
          <p:cNvPicPr>
            <a:picLocks noChangeAspect="1"/>
          </p:cNvPicPr>
          <p:nvPr/>
        </p:nvPicPr>
        <p:blipFill>
          <a:blip r:embed="rId6"/>
          <a:stretch>
            <a:fillRect/>
          </a:stretch>
        </p:blipFill>
        <p:spPr>
          <a:xfrm>
            <a:off x="4608266" y="4837749"/>
            <a:ext cx="1012334" cy="329597"/>
          </a:xfrm>
          <a:prstGeom prst="rect">
            <a:avLst/>
          </a:prstGeom>
        </p:spPr>
      </p:pic>
      <p:pic>
        <p:nvPicPr>
          <p:cNvPr id="24" name="Resim 23">
            <a:extLst>
              <a:ext uri="{FF2B5EF4-FFF2-40B4-BE49-F238E27FC236}">
                <a16:creationId xmlns:a16="http://schemas.microsoft.com/office/drawing/2014/main" id="{A49D1A62-446D-8CD3-2F97-214E3C28F572}"/>
              </a:ext>
            </a:extLst>
          </p:cNvPr>
          <p:cNvPicPr>
            <a:picLocks noChangeAspect="1"/>
          </p:cNvPicPr>
          <p:nvPr/>
        </p:nvPicPr>
        <p:blipFill>
          <a:blip r:embed="rId7"/>
          <a:stretch>
            <a:fillRect/>
          </a:stretch>
        </p:blipFill>
        <p:spPr>
          <a:xfrm>
            <a:off x="4593903" y="3068959"/>
            <a:ext cx="1730387" cy="294283"/>
          </a:xfrm>
          <a:prstGeom prst="rect">
            <a:avLst/>
          </a:prstGeom>
        </p:spPr>
      </p:pic>
      <p:pic>
        <p:nvPicPr>
          <p:cNvPr id="26" name="Resim 25">
            <a:extLst>
              <a:ext uri="{FF2B5EF4-FFF2-40B4-BE49-F238E27FC236}">
                <a16:creationId xmlns:a16="http://schemas.microsoft.com/office/drawing/2014/main" id="{6237A4CB-C0E2-8DD1-881B-1D8425AD248A}"/>
              </a:ext>
            </a:extLst>
          </p:cNvPr>
          <p:cNvPicPr>
            <a:picLocks noChangeAspect="1"/>
          </p:cNvPicPr>
          <p:nvPr/>
        </p:nvPicPr>
        <p:blipFill>
          <a:blip r:embed="rId8"/>
          <a:stretch>
            <a:fillRect/>
          </a:stretch>
        </p:blipFill>
        <p:spPr>
          <a:xfrm>
            <a:off x="4655576" y="3500722"/>
            <a:ext cx="1082964" cy="258970"/>
          </a:xfrm>
          <a:prstGeom prst="rect">
            <a:avLst/>
          </a:prstGeom>
        </p:spPr>
      </p:pic>
      <p:pic>
        <p:nvPicPr>
          <p:cNvPr id="28" name="Resim 27">
            <a:extLst>
              <a:ext uri="{FF2B5EF4-FFF2-40B4-BE49-F238E27FC236}">
                <a16:creationId xmlns:a16="http://schemas.microsoft.com/office/drawing/2014/main" id="{987465B5-5DAE-3B4E-72FE-35F7D7F87DBF}"/>
              </a:ext>
            </a:extLst>
          </p:cNvPr>
          <p:cNvPicPr>
            <a:picLocks noChangeAspect="1"/>
          </p:cNvPicPr>
          <p:nvPr/>
        </p:nvPicPr>
        <p:blipFill>
          <a:blip r:embed="rId9"/>
          <a:stretch>
            <a:fillRect/>
          </a:stretch>
        </p:blipFill>
        <p:spPr>
          <a:xfrm>
            <a:off x="4688559" y="5373216"/>
            <a:ext cx="1153590" cy="506167"/>
          </a:xfrm>
          <a:prstGeom prst="rect">
            <a:avLst/>
          </a:prstGeom>
        </p:spPr>
      </p:pic>
      <p:pic>
        <p:nvPicPr>
          <p:cNvPr id="30" name="Resim 29">
            <a:extLst>
              <a:ext uri="{FF2B5EF4-FFF2-40B4-BE49-F238E27FC236}">
                <a16:creationId xmlns:a16="http://schemas.microsoft.com/office/drawing/2014/main" id="{BEAA700C-C723-476C-7156-546439AD3B64}"/>
              </a:ext>
            </a:extLst>
          </p:cNvPr>
          <p:cNvPicPr>
            <a:picLocks noChangeAspect="1"/>
          </p:cNvPicPr>
          <p:nvPr/>
        </p:nvPicPr>
        <p:blipFill rotWithShape="1">
          <a:blip r:embed="rId10"/>
          <a:srcRect t="18609" b="9977"/>
          <a:stretch/>
        </p:blipFill>
        <p:spPr>
          <a:xfrm>
            <a:off x="4613892" y="5790918"/>
            <a:ext cx="1389016" cy="437133"/>
          </a:xfrm>
          <a:prstGeom prst="rect">
            <a:avLst/>
          </a:prstGeom>
        </p:spPr>
      </p:pic>
      <p:sp>
        <p:nvSpPr>
          <p:cNvPr id="32" name="Metin kutusu 31">
            <a:extLst>
              <a:ext uri="{FF2B5EF4-FFF2-40B4-BE49-F238E27FC236}">
                <a16:creationId xmlns:a16="http://schemas.microsoft.com/office/drawing/2014/main" id="{C7A77109-DCD2-5823-39FC-96AF83311448}"/>
              </a:ext>
            </a:extLst>
          </p:cNvPr>
          <p:cNvSpPr txBox="1"/>
          <p:nvPr/>
        </p:nvSpPr>
        <p:spPr>
          <a:xfrm>
            <a:off x="539552" y="2828281"/>
            <a:ext cx="4572000" cy="369332"/>
          </a:xfrm>
          <a:prstGeom prst="rect">
            <a:avLst/>
          </a:prstGeom>
          <a:noFill/>
        </p:spPr>
        <p:txBody>
          <a:bodyPr wrap="square">
            <a:spAutoFit/>
          </a:bodyPr>
          <a:lstStyle/>
          <a:p>
            <a:r>
              <a:rPr lang="tr-TR" sz="1800" b="1" dirty="0">
                <a:solidFill>
                  <a:srgbClr val="EB1233"/>
                </a:solidFill>
              </a:rPr>
              <a:t>Çözüm:</a:t>
            </a:r>
            <a:endParaRPr lang="tr-TR" dirty="0"/>
          </a:p>
        </p:txBody>
      </p:sp>
      <p:pic>
        <p:nvPicPr>
          <p:cNvPr id="34" name="Resim 33">
            <a:extLst>
              <a:ext uri="{FF2B5EF4-FFF2-40B4-BE49-F238E27FC236}">
                <a16:creationId xmlns:a16="http://schemas.microsoft.com/office/drawing/2014/main" id="{ABA979D6-DCB1-F8C6-C43C-3966899A2D93}"/>
              </a:ext>
            </a:extLst>
          </p:cNvPr>
          <p:cNvPicPr>
            <a:picLocks noChangeAspect="1"/>
          </p:cNvPicPr>
          <p:nvPr/>
        </p:nvPicPr>
        <p:blipFill>
          <a:blip r:embed="rId11"/>
          <a:stretch>
            <a:fillRect/>
          </a:stretch>
        </p:blipFill>
        <p:spPr>
          <a:xfrm>
            <a:off x="385664" y="298942"/>
            <a:ext cx="3323303" cy="2389239"/>
          </a:xfrm>
          <a:prstGeom prst="rect">
            <a:avLst/>
          </a:prstGeom>
        </p:spPr>
      </p:pic>
    </p:spTree>
    <p:extLst>
      <p:ext uri="{BB962C8B-B14F-4D97-AF65-F5344CB8AC3E}">
        <p14:creationId xmlns:p14="http://schemas.microsoft.com/office/powerpoint/2010/main" val="154702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500" fill="hold"/>
                                        <p:tgtEl>
                                          <p:spTgt spid="30"/>
                                        </p:tgtEl>
                                        <p:attrNameLst>
                                          <p:attrName>ppt_w</p:attrName>
                                        </p:attrNameLst>
                                      </p:cBhvr>
                                      <p:tavLst>
                                        <p:tav tm="0">
                                          <p:val>
                                            <p:fltVal val="0"/>
                                          </p:val>
                                        </p:tav>
                                        <p:tav tm="100000">
                                          <p:val>
                                            <p:strVal val="#ppt_w"/>
                                          </p:val>
                                        </p:tav>
                                      </p:tavLst>
                                    </p:anim>
                                    <p:anim calcmode="lin" valueType="num">
                                      <p:cBhvr>
                                        <p:cTn id="55" dur="500" fill="hold"/>
                                        <p:tgtEl>
                                          <p:spTgt spid="30"/>
                                        </p:tgtEl>
                                        <p:attrNameLst>
                                          <p:attrName>ppt_h</p:attrName>
                                        </p:attrNameLst>
                                      </p:cBhvr>
                                      <p:tavLst>
                                        <p:tav tm="0">
                                          <p:val>
                                            <p:fltVal val="0"/>
                                          </p:val>
                                        </p:tav>
                                        <p:tav tm="100000">
                                          <p:val>
                                            <p:strVal val="#ppt_h"/>
                                          </p:val>
                                        </p:tav>
                                      </p:tavLst>
                                    </p:anim>
                                    <p:animEffect transition="in" filter="fade">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103B92-526D-C4A4-85DC-7A1DFC93704B}"/>
              </a:ext>
            </a:extLst>
          </p:cNvPr>
          <p:cNvSpPr>
            <a:spLocks noGrp="1"/>
          </p:cNvSpPr>
          <p:nvPr>
            <p:ph type="title"/>
          </p:nvPr>
        </p:nvSpPr>
        <p:spPr/>
        <p:txBody>
          <a:bodyPr/>
          <a:lstStyle/>
          <a:p>
            <a:r>
              <a:rPr lang="tr-TR" b="1" dirty="0">
                <a:solidFill>
                  <a:srgbClr val="FF0000"/>
                </a:solidFill>
              </a:rPr>
              <a:t>Temel Kavramlar</a:t>
            </a:r>
          </a:p>
        </p:txBody>
      </p:sp>
      <p:sp>
        <p:nvSpPr>
          <p:cNvPr id="3" name="İçerik Yer Tutucusu 2">
            <a:extLst>
              <a:ext uri="{FF2B5EF4-FFF2-40B4-BE49-F238E27FC236}">
                <a16:creationId xmlns:a16="http://schemas.microsoft.com/office/drawing/2014/main" id="{ED29D039-E6A9-2297-A29F-9CB728849BEE}"/>
              </a:ext>
            </a:extLst>
          </p:cNvPr>
          <p:cNvSpPr>
            <a:spLocks noGrp="1"/>
          </p:cNvSpPr>
          <p:nvPr>
            <p:ph idx="1"/>
          </p:nvPr>
        </p:nvSpPr>
        <p:spPr/>
        <p:txBody>
          <a:bodyPr>
            <a:normAutofit lnSpcReduction="10000"/>
          </a:bodyPr>
          <a:lstStyle/>
          <a:p>
            <a:pPr algn="just">
              <a:lnSpc>
                <a:spcPct val="150000"/>
              </a:lnSpc>
              <a:spcAft>
                <a:spcPts val="1200"/>
              </a:spcAft>
            </a:pPr>
            <a:r>
              <a:rPr lang="tr-TR" dirty="0"/>
              <a:t>Bilimsel dilde her kelimenin açık ve tek bir anlamı vardır. Bu yüzden bilimsel dilde günlük hayatta kullanılan kelimelerden kaçınılır.</a:t>
            </a:r>
          </a:p>
          <a:p>
            <a:pPr algn="just">
              <a:lnSpc>
                <a:spcPct val="150000"/>
              </a:lnSpc>
              <a:spcAft>
                <a:spcPts val="1200"/>
              </a:spcAft>
            </a:pPr>
            <a:r>
              <a:rPr lang="tr-TR" dirty="0"/>
              <a:t>Örneğin </a:t>
            </a:r>
            <a:r>
              <a:rPr lang="tr-TR" b="1" dirty="0">
                <a:solidFill>
                  <a:srgbClr val="002060"/>
                </a:solidFill>
              </a:rPr>
              <a:t>kütle</a:t>
            </a:r>
            <a:r>
              <a:rPr lang="tr-TR" dirty="0"/>
              <a:t> ve </a:t>
            </a:r>
            <a:r>
              <a:rPr lang="tr-TR" b="1" dirty="0">
                <a:solidFill>
                  <a:srgbClr val="002060"/>
                </a:solidFill>
              </a:rPr>
              <a:t>ağırlık</a:t>
            </a:r>
            <a:r>
              <a:rPr lang="tr-TR" dirty="0"/>
              <a:t> iki farklı terimdir. Bir insanın kütlesi dünyada ve ayda aynıdır. Fakat ağırlığı ayda daha az olur.</a:t>
            </a:r>
          </a:p>
          <a:p>
            <a:pPr algn="just">
              <a:lnSpc>
                <a:spcPct val="150000"/>
              </a:lnSpc>
              <a:spcAft>
                <a:spcPts val="1200"/>
              </a:spcAft>
            </a:pPr>
            <a:r>
              <a:rPr lang="tr-TR" dirty="0"/>
              <a:t>Benzer şekilde </a:t>
            </a:r>
            <a:r>
              <a:rPr lang="tr-TR" b="1" dirty="0">
                <a:solidFill>
                  <a:schemeClr val="accent3">
                    <a:lumMod val="50000"/>
                  </a:schemeClr>
                </a:solidFill>
              </a:rPr>
              <a:t>ısı</a:t>
            </a:r>
            <a:r>
              <a:rPr lang="tr-TR" dirty="0"/>
              <a:t> ve </a:t>
            </a:r>
            <a:r>
              <a:rPr lang="tr-TR" b="1" dirty="0">
                <a:solidFill>
                  <a:schemeClr val="accent3">
                    <a:lumMod val="50000"/>
                  </a:schemeClr>
                </a:solidFill>
              </a:rPr>
              <a:t>sıcaklık</a:t>
            </a:r>
            <a:r>
              <a:rPr lang="tr-TR" dirty="0"/>
              <a:t> günlük hayatta birbirleri yerine kullanılabilen kelimeler olsa da bilimsel dilde çok farklı anlamlarda kullanılır.</a:t>
            </a:r>
          </a:p>
          <a:p>
            <a:endParaRPr lang="tr-TR" dirty="0"/>
          </a:p>
        </p:txBody>
      </p:sp>
      <p:sp>
        <p:nvSpPr>
          <p:cNvPr id="5" name="Alt Bilgi Yer Tutucusu 4">
            <a:extLst>
              <a:ext uri="{FF2B5EF4-FFF2-40B4-BE49-F238E27FC236}">
                <a16:creationId xmlns:a16="http://schemas.microsoft.com/office/drawing/2014/main" id="{38D97015-2BC4-7214-B6F7-C9662B8B9134}"/>
              </a:ext>
            </a:extLst>
          </p:cNvPr>
          <p:cNvSpPr>
            <a:spLocks noGrp="1"/>
          </p:cNvSpPr>
          <p:nvPr>
            <p:ph type="ftr" sz="quarter" idx="11"/>
          </p:nvPr>
        </p:nvSpPr>
        <p:spPr/>
        <p:txBody>
          <a:bodyPr/>
          <a:lstStyle/>
          <a:p>
            <a:r>
              <a:rPr lang="tr-TR"/>
              <a:t>Mühendislik Mekaniği</a:t>
            </a:r>
          </a:p>
        </p:txBody>
      </p:sp>
      <p:sp>
        <p:nvSpPr>
          <p:cNvPr id="6" name="Slayt Numarası Yer Tutucusu 5">
            <a:extLst>
              <a:ext uri="{FF2B5EF4-FFF2-40B4-BE49-F238E27FC236}">
                <a16:creationId xmlns:a16="http://schemas.microsoft.com/office/drawing/2014/main" id="{F3A0A0A4-B566-008E-052D-68ADFAD94303}"/>
              </a:ext>
            </a:extLst>
          </p:cNvPr>
          <p:cNvSpPr>
            <a:spLocks noGrp="1"/>
          </p:cNvSpPr>
          <p:nvPr>
            <p:ph type="sldNum" sz="quarter" idx="12"/>
          </p:nvPr>
        </p:nvSpPr>
        <p:spPr/>
        <p:txBody>
          <a:bodyPr/>
          <a:lstStyle/>
          <a:p>
            <a:fld id="{60FF87A7-9A7A-4B3D-9625-8440EC4947F9}" type="slidenum">
              <a:rPr lang="tr-TR" smtClean="0"/>
              <a:pPr/>
              <a:t>19</a:t>
            </a:fld>
            <a:endParaRPr lang="tr-TR"/>
          </a:p>
        </p:txBody>
      </p:sp>
    </p:spTree>
    <p:extLst>
      <p:ext uri="{BB962C8B-B14F-4D97-AF65-F5344CB8AC3E}">
        <p14:creationId xmlns:p14="http://schemas.microsoft.com/office/powerpoint/2010/main" val="178326533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1"/>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53883" y="2636912"/>
            <a:ext cx="4790436" cy="33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12"/>
          <p:cNvSpPr txBox="1">
            <a:spLocks noChangeArrowheads="1"/>
          </p:cNvSpPr>
          <p:nvPr/>
        </p:nvSpPr>
        <p:spPr bwMode="auto">
          <a:xfrm>
            <a:off x="251520" y="266418"/>
            <a:ext cx="8395162"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lnSpc>
                <a:spcPct val="150000"/>
              </a:lnSpc>
            </a:pPr>
            <a:r>
              <a:rPr lang="tr-TR" sz="1600" b="1" dirty="0">
                <a:solidFill>
                  <a:srgbClr val="FF0000"/>
                </a:solidFill>
                <a:latin typeface="+mn-lt"/>
              </a:rPr>
              <a:t>Örnek 4.7.</a:t>
            </a:r>
            <a:r>
              <a:rPr lang="tr-TR" sz="1600" b="1" dirty="0">
                <a:latin typeface="+mn-lt"/>
              </a:rPr>
              <a:t> </a:t>
            </a:r>
            <a:r>
              <a:rPr lang="tr-TR" sz="1600" dirty="0">
                <a:latin typeface="+mn-lt"/>
              </a:rPr>
              <a:t>Şekildeki mekanizma yükü yukarı kaldırırken onun yatay konumunu korumak amacıyla tasarlanmıştır. 80 cm çaplı kasnağın dış çevresinde bulunan pim, ABC kolu üzerindeki kanalda sürtünmesiz olarak kayabilmektedir. ABC ve DE kollarının her birinin uzunluğu 80 cm olup yukarı kaldırılan yükün ağırlığı 1200 </a:t>
            </a:r>
            <a:r>
              <a:rPr lang="tr-TR" sz="1600" dirty="0" err="1">
                <a:latin typeface="+mn-lt"/>
              </a:rPr>
              <a:t>N’dur</a:t>
            </a:r>
            <a:r>
              <a:rPr lang="tr-TR" sz="1600" dirty="0">
                <a:latin typeface="+mn-lt"/>
              </a:rPr>
              <a:t>. Mekanizma, kasnağa sarılı halatın çekilmesiyle yukarı doğru  kaldırılmaktadır. Yükün yerden 80 cm yukarıda dengede tutulması için halata uygulanması gerekli P kuvvetini ve ABC koluna etkiyen tüm kuvvetleri belirleyiniz.</a:t>
            </a:r>
          </a:p>
          <a:p>
            <a:pPr eaLnBrk="1" hangingPunct="1"/>
            <a:endParaRPr lang="tr-TR" sz="1600" dirty="0">
              <a:latin typeface="+mn-lt"/>
            </a:endParaRPr>
          </a:p>
        </p:txBody>
      </p:sp>
      <p:sp>
        <p:nvSpPr>
          <p:cNvPr id="2" name="Altbilgi Yer Tutucusu 1"/>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190</a:t>
            </a:fld>
            <a:endParaRPr lang="tr-TR"/>
          </a:p>
        </p:txBody>
      </p:sp>
      <p:sp>
        <p:nvSpPr>
          <p:cNvPr id="9" name="Metin kutusu 8"/>
          <p:cNvSpPr txBox="1"/>
          <p:nvPr/>
        </p:nvSpPr>
        <p:spPr>
          <a:xfrm>
            <a:off x="0" y="4808"/>
            <a:ext cx="3801989" cy="261610"/>
          </a:xfrm>
          <a:prstGeom prst="rect">
            <a:avLst/>
          </a:prstGeom>
          <a:noFill/>
        </p:spPr>
        <p:txBody>
          <a:bodyPr wrap="square" rtlCol="0">
            <a:spAutoFit/>
          </a:bodyPr>
          <a:lstStyle/>
          <a:p>
            <a:r>
              <a:rPr lang="tr-TR" sz="1100" i="1" dirty="0">
                <a:solidFill>
                  <a:schemeClr val="bg1">
                    <a:lumMod val="65000"/>
                  </a:schemeClr>
                </a:solidFill>
              </a:rPr>
              <a:t>4-  ÇERÇEVELER VE BASİT MAKİNALAR</a:t>
            </a:r>
          </a:p>
        </p:txBody>
      </p:sp>
    </p:spTree>
    <p:extLst>
      <p:ext uri="{BB962C8B-B14F-4D97-AF65-F5344CB8AC3E}">
        <p14:creationId xmlns:p14="http://schemas.microsoft.com/office/powerpoint/2010/main" val="392014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59047" y="277602"/>
            <a:ext cx="112857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tr-TR" b="1" i="1" dirty="0">
                <a:solidFill>
                  <a:srgbClr val="FF0000"/>
                </a:solidFill>
                <a:latin typeface="Times New Roman" pitchFamily="18" charset="0"/>
              </a:rPr>
              <a:t>ÇÖZÜM</a:t>
            </a:r>
            <a:endParaRPr lang="tr-TR" dirty="0">
              <a:solidFill>
                <a:srgbClr val="FF0000"/>
              </a:solidFill>
            </a:endParaRPr>
          </a:p>
        </p:txBody>
      </p:sp>
      <p:sp>
        <p:nvSpPr>
          <p:cNvPr id="21508" name="Text Box 4"/>
          <p:cNvSpPr txBox="1">
            <a:spLocks noChangeArrowheads="1"/>
          </p:cNvSpPr>
          <p:nvPr/>
        </p:nvSpPr>
        <p:spPr bwMode="auto">
          <a:xfrm>
            <a:off x="175284" y="771024"/>
            <a:ext cx="19446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b="1" i="1" u="sng" dirty="0">
                <a:solidFill>
                  <a:schemeClr val="accent2"/>
                </a:solidFill>
                <a:latin typeface="Times New Roman" pitchFamily="18" charset="0"/>
              </a:rPr>
              <a:t>Platformun SCD</a:t>
            </a:r>
            <a:endParaRPr lang="tr-TR" dirty="0">
              <a:solidFill>
                <a:schemeClr val="accent2"/>
              </a:solidFill>
            </a:endParaRPr>
          </a:p>
        </p:txBody>
      </p:sp>
      <p:sp>
        <p:nvSpPr>
          <p:cNvPr id="21509" name="Text Box 7"/>
          <p:cNvSpPr txBox="1">
            <a:spLocks noChangeArrowheads="1"/>
          </p:cNvSpPr>
          <p:nvPr/>
        </p:nvSpPr>
        <p:spPr bwMode="auto">
          <a:xfrm>
            <a:off x="3558575" y="951206"/>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tr-TR" dirty="0">
                <a:solidFill>
                  <a:srgbClr val="006666"/>
                </a:solidFill>
              </a:rPr>
              <a:t>Çift kuvvet elemanı: ED</a:t>
            </a:r>
          </a:p>
        </p:txBody>
      </p:sp>
      <p:sp>
        <p:nvSpPr>
          <p:cNvPr id="2" name="Altbilgi Yer Tutucusu 1"/>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191</a:t>
            </a:fld>
            <a:endParaRPr lang="tr-TR"/>
          </a:p>
        </p:txBody>
      </p:sp>
      <p:sp>
        <p:nvSpPr>
          <p:cNvPr id="24" name="Metin kutusu 23"/>
          <p:cNvSpPr txBox="1"/>
          <p:nvPr/>
        </p:nvSpPr>
        <p:spPr>
          <a:xfrm>
            <a:off x="0" y="4808"/>
            <a:ext cx="3801989" cy="261610"/>
          </a:xfrm>
          <a:prstGeom prst="rect">
            <a:avLst/>
          </a:prstGeom>
          <a:noFill/>
        </p:spPr>
        <p:txBody>
          <a:bodyPr wrap="square" rtlCol="0">
            <a:spAutoFit/>
          </a:bodyPr>
          <a:lstStyle/>
          <a:p>
            <a:r>
              <a:rPr lang="tr-TR" sz="1100" i="1" dirty="0">
                <a:solidFill>
                  <a:schemeClr val="bg1">
                    <a:lumMod val="65000"/>
                  </a:schemeClr>
                </a:solidFill>
              </a:rPr>
              <a:t>4-  ÇERÇEVELER VE BASİT MAKİNALAR</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7" y="1374354"/>
            <a:ext cx="3266455" cy="2598316"/>
          </a:xfrm>
          <a:prstGeom prst="rect">
            <a:avLst/>
          </a:prstGeom>
        </p:spPr>
      </p:pic>
      <mc:AlternateContent xmlns:mc="http://schemas.openxmlformats.org/markup-compatibility/2006" xmlns:a14="http://schemas.microsoft.com/office/drawing/2010/main">
        <mc:Choice Requires="a14">
          <p:sp>
            <p:nvSpPr>
              <p:cNvPr id="7" name="Dikdörtgen 6"/>
              <p:cNvSpPr/>
              <p:nvPr/>
            </p:nvSpPr>
            <p:spPr>
              <a:xfrm>
                <a:off x="3552863" y="1432744"/>
                <a:ext cx="1487908"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a:latin typeface="Cambria Math" panose="02040503050406030204" pitchFamily="18" charset="0"/>
                            </a:rPr>
                          </m:ctrlPr>
                        </m:naryPr>
                        <m:sub/>
                        <m:sup/>
                        <m:e>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M</m:t>
                              </m:r>
                            </m:e>
                            <m:sub>
                              <m:r>
                                <m:rPr>
                                  <m:sty m:val="p"/>
                                </m:rPr>
                                <a:rPr lang="tr-TR" sz="1600" i="0">
                                  <a:latin typeface="Cambria Math" panose="02040503050406030204" pitchFamily="18" charset="0"/>
                                </a:rPr>
                                <m:t>C</m:t>
                              </m:r>
                            </m:sub>
                          </m:sSub>
                        </m:e>
                      </m:nary>
                      <m:r>
                        <a:rPr lang="tr-TR" sz="1600" i="0">
                          <a:latin typeface="Cambria Math" panose="02040503050406030204" pitchFamily="18" charset="0"/>
                        </a:rPr>
                        <m:t>=0</m:t>
                      </m:r>
                      <m:r>
                        <a:rPr lang="tr-TR" sz="1600" i="0" smtClean="0">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7" name="Dikdörtgen 6"/>
              <p:cNvSpPr>
                <a:spLocks noRot="1" noChangeAspect="1" noMove="1" noResize="1" noEditPoints="1" noAdjustHandles="1" noChangeArrowheads="1" noChangeShapeType="1" noTextEdit="1"/>
              </p:cNvSpPr>
              <p:nvPr/>
            </p:nvSpPr>
            <p:spPr>
              <a:xfrm>
                <a:off x="3552863" y="1432744"/>
                <a:ext cx="1487908" cy="688586"/>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 name="Metin kutusu 7"/>
              <p:cNvSpPr txBox="1"/>
              <p:nvPr/>
            </p:nvSpPr>
            <p:spPr>
              <a:xfrm>
                <a:off x="5040771" y="1628598"/>
                <a:ext cx="2330253" cy="2673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1600" b="0" i="0" smtClean="0">
                          <a:latin typeface="Cambria Math" panose="02040503050406030204" pitchFamily="18" charset="0"/>
                        </a:rPr>
                        <m:t>1200</m:t>
                      </m:r>
                      <m:d>
                        <m:dPr>
                          <m:ctrlPr>
                            <a:rPr lang="tr-TR" sz="1600" b="0" i="1" smtClean="0">
                              <a:latin typeface="Cambria Math" panose="02040503050406030204" pitchFamily="18" charset="0"/>
                            </a:rPr>
                          </m:ctrlPr>
                        </m:dPr>
                        <m:e>
                          <m:r>
                            <a:rPr lang="tr-TR" sz="1600" b="0" i="0" smtClean="0">
                              <a:latin typeface="Cambria Math" panose="02040503050406030204" pitchFamily="18" charset="0"/>
                            </a:rPr>
                            <m:t>40</m:t>
                          </m:r>
                        </m:e>
                      </m:d>
                      <m:r>
                        <a:rPr lang="tr-TR" sz="1600" b="0" i="0" smtClean="0">
                          <a:latin typeface="Cambria Math" panose="02040503050406030204" pitchFamily="18" charset="0"/>
                        </a:rPr>
                        <m:t>−</m:t>
                      </m:r>
                      <m:sSub>
                        <m:sSubPr>
                          <m:ctrlPr>
                            <a:rPr lang="tr-TR" sz="1600" b="0" i="1" smtClean="0">
                              <a:latin typeface="Cambria Math" panose="02040503050406030204" pitchFamily="18" charset="0"/>
                            </a:rPr>
                          </m:ctrlPr>
                        </m:sSubPr>
                        <m:e>
                          <m:r>
                            <m:rPr>
                              <m:sty m:val="p"/>
                            </m:rPr>
                            <a:rPr lang="tr-TR" sz="1600" b="0" i="0" smtClean="0">
                              <a:latin typeface="Cambria Math" panose="02040503050406030204" pitchFamily="18" charset="0"/>
                            </a:rPr>
                            <m:t>F</m:t>
                          </m:r>
                        </m:e>
                        <m:sub>
                          <m:sSub>
                            <m:sSubPr>
                              <m:ctrlPr>
                                <a:rPr lang="tr-TR" sz="1600" b="0" i="1" smtClean="0">
                                  <a:latin typeface="Cambria Math" panose="02040503050406030204" pitchFamily="18" charset="0"/>
                                </a:rPr>
                              </m:ctrlPr>
                            </m:sSubPr>
                            <m:e>
                              <m:r>
                                <m:rPr>
                                  <m:sty m:val="p"/>
                                </m:rPr>
                                <a:rPr lang="tr-TR" sz="1600" b="0" i="0" smtClean="0">
                                  <a:latin typeface="Cambria Math" panose="02040503050406030204" pitchFamily="18" charset="0"/>
                                </a:rPr>
                                <m:t>DE</m:t>
                              </m:r>
                            </m:e>
                            <m:sub>
                              <m:r>
                                <m:rPr>
                                  <m:sty m:val="p"/>
                                </m:rPr>
                                <a:rPr lang="tr-TR" sz="1600" b="0" i="0" smtClean="0">
                                  <a:latin typeface="Cambria Math" panose="02040503050406030204" pitchFamily="18" charset="0"/>
                                </a:rPr>
                                <m:t>x</m:t>
                              </m:r>
                            </m:sub>
                          </m:sSub>
                        </m:sub>
                      </m:sSub>
                      <m:d>
                        <m:dPr>
                          <m:ctrlPr>
                            <a:rPr lang="tr-TR" sz="1600" b="0" i="1" smtClean="0">
                              <a:latin typeface="Cambria Math" panose="02040503050406030204" pitchFamily="18" charset="0"/>
                            </a:rPr>
                          </m:ctrlPr>
                        </m:dPr>
                        <m:e>
                          <m:r>
                            <a:rPr lang="tr-TR" sz="1600" b="0" i="0" smtClean="0">
                              <a:latin typeface="Cambria Math" panose="02040503050406030204" pitchFamily="18" charset="0"/>
                            </a:rPr>
                            <m:t>60</m:t>
                          </m:r>
                        </m:e>
                      </m:d>
                      <m:r>
                        <a:rPr lang="tr-TR" sz="1600" b="0" i="0" smtClean="0">
                          <a:latin typeface="Cambria Math" panose="02040503050406030204" pitchFamily="18" charset="0"/>
                        </a:rPr>
                        <m:t>=0</m:t>
                      </m:r>
                    </m:oMath>
                  </m:oMathPara>
                </a14:m>
                <a:endParaRPr lang="tr-TR" sz="1600" dirty="0"/>
              </a:p>
            </p:txBody>
          </p:sp>
        </mc:Choice>
        <mc:Fallback xmlns="">
          <p:sp>
            <p:nvSpPr>
              <p:cNvPr id="8" name="Metin kutusu 7"/>
              <p:cNvSpPr txBox="1">
                <a:spLocks noRot="1" noChangeAspect="1" noMove="1" noResize="1" noEditPoints="1" noAdjustHandles="1" noChangeArrowheads="1" noChangeShapeType="1" noTextEdit="1"/>
              </p:cNvSpPr>
              <p:nvPr/>
            </p:nvSpPr>
            <p:spPr>
              <a:xfrm>
                <a:off x="5040771" y="1628598"/>
                <a:ext cx="2330253" cy="267381"/>
              </a:xfrm>
              <a:prstGeom prst="rect">
                <a:avLst/>
              </a:prstGeom>
              <a:blipFill>
                <a:blip r:embed="rId4"/>
                <a:stretch>
                  <a:fillRect l="-1571" r="-1309" b="-1363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 name="Dikdörtgen 8"/>
              <p:cNvSpPr/>
              <p:nvPr/>
            </p:nvSpPr>
            <p:spPr>
              <a:xfrm>
                <a:off x="7504379" y="1582431"/>
                <a:ext cx="1430713" cy="359714"/>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i="0">
                              <a:latin typeface="Cambria Math" panose="02040503050406030204" pitchFamily="18" charset="0"/>
                            </a:rPr>
                            <m:t>F</m:t>
                          </m:r>
                        </m:e>
                        <m:sub>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DE</m:t>
                              </m:r>
                            </m:e>
                            <m:sub>
                              <m:r>
                                <m:rPr>
                                  <m:sty m:val="p"/>
                                </m:rPr>
                                <a:rPr lang="tr-TR" sz="1600" i="0">
                                  <a:latin typeface="Cambria Math" panose="02040503050406030204" pitchFamily="18" charset="0"/>
                                </a:rPr>
                                <m:t>x</m:t>
                              </m:r>
                            </m:sub>
                          </m:sSub>
                        </m:sub>
                      </m:sSub>
                      <m:r>
                        <a:rPr lang="tr-TR" sz="1600" b="0" i="0" smtClean="0">
                          <a:latin typeface="Cambria Math" panose="02040503050406030204" pitchFamily="18" charset="0"/>
                        </a:rPr>
                        <m:t>=800 </m:t>
                      </m:r>
                      <m:r>
                        <m:rPr>
                          <m:sty m:val="p"/>
                        </m:rPr>
                        <a:rPr lang="tr-TR" sz="1600" b="0" i="0" smtClean="0">
                          <a:latin typeface="Cambria Math" panose="02040503050406030204" pitchFamily="18" charset="0"/>
                        </a:rPr>
                        <m:t>N</m:t>
                      </m:r>
                    </m:oMath>
                  </m:oMathPara>
                </a14:m>
                <a:endParaRPr lang="tr-TR" sz="1600" dirty="0"/>
              </a:p>
            </p:txBody>
          </p:sp>
        </mc:Choice>
        <mc:Fallback xmlns="">
          <p:sp>
            <p:nvSpPr>
              <p:cNvPr id="9" name="Dikdörtgen 8"/>
              <p:cNvSpPr>
                <a:spLocks noRot="1" noChangeAspect="1" noMove="1" noResize="1" noEditPoints="1" noAdjustHandles="1" noChangeArrowheads="1" noChangeShapeType="1" noTextEdit="1"/>
              </p:cNvSpPr>
              <p:nvPr/>
            </p:nvSpPr>
            <p:spPr>
              <a:xfrm>
                <a:off x="7504379" y="1582431"/>
                <a:ext cx="1430713" cy="359714"/>
              </a:xfrm>
              <a:prstGeom prst="rect">
                <a:avLst/>
              </a:prstGeom>
              <a:blipFill>
                <a:blip r:embed="rId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Dikdörtgen 9"/>
              <p:cNvSpPr/>
              <p:nvPr/>
            </p:nvSpPr>
            <p:spPr>
              <a:xfrm>
                <a:off x="3663844" y="2041303"/>
                <a:ext cx="2958567" cy="386003"/>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i="0">
                              <a:latin typeface="Cambria Math" panose="02040503050406030204" pitchFamily="18" charset="0"/>
                            </a:rPr>
                            <m:t>F</m:t>
                          </m:r>
                        </m:e>
                        <m:sub>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DE</m:t>
                              </m:r>
                            </m:e>
                            <m:sub>
                              <m:r>
                                <m:rPr>
                                  <m:sty m:val="p"/>
                                </m:rPr>
                                <a:rPr lang="tr-TR" sz="1600" b="0" i="0" smtClean="0">
                                  <a:latin typeface="Cambria Math" panose="02040503050406030204" pitchFamily="18" charset="0"/>
                                </a:rPr>
                                <m:t>y</m:t>
                              </m:r>
                            </m:sub>
                          </m:sSub>
                        </m:sub>
                      </m:sSub>
                      <m:r>
                        <a:rPr lang="tr-TR" sz="1600" b="0" i="0" smtClean="0">
                          <a:latin typeface="Cambria Math" panose="02040503050406030204" pitchFamily="18" charset="0"/>
                        </a:rPr>
                        <m:t>=800</m:t>
                      </m:r>
                      <m:r>
                        <m:rPr>
                          <m:sty m:val="p"/>
                        </m:rPr>
                        <a:rPr lang="tr-TR" sz="1600" b="0" i="0" smtClean="0">
                          <a:latin typeface="Cambria Math" panose="02040503050406030204" pitchFamily="18" charset="0"/>
                        </a:rPr>
                        <m:t>tan</m:t>
                      </m:r>
                      <m:r>
                        <a:rPr lang="tr-TR" sz="1600" b="0" i="0" smtClean="0">
                          <a:latin typeface="Cambria Math" panose="02040503050406030204" pitchFamily="18" charset="0"/>
                        </a:rPr>
                        <m:t>30</m:t>
                      </m:r>
                      <m:r>
                        <a:rPr lang="tr-TR" sz="1600" b="0" i="1" smtClean="0">
                          <a:latin typeface="Cambria Math" panose="02040503050406030204" pitchFamily="18" charset="0"/>
                          <a:sym typeface="Symbol" panose="05050102010706020507" pitchFamily="18" charset="2"/>
                        </a:rPr>
                        <m:t></m:t>
                      </m:r>
                      <m:r>
                        <a:rPr lang="tr-TR" sz="1600" b="0" i="0" smtClean="0">
                          <a:latin typeface="Cambria Math" panose="02040503050406030204" pitchFamily="18" charset="0"/>
                        </a:rPr>
                        <m:t>=461.88 </m:t>
                      </m:r>
                      <m:r>
                        <m:rPr>
                          <m:sty m:val="p"/>
                        </m:rPr>
                        <a:rPr lang="tr-TR" sz="1600" b="0" i="0" smtClean="0">
                          <a:latin typeface="Cambria Math" panose="02040503050406030204" pitchFamily="18" charset="0"/>
                          <a:sym typeface="Symbol" panose="05050102010706020507" pitchFamily="18" charset="2"/>
                        </a:rPr>
                        <m:t>N</m:t>
                      </m:r>
                    </m:oMath>
                  </m:oMathPara>
                </a14:m>
                <a:endParaRPr lang="tr-TR" sz="1600" dirty="0"/>
              </a:p>
            </p:txBody>
          </p:sp>
        </mc:Choice>
        <mc:Fallback xmlns="">
          <p:sp>
            <p:nvSpPr>
              <p:cNvPr id="10" name="Dikdörtgen 9"/>
              <p:cNvSpPr>
                <a:spLocks noRot="1" noChangeAspect="1" noMove="1" noResize="1" noEditPoints="1" noAdjustHandles="1" noChangeArrowheads="1" noChangeShapeType="1" noTextEdit="1"/>
              </p:cNvSpPr>
              <p:nvPr/>
            </p:nvSpPr>
            <p:spPr>
              <a:xfrm>
                <a:off x="3663844" y="2041303"/>
                <a:ext cx="2958567" cy="386003"/>
              </a:xfrm>
              <a:prstGeom prst="rect">
                <a:avLst/>
              </a:prstGeom>
              <a:blipFill>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Metin kutusu 10"/>
              <p:cNvSpPr txBox="1"/>
              <p:nvPr/>
            </p:nvSpPr>
            <p:spPr>
              <a:xfrm>
                <a:off x="6576384" y="2075087"/>
                <a:ext cx="160531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1600" b="0" i="0" smtClean="0">
                          <a:latin typeface="Cambria Math" panose="02040503050406030204" pitchFamily="18" charset="0"/>
                        </a:rPr>
                        <m:t>(</m:t>
                      </m:r>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DE</m:t>
                          </m:r>
                        </m:sub>
                      </m:sSub>
                      <m:r>
                        <a:rPr lang="tr-TR" sz="1600" b="0" i="0" smtClean="0">
                          <a:latin typeface="Cambria Math" panose="02040503050406030204" pitchFamily="18" charset="0"/>
                        </a:rPr>
                        <m:t>=923.76 </m:t>
                      </m:r>
                      <m:r>
                        <m:rPr>
                          <m:sty m:val="p"/>
                        </m:rPr>
                        <a:rPr lang="tr-TR" sz="1600" b="0" i="0" smtClean="0">
                          <a:latin typeface="Cambria Math" panose="02040503050406030204" pitchFamily="18" charset="0"/>
                        </a:rPr>
                        <m:t>N</m:t>
                      </m:r>
                      <m:r>
                        <a:rPr lang="tr-TR" sz="1600" b="0" i="0" smtClean="0">
                          <a:latin typeface="Cambria Math" panose="02040503050406030204" pitchFamily="18" charset="0"/>
                        </a:rPr>
                        <m:t>)</m:t>
                      </m:r>
                    </m:oMath>
                  </m:oMathPara>
                </a14:m>
                <a:endParaRPr lang="tr-TR" sz="1600" dirty="0"/>
              </a:p>
            </p:txBody>
          </p:sp>
        </mc:Choice>
        <mc:Fallback xmlns="">
          <p:sp>
            <p:nvSpPr>
              <p:cNvPr id="11" name="Metin kutusu 10"/>
              <p:cNvSpPr txBox="1">
                <a:spLocks noRot="1" noChangeAspect="1" noMove="1" noResize="1" noEditPoints="1" noAdjustHandles="1" noChangeArrowheads="1" noChangeShapeType="1" noTextEdit="1"/>
              </p:cNvSpPr>
              <p:nvPr/>
            </p:nvSpPr>
            <p:spPr>
              <a:xfrm>
                <a:off x="6576384" y="2075087"/>
                <a:ext cx="1605311" cy="246221"/>
              </a:xfrm>
              <a:prstGeom prst="rect">
                <a:avLst/>
              </a:prstGeom>
              <a:blipFill>
                <a:blip r:embed="rId7"/>
                <a:stretch>
                  <a:fillRect l="-4183" r="-3802" b="-3170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9" name="Dikdörtgen 28"/>
              <p:cNvSpPr/>
              <p:nvPr/>
            </p:nvSpPr>
            <p:spPr>
              <a:xfrm>
                <a:off x="3552863" y="2383314"/>
                <a:ext cx="1475083"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x</m:t>
                              </m:r>
                            </m:sub>
                          </m:sSub>
                        </m:e>
                      </m:nary>
                      <m:r>
                        <a:rPr lang="tr-TR" sz="1600" i="0">
                          <a:latin typeface="Cambria Math" panose="02040503050406030204" pitchFamily="18" charset="0"/>
                        </a:rPr>
                        <m:t>=0</m:t>
                      </m:r>
                      <m:r>
                        <a:rPr lang="tr-TR" sz="1600" i="0" smtClean="0">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29" name="Dikdörtgen 28"/>
              <p:cNvSpPr>
                <a:spLocks noRot="1" noChangeAspect="1" noMove="1" noResize="1" noEditPoints="1" noAdjustHandles="1" noChangeArrowheads="1" noChangeShapeType="1" noTextEdit="1"/>
              </p:cNvSpPr>
              <p:nvPr/>
            </p:nvSpPr>
            <p:spPr>
              <a:xfrm>
                <a:off x="3552863" y="2383314"/>
                <a:ext cx="1475083" cy="688586"/>
              </a:xfrm>
              <a:prstGeom prst="rect">
                <a:avLst/>
              </a:prstGeom>
              <a:blipFill>
                <a:blip r:embed="rId8"/>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0" name="Metin kutusu 29"/>
              <p:cNvSpPr txBox="1"/>
              <p:nvPr/>
            </p:nvSpPr>
            <p:spPr>
              <a:xfrm>
                <a:off x="4952899" y="2564043"/>
                <a:ext cx="1443600" cy="2673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1600" b="0" i="0" smtClean="0">
                          <a:latin typeface="Cambria Math" panose="02040503050406030204" pitchFamily="18" charset="0"/>
                        </a:rPr>
                        <m:t>−</m:t>
                      </m:r>
                      <m:sSub>
                        <m:sSubPr>
                          <m:ctrlPr>
                            <a:rPr lang="tr-TR" sz="1600" b="0" i="1" smtClean="0">
                              <a:latin typeface="Cambria Math" panose="02040503050406030204" pitchFamily="18" charset="0"/>
                            </a:rPr>
                          </m:ctrlPr>
                        </m:sSubPr>
                        <m:e>
                          <m:r>
                            <m:rPr>
                              <m:sty m:val="p"/>
                            </m:rPr>
                            <a:rPr lang="tr-TR" sz="1600" b="0" i="0" smtClean="0">
                              <a:latin typeface="Cambria Math" panose="02040503050406030204" pitchFamily="18" charset="0"/>
                            </a:rPr>
                            <m:t>C</m:t>
                          </m:r>
                        </m:e>
                        <m:sub>
                          <m:r>
                            <m:rPr>
                              <m:sty m:val="p"/>
                            </m:rPr>
                            <a:rPr lang="tr-TR" sz="1600" b="0" i="0" smtClean="0">
                              <a:latin typeface="Cambria Math" panose="02040503050406030204" pitchFamily="18" charset="0"/>
                            </a:rPr>
                            <m:t>x</m:t>
                          </m:r>
                        </m:sub>
                      </m:sSub>
                      <m:r>
                        <a:rPr lang="tr-TR" sz="1600" b="0" i="0" smtClean="0">
                          <a:latin typeface="Cambria Math" panose="02040503050406030204" pitchFamily="18" charset="0"/>
                        </a:rPr>
                        <m:t>−</m:t>
                      </m:r>
                      <m:sSub>
                        <m:sSubPr>
                          <m:ctrlPr>
                            <a:rPr lang="tr-TR" sz="1600" b="0" i="1" smtClean="0">
                              <a:latin typeface="Cambria Math" panose="02040503050406030204" pitchFamily="18" charset="0"/>
                            </a:rPr>
                          </m:ctrlPr>
                        </m:sSubPr>
                        <m:e>
                          <m:r>
                            <m:rPr>
                              <m:sty m:val="p"/>
                            </m:rPr>
                            <a:rPr lang="tr-TR" sz="1600" b="0" i="0" smtClean="0">
                              <a:latin typeface="Cambria Math" panose="02040503050406030204" pitchFamily="18" charset="0"/>
                            </a:rPr>
                            <m:t>F</m:t>
                          </m:r>
                        </m:e>
                        <m:sub>
                          <m:sSub>
                            <m:sSubPr>
                              <m:ctrlPr>
                                <a:rPr lang="tr-TR" sz="1600" b="0" i="1" smtClean="0">
                                  <a:latin typeface="Cambria Math" panose="02040503050406030204" pitchFamily="18" charset="0"/>
                                </a:rPr>
                              </m:ctrlPr>
                            </m:sSubPr>
                            <m:e>
                              <m:r>
                                <m:rPr>
                                  <m:sty m:val="p"/>
                                </m:rPr>
                                <a:rPr lang="tr-TR" sz="1600" b="0" i="0" smtClean="0">
                                  <a:latin typeface="Cambria Math" panose="02040503050406030204" pitchFamily="18" charset="0"/>
                                </a:rPr>
                                <m:t>DE</m:t>
                              </m:r>
                            </m:e>
                            <m:sub>
                              <m:r>
                                <m:rPr>
                                  <m:sty m:val="p"/>
                                </m:rPr>
                                <a:rPr lang="tr-TR" sz="1600" b="0" i="0" smtClean="0">
                                  <a:latin typeface="Cambria Math" panose="02040503050406030204" pitchFamily="18" charset="0"/>
                                </a:rPr>
                                <m:t>x</m:t>
                              </m:r>
                            </m:sub>
                          </m:sSub>
                        </m:sub>
                      </m:sSub>
                      <m:r>
                        <a:rPr lang="tr-TR" sz="1600" b="0" i="0" smtClean="0">
                          <a:latin typeface="Cambria Math" panose="02040503050406030204" pitchFamily="18" charset="0"/>
                        </a:rPr>
                        <m:t>=0</m:t>
                      </m:r>
                    </m:oMath>
                  </m:oMathPara>
                </a14:m>
                <a:endParaRPr lang="tr-TR" sz="1600" dirty="0"/>
              </a:p>
            </p:txBody>
          </p:sp>
        </mc:Choice>
        <mc:Fallback xmlns="">
          <p:sp>
            <p:nvSpPr>
              <p:cNvPr id="30" name="Metin kutusu 29"/>
              <p:cNvSpPr txBox="1">
                <a:spLocks noRot="1" noChangeAspect="1" noMove="1" noResize="1" noEditPoints="1" noAdjustHandles="1" noChangeArrowheads="1" noChangeShapeType="1" noTextEdit="1"/>
              </p:cNvSpPr>
              <p:nvPr/>
            </p:nvSpPr>
            <p:spPr>
              <a:xfrm>
                <a:off x="4952899" y="2564043"/>
                <a:ext cx="1443600" cy="267381"/>
              </a:xfrm>
              <a:prstGeom prst="rect">
                <a:avLst/>
              </a:prstGeom>
              <a:blipFill>
                <a:blip r:embed="rId9"/>
                <a:stretch>
                  <a:fillRect r="-2532" b="-1395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Dikdörtgen 11"/>
              <p:cNvSpPr/>
              <p:nvPr/>
            </p:nvSpPr>
            <p:spPr>
              <a:xfrm>
                <a:off x="6521181" y="2528456"/>
                <a:ext cx="1206741" cy="338554"/>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i="0">
                              <a:latin typeface="Cambria Math" panose="02040503050406030204" pitchFamily="18" charset="0"/>
                            </a:rPr>
                            <m:t>C</m:t>
                          </m:r>
                        </m:e>
                        <m:sub>
                          <m:r>
                            <m:rPr>
                              <m:sty m:val="p"/>
                            </m:rPr>
                            <a:rPr lang="tr-TR" sz="1600" i="0">
                              <a:latin typeface="Cambria Math" panose="02040503050406030204" pitchFamily="18" charset="0"/>
                            </a:rPr>
                            <m:t>x</m:t>
                          </m:r>
                        </m:sub>
                      </m:sSub>
                      <m:r>
                        <a:rPr lang="tr-TR" sz="1600" b="0" i="0" smtClean="0">
                          <a:latin typeface="Cambria Math" panose="02040503050406030204" pitchFamily="18" charset="0"/>
                        </a:rPr>
                        <m:t>=800</m:t>
                      </m:r>
                      <m:r>
                        <m:rPr>
                          <m:sty m:val="p"/>
                        </m:rPr>
                        <a:rPr lang="tr-TR" sz="1600" b="0" i="0" smtClean="0">
                          <a:latin typeface="Cambria Math" panose="02040503050406030204" pitchFamily="18" charset="0"/>
                        </a:rPr>
                        <m:t>N</m:t>
                      </m:r>
                    </m:oMath>
                  </m:oMathPara>
                </a14:m>
                <a:endParaRPr lang="tr-TR" sz="1600" dirty="0"/>
              </a:p>
            </p:txBody>
          </p:sp>
        </mc:Choice>
        <mc:Fallback xmlns="">
          <p:sp>
            <p:nvSpPr>
              <p:cNvPr id="12" name="Dikdörtgen 11"/>
              <p:cNvSpPr>
                <a:spLocks noRot="1" noChangeAspect="1" noMove="1" noResize="1" noEditPoints="1" noAdjustHandles="1" noChangeArrowheads="1" noChangeShapeType="1" noTextEdit="1"/>
              </p:cNvSpPr>
              <p:nvPr/>
            </p:nvSpPr>
            <p:spPr>
              <a:xfrm>
                <a:off x="6521181" y="2528456"/>
                <a:ext cx="1206741" cy="338554"/>
              </a:xfrm>
              <a:prstGeom prst="rect">
                <a:avLst/>
              </a:prstGeom>
              <a:blipFill>
                <a:blip r:embed="rId10"/>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2" name="Dikdörtgen 31"/>
              <p:cNvSpPr/>
              <p:nvPr/>
            </p:nvSpPr>
            <p:spPr>
              <a:xfrm>
                <a:off x="3552863" y="2938402"/>
                <a:ext cx="1475083"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y</m:t>
                              </m:r>
                            </m:sub>
                          </m:sSub>
                        </m:e>
                      </m:nary>
                      <m:r>
                        <a:rPr lang="tr-TR" sz="1600" i="0">
                          <a:latin typeface="Cambria Math" panose="02040503050406030204" pitchFamily="18" charset="0"/>
                        </a:rPr>
                        <m:t>=0</m:t>
                      </m:r>
                      <m:r>
                        <a:rPr lang="tr-TR" sz="1600" i="0" smtClean="0">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32" name="Dikdörtgen 31"/>
              <p:cNvSpPr>
                <a:spLocks noRot="1" noChangeAspect="1" noMove="1" noResize="1" noEditPoints="1" noAdjustHandles="1" noChangeArrowheads="1" noChangeShapeType="1" noTextEdit="1"/>
              </p:cNvSpPr>
              <p:nvPr/>
            </p:nvSpPr>
            <p:spPr>
              <a:xfrm>
                <a:off x="3552863" y="2938402"/>
                <a:ext cx="1475083" cy="688586"/>
              </a:xfrm>
              <a:prstGeom prst="rect">
                <a:avLst/>
              </a:prstGeom>
              <a:blipFill>
                <a:blip r:embed="rId11"/>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3" name="Metin kutusu 32"/>
              <p:cNvSpPr txBox="1"/>
              <p:nvPr/>
            </p:nvSpPr>
            <p:spPr>
              <a:xfrm>
                <a:off x="4952899" y="3123063"/>
                <a:ext cx="1999265" cy="2936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b="0" i="1" smtClean="0">
                              <a:latin typeface="Cambria Math" panose="02040503050406030204" pitchFamily="18" charset="0"/>
                            </a:rPr>
                          </m:ctrlPr>
                        </m:sSubPr>
                        <m:e>
                          <m:r>
                            <m:rPr>
                              <m:sty m:val="p"/>
                            </m:rPr>
                            <a:rPr lang="tr-TR" sz="1600" b="0" i="0" smtClean="0">
                              <a:latin typeface="Cambria Math" panose="02040503050406030204" pitchFamily="18" charset="0"/>
                            </a:rPr>
                            <m:t>C</m:t>
                          </m:r>
                        </m:e>
                        <m:sub>
                          <m:r>
                            <m:rPr>
                              <m:sty m:val="p"/>
                            </m:rPr>
                            <a:rPr lang="tr-TR" sz="1600" b="0" i="0" smtClean="0">
                              <a:latin typeface="Cambria Math" panose="02040503050406030204" pitchFamily="18" charset="0"/>
                            </a:rPr>
                            <m:t>y</m:t>
                          </m:r>
                        </m:sub>
                      </m:sSub>
                      <m:r>
                        <a:rPr lang="tr-TR" sz="1600" b="0" i="0" smtClean="0">
                          <a:latin typeface="Cambria Math" panose="02040503050406030204" pitchFamily="18" charset="0"/>
                        </a:rPr>
                        <m:t>+</m:t>
                      </m:r>
                      <m:sSub>
                        <m:sSubPr>
                          <m:ctrlPr>
                            <a:rPr lang="tr-TR" sz="1600" b="0" i="1" smtClean="0">
                              <a:latin typeface="Cambria Math" panose="02040503050406030204" pitchFamily="18" charset="0"/>
                            </a:rPr>
                          </m:ctrlPr>
                        </m:sSubPr>
                        <m:e>
                          <m:r>
                            <m:rPr>
                              <m:sty m:val="p"/>
                            </m:rPr>
                            <a:rPr lang="tr-TR" sz="1600" b="0" i="0" smtClean="0">
                              <a:latin typeface="Cambria Math" panose="02040503050406030204" pitchFamily="18" charset="0"/>
                            </a:rPr>
                            <m:t>F</m:t>
                          </m:r>
                        </m:e>
                        <m:sub>
                          <m:sSub>
                            <m:sSubPr>
                              <m:ctrlPr>
                                <a:rPr lang="tr-TR" sz="1600" b="0" i="1" smtClean="0">
                                  <a:latin typeface="Cambria Math" panose="02040503050406030204" pitchFamily="18" charset="0"/>
                                </a:rPr>
                              </m:ctrlPr>
                            </m:sSubPr>
                            <m:e>
                              <m:r>
                                <m:rPr>
                                  <m:sty m:val="p"/>
                                </m:rPr>
                                <a:rPr lang="tr-TR" sz="1600" b="0" i="0" smtClean="0">
                                  <a:latin typeface="Cambria Math" panose="02040503050406030204" pitchFamily="18" charset="0"/>
                                </a:rPr>
                                <m:t>DE</m:t>
                              </m:r>
                            </m:e>
                            <m:sub>
                              <m:r>
                                <m:rPr>
                                  <m:sty m:val="p"/>
                                </m:rPr>
                                <a:rPr lang="tr-TR" sz="1600" b="0" i="0" smtClean="0">
                                  <a:latin typeface="Cambria Math" panose="02040503050406030204" pitchFamily="18" charset="0"/>
                                </a:rPr>
                                <m:t>y</m:t>
                              </m:r>
                            </m:sub>
                          </m:sSub>
                        </m:sub>
                      </m:sSub>
                      <m:r>
                        <a:rPr lang="tr-TR" sz="1600" b="0" i="0" smtClean="0">
                          <a:latin typeface="Cambria Math" panose="02040503050406030204" pitchFamily="18" charset="0"/>
                        </a:rPr>
                        <m:t>−1200=0</m:t>
                      </m:r>
                    </m:oMath>
                  </m:oMathPara>
                </a14:m>
                <a:endParaRPr lang="tr-TR" sz="1600" dirty="0"/>
              </a:p>
            </p:txBody>
          </p:sp>
        </mc:Choice>
        <mc:Fallback xmlns="">
          <p:sp>
            <p:nvSpPr>
              <p:cNvPr id="33" name="Metin kutusu 32"/>
              <p:cNvSpPr txBox="1">
                <a:spLocks noRot="1" noChangeAspect="1" noMove="1" noResize="1" noEditPoints="1" noAdjustHandles="1" noChangeArrowheads="1" noChangeShapeType="1" noTextEdit="1"/>
              </p:cNvSpPr>
              <p:nvPr/>
            </p:nvSpPr>
            <p:spPr>
              <a:xfrm>
                <a:off x="4952899" y="3123063"/>
                <a:ext cx="1999265" cy="293670"/>
              </a:xfrm>
              <a:prstGeom prst="rect">
                <a:avLst/>
              </a:prstGeom>
              <a:blipFill>
                <a:blip r:embed="rId12"/>
                <a:stretch>
                  <a:fillRect l="-1524" r="-1829" b="-166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4" name="Dikdörtgen 33"/>
              <p:cNvSpPr/>
              <p:nvPr/>
            </p:nvSpPr>
            <p:spPr>
              <a:xfrm>
                <a:off x="7119114" y="3078179"/>
                <a:ext cx="1459759" cy="361189"/>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i="0">
                              <a:latin typeface="Cambria Math" panose="02040503050406030204" pitchFamily="18" charset="0"/>
                            </a:rPr>
                            <m:t>C</m:t>
                          </m:r>
                        </m:e>
                        <m:sub>
                          <m:r>
                            <m:rPr>
                              <m:sty m:val="p"/>
                            </m:rPr>
                            <a:rPr lang="tr-TR" sz="1600" b="0" i="0" smtClean="0">
                              <a:latin typeface="Cambria Math" panose="02040503050406030204" pitchFamily="18" charset="0"/>
                            </a:rPr>
                            <m:t>y</m:t>
                          </m:r>
                        </m:sub>
                      </m:sSub>
                      <m:r>
                        <a:rPr lang="tr-TR" sz="1600" b="0" i="0" smtClean="0">
                          <a:latin typeface="Cambria Math" panose="02040503050406030204" pitchFamily="18" charset="0"/>
                        </a:rPr>
                        <m:t>=738.12</m:t>
                      </m:r>
                      <m:r>
                        <m:rPr>
                          <m:sty m:val="p"/>
                        </m:rPr>
                        <a:rPr lang="tr-TR" sz="1600" b="0" i="0" smtClean="0">
                          <a:latin typeface="Cambria Math" panose="02040503050406030204" pitchFamily="18" charset="0"/>
                        </a:rPr>
                        <m:t>N</m:t>
                      </m:r>
                    </m:oMath>
                  </m:oMathPara>
                </a14:m>
                <a:endParaRPr lang="tr-TR" sz="1600" dirty="0"/>
              </a:p>
            </p:txBody>
          </p:sp>
        </mc:Choice>
        <mc:Fallback xmlns="">
          <p:sp>
            <p:nvSpPr>
              <p:cNvPr id="34" name="Dikdörtgen 33"/>
              <p:cNvSpPr>
                <a:spLocks noRot="1" noChangeAspect="1" noMove="1" noResize="1" noEditPoints="1" noAdjustHandles="1" noChangeArrowheads="1" noChangeShapeType="1" noTextEdit="1"/>
              </p:cNvSpPr>
              <p:nvPr/>
            </p:nvSpPr>
            <p:spPr>
              <a:xfrm>
                <a:off x="7119114" y="3078179"/>
                <a:ext cx="1459759" cy="361189"/>
              </a:xfrm>
              <a:prstGeom prst="rect">
                <a:avLst/>
              </a:prstGeom>
              <a:blipFill>
                <a:blip r:embed="rId13"/>
                <a:stretch>
                  <a:fillRect b="-169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5" name="Dikdörtgen 34"/>
              <p:cNvSpPr/>
              <p:nvPr/>
            </p:nvSpPr>
            <p:spPr>
              <a:xfrm>
                <a:off x="3673846" y="3634116"/>
                <a:ext cx="1523366" cy="338554"/>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tr-TR" sz="1600" i="0" smtClean="0">
                          <a:latin typeface="Cambria Math" panose="02040503050406030204" pitchFamily="18" charset="0"/>
                        </a:rPr>
                        <m:t>C</m:t>
                      </m:r>
                      <m:r>
                        <a:rPr lang="tr-TR" sz="1600" b="0" i="0" smtClean="0">
                          <a:latin typeface="Cambria Math" panose="02040503050406030204" pitchFamily="18" charset="0"/>
                        </a:rPr>
                        <m:t>=1088.50 </m:t>
                      </m:r>
                      <m:r>
                        <m:rPr>
                          <m:sty m:val="p"/>
                        </m:rPr>
                        <a:rPr lang="tr-TR" sz="1600" b="0" i="0" smtClean="0">
                          <a:latin typeface="Cambria Math" panose="02040503050406030204" pitchFamily="18" charset="0"/>
                        </a:rPr>
                        <m:t>N</m:t>
                      </m:r>
                    </m:oMath>
                  </m:oMathPara>
                </a14:m>
                <a:endParaRPr lang="tr-TR" sz="1600" dirty="0"/>
              </a:p>
            </p:txBody>
          </p:sp>
        </mc:Choice>
        <mc:Fallback xmlns="">
          <p:sp>
            <p:nvSpPr>
              <p:cNvPr id="35" name="Dikdörtgen 34"/>
              <p:cNvSpPr>
                <a:spLocks noRot="1" noChangeAspect="1" noMove="1" noResize="1" noEditPoints="1" noAdjustHandles="1" noChangeArrowheads="1" noChangeShapeType="1" noTextEdit="1"/>
              </p:cNvSpPr>
              <p:nvPr/>
            </p:nvSpPr>
            <p:spPr>
              <a:xfrm>
                <a:off x="3673846" y="3634116"/>
                <a:ext cx="1523366" cy="338554"/>
              </a:xfrm>
              <a:prstGeom prst="rect">
                <a:avLst/>
              </a:prstGeom>
              <a:blipFill>
                <a:blip r:embed="rId1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4" name="Metin kutusu 13"/>
              <p:cNvSpPr txBox="1"/>
              <p:nvPr/>
            </p:nvSpPr>
            <p:spPr>
              <a:xfrm>
                <a:off x="4294312" y="4885756"/>
                <a:ext cx="1061508"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tr-TR" b="0" i="0" smtClean="0">
                          <a:latin typeface="Cambria Math" panose="02040503050406030204" pitchFamily="18" charset="0"/>
                        </a:rPr>
                        <m:t>sin</m:t>
                      </m:r>
                      <m:r>
                        <m:rPr>
                          <m:sty m:val="p"/>
                        </m:rPr>
                        <a:rPr lang="tr-TR" b="0" i="0" smtClean="0">
                          <a:latin typeface="Cambria Math" panose="02040503050406030204" pitchFamily="18" charset="0"/>
                          <a:ea typeface="Cambria Math" panose="02040503050406030204" pitchFamily="18" charset="0"/>
                        </a:rPr>
                        <m:t>θ</m:t>
                      </m:r>
                      <m:r>
                        <a:rPr lang="tr-TR" b="0" i="0" smtClean="0">
                          <a:latin typeface="Cambria Math" panose="02040503050406030204" pitchFamily="18" charset="0"/>
                          <a:ea typeface="Cambria Math" panose="02040503050406030204" pitchFamily="18" charset="0"/>
                        </a:rPr>
                        <m:t>=</m:t>
                      </m:r>
                      <m:f>
                        <m:fPr>
                          <m:ctrlPr>
                            <a:rPr lang="tr-TR" b="0" i="1" smtClean="0">
                              <a:latin typeface="Cambria Math" panose="02040503050406030204" pitchFamily="18" charset="0"/>
                              <a:ea typeface="Cambria Math" panose="02040503050406030204" pitchFamily="18" charset="0"/>
                            </a:rPr>
                          </m:ctrlPr>
                        </m:fPr>
                        <m:num>
                          <m:r>
                            <a:rPr lang="tr-TR" b="0" i="0" smtClean="0">
                              <a:latin typeface="Cambria Math" panose="02040503050406030204" pitchFamily="18" charset="0"/>
                              <a:ea typeface="Cambria Math" panose="02040503050406030204" pitchFamily="18" charset="0"/>
                            </a:rPr>
                            <m:t>40</m:t>
                          </m:r>
                        </m:num>
                        <m:den>
                          <m:r>
                            <a:rPr lang="tr-TR" b="0" i="0" smtClean="0">
                              <a:latin typeface="Cambria Math" panose="02040503050406030204" pitchFamily="18" charset="0"/>
                              <a:ea typeface="Cambria Math" panose="02040503050406030204" pitchFamily="18" charset="0"/>
                            </a:rPr>
                            <m:t>80</m:t>
                          </m:r>
                        </m:den>
                      </m:f>
                    </m:oMath>
                  </m:oMathPara>
                </a14:m>
                <a:endParaRPr lang="tr-TR" dirty="0"/>
              </a:p>
            </p:txBody>
          </p:sp>
        </mc:Choice>
        <mc:Fallback xmlns="">
          <p:sp>
            <p:nvSpPr>
              <p:cNvPr id="14" name="Metin kutusu 13"/>
              <p:cNvSpPr txBox="1">
                <a:spLocks noRot="1" noChangeAspect="1" noMove="1" noResize="1" noEditPoints="1" noAdjustHandles="1" noChangeArrowheads="1" noChangeShapeType="1" noTextEdit="1"/>
              </p:cNvSpPr>
              <p:nvPr/>
            </p:nvSpPr>
            <p:spPr>
              <a:xfrm>
                <a:off x="4294312" y="4885756"/>
                <a:ext cx="1061508" cy="518604"/>
              </a:xfrm>
              <a:prstGeom prst="rect">
                <a:avLst/>
              </a:prstGeom>
              <a:blipFill>
                <a:blip r:embed="rId1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Dikdörtgen 14"/>
              <p:cNvSpPr/>
              <p:nvPr/>
            </p:nvSpPr>
            <p:spPr>
              <a:xfrm>
                <a:off x="5697233" y="4960392"/>
                <a:ext cx="101502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tr-TR" smtClean="0">
                          <a:latin typeface="Cambria Math" panose="02040503050406030204" pitchFamily="18" charset="0"/>
                          <a:ea typeface="Cambria Math" panose="02040503050406030204" pitchFamily="18" charset="0"/>
                        </a:rPr>
                        <m:t>θ</m:t>
                      </m:r>
                      <m:r>
                        <a:rPr lang="tr-TR" b="0" i="0" smtClean="0">
                          <a:latin typeface="Cambria Math" panose="02040503050406030204" pitchFamily="18" charset="0"/>
                          <a:ea typeface="Cambria Math" panose="02040503050406030204" pitchFamily="18" charset="0"/>
                        </a:rPr>
                        <m:t>=30</m:t>
                      </m:r>
                      <m:r>
                        <a:rPr lang="tr-TR" b="0" i="1" smtClean="0">
                          <a:latin typeface="Cambria Math" panose="02040503050406030204" pitchFamily="18" charset="0"/>
                          <a:ea typeface="Cambria Math" panose="02040503050406030204" pitchFamily="18" charset="0"/>
                          <a:sym typeface="Symbol" panose="05050102010706020507" pitchFamily="18" charset="2"/>
                        </a:rPr>
                        <m:t></m:t>
                      </m:r>
                    </m:oMath>
                  </m:oMathPara>
                </a14:m>
                <a:endParaRPr lang="tr-TR" dirty="0"/>
              </a:p>
            </p:txBody>
          </p:sp>
        </mc:Choice>
        <mc:Fallback xmlns="">
          <p:sp>
            <p:nvSpPr>
              <p:cNvPr id="15" name="Dikdörtgen 14"/>
              <p:cNvSpPr>
                <a:spLocks noRot="1" noChangeAspect="1" noMove="1" noResize="1" noEditPoints="1" noAdjustHandles="1" noChangeArrowheads="1" noChangeShapeType="1" noTextEdit="1"/>
              </p:cNvSpPr>
              <p:nvPr/>
            </p:nvSpPr>
            <p:spPr>
              <a:xfrm>
                <a:off x="5697233" y="4960392"/>
                <a:ext cx="1015021" cy="369332"/>
              </a:xfrm>
              <a:prstGeom prst="rect">
                <a:avLst/>
              </a:prstGeom>
              <a:blipFill>
                <a:blip r:embed="rId1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9" name="Dikdörtgen 38"/>
              <p:cNvSpPr/>
              <p:nvPr/>
            </p:nvSpPr>
            <p:spPr>
              <a:xfrm>
                <a:off x="6925634" y="4774732"/>
                <a:ext cx="1482009" cy="7406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tr-TR" b="0" i="0" smtClean="0">
                          <a:latin typeface="Cambria Math" panose="02040503050406030204" pitchFamily="18" charset="0"/>
                          <a:ea typeface="Cambria Math" panose="02040503050406030204" pitchFamily="18" charset="0"/>
                        </a:rPr>
                        <m:t>tan</m:t>
                      </m:r>
                      <m:r>
                        <m:rPr>
                          <m:sty m:val="p"/>
                        </m:rPr>
                        <a:rPr lang="tr-TR" smtClean="0">
                          <a:latin typeface="Cambria Math" panose="02040503050406030204" pitchFamily="18" charset="0"/>
                          <a:ea typeface="Cambria Math" panose="02040503050406030204" pitchFamily="18" charset="0"/>
                        </a:rPr>
                        <m:t>θ</m:t>
                      </m:r>
                      <m:r>
                        <a:rPr lang="tr-TR" b="0" i="0" smtClean="0">
                          <a:latin typeface="Cambria Math" panose="02040503050406030204" pitchFamily="18" charset="0"/>
                          <a:ea typeface="Cambria Math" panose="02040503050406030204" pitchFamily="18" charset="0"/>
                        </a:rPr>
                        <m:t>=</m:t>
                      </m:r>
                      <m:f>
                        <m:fPr>
                          <m:ctrlPr>
                            <a:rPr lang="tr-TR" b="0" i="1" smtClean="0">
                              <a:latin typeface="Cambria Math" panose="02040503050406030204" pitchFamily="18" charset="0"/>
                              <a:ea typeface="Cambria Math" panose="02040503050406030204" pitchFamily="18" charset="0"/>
                            </a:rPr>
                          </m:ctrlPr>
                        </m:fPr>
                        <m:num>
                          <m:sSub>
                            <m:sSubPr>
                              <m:ctrlPr>
                                <a:rPr lang="tr-TR" i="1">
                                  <a:latin typeface="Cambria Math" panose="02040503050406030204" pitchFamily="18" charset="0"/>
                                </a:rPr>
                              </m:ctrlPr>
                            </m:sSubPr>
                            <m:e>
                              <m:r>
                                <m:rPr>
                                  <m:sty m:val="p"/>
                                </m:rPr>
                                <a:rPr lang="tr-TR">
                                  <a:latin typeface="Cambria Math" panose="02040503050406030204" pitchFamily="18" charset="0"/>
                                </a:rPr>
                                <m:t>F</m:t>
                              </m:r>
                            </m:e>
                            <m:sub>
                              <m:sSub>
                                <m:sSubPr>
                                  <m:ctrlPr>
                                    <a:rPr lang="tr-TR" i="1">
                                      <a:latin typeface="Cambria Math" panose="02040503050406030204" pitchFamily="18" charset="0"/>
                                    </a:rPr>
                                  </m:ctrlPr>
                                </m:sSubPr>
                                <m:e>
                                  <m:r>
                                    <m:rPr>
                                      <m:sty m:val="p"/>
                                    </m:rPr>
                                    <a:rPr lang="tr-TR">
                                      <a:latin typeface="Cambria Math" panose="02040503050406030204" pitchFamily="18" charset="0"/>
                                    </a:rPr>
                                    <m:t>DE</m:t>
                                  </m:r>
                                </m:e>
                                <m:sub>
                                  <m:r>
                                    <m:rPr>
                                      <m:sty m:val="p"/>
                                    </m:rPr>
                                    <a:rPr lang="tr-TR">
                                      <a:latin typeface="Cambria Math" panose="02040503050406030204" pitchFamily="18" charset="0"/>
                                    </a:rPr>
                                    <m:t>y</m:t>
                                  </m:r>
                                </m:sub>
                              </m:sSub>
                            </m:sub>
                          </m:sSub>
                        </m:num>
                        <m:den>
                          <m:sSub>
                            <m:sSubPr>
                              <m:ctrlPr>
                                <a:rPr lang="tr-TR" i="1">
                                  <a:latin typeface="Cambria Math" panose="02040503050406030204" pitchFamily="18" charset="0"/>
                                </a:rPr>
                              </m:ctrlPr>
                            </m:sSubPr>
                            <m:e>
                              <m:r>
                                <m:rPr>
                                  <m:sty m:val="p"/>
                                </m:rPr>
                                <a:rPr lang="tr-TR">
                                  <a:latin typeface="Cambria Math" panose="02040503050406030204" pitchFamily="18" charset="0"/>
                                </a:rPr>
                                <m:t>F</m:t>
                              </m:r>
                            </m:e>
                            <m:sub>
                              <m:sSub>
                                <m:sSubPr>
                                  <m:ctrlPr>
                                    <a:rPr lang="tr-TR" i="1">
                                      <a:latin typeface="Cambria Math" panose="02040503050406030204" pitchFamily="18" charset="0"/>
                                    </a:rPr>
                                  </m:ctrlPr>
                                </m:sSubPr>
                                <m:e>
                                  <m:r>
                                    <m:rPr>
                                      <m:sty m:val="p"/>
                                    </m:rPr>
                                    <a:rPr lang="tr-TR">
                                      <a:latin typeface="Cambria Math" panose="02040503050406030204" pitchFamily="18" charset="0"/>
                                    </a:rPr>
                                    <m:t>DE</m:t>
                                  </m:r>
                                </m:e>
                                <m:sub>
                                  <m:r>
                                    <m:rPr>
                                      <m:sty m:val="p"/>
                                    </m:rPr>
                                    <a:rPr lang="tr-TR" b="0" i="0" smtClean="0">
                                      <a:latin typeface="Cambria Math" panose="02040503050406030204" pitchFamily="18" charset="0"/>
                                    </a:rPr>
                                    <m:t>x</m:t>
                                  </m:r>
                                </m:sub>
                              </m:sSub>
                            </m:sub>
                          </m:sSub>
                        </m:den>
                      </m:f>
                    </m:oMath>
                  </m:oMathPara>
                </a14:m>
                <a:endParaRPr lang="tr-TR" dirty="0"/>
              </a:p>
            </p:txBody>
          </p:sp>
        </mc:Choice>
        <mc:Fallback xmlns="">
          <p:sp>
            <p:nvSpPr>
              <p:cNvPr id="39" name="Dikdörtgen 38"/>
              <p:cNvSpPr>
                <a:spLocks noRot="1" noChangeAspect="1" noMove="1" noResize="1" noEditPoints="1" noAdjustHandles="1" noChangeArrowheads="1" noChangeShapeType="1" noTextEdit="1"/>
              </p:cNvSpPr>
              <p:nvPr/>
            </p:nvSpPr>
            <p:spPr>
              <a:xfrm>
                <a:off x="6925634" y="4774732"/>
                <a:ext cx="1482009" cy="740652"/>
              </a:xfrm>
              <a:prstGeom prst="rect">
                <a:avLst/>
              </a:prstGeom>
              <a:blipFill>
                <a:blip r:embed="rId17"/>
                <a:stretch>
                  <a:fillRect/>
                </a:stretch>
              </a:blipFill>
            </p:spPr>
            <p:txBody>
              <a:bodyPr/>
              <a:lstStyle/>
              <a:p>
                <a:r>
                  <a:rPr lang="tr-TR">
                    <a:noFill/>
                  </a:rPr>
                  <a:t> </a:t>
                </a:r>
              </a:p>
            </p:txBody>
          </p:sp>
        </mc:Fallback>
      </mc:AlternateContent>
      <p:pic>
        <p:nvPicPr>
          <p:cNvPr id="16" name="Resim 15"/>
          <p:cNvPicPr>
            <a:picLocks noChangeAspect="1"/>
          </p:cNvPicPr>
          <p:nvPr/>
        </p:nvPicPr>
        <p:blipFill>
          <a:blip r:embed="rId18"/>
          <a:stretch>
            <a:fillRect/>
          </a:stretch>
        </p:blipFill>
        <p:spPr>
          <a:xfrm>
            <a:off x="395536" y="4339382"/>
            <a:ext cx="3149335" cy="1855594"/>
          </a:xfrm>
          <a:prstGeom prst="rect">
            <a:avLst/>
          </a:prstGeom>
        </p:spPr>
      </p:pic>
      <p:sp>
        <p:nvSpPr>
          <p:cNvPr id="41" name="Text Box 4"/>
          <p:cNvSpPr txBox="1">
            <a:spLocks noChangeArrowheads="1"/>
          </p:cNvSpPr>
          <p:nvPr/>
        </p:nvSpPr>
        <p:spPr bwMode="auto">
          <a:xfrm>
            <a:off x="175284" y="4026796"/>
            <a:ext cx="2620251"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b="1" i="1" u="sng" dirty="0">
                <a:solidFill>
                  <a:schemeClr val="accent2"/>
                </a:solidFill>
                <a:latin typeface="Times New Roman" pitchFamily="18" charset="0"/>
              </a:rPr>
              <a:t>DE Elemanının SCD</a:t>
            </a:r>
            <a:endParaRPr lang="tr-TR" dirty="0">
              <a:solidFill>
                <a:schemeClr val="accent2"/>
              </a:solidFill>
            </a:endParaRPr>
          </a:p>
        </p:txBody>
      </p:sp>
    </p:spTree>
    <p:extLst>
      <p:ext uri="{BB962C8B-B14F-4D97-AF65-F5344CB8AC3E}">
        <p14:creationId xmlns:p14="http://schemas.microsoft.com/office/powerpoint/2010/main" val="3763948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wipe(down)">
                                      <p:cBhvr>
                                        <p:cTn id="7" dur="500"/>
                                        <p:tgtEl>
                                          <p:spTgt spid="2150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fade">
                                      <p:cBhvr>
                                        <p:cTn id="12" dur="500"/>
                                        <p:tgtEl>
                                          <p:spTgt spid="21508"/>
                                        </p:tgtEl>
                                      </p:cBhvr>
                                    </p:animEffect>
                                    <p:anim calcmode="lin" valueType="num">
                                      <p:cBhvr>
                                        <p:cTn id="13" dur="500" fill="hold"/>
                                        <p:tgtEl>
                                          <p:spTgt spid="21508"/>
                                        </p:tgtEl>
                                        <p:attrNameLst>
                                          <p:attrName>ppt_x</p:attrName>
                                        </p:attrNameLst>
                                      </p:cBhvr>
                                      <p:tavLst>
                                        <p:tav tm="0">
                                          <p:val>
                                            <p:strVal val="#ppt_x"/>
                                          </p:val>
                                        </p:tav>
                                        <p:tav tm="100000">
                                          <p:val>
                                            <p:strVal val="#ppt_x"/>
                                          </p:val>
                                        </p:tav>
                                      </p:tavLst>
                                    </p:anim>
                                    <p:anim calcmode="lin" valueType="num">
                                      <p:cBhvr>
                                        <p:cTn id="14" dur="500" fill="hold"/>
                                        <p:tgtEl>
                                          <p:spTgt spid="2150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1509"/>
                                        </p:tgtEl>
                                        <p:attrNameLst>
                                          <p:attrName>style.visibility</p:attrName>
                                        </p:attrNameLst>
                                      </p:cBhvr>
                                      <p:to>
                                        <p:strVal val="visible"/>
                                      </p:to>
                                    </p:set>
                                    <p:animEffect transition="in" filter="wipe(down)">
                                      <p:cBhvr>
                                        <p:cTn id="24" dur="500"/>
                                        <p:tgtEl>
                                          <p:spTgt spid="2150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anim calcmode="lin" valueType="num">
                                      <p:cBhvr>
                                        <p:cTn id="37" dur="500" fill="hold"/>
                                        <p:tgtEl>
                                          <p:spTgt spid="8"/>
                                        </p:tgtEl>
                                        <p:attrNameLst>
                                          <p:attrName>ppt_x</p:attrName>
                                        </p:attrNameLst>
                                      </p:cBhvr>
                                      <p:tavLst>
                                        <p:tav tm="0">
                                          <p:val>
                                            <p:strVal val="#ppt_x"/>
                                          </p:val>
                                        </p:tav>
                                        <p:tav tm="100000">
                                          <p:val>
                                            <p:strVal val="#ppt_x"/>
                                          </p:val>
                                        </p:tav>
                                      </p:tavLst>
                                    </p:anim>
                                    <p:anim calcmode="lin" valueType="num">
                                      <p:cBhvr>
                                        <p:cTn id="3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anim calcmode="lin" valueType="num">
                                      <p:cBhvr>
                                        <p:cTn id="44" dur="500" fill="hold"/>
                                        <p:tgtEl>
                                          <p:spTgt spid="9"/>
                                        </p:tgtEl>
                                        <p:attrNameLst>
                                          <p:attrName>ppt_x</p:attrName>
                                        </p:attrNameLst>
                                      </p:cBhvr>
                                      <p:tavLst>
                                        <p:tav tm="0">
                                          <p:val>
                                            <p:strVal val="#ppt_x"/>
                                          </p:val>
                                        </p:tav>
                                        <p:tav tm="100000">
                                          <p:val>
                                            <p:strVal val="#ppt_x"/>
                                          </p:val>
                                        </p:tav>
                                      </p:tavLst>
                                    </p:anim>
                                    <p:anim calcmode="lin" valueType="num">
                                      <p:cBhvr>
                                        <p:cTn id="4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anim calcmode="lin" valueType="num">
                                      <p:cBhvr>
                                        <p:cTn id="51" dur="500" fill="hold"/>
                                        <p:tgtEl>
                                          <p:spTgt spid="10"/>
                                        </p:tgtEl>
                                        <p:attrNameLst>
                                          <p:attrName>ppt_x</p:attrName>
                                        </p:attrNameLst>
                                      </p:cBhvr>
                                      <p:tavLst>
                                        <p:tav tm="0">
                                          <p:val>
                                            <p:strVal val="#ppt_x"/>
                                          </p:val>
                                        </p:tav>
                                        <p:tav tm="100000">
                                          <p:val>
                                            <p:strVal val="#ppt_x"/>
                                          </p:val>
                                        </p:tav>
                                      </p:tavLst>
                                    </p:anim>
                                    <p:anim calcmode="lin" valueType="num">
                                      <p:cBhvr>
                                        <p:cTn id="5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anim calcmode="lin" valueType="num">
                                      <p:cBhvr>
                                        <p:cTn id="58" dur="500" fill="hold"/>
                                        <p:tgtEl>
                                          <p:spTgt spid="11"/>
                                        </p:tgtEl>
                                        <p:attrNameLst>
                                          <p:attrName>ppt_x</p:attrName>
                                        </p:attrNameLst>
                                      </p:cBhvr>
                                      <p:tavLst>
                                        <p:tav tm="0">
                                          <p:val>
                                            <p:strVal val="#ppt_x"/>
                                          </p:val>
                                        </p:tav>
                                        <p:tav tm="100000">
                                          <p:val>
                                            <p:strVal val="#ppt_x"/>
                                          </p:val>
                                        </p:tav>
                                      </p:tavLst>
                                    </p:anim>
                                    <p:anim calcmode="lin" valueType="num">
                                      <p:cBhvr>
                                        <p:cTn id="5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anim calcmode="lin" valueType="num">
                                      <p:cBhvr>
                                        <p:cTn id="65" dur="500" fill="hold"/>
                                        <p:tgtEl>
                                          <p:spTgt spid="29"/>
                                        </p:tgtEl>
                                        <p:attrNameLst>
                                          <p:attrName>ppt_x</p:attrName>
                                        </p:attrNameLst>
                                      </p:cBhvr>
                                      <p:tavLst>
                                        <p:tav tm="0">
                                          <p:val>
                                            <p:strVal val="#ppt_x"/>
                                          </p:val>
                                        </p:tav>
                                        <p:tav tm="100000">
                                          <p:val>
                                            <p:strVal val="#ppt_x"/>
                                          </p:val>
                                        </p:tav>
                                      </p:tavLst>
                                    </p:anim>
                                    <p:anim calcmode="lin" valueType="num">
                                      <p:cBhvr>
                                        <p:cTn id="66"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anim calcmode="lin" valueType="num">
                                      <p:cBhvr>
                                        <p:cTn id="72" dur="500" fill="hold"/>
                                        <p:tgtEl>
                                          <p:spTgt spid="30"/>
                                        </p:tgtEl>
                                        <p:attrNameLst>
                                          <p:attrName>ppt_x</p:attrName>
                                        </p:attrNameLst>
                                      </p:cBhvr>
                                      <p:tavLst>
                                        <p:tav tm="0">
                                          <p:val>
                                            <p:strVal val="#ppt_x"/>
                                          </p:val>
                                        </p:tav>
                                        <p:tav tm="100000">
                                          <p:val>
                                            <p:strVal val="#ppt_x"/>
                                          </p:val>
                                        </p:tav>
                                      </p:tavLst>
                                    </p:anim>
                                    <p:anim calcmode="lin" valueType="num">
                                      <p:cBhvr>
                                        <p:cTn id="7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anim calcmode="lin" valueType="num">
                                      <p:cBhvr>
                                        <p:cTn id="79" dur="500" fill="hold"/>
                                        <p:tgtEl>
                                          <p:spTgt spid="12"/>
                                        </p:tgtEl>
                                        <p:attrNameLst>
                                          <p:attrName>ppt_x</p:attrName>
                                        </p:attrNameLst>
                                      </p:cBhvr>
                                      <p:tavLst>
                                        <p:tav tm="0">
                                          <p:val>
                                            <p:strVal val="#ppt_x"/>
                                          </p:val>
                                        </p:tav>
                                        <p:tav tm="100000">
                                          <p:val>
                                            <p:strVal val="#ppt_x"/>
                                          </p:val>
                                        </p:tav>
                                      </p:tavLst>
                                    </p:anim>
                                    <p:anim calcmode="lin" valueType="num">
                                      <p:cBhvr>
                                        <p:cTn id="8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anim calcmode="lin" valueType="num">
                                      <p:cBhvr>
                                        <p:cTn id="86" dur="500" fill="hold"/>
                                        <p:tgtEl>
                                          <p:spTgt spid="32"/>
                                        </p:tgtEl>
                                        <p:attrNameLst>
                                          <p:attrName>ppt_x</p:attrName>
                                        </p:attrNameLst>
                                      </p:cBhvr>
                                      <p:tavLst>
                                        <p:tav tm="0">
                                          <p:val>
                                            <p:strVal val="#ppt_x"/>
                                          </p:val>
                                        </p:tav>
                                        <p:tav tm="100000">
                                          <p:val>
                                            <p:strVal val="#ppt_x"/>
                                          </p:val>
                                        </p:tav>
                                      </p:tavLst>
                                    </p:anim>
                                    <p:anim calcmode="lin" valueType="num">
                                      <p:cBhvr>
                                        <p:cTn id="87"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500"/>
                                        <p:tgtEl>
                                          <p:spTgt spid="33"/>
                                        </p:tgtEl>
                                      </p:cBhvr>
                                    </p:animEffect>
                                    <p:anim calcmode="lin" valueType="num">
                                      <p:cBhvr>
                                        <p:cTn id="93" dur="500" fill="hold"/>
                                        <p:tgtEl>
                                          <p:spTgt spid="33"/>
                                        </p:tgtEl>
                                        <p:attrNameLst>
                                          <p:attrName>ppt_x</p:attrName>
                                        </p:attrNameLst>
                                      </p:cBhvr>
                                      <p:tavLst>
                                        <p:tav tm="0">
                                          <p:val>
                                            <p:strVal val="#ppt_x"/>
                                          </p:val>
                                        </p:tav>
                                        <p:tav tm="100000">
                                          <p:val>
                                            <p:strVal val="#ppt_x"/>
                                          </p:val>
                                        </p:tav>
                                      </p:tavLst>
                                    </p:anim>
                                    <p:anim calcmode="lin" valueType="num">
                                      <p:cBhvr>
                                        <p:cTn id="94"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anim calcmode="lin" valueType="num">
                                      <p:cBhvr>
                                        <p:cTn id="100" dur="500" fill="hold"/>
                                        <p:tgtEl>
                                          <p:spTgt spid="34"/>
                                        </p:tgtEl>
                                        <p:attrNameLst>
                                          <p:attrName>ppt_x</p:attrName>
                                        </p:attrNameLst>
                                      </p:cBhvr>
                                      <p:tavLst>
                                        <p:tav tm="0">
                                          <p:val>
                                            <p:strVal val="#ppt_x"/>
                                          </p:val>
                                        </p:tav>
                                        <p:tav tm="100000">
                                          <p:val>
                                            <p:strVal val="#ppt_x"/>
                                          </p:val>
                                        </p:tav>
                                      </p:tavLst>
                                    </p:anim>
                                    <p:anim calcmode="lin" valueType="num">
                                      <p:cBhvr>
                                        <p:cTn id="101"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fade">
                                      <p:cBhvr>
                                        <p:cTn id="106" dur="500"/>
                                        <p:tgtEl>
                                          <p:spTgt spid="35"/>
                                        </p:tgtEl>
                                      </p:cBhvr>
                                    </p:animEffect>
                                    <p:anim calcmode="lin" valueType="num">
                                      <p:cBhvr>
                                        <p:cTn id="107" dur="500" fill="hold"/>
                                        <p:tgtEl>
                                          <p:spTgt spid="35"/>
                                        </p:tgtEl>
                                        <p:attrNameLst>
                                          <p:attrName>ppt_x</p:attrName>
                                        </p:attrNameLst>
                                      </p:cBhvr>
                                      <p:tavLst>
                                        <p:tav tm="0">
                                          <p:val>
                                            <p:strVal val="#ppt_x"/>
                                          </p:val>
                                        </p:tav>
                                        <p:tav tm="100000">
                                          <p:val>
                                            <p:strVal val="#ppt_x"/>
                                          </p:val>
                                        </p:tav>
                                      </p:tavLst>
                                    </p:anim>
                                    <p:anim calcmode="lin" valueType="num">
                                      <p:cBhvr>
                                        <p:cTn id="10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500"/>
                                        <p:tgtEl>
                                          <p:spTgt spid="41"/>
                                        </p:tgtEl>
                                      </p:cBhvr>
                                    </p:animEffect>
                                    <p:anim calcmode="lin" valueType="num">
                                      <p:cBhvr>
                                        <p:cTn id="114" dur="500" fill="hold"/>
                                        <p:tgtEl>
                                          <p:spTgt spid="41"/>
                                        </p:tgtEl>
                                        <p:attrNameLst>
                                          <p:attrName>ppt_x</p:attrName>
                                        </p:attrNameLst>
                                      </p:cBhvr>
                                      <p:tavLst>
                                        <p:tav tm="0">
                                          <p:val>
                                            <p:strVal val="#ppt_x"/>
                                          </p:val>
                                        </p:tav>
                                        <p:tav tm="100000">
                                          <p:val>
                                            <p:strVal val="#ppt_x"/>
                                          </p:val>
                                        </p:tav>
                                      </p:tavLst>
                                    </p:anim>
                                    <p:anim calcmode="lin" valueType="num">
                                      <p:cBhvr>
                                        <p:cTn id="115" dur="500" fill="hold"/>
                                        <p:tgtEl>
                                          <p:spTgt spid="41"/>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fade">
                                      <p:cBhvr>
                                        <p:cTn id="118" dur="500"/>
                                        <p:tgtEl>
                                          <p:spTgt spid="16"/>
                                        </p:tgtEl>
                                      </p:cBhvr>
                                    </p:animEffect>
                                    <p:anim calcmode="lin" valueType="num">
                                      <p:cBhvr>
                                        <p:cTn id="119" dur="500" fill="hold"/>
                                        <p:tgtEl>
                                          <p:spTgt spid="16"/>
                                        </p:tgtEl>
                                        <p:attrNameLst>
                                          <p:attrName>ppt_x</p:attrName>
                                        </p:attrNameLst>
                                      </p:cBhvr>
                                      <p:tavLst>
                                        <p:tav tm="0">
                                          <p:val>
                                            <p:strVal val="#ppt_x"/>
                                          </p:val>
                                        </p:tav>
                                        <p:tav tm="100000">
                                          <p:val>
                                            <p:strVal val="#ppt_x"/>
                                          </p:val>
                                        </p:tav>
                                      </p:tavLst>
                                    </p:anim>
                                    <p:anim calcmode="lin" valueType="num">
                                      <p:cBhvr>
                                        <p:cTn id="12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14"/>
                                        </p:tgtEl>
                                        <p:attrNameLst>
                                          <p:attrName>style.visibility</p:attrName>
                                        </p:attrNameLst>
                                      </p:cBhvr>
                                      <p:to>
                                        <p:strVal val="visible"/>
                                      </p:to>
                                    </p:set>
                                    <p:animEffect transition="in" filter="fade">
                                      <p:cBhvr>
                                        <p:cTn id="125" dur="500"/>
                                        <p:tgtEl>
                                          <p:spTgt spid="14"/>
                                        </p:tgtEl>
                                      </p:cBhvr>
                                    </p:animEffect>
                                    <p:anim calcmode="lin" valueType="num">
                                      <p:cBhvr>
                                        <p:cTn id="126" dur="500" fill="hold"/>
                                        <p:tgtEl>
                                          <p:spTgt spid="14"/>
                                        </p:tgtEl>
                                        <p:attrNameLst>
                                          <p:attrName>ppt_x</p:attrName>
                                        </p:attrNameLst>
                                      </p:cBhvr>
                                      <p:tavLst>
                                        <p:tav tm="0">
                                          <p:val>
                                            <p:strVal val="#ppt_x"/>
                                          </p:val>
                                        </p:tav>
                                        <p:tav tm="100000">
                                          <p:val>
                                            <p:strVal val="#ppt_x"/>
                                          </p:val>
                                        </p:tav>
                                      </p:tavLst>
                                    </p:anim>
                                    <p:anim calcmode="lin" valueType="num">
                                      <p:cBhvr>
                                        <p:cTn id="127" dur="500" fill="hold"/>
                                        <p:tgtEl>
                                          <p:spTgt spid="14"/>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15"/>
                                        </p:tgtEl>
                                        <p:attrNameLst>
                                          <p:attrName>style.visibility</p:attrName>
                                        </p:attrNameLst>
                                      </p:cBhvr>
                                      <p:to>
                                        <p:strVal val="visible"/>
                                      </p:to>
                                    </p:set>
                                    <p:animEffect transition="in" filter="fade">
                                      <p:cBhvr>
                                        <p:cTn id="130" dur="500"/>
                                        <p:tgtEl>
                                          <p:spTgt spid="15"/>
                                        </p:tgtEl>
                                      </p:cBhvr>
                                    </p:animEffect>
                                    <p:anim calcmode="lin" valueType="num">
                                      <p:cBhvr>
                                        <p:cTn id="131" dur="500" fill="hold"/>
                                        <p:tgtEl>
                                          <p:spTgt spid="15"/>
                                        </p:tgtEl>
                                        <p:attrNameLst>
                                          <p:attrName>ppt_x</p:attrName>
                                        </p:attrNameLst>
                                      </p:cBhvr>
                                      <p:tavLst>
                                        <p:tav tm="0">
                                          <p:val>
                                            <p:strVal val="#ppt_x"/>
                                          </p:val>
                                        </p:tav>
                                        <p:tav tm="100000">
                                          <p:val>
                                            <p:strVal val="#ppt_x"/>
                                          </p:val>
                                        </p:tav>
                                      </p:tavLst>
                                    </p:anim>
                                    <p:anim calcmode="lin" valueType="num">
                                      <p:cBhvr>
                                        <p:cTn id="132" dur="500" fill="hold"/>
                                        <p:tgtEl>
                                          <p:spTgt spid="1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fade">
                                      <p:cBhvr>
                                        <p:cTn id="135" dur="500"/>
                                        <p:tgtEl>
                                          <p:spTgt spid="39"/>
                                        </p:tgtEl>
                                      </p:cBhvr>
                                    </p:animEffect>
                                    <p:anim calcmode="lin" valueType="num">
                                      <p:cBhvr>
                                        <p:cTn id="136" dur="500" fill="hold"/>
                                        <p:tgtEl>
                                          <p:spTgt spid="39"/>
                                        </p:tgtEl>
                                        <p:attrNameLst>
                                          <p:attrName>ppt_x</p:attrName>
                                        </p:attrNameLst>
                                      </p:cBhvr>
                                      <p:tavLst>
                                        <p:tav tm="0">
                                          <p:val>
                                            <p:strVal val="#ppt_x"/>
                                          </p:val>
                                        </p:tav>
                                        <p:tav tm="100000">
                                          <p:val>
                                            <p:strVal val="#ppt_x"/>
                                          </p:val>
                                        </p:tav>
                                      </p:tavLst>
                                    </p:anim>
                                    <p:anim calcmode="lin" valueType="num">
                                      <p:cBhvr>
                                        <p:cTn id="137"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21508" grpId="0"/>
      <p:bldP spid="21509" grpId="0"/>
      <p:bldP spid="7" grpId="0"/>
      <p:bldP spid="8" grpId="0"/>
      <p:bldP spid="9" grpId="0" animBg="1"/>
      <p:bldP spid="10" grpId="0" animBg="1"/>
      <p:bldP spid="11" grpId="0"/>
      <p:bldP spid="29" grpId="0"/>
      <p:bldP spid="30" grpId="0"/>
      <p:bldP spid="12" grpId="0" animBg="1"/>
      <p:bldP spid="32" grpId="0"/>
      <p:bldP spid="33" grpId="0"/>
      <p:bldP spid="34" grpId="0" animBg="1"/>
      <p:bldP spid="35" grpId="0" animBg="1"/>
      <p:bldP spid="14" grpId="0"/>
      <p:bldP spid="15" grpId="0"/>
      <p:bldP spid="39" grpId="0"/>
      <p:bldP spid="41"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bilgi Yer Tutucusu 4"/>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192</a:t>
            </a:fld>
            <a:endParaRPr lang="tr-TR"/>
          </a:p>
        </p:txBody>
      </p:sp>
      <p:sp>
        <p:nvSpPr>
          <p:cNvPr id="9" name="Metin kutusu 8"/>
          <p:cNvSpPr txBox="1"/>
          <p:nvPr/>
        </p:nvSpPr>
        <p:spPr>
          <a:xfrm>
            <a:off x="0" y="4808"/>
            <a:ext cx="3801989" cy="261610"/>
          </a:xfrm>
          <a:prstGeom prst="rect">
            <a:avLst/>
          </a:prstGeom>
          <a:noFill/>
        </p:spPr>
        <p:txBody>
          <a:bodyPr wrap="square" rtlCol="0">
            <a:spAutoFit/>
          </a:bodyPr>
          <a:lstStyle/>
          <a:p>
            <a:r>
              <a:rPr lang="tr-TR" sz="1100" i="1" dirty="0">
                <a:solidFill>
                  <a:schemeClr val="bg1">
                    <a:lumMod val="65000"/>
                  </a:schemeClr>
                </a:solidFill>
              </a:rPr>
              <a:t>4-  ÇERÇEVELER VE BASİT MAKİNALAR</a:t>
            </a:r>
          </a:p>
        </p:txBody>
      </p:sp>
      <p:pic>
        <p:nvPicPr>
          <p:cNvPr id="2" name="Resim 1"/>
          <p:cNvPicPr>
            <a:picLocks noChangeAspect="1"/>
          </p:cNvPicPr>
          <p:nvPr/>
        </p:nvPicPr>
        <p:blipFill>
          <a:blip r:embed="rId2"/>
          <a:stretch>
            <a:fillRect/>
          </a:stretch>
        </p:blipFill>
        <p:spPr>
          <a:xfrm>
            <a:off x="507667" y="763557"/>
            <a:ext cx="2609850" cy="2181225"/>
          </a:xfrm>
          <a:prstGeom prst="rect">
            <a:avLst/>
          </a:prstGeom>
        </p:spPr>
      </p:pic>
      <p:sp>
        <p:nvSpPr>
          <p:cNvPr id="8" name="Text Box 4"/>
          <p:cNvSpPr txBox="1">
            <a:spLocks noChangeArrowheads="1"/>
          </p:cNvSpPr>
          <p:nvPr/>
        </p:nvSpPr>
        <p:spPr bwMode="auto">
          <a:xfrm>
            <a:off x="323553" y="450808"/>
            <a:ext cx="2620251"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b="1" i="1" u="sng" dirty="0">
                <a:solidFill>
                  <a:schemeClr val="accent2"/>
                </a:solidFill>
                <a:latin typeface="Times New Roman" pitchFamily="18" charset="0"/>
              </a:rPr>
              <a:t>ABC Elemanının SCD</a:t>
            </a:r>
            <a:endParaRPr lang="tr-TR" dirty="0">
              <a:solidFill>
                <a:schemeClr val="accent2"/>
              </a:solidFill>
            </a:endParaRPr>
          </a:p>
        </p:txBody>
      </p:sp>
      <mc:AlternateContent xmlns:mc="http://schemas.openxmlformats.org/markup-compatibility/2006" xmlns:a14="http://schemas.microsoft.com/office/drawing/2010/main">
        <mc:Choice Requires="a14">
          <p:sp>
            <p:nvSpPr>
              <p:cNvPr id="10" name="Dikdörtgen 9"/>
              <p:cNvSpPr/>
              <p:nvPr/>
            </p:nvSpPr>
            <p:spPr>
              <a:xfrm>
                <a:off x="3442905" y="507548"/>
                <a:ext cx="1531188"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M</m:t>
                              </m:r>
                            </m:e>
                            <m:sub>
                              <m:r>
                                <m:rPr>
                                  <m:sty m:val="p"/>
                                </m:rPr>
                                <a:rPr lang="tr-TR" sz="1600" b="0" i="0" smtClean="0">
                                  <a:latin typeface="Cambria Math" panose="02040503050406030204" pitchFamily="18" charset="0"/>
                                </a:rPr>
                                <m:t>A</m:t>
                              </m:r>
                            </m:sub>
                          </m:sSub>
                        </m:e>
                      </m:nary>
                      <m:r>
                        <a:rPr lang="tr-TR" sz="1600" i="0">
                          <a:latin typeface="Cambria Math" panose="02040503050406030204" pitchFamily="18" charset="0"/>
                        </a:rPr>
                        <m:t>=0</m:t>
                      </m:r>
                      <m:r>
                        <a:rPr lang="tr-TR" sz="1600" i="0" smtClean="0">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10" name="Dikdörtgen 9"/>
              <p:cNvSpPr>
                <a:spLocks noRot="1" noChangeAspect="1" noMove="1" noResize="1" noEditPoints="1" noAdjustHandles="1" noChangeArrowheads="1" noChangeShapeType="1" noTextEdit="1"/>
              </p:cNvSpPr>
              <p:nvPr/>
            </p:nvSpPr>
            <p:spPr>
              <a:xfrm>
                <a:off x="3442905" y="507548"/>
                <a:ext cx="1531188" cy="688586"/>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Metin kutusu 10"/>
              <p:cNvSpPr txBox="1"/>
              <p:nvPr/>
            </p:nvSpPr>
            <p:spPr>
              <a:xfrm>
                <a:off x="4917988" y="679197"/>
                <a:ext cx="3047822" cy="2688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i="0">
                              <a:latin typeface="Cambria Math" panose="02040503050406030204" pitchFamily="18" charset="0"/>
                            </a:rPr>
                            <m:t>C</m:t>
                          </m:r>
                        </m:e>
                        <m:sub>
                          <m:r>
                            <m:rPr>
                              <m:sty m:val="p"/>
                            </m:rPr>
                            <a:rPr lang="tr-TR" sz="1600" i="0">
                              <a:latin typeface="Cambria Math" panose="02040503050406030204" pitchFamily="18" charset="0"/>
                            </a:rPr>
                            <m:t>y</m:t>
                          </m:r>
                        </m:sub>
                      </m:sSub>
                      <m:d>
                        <m:dPr>
                          <m:ctrlPr>
                            <a:rPr lang="tr-TR" sz="1600" b="0" i="1" smtClean="0">
                              <a:latin typeface="Cambria Math" panose="02040503050406030204" pitchFamily="18" charset="0"/>
                            </a:rPr>
                          </m:ctrlPr>
                        </m:dPr>
                        <m:e>
                          <m:r>
                            <a:rPr lang="tr-TR" sz="1600" b="0" i="0" smtClean="0">
                              <a:latin typeface="Cambria Math" panose="02040503050406030204" pitchFamily="18" charset="0"/>
                            </a:rPr>
                            <m:t>69.28</m:t>
                          </m:r>
                        </m:e>
                      </m:d>
                      <m:r>
                        <a:rPr lang="tr-TR" sz="1600" b="0" i="0" smtClean="0">
                          <a:latin typeface="Cambria Math" panose="02040503050406030204" pitchFamily="18" charset="0"/>
                        </a:rPr>
                        <m:t>+</m:t>
                      </m:r>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C</m:t>
                          </m:r>
                        </m:e>
                        <m:sub>
                          <m:r>
                            <m:rPr>
                              <m:sty m:val="p"/>
                            </m:rPr>
                            <a:rPr lang="tr-TR" sz="1600" i="0">
                              <a:latin typeface="Cambria Math" panose="02040503050406030204" pitchFamily="18" charset="0"/>
                            </a:rPr>
                            <m:t>x</m:t>
                          </m:r>
                        </m:sub>
                      </m:sSub>
                      <m:d>
                        <m:dPr>
                          <m:ctrlPr>
                            <a:rPr lang="tr-TR" sz="1600" b="0" i="1" smtClean="0">
                              <a:latin typeface="Cambria Math" panose="02040503050406030204" pitchFamily="18" charset="0"/>
                            </a:rPr>
                          </m:ctrlPr>
                        </m:dPr>
                        <m:e>
                          <m:r>
                            <a:rPr lang="tr-TR" sz="1600" b="0" i="0" smtClean="0">
                              <a:latin typeface="Cambria Math" panose="02040503050406030204" pitchFamily="18" charset="0"/>
                            </a:rPr>
                            <m:t>40</m:t>
                          </m:r>
                        </m:e>
                      </m:d>
                      <m:r>
                        <a:rPr lang="tr-TR" sz="1600" b="0" i="0" smtClean="0">
                          <a:latin typeface="Cambria Math" panose="02040503050406030204" pitchFamily="18" charset="0"/>
                        </a:rPr>
                        <m:t>−</m:t>
                      </m:r>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N</m:t>
                          </m:r>
                        </m:e>
                        <m:sub>
                          <m:r>
                            <m:rPr>
                              <m:sty m:val="p"/>
                            </m:rPr>
                            <a:rPr lang="tr-TR" sz="1600" b="0" i="0" smtClean="0">
                              <a:latin typeface="Cambria Math" panose="02040503050406030204" pitchFamily="18" charset="0"/>
                            </a:rPr>
                            <m:t>B</m:t>
                          </m:r>
                        </m:sub>
                      </m:sSub>
                      <m:r>
                        <a:rPr lang="tr-TR" sz="1600" b="0" i="0" smtClean="0">
                          <a:latin typeface="Cambria Math" panose="02040503050406030204" pitchFamily="18" charset="0"/>
                        </a:rPr>
                        <m:t>(40)=0</m:t>
                      </m:r>
                    </m:oMath>
                  </m:oMathPara>
                </a14:m>
                <a:endParaRPr lang="tr-TR" sz="1600" dirty="0"/>
              </a:p>
            </p:txBody>
          </p:sp>
        </mc:Choice>
        <mc:Fallback xmlns="">
          <p:sp>
            <p:nvSpPr>
              <p:cNvPr id="11" name="Metin kutusu 10"/>
              <p:cNvSpPr txBox="1">
                <a:spLocks noRot="1" noChangeAspect="1" noMove="1" noResize="1" noEditPoints="1" noAdjustHandles="1" noChangeArrowheads="1" noChangeShapeType="1" noTextEdit="1"/>
              </p:cNvSpPr>
              <p:nvPr/>
            </p:nvSpPr>
            <p:spPr>
              <a:xfrm>
                <a:off x="4917988" y="679197"/>
                <a:ext cx="3047822" cy="268856"/>
              </a:xfrm>
              <a:prstGeom prst="rect">
                <a:avLst/>
              </a:prstGeom>
              <a:blipFill>
                <a:blip r:embed="rId4"/>
                <a:stretch>
                  <a:fillRect l="-1200" r="-800" b="-2222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Dikdörtgen 11"/>
              <p:cNvSpPr/>
              <p:nvPr/>
            </p:nvSpPr>
            <p:spPr>
              <a:xfrm>
                <a:off x="3574641" y="1113964"/>
                <a:ext cx="1658531" cy="338554"/>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a:latin typeface="Cambria Math" panose="02040503050406030204" pitchFamily="18" charset="0"/>
                            </a:rPr>
                            <m:t>N</m:t>
                          </m:r>
                        </m:e>
                        <m:sub>
                          <m:r>
                            <m:rPr>
                              <m:sty m:val="p"/>
                            </m:rPr>
                            <a:rPr lang="tr-TR" sz="1600">
                              <a:latin typeface="Cambria Math" panose="02040503050406030204" pitchFamily="18" charset="0"/>
                            </a:rPr>
                            <m:t>B</m:t>
                          </m:r>
                        </m:sub>
                      </m:sSub>
                      <m:r>
                        <a:rPr lang="tr-TR" sz="1600" b="0" i="0" smtClean="0">
                          <a:latin typeface="Cambria Math" panose="02040503050406030204" pitchFamily="18" charset="0"/>
                        </a:rPr>
                        <m:t>=2078.42 </m:t>
                      </m:r>
                      <m:r>
                        <m:rPr>
                          <m:sty m:val="p"/>
                        </m:rPr>
                        <a:rPr lang="tr-TR" sz="1600" b="0" i="0" smtClean="0">
                          <a:latin typeface="Cambria Math" panose="02040503050406030204" pitchFamily="18" charset="0"/>
                        </a:rPr>
                        <m:t>N</m:t>
                      </m:r>
                    </m:oMath>
                  </m:oMathPara>
                </a14:m>
                <a:endParaRPr lang="tr-TR" sz="1600" dirty="0"/>
              </a:p>
            </p:txBody>
          </p:sp>
        </mc:Choice>
        <mc:Fallback xmlns="">
          <p:sp>
            <p:nvSpPr>
              <p:cNvPr id="12" name="Dikdörtgen 11"/>
              <p:cNvSpPr>
                <a:spLocks noRot="1" noChangeAspect="1" noMove="1" noResize="1" noEditPoints="1" noAdjustHandles="1" noChangeArrowheads="1" noChangeShapeType="1" noTextEdit="1"/>
              </p:cNvSpPr>
              <p:nvPr/>
            </p:nvSpPr>
            <p:spPr>
              <a:xfrm>
                <a:off x="3574641" y="1113964"/>
                <a:ext cx="1658531" cy="338554"/>
              </a:xfrm>
              <a:prstGeom prst="rect">
                <a:avLst/>
              </a:prstGeom>
              <a:blipFill>
                <a:blip r:embed="rId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Dikdörtgen 14"/>
              <p:cNvSpPr/>
              <p:nvPr/>
            </p:nvSpPr>
            <p:spPr>
              <a:xfrm>
                <a:off x="3442905" y="1458118"/>
                <a:ext cx="1475083"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x</m:t>
                              </m:r>
                            </m:sub>
                          </m:sSub>
                        </m:e>
                      </m:nary>
                      <m:r>
                        <a:rPr lang="tr-TR" sz="1600" i="0">
                          <a:latin typeface="Cambria Math" panose="02040503050406030204" pitchFamily="18" charset="0"/>
                        </a:rPr>
                        <m:t>=0</m:t>
                      </m:r>
                      <m:r>
                        <a:rPr lang="tr-TR" sz="1600" i="0" smtClean="0">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15" name="Dikdörtgen 14"/>
              <p:cNvSpPr>
                <a:spLocks noRot="1" noChangeAspect="1" noMove="1" noResize="1" noEditPoints="1" noAdjustHandles="1" noChangeArrowheads="1" noChangeShapeType="1" noTextEdit="1"/>
              </p:cNvSpPr>
              <p:nvPr/>
            </p:nvSpPr>
            <p:spPr>
              <a:xfrm>
                <a:off x="3442905" y="1458118"/>
                <a:ext cx="1475083" cy="688586"/>
              </a:xfrm>
              <a:prstGeom prst="rect">
                <a:avLst/>
              </a:prstGeom>
              <a:blipFill>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6" name="Metin kutusu 15"/>
              <p:cNvSpPr txBox="1"/>
              <p:nvPr/>
            </p:nvSpPr>
            <p:spPr>
              <a:xfrm>
                <a:off x="4842941" y="1638847"/>
                <a:ext cx="216623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A</m:t>
                          </m:r>
                        </m:e>
                        <m:sub>
                          <m:r>
                            <m:rPr>
                              <m:sty m:val="p"/>
                            </m:rPr>
                            <a:rPr lang="tr-TR" sz="1600" i="0">
                              <a:latin typeface="Cambria Math" panose="02040503050406030204" pitchFamily="18" charset="0"/>
                            </a:rPr>
                            <m:t>x</m:t>
                          </m:r>
                        </m:sub>
                      </m:sSub>
                      <m:r>
                        <a:rPr lang="tr-TR" sz="1600" i="0">
                          <a:latin typeface="Cambria Math" panose="02040503050406030204" pitchFamily="18" charset="0"/>
                        </a:rPr>
                        <m:t>+</m:t>
                      </m:r>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C</m:t>
                          </m:r>
                        </m:e>
                        <m:sub>
                          <m:r>
                            <m:rPr>
                              <m:sty m:val="p"/>
                            </m:rPr>
                            <a:rPr lang="tr-TR" sz="1600" b="0" i="0" smtClean="0">
                              <a:latin typeface="Cambria Math" panose="02040503050406030204" pitchFamily="18" charset="0"/>
                            </a:rPr>
                            <m:t>x</m:t>
                          </m:r>
                        </m:sub>
                      </m:sSub>
                      <m:r>
                        <a:rPr lang="tr-TR" sz="1600" b="0" i="0" smtClean="0">
                          <a:latin typeface="Cambria Math" panose="02040503050406030204" pitchFamily="18" charset="0"/>
                        </a:rPr>
                        <m:t>−</m:t>
                      </m:r>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N</m:t>
                          </m:r>
                        </m:e>
                        <m:sub>
                          <m:r>
                            <m:rPr>
                              <m:sty m:val="p"/>
                            </m:rPr>
                            <a:rPr lang="tr-TR" sz="1600" b="0" i="0" smtClean="0">
                              <a:latin typeface="Cambria Math" panose="02040503050406030204" pitchFamily="18" charset="0"/>
                            </a:rPr>
                            <m:t>B</m:t>
                          </m:r>
                        </m:sub>
                      </m:sSub>
                      <m:r>
                        <m:rPr>
                          <m:sty m:val="p"/>
                        </m:rPr>
                        <a:rPr lang="tr-TR" sz="1600" b="0" i="0" smtClean="0">
                          <a:latin typeface="Cambria Math" panose="02040503050406030204" pitchFamily="18" charset="0"/>
                        </a:rPr>
                        <m:t>sin</m:t>
                      </m:r>
                      <m:r>
                        <a:rPr lang="tr-TR" sz="1600" b="0" i="0" smtClean="0">
                          <a:latin typeface="Cambria Math" panose="02040503050406030204" pitchFamily="18" charset="0"/>
                        </a:rPr>
                        <m:t>30</m:t>
                      </m:r>
                      <m:r>
                        <a:rPr lang="tr-TR" sz="1600" i="1">
                          <a:latin typeface="Cambria Math" panose="02040503050406030204" pitchFamily="18" charset="0"/>
                          <a:sym typeface="Symbol" panose="05050102010706020507" pitchFamily="18" charset="2"/>
                        </a:rPr>
                        <m:t></m:t>
                      </m:r>
                      <m:r>
                        <a:rPr lang="tr-TR" sz="1600" b="0" i="0" smtClean="0">
                          <a:latin typeface="Cambria Math" panose="02040503050406030204" pitchFamily="18" charset="0"/>
                        </a:rPr>
                        <m:t>=0</m:t>
                      </m:r>
                    </m:oMath>
                  </m:oMathPara>
                </a14:m>
                <a:endParaRPr lang="tr-TR" sz="1600" dirty="0"/>
              </a:p>
            </p:txBody>
          </p:sp>
        </mc:Choice>
        <mc:Fallback xmlns="">
          <p:sp>
            <p:nvSpPr>
              <p:cNvPr id="16" name="Metin kutusu 15"/>
              <p:cNvSpPr txBox="1">
                <a:spLocks noRot="1" noChangeAspect="1" noMove="1" noResize="1" noEditPoints="1" noAdjustHandles="1" noChangeArrowheads="1" noChangeShapeType="1" noTextEdit="1"/>
              </p:cNvSpPr>
              <p:nvPr/>
            </p:nvSpPr>
            <p:spPr>
              <a:xfrm>
                <a:off x="4842941" y="1638847"/>
                <a:ext cx="2166234" cy="246221"/>
              </a:xfrm>
              <a:prstGeom prst="rect">
                <a:avLst/>
              </a:prstGeom>
              <a:blipFill>
                <a:blip r:embed="rId7"/>
                <a:stretch>
                  <a:fillRect l="-1685" r="-1404" b="-15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7" name="Dikdörtgen 16"/>
              <p:cNvSpPr/>
              <p:nvPr/>
            </p:nvSpPr>
            <p:spPr>
              <a:xfrm>
                <a:off x="7264399" y="1592680"/>
                <a:ext cx="1516697" cy="338554"/>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A</m:t>
                          </m:r>
                        </m:e>
                        <m:sub>
                          <m:r>
                            <m:rPr>
                              <m:sty m:val="p"/>
                            </m:rPr>
                            <a:rPr lang="tr-TR" sz="1600" i="0">
                              <a:latin typeface="Cambria Math" panose="02040503050406030204" pitchFamily="18" charset="0"/>
                            </a:rPr>
                            <m:t>x</m:t>
                          </m:r>
                        </m:sub>
                      </m:sSub>
                      <m:r>
                        <a:rPr lang="tr-TR" sz="1600" b="0" i="0" smtClean="0">
                          <a:latin typeface="Cambria Math" panose="02040503050406030204" pitchFamily="18" charset="0"/>
                        </a:rPr>
                        <m:t>=239.21 </m:t>
                      </m:r>
                      <m:r>
                        <m:rPr>
                          <m:sty m:val="p"/>
                        </m:rPr>
                        <a:rPr lang="tr-TR" sz="1600" b="0" i="0" smtClean="0">
                          <a:latin typeface="Cambria Math" panose="02040503050406030204" pitchFamily="18" charset="0"/>
                        </a:rPr>
                        <m:t>N</m:t>
                      </m:r>
                    </m:oMath>
                  </m:oMathPara>
                </a14:m>
                <a:endParaRPr lang="tr-TR" sz="1600" dirty="0"/>
              </a:p>
            </p:txBody>
          </p:sp>
        </mc:Choice>
        <mc:Fallback xmlns="">
          <p:sp>
            <p:nvSpPr>
              <p:cNvPr id="17" name="Dikdörtgen 16"/>
              <p:cNvSpPr>
                <a:spLocks noRot="1" noChangeAspect="1" noMove="1" noResize="1" noEditPoints="1" noAdjustHandles="1" noChangeArrowheads="1" noChangeShapeType="1" noTextEdit="1"/>
              </p:cNvSpPr>
              <p:nvPr/>
            </p:nvSpPr>
            <p:spPr>
              <a:xfrm>
                <a:off x="7264399" y="1592680"/>
                <a:ext cx="1516697" cy="338554"/>
              </a:xfrm>
              <a:prstGeom prst="rect">
                <a:avLst/>
              </a:prstGeom>
              <a:blipFill>
                <a:blip r:embed="rId8"/>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8" name="Dikdörtgen 17"/>
              <p:cNvSpPr/>
              <p:nvPr/>
            </p:nvSpPr>
            <p:spPr>
              <a:xfrm>
                <a:off x="3442905" y="2013206"/>
                <a:ext cx="1475083"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y</m:t>
                              </m:r>
                            </m:sub>
                          </m:sSub>
                        </m:e>
                      </m:nary>
                      <m:r>
                        <a:rPr lang="tr-TR" sz="1600" i="0">
                          <a:latin typeface="Cambria Math" panose="02040503050406030204" pitchFamily="18" charset="0"/>
                        </a:rPr>
                        <m:t>=0</m:t>
                      </m:r>
                      <m:r>
                        <a:rPr lang="tr-TR" sz="1600" i="0" smtClean="0">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18" name="Dikdörtgen 17"/>
              <p:cNvSpPr>
                <a:spLocks noRot="1" noChangeAspect="1" noMove="1" noResize="1" noEditPoints="1" noAdjustHandles="1" noChangeArrowheads="1" noChangeShapeType="1" noTextEdit="1"/>
              </p:cNvSpPr>
              <p:nvPr/>
            </p:nvSpPr>
            <p:spPr>
              <a:xfrm>
                <a:off x="3442905" y="2013206"/>
                <a:ext cx="1475083" cy="688586"/>
              </a:xfrm>
              <a:prstGeom prst="rect">
                <a:avLst/>
              </a:prstGeom>
              <a:blipFill>
                <a:blip r:embed="rId9"/>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9" name="Metin kutusu 18"/>
              <p:cNvSpPr txBox="1"/>
              <p:nvPr/>
            </p:nvSpPr>
            <p:spPr>
              <a:xfrm>
                <a:off x="4842941" y="2197867"/>
                <a:ext cx="2366225" cy="2688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m:t>
                          </m:r>
                          <m:r>
                            <a:rPr lang="tr-TR" sz="1600" b="0" i="1" smtClean="0">
                              <a:latin typeface="Cambria Math" panose="02040503050406030204" pitchFamily="18" charset="0"/>
                            </a:rPr>
                            <m:t>𝐴</m:t>
                          </m:r>
                        </m:e>
                        <m:sub>
                          <m:r>
                            <a:rPr lang="tr-TR" sz="1600" b="0" i="1" smtClean="0">
                              <a:latin typeface="Cambria Math" panose="02040503050406030204" pitchFamily="18" charset="0"/>
                            </a:rPr>
                            <m:t>𝑦</m:t>
                          </m:r>
                        </m:sub>
                      </m:sSub>
                      <m:r>
                        <a:rPr lang="tr-TR" sz="1600" b="0" i="0" smtClean="0">
                          <a:latin typeface="Cambria Math" panose="02040503050406030204" pitchFamily="18" charset="0"/>
                        </a:rPr>
                        <m:t>−</m:t>
                      </m:r>
                      <m:sSub>
                        <m:sSubPr>
                          <m:ctrlPr>
                            <a:rPr lang="tr-TR" sz="1600" i="1">
                              <a:latin typeface="Cambria Math" panose="02040503050406030204" pitchFamily="18" charset="0"/>
                            </a:rPr>
                          </m:ctrlPr>
                        </m:sSubPr>
                        <m:e>
                          <m:r>
                            <m:rPr>
                              <m:sty m:val="p"/>
                            </m:rPr>
                            <a:rPr lang="tr-TR" sz="1600">
                              <a:latin typeface="Cambria Math" panose="02040503050406030204" pitchFamily="18" charset="0"/>
                            </a:rPr>
                            <m:t>C</m:t>
                          </m:r>
                        </m:e>
                        <m:sub>
                          <m:r>
                            <m:rPr>
                              <m:sty m:val="p"/>
                            </m:rPr>
                            <a:rPr lang="tr-TR" sz="1600" b="0" i="0" smtClean="0">
                              <a:latin typeface="Cambria Math" panose="02040503050406030204" pitchFamily="18" charset="0"/>
                            </a:rPr>
                            <m:t>y</m:t>
                          </m:r>
                        </m:sub>
                      </m:sSub>
                      <m:r>
                        <a:rPr lang="tr-TR" sz="1600" b="0" i="0" smtClean="0">
                          <a:latin typeface="Cambria Math" panose="02040503050406030204" pitchFamily="18" charset="0"/>
                        </a:rPr>
                        <m:t>+</m:t>
                      </m:r>
                      <m:sSub>
                        <m:sSubPr>
                          <m:ctrlPr>
                            <a:rPr lang="tr-TR" sz="1600" i="1">
                              <a:latin typeface="Cambria Math" panose="02040503050406030204" pitchFamily="18" charset="0"/>
                            </a:rPr>
                          </m:ctrlPr>
                        </m:sSubPr>
                        <m:e>
                          <m:r>
                            <m:rPr>
                              <m:sty m:val="p"/>
                            </m:rPr>
                            <a:rPr lang="tr-TR" sz="1600">
                              <a:latin typeface="Cambria Math" panose="02040503050406030204" pitchFamily="18" charset="0"/>
                            </a:rPr>
                            <m:t>N</m:t>
                          </m:r>
                        </m:e>
                        <m:sub>
                          <m:r>
                            <m:rPr>
                              <m:sty m:val="p"/>
                            </m:rPr>
                            <a:rPr lang="tr-TR" sz="1600">
                              <a:latin typeface="Cambria Math" panose="02040503050406030204" pitchFamily="18" charset="0"/>
                            </a:rPr>
                            <m:t>B</m:t>
                          </m:r>
                        </m:sub>
                      </m:sSub>
                      <m:r>
                        <m:rPr>
                          <m:sty m:val="p"/>
                        </m:rPr>
                        <a:rPr lang="tr-TR" sz="1600" b="0" i="0" smtClean="0">
                          <a:latin typeface="Cambria Math" panose="02040503050406030204" pitchFamily="18" charset="0"/>
                        </a:rPr>
                        <m:t>cos</m:t>
                      </m:r>
                      <m:r>
                        <a:rPr lang="tr-TR" sz="1600">
                          <a:latin typeface="Cambria Math" panose="02040503050406030204" pitchFamily="18" charset="0"/>
                        </a:rPr>
                        <m:t>30</m:t>
                      </m:r>
                      <m:r>
                        <a:rPr lang="tr-TR" sz="1600" i="1" smtClean="0">
                          <a:latin typeface="Cambria Math" panose="02040503050406030204" pitchFamily="18" charset="0"/>
                          <a:sym typeface="Symbol" panose="05050102010706020507" pitchFamily="18" charset="2"/>
                        </a:rPr>
                        <m:t></m:t>
                      </m:r>
                      <m:r>
                        <a:rPr lang="tr-TR" sz="1600" b="0" i="1" smtClean="0">
                          <a:latin typeface="Cambria Math" panose="02040503050406030204" pitchFamily="18" charset="0"/>
                          <a:sym typeface="Symbol" panose="05050102010706020507" pitchFamily="18" charset="2"/>
                        </a:rPr>
                        <m:t>=0</m:t>
                      </m:r>
                    </m:oMath>
                  </m:oMathPara>
                </a14:m>
                <a:endParaRPr lang="tr-TR" sz="1600" dirty="0"/>
              </a:p>
            </p:txBody>
          </p:sp>
        </mc:Choice>
        <mc:Fallback xmlns="">
          <p:sp>
            <p:nvSpPr>
              <p:cNvPr id="19" name="Metin kutusu 18"/>
              <p:cNvSpPr txBox="1">
                <a:spLocks noRot="1" noChangeAspect="1" noMove="1" noResize="1" noEditPoints="1" noAdjustHandles="1" noChangeArrowheads="1" noChangeShapeType="1" noTextEdit="1"/>
              </p:cNvSpPr>
              <p:nvPr/>
            </p:nvSpPr>
            <p:spPr>
              <a:xfrm>
                <a:off x="4842941" y="2197867"/>
                <a:ext cx="2366225" cy="268856"/>
              </a:xfrm>
              <a:prstGeom prst="rect">
                <a:avLst/>
              </a:prstGeom>
              <a:blipFill>
                <a:blip r:embed="rId10"/>
                <a:stretch>
                  <a:fillRect r="-1285" b="-2045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0" name="Dikdörtgen 19"/>
              <p:cNvSpPr/>
              <p:nvPr/>
            </p:nvSpPr>
            <p:spPr>
              <a:xfrm>
                <a:off x="7264399" y="2171210"/>
                <a:ext cx="1635319" cy="361189"/>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A</m:t>
                          </m:r>
                        </m:e>
                        <m:sub>
                          <m:r>
                            <m:rPr>
                              <m:sty m:val="p"/>
                            </m:rPr>
                            <a:rPr lang="tr-TR" sz="1600" b="0" i="0" smtClean="0">
                              <a:latin typeface="Cambria Math" panose="02040503050406030204" pitchFamily="18" charset="0"/>
                            </a:rPr>
                            <m:t>y</m:t>
                          </m:r>
                        </m:sub>
                      </m:sSub>
                      <m:r>
                        <a:rPr lang="tr-TR" sz="1600" b="0" i="0" smtClean="0">
                          <a:latin typeface="Cambria Math" panose="02040503050406030204" pitchFamily="18" charset="0"/>
                        </a:rPr>
                        <m:t>=1061.84 </m:t>
                      </m:r>
                      <m:r>
                        <m:rPr>
                          <m:sty m:val="p"/>
                        </m:rPr>
                        <a:rPr lang="tr-TR" sz="1600" b="0" i="0" smtClean="0">
                          <a:latin typeface="Cambria Math" panose="02040503050406030204" pitchFamily="18" charset="0"/>
                        </a:rPr>
                        <m:t>N</m:t>
                      </m:r>
                    </m:oMath>
                  </m:oMathPara>
                </a14:m>
                <a:endParaRPr lang="tr-TR" sz="1600" dirty="0"/>
              </a:p>
            </p:txBody>
          </p:sp>
        </mc:Choice>
        <mc:Fallback xmlns="">
          <p:sp>
            <p:nvSpPr>
              <p:cNvPr id="20" name="Dikdörtgen 19"/>
              <p:cNvSpPr>
                <a:spLocks noRot="1" noChangeAspect="1" noMove="1" noResize="1" noEditPoints="1" noAdjustHandles="1" noChangeArrowheads="1" noChangeShapeType="1" noTextEdit="1"/>
              </p:cNvSpPr>
              <p:nvPr/>
            </p:nvSpPr>
            <p:spPr>
              <a:xfrm>
                <a:off x="7264399" y="2171210"/>
                <a:ext cx="1635319" cy="361189"/>
              </a:xfrm>
              <a:prstGeom prst="rect">
                <a:avLst/>
              </a:prstGeom>
              <a:blipFill>
                <a:blip r:embed="rId11"/>
                <a:stretch>
                  <a:fillRect b="-339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1" name="Dikdörtgen 20"/>
              <p:cNvSpPr/>
              <p:nvPr/>
            </p:nvSpPr>
            <p:spPr>
              <a:xfrm>
                <a:off x="3563888" y="2708920"/>
                <a:ext cx="1536190" cy="338554"/>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tr-TR" sz="1600" smtClean="0">
                          <a:latin typeface="Cambria Math" panose="02040503050406030204" pitchFamily="18" charset="0"/>
                        </a:rPr>
                        <m:t>A</m:t>
                      </m:r>
                      <m:r>
                        <a:rPr lang="tr-TR" sz="1600" b="0" i="0" smtClean="0">
                          <a:latin typeface="Cambria Math" panose="02040503050406030204" pitchFamily="18" charset="0"/>
                        </a:rPr>
                        <m:t>=1088.45 </m:t>
                      </m:r>
                      <m:r>
                        <m:rPr>
                          <m:sty m:val="p"/>
                        </m:rPr>
                        <a:rPr lang="tr-TR" sz="1600" b="0" i="0" smtClean="0">
                          <a:latin typeface="Cambria Math" panose="02040503050406030204" pitchFamily="18" charset="0"/>
                        </a:rPr>
                        <m:t>N</m:t>
                      </m:r>
                    </m:oMath>
                  </m:oMathPara>
                </a14:m>
                <a:endParaRPr lang="tr-TR" sz="1600" dirty="0"/>
              </a:p>
            </p:txBody>
          </p:sp>
        </mc:Choice>
        <mc:Fallback xmlns="">
          <p:sp>
            <p:nvSpPr>
              <p:cNvPr id="21" name="Dikdörtgen 20"/>
              <p:cNvSpPr>
                <a:spLocks noRot="1" noChangeAspect="1" noMove="1" noResize="1" noEditPoints="1" noAdjustHandles="1" noChangeArrowheads="1" noChangeShapeType="1" noTextEdit="1"/>
              </p:cNvSpPr>
              <p:nvPr/>
            </p:nvSpPr>
            <p:spPr>
              <a:xfrm>
                <a:off x="3563888" y="2708920"/>
                <a:ext cx="1536190" cy="338554"/>
              </a:xfrm>
              <a:prstGeom prst="rect">
                <a:avLst/>
              </a:prstGeom>
              <a:blipFill>
                <a:blip r:embed="rId12"/>
                <a:stretch>
                  <a:fillRect/>
                </a:stretch>
              </a:blipFill>
            </p:spPr>
            <p:txBody>
              <a:bodyPr/>
              <a:lstStyle/>
              <a:p>
                <a:r>
                  <a:rPr lang="tr-TR">
                    <a:noFill/>
                  </a:rPr>
                  <a:t> </a:t>
                </a:r>
              </a:p>
            </p:txBody>
          </p:sp>
        </mc:Fallback>
      </mc:AlternateContent>
      <p:pic>
        <p:nvPicPr>
          <p:cNvPr id="4" name="Resim 3"/>
          <p:cNvPicPr>
            <a:picLocks noChangeAspect="1"/>
          </p:cNvPicPr>
          <p:nvPr/>
        </p:nvPicPr>
        <p:blipFill>
          <a:blip r:embed="rId13"/>
          <a:stretch>
            <a:fillRect/>
          </a:stretch>
        </p:blipFill>
        <p:spPr>
          <a:xfrm>
            <a:off x="193342" y="3822274"/>
            <a:ext cx="3238500" cy="2228850"/>
          </a:xfrm>
          <a:prstGeom prst="rect">
            <a:avLst/>
          </a:prstGeom>
        </p:spPr>
      </p:pic>
      <p:sp>
        <p:nvSpPr>
          <p:cNvPr id="22" name="Text Box 4"/>
          <p:cNvSpPr txBox="1">
            <a:spLocks noChangeArrowheads="1"/>
          </p:cNvSpPr>
          <p:nvPr/>
        </p:nvSpPr>
        <p:spPr bwMode="auto">
          <a:xfrm>
            <a:off x="318953" y="3642092"/>
            <a:ext cx="2620251"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b="1" i="1" u="sng" dirty="0">
                <a:solidFill>
                  <a:schemeClr val="accent2"/>
                </a:solidFill>
                <a:latin typeface="Times New Roman" pitchFamily="18" charset="0"/>
              </a:rPr>
              <a:t>Kasnağın SCD</a:t>
            </a:r>
            <a:endParaRPr lang="tr-TR" dirty="0">
              <a:solidFill>
                <a:schemeClr val="accent2"/>
              </a:solidFill>
            </a:endParaRPr>
          </a:p>
        </p:txBody>
      </p:sp>
      <mc:AlternateContent xmlns:mc="http://schemas.openxmlformats.org/markup-compatibility/2006" xmlns:a14="http://schemas.microsoft.com/office/drawing/2010/main">
        <mc:Choice Requires="a14">
          <p:sp>
            <p:nvSpPr>
              <p:cNvPr id="23" name="Dikdörtgen 22"/>
              <p:cNvSpPr/>
              <p:nvPr/>
            </p:nvSpPr>
            <p:spPr>
              <a:xfrm>
                <a:off x="3592707" y="4712180"/>
                <a:ext cx="1531188"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M</m:t>
                              </m:r>
                            </m:e>
                            <m:sub>
                              <m:r>
                                <m:rPr>
                                  <m:sty m:val="p"/>
                                </m:rPr>
                                <a:rPr lang="tr-TR" sz="1600" b="0" i="0" smtClean="0">
                                  <a:latin typeface="Cambria Math" panose="02040503050406030204" pitchFamily="18" charset="0"/>
                                </a:rPr>
                                <m:t>A</m:t>
                              </m:r>
                            </m:sub>
                          </m:sSub>
                        </m:e>
                      </m:nary>
                      <m:r>
                        <a:rPr lang="tr-TR" sz="1600" i="0">
                          <a:latin typeface="Cambria Math" panose="02040503050406030204" pitchFamily="18" charset="0"/>
                        </a:rPr>
                        <m:t>=0</m:t>
                      </m:r>
                      <m:r>
                        <a:rPr lang="tr-TR" sz="1600" i="0" smtClean="0">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23" name="Dikdörtgen 22"/>
              <p:cNvSpPr>
                <a:spLocks noRot="1" noChangeAspect="1" noMove="1" noResize="1" noEditPoints="1" noAdjustHandles="1" noChangeArrowheads="1" noChangeShapeType="1" noTextEdit="1"/>
              </p:cNvSpPr>
              <p:nvPr/>
            </p:nvSpPr>
            <p:spPr>
              <a:xfrm>
                <a:off x="3592707" y="4712180"/>
                <a:ext cx="1531188" cy="688586"/>
              </a:xfrm>
              <a:prstGeom prst="rect">
                <a:avLst/>
              </a:prstGeom>
              <a:blipFill>
                <a:blip r:embed="rId1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4" name="Dikdörtgen 23"/>
              <p:cNvSpPr/>
              <p:nvPr/>
            </p:nvSpPr>
            <p:spPr>
              <a:xfrm>
                <a:off x="5487518" y="4887196"/>
                <a:ext cx="2043445" cy="338554"/>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P</m:t>
                          </m:r>
                          <m:r>
                            <a:rPr lang="tr-TR" sz="1600" b="0" i="0" smtClean="0">
                              <a:latin typeface="Cambria Math" panose="02040503050406030204" pitchFamily="18" charset="0"/>
                            </a:rPr>
                            <m:t>=</m:t>
                          </m:r>
                          <m:r>
                            <m:rPr>
                              <m:sty m:val="p"/>
                            </m:rPr>
                            <a:rPr lang="tr-TR" sz="1600">
                              <a:latin typeface="Cambria Math" panose="02040503050406030204" pitchFamily="18" charset="0"/>
                            </a:rPr>
                            <m:t>N</m:t>
                          </m:r>
                        </m:e>
                        <m:sub>
                          <m:r>
                            <m:rPr>
                              <m:sty m:val="p"/>
                            </m:rPr>
                            <a:rPr lang="tr-TR" sz="1600">
                              <a:latin typeface="Cambria Math" panose="02040503050406030204" pitchFamily="18" charset="0"/>
                            </a:rPr>
                            <m:t>B</m:t>
                          </m:r>
                        </m:sub>
                      </m:sSub>
                      <m:r>
                        <a:rPr lang="tr-TR" sz="1600" b="0" i="0" smtClean="0">
                          <a:latin typeface="Cambria Math" panose="02040503050406030204" pitchFamily="18" charset="0"/>
                        </a:rPr>
                        <m:t>=2078.42 </m:t>
                      </m:r>
                      <m:r>
                        <m:rPr>
                          <m:sty m:val="p"/>
                        </m:rPr>
                        <a:rPr lang="tr-TR" sz="1600" b="0" i="0" smtClean="0">
                          <a:latin typeface="Cambria Math" panose="02040503050406030204" pitchFamily="18" charset="0"/>
                        </a:rPr>
                        <m:t>N</m:t>
                      </m:r>
                    </m:oMath>
                  </m:oMathPara>
                </a14:m>
                <a:endParaRPr lang="tr-TR" sz="1600" dirty="0"/>
              </a:p>
            </p:txBody>
          </p:sp>
        </mc:Choice>
        <mc:Fallback xmlns="">
          <p:sp>
            <p:nvSpPr>
              <p:cNvPr id="24" name="Dikdörtgen 23"/>
              <p:cNvSpPr>
                <a:spLocks noRot="1" noChangeAspect="1" noMove="1" noResize="1" noEditPoints="1" noAdjustHandles="1" noChangeArrowheads="1" noChangeShapeType="1" noTextEdit="1"/>
              </p:cNvSpPr>
              <p:nvPr/>
            </p:nvSpPr>
            <p:spPr>
              <a:xfrm>
                <a:off x="5487518" y="4887196"/>
                <a:ext cx="2043445" cy="338554"/>
              </a:xfrm>
              <a:prstGeom prst="rect">
                <a:avLst/>
              </a:prstGeom>
              <a:blipFill>
                <a:blip r:embed="rId15"/>
                <a:stretch>
                  <a:fillRect/>
                </a:stretch>
              </a:blipFill>
            </p:spPr>
            <p:txBody>
              <a:bodyPr/>
              <a:lstStyle/>
              <a:p>
                <a:r>
                  <a:rPr lang="tr-TR">
                    <a:noFill/>
                  </a:rPr>
                  <a:t> </a:t>
                </a:r>
              </a:p>
            </p:txBody>
          </p:sp>
        </mc:Fallback>
      </mc:AlternateContent>
    </p:spTree>
    <p:extLst>
      <p:ext uri="{BB962C8B-B14F-4D97-AF65-F5344CB8AC3E}">
        <p14:creationId xmlns:p14="http://schemas.microsoft.com/office/powerpoint/2010/main" val="4060833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anim calcmode="lin" valueType="num">
                                      <p:cBhvr>
                                        <p:cTn id="41" dur="500" fill="hold"/>
                                        <p:tgtEl>
                                          <p:spTgt spid="15"/>
                                        </p:tgtEl>
                                        <p:attrNameLst>
                                          <p:attrName>ppt_x</p:attrName>
                                        </p:attrNameLst>
                                      </p:cBhvr>
                                      <p:tavLst>
                                        <p:tav tm="0">
                                          <p:val>
                                            <p:strVal val="#ppt_x"/>
                                          </p:val>
                                        </p:tav>
                                        <p:tav tm="100000">
                                          <p:val>
                                            <p:strVal val="#ppt_x"/>
                                          </p:val>
                                        </p:tav>
                                      </p:tavLst>
                                    </p:anim>
                                    <p:anim calcmode="lin" valueType="num">
                                      <p:cBhvr>
                                        <p:cTn id="4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anim calcmode="lin" valueType="num">
                                      <p:cBhvr>
                                        <p:cTn id="48" dur="500" fill="hold"/>
                                        <p:tgtEl>
                                          <p:spTgt spid="16"/>
                                        </p:tgtEl>
                                        <p:attrNameLst>
                                          <p:attrName>ppt_x</p:attrName>
                                        </p:attrNameLst>
                                      </p:cBhvr>
                                      <p:tavLst>
                                        <p:tav tm="0">
                                          <p:val>
                                            <p:strVal val="#ppt_x"/>
                                          </p:val>
                                        </p:tav>
                                        <p:tav tm="100000">
                                          <p:val>
                                            <p:strVal val="#ppt_x"/>
                                          </p:val>
                                        </p:tav>
                                      </p:tavLst>
                                    </p:anim>
                                    <p:anim calcmode="lin" valueType="num">
                                      <p:cBhvr>
                                        <p:cTn id="4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anim calcmode="lin" valueType="num">
                                      <p:cBhvr>
                                        <p:cTn id="55" dur="500" fill="hold"/>
                                        <p:tgtEl>
                                          <p:spTgt spid="17"/>
                                        </p:tgtEl>
                                        <p:attrNameLst>
                                          <p:attrName>ppt_x</p:attrName>
                                        </p:attrNameLst>
                                      </p:cBhvr>
                                      <p:tavLst>
                                        <p:tav tm="0">
                                          <p:val>
                                            <p:strVal val="#ppt_x"/>
                                          </p:val>
                                        </p:tav>
                                        <p:tav tm="100000">
                                          <p:val>
                                            <p:strVal val="#ppt_x"/>
                                          </p:val>
                                        </p:tav>
                                      </p:tavLst>
                                    </p:anim>
                                    <p:anim calcmode="lin" valueType="num">
                                      <p:cBhvr>
                                        <p:cTn id="5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anim calcmode="lin" valueType="num">
                                      <p:cBhvr>
                                        <p:cTn id="62" dur="500" fill="hold"/>
                                        <p:tgtEl>
                                          <p:spTgt spid="18"/>
                                        </p:tgtEl>
                                        <p:attrNameLst>
                                          <p:attrName>ppt_x</p:attrName>
                                        </p:attrNameLst>
                                      </p:cBhvr>
                                      <p:tavLst>
                                        <p:tav tm="0">
                                          <p:val>
                                            <p:strVal val="#ppt_x"/>
                                          </p:val>
                                        </p:tav>
                                        <p:tav tm="100000">
                                          <p:val>
                                            <p:strVal val="#ppt_x"/>
                                          </p:val>
                                        </p:tav>
                                      </p:tavLst>
                                    </p:anim>
                                    <p:anim calcmode="lin" valueType="num">
                                      <p:cBhvr>
                                        <p:cTn id="6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anim calcmode="lin" valueType="num">
                                      <p:cBhvr>
                                        <p:cTn id="69" dur="500" fill="hold"/>
                                        <p:tgtEl>
                                          <p:spTgt spid="19"/>
                                        </p:tgtEl>
                                        <p:attrNameLst>
                                          <p:attrName>ppt_x</p:attrName>
                                        </p:attrNameLst>
                                      </p:cBhvr>
                                      <p:tavLst>
                                        <p:tav tm="0">
                                          <p:val>
                                            <p:strVal val="#ppt_x"/>
                                          </p:val>
                                        </p:tav>
                                        <p:tav tm="100000">
                                          <p:val>
                                            <p:strVal val="#ppt_x"/>
                                          </p:val>
                                        </p:tav>
                                      </p:tavLst>
                                    </p:anim>
                                    <p:anim calcmode="lin" valueType="num">
                                      <p:cBhvr>
                                        <p:cTn id="7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anim calcmode="lin" valueType="num">
                                      <p:cBhvr>
                                        <p:cTn id="76" dur="500" fill="hold"/>
                                        <p:tgtEl>
                                          <p:spTgt spid="20"/>
                                        </p:tgtEl>
                                        <p:attrNameLst>
                                          <p:attrName>ppt_x</p:attrName>
                                        </p:attrNameLst>
                                      </p:cBhvr>
                                      <p:tavLst>
                                        <p:tav tm="0">
                                          <p:val>
                                            <p:strVal val="#ppt_x"/>
                                          </p:val>
                                        </p:tav>
                                        <p:tav tm="100000">
                                          <p:val>
                                            <p:strVal val="#ppt_x"/>
                                          </p:val>
                                        </p:tav>
                                      </p:tavLst>
                                    </p:anim>
                                    <p:anim calcmode="lin" valueType="num">
                                      <p:cBhvr>
                                        <p:cTn id="77"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anim calcmode="lin" valueType="num">
                                      <p:cBhvr>
                                        <p:cTn id="83" dur="500" fill="hold"/>
                                        <p:tgtEl>
                                          <p:spTgt spid="21"/>
                                        </p:tgtEl>
                                        <p:attrNameLst>
                                          <p:attrName>ppt_x</p:attrName>
                                        </p:attrNameLst>
                                      </p:cBhvr>
                                      <p:tavLst>
                                        <p:tav tm="0">
                                          <p:val>
                                            <p:strVal val="#ppt_x"/>
                                          </p:val>
                                        </p:tav>
                                        <p:tav tm="100000">
                                          <p:val>
                                            <p:strVal val="#ppt_x"/>
                                          </p:val>
                                        </p:tav>
                                      </p:tavLst>
                                    </p:anim>
                                    <p:anim calcmode="lin" valueType="num">
                                      <p:cBhvr>
                                        <p:cTn id="8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anim calcmode="lin" valueType="num">
                                      <p:cBhvr>
                                        <p:cTn id="90" dur="500" fill="hold"/>
                                        <p:tgtEl>
                                          <p:spTgt spid="22"/>
                                        </p:tgtEl>
                                        <p:attrNameLst>
                                          <p:attrName>ppt_x</p:attrName>
                                        </p:attrNameLst>
                                      </p:cBhvr>
                                      <p:tavLst>
                                        <p:tav tm="0">
                                          <p:val>
                                            <p:strVal val="#ppt_x"/>
                                          </p:val>
                                        </p:tav>
                                        <p:tav tm="100000">
                                          <p:val>
                                            <p:strVal val="#ppt_x"/>
                                          </p:val>
                                        </p:tav>
                                      </p:tavLst>
                                    </p:anim>
                                    <p:anim calcmode="lin" valueType="num">
                                      <p:cBhvr>
                                        <p:cTn id="91" dur="500" fill="hold"/>
                                        <p:tgtEl>
                                          <p:spTgt spid="22"/>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fade">
                                      <p:cBhvr>
                                        <p:cTn id="94" dur="500"/>
                                        <p:tgtEl>
                                          <p:spTgt spid="4"/>
                                        </p:tgtEl>
                                      </p:cBhvr>
                                    </p:animEffect>
                                    <p:anim calcmode="lin" valueType="num">
                                      <p:cBhvr>
                                        <p:cTn id="95" dur="500" fill="hold"/>
                                        <p:tgtEl>
                                          <p:spTgt spid="4"/>
                                        </p:tgtEl>
                                        <p:attrNameLst>
                                          <p:attrName>ppt_x</p:attrName>
                                        </p:attrNameLst>
                                      </p:cBhvr>
                                      <p:tavLst>
                                        <p:tav tm="0">
                                          <p:val>
                                            <p:strVal val="#ppt_x"/>
                                          </p:val>
                                        </p:tav>
                                        <p:tav tm="100000">
                                          <p:val>
                                            <p:strVal val="#ppt_x"/>
                                          </p:val>
                                        </p:tav>
                                      </p:tavLst>
                                    </p:anim>
                                    <p:anim calcmode="lin" valueType="num">
                                      <p:cBhvr>
                                        <p:cTn id="9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fade">
                                      <p:cBhvr>
                                        <p:cTn id="101" dur="500"/>
                                        <p:tgtEl>
                                          <p:spTgt spid="24"/>
                                        </p:tgtEl>
                                      </p:cBhvr>
                                    </p:animEffect>
                                    <p:anim calcmode="lin" valueType="num">
                                      <p:cBhvr>
                                        <p:cTn id="102" dur="500" fill="hold"/>
                                        <p:tgtEl>
                                          <p:spTgt spid="24"/>
                                        </p:tgtEl>
                                        <p:attrNameLst>
                                          <p:attrName>ppt_x</p:attrName>
                                        </p:attrNameLst>
                                      </p:cBhvr>
                                      <p:tavLst>
                                        <p:tav tm="0">
                                          <p:val>
                                            <p:strVal val="#ppt_x"/>
                                          </p:val>
                                        </p:tav>
                                        <p:tav tm="100000">
                                          <p:val>
                                            <p:strVal val="#ppt_x"/>
                                          </p:val>
                                        </p:tav>
                                      </p:tavLst>
                                    </p:anim>
                                    <p:anim calcmode="lin" valueType="num">
                                      <p:cBhvr>
                                        <p:cTn id="103" dur="500" fill="hold"/>
                                        <p:tgtEl>
                                          <p:spTgt spid="24"/>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anim calcmode="lin" valueType="num">
                                      <p:cBhvr>
                                        <p:cTn id="107" dur="500" fill="hold"/>
                                        <p:tgtEl>
                                          <p:spTgt spid="23"/>
                                        </p:tgtEl>
                                        <p:attrNameLst>
                                          <p:attrName>ppt_x</p:attrName>
                                        </p:attrNameLst>
                                      </p:cBhvr>
                                      <p:tavLst>
                                        <p:tav tm="0">
                                          <p:val>
                                            <p:strVal val="#ppt_x"/>
                                          </p:val>
                                        </p:tav>
                                        <p:tav tm="100000">
                                          <p:val>
                                            <p:strVal val="#ppt_x"/>
                                          </p:val>
                                        </p:tav>
                                      </p:tavLst>
                                    </p:anim>
                                    <p:anim calcmode="lin" valueType="num">
                                      <p:cBhvr>
                                        <p:cTn id="108"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animBg="1"/>
      <p:bldP spid="15" grpId="0"/>
      <p:bldP spid="16" grpId="0"/>
      <p:bldP spid="17" grpId="0" animBg="1"/>
      <p:bldP spid="18" grpId="0"/>
      <p:bldP spid="19" grpId="0"/>
      <p:bldP spid="20" grpId="0" animBg="1"/>
      <p:bldP spid="21" grpId="0" animBg="1"/>
      <p:bldP spid="22" grpId="0"/>
      <p:bldP spid="23" grpId="0"/>
      <p:bldP spid="24"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0045" y="375672"/>
            <a:ext cx="4679987" cy="1569660"/>
          </a:xfrm>
          <a:prstGeom prst="rect">
            <a:avLst/>
          </a:prstGeom>
        </p:spPr>
        <p:txBody>
          <a:bodyPr wrap="square">
            <a:spAutoFit/>
          </a:bodyPr>
          <a:lstStyle/>
          <a:p>
            <a:pPr algn="just"/>
            <a:r>
              <a:rPr lang="tr-TR" sz="1600" b="1" dirty="0">
                <a:solidFill>
                  <a:srgbClr val="FF0000"/>
                </a:solidFill>
              </a:rPr>
              <a:t>Örnek 4.8:</a:t>
            </a:r>
            <a:r>
              <a:rPr lang="tr-TR" sz="1600" dirty="0"/>
              <a:t> Şekildeki Kepçenin ucuna, zeminden P=20kN </a:t>
            </a:r>
            <a:r>
              <a:rPr lang="tr-TR" sz="1600" dirty="0" err="1"/>
              <a:t>luk</a:t>
            </a:r>
            <a:r>
              <a:rPr lang="tr-TR" sz="1600" dirty="0"/>
              <a:t> yatay kuvvet gelmektedir. Kepçenin hareketi, GF , BF ve DC hidrolik silindirleri ile kontrol edilmektedir. Buna göre, şekildeki denge konumu için E ve A pimlerinde ortaya çıkan kuvvetleri hesaplayınız. (Kepçedeki tüm elemanların ağırlıklarını ihmal ediniz.) </a:t>
            </a:r>
          </a:p>
        </p:txBody>
      </p:sp>
      <p:pic>
        <p:nvPicPr>
          <p:cNvPr id="3" name="Resim 2"/>
          <p:cNvPicPr>
            <a:picLocks noChangeAspect="1"/>
          </p:cNvPicPr>
          <p:nvPr/>
        </p:nvPicPr>
        <p:blipFill>
          <a:blip r:embed="rId2"/>
          <a:stretch>
            <a:fillRect/>
          </a:stretch>
        </p:blipFill>
        <p:spPr>
          <a:xfrm>
            <a:off x="5230332" y="253053"/>
            <a:ext cx="3446124" cy="2773916"/>
          </a:xfrm>
          <a:prstGeom prst="rect">
            <a:avLst/>
          </a:prstGeom>
        </p:spPr>
      </p:pic>
      <p:pic>
        <p:nvPicPr>
          <p:cNvPr id="4" name="Resim 3"/>
          <p:cNvPicPr>
            <a:picLocks noChangeAspect="1"/>
          </p:cNvPicPr>
          <p:nvPr/>
        </p:nvPicPr>
        <p:blipFill>
          <a:blip r:embed="rId3"/>
          <a:stretch>
            <a:fillRect/>
          </a:stretch>
        </p:blipFill>
        <p:spPr>
          <a:xfrm>
            <a:off x="5927764" y="3111416"/>
            <a:ext cx="2317691" cy="3160487"/>
          </a:xfrm>
          <a:prstGeom prst="rect">
            <a:avLst/>
          </a:prstGeom>
        </p:spPr>
      </p:pic>
      <p:sp>
        <p:nvSpPr>
          <p:cNvPr id="14" name="Altbilgi Yer Tutucusu 13"/>
          <p:cNvSpPr>
            <a:spLocks noGrp="1"/>
          </p:cNvSpPr>
          <p:nvPr>
            <p:ph type="ftr" sz="quarter" idx="11"/>
          </p:nvPr>
        </p:nvSpPr>
        <p:spPr/>
        <p:txBody>
          <a:bodyPr/>
          <a:lstStyle/>
          <a:p>
            <a:r>
              <a:rPr lang="tr-TR"/>
              <a:t>Mühendislik Mekaniği</a:t>
            </a:r>
          </a:p>
        </p:txBody>
      </p:sp>
      <p:sp>
        <p:nvSpPr>
          <p:cNvPr id="15" name="Slayt Numarası Yer Tutucusu 14"/>
          <p:cNvSpPr>
            <a:spLocks noGrp="1"/>
          </p:cNvSpPr>
          <p:nvPr>
            <p:ph type="sldNum" sz="quarter" idx="12"/>
          </p:nvPr>
        </p:nvSpPr>
        <p:spPr/>
        <p:txBody>
          <a:bodyPr/>
          <a:lstStyle/>
          <a:p>
            <a:fld id="{60FF87A7-9A7A-4B3D-9625-8440EC4947F9}" type="slidenum">
              <a:rPr lang="tr-TR" smtClean="0"/>
              <a:pPr/>
              <a:t>193</a:t>
            </a:fld>
            <a:endParaRPr lang="tr-TR"/>
          </a:p>
        </p:txBody>
      </p:sp>
      <p:sp>
        <p:nvSpPr>
          <p:cNvPr id="17" name="Metin kutusu 16"/>
          <p:cNvSpPr txBox="1"/>
          <p:nvPr/>
        </p:nvSpPr>
        <p:spPr>
          <a:xfrm>
            <a:off x="0" y="4808"/>
            <a:ext cx="3801989" cy="261610"/>
          </a:xfrm>
          <a:prstGeom prst="rect">
            <a:avLst/>
          </a:prstGeom>
          <a:noFill/>
        </p:spPr>
        <p:txBody>
          <a:bodyPr wrap="square" rtlCol="0">
            <a:spAutoFit/>
          </a:bodyPr>
          <a:lstStyle/>
          <a:p>
            <a:r>
              <a:rPr lang="tr-TR" sz="1100" i="1" dirty="0">
                <a:solidFill>
                  <a:schemeClr val="bg1">
                    <a:lumMod val="65000"/>
                  </a:schemeClr>
                </a:solidFill>
              </a:rPr>
              <a:t>4-  ÇERÇEVELER VE BASİT MAKİNALAR</a:t>
            </a:r>
          </a:p>
        </p:txBody>
      </p:sp>
      <p:sp>
        <p:nvSpPr>
          <p:cNvPr id="5" name="Metin kutusu 4"/>
          <p:cNvSpPr txBox="1"/>
          <p:nvPr/>
        </p:nvSpPr>
        <p:spPr>
          <a:xfrm>
            <a:off x="899592" y="2107126"/>
            <a:ext cx="3856149" cy="338554"/>
          </a:xfrm>
          <a:prstGeom prst="rect">
            <a:avLst/>
          </a:prstGeom>
          <a:noFill/>
        </p:spPr>
        <p:txBody>
          <a:bodyPr wrap="square" rtlCol="0">
            <a:spAutoFit/>
          </a:bodyPr>
          <a:lstStyle/>
          <a:p>
            <a:r>
              <a:rPr lang="tr-TR" sz="1600" dirty="0"/>
              <a:t>FB, DC ve FG çift kuvvet elemanlarıdır.</a:t>
            </a:r>
          </a:p>
        </p:txBody>
      </p:sp>
      <p:sp>
        <p:nvSpPr>
          <p:cNvPr id="18" name="Metin kutusu 17"/>
          <p:cNvSpPr txBox="1"/>
          <p:nvPr/>
        </p:nvSpPr>
        <p:spPr>
          <a:xfrm>
            <a:off x="180046" y="2110405"/>
            <a:ext cx="856512" cy="338554"/>
          </a:xfrm>
          <a:prstGeom prst="rect">
            <a:avLst/>
          </a:prstGeom>
          <a:noFill/>
        </p:spPr>
        <p:txBody>
          <a:bodyPr wrap="square" rtlCol="0">
            <a:spAutoFit/>
          </a:bodyPr>
          <a:lstStyle/>
          <a:p>
            <a:r>
              <a:rPr lang="tr-TR" sz="1600" b="1" dirty="0">
                <a:solidFill>
                  <a:srgbClr val="FF0000"/>
                </a:solidFill>
              </a:rPr>
              <a:t>Çözüm:</a:t>
            </a:r>
          </a:p>
        </p:txBody>
      </p:sp>
      <mc:AlternateContent xmlns:mc="http://schemas.openxmlformats.org/markup-compatibility/2006" xmlns:a14="http://schemas.microsoft.com/office/drawing/2010/main">
        <mc:Choice Requires="a14">
          <p:sp>
            <p:nvSpPr>
              <p:cNvPr id="19" name="Dikdörtgen 18"/>
              <p:cNvSpPr/>
              <p:nvPr/>
            </p:nvSpPr>
            <p:spPr>
              <a:xfrm>
                <a:off x="180045" y="2445680"/>
                <a:ext cx="2365328" cy="5533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tr-TR" sz="1600" b="0" i="0" smtClean="0">
                          <a:latin typeface="Cambria Math" panose="02040503050406030204" pitchFamily="18" charset="0"/>
                          <a:ea typeface="Cambria Math" panose="02040503050406030204" pitchFamily="18" charset="0"/>
                        </a:rPr>
                        <m:t>tan</m:t>
                      </m:r>
                      <m:r>
                        <m:rPr>
                          <m:sty m:val="p"/>
                        </m:rPr>
                        <a:rPr lang="tr-TR" sz="1600" smtClean="0">
                          <a:latin typeface="Cambria Math" panose="02040503050406030204" pitchFamily="18" charset="0"/>
                          <a:ea typeface="Cambria Math" panose="02040503050406030204" pitchFamily="18" charset="0"/>
                        </a:rPr>
                        <m:t>θ</m:t>
                      </m:r>
                      <m:r>
                        <a:rPr lang="tr-TR" sz="1600" b="0" i="0" smtClean="0">
                          <a:latin typeface="Cambria Math" panose="02040503050406030204" pitchFamily="18" charset="0"/>
                          <a:ea typeface="Cambria Math" panose="02040503050406030204" pitchFamily="18" charset="0"/>
                        </a:rPr>
                        <m:t>=</m:t>
                      </m:r>
                      <m:f>
                        <m:fPr>
                          <m:ctrlPr>
                            <a:rPr lang="tr-TR" sz="1600" b="0" i="1" smtClean="0">
                              <a:latin typeface="Cambria Math" panose="02040503050406030204" pitchFamily="18" charset="0"/>
                              <a:ea typeface="Cambria Math" panose="02040503050406030204" pitchFamily="18" charset="0"/>
                            </a:rPr>
                          </m:ctrlPr>
                        </m:fPr>
                        <m:num>
                          <m:r>
                            <a:rPr lang="tr-TR" sz="1600" b="0" i="1" smtClean="0">
                              <a:latin typeface="Cambria Math" panose="02040503050406030204" pitchFamily="18" charset="0"/>
                            </a:rPr>
                            <m:t>1.2</m:t>
                          </m:r>
                        </m:num>
                        <m:den>
                          <m:r>
                            <a:rPr lang="tr-TR" sz="1600" i="1" smtClean="0">
                              <a:latin typeface="Cambria Math" panose="02040503050406030204" pitchFamily="18" charset="0"/>
                            </a:rPr>
                            <m:t>2</m:t>
                          </m:r>
                          <m:r>
                            <a:rPr lang="tr-TR" sz="1600" b="0" i="1" smtClean="0">
                              <a:latin typeface="Cambria Math" panose="02040503050406030204" pitchFamily="18" charset="0"/>
                            </a:rPr>
                            <m:t>.1</m:t>
                          </m:r>
                        </m:den>
                      </m:f>
                      <m:r>
                        <a:rPr lang="tr-TR" sz="1600" b="0" i="1" smtClean="0">
                          <a:latin typeface="Cambria Math" panose="02040503050406030204" pitchFamily="18" charset="0"/>
                          <a:ea typeface="Cambria Math" panose="02040503050406030204" pitchFamily="18" charset="0"/>
                        </a:rPr>
                        <m:t>⟹</m:t>
                      </m:r>
                      <m:r>
                        <m:rPr>
                          <m:sty m:val="p"/>
                        </m:rPr>
                        <a:rPr lang="tr-TR" sz="1600">
                          <a:latin typeface="Cambria Math" panose="02040503050406030204" pitchFamily="18" charset="0"/>
                          <a:ea typeface="Cambria Math" panose="02040503050406030204" pitchFamily="18" charset="0"/>
                        </a:rPr>
                        <m:t>θ</m:t>
                      </m:r>
                      <m:r>
                        <a:rPr lang="tr-TR" sz="1600" b="0" i="0" smtClean="0">
                          <a:latin typeface="Cambria Math" panose="02040503050406030204" pitchFamily="18" charset="0"/>
                          <a:ea typeface="Cambria Math" panose="02040503050406030204" pitchFamily="18" charset="0"/>
                        </a:rPr>
                        <m:t>=29.7</m:t>
                      </m:r>
                      <m:r>
                        <a:rPr lang="tr-TR" sz="1600" b="0" i="1" smtClean="0">
                          <a:latin typeface="Cambria Math" panose="02040503050406030204" pitchFamily="18" charset="0"/>
                          <a:ea typeface="Cambria Math" panose="02040503050406030204" pitchFamily="18" charset="0"/>
                          <a:sym typeface="Symbol" panose="05050102010706020507" pitchFamily="18" charset="2"/>
                        </a:rPr>
                        <m:t></m:t>
                      </m:r>
                    </m:oMath>
                  </m:oMathPara>
                </a14:m>
                <a:endParaRPr lang="tr-TR" sz="1600" dirty="0"/>
              </a:p>
            </p:txBody>
          </p:sp>
        </mc:Choice>
        <mc:Fallback xmlns="">
          <p:sp>
            <p:nvSpPr>
              <p:cNvPr id="19" name="Dikdörtgen 18"/>
              <p:cNvSpPr>
                <a:spLocks noRot="1" noChangeAspect="1" noMove="1" noResize="1" noEditPoints="1" noAdjustHandles="1" noChangeArrowheads="1" noChangeShapeType="1" noTextEdit="1"/>
              </p:cNvSpPr>
              <p:nvPr/>
            </p:nvSpPr>
            <p:spPr>
              <a:xfrm>
                <a:off x="180045" y="2445680"/>
                <a:ext cx="2365328" cy="553357"/>
              </a:xfrm>
              <a:prstGeom prst="rect">
                <a:avLst/>
              </a:prstGeom>
              <a:blipFill>
                <a:blip r:embed="rId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0" name="Dikdörtgen 19"/>
              <p:cNvSpPr/>
              <p:nvPr/>
            </p:nvSpPr>
            <p:spPr>
              <a:xfrm>
                <a:off x="184495" y="2985171"/>
                <a:ext cx="1489510"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M</m:t>
                              </m:r>
                            </m:e>
                            <m:sub>
                              <m:r>
                                <m:rPr>
                                  <m:sty m:val="p"/>
                                </m:rPr>
                                <a:rPr lang="tr-TR" sz="1600" b="0" i="0" smtClean="0">
                                  <a:latin typeface="Cambria Math" panose="02040503050406030204" pitchFamily="18" charset="0"/>
                                </a:rPr>
                                <m:t>E</m:t>
                              </m:r>
                            </m:sub>
                          </m:sSub>
                        </m:e>
                      </m:nary>
                      <m:r>
                        <a:rPr lang="tr-TR" sz="1600" i="0">
                          <a:latin typeface="Cambria Math" panose="02040503050406030204" pitchFamily="18" charset="0"/>
                        </a:rPr>
                        <m:t>=0</m:t>
                      </m:r>
                      <m:r>
                        <a:rPr lang="tr-TR" sz="1600" i="0" smtClean="0">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20" name="Dikdörtgen 19"/>
              <p:cNvSpPr>
                <a:spLocks noRot="1" noChangeAspect="1" noMove="1" noResize="1" noEditPoints="1" noAdjustHandles="1" noChangeArrowheads="1" noChangeShapeType="1" noTextEdit="1"/>
              </p:cNvSpPr>
              <p:nvPr/>
            </p:nvSpPr>
            <p:spPr>
              <a:xfrm>
                <a:off x="184495" y="2985171"/>
                <a:ext cx="1489510" cy="688586"/>
              </a:xfrm>
              <a:prstGeom prst="rect">
                <a:avLst/>
              </a:prstGeom>
              <a:blipFill>
                <a:blip r:embed="rId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7" name="Dikdörtgen 6"/>
              <p:cNvSpPr/>
              <p:nvPr/>
            </p:nvSpPr>
            <p:spPr>
              <a:xfrm>
                <a:off x="1622620" y="3118505"/>
                <a:ext cx="404027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FB</m:t>
                          </m:r>
                        </m:sub>
                      </m:sSub>
                      <m:r>
                        <m:rPr>
                          <m:sty m:val="p"/>
                        </m:rPr>
                        <a:rPr lang="tr-TR" sz="1600" b="0" i="0" smtClean="0">
                          <a:latin typeface="Cambria Math" panose="02040503050406030204" pitchFamily="18" charset="0"/>
                        </a:rPr>
                        <m:t>cos</m:t>
                      </m:r>
                      <m:r>
                        <m:rPr>
                          <m:sty m:val="p"/>
                        </m:rPr>
                        <a:rPr lang="tr-TR" sz="1600" i="0">
                          <a:latin typeface="Cambria Math" panose="02040503050406030204" pitchFamily="18" charset="0"/>
                          <a:ea typeface="Cambria Math" panose="02040503050406030204" pitchFamily="18" charset="0"/>
                        </a:rPr>
                        <m:t>θ</m:t>
                      </m:r>
                      <m:d>
                        <m:dPr>
                          <m:ctrlPr>
                            <a:rPr lang="tr-TR" sz="1600" b="0" i="1" smtClean="0">
                              <a:latin typeface="Cambria Math" panose="02040503050406030204" pitchFamily="18" charset="0"/>
                              <a:ea typeface="Cambria Math" panose="02040503050406030204" pitchFamily="18" charset="0"/>
                            </a:rPr>
                          </m:ctrlPr>
                        </m:dPr>
                        <m:e>
                          <m:r>
                            <a:rPr lang="tr-TR" sz="1600" b="0" i="0" smtClean="0">
                              <a:latin typeface="Cambria Math" panose="02040503050406030204" pitchFamily="18" charset="0"/>
                              <a:ea typeface="Cambria Math" panose="02040503050406030204" pitchFamily="18" charset="0"/>
                            </a:rPr>
                            <m:t>1.2</m:t>
                          </m:r>
                        </m:e>
                      </m:d>
                      <m:r>
                        <a:rPr lang="tr-TR" sz="1600" b="0" i="0" smtClean="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F</m:t>
                          </m:r>
                        </m:e>
                        <m:sub>
                          <m:r>
                            <m:rPr>
                              <m:sty m:val="p"/>
                            </m:rPr>
                            <a:rPr lang="tr-TR" sz="1600" i="0">
                              <a:latin typeface="Cambria Math" panose="02040503050406030204" pitchFamily="18" charset="0"/>
                            </a:rPr>
                            <m:t>FB</m:t>
                          </m:r>
                        </m:sub>
                      </m:sSub>
                      <m:r>
                        <m:rPr>
                          <m:sty m:val="p"/>
                        </m:rPr>
                        <a:rPr lang="tr-TR" sz="1600" b="0" i="0" smtClean="0">
                          <a:latin typeface="Cambria Math" panose="02040503050406030204" pitchFamily="18" charset="0"/>
                        </a:rPr>
                        <m:t>sin</m:t>
                      </m:r>
                      <m:r>
                        <m:rPr>
                          <m:sty m:val="p"/>
                        </m:rPr>
                        <a:rPr lang="tr-TR" sz="1600" i="0">
                          <a:latin typeface="Cambria Math" panose="02040503050406030204" pitchFamily="18" charset="0"/>
                          <a:ea typeface="Cambria Math" panose="02040503050406030204" pitchFamily="18" charset="0"/>
                        </a:rPr>
                        <m:t>θ</m:t>
                      </m:r>
                      <m:d>
                        <m:dPr>
                          <m:ctrlPr>
                            <a:rPr lang="tr-TR" sz="1600" b="0" i="1" smtClean="0">
                              <a:latin typeface="Cambria Math" panose="02040503050406030204" pitchFamily="18" charset="0"/>
                              <a:ea typeface="Cambria Math" panose="02040503050406030204" pitchFamily="18" charset="0"/>
                            </a:rPr>
                          </m:ctrlPr>
                        </m:dPr>
                        <m:e>
                          <m:r>
                            <a:rPr lang="tr-TR" sz="1600" b="0" i="0" smtClean="0">
                              <a:latin typeface="Cambria Math" panose="02040503050406030204" pitchFamily="18" charset="0"/>
                              <a:ea typeface="Cambria Math" panose="02040503050406030204" pitchFamily="18" charset="0"/>
                            </a:rPr>
                            <m:t>0.3</m:t>
                          </m:r>
                        </m:e>
                      </m:d>
                      <m:r>
                        <a:rPr lang="tr-TR" sz="1600" b="0" i="0" smtClean="0">
                          <a:latin typeface="Cambria Math" panose="02040503050406030204" pitchFamily="18" charset="0"/>
                          <a:ea typeface="Cambria Math" panose="02040503050406030204" pitchFamily="18" charset="0"/>
                        </a:rPr>
                        <m:t>−20</m:t>
                      </m:r>
                      <m:d>
                        <m:dPr>
                          <m:ctrlPr>
                            <a:rPr lang="tr-TR" sz="1600" b="0" i="1" smtClean="0">
                              <a:latin typeface="Cambria Math" panose="02040503050406030204" pitchFamily="18" charset="0"/>
                              <a:ea typeface="Cambria Math" panose="02040503050406030204" pitchFamily="18" charset="0"/>
                            </a:rPr>
                          </m:ctrlPr>
                        </m:dPr>
                        <m:e>
                          <m:r>
                            <a:rPr lang="tr-TR" sz="1600" b="0" i="0" smtClean="0">
                              <a:latin typeface="Cambria Math" panose="02040503050406030204" pitchFamily="18" charset="0"/>
                              <a:ea typeface="Cambria Math" panose="02040503050406030204" pitchFamily="18" charset="0"/>
                            </a:rPr>
                            <m:t>3.3</m:t>
                          </m:r>
                        </m:e>
                      </m:d>
                      <m:r>
                        <a:rPr lang="tr-TR" sz="1600" b="0" i="0" smtClean="0">
                          <a:latin typeface="Cambria Math" panose="02040503050406030204" pitchFamily="18" charset="0"/>
                          <a:ea typeface="Cambria Math" panose="02040503050406030204" pitchFamily="18" charset="0"/>
                        </a:rPr>
                        <m:t>=0</m:t>
                      </m:r>
                    </m:oMath>
                  </m:oMathPara>
                </a14:m>
                <a:endParaRPr lang="tr-TR" sz="1600" dirty="0"/>
              </a:p>
            </p:txBody>
          </p:sp>
        </mc:Choice>
        <mc:Fallback xmlns="">
          <p:sp>
            <p:nvSpPr>
              <p:cNvPr id="7" name="Dikdörtgen 6"/>
              <p:cNvSpPr>
                <a:spLocks noRot="1" noChangeAspect="1" noMove="1" noResize="1" noEditPoints="1" noAdjustHandles="1" noChangeArrowheads="1" noChangeShapeType="1" noTextEdit="1"/>
              </p:cNvSpPr>
              <p:nvPr/>
            </p:nvSpPr>
            <p:spPr>
              <a:xfrm>
                <a:off x="1622620" y="3118505"/>
                <a:ext cx="4040273" cy="338554"/>
              </a:xfrm>
              <a:prstGeom prst="rect">
                <a:avLst/>
              </a:prstGeom>
              <a:blipFill>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 name="Dikdörtgen 7"/>
              <p:cNvSpPr/>
              <p:nvPr/>
            </p:nvSpPr>
            <p:spPr>
              <a:xfrm>
                <a:off x="282830" y="3631905"/>
                <a:ext cx="1483804" cy="338554"/>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i="0">
                              <a:latin typeface="Cambria Math" panose="02040503050406030204" pitchFamily="18" charset="0"/>
                            </a:rPr>
                            <m:t>F</m:t>
                          </m:r>
                        </m:e>
                        <m:sub>
                          <m:r>
                            <m:rPr>
                              <m:sty m:val="p"/>
                            </m:rPr>
                            <a:rPr lang="tr-TR" sz="1600" i="0">
                              <a:latin typeface="Cambria Math" panose="02040503050406030204" pitchFamily="18" charset="0"/>
                            </a:rPr>
                            <m:t>FB</m:t>
                          </m:r>
                        </m:sub>
                      </m:sSub>
                      <m:r>
                        <a:rPr lang="tr-TR" sz="1600" b="0" i="0" smtClean="0">
                          <a:latin typeface="Cambria Math" panose="02040503050406030204" pitchFamily="18" charset="0"/>
                        </a:rPr>
                        <m:t>=55.4 </m:t>
                      </m:r>
                      <m:r>
                        <m:rPr>
                          <m:sty m:val="p"/>
                        </m:rPr>
                        <a:rPr lang="tr-TR" sz="1600" b="0" i="0" smtClean="0">
                          <a:latin typeface="Cambria Math" panose="02040503050406030204" pitchFamily="18" charset="0"/>
                        </a:rPr>
                        <m:t>kN</m:t>
                      </m:r>
                    </m:oMath>
                  </m:oMathPara>
                </a14:m>
                <a:endParaRPr lang="tr-TR" sz="1600" dirty="0"/>
              </a:p>
            </p:txBody>
          </p:sp>
        </mc:Choice>
        <mc:Fallback xmlns="">
          <p:sp>
            <p:nvSpPr>
              <p:cNvPr id="8" name="Dikdörtgen 7"/>
              <p:cNvSpPr>
                <a:spLocks noRot="1" noChangeAspect="1" noMove="1" noResize="1" noEditPoints="1" noAdjustHandles="1" noChangeArrowheads="1" noChangeShapeType="1" noTextEdit="1"/>
              </p:cNvSpPr>
              <p:nvPr/>
            </p:nvSpPr>
            <p:spPr>
              <a:xfrm>
                <a:off x="282830" y="3631905"/>
                <a:ext cx="1483804" cy="338554"/>
              </a:xfrm>
              <a:prstGeom prst="rect">
                <a:avLst/>
              </a:prstGeom>
              <a:blipFill>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1" name="Dikdörtgen 20"/>
              <p:cNvSpPr/>
              <p:nvPr/>
            </p:nvSpPr>
            <p:spPr>
              <a:xfrm>
                <a:off x="215183" y="4027417"/>
                <a:ext cx="1418978"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x</m:t>
                              </m:r>
                            </m:sub>
                          </m:sSub>
                        </m:e>
                      </m:nary>
                      <m:r>
                        <a:rPr lang="tr-TR" sz="1600" i="0">
                          <a:latin typeface="Cambria Math" panose="02040503050406030204" pitchFamily="18" charset="0"/>
                        </a:rPr>
                        <m:t>=0</m:t>
                      </m:r>
                      <m:r>
                        <a:rPr lang="tr-TR" sz="1600" i="0" smtClean="0">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21" name="Dikdörtgen 20"/>
              <p:cNvSpPr>
                <a:spLocks noRot="1" noChangeAspect="1" noMove="1" noResize="1" noEditPoints="1" noAdjustHandles="1" noChangeArrowheads="1" noChangeShapeType="1" noTextEdit="1"/>
              </p:cNvSpPr>
              <p:nvPr/>
            </p:nvSpPr>
            <p:spPr>
              <a:xfrm>
                <a:off x="215183" y="4027417"/>
                <a:ext cx="1418978" cy="688586"/>
              </a:xfrm>
              <a:prstGeom prst="rect">
                <a:avLst/>
              </a:prstGeom>
              <a:blipFill>
                <a:blip r:embed="rId8"/>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Dikdörtgen 9"/>
              <p:cNvSpPr/>
              <p:nvPr/>
            </p:nvSpPr>
            <p:spPr>
              <a:xfrm>
                <a:off x="235691" y="4630232"/>
                <a:ext cx="277383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E</m:t>
                          </m:r>
                        </m:e>
                        <m:sub>
                          <m:r>
                            <m:rPr>
                              <m:sty m:val="p"/>
                            </m:rPr>
                            <a:rPr lang="tr-TR" sz="1600" i="0">
                              <a:latin typeface="Cambria Math" panose="02040503050406030204" pitchFamily="18" charset="0"/>
                            </a:rPr>
                            <m:t>x</m:t>
                          </m:r>
                        </m:sub>
                      </m:sSub>
                      <m:r>
                        <a:rPr lang="tr-TR" sz="1600" b="0" i="0" smtClean="0">
                          <a:latin typeface="Cambria Math" panose="02040503050406030204" pitchFamily="18" charset="0"/>
                        </a:rPr>
                        <m:t>−20−55.4</m:t>
                      </m:r>
                      <m:r>
                        <m:rPr>
                          <m:sty m:val="p"/>
                        </m:rPr>
                        <a:rPr lang="tr-TR" sz="1600" b="0" i="0" smtClean="0">
                          <a:latin typeface="Cambria Math" panose="02040503050406030204" pitchFamily="18" charset="0"/>
                        </a:rPr>
                        <m:t>xcos</m:t>
                      </m:r>
                      <m:r>
                        <a:rPr lang="tr-TR" sz="1600" b="0" i="0" smtClean="0">
                          <a:latin typeface="Cambria Math" panose="02040503050406030204" pitchFamily="18" charset="0"/>
                        </a:rPr>
                        <m:t>29.7</m:t>
                      </m:r>
                      <m:r>
                        <a:rPr lang="tr-TR" sz="1600" i="1">
                          <a:latin typeface="Cambria Math" panose="02040503050406030204" pitchFamily="18" charset="0"/>
                          <a:sym typeface="Symbol" panose="05050102010706020507" pitchFamily="18" charset="2"/>
                        </a:rPr>
                        <m:t></m:t>
                      </m:r>
                      <m:r>
                        <a:rPr lang="tr-TR" sz="1600" b="0" i="0" smtClean="0">
                          <a:latin typeface="Cambria Math" panose="02040503050406030204" pitchFamily="18" charset="0"/>
                        </a:rPr>
                        <m:t>=0</m:t>
                      </m:r>
                    </m:oMath>
                  </m:oMathPara>
                </a14:m>
                <a:endParaRPr lang="tr-TR" sz="1600" dirty="0"/>
              </a:p>
            </p:txBody>
          </p:sp>
        </mc:Choice>
        <mc:Fallback xmlns="">
          <p:sp>
            <p:nvSpPr>
              <p:cNvPr id="10" name="Dikdörtgen 9"/>
              <p:cNvSpPr>
                <a:spLocks noRot="1" noChangeAspect="1" noMove="1" noResize="1" noEditPoints="1" noAdjustHandles="1" noChangeArrowheads="1" noChangeShapeType="1" noTextEdit="1"/>
              </p:cNvSpPr>
              <p:nvPr/>
            </p:nvSpPr>
            <p:spPr>
              <a:xfrm>
                <a:off x="235691" y="4630232"/>
                <a:ext cx="2773836" cy="338554"/>
              </a:xfrm>
              <a:prstGeom prst="rect">
                <a:avLst/>
              </a:prstGeom>
              <a:blipFill>
                <a:blip r:embed="rId9"/>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Dikdörtgen 10"/>
              <p:cNvSpPr/>
              <p:nvPr/>
            </p:nvSpPr>
            <p:spPr>
              <a:xfrm>
                <a:off x="343158" y="5013349"/>
                <a:ext cx="1519262" cy="338554"/>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i="0">
                              <a:latin typeface="Cambria Math" panose="02040503050406030204" pitchFamily="18" charset="0"/>
                            </a:rPr>
                            <m:t>E</m:t>
                          </m:r>
                        </m:e>
                        <m:sub>
                          <m:r>
                            <m:rPr>
                              <m:sty m:val="p"/>
                            </m:rPr>
                            <a:rPr lang="tr-TR" sz="1600" i="0">
                              <a:latin typeface="Cambria Math" panose="02040503050406030204" pitchFamily="18" charset="0"/>
                            </a:rPr>
                            <m:t>x</m:t>
                          </m:r>
                        </m:sub>
                      </m:sSub>
                      <m:r>
                        <a:rPr lang="tr-TR" sz="1600" b="0" i="0" smtClean="0">
                          <a:latin typeface="Cambria Math" panose="02040503050406030204" pitchFamily="18" charset="0"/>
                        </a:rPr>
                        <m:t>=68.12 </m:t>
                      </m:r>
                      <m:r>
                        <m:rPr>
                          <m:sty m:val="p"/>
                        </m:rPr>
                        <a:rPr lang="tr-TR" sz="1600" b="0" i="0" smtClean="0">
                          <a:latin typeface="Cambria Math" panose="02040503050406030204" pitchFamily="18" charset="0"/>
                        </a:rPr>
                        <m:t>kN</m:t>
                      </m:r>
                    </m:oMath>
                  </m:oMathPara>
                </a14:m>
                <a:endParaRPr lang="tr-TR" sz="1600" dirty="0"/>
              </a:p>
            </p:txBody>
          </p:sp>
        </mc:Choice>
        <mc:Fallback xmlns="">
          <p:sp>
            <p:nvSpPr>
              <p:cNvPr id="11" name="Dikdörtgen 10"/>
              <p:cNvSpPr>
                <a:spLocks noRot="1" noChangeAspect="1" noMove="1" noResize="1" noEditPoints="1" noAdjustHandles="1" noChangeArrowheads="1" noChangeShapeType="1" noTextEdit="1"/>
              </p:cNvSpPr>
              <p:nvPr/>
            </p:nvSpPr>
            <p:spPr>
              <a:xfrm>
                <a:off x="343158" y="5013349"/>
                <a:ext cx="1519262" cy="338554"/>
              </a:xfrm>
              <a:prstGeom prst="rect">
                <a:avLst/>
              </a:prstGeom>
              <a:blipFill>
                <a:blip r:embed="rId10"/>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4" name="Dikdörtgen 23"/>
              <p:cNvSpPr/>
              <p:nvPr/>
            </p:nvSpPr>
            <p:spPr>
              <a:xfrm>
                <a:off x="3095421" y="4022621"/>
                <a:ext cx="1423788"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y</m:t>
                              </m:r>
                            </m:sub>
                          </m:sSub>
                        </m:e>
                      </m:nary>
                      <m:r>
                        <a:rPr lang="tr-TR" sz="1600" i="0">
                          <a:latin typeface="Cambria Math" panose="02040503050406030204" pitchFamily="18" charset="0"/>
                        </a:rPr>
                        <m:t>=0</m:t>
                      </m:r>
                      <m:r>
                        <a:rPr lang="tr-TR" sz="1600" i="0" smtClean="0">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24" name="Dikdörtgen 23"/>
              <p:cNvSpPr>
                <a:spLocks noRot="1" noChangeAspect="1" noMove="1" noResize="1" noEditPoints="1" noAdjustHandles="1" noChangeArrowheads="1" noChangeShapeType="1" noTextEdit="1"/>
              </p:cNvSpPr>
              <p:nvPr/>
            </p:nvSpPr>
            <p:spPr>
              <a:xfrm>
                <a:off x="3095421" y="4022621"/>
                <a:ext cx="1423788" cy="688586"/>
              </a:xfrm>
              <a:prstGeom prst="rect">
                <a:avLst/>
              </a:prstGeom>
              <a:blipFill>
                <a:blip r:embed="rId11"/>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5" name="Dikdörtgen 24"/>
              <p:cNvSpPr/>
              <p:nvPr/>
            </p:nvSpPr>
            <p:spPr>
              <a:xfrm>
                <a:off x="3143843" y="4618914"/>
                <a:ext cx="2278701" cy="3611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E</m:t>
                          </m:r>
                        </m:e>
                        <m:sub>
                          <m:r>
                            <m:rPr>
                              <m:sty m:val="p"/>
                            </m:rPr>
                            <a:rPr lang="tr-TR" sz="1600" b="0" i="0" smtClean="0">
                              <a:latin typeface="Cambria Math" panose="02040503050406030204" pitchFamily="18" charset="0"/>
                            </a:rPr>
                            <m:t>y</m:t>
                          </m:r>
                        </m:sub>
                      </m:sSub>
                      <m:r>
                        <a:rPr lang="tr-TR" sz="1600" b="0" i="0" smtClean="0">
                          <a:latin typeface="Cambria Math" panose="02040503050406030204" pitchFamily="18" charset="0"/>
                        </a:rPr>
                        <m:t>+55.4</m:t>
                      </m:r>
                      <m:r>
                        <m:rPr>
                          <m:sty m:val="p"/>
                        </m:rPr>
                        <a:rPr lang="tr-TR" sz="1600" b="0" i="0" smtClean="0">
                          <a:latin typeface="Cambria Math" panose="02040503050406030204" pitchFamily="18" charset="0"/>
                        </a:rPr>
                        <m:t>xsin</m:t>
                      </m:r>
                      <m:r>
                        <a:rPr lang="tr-TR" sz="1600" b="0" i="0" smtClean="0">
                          <a:latin typeface="Cambria Math" panose="02040503050406030204" pitchFamily="18" charset="0"/>
                        </a:rPr>
                        <m:t>29.7=0</m:t>
                      </m:r>
                    </m:oMath>
                  </m:oMathPara>
                </a14:m>
                <a:endParaRPr lang="tr-TR" sz="1600" dirty="0"/>
              </a:p>
            </p:txBody>
          </p:sp>
        </mc:Choice>
        <mc:Fallback xmlns="">
          <p:sp>
            <p:nvSpPr>
              <p:cNvPr id="25" name="Dikdörtgen 24"/>
              <p:cNvSpPr>
                <a:spLocks noRot="1" noChangeAspect="1" noMove="1" noResize="1" noEditPoints="1" noAdjustHandles="1" noChangeArrowheads="1" noChangeShapeType="1" noTextEdit="1"/>
              </p:cNvSpPr>
              <p:nvPr/>
            </p:nvSpPr>
            <p:spPr>
              <a:xfrm>
                <a:off x="3143843" y="4618914"/>
                <a:ext cx="2278701" cy="361189"/>
              </a:xfrm>
              <a:prstGeom prst="rect">
                <a:avLst/>
              </a:prstGeom>
              <a:blipFill>
                <a:blip r:embed="rId12"/>
                <a:stretch>
                  <a:fillRect b="-169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6" name="Dikdörtgen 25"/>
              <p:cNvSpPr/>
              <p:nvPr/>
            </p:nvSpPr>
            <p:spPr>
              <a:xfrm>
                <a:off x="3262000" y="5038211"/>
                <a:ext cx="1655325" cy="361189"/>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i="0">
                              <a:latin typeface="Cambria Math" panose="02040503050406030204" pitchFamily="18" charset="0"/>
                            </a:rPr>
                            <m:t>E</m:t>
                          </m:r>
                        </m:e>
                        <m:sub>
                          <m:r>
                            <m:rPr>
                              <m:sty m:val="p"/>
                            </m:rPr>
                            <a:rPr lang="tr-TR" sz="1600" b="0" i="0" smtClean="0">
                              <a:latin typeface="Cambria Math" panose="02040503050406030204" pitchFamily="18" charset="0"/>
                            </a:rPr>
                            <m:t>y</m:t>
                          </m:r>
                        </m:sub>
                      </m:sSub>
                      <m:r>
                        <a:rPr lang="tr-TR" sz="1600" b="0" i="0" smtClean="0">
                          <a:latin typeface="Cambria Math" panose="02040503050406030204" pitchFamily="18" charset="0"/>
                        </a:rPr>
                        <m:t>=−27.45 </m:t>
                      </m:r>
                      <m:r>
                        <m:rPr>
                          <m:sty m:val="p"/>
                        </m:rPr>
                        <a:rPr lang="tr-TR" sz="1600" b="0" i="0" smtClean="0">
                          <a:latin typeface="Cambria Math" panose="02040503050406030204" pitchFamily="18" charset="0"/>
                        </a:rPr>
                        <m:t>kN</m:t>
                      </m:r>
                    </m:oMath>
                  </m:oMathPara>
                </a14:m>
                <a:endParaRPr lang="tr-TR" sz="1600" dirty="0"/>
              </a:p>
            </p:txBody>
          </p:sp>
        </mc:Choice>
        <mc:Fallback xmlns="">
          <p:sp>
            <p:nvSpPr>
              <p:cNvPr id="26" name="Dikdörtgen 25"/>
              <p:cNvSpPr>
                <a:spLocks noRot="1" noChangeAspect="1" noMove="1" noResize="1" noEditPoints="1" noAdjustHandles="1" noChangeArrowheads="1" noChangeShapeType="1" noTextEdit="1"/>
              </p:cNvSpPr>
              <p:nvPr/>
            </p:nvSpPr>
            <p:spPr>
              <a:xfrm>
                <a:off x="3262000" y="5038211"/>
                <a:ext cx="1655325" cy="361189"/>
              </a:xfrm>
              <a:prstGeom prst="rect">
                <a:avLst/>
              </a:prstGeom>
              <a:blipFill>
                <a:blip r:embed="rId13"/>
                <a:stretch>
                  <a:fillRect b="-16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Dikdörtgen 11"/>
              <p:cNvSpPr/>
              <p:nvPr/>
            </p:nvSpPr>
            <p:spPr>
              <a:xfrm>
                <a:off x="282830" y="5571601"/>
                <a:ext cx="3425553" cy="5934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E</m:t>
                          </m:r>
                        </m:sub>
                      </m:sSub>
                      <m:r>
                        <a:rPr lang="tr-TR" sz="1600" b="0" i="1" smtClean="0">
                          <a:latin typeface="Cambria Math" panose="02040503050406030204" pitchFamily="18" charset="0"/>
                        </a:rPr>
                        <m:t>=</m:t>
                      </m:r>
                      <m:rad>
                        <m:radPr>
                          <m:degHide m:val="on"/>
                          <m:ctrlPr>
                            <a:rPr lang="tr-TR" sz="1600" b="0" i="1" smtClean="0">
                              <a:latin typeface="Cambria Math" panose="02040503050406030204" pitchFamily="18" charset="0"/>
                            </a:rPr>
                          </m:ctrlPr>
                        </m:radPr>
                        <m:deg/>
                        <m:e>
                          <m:sSubSup>
                            <m:sSubSupPr>
                              <m:ctrlPr>
                                <a:rPr lang="tr-TR" sz="1600" b="0" i="1" smtClean="0">
                                  <a:latin typeface="Cambria Math" panose="02040503050406030204" pitchFamily="18" charset="0"/>
                                </a:rPr>
                              </m:ctrlPr>
                            </m:sSubSupPr>
                            <m:e>
                              <m:r>
                                <a:rPr lang="tr-TR" sz="1600" b="0" i="1" smtClean="0">
                                  <a:latin typeface="Cambria Math" panose="02040503050406030204" pitchFamily="18" charset="0"/>
                                </a:rPr>
                                <m:t>𝐸</m:t>
                              </m:r>
                            </m:e>
                            <m:sub>
                              <m:r>
                                <a:rPr lang="tr-TR" sz="1600" b="0" i="1" smtClean="0">
                                  <a:latin typeface="Cambria Math" panose="02040503050406030204" pitchFamily="18" charset="0"/>
                                </a:rPr>
                                <m:t>𝑥</m:t>
                              </m:r>
                            </m:sub>
                            <m:sup>
                              <m:r>
                                <a:rPr lang="tr-TR" sz="1600" b="0" i="1" smtClean="0">
                                  <a:latin typeface="Cambria Math" panose="02040503050406030204" pitchFamily="18" charset="0"/>
                                </a:rPr>
                                <m:t>2</m:t>
                              </m:r>
                            </m:sup>
                          </m:sSubSup>
                          <m:r>
                            <a:rPr lang="tr-TR" sz="1600" b="0" i="1" smtClean="0">
                              <a:latin typeface="Cambria Math" panose="02040503050406030204" pitchFamily="18" charset="0"/>
                            </a:rPr>
                            <m:t>+</m:t>
                          </m:r>
                          <m:sSubSup>
                            <m:sSubSupPr>
                              <m:ctrlPr>
                                <a:rPr lang="tr-TR" sz="1600" i="1">
                                  <a:latin typeface="Cambria Math" panose="02040503050406030204" pitchFamily="18" charset="0"/>
                                </a:rPr>
                              </m:ctrlPr>
                            </m:sSubSupPr>
                            <m:e>
                              <m:r>
                                <a:rPr lang="tr-TR" sz="1600" i="1">
                                  <a:latin typeface="Cambria Math" panose="02040503050406030204" pitchFamily="18" charset="0"/>
                                </a:rPr>
                                <m:t>𝐸</m:t>
                              </m:r>
                            </m:e>
                            <m:sub>
                              <m:r>
                                <a:rPr lang="tr-TR" sz="1600" b="0" i="1" smtClean="0">
                                  <a:latin typeface="Cambria Math" panose="02040503050406030204" pitchFamily="18" charset="0"/>
                                </a:rPr>
                                <m:t>𝑦</m:t>
                              </m:r>
                            </m:sub>
                            <m:sup>
                              <m:r>
                                <a:rPr lang="tr-TR" sz="1600" i="1">
                                  <a:latin typeface="Cambria Math" panose="02040503050406030204" pitchFamily="18" charset="0"/>
                                </a:rPr>
                                <m:t>2</m:t>
                              </m:r>
                            </m:sup>
                          </m:sSubSup>
                        </m:e>
                      </m:rad>
                      <m:r>
                        <a:rPr lang="tr-TR" sz="1600" b="0" i="1" smtClean="0">
                          <a:latin typeface="Cambria Math" panose="02040503050406030204" pitchFamily="18" charset="0"/>
                        </a:rPr>
                        <m:t>=</m:t>
                      </m:r>
                      <m:rad>
                        <m:radPr>
                          <m:degHide m:val="on"/>
                          <m:ctrlPr>
                            <a:rPr lang="tr-TR" sz="1600" b="0" i="1" smtClean="0">
                              <a:latin typeface="Cambria Math" panose="02040503050406030204" pitchFamily="18" charset="0"/>
                            </a:rPr>
                          </m:ctrlPr>
                        </m:radPr>
                        <m:deg/>
                        <m:e>
                          <m:sSup>
                            <m:sSupPr>
                              <m:ctrlPr>
                                <a:rPr lang="tr-TR" sz="1600" b="0" i="1" smtClean="0">
                                  <a:latin typeface="Cambria Math" panose="02040503050406030204" pitchFamily="18" charset="0"/>
                                </a:rPr>
                              </m:ctrlPr>
                            </m:sSupPr>
                            <m:e>
                              <m:r>
                                <a:rPr lang="tr-TR" sz="1600" b="0" i="1" smtClean="0">
                                  <a:latin typeface="Cambria Math" panose="02040503050406030204" pitchFamily="18" charset="0"/>
                                </a:rPr>
                                <m:t>68.12</m:t>
                              </m:r>
                            </m:e>
                            <m:sup>
                              <m:r>
                                <a:rPr lang="tr-TR" sz="1600" b="0" i="1" smtClean="0">
                                  <a:latin typeface="Cambria Math" panose="02040503050406030204" pitchFamily="18" charset="0"/>
                                </a:rPr>
                                <m:t>2</m:t>
                              </m:r>
                            </m:sup>
                          </m:sSup>
                          <m:r>
                            <a:rPr lang="tr-TR" sz="1600" b="0" i="1" smtClean="0">
                              <a:latin typeface="Cambria Math" panose="02040503050406030204" pitchFamily="18" charset="0"/>
                            </a:rPr>
                            <m:t>+</m:t>
                          </m:r>
                          <m:sSup>
                            <m:sSupPr>
                              <m:ctrlPr>
                                <a:rPr lang="tr-TR" sz="1600" i="1">
                                  <a:latin typeface="Cambria Math" panose="02040503050406030204" pitchFamily="18" charset="0"/>
                                </a:rPr>
                              </m:ctrlPr>
                            </m:sSupPr>
                            <m:e>
                              <m:r>
                                <a:rPr lang="tr-TR" sz="1600" b="0" i="1" smtClean="0">
                                  <a:latin typeface="Cambria Math" panose="02040503050406030204" pitchFamily="18" charset="0"/>
                                </a:rPr>
                                <m:t>27.45</m:t>
                              </m:r>
                            </m:e>
                            <m:sup>
                              <m:r>
                                <a:rPr lang="tr-TR" sz="1600" i="1">
                                  <a:latin typeface="Cambria Math" panose="02040503050406030204" pitchFamily="18" charset="0"/>
                                </a:rPr>
                                <m:t>2</m:t>
                              </m:r>
                            </m:sup>
                          </m:sSup>
                        </m:e>
                      </m:rad>
                    </m:oMath>
                  </m:oMathPara>
                </a14:m>
                <a:endParaRPr lang="tr-TR" sz="1600" dirty="0"/>
              </a:p>
            </p:txBody>
          </p:sp>
        </mc:Choice>
        <mc:Fallback xmlns="">
          <p:sp>
            <p:nvSpPr>
              <p:cNvPr id="12" name="Dikdörtgen 11"/>
              <p:cNvSpPr>
                <a:spLocks noRot="1" noChangeAspect="1" noMove="1" noResize="1" noEditPoints="1" noAdjustHandles="1" noChangeArrowheads="1" noChangeShapeType="1" noTextEdit="1"/>
              </p:cNvSpPr>
              <p:nvPr/>
            </p:nvSpPr>
            <p:spPr>
              <a:xfrm>
                <a:off x="282830" y="5571601"/>
                <a:ext cx="3425553" cy="593432"/>
              </a:xfrm>
              <a:prstGeom prst="rect">
                <a:avLst/>
              </a:prstGeom>
              <a:blipFill>
                <a:blip r:embed="rId1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3" name="Dikdörtgen 12"/>
              <p:cNvSpPr/>
              <p:nvPr/>
            </p:nvSpPr>
            <p:spPr>
              <a:xfrm>
                <a:off x="3725261" y="5699040"/>
                <a:ext cx="1802095" cy="338554"/>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r>
                        <a:rPr lang="tr-TR" sz="1600" i="0" smtClean="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F</m:t>
                          </m:r>
                        </m:e>
                        <m:sub>
                          <m:r>
                            <m:rPr>
                              <m:sty m:val="p"/>
                            </m:rPr>
                            <a:rPr lang="tr-TR" sz="1600" i="0">
                              <a:latin typeface="Cambria Math" panose="02040503050406030204" pitchFamily="18" charset="0"/>
                            </a:rPr>
                            <m:t>E</m:t>
                          </m:r>
                        </m:sub>
                      </m:sSub>
                      <m:r>
                        <a:rPr lang="tr-TR" sz="1600" b="0" i="0" smtClean="0">
                          <a:latin typeface="Cambria Math" panose="02040503050406030204" pitchFamily="18" charset="0"/>
                        </a:rPr>
                        <m:t>=73.44 </m:t>
                      </m:r>
                      <m:r>
                        <m:rPr>
                          <m:sty m:val="p"/>
                        </m:rPr>
                        <a:rPr lang="tr-TR" sz="1600" b="0" i="0" smtClean="0">
                          <a:latin typeface="Cambria Math" panose="02040503050406030204" pitchFamily="18" charset="0"/>
                        </a:rPr>
                        <m:t>kN</m:t>
                      </m:r>
                    </m:oMath>
                  </m:oMathPara>
                </a14:m>
                <a:endParaRPr lang="tr-TR" sz="1600" dirty="0"/>
              </a:p>
            </p:txBody>
          </p:sp>
        </mc:Choice>
        <mc:Fallback xmlns="">
          <p:sp>
            <p:nvSpPr>
              <p:cNvPr id="13" name="Dikdörtgen 12"/>
              <p:cNvSpPr>
                <a:spLocks noRot="1" noChangeAspect="1" noMove="1" noResize="1" noEditPoints="1" noAdjustHandles="1" noChangeArrowheads="1" noChangeShapeType="1" noTextEdit="1"/>
              </p:cNvSpPr>
              <p:nvPr/>
            </p:nvSpPr>
            <p:spPr>
              <a:xfrm>
                <a:off x="3725261" y="5699040"/>
                <a:ext cx="1802095" cy="338554"/>
              </a:xfrm>
              <a:prstGeom prst="rect">
                <a:avLst/>
              </a:prstGeom>
              <a:blipFill>
                <a:blip r:embed="rId15"/>
                <a:stretch>
                  <a:fillRect/>
                </a:stretch>
              </a:blipFill>
            </p:spPr>
            <p:txBody>
              <a:bodyPr/>
              <a:lstStyle/>
              <a:p>
                <a:r>
                  <a:rPr lang="tr-TR">
                    <a:noFill/>
                  </a:rPr>
                  <a:t> </a:t>
                </a:r>
              </a:p>
            </p:txBody>
          </p:sp>
        </mc:Fallback>
      </mc:AlternateContent>
    </p:spTree>
    <p:extLst>
      <p:ext uri="{BB962C8B-B14F-4D97-AF65-F5344CB8AC3E}">
        <p14:creationId xmlns:p14="http://schemas.microsoft.com/office/powerpoint/2010/main" val="827369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anim calcmode="lin" valueType="num">
                                      <p:cBhvr>
                                        <p:cTn id="42" dur="500" fill="hold"/>
                                        <p:tgtEl>
                                          <p:spTgt spid="20"/>
                                        </p:tgtEl>
                                        <p:attrNameLst>
                                          <p:attrName>ppt_x</p:attrName>
                                        </p:attrNameLst>
                                      </p:cBhvr>
                                      <p:tavLst>
                                        <p:tav tm="0">
                                          <p:val>
                                            <p:strVal val="#ppt_x"/>
                                          </p:val>
                                        </p:tav>
                                        <p:tav tm="100000">
                                          <p:val>
                                            <p:strVal val="#ppt_x"/>
                                          </p:val>
                                        </p:tav>
                                      </p:tavLst>
                                    </p:anim>
                                    <p:anim calcmode="lin" valueType="num">
                                      <p:cBhvr>
                                        <p:cTn id="4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anim calcmode="lin" valueType="num">
                                      <p:cBhvr>
                                        <p:cTn id="49" dur="500" fill="hold"/>
                                        <p:tgtEl>
                                          <p:spTgt spid="7"/>
                                        </p:tgtEl>
                                        <p:attrNameLst>
                                          <p:attrName>ppt_x</p:attrName>
                                        </p:attrNameLst>
                                      </p:cBhvr>
                                      <p:tavLst>
                                        <p:tav tm="0">
                                          <p:val>
                                            <p:strVal val="#ppt_x"/>
                                          </p:val>
                                        </p:tav>
                                        <p:tav tm="100000">
                                          <p:val>
                                            <p:strVal val="#ppt_x"/>
                                          </p:val>
                                        </p:tav>
                                      </p:tavLst>
                                    </p:anim>
                                    <p:anim calcmode="lin" valueType="num">
                                      <p:cBhvr>
                                        <p:cTn id="50"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anim calcmode="lin" valueType="num">
                                      <p:cBhvr>
                                        <p:cTn id="56" dur="500" fill="hold"/>
                                        <p:tgtEl>
                                          <p:spTgt spid="8"/>
                                        </p:tgtEl>
                                        <p:attrNameLst>
                                          <p:attrName>ppt_x</p:attrName>
                                        </p:attrNameLst>
                                      </p:cBhvr>
                                      <p:tavLst>
                                        <p:tav tm="0">
                                          <p:val>
                                            <p:strVal val="#ppt_x"/>
                                          </p:val>
                                        </p:tav>
                                        <p:tav tm="100000">
                                          <p:val>
                                            <p:strVal val="#ppt_x"/>
                                          </p:val>
                                        </p:tav>
                                      </p:tavLst>
                                    </p:anim>
                                    <p:anim calcmode="lin" valueType="num">
                                      <p:cBhvr>
                                        <p:cTn id="5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anim calcmode="lin" valueType="num">
                                      <p:cBhvr>
                                        <p:cTn id="63" dur="500" fill="hold"/>
                                        <p:tgtEl>
                                          <p:spTgt spid="24"/>
                                        </p:tgtEl>
                                        <p:attrNameLst>
                                          <p:attrName>ppt_x</p:attrName>
                                        </p:attrNameLst>
                                      </p:cBhvr>
                                      <p:tavLst>
                                        <p:tav tm="0">
                                          <p:val>
                                            <p:strVal val="#ppt_x"/>
                                          </p:val>
                                        </p:tav>
                                        <p:tav tm="100000">
                                          <p:val>
                                            <p:strVal val="#ppt_x"/>
                                          </p:val>
                                        </p:tav>
                                      </p:tavLst>
                                    </p:anim>
                                    <p:anim calcmode="lin" valueType="num">
                                      <p:cBhvr>
                                        <p:cTn id="64" dur="500" fill="hold"/>
                                        <p:tgtEl>
                                          <p:spTgt spid="2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anim calcmode="lin" valueType="num">
                                      <p:cBhvr>
                                        <p:cTn id="68" dur="500" fill="hold"/>
                                        <p:tgtEl>
                                          <p:spTgt spid="21"/>
                                        </p:tgtEl>
                                        <p:attrNameLst>
                                          <p:attrName>ppt_x</p:attrName>
                                        </p:attrNameLst>
                                      </p:cBhvr>
                                      <p:tavLst>
                                        <p:tav tm="0">
                                          <p:val>
                                            <p:strVal val="#ppt_x"/>
                                          </p:val>
                                        </p:tav>
                                        <p:tav tm="100000">
                                          <p:val>
                                            <p:strVal val="#ppt_x"/>
                                          </p:val>
                                        </p:tav>
                                      </p:tavLst>
                                    </p:anim>
                                    <p:anim calcmode="lin" valueType="num">
                                      <p:cBhvr>
                                        <p:cTn id="6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anim calcmode="lin" valueType="num">
                                      <p:cBhvr>
                                        <p:cTn id="75" dur="500" fill="hold"/>
                                        <p:tgtEl>
                                          <p:spTgt spid="10"/>
                                        </p:tgtEl>
                                        <p:attrNameLst>
                                          <p:attrName>ppt_x</p:attrName>
                                        </p:attrNameLst>
                                      </p:cBhvr>
                                      <p:tavLst>
                                        <p:tav tm="0">
                                          <p:val>
                                            <p:strVal val="#ppt_x"/>
                                          </p:val>
                                        </p:tav>
                                        <p:tav tm="100000">
                                          <p:val>
                                            <p:strVal val="#ppt_x"/>
                                          </p:val>
                                        </p:tav>
                                      </p:tavLst>
                                    </p:anim>
                                    <p:anim calcmode="lin" valueType="num">
                                      <p:cBhvr>
                                        <p:cTn id="76" dur="500" fill="hold"/>
                                        <p:tgtEl>
                                          <p:spTgt spid="1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500"/>
                                        <p:tgtEl>
                                          <p:spTgt spid="11"/>
                                        </p:tgtEl>
                                      </p:cBhvr>
                                    </p:animEffect>
                                    <p:anim calcmode="lin" valueType="num">
                                      <p:cBhvr>
                                        <p:cTn id="80" dur="500" fill="hold"/>
                                        <p:tgtEl>
                                          <p:spTgt spid="11"/>
                                        </p:tgtEl>
                                        <p:attrNameLst>
                                          <p:attrName>ppt_x</p:attrName>
                                        </p:attrNameLst>
                                      </p:cBhvr>
                                      <p:tavLst>
                                        <p:tav tm="0">
                                          <p:val>
                                            <p:strVal val="#ppt_x"/>
                                          </p:val>
                                        </p:tav>
                                        <p:tav tm="100000">
                                          <p:val>
                                            <p:strVal val="#ppt_x"/>
                                          </p:val>
                                        </p:tav>
                                      </p:tavLst>
                                    </p:anim>
                                    <p:anim calcmode="lin" valueType="num">
                                      <p:cBhvr>
                                        <p:cTn id="8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anim calcmode="lin" valueType="num">
                                      <p:cBhvr>
                                        <p:cTn id="87" dur="500" fill="hold"/>
                                        <p:tgtEl>
                                          <p:spTgt spid="25"/>
                                        </p:tgtEl>
                                        <p:attrNameLst>
                                          <p:attrName>ppt_x</p:attrName>
                                        </p:attrNameLst>
                                      </p:cBhvr>
                                      <p:tavLst>
                                        <p:tav tm="0">
                                          <p:val>
                                            <p:strVal val="#ppt_x"/>
                                          </p:val>
                                        </p:tav>
                                        <p:tav tm="100000">
                                          <p:val>
                                            <p:strVal val="#ppt_x"/>
                                          </p:val>
                                        </p:tav>
                                      </p:tavLst>
                                    </p:anim>
                                    <p:anim calcmode="lin" valueType="num">
                                      <p:cBhvr>
                                        <p:cTn id="8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500"/>
                                        <p:tgtEl>
                                          <p:spTgt spid="26"/>
                                        </p:tgtEl>
                                      </p:cBhvr>
                                    </p:animEffect>
                                    <p:anim calcmode="lin" valueType="num">
                                      <p:cBhvr>
                                        <p:cTn id="94" dur="500" fill="hold"/>
                                        <p:tgtEl>
                                          <p:spTgt spid="26"/>
                                        </p:tgtEl>
                                        <p:attrNameLst>
                                          <p:attrName>ppt_x</p:attrName>
                                        </p:attrNameLst>
                                      </p:cBhvr>
                                      <p:tavLst>
                                        <p:tav tm="0">
                                          <p:val>
                                            <p:strVal val="#ppt_x"/>
                                          </p:val>
                                        </p:tav>
                                        <p:tav tm="100000">
                                          <p:val>
                                            <p:strVal val="#ppt_x"/>
                                          </p:val>
                                        </p:tav>
                                      </p:tavLst>
                                    </p:anim>
                                    <p:anim calcmode="lin" valueType="num">
                                      <p:cBhvr>
                                        <p:cTn id="95"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fade">
                                      <p:cBhvr>
                                        <p:cTn id="100" dur="500"/>
                                        <p:tgtEl>
                                          <p:spTgt spid="12"/>
                                        </p:tgtEl>
                                      </p:cBhvr>
                                    </p:animEffect>
                                    <p:anim calcmode="lin" valueType="num">
                                      <p:cBhvr>
                                        <p:cTn id="101" dur="500" fill="hold"/>
                                        <p:tgtEl>
                                          <p:spTgt spid="12"/>
                                        </p:tgtEl>
                                        <p:attrNameLst>
                                          <p:attrName>ppt_x</p:attrName>
                                        </p:attrNameLst>
                                      </p:cBhvr>
                                      <p:tavLst>
                                        <p:tav tm="0">
                                          <p:val>
                                            <p:strVal val="#ppt_x"/>
                                          </p:val>
                                        </p:tav>
                                        <p:tav tm="100000">
                                          <p:val>
                                            <p:strVal val="#ppt_x"/>
                                          </p:val>
                                        </p:tav>
                                      </p:tavLst>
                                    </p:anim>
                                    <p:anim calcmode="lin" valueType="num">
                                      <p:cBhvr>
                                        <p:cTn id="102" dur="500" fill="hold"/>
                                        <p:tgtEl>
                                          <p:spTgt spid="12"/>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fade">
                                      <p:cBhvr>
                                        <p:cTn id="105" dur="500"/>
                                        <p:tgtEl>
                                          <p:spTgt spid="13"/>
                                        </p:tgtEl>
                                      </p:cBhvr>
                                    </p:animEffect>
                                    <p:anim calcmode="lin" valueType="num">
                                      <p:cBhvr>
                                        <p:cTn id="106" dur="500" fill="hold"/>
                                        <p:tgtEl>
                                          <p:spTgt spid="13"/>
                                        </p:tgtEl>
                                        <p:attrNameLst>
                                          <p:attrName>ppt_x</p:attrName>
                                        </p:attrNameLst>
                                      </p:cBhvr>
                                      <p:tavLst>
                                        <p:tav tm="0">
                                          <p:val>
                                            <p:strVal val="#ppt_x"/>
                                          </p:val>
                                        </p:tav>
                                        <p:tav tm="100000">
                                          <p:val>
                                            <p:strVal val="#ppt_x"/>
                                          </p:val>
                                        </p:tav>
                                      </p:tavLst>
                                    </p:anim>
                                    <p:anim calcmode="lin" valueType="num">
                                      <p:cBhvr>
                                        <p:cTn id="10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8" grpId="0"/>
      <p:bldP spid="19" grpId="0"/>
      <p:bldP spid="20" grpId="0"/>
      <p:bldP spid="7" grpId="0"/>
      <p:bldP spid="8" grpId="0" animBg="1"/>
      <p:bldP spid="21" grpId="0"/>
      <p:bldP spid="10" grpId="0"/>
      <p:bldP spid="11" grpId="0" animBg="1"/>
      <p:bldP spid="24" grpId="0"/>
      <p:bldP spid="25" grpId="0"/>
      <p:bldP spid="26" grpId="0" animBg="1"/>
      <p:bldP spid="12" grpId="0"/>
      <p:bldP spid="13"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5070530" y="1507335"/>
            <a:ext cx="4066614" cy="3289845"/>
          </a:xfrm>
          <a:prstGeom prst="rect">
            <a:avLst/>
          </a:prstGeom>
        </p:spPr>
      </p:pic>
      <p:sp>
        <p:nvSpPr>
          <p:cNvPr id="12" name="Altbilgi Yer Tutucusu 11"/>
          <p:cNvSpPr>
            <a:spLocks noGrp="1"/>
          </p:cNvSpPr>
          <p:nvPr>
            <p:ph type="ftr" sz="quarter" idx="11"/>
          </p:nvPr>
        </p:nvSpPr>
        <p:spPr/>
        <p:txBody>
          <a:bodyPr/>
          <a:lstStyle/>
          <a:p>
            <a:r>
              <a:rPr lang="tr-TR"/>
              <a:t>Mühendislik Mekaniği</a:t>
            </a:r>
          </a:p>
        </p:txBody>
      </p:sp>
      <p:sp>
        <p:nvSpPr>
          <p:cNvPr id="13" name="Slayt Numarası Yer Tutucusu 12"/>
          <p:cNvSpPr>
            <a:spLocks noGrp="1"/>
          </p:cNvSpPr>
          <p:nvPr>
            <p:ph type="sldNum" sz="quarter" idx="12"/>
          </p:nvPr>
        </p:nvSpPr>
        <p:spPr/>
        <p:txBody>
          <a:bodyPr/>
          <a:lstStyle/>
          <a:p>
            <a:fld id="{60FF87A7-9A7A-4B3D-9625-8440EC4947F9}" type="slidenum">
              <a:rPr lang="tr-TR" smtClean="0"/>
              <a:pPr/>
              <a:t>194</a:t>
            </a:fld>
            <a:endParaRPr lang="tr-TR"/>
          </a:p>
        </p:txBody>
      </p:sp>
      <p:sp>
        <p:nvSpPr>
          <p:cNvPr id="20" name="Metin kutusu 19"/>
          <p:cNvSpPr txBox="1"/>
          <p:nvPr/>
        </p:nvSpPr>
        <p:spPr>
          <a:xfrm>
            <a:off x="0" y="4808"/>
            <a:ext cx="3801989" cy="261610"/>
          </a:xfrm>
          <a:prstGeom prst="rect">
            <a:avLst/>
          </a:prstGeom>
          <a:noFill/>
        </p:spPr>
        <p:txBody>
          <a:bodyPr wrap="square" rtlCol="0">
            <a:spAutoFit/>
          </a:bodyPr>
          <a:lstStyle/>
          <a:p>
            <a:r>
              <a:rPr lang="tr-TR" sz="1100" i="1" dirty="0">
                <a:solidFill>
                  <a:schemeClr val="bg1">
                    <a:lumMod val="65000"/>
                  </a:schemeClr>
                </a:solidFill>
              </a:rPr>
              <a:t>4-  ÇERÇEVELER VE BASİT MAKİNALAR</a:t>
            </a:r>
          </a:p>
        </p:txBody>
      </p:sp>
      <mc:AlternateContent xmlns:mc="http://schemas.openxmlformats.org/markup-compatibility/2006" xmlns:a14="http://schemas.microsoft.com/office/drawing/2010/main">
        <mc:Choice Requires="a14">
          <p:sp>
            <p:nvSpPr>
              <p:cNvPr id="18" name="Dikdörtgen 17"/>
              <p:cNvSpPr/>
              <p:nvPr/>
            </p:nvSpPr>
            <p:spPr>
              <a:xfrm>
                <a:off x="363884" y="472315"/>
                <a:ext cx="1531188"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M</m:t>
                              </m:r>
                            </m:e>
                            <m:sub>
                              <m:r>
                                <m:rPr>
                                  <m:sty m:val="p"/>
                                </m:rPr>
                                <a:rPr lang="tr-TR" sz="1600" b="0" i="0" smtClean="0">
                                  <a:latin typeface="Cambria Math" panose="02040503050406030204" pitchFamily="18" charset="0"/>
                                </a:rPr>
                                <m:t>A</m:t>
                              </m:r>
                            </m:sub>
                          </m:sSub>
                        </m:e>
                      </m:nary>
                      <m:r>
                        <a:rPr lang="tr-TR" sz="1600" i="0">
                          <a:latin typeface="Cambria Math" panose="02040503050406030204" pitchFamily="18" charset="0"/>
                        </a:rPr>
                        <m:t>=0</m:t>
                      </m:r>
                      <m:r>
                        <a:rPr lang="tr-TR" sz="1600" i="0" smtClean="0">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18" name="Dikdörtgen 17"/>
              <p:cNvSpPr>
                <a:spLocks noRot="1" noChangeAspect="1" noMove="1" noResize="1" noEditPoints="1" noAdjustHandles="1" noChangeArrowheads="1" noChangeShapeType="1" noTextEdit="1"/>
              </p:cNvSpPr>
              <p:nvPr/>
            </p:nvSpPr>
            <p:spPr>
              <a:xfrm>
                <a:off x="363884" y="472315"/>
                <a:ext cx="1531188" cy="688586"/>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 name="Dikdörtgen 2"/>
              <p:cNvSpPr/>
              <p:nvPr/>
            </p:nvSpPr>
            <p:spPr>
              <a:xfrm>
                <a:off x="1762690" y="620688"/>
                <a:ext cx="5846409" cy="3611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E</m:t>
                          </m:r>
                        </m:e>
                        <m:sub>
                          <m:r>
                            <m:rPr>
                              <m:sty m:val="p"/>
                            </m:rPr>
                            <a:rPr lang="tr-TR" sz="1600" b="0" i="0" smtClean="0">
                              <a:latin typeface="Cambria Math" panose="02040503050406030204" pitchFamily="18" charset="0"/>
                            </a:rPr>
                            <m:t>x</m:t>
                          </m:r>
                        </m:sub>
                      </m:sSub>
                      <m:d>
                        <m:dPr>
                          <m:ctrlPr>
                            <a:rPr lang="tr-TR" sz="1600" b="0" i="1" smtClean="0">
                              <a:latin typeface="Cambria Math" panose="02040503050406030204" pitchFamily="18" charset="0"/>
                            </a:rPr>
                          </m:ctrlPr>
                        </m:dPr>
                        <m:e>
                          <m:r>
                            <a:rPr lang="tr-TR" sz="1600" b="0" i="0" smtClean="0">
                              <a:latin typeface="Cambria Math" panose="02040503050406030204" pitchFamily="18" charset="0"/>
                            </a:rPr>
                            <m:t>1.5</m:t>
                          </m:r>
                        </m:e>
                      </m:d>
                      <m:r>
                        <a:rPr lang="tr-TR" sz="1600" b="0" i="0" smtClean="0">
                          <a:latin typeface="Cambria Math" panose="02040503050406030204" pitchFamily="18" charset="0"/>
                        </a:rPr>
                        <m:t>−</m:t>
                      </m:r>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E</m:t>
                          </m:r>
                        </m:e>
                        <m:sub>
                          <m:r>
                            <m:rPr>
                              <m:sty m:val="p"/>
                            </m:rPr>
                            <a:rPr lang="tr-TR" sz="1600" b="0" i="0" smtClean="0">
                              <a:latin typeface="Cambria Math" panose="02040503050406030204" pitchFamily="18" charset="0"/>
                            </a:rPr>
                            <m:t>y</m:t>
                          </m:r>
                        </m:sub>
                      </m:sSub>
                      <m:d>
                        <m:dPr>
                          <m:ctrlPr>
                            <a:rPr lang="tr-TR" sz="1600" b="0" i="1" smtClean="0">
                              <a:latin typeface="Cambria Math" panose="02040503050406030204" pitchFamily="18" charset="0"/>
                            </a:rPr>
                          </m:ctrlPr>
                        </m:dPr>
                        <m:e>
                          <m:r>
                            <a:rPr lang="tr-TR" sz="1600" b="0" i="0" smtClean="0">
                              <a:latin typeface="Cambria Math" panose="02040503050406030204" pitchFamily="18" charset="0"/>
                            </a:rPr>
                            <m:t>3.3</m:t>
                          </m:r>
                        </m:e>
                      </m:d>
                      <m:r>
                        <a:rPr lang="tr-TR" sz="1600" b="0" i="0" smtClean="0">
                          <a:latin typeface="Cambria Math" panose="02040503050406030204" pitchFamily="18" charset="0"/>
                        </a:rPr>
                        <m:t>+</m:t>
                      </m:r>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c</m:t>
                          </m:r>
                        </m:sub>
                      </m:sSub>
                      <m:d>
                        <m:dPr>
                          <m:ctrlPr>
                            <a:rPr lang="tr-TR" sz="1600" b="0" i="1" smtClean="0">
                              <a:latin typeface="Cambria Math" panose="02040503050406030204" pitchFamily="18" charset="0"/>
                            </a:rPr>
                          </m:ctrlPr>
                        </m:dPr>
                        <m:e>
                          <m:r>
                            <a:rPr lang="tr-TR" sz="1600" b="0" i="0" smtClean="0">
                              <a:latin typeface="Cambria Math" panose="02040503050406030204" pitchFamily="18" charset="0"/>
                            </a:rPr>
                            <m:t>0.9</m:t>
                          </m:r>
                        </m:e>
                      </m:d>
                      <m:r>
                        <a:rPr lang="tr-TR" sz="1600" b="0" i="0" smtClean="0">
                          <a:latin typeface="Cambria Math" panose="02040503050406030204" pitchFamily="18" charset="0"/>
                        </a:rPr>
                        <m:t>−</m:t>
                      </m:r>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FB</m:t>
                          </m:r>
                        </m:sub>
                      </m:sSub>
                      <m:r>
                        <m:rPr>
                          <m:sty m:val="p"/>
                        </m:rPr>
                        <a:rPr lang="tr-TR" sz="1600" b="0" i="0" smtClean="0">
                          <a:latin typeface="Cambria Math" panose="02040503050406030204" pitchFamily="18" charset="0"/>
                        </a:rPr>
                        <m:t>cos</m:t>
                      </m:r>
                      <m:r>
                        <m:rPr>
                          <m:sty m:val="p"/>
                        </m:rPr>
                        <a:rPr lang="tr-TR" sz="1600" b="0" i="0" smtClean="0">
                          <a:latin typeface="Cambria Math" panose="02040503050406030204" pitchFamily="18" charset="0"/>
                          <a:ea typeface="Cambria Math" panose="02040503050406030204" pitchFamily="18" charset="0"/>
                        </a:rPr>
                        <m:t>θ</m:t>
                      </m:r>
                      <m:d>
                        <m:dPr>
                          <m:ctrlPr>
                            <a:rPr lang="tr-TR" sz="1600" b="0" i="1" smtClean="0">
                              <a:latin typeface="Cambria Math" panose="02040503050406030204" pitchFamily="18" charset="0"/>
                              <a:ea typeface="Cambria Math" panose="02040503050406030204" pitchFamily="18" charset="0"/>
                            </a:rPr>
                          </m:ctrlPr>
                        </m:dPr>
                        <m:e>
                          <m:r>
                            <a:rPr lang="tr-TR" sz="1600" b="0" i="0" smtClean="0">
                              <a:latin typeface="Cambria Math" panose="02040503050406030204" pitchFamily="18" charset="0"/>
                              <a:ea typeface="Cambria Math" panose="02040503050406030204" pitchFamily="18" charset="0"/>
                            </a:rPr>
                            <m:t>1.5</m:t>
                          </m:r>
                        </m:e>
                      </m:d>
                      <m:r>
                        <a:rPr lang="tr-TR" sz="1600" b="0" i="0" smtClean="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F</m:t>
                          </m:r>
                        </m:e>
                        <m:sub>
                          <m:r>
                            <m:rPr>
                              <m:sty m:val="p"/>
                            </m:rPr>
                            <a:rPr lang="tr-TR" sz="1600" i="0">
                              <a:latin typeface="Cambria Math" panose="02040503050406030204" pitchFamily="18" charset="0"/>
                            </a:rPr>
                            <m:t>FB</m:t>
                          </m:r>
                        </m:sub>
                      </m:sSub>
                      <m:r>
                        <m:rPr>
                          <m:sty m:val="p"/>
                        </m:rPr>
                        <a:rPr lang="tr-TR" sz="1600" b="0" i="0" smtClean="0">
                          <a:latin typeface="Cambria Math" panose="02040503050406030204" pitchFamily="18" charset="0"/>
                        </a:rPr>
                        <m:t>sin</m:t>
                      </m:r>
                      <m:r>
                        <m:rPr>
                          <m:sty m:val="p"/>
                        </m:rPr>
                        <a:rPr lang="tr-TR" sz="1600" i="0">
                          <a:latin typeface="Cambria Math" panose="02040503050406030204" pitchFamily="18" charset="0"/>
                          <a:ea typeface="Cambria Math" panose="02040503050406030204" pitchFamily="18" charset="0"/>
                        </a:rPr>
                        <m:t>θ</m:t>
                      </m:r>
                      <m:d>
                        <m:dPr>
                          <m:ctrlPr>
                            <a:rPr lang="tr-TR" sz="1600" i="1">
                              <a:latin typeface="Cambria Math" panose="02040503050406030204" pitchFamily="18" charset="0"/>
                              <a:ea typeface="Cambria Math" panose="02040503050406030204" pitchFamily="18" charset="0"/>
                            </a:rPr>
                          </m:ctrlPr>
                        </m:dPr>
                        <m:e>
                          <m:r>
                            <a:rPr lang="tr-TR" sz="1600" b="0" i="0" smtClean="0">
                              <a:latin typeface="Cambria Math" panose="02040503050406030204" pitchFamily="18" charset="0"/>
                              <a:ea typeface="Cambria Math" panose="02040503050406030204" pitchFamily="18" charset="0"/>
                            </a:rPr>
                            <m:t>0.9</m:t>
                          </m:r>
                        </m:e>
                      </m:d>
                      <m:r>
                        <a:rPr lang="tr-TR" sz="1600" b="0" i="0" smtClean="0">
                          <a:latin typeface="Cambria Math" panose="02040503050406030204" pitchFamily="18" charset="0"/>
                          <a:ea typeface="Cambria Math" panose="02040503050406030204" pitchFamily="18" charset="0"/>
                        </a:rPr>
                        <m:t>=0</m:t>
                      </m:r>
                    </m:oMath>
                  </m:oMathPara>
                </a14:m>
                <a:endParaRPr lang="tr-TR" sz="1600" dirty="0"/>
              </a:p>
            </p:txBody>
          </p:sp>
        </mc:Choice>
        <mc:Fallback xmlns="">
          <p:sp>
            <p:nvSpPr>
              <p:cNvPr id="3" name="Dikdörtgen 2"/>
              <p:cNvSpPr>
                <a:spLocks noRot="1" noChangeAspect="1" noMove="1" noResize="1" noEditPoints="1" noAdjustHandles="1" noChangeArrowheads="1" noChangeShapeType="1" noTextEdit="1"/>
              </p:cNvSpPr>
              <p:nvPr/>
            </p:nvSpPr>
            <p:spPr>
              <a:xfrm>
                <a:off x="1762690" y="620688"/>
                <a:ext cx="5846409" cy="361189"/>
              </a:xfrm>
              <a:prstGeom prst="rect">
                <a:avLst/>
              </a:prstGeom>
              <a:blipFill>
                <a:blip r:embed="rId4"/>
                <a:stretch>
                  <a:fillRect b="-169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 name="Dikdörtgen 4"/>
              <p:cNvSpPr/>
              <p:nvPr/>
            </p:nvSpPr>
            <p:spPr>
              <a:xfrm>
                <a:off x="491952" y="1091761"/>
                <a:ext cx="732020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1600" i="0" smtClean="0">
                          <a:latin typeface="Cambria Math" panose="02040503050406030204" pitchFamily="18" charset="0"/>
                          <a:ea typeface="Cambria Math" panose="02040503050406030204" pitchFamily="18" charset="0"/>
                        </a:rPr>
                        <m:t>⟹</m:t>
                      </m:r>
                      <m:r>
                        <a:rPr lang="tr-TR" sz="1600" b="0" i="0" smtClean="0">
                          <a:latin typeface="Cambria Math" panose="02040503050406030204" pitchFamily="18" charset="0"/>
                          <a:ea typeface="Cambria Math" panose="02040503050406030204" pitchFamily="18" charset="0"/>
                        </a:rPr>
                        <m:t>68.12</m:t>
                      </m:r>
                      <m:d>
                        <m:dPr>
                          <m:ctrlPr>
                            <a:rPr lang="tr-TR" sz="1600" b="0" i="1" smtClean="0">
                              <a:latin typeface="Cambria Math" panose="02040503050406030204" pitchFamily="18" charset="0"/>
                              <a:ea typeface="Cambria Math" panose="02040503050406030204" pitchFamily="18" charset="0"/>
                            </a:rPr>
                          </m:ctrlPr>
                        </m:dPr>
                        <m:e>
                          <m:r>
                            <a:rPr lang="tr-TR" sz="1600" b="0" i="0" smtClean="0">
                              <a:latin typeface="Cambria Math" panose="02040503050406030204" pitchFamily="18" charset="0"/>
                              <a:ea typeface="Cambria Math" panose="02040503050406030204" pitchFamily="18" charset="0"/>
                            </a:rPr>
                            <m:t>1.5</m:t>
                          </m:r>
                        </m:e>
                      </m:d>
                      <m:r>
                        <a:rPr lang="tr-TR" sz="1600" b="0" i="0" smtClean="0">
                          <a:latin typeface="Cambria Math" panose="02040503050406030204" pitchFamily="18" charset="0"/>
                          <a:ea typeface="Cambria Math" panose="02040503050406030204" pitchFamily="18" charset="0"/>
                        </a:rPr>
                        <m:t>−27.45</m:t>
                      </m:r>
                      <m:d>
                        <m:dPr>
                          <m:ctrlPr>
                            <a:rPr lang="tr-TR" sz="1600" b="0" i="1" smtClean="0">
                              <a:latin typeface="Cambria Math" panose="02040503050406030204" pitchFamily="18" charset="0"/>
                              <a:ea typeface="Cambria Math" panose="02040503050406030204" pitchFamily="18" charset="0"/>
                            </a:rPr>
                          </m:ctrlPr>
                        </m:dPr>
                        <m:e>
                          <m:r>
                            <a:rPr lang="tr-TR" sz="1600" b="0" i="0" smtClean="0">
                              <a:latin typeface="Cambria Math" panose="02040503050406030204" pitchFamily="18" charset="0"/>
                              <a:ea typeface="Cambria Math" panose="02040503050406030204" pitchFamily="18" charset="0"/>
                            </a:rPr>
                            <m:t>3.3</m:t>
                          </m:r>
                        </m:e>
                      </m:d>
                      <m:r>
                        <a:rPr lang="tr-TR" sz="1600" b="0" i="0" smtClean="0">
                          <a:latin typeface="Cambria Math" panose="02040503050406030204" pitchFamily="18" charset="0"/>
                          <a:ea typeface="Cambria Math" panose="02040503050406030204" pitchFamily="18" charset="0"/>
                        </a:rPr>
                        <m:t>+</m:t>
                      </m:r>
                      <m:d>
                        <m:dPr>
                          <m:ctrlPr>
                            <a:rPr lang="tr-TR" sz="1600" b="0" i="1" smtClean="0">
                              <a:latin typeface="Cambria Math" panose="02040503050406030204" pitchFamily="18" charset="0"/>
                              <a:ea typeface="Cambria Math" panose="02040503050406030204" pitchFamily="18" charset="0"/>
                            </a:rPr>
                          </m:ctrlPr>
                        </m:dPr>
                        <m:e>
                          <m:r>
                            <a:rPr lang="tr-TR" sz="1600" b="0" i="0" smtClean="0">
                              <a:latin typeface="Cambria Math" panose="02040503050406030204" pitchFamily="18" charset="0"/>
                              <a:ea typeface="Cambria Math" panose="02040503050406030204" pitchFamily="18" charset="0"/>
                            </a:rPr>
                            <m:t>0.9</m:t>
                          </m:r>
                        </m:e>
                      </m:d>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F</m:t>
                          </m:r>
                        </m:e>
                        <m:sub>
                          <m:r>
                            <m:rPr>
                              <m:sty m:val="p"/>
                            </m:rPr>
                            <a:rPr lang="tr-TR" sz="1600" i="0">
                              <a:latin typeface="Cambria Math" panose="02040503050406030204" pitchFamily="18" charset="0"/>
                            </a:rPr>
                            <m:t>c</m:t>
                          </m:r>
                        </m:sub>
                      </m:sSub>
                      <m:r>
                        <a:rPr lang="tr-TR" sz="1600" b="0" i="0" smtClean="0">
                          <a:latin typeface="Cambria Math" panose="02040503050406030204" pitchFamily="18" charset="0"/>
                        </a:rPr>
                        <m:t>−55.4</m:t>
                      </m:r>
                      <m:r>
                        <m:rPr>
                          <m:sty m:val="p"/>
                        </m:rPr>
                        <a:rPr lang="tr-TR" sz="1600" b="0" i="0" smtClean="0">
                          <a:latin typeface="Cambria Math" panose="02040503050406030204" pitchFamily="18" charset="0"/>
                        </a:rPr>
                        <m:t>cos</m:t>
                      </m:r>
                      <m:r>
                        <a:rPr lang="tr-TR" sz="1600" b="0" i="0" smtClean="0">
                          <a:latin typeface="Cambria Math" panose="02040503050406030204" pitchFamily="18" charset="0"/>
                        </a:rPr>
                        <m:t>29.7</m:t>
                      </m:r>
                      <m:d>
                        <m:dPr>
                          <m:ctrlPr>
                            <a:rPr lang="tr-TR" sz="1600" b="0" i="1" smtClean="0">
                              <a:latin typeface="Cambria Math" panose="02040503050406030204" pitchFamily="18" charset="0"/>
                              <a:sym typeface="Symbol" panose="05050102010706020507" pitchFamily="18" charset="2"/>
                            </a:rPr>
                          </m:ctrlPr>
                        </m:dPr>
                        <m:e>
                          <m:r>
                            <a:rPr lang="tr-TR" sz="1600" b="0" i="0" smtClean="0">
                              <a:latin typeface="Cambria Math" panose="02040503050406030204" pitchFamily="18" charset="0"/>
                              <a:sym typeface="Symbol" panose="05050102010706020507" pitchFamily="18" charset="2"/>
                            </a:rPr>
                            <m:t>1.5</m:t>
                          </m:r>
                        </m:e>
                      </m:d>
                      <m:r>
                        <a:rPr lang="tr-TR" sz="1600" b="0" i="0" smtClean="0">
                          <a:latin typeface="Cambria Math" panose="02040503050406030204" pitchFamily="18" charset="0"/>
                          <a:sym typeface="Symbol" panose="05050102010706020507" pitchFamily="18" charset="2"/>
                        </a:rPr>
                        <m:t>+55.4</m:t>
                      </m:r>
                      <m:r>
                        <m:rPr>
                          <m:sty m:val="p"/>
                        </m:rPr>
                        <a:rPr lang="tr-TR" sz="1600" b="0" i="0" smtClean="0">
                          <a:latin typeface="Cambria Math" panose="02040503050406030204" pitchFamily="18" charset="0"/>
                          <a:sym typeface="Symbol" panose="05050102010706020507" pitchFamily="18" charset="2"/>
                        </a:rPr>
                        <m:t>sin</m:t>
                      </m:r>
                      <m:r>
                        <a:rPr lang="tr-TR" sz="1600" b="0" i="0" smtClean="0">
                          <a:latin typeface="Cambria Math" panose="02040503050406030204" pitchFamily="18" charset="0"/>
                          <a:sym typeface="Symbol" panose="05050102010706020507" pitchFamily="18" charset="2"/>
                        </a:rPr>
                        <m:t>29.7</m:t>
                      </m:r>
                      <m:r>
                        <m:rPr>
                          <m:nor/>
                        </m:rPr>
                        <a:rPr lang="tr-TR" sz="1600" dirty="0"/>
                        <m:t>(0.9)</m:t>
                      </m:r>
                      <m:r>
                        <m:rPr>
                          <m:nor/>
                        </m:rPr>
                        <a:rPr lang="tr-TR" sz="1600" b="0" dirty="0" smtClean="0"/>
                        <m:t>=0</m:t>
                      </m:r>
                    </m:oMath>
                  </m:oMathPara>
                </a14:m>
                <a:endParaRPr lang="tr-TR" sz="1600" dirty="0"/>
              </a:p>
            </p:txBody>
          </p:sp>
        </mc:Choice>
        <mc:Fallback xmlns="">
          <p:sp>
            <p:nvSpPr>
              <p:cNvPr id="5" name="Dikdörtgen 4"/>
              <p:cNvSpPr>
                <a:spLocks noRot="1" noChangeAspect="1" noMove="1" noResize="1" noEditPoints="1" noAdjustHandles="1" noChangeArrowheads="1" noChangeShapeType="1" noTextEdit="1"/>
              </p:cNvSpPr>
              <p:nvPr/>
            </p:nvSpPr>
            <p:spPr>
              <a:xfrm>
                <a:off x="491952" y="1091761"/>
                <a:ext cx="7320209" cy="338554"/>
              </a:xfrm>
              <a:prstGeom prst="rect">
                <a:avLst/>
              </a:prstGeom>
              <a:blipFill>
                <a:blip r:embed="rId5"/>
                <a:stretch>
                  <a:fillRect b="-714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 name="Dikdörtgen 5"/>
              <p:cNvSpPr/>
              <p:nvPr/>
            </p:nvSpPr>
            <p:spPr>
              <a:xfrm>
                <a:off x="536916" y="1550043"/>
                <a:ext cx="1680267" cy="338554"/>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i="0">
                              <a:latin typeface="Cambria Math" panose="02040503050406030204" pitchFamily="18" charset="0"/>
                            </a:rPr>
                            <m:t>F</m:t>
                          </m:r>
                        </m:e>
                        <m:sub>
                          <m:r>
                            <m:rPr>
                              <m:sty m:val="p"/>
                            </m:rPr>
                            <a:rPr lang="tr-TR" sz="1600" i="0">
                              <a:latin typeface="Cambria Math" panose="02040503050406030204" pitchFamily="18" charset="0"/>
                            </a:rPr>
                            <m:t>c</m:t>
                          </m:r>
                        </m:sub>
                      </m:sSub>
                      <m:r>
                        <a:rPr lang="tr-TR" sz="1600" b="0" i="0" smtClean="0">
                          <a:latin typeface="Cambria Math" panose="02040503050406030204" pitchFamily="18" charset="0"/>
                        </a:rPr>
                        <m:t>=39.87 </m:t>
                      </m:r>
                      <m:r>
                        <m:rPr>
                          <m:sty m:val="p"/>
                        </m:rPr>
                        <a:rPr lang="tr-TR" sz="1600" b="0" i="0" smtClean="0">
                          <a:latin typeface="Cambria Math" panose="02040503050406030204" pitchFamily="18" charset="0"/>
                        </a:rPr>
                        <m:t>kN</m:t>
                      </m:r>
                      <m:r>
                        <a:rPr lang="tr-TR" sz="1600" b="0" i="0" smtClean="0">
                          <a:latin typeface="Cambria Math" panose="02040503050406030204" pitchFamily="18" charset="0"/>
                        </a:rPr>
                        <m:t> </m:t>
                      </m:r>
                      <m:r>
                        <a:rPr lang="tr-TR" sz="1600" b="0" i="1" smtClean="0">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6" name="Dikdörtgen 5"/>
              <p:cNvSpPr>
                <a:spLocks noRot="1" noChangeAspect="1" noMove="1" noResize="1" noEditPoints="1" noAdjustHandles="1" noChangeArrowheads="1" noChangeShapeType="1" noTextEdit="1"/>
              </p:cNvSpPr>
              <p:nvPr/>
            </p:nvSpPr>
            <p:spPr>
              <a:xfrm>
                <a:off x="536916" y="1550043"/>
                <a:ext cx="1680267" cy="338554"/>
              </a:xfrm>
              <a:prstGeom prst="rect">
                <a:avLst/>
              </a:prstGeom>
              <a:blipFill>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2" name="Dikdörtgen 21"/>
              <p:cNvSpPr/>
              <p:nvPr/>
            </p:nvSpPr>
            <p:spPr>
              <a:xfrm>
                <a:off x="401440" y="2032734"/>
                <a:ext cx="1475084"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x</m:t>
                              </m:r>
                            </m:sub>
                          </m:sSub>
                        </m:e>
                      </m:nary>
                      <m:r>
                        <a:rPr lang="tr-TR" sz="1600" i="0">
                          <a:latin typeface="Cambria Math" panose="02040503050406030204" pitchFamily="18" charset="0"/>
                        </a:rPr>
                        <m:t>=0</m:t>
                      </m:r>
                      <m:r>
                        <a:rPr lang="tr-TR" sz="1600" i="0" smtClean="0">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22" name="Dikdörtgen 21"/>
              <p:cNvSpPr>
                <a:spLocks noRot="1" noChangeAspect="1" noMove="1" noResize="1" noEditPoints="1" noAdjustHandles="1" noChangeArrowheads="1" noChangeShapeType="1" noTextEdit="1"/>
              </p:cNvSpPr>
              <p:nvPr/>
            </p:nvSpPr>
            <p:spPr>
              <a:xfrm>
                <a:off x="401440" y="2032734"/>
                <a:ext cx="1475084" cy="688586"/>
              </a:xfrm>
              <a:prstGeom prst="rect">
                <a:avLst/>
              </a:prstGeom>
              <a:blipFill>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 name="Dikdörtgen 7"/>
              <p:cNvSpPr/>
              <p:nvPr/>
            </p:nvSpPr>
            <p:spPr>
              <a:xfrm>
                <a:off x="1781413" y="2140776"/>
                <a:ext cx="276126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b="0" i="0" smtClean="0">
                              <a:latin typeface="Cambria Math" panose="02040503050406030204" pitchFamily="18" charset="0"/>
                            </a:rPr>
                            <m:t>−</m:t>
                          </m:r>
                          <m:r>
                            <m:rPr>
                              <m:sty m:val="p"/>
                            </m:rPr>
                            <a:rPr lang="tr-TR" sz="1600" i="0">
                              <a:latin typeface="Cambria Math" panose="02040503050406030204" pitchFamily="18" charset="0"/>
                            </a:rPr>
                            <m:t>E</m:t>
                          </m:r>
                        </m:e>
                        <m:sub>
                          <m:r>
                            <m:rPr>
                              <m:sty m:val="p"/>
                            </m:rPr>
                            <a:rPr lang="tr-TR" sz="1600" i="0">
                              <a:latin typeface="Cambria Math" panose="02040503050406030204" pitchFamily="18" charset="0"/>
                            </a:rPr>
                            <m:t>x</m:t>
                          </m:r>
                        </m:sub>
                      </m:sSub>
                      <m:r>
                        <a:rPr lang="tr-TR" sz="1600" b="0" i="0" smtClean="0">
                          <a:latin typeface="Cambria Math" panose="02040503050406030204" pitchFamily="18" charset="0"/>
                        </a:rPr>
                        <m:t>+</m:t>
                      </m:r>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A</m:t>
                          </m:r>
                        </m:e>
                        <m:sub>
                          <m:r>
                            <m:rPr>
                              <m:sty m:val="p"/>
                            </m:rPr>
                            <a:rPr lang="tr-TR" sz="1600" i="0">
                              <a:latin typeface="Cambria Math" panose="02040503050406030204" pitchFamily="18" charset="0"/>
                            </a:rPr>
                            <m:t>x</m:t>
                          </m:r>
                        </m:sub>
                      </m:sSub>
                      <m:r>
                        <a:rPr lang="tr-TR" sz="1600" b="0" i="0" smtClean="0">
                          <a:latin typeface="Cambria Math" panose="02040503050406030204" pitchFamily="18" charset="0"/>
                        </a:rPr>
                        <m:t>+</m:t>
                      </m:r>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FB</m:t>
                          </m:r>
                        </m:sub>
                      </m:sSub>
                      <m:r>
                        <m:rPr>
                          <m:sty m:val="p"/>
                        </m:rPr>
                        <a:rPr lang="tr-TR" sz="1600" b="0" i="0" smtClean="0">
                          <a:latin typeface="Cambria Math" panose="02040503050406030204" pitchFamily="18" charset="0"/>
                        </a:rPr>
                        <m:t>cos</m:t>
                      </m:r>
                      <m:r>
                        <a:rPr lang="tr-TR" sz="1600" b="0" i="0" smtClean="0">
                          <a:latin typeface="Cambria Math" panose="02040503050406030204" pitchFamily="18" charset="0"/>
                        </a:rPr>
                        <m:t>29.7</m:t>
                      </m:r>
                      <m:r>
                        <a:rPr lang="tr-TR" sz="1600" i="1">
                          <a:latin typeface="Cambria Math" panose="02040503050406030204" pitchFamily="18" charset="0"/>
                          <a:sym typeface="Symbol" panose="05050102010706020507" pitchFamily="18" charset="2"/>
                        </a:rPr>
                        <m:t></m:t>
                      </m:r>
                      <m:r>
                        <a:rPr lang="tr-TR" sz="1600" b="0" i="0" smtClean="0">
                          <a:latin typeface="Cambria Math" panose="02040503050406030204" pitchFamily="18" charset="0"/>
                        </a:rPr>
                        <m:t>=0</m:t>
                      </m:r>
                    </m:oMath>
                  </m:oMathPara>
                </a14:m>
                <a:endParaRPr lang="tr-TR" sz="1600" dirty="0"/>
              </a:p>
            </p:txBody>
          </p:sp>
        </mc:Choice>
        <mc:Fallback xmlns="">
          <p:sp>
            <p:nvSpPr>
              <p:cNvPr id="8" name="Dikdörtgen 7"/>
              <p:cNvSpPr>
                <a:spLocks noRot="1" noChangeAspect="1" noMove="1" noResize="1" noEditPoints="1" noAdjustHandles="1" noChangeArrowheads="1" noChangeShapeType="1" noTextEdit="1"/>
              </p:cNvSpPr>
              <p:nvPr/>
            </p:nvSpPr>
            <p:spPr>
              <a:xfrm>
                <a:off x="1781413" y="2140776"/>
                <a:ext cx="2761269" cy="338554"/>
              </a:xfrm>
              <a:prstGeom prst="rect">
                <a:avLst/>
              </a:prstGeom>
              <a:blipFill>
                <a:blip r:embed="rId8"/>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 name="Dikdörtgen 8"/>
              <p:cNvSpPr/>
              <p:nvPr/>
            </p:nvSpPr>
            <p:spPr>
              <a:xfrm>
                <a:off x="491952" y="2680612"/>
                <a:ext cx="312252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1600" b="0" i="0" smtClean="0">
                          <a:latin typeface="Cambria Math" panose="02040503050406030204" pitchFamily="18" charset="0"/>
                          <a:ea typeface="Cambria Math" panose="02040503050406030204" pitchFamily="18" charset="0"/>
                        </a:rPr>
                        <m:t>−</m:t>
                      </m:r>
                      <m:r>
                        <a:rPr lang="tr-TR" sz="1600" i="0">
                          <a:latin typeface="Cambria Math" panose="02040503050406030204" pitchFamily="18" charset="0"/>
                          <a:ea typeface="Cambria Math" panose="02040503050406030204" pitchFamily="18" charset="0"/>
                        </a:rPr>
                        <m:t>68.12</m:t>
                      </m:r>
                      <m:r>
                        <a:rPr lang="tr-TR" sz="1600" b="0" i="0" smtClean="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A</m:t>
                          </m:r>
                        </m:e>
                        <m:sub>
                          <m:r>
                            <m:rPr>
                              <m:sty m:val="p"/>
                            </m:rPr>
                            <a:rPr lang="tr-TR" sz="1600" i="0">
                              <a:latin typeface="Cambria Math" panose="02040503050406030204" pitchFamily="18" charset="0"/>
                            </a:rPr>
                            <m:t>x</m:t>
                          </m:r>
                        </m:sub>
                      </m:sSub>
                      <m:r>
                        <a:rPr lang="tr-TR" sz="1600" b="0" i="0" smtClean="0">
                          <a:latin typeface="Cambria Math" panose="02040503050406030204" pitchFamily="18" charset="0"/>
                        </a:rPr>
                        <m:t>+55.4</m:t>
                      </m:r>
                      <m:r>
                        <m:rPr>
                          <m:sty m:val="p"/>
                        </m:rPr>
                        <a:rPr lang="tr-TR" sz="1600" b="0" i="0" smtClean="0">
                          <a:latin typeface="Cambria Math" panose="02040503050406030204" pitchFamily="18" charset="0"/>
                        </a:rPr>
                        <m:t>cos</m:t>
                      </m:r>
                      <m:r>
                        <a:rPr lang="tr-TR" sz="1600" b="0" i="0" smtClean="0">
                          <a:latin typeface="Cambria Math" panose="02040503050406030204" pitchFamily="18" charset="0"/>
                        </a:rPr>
                        <m:t>29.7</m:t>
                      </m:r>
                      <m:r>
                        <a:rPr lang="tr-TR" sz="1600" i="1">
                          <a:latin typeface="Cambria Math" panose="02040503050406030204" pitchFamily="18" charset="0"/>
                          <a:sym typeface="Symbol" panose="05050102010706020507" pitchFamily="18" charset="2"/>
                        </a:rPr>
                        <m:t></m:t>
                      </m:r>
                      <m:r>
                        <a:rPr lang="tr-TR" sz="1600" b="0" i="0" smtClean="0">
                          <a:latin typeface="Cambria Math" panose="02040503050406030204" pitchFamily="18" charset="0"/>
                        </a:rPr>
                        <m:t>=0</m:t>
                      </m:r>
                    </m:oMath>
                  </m:oMathPara>
                </a14:m>
                <a:endParaRPr lang="tr-TR" sz="1600" dirty="0"/>
              </a:p>
            </p:txBody>
          </p:sp>
        </mc:Choice>
        <mc:Fallback xmlns="">
          <p:sp>
            <p:nvSpPr>
              <p:cNvPr id="9" name="Dikdörtgen 8"/>
              <p:cNvSpPr>
                <a:spLocks noRot="1" noChangeAspect="1" noMove="1" noResize="1" noEditPoints="1" noAdjustHandles="1" noChangeArrowheads="1" noChangeShapeType="1" noTextEdit="1"/>
              </p:cNvSpPr>
              <p:nvPr/>
            </p:nvSpPr>
            <p:spPr>
              <a:xfrm>
                <a:off x="491952" y="2680612"/>
                <a:ext cx="3122521" cy="338554"/>
              </a:xfrm>
              <a:prstGeom prst="rect">
                <a:avLst/>
              </a:prstGeom>
              <a:blipFill>
                <a:blip r:embed="rId9"/>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5" name="Dikdörtgen 24"/>
              <p:cNvSpPr/>
              <p:nvPr/>
            </p:nvSpPr>
            <p:spPr>
              <a:xfrm>
                <a:off x="591411" y="3075226"/>
                <a:ext cx="1584921" cy="338554"/>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A</m:t>
                          </m:r>
                        </m:e>
                        <m:sub>
                          <m:r>
                            <m:rPr>
                              <m:sty m:val="p"/>
                            </m:rPr>
                            <a:rPr lang="tr-TR" sz="1600" b="0" i="0" smtClean="0">
                              <a:latin typeface="Cambria Math" panose="02040503050406030204" pitchFamily="18" charset="0"/>
                            </a:rPr>
                            <m:t>x</m:t>
                          </m:r>
                        </m:sub>
                      </m:sSub>
                      <m:r>
                        <a:rPr lang="tr-TR" sz="1600" b="0" i="0" smtClean="0">
                          <a:latin typeface="Cambria Math" panose="02040503050406030204" pitchFamily="18" charset="0"/>
                        </a:rPr>
                        <m:t>=20 </m:t>
                      </m:r>
                      <m:r>
                        <m:rPr>
                          <m:sty m:val="p"/>
                        </m:rPr>
                        <a:rPr lang="tr-TR" sz="1600" b="0" i="0" smtClean="0">
                          <a:latin typeface="Cambria Math" panose="02040503050406030204" pitchFamily="18" charset="0"/>
                        </a:rPr>
                        <m:t>kN</m:t>
                      </m:r>
                      <m:r>
                        <a:rPr lang="tr-TR" sz="1600" b="0" i="0" smtClean="0">
                          <a:latin typeface="Cambria Math" panose="02040503050406030204" pitchFamily="18" charset="0"/>
                        </a:rPr>
                        <m:t> </m:t>
                      </m:r>
                      <m:r>
                        <a:rPr lang="tr-TR" sz="1600" i="1">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25" name="Dikdörtgen 24"/>
              <p:cNvSpPr>
                <a:spLocks noRot="1" noChangeAspect="1" noMove="1" noResize="1" noEditPoints="1" noAdjustHandles="1" noChangeArrowheads="1" noChangeShapeType="1" noTextEdit="1"/>
              </p:cNvSpPr>
              <p:nvPr/>
            </p:nvSpPr>
            <p:spPr>
              <a:xfrm>
                <a:off x="591411" y="3075226"/>
                <a:ext cx="1584921" cy="338554"/>
              </a:xfrm>
              <a:prstGeom prst="rect">
                <a:avLst/>
              </a:prstGeom>
              <a:blipFill>
                <a:blip r:embed="rId10"/>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6" name="Dikdörtgen 25"/>
              <p:cNvSpPr/>
              <p:nvPr/>
            </p:nvSpPr>
            <p:spPr>
              <a:xfrm>
                <a:off x="454700" y="3593894"/>
                <a:ext cx="1475084"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y</m:t>
                              </m:r>
                            </m:sub>
                          </m:sSub>
                        </m:e>
                      </m:nary>
                      <m:r>
                        <a:rPr lang="tr-TR" sz="1600" i="0">
                          <a:latin typeface="Cambria Math" panose="02040503050406030204" pitchFamily="18" charset="0"/>
                        </a:rPr>
                        <m:t>=0</m:t>
                      </m:r>
                      <m:r>
                        <a:rPr lang="tr-TR" sz="1600" i="0" smtClean="0">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26" name="Dikdörtgen 25"/>
              <p:cNvSpPr>
                <a:spLocks noRot="1" noChangeAspect="1" noMove="1" noResize="1" noEditPoints="1" noAdjustHandles="1" noChangeArrowheads="1" noChangeShapeType="1" noTextEdit="1"/>
              </p:cNvSpPr>
              <p:nvPr/>
            </p:nvSpPr>
            <p:spPr>
              <a:xfrm>
                <a:off x="454700" y="3593894"/>
                <a:ext cx="1475084" cy="688586"/>
              </a:xfrm>
              <a:prstGeom prst="rect">
                <a:avLst/>
              </a:prstGeom>
              <a:blipFill>
                <a:blip r:embed="rId11"/>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Dikdörtgen 9"/>
              <p:cNvSpPr/>
              <p:nvPr/>
            </p:nvSpPr>
            <p:spPr>
              <a:xfrm>
                <a:off x="1866132" y="3738415"/>
                <a:ext cx="3014864" cy="3611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i="0">
                              <a:latin typeface="Cambria Math" panose="02040503050406030204" pitchFamily="18" charset="0"/>
                            </a:rPr>
                            <m:t>E</m:t>
                          </m:r>
                        </m:e>
                        <m:sub>
                          <m:r>
                            <m:rPr>
                              <m:sty m:val="p"/>
                            </m:rPr>
                            <a:rPr lang="tr-TR" sz="1600" b="0" i="0" smtClean="0">
                              <a:latin typeface="Cambria Math" panose="02040503050406030204" pitchFamily="18" charset="0"/>
                            </a:rPr>
                            <m:t>y</m:t>
                          </m:r>
                        </m:sub>
                      </m:sSub>
                      <m:r>
                        <a:rPr lang="tr-TR" sz="1600" b="0" i="0" smtClean="0">
                          <a:latin typeface="Cambria Math" panose="02040503050406030204" pitchFamily="18" charset="0"/>
                        </a:rPr>
                        <m:t>+</m:t>
                      </m:r>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A</m:t>
                          </m:r>
                        </m:e>
                        <m:sub>
                          <m:r>
                            <m:rPr>
                              <m:sty m:val="p"/>
                            </m:rPr>
                            <a:rPr lang="tr-TR" sz="1600" b="0" i="0" smtClean="0">
                              <a:latin typeface="Cambria Math" panose="02040503050406030204" pitchFamily="18" charset="0"/>
                            </a:rPr>
                            <m:t>y</m:t>
                          </m:r>
                        </m:sub>
                      </m:sSub>
                      <m:r>
                        <a:rPr lang="tr-TR" sz="1600" b="0" i="0" smtClean="0">
                          <a:latin typeface="Cambria Math" panose="02040503050406030204" pitchFamily="18" charset="0"/>
                        </a:rPr>
                        <m:t>+</m:t>
                      </m:r>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FB</m:t>
                          </m:r>
                        </m:sub>
                      </m:sSub>
                      <m:r>
                        <m:rPr>
                          <m:sty m:val="p"/>
                        </m:rPr>
                        <a:rPr lang="tr-TR" sz="1600" b="0" i="0" smtClean="0">
                          <a:latin typeface="Cambria Math" panose="02040503050406030204" pitchFamily="18" charset="0"/>
                        </a:rPr>
                        <m:t>sin</m:t>
                      </m:r>
                      <m:r>
                        <a:rPr lang="tr-TR" sz="1600" b="0" i="0" smtClean="0">
                          <a:latin typeface="Cambria Math" panose="02040503050406030204" pitchFamily="18" charset="0"/>
                        </a:rPr>
                        <m:t>29.7</m:t>
                      </m:r>
                      <m:r>
                        <a:rPr lang="tr-TR" sz="1600" i="1">
                          <a:latin typeface="Cambria Math" panose="02040503050406030204" pitchFamily="18" charset="0"/>
                          <a:sym typeface="Symbol" panose="05050102010706020507" pitchFamily="18" charset="2"/>
                        </a:rPr>
                        <m:t></m:t>
                      </m:r>
                      <m:r>
                        <a:rPr lang="tr-TR" sz="1600" b="0" i="0" smtClean="0">
                          <a:latin typeface="Cambria Math" panose="02040503050406030204" pitchFamily="18" charset="0"/>
                        </a:rPr>
                        <m:t>−</m:t>
                      </m:r>
                      <m:sSub>
                        <m:sSubPr>
                          <m:ctrlPr>
                            <a:rPr lang="tr-TR" sz="1600" i="1">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c</m:t>
                          </m:r>
                        </m:sub>
                      </m:sSub>
                      <m:r>
                        <a:rPr lang="tr-TR" sz="1600" b="0" i="0" smtClean="0">
                          <a:latin typeface="Cambria Math" panose="02040503050406030204" pitchFamily="18" charset="0"/>
                        </a:rPr>
                        <m:t>=0</m:t>
                      </m:r>
                    </m:oMath>
                  </m:oMathPara>
                </a14:m>
                <a:endParaRPr lang="tr-TR" sz="1600" dirty="0"/>
              </a:p>
            </p:txBody>
          </p:sp>
        </mc:Choice>
        <mc:Fallback xmlns="">
          <p:sp>
            <p:nvSpPr>
              <p:cNvPr id="10" name="Dikdörtgen 9"/>
              <p:cNvSpPr>
                <a:spLocks noRot="1" noChangeAspect="1" noMove="1" noResize="1" noEditPoints="1" noAdjustHandles="1" noChangeArrowheads="1" noChangeShapeType="1" noTextEdit="1"/>
              </p:cNvSpPr>
              <p:nvPr/>
            </p:nvSpPr>
            <p:spPr>
              <a:xfrm>
                <a:off x="1866132" y="3738415"/>
                <a:ext cx="3014864" cy="361189"/>
              </a:xfrm>
              <a:prstGeom prst="rect">
                <a:avLst/>
              </a:prstGeom>
              <a:blipFill>
                <a:blip r:embed="rId12"/>
                <a:stretch>
                  <a:fillRect b="-16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Dikdörtgen 10"/>
              <p:cNvSpPr/>
              <p:nvPr/>
            </p:nvSpPr>
            <p:spPr>
              <a:xfrm>
                <a:off x="536916" y="4272703"/>
                <a:ext cx="3694601" cy="3611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1600" b="0" i="1" smtClean="0">
                          <a:latin typeface="Cambria Math" panose="02040503050406030204" pitchFamily="18" charset="0"/>
                        </a:rPr>
                        <m:t>27.45+</m:t>
                      </m:r>
                      <m:sSub>
                        <m:sSubPr>
                          <m:ctrlPr>
                            <a:rPr lang="tr-TR" sz="1600" i="1">
                              <a:latin typeface="Cambria Math" panose="02040503050406030204" pitchFamily="18" charset="0"/>
                            </a:rPr>
                          </m:ctrlPr>
                        </m:sSubPr>
                        <m:e>
                          <m:r>
                            <m:rPr>
                              <m:sty m:val="p"/>
                            </m:rPr>
                            <a:rPr lang="tr-TR" sz="1600">
                              <a:latin typeface="Cambria Math" panose="02040503050406030204" pitchFamily="18" charset="0"/>
                            </a:rPr>
                            <m:t>A</m:t>
                          </m:r>
                        </m:e>
                        <m:sub>
                          <m:r>
                            <m:rPr>
                              <m:sty m:val="p"/>
                            </m:rPr>
                            <a:rPr lang="tr-TR" sz="1600">
                              <a:latin typeface="Cambria Math" panose="02040503050406030204" pitchFamily="18" charset="0"/>
                            </a:rPr>
                            <m:t>y</m:t>
                          </m:r>
                        </m:sub>
                      </m:sSub>
                      <m:r>
                        <a:rPr lang="tr-TR" sz="1600" b="0" i="0" smtClean="0">
                          <a:latin typeface="Cambria Math" panose="02040503050406030204" pitchFamily="18" charset="0"/>
                        </a:rPr>
                        <m:t>−55.4</m:t>
                      </m:r>
                      <m:r>
                        <m:rPr>
                          <m:sty m:val="p"/>
                        </m:rPr>
                        <a:rPr lang="tr-TR" sz="1600" b="0" i="0" smtClean="0">
                          <a:latin typeface="Cambria Math" panose="02040503050406030204" pitchFamily="18" charset="0"/>
                        </a:rPr>
                        <m:t>xsin</m:t>
                      </m:r>
                      <m:r>
                        <a:rPr lang="tr-TR" sz="1600">
                          <a:latin typeface="Cambria Math" panose="02040503050406030204" pitchFamily="18" charset="0"/>
                        </a:rPr>
                        <m:t>29.7−39.87=0</m:t>
                      </m:r>
                    </m:oMath>
                  </m:oMathPara>
                </a14:m>
                <a:endParaRPr lang="tr-TR" sz="1600" dirty="0"/>
              </a:p>
            </p:txBody>
          </p:sp>
        </mc:Choice>
        <mc:Fallback xmlns="">
          <p:sp>
            <p:nvSpPr>
              <p:cNvPr id="11" name="Dikdörtgen 10"/>
              <p:cNvSpPr>
                <a:spLocks noRot="1" noChangeAspect="1" noMove="1" noResize="1" noEditPoints="1" noAdjustHandles="1" noChangeArrowheads="1" noChangeShapeType="1" noTextEdit="1"/>
              </p:cNvSpPr>
              <p:nvPr/>
            </p:nvSpPr>
            <p:spPr>
              <a:xfrm>
                <a:off x="536916" y="4272703"/>
                <a:ext cx="3694601" cy="361189"/>
              </a:xfrm>
              <a:prstGeom prst="rect">
                <a:avLst/>
              </a:prstGeom>
              <a:blipFill>
                <a:blip r:embed="rId13"/>
                <a:stretch>
                  <a:fillRect b="-169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9" name="Dikdörtgen 28"/>
              <p:cNvSpPr/>
              <p:nvPr/>
            </p:nvSpPr>
            <p:spPr>
              <a:xfrm>
                <a:off x="632262" y="4782492"/>
                <a:ext cx="1713161" cy="361189"/>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A</m:t>
                          </m:r>
                        </m:e>
                        <m:sub>
                          <m:r>
                            <m:rPr>
                              <m:sty m:val="p"/>
                            </m:rPr>
                            <a:rPr lang="tr-TR" sz="1600" b="0" i="0" smtClean="0">
                              <a:latin typeface="Cambria Math" panose="02040503050406030204" pitchFamily="18" charset="0"/>
                            </a:rPr>
                            <m:t>y</m:t>
                          </m:r>
                        </m:sub>
                      </m:sSub>
                      <m:r>
                        <a:rPr lang="tr-TR" sz="1600" b="0" i="0" smtClean="0">
                          <a:latin typeface="Cambria Math" panose="02040503050406030204" pitchFamily="18" charset="0"/>
                        </a:rPr>
                        <m:t>=39.87 </m:t>
                      </m:r>
                      <m:r>
                        <m:rPr>
                          <m:sty m:val="p"/>
                        </m:rPr>
                        <a:rPr lang="tr-TR" sz="1600" b="0" i="0" smtClean="0">
                          <a:latin typeface="Cambria Math" panose="02040503050406030204" pitchFamily="18" charset="0"/>
                        </a:rPr>
                        <m:t>kN</m:t>
                      </m:r>
                      <m:r>
                        <a:rPr lang="tr-TR" sz="1600" b="0" i="0" smtClean="0">
                          <a:latin typeface="Cambria Math" panose="02040503050406030204" pitchFamily="18" charset="0"/>
                        </a:rPr>
                        <m:t> </m:t>
                      </m:r>
                      <m:r>
                        <a:rPr lang="tr-TR" sz="1600" b="0" i="1" smtClean="0">
                          <a:latin typeface="Cambria Math" panose="02040503050406030204" pitchFamily="18" charset="0"/>
                          <a:ea typeface="Cambria Math" panose="02040503050406030204" pitchFamily="18" charset="0"/>
                        </a:rPr>
                        <m:t>↑</m:t>
                      </m:r>
                    </m:oMath>
                  </m:oMathPara>
                </a14:m>
                <a:endParaRPr lang="tr-TR" sz="1600" dirty="0"/>
              </a:p>
            </p:txBody>
          </p:sp>
        </mc:Choice>
        <mc:Fallback xmlns="">
          <p:sp>
            <p:nvSpPr>
              <p:cNvPr id="29" name="Dikdörtgen 28"/>
              <p:cNvSpPr>
                <a:spLocks noRot="1" noChangeAspect="1" noMove="1" noResize="1" noEditPoints="1" noAdjustHandles="1" noChangeArrowheads="1" noChangeShapeType="1" noTextEdit="1"/>
              </p:cNvSpPr>
              <p:nvPr/>
            </p:nvSpPr>
            <p:spPr>
              <a:xfrm>
                <a:off x="632262" y="4782492"/>
                <a:ext cx="1713161" cy="361189"/>
              </a:xfrm>
              <a:prstGeom prst="rect">
                <a:avLst/>
              </a:prstGeom>
              <a:blipFill>
                <a:blip r:embed="rId14"/>
                <a:stretch>
                  <a:fillRect b="-169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0" name="Dikdörtgen 29"/>
              <p:cNvSpPr/>
              <p:nvPr/>
            </p:nvSpPr>
            <p:spPr>
              <a:xfrm>
                <a:off x="468836" y="5504892"/>
                <a:ext cx="3168752" cy="5934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A</m:t>
                          </m:r>
                        </m:sub>
                      </m:sSub>
                      <m:r>
                        <a:rPr lang="tr-TR" sz="1600" b="0" i="1" smtClean="0">
                          <a:latin typeface="Cambria Math" panose="02040503050406030204" pitchFamily="18" charset="0"/>
                        </a:rPr>
                        <m:t>=</m:t>
                      </m:r>
                      <m:rad>
                        <m:radPr>
                          <m:degHide m:val="on"/>
                          <m:ctrlPr>
                            <a:rPr lang="tr-TR" sz="1600" b="0" i="1" smtClean="0">
                              <a:latin typeface="Cambria Math" panose="02040503050406030204" pitchFamily="18" charset="0"/>
                            </a:rPr>
                          </m:ctrlPr>
                        </m:radPr>
                        <m:deg/>
                        <m:e>
                          <m:sSubSup>
                            <m:sSubSupPr>
                              <m:ctrlPr>
                                <a:rPr lang="tr-TR" sz="1600" b="0" i="1" smtClean="0">
                                  <a:latin typeface="Cambria Math" panose="02040503050406030204" pitchFamily="18" charset="0"/>
                                </a:rPr>
                              </m:ctrlPr>
                            </m:sSubSupPr>
                            <m:e>
                              <m:r>
                                <a:rPr lang="tr-TR" sz="1600" b="0" i="1" smtClean="0">
                                  <a:latin typeface="Cambria Math" panose="02040503050406030204" pitchFamily="18" charset="0"/>
                                </a:rPr>
                                <m:t>𝐴</m:t>
                              </m:r>
                            </m:e>
                            <m:sub>
                              <m:r>
                                <a:rPr lang="tr-TR" sz="1600" b="0" i="1" smtClean="0">
                                  <a:latin typeface="Cambria Math" panose="02040503050406030204" pitchFamily="18" charset="0"/>
                                </a:rPr>
                                <m:t>𝑥</m:t>
                              </m:r>
                            </m:sub>
                            <m:sup>
                              <m:r>
                                <a:rPr lang="tr-TR" sz="1600" b="0" i="1" smtClean="0">
                                  <a:latin typeface="Cambria Math" panose="02040503050406030204" pitchFamily="18" charset="0"/>
                                </a:rPr>
                                <m:t>2</m:t>
                              </m:r>
                            </m:sup>
                          </m:sSubSup>
                          <m:r>
                            <a:rPr lang="tr-TR" sz="1600" b="0" i="1" smtClean="0">
                              <a:latin typeface="Cambria Math" panose="02040503050406030204" pitchFamily="18" charset="0"/>
                            </a:rPr>
                            <m:t>+</m:t>
                          </m:r>
                          <m:sSubSup>
                            <m:sSubSupPr>
                              <m:ctrlPr>
                                <a:rPr lang="tr-TR" sz="1600" i="1">
                                  <a:latin typeface="Cambria Math" panose="02040503050406030204" pitchFamily="18" charset="0"/>
                                </a:rPr>
                              </m:ctrlPr>
                            </m:sSubSupPr>
                            <m:e>
                              <m:r>
                                <a:rPr lang="tr-TR" sz="1600" b="0" i="1" smtClean="0">
                                  <a:latin typeface="Cambria Math" panose="02040503050406030204" pitchFamily="18" charset="0"/>
                                </a:rPr>
                                <m:t>𝐴</m:t>
                              </m:r>
                            </m:e>
                            <m:sub>
                              <m:r>
                                <a:rPr lang="tr-TR" sz="1600" b="0" i="1" smtClean="0">
                                  <a:latin typeface="Cambria Math" panose="02040503050406030204" pitchFamily="18" charset="0"/>
                                </a:rPr>
                                <m:t>𝑦</m:t>
                              </m:r>
                            </m:sub>
                            <m:sup>
                              <m:r>
                                <a:rPr lang="tr-TR" sz="1600" i="1">
                                  <a:latin typeface="Cambria Math" panose="02040503050406030204" pitchFamily="18" charset="0"/>
                                </a:rPr>
                                <m:t>2</m:t>
                              </m:r>
                            </m:sup>
                          </m:sSubSup>
                        </m:e>
                      </m:rad>
                      <m:r>
                        <a:rPr lang="tr-TR" sz="1600" b="0" i="1" smtClean="0">
                          <a:latin typeface="Cambria Math" panose="02040503050406030204" pitchFamily="18" charset="0"/>
                        </a:rPr>
                        <m:t>=</m:t>
                      </m:r>
                      <m:rad>
                        <m:radPr>
                          <m:degHide m:val="on"/>
                          <m:ctrlPr>
                            <a:rPr lang="tr-TR" sz="1600" b="0" i="1" smtClean="0">
                              <a:latin typeface="Cambria Math" panose="02040503050406030204" pitchFamily="18" charset="0"/>
                            </a:rPr>
                          </m:ctrlPr>
                        </m:radPr>
                        <m:deg/>
                        <m:e>
                          <m:sSup>
                            <m:sSupPr>
                              <m:ctrlPr>
                                <a:rPr lang="tr-TR" sz="1600" b="0" i="1" smtClean="0">
                                  <a:latin typeface="Cambria Math" panose="02040503050406030204" pitchFamily="18" charset="0"/>
                                </a:rPr>
                              </m:ctrlPr>
                            </m:sSupPr>
                            <m:e>
                              <m:r>
                                <a:rPr lang="tr-TR" sz="1600" b="0" i="1" smtClean="0">
                                  <a:latin typeface="Cambria Math" panose="02040503050406030204" pitchFamily="18" charset="0"/>
                                </a:rPr>
                                <m:t>20</m:t>
                              </m:r>
                            </m:e>
                            <m:sup>
                              <m:r>
                                <a:rPr lang="tr-TR" sz="1600" b="0" i="1" smtClean="0">
                                  <a:latin typeface="Cambria Math" panose="02040503050406030204" pitchFamily="18" charset="0"/>
                                </a:rPr>
                                <m:t>2</m:t>
                              </m:r>
                            </m:sup>
                          </m:sSup>
                          <m:r>
                            <a:rPr lang="tr-TR" sz="1600" b="0" i="1" smtClean="0">
                              <a:latin typeface="Cambria Math" panose="02040503050406030204" pitchFamily="18" charset="0"/>
                            </a:rPr>
                            <m:t>+</m:t>
                          </m:r>
                          <m:sSup>
                            <m:sSupPr>
                              <m:ctrlPr>
                                <a:rPr lang="tr-TR" sz="1600" i="1">
                                  <a:latin typeface="Cambria Math" panose="02040503050406030204" pitchFamily="18" charset="0"/>
                                </a:rPr>
                              </m:ctrlPr>
                            </m:sSupPr>
                            <m:e>
                              <m:r>
                                <a:rPr lang="tr-TR" sz="1600" b="0" i="1" smtClean="0">
                                  <a:latin typeface="Cambria Math" panose="02040503050406030204" pitchFamily="18" charset="0"/>
                                </a:rPr>
                                <m:t>39.87</m:t>
                              </m:r>
                            </m:e>
                            <m:sup>
                              <m:r>
                                <a:rPr lang="tr-TR" sz="1600" i="1">
                                  <a:latin typeface="Cambria Math" panose="02040503050406030204" pitchFamily="18" charset="0"/>
                                </a:rPr>
                                <m:t>2</m:t>
                              </m:r>
                            </m:sup>
                          </m:sSup>
                        </m:e>
                      </m:rad>
                    </m:oMath>
                  </m:oMathPara>
                </a14:m>
                <a:endParaRPr lang="tr-TR" sz="1600" dirty="0"/>
              </a:p>
            </p:txBody>
          </p:sp>
        </mc:Choice>
        <mc:Fallback xmlns="">
          <p:sp>
            <p:nvSpPr>
              <p:cNvPr id="30" name="Dikdörtgen 29"/>
              <p:cNvSpPr>
                <a:spLocks noRot="1" noChangeAspect="1" noMove="1" noResize="1" noEditPoints="1" noAdjustHandles="1" noChangeArrowheads="1" noChangeShapeType="1" noTextEdit="1"/>
              </p:cNvSpPr>
              <p:nvPr/>
            </p:nvSpPr>
            <p:spPr>
              <a:xfrm>
                <a:off x="468836" y="5504892"/>
                <a:ext cx="3168752" cy="593432"/>
              </a:xfrm>
              <a:prstGeom prst="rect">
                <a:avLst/>
              </a:prstGeom>
              <a:blipFill>
                <a:blip r:embed="rId1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1" name="Dikdörtgen 30"/>
              <p:cNvSpPr/>
              <p:nvPr/>
            </p:nvSpPr>
            <p:spPr>
              <a:xfrm>
                <a:off x="3948336" y="5596563"/>
                <a:ext cx="1603259" cy="369332"/>
              </a:xfrm>
              <a:prstGeom prst="rect">
                <a:avLst/>
              </a:prstGeom>
              <a:solidFill>
                <a:schemeClr val="bg1">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m:rPr>
                              <m:sty m:val="p"/>
                            </m:rPr>
                            <a:rPr lang="tr-TR" b="0" i="0" smtClean="0">
                              <a:latin typeface="Cambria Math" panose="02040503050406030204" pitchFamily="18" charset="0"/>
                            </a:rPr>
                            <m:t>F</m:t>
                          </m:r>
                        </m:e>
                        <m:sub>
                          <m:r>
                            <m:rPr>
                              <m:sty m:val="p"/>
                            </m:rPr>
                            <a:rPr lang="tr-TR" b="0" i="0" smtClean="0">
                              <a:latin typeface="Cambria Math" panose="02040503050406030204" pitchFamily="18" charset="0"/>
                            </a:rPr>
                            <m:t>A</m:t>
                          </m:r>
                        </m:sub>
                      </m:sSub>
                      <m:r>
                        <a:rPr lang="tr-TR" b="0" i="0" smtClean="0">
                          <a:latin typeface="Cambria Math" panose="02040503050406030204" pitchFamily="18" charset="0"/>
                        </a:rPr>
                        <m:t>=44.6 </m:t>
                      </m:r>
                      <m:r>
                        <m:rPr>
                          <m:sty m:val="p"/>
                        </m:rPr>
                        <a:rPr lang="tr-TR" b="0" i="0" smtClean="0">
                          <a:latin typeface="Cambria Math" panose="02040503050406030204" pitchFamily="18" charset="0"/>
                        </a:rPr>
                        <m:t>kN</m:t>
                      </m:r>
                      <m:r>
                        <a:rPr lang="tr-TR" b="0" i="0" smtClean="0">
                          <a:latin typeface="Cambria Math" panose="02040503050406030204" pitchFamily="18" charset="0"/>
                        </a:rPr>
                        <m:t> </m:t>
                      </m:r>
                    </m:oMath>
                  </m:oMathPara>
                </a14:m>
                <a:endParaRPr lang="tr-TR" dirty="0"/>
              </a:p>
            </p:txBody>
          </p:sp>
        </mc:Choice>
        <mc:Fallback xmlns="">
          <p:sp>
            <p:nvSpPr>
              <p:cNvPr id="31" name="Dikdörtgen 30"/>
              <p:cNvSpPr>
                <a:spLocks noRot="1" noChangeAspect="1" noMove="1" noResize="1" noEditPoints="1" noAdjustHandles="1" noChangeArrowheads="1" noChangeShapeType="1" noTextEdit="1"/>
              </p:cNvSpPr>
              <p:nvPr/>
            </p:nvSpPr>
            <p:spPr>
              <a:xfrm>
                <a:off x="3948336" y="5596563"/>
                <a:ext cx="1603259" cy="369332"/>
              </a:xfrm>
              <a:prstGeom prst="rect">
                <a:avLst/>
              </a:prstGeom>
              <a:blipFill>
                <a:blip r:embed="rId16"/>
                <a:stretch>
                  <a:fillRect/>
                </a:stretch>
              </a:blipFill>
            </p:spPr>
            <p:txBody>
              <a:bodyPr/>
              <a:lstStyle/>
              <a:p>
                <a:r>
                  <a:rPr lang="tr-TR">
                    <a:noFill/>
                  </a:rPr>
                  <a:t> </a:t>
                </a:r>
              </a:p>
            </p:txBody>
          </p:sp>
        </mc:Fallback>
      </mc:AlternateContent>
    </p:spTree>
    <p:extLst>
      <p:ext uri="{BB962C8B-B14F-4D97-AF65-F5344CB8AC3E}">
        <p14:creationId xmlns:p14="http://schemas.microsoft.com/office/powerpoint/2010/main" val="1623110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anim calcmode="lin" valueType="num">
                                      <p:cBhvr>
                                        <p:cTn id="34" dur="500" fill="hold"/>
                                        <p:tgtEl>
                                          <p:spTgt spid="22"/>
                                        </p:tgtEl>
                                        <p:attrNameLst>
                                          <p:attrName>ppt_x</p:attrName>
                                        </p:attrNameLst>
                                      </p:cBhvr>
                                      <p:tavLst>
                                        <p:tav tm="0">
                                          <p:val>
                                            <p:strVal val="#ppt_x"/>
                                          </p:val>
                                        </p:tav>
                                        <p:tav tm="100000">
                                          <p:val>
                                            <p:strVal val="#ppt_x"/>
                                          </p:val>
                                        </p:tav>
                                      </p:tavLst>
                                    </p:anim>
                                    <p:anim calcmode="lin" valueType="num">
                                      <p:cBhvr>
                                        <p:cTn id="35"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anim calcmode="lin" valueType="num">
                                      <p:cBhvr>
                                        <p:cTn id="41" dur="500" fill="hold"/>
                                        <p:tgtEl>
                                          <p:spTgt spid="8"/>
                                        </p:tgtEl>
                                        <p:attrNameLst>
                                          <p:attrName>ppt_x</p:attrName>
                                        </p:attrNameLst>
                                      </p:cBhvr>
                                      <p:tavLst>
                                        <p:tav tm="0">
                                          <p:val>
                                            <p:strVal val="#ppt_x"/>
                                          </p:val>
                                        </p:tav>
                                        <p:tav tm="100000">
                                          <p:val>
                                            <p:strVal val="#ppt_x"/>
                                          </p:val>
                                        </p:tav>
                                      </p:tavLst>
                                    </p:anim>
                                    <p:anim calcmode="lin" valueType="num">
                                      <p:cBhvr>
                                        <p:cTn id="4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anim calcmode="lin" valueType="num">
                                      <p:cBhvr>
                                        <p:cTn id="48" dur="500" fill="hold"/>
                                        <p:tgtEl>
                                          <p:spTgt spid="9"/>
                                        </p:tgtEl>
                                        <p:attrNameLst>
                                          <p:attrName>ppt_x</p:attrName>
                                        </p:attrNameLst>
                                      </p:cBhvr>
                                      <p:tavLst>
                                        <p:tav tm="0">
                                          <p:val>
                                            <p:strVal val="#ppt_x"/>
                                          </p:val>
                                        </p:tav>
                                        <p:tav tm="100000">
                                          <p:val>
                                            <p:strVal val="#ppt_x"/>
                                          </p:val>
                                        </p:tav>
                                      </p:tavLst>
                                    </p:anim>
                                    <p:anim calcmode="lin" valueType="num">
                                      <p:cBhvr>
                                        <p:cTn id="49" dur="5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anim calcmode="lin" valueType="num">
                                      <p:cBhvr>
                                        <p:cTn id="60" dur="500" fill="hold"/>
                                        <p:tgtEl>
                                          <p:spTgt spid="26"/>
                                        </p:tgtEl>
                                        <p:attrNameLst>
                                          <p:attrName>ppt_x</p:attrName>
                                        </p:attrNameLst>
                                      </p:cBhvr>
                                      <p:tavLst>
                                        <p:tav tm="0">
                                          <p:val>
                                            <p:strVal val="#ppt_x"/>
                                          </p:val>
                                        </p:tav>
                                        <p:tav tm="100000">
                                          <p:val>
                                            <p:strVal val="#ppt_x"/>
                                          </p:val>
                                        </p:tav>
                                      </p:tavLst>
                                    </p:anim>
                                    <p:anim calcmode="lin" valueType="num">
                                      <p:cBhvr>
                                        <p:cTn id="6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anim calcmode="lin" valueType="num">
                                      <p:cBhvr>
                                        <p:cTn id="67" dur="500" fill="hold"/>
                                        <p:tgtEl>
                                          <p:spTgt spid="10"/>
                                        </p:tgtEl>
                                        <p:attrNameLst>
                                          <p:attrName>ppt_x</p:attrName>
                                        </p:attrNameLst>
                                      </p:cBhvr>
                                      <p:tavLst>
                                        <p:tav tm="0">
                                          <p:val>
                                            <p:strVal val="#ppt_x"/>
                                          </p:val>
                                        </p:tav>
                                        <p:tav tm="100000">
                                          <p:val>
                                            <p:strVal val="#ppt_x"/>
                                          </p:val>
                                        </p:tav>
                                      </p:tavLst>
                                    </p:anim>
                                    <p:anim calcmode="lin" valueType="num">
                                      <p:cBhvr>
                                        <p:cTn id="6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anim calcmode="lin" valueType="num">
                                      <p:cBhvr>
                                        <p:cTn id="74" dur="500" fill="hold"/>
                                        <p:tgtEl>
                                          <p:spTgt spid="11"/>
                                        </p:tgtEl>
                                        <p:attrNameLst>
                                          <p:attrName>ppt_x</p:attrName>
                                        </p:attrNameLst>
                                      </p:cBhvr>
                                      <p:tavLst>
                                        <p:tav tm="0">
                                          <p:val>
                                            <p:strVal val="#ppt_x"/>
                                          </p:val>
                                        </p:tav>
                                        <p:tav tm="100000">
                                          <p:val>
                                            <p:strVal val="#ppt_x"/>
                                          </p:val>
                                        </p:tav>
                                      </p:tavLst>
                                    </p:anim>
                                    <p:anim calcmode="lin" valueType="num">
                                      <p:cBhvr>
                                        <p:cTn id="75" dur="500" fill="hold"/>
                                        <p:tgtEl>
                                          <p:spTgt spid="1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anim calcmode="lin" valueType="num">
                                      <p:cBhvr>
                                        <p:cTn id="79" dur="500" fill="hold"/>
                                        <p:tgtEl>
                                          <p:spTgt spid="29"/>
                                        </p:tgtEl>
                                        <p:attrNameLst>
                                          <p:attrName>ppt_x</p:attrName>
                                        </p:attrNameLst>
                                      </p:cBhvr>
                                      <p:tavLst>
                                        <p:tav tm="0">
                                          <p:val>
                                            <p:strVal val="#ppt_x"/>
                                          </p:val>
                                        </p:tav>
                                        <p:tav tm="100000">
                                          <p:val>
                                            <p:strVal val="#ppt_x"/>
                                          </p:val>
                                        </p:tav>
                                      </p:tavLst>
                                    </p:anim>
                                    <p:anim calcmode="lin" valueType="num">
                                      <p:cBhvr>
                                        <p:cTn id="80"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anim calcmode="lin" valueType="num">
                                      <p:cBhvr>
                                        <p:cTn id="86" dur="500" fill="hold"/>
                                        <p:tgtEl>
                                          <p:spTgt spid="30"/>
                                        </p:tgtEl>
                                        <p:attrNameLst>
                                          <p:attrName>ppt_x</p:attrName>
                                        </p:attrNameLst>
                                      </p:cBhvr>
                                      <p:tavLst>
                                        <p:tav tm="0">
                                          <p:val>
                                            <p:strVal val="#ppt_x"/>
                                          </p:val>
                                        </p:tav>
                                        <p:tav tm="100000">
                                          <p:val>
                                            <p:strVal val="#ppt_x"/>
                                          </p:val>
                                        </p:tav>
                                      </p:tavLst>
                                    </p:anim>
                                    <p:anim calcmode="lin" valueType="num">
                                      <p:cBhvr>
                                        <p:cTn id="87" dur="500" fill="hold"/>
                                        <p:tgtEl>
                                          <p:spTgt spid="30"/>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500"/>
                                        <p:tgtEl>
                                          <p:spTgt spid="31"/>
                                        </p:tgtEl>
                                      </p:cBhvr>
                                    </p:animEffect>
                                    <p:anim calcmode="lin" valueType="num">
                                      <p:cBhvr>
                                        <p:cTn id="91" dur="500" fill="hold"/>
                                        <p:tgtEl>
                                          <p:spTgt spid="31"/>
                                        </p:tgtEl>
                                        <p:attrNameLst>
                                          <p:attrName>ppt_x</p:attrName>
                                        </p:attrNameLst>
                                      </p:cBhvr>
                                      <p:tavLst>
                                        <p:tav tm="0">
                                          <p:val>
                                            <p:strVal val="#ppt_x"/>
                                          </p:val>
                                        </p:tav>
                                        <p:tav tm="100000">
                                          <p:val>
                                            <p:strVal val="#ppt_x"/>
                                          </p:val>
                                        </p:tav>
                                      </p:tavLst>
                                    </p:anim>
                                    <p:anim calcmode="lin" valueType="num">
                                      <p:cBhvr>
                                        <p:cTn id="92"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5" grpId="0"/>
      <p:bldP spid="6" grpId="0" animBg="1"/>
      <p:bldP spid="22" grpId="0"/>
      <p:bldP spid="8" grpId="0"/>
      <p:bldP spid="9" grpId="0"/>
      <p:bldP spid="25" grpId="0" animBg="1"/>
      <p:bldP spid="26" grpId="0"/>
      <p:bldP spid="10" grpId="0"/>
      <p:bldP spid="11" grpId="0"/>
      <p:bldP spid="29" grpId="0" animBg="1"/>
      <p:bldP spid="30" grpId="0"/>
      <p:bldP spid="31"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13">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p:cNvSpPr>
            <a:spLocks noGrp="1"/>
          </p:cNvSpPr>
          <p:nvPr>
            <p:ph type="title"/>
          </p:nvPr>
        </p:nvSpPr>
        <p:spPr>
          <a:xfrm>
            <a:off x="5059971" y="1783959"/>
            <a:ext cx="3483937" cy="2889114"/>
          </a:xfrm>
        </p:spPr>
        <p:txBody>
          <a:bodyPr vert="horz" lIns="91440" tIns="45720" rIns="91440" bIns="45720" rtlCol="0" anchor="b">
            <a:normAutofit/>
          </a:bodyPr>
          <a:lstStyle/>
          <a:p>
            <a:pPr defTabSz="914400"/>
            <a:r>
              <a:rPr lang="tr-TR" sz="4000" b="1" dirty="0">
                <a:solidFill>
                  <a:schemeClr val="bg1"/>
                </a:solidFill>
                <a:effectLst>
                  <a:outerShdw blurRad="38100" dist="38100" dir="2700000" algn="tl">
                    <a:srgbClr val="000000">
                      <a:alpha val="43137"/>
                    </a:srgbClr>
                  </a:outerShdw>
                </a:effectLst>
              </a:rPr>
              <a:t>2</a:t>
            </a:r>
            <a:r>
              <a:rPr lang="en-US" sz="4000" b="1" kern="1200" dirty="0">
                <a:solidFill>
                  <a:schemeClr val="bg1"/>
                </a:solidFill>
                <a:effectLst>
                  <a:outerShdw blurRad="38100" dist="38100" dir="2700000" algn="tl">
                    <a:srgbClr val="000000">
                      <a:alpha val="43137"/>
                    </a:srgbClr>
                  </a:outerShdw>
                </a:effectLst>
                <a:latin typeface="+mj-lt"/>
                <a:ea typeface="+mj-ea"/>
                <a:cs typeface="+mj-cs"/>
              </a:rPr>
              <a:t>. BÖLÜM:</a:t>
            </a:r>
            <a:br>
              <a:rPr lang="tr-TR" sz="6000" b="1" dirty="0">
                <a:solidFill>
                  <a:schemeClr val="bg1"/>
                </a:solidFill>
                <a:effectLst>
                  <a:outerShdw blurRad="38100" dist="38100" dir="2700000" algn="tl">
                    <a:srgbClr val="000000">
                      <a:alpha val="43137"/>
                    </a:srgbClr>
                  </a:outerShdw>
                </a:effectLst>
              </a:rPr>
            </a:br>
            <a:r>
              <a:rPr lang="tr-TR" sz="4800" b="1" dirty="0">
                <a:solidFill>
                  <a:schemeClr val="bg1"/>
                </a:solidFill>
                <a:effectLst>
                  <a:outerShdw blurRad="38100" dist="38100" dir="2700000" algn="tl">
                    <a:srgbClr val="000000">
                      <a:alpha val="43137"/>
                    </a:srgbClr>
                  </a:outerShdw>
                </a:effectLst>
              </a:rPr>
              <a:t>MUKAVEMET</a:t>
            </a:r>
            <a:endParaRPr lang="en-US" sz="6000" b="1" kern="1200" dirty="0">
              <a:solidFill>
                <a:schemeClr val="bg1"/>
              </a:solidFill>
              <a:effectLst>
                <a:outerShdw blurRad="38100" dist="38100" dir="2700000" algn="tl">
                  <a:srgbClr val="000000">
                    <a:alpha val="43137"/>
                  </a:srgbClr>
                </a:outerShdw>
              </a:effectLst>
              <a:latin typeface="+mj-lt"/>
              <a:ea typeface="+mj-ea"/>
              <a:cs typeface="+mj-cs"/>
            </a:endParaRPr>
          </a:p>
        </p:txBody>
      </p:sp>
      <p:sp>
        <p:nvSpPr>
          <p:cNvPr id="33" name="Freeform: Shape 15">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17">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8115"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a:xfrm>
            <a:off x="8252460" y="603504"/>
            <a:ext cx="411480" cy="548640"/>
          </a:xfrm>
          <a:prstGeom prst="ellipse">
            <a:avLst/>
          </a:prstGeom>
          <a:solidFill>
            <a:srgbClr val="7F7F7F"/>
          </a:solidFill>
        </p:spPr>
        <p:txBody>
          <a:bodyPr vert="horz" lIns="91440" tIns="45720" rIns="91440" bIns="45720" rtlCol="0" anchor="ctr">
            <a:normAutofit/>
          </a:bodyPr>
          <a:lstStyle/>
          <a:p>
            <a:pPr algn="ctr">
              <a:lnSpc>
                <a:spcPct val="90000"/>
              </a:lnSpc>
              <a:spcAft>
                <a:spcPts val="600"/>
              </a:spcAft>
            </a:pPr>
            <a:r>
              <a:rPr lang="en-US" sz="1000">
                <a:solidFill>
                  <a:srgbClr val="FFFFFF"/>
                </a:solidFill>
              </a:rPr>
              <a:t>12</a:t>
            </a:r>
          </a:p>
        </p:txBody>
      </p:sp>
      <p:sp>
        <p:nvSpPr>
          <p:cNvPr id="3" name="Altbilgi Yer Tutucusu 2"/>
          <p:cNvSpPr>
            <a:spLocks noGrp="1"/>
          </p:cNvSpPr>
          <p:nvPr>
            <p:ph type="ftr" sz="quarter" idx="11"/>
          </p:nvPr>
        </p:nvSpPr>
        <p:spPr>
          <a:xfrm>
            <a:off x="5059969" y="6199632"/>
            <a:ext cx="3192490" cy="314067"/>
          </a:xfrm>
        </p:spPr>
        <p:txBody>
          <a:bodyPr vert="horz" lIns="91440" tIns="45720" rIns="91440" bIns="45720" rtlCol="0" anchor="ctr">
            <a:normAutofit/>
          </a:bodyPr>
          <a:lstStyle/>
          <a:p>
            <a:pPr algn="l">
              <a:spcAft>
                <a:spcPts val="600"/>
              </a:spcAft>
            </a:pPr>
            <a:r>
              <a:rPr lang="en-US" sz="1000" kern="1200" cap="all" baseline="0">
                <a:solidFill>
                  <a:schemeClr val="bg1">
                    <a:alpha val="80000"/>
                  </a:schemeClr>
                </a:solidFill>
                <a:latin typeface="+mn-lt"/>
                <a:ea typeface="+mn-ea"/>
                <a:cs typeface="+mn-cs"/>
              </a:rPr>
              <a:t>Mühendislik Mekaniği</a:t>
            </a:r>
          </a:p>
        </p:txBody>
      </p:sp>
      <p:pic>
        <p:nvPicPr>
          <p:cNvPr id="101380" name="Picture 4">
            <a:extLst>
              <a:ext uri="{FF2B5EF4-FFF2-40B4-BE49-F238E27FC236}">
                <a16:creationId xmlns:a16="http://schemas.microsoft.com/office/drawing/2014/main" id="{C1D44364-5049-E6B1-CA52-0318CDF6C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78" y="1484784"/>
            <a:ext cx="3898724"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3651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8">
            <a:extLst>
              <a:ext uri="{FF2B5EF4-FFF2-40B4-BE49-F238E27FC236}">
                <a16:creationId xmlns:a16="http://schemas.microsoft.com/office/drawing/2014/main" id="{37FA7E36-1F42-6993-AA8D-70A756CEB213}"/>
              </a:ext>
            </a:extLst>
          </p:cNvPr>
          <p:cNvSpPr>
            <a:spLocks noGrp="1"/>
          </p:cNvSpPr>
          <p:nvPr>
            <p:ph type="title"/>
          </p:nvPr>
        </p:nvSpPr>
        <p:spPr/>
        <p:txBody>
          <a:bodyPr/>
          <a:lstStyle/>
          <a:p>
            <a:r>
              <a:rPr lang="tr-TR" b="1" dirty="0">
                <a:solidFill>
                  <a:srgbClr val="C00000"/>
                </a:solidFill>
              </a:rPr>
              <a:t>5. Gerilme</a:t>
            </a:r>
          </a:p>
        </p:txBody>
      </p:sp>
      <p:sp>
        <p:nvSpPr>
          <p:cNvPr id="10" name="İçerik Yer Tutucusu 9">
            <a:extLst>
              <a:ext uri="{FF2B5EF4-FFF2-40B4-BE49-F238E27FC236}">
                <a16:creationId xmlns:a16="http://schemas.microsoft.com/office/drawing/2014/main" id="{720F5C53-BF06-F083-3133-FF1FC89198E9}"/>
              </a:ext>
            </a:extLst>
          </p:cNvPr>
          <p:cNvSpPr>
            <a:spLocks noGrp="1"/>
          </p:cNvSpPr>
          <p:nvPr>
            <p:ph idx="1"/>
          </p:nvPr>
        </p:nvSpPr>
        <p:spPr>
          <a:xfrm>
            <a:off x="822959" y="2060848"/>
            <a:ext cx="7543801" cy="3808246"/>
          </a:xfrm>
        </p:spPr>
        <p:txBody>
          <a:bodyPr>
            <a:normAutofit lnSpcReduction="10000"/>
          </a:bodyPr>
          <a:lstStyle/>
          <a:p>
            <a:pPr algn="just">
              <a:spcAft>
                <a:spcPts val="1200"/>
              </a:spcAft>
            </a:pPr>
            <a:r>
              <a:rPr lang="tr-TR" sz="1800" b="1" i="0" dirty="0">
                <a:solidFill>
                  <a:schemeClr val="accent3"/>
                </a:solidFill>
                <a:effectLst/>
                <a:latin typeface="Arial" panose="020B0604020202020204" pitchFamily="34" charset="0"/>
              </a:rPr>
              <a:t>Gerilme</a:t>
            </a:r>
            <a:r>
              <a:rPr lang="tr-TR" sz="1800" b="0" i="0" dirty="0">
                <a:solidFill>
                  <a:srgbClr val="202122"/>
                </a:solidFill>
                <a:effectLst/>
                <a:latin typeface="Arial" panose="020B0604020202020204" pitchFamily="34" charset="0"/>
              </a:rPr>
              <a:t>, dış kuvvete, zorlamaya maruz kalan cisim tarafından orijinal şeklini korumak için kendi içinde üretilen tepki kuvvetidir. Birim yüzeye düşen yük miktarı olarak da tanımlanabilir. </a:t>
            </a:r>
          </a:p>
          <a:p>
            <a:pPr algn="just">
              <a:spcAft>
                <a:spcPts val="1200"/>
              </a:spcAft>
            </a:pPr>
            <a:r>
              <a:rPr lang="tr-TR" sz="1800" b="0" i="0" dirty="0">
                <a:solidFill>
                  <a:srgbClr val="202122"/>
                </a:solidFill>
                <a:effectLst/>
                <a:latin typeface="Arial" panose="020B0604020202020204" pitchFamily="34" charset="0"/>
              </a:rPr>
              <a:t>İki temel gerilme türü vardır. Gerilme vektörü, incelenen kesit yüzeye dikey etkiyorsa, bu gerilmeye </a:t>
            </a:r>
            <a:r>
              <a:rPr lang="tr-TR" sz="1800" b="1" i="1" dirty="0">
                <a:solidFill>
                  <a:schemeClr val="accent3"/>
                </a:solidFill>
                <a:effectLst/>
                <a:latin typeface="Arial" panose="020B0604020202020204" pitchFamily="34" charset="0"/>
              </a:rPr>
              <a:t>normal gerilme (</a:t>
            </a:r>
            <a:r>
              <a:rPr lang="el-GR" sz="1800" b="1" i="1" dirty="0">
                <a:solidFill>
                  <a:schemeClr val="accent3"/>
                </a:solidFill>
                <a:effectLst/>
                <a:latin typeface="Times New Roman" panose="02020603050405020304" pitchFamily="18" charset="0"/>
                <a:cs typeface="Times New Roman" panose="02020603050405020304" pitchFamily="18" charset="0"/>
              </a:rPr>
              <a:t>σ</a:t>
            </a:r>
            <a:r>
              <a:rPr lang="tr-TR" sz="1800" b="1" i="1" dirty="0">
                <a:solidFill>
                  <a:schemeClr val="accent3"/>
                </a:solidFill>
                <a:effectLst/>
                <a:latin typeface="Arial" panose="020B0604020202020204" pitchFamily="34" charset="0"/>
              </a:rPr>
              <a:t>)</a:t>
            </a:r>
            <a:r>
              <a:rPr lang="tr-TR" sz="1800" b="0" i="0" dirty="0">
                <a:solidFill>
                  <a:srgbClr val="202122"/>
                </a:solidFill>
                <a:effectLst/>
                <a:latin typeface="Arial" panose="020B0604020202020204" pitchFamily="34" charset="0"/>
              </a:rPr>
              <a:t>, gerilmenin kesit düzleminde olması halinde oluşan gerilmeye ise </a:t>
            </a:r>
            <a:r>
              <a:rPr lang="tr-TR" sz="1800" b="1" i="1" dirty="0">
                <a:solidFill>
                  <a:schemeClr val="accent3"/>
                </a:solidFill>
                <a:effectLst/>
                <a:latin typeface="Arial" panose="020B0604020202020204" pitchFamily="34" charset="0"/>
              </a:rPr>
              <a:t>kayma gerilmesi</a:t>
            </a:r>
            <a:r>
              <a:rPr lang="tr-TR" sz="1800" b="1" i="0" dirty="0">
                <a:solidFill>
                  <a:schemeClr val="accent3"/>
                </a:solidFill>
                <a:effectLst/>
                <a:latin typeface="Arial" panose="020B0604020202020204" pitchFamily="34" charset="0"/>
              </a:rPr>
              <a:t> (</a:t>
            </a:r>
            <a:r>
              <a:rPr lang="el-GR" sz="1800" b="1" i="0" dirty="0">
                <a:solidFill>
                  <a:schemeClr val="accent3"/>
                </a:solidFill>
                <a:effectLst/>
                <a:latin typeface="Times New Roman" panose="02020603050405020304" pitchFamily="18" charset="0"/>
                <a:cs typeface="Times New Roman" panose="02020603050405020304" pitchFamily="18" charset="0"/>
              </a:rPr>
              <a:t>τ</a:t>
            </a:r>
            <a:r>
              <a:rPr lang="tr-TR" sz="1800" b="1" i="0" dirty="0">
                <a:solidFill>
                  <a:schemeClr val="accent3"/>
                </a:solidFill>
                <a:effectLst/>
                <a:latin typeface="Arial" panose="020B0604020202020204" pitchFamily="34" charset="0"/>
              </a:rPr>
              <a:t>)</a:t>
            </a:r>
            <a:r>
              <a:rPr lang="el-GR" sz="1800" b="1" i="0" dirty="0">
                <a:solidFill>
                  <a:srgbClr val="202122"/>
                </a:solidFill>
                <a:effectLst/>
                <a:latin typeface="Arial" panose="020B0604020202020204" pitchFamily="34" charset="0"/>
              </a:rPr>
              <a:t> </a:t>
            </a:r>
            <a:r>
              <a:rPr lang="tr-TR" sz="1800" b="1" i="0" dirty="0">
                <a:solidFill>
                  <a:srgbClr val="202122"/>
                </a:solidFill>
                <a:effectLst/>
                <a:latin typeface="Arial" panose="020B0604020202020204" pitchFamily="34" charset="0"/>
              </a:rPr>
              <a:t> </a:t>
            </a:r>
            <a:r>
              <a:rPr lang="tr-TR" sz="1800" b="0" i="0" dirty="0">
                <a:solidFill>
                  <a:srgbClr val="202122"/>
                </a:solidFill>
                <a:effectLst/>
                <a:latin typeface="Arial" panose="020B0604020202020204" pitchFamily="34" charset="0"/>
              </a:rPr>
              <a:t>denmektedir.</a:t>
            </a:r>
          </a:p>
          <a:p>
            <a:pPr algn="just">
              <a:spcAft>
                <a:spcPts val="1200"/>
              </a:spcAft>
            </a:pPr>
            <a:r>
              <a:rPr lang="tr-TR" sz="1800" dirty="0">
                <a:solidFill>
                  <a:srgbClr val="202122"/>
                </a:solidFill>
                <a:latin typeface="Arial" panose="020B0604020202020204" pitchFamily="34" charset="0"/>
              </a:rPr>
              <a:t>Gerilmenin SI birimi </a:t>
            </a:r>
            <a:r>
              <a:rPr lang="tr-TR" sz="1800" b="1" dirty="0" err="1">
                <a:solidFill>
                  <a:schemeClr val="accent3"/>
                </a:solidFill>
                <a:latin typeface="Arial" panose="020B0604020202020204" pitchFamily="34" charset="0"/>
              </a:rPr>
              <a:t>Pa</a:t>
            </a:r>
            <a:r>
              <a:rPr lang="tr-TR" sz="1800" b="1" dirty="0">
                <a:solidFill>
                  <a:schemeClr val="accent3"/>
                </a:solidFill>
                <a:latin typeface="Arial" panose="020B0604020202020204" pitchFamily="34" charset="0"/>
              </a:rPr>
              <a:t> = N/m</a:t>
            </a:r>
            <a:r>
              <a:rPr lang="tr-TR" sz="1800" b="1" baseline="30000" dirty="0">
                <a:solidFill>
                  <a:schemeClr val="accent3"/>
                </a:solidFill>
                <a:latin typeface="Arial" panose="020B0604020202020204" pitchFamily="34" charset="0"/>
              </a:rPr>
              <a:t>2</a:t>
            </a:r>
            <a:r>
              <a:rPr lang="tr-TR" sz="1800" dirty="0">
                <a:solidFill>
                  <a:srgbClr val="202122"/>
                </a:solidFill>
                <a:latin typeface="Arial" panose="020B0604020202020204" pitchFamily="34" charset="0"/>
              </a:rPr>
              <a:t>’dir. </a:t>
            </a:r>
          </a:p>
          <a:p>
            <a:pPr algn="just">
              <a:spcAft>
                <a:spcPts val="1200"/>
              </a:spcAft>
            </a:pPr>
            <a:r>
              <a:rPr lang="tr-TR" sz="1800" dirty="0">
                <a:solidFill>
                  <a:srgbClr val="202122"/>
                </a:solidFill>
                <a:latin typeface="Arial" panose="020B0604020202020204" pitchFamily="34" charset="0"/>
              </a:rPr>
              <a:t>Ancak makine hesaplarında genel olarak </a:t>
            </a:r>
            <a:r>
              <a:rPr lang="tr-TR" sz="1800" b="1" dirty="0">
                <a:solidFill>
                  <a:schemeClr val="accent3"/>
                </a:solidFill>
                <a:latin typeface="Arial" panose="020B0604020202020204" pitchFamily="34" charset="0"/>
              </a:rPr>
              <a:t>MPa = N/mm</a:t>
            </a:r>
            <a:r>
              <a:rPr lang="tr-TR" sz="1800" b="1" baseline="30000" dirty="0">
                <a:solidFill>
                  <a:schemeClr val="accent3"/>
                </a:solidFill>
                <a:latin typeface="Arial" panose="020B0604020202020204" pitchFamily="34" charset="0"/>
              </a:rPr>
              <a:t>2</a:t>
            </a:r>
            <a:r>
              <a:rPr lang="tr-TR" sz="1800" baseline="30000" dirty="0">
                <a:solidFill>
                  <a:schemeClr val="accent3"/>
                </a:solidFill>
                <a:latin typeface="Arial" panose="020B0604020202020204" pitchFamily="34" charset="0"/>
              </a:rPr>
              <a:t> </a:t>
            </a:r>
            <a:r>
              <a:rPr lang="tr-TR" sz="1800" dirty="0">
                <a:solidFill>
                  <a:srgbClr val="202122"/>
                </a:solidFill>
                <a:latin typeface="Arial" panose="020B0604020202020204" pitchFamily="34" charset="0"/>
              </a:rPr>
              <a:t>kullanılır.</a:t>
            </a:r>
          </a:p>
          <a:p>
            <a:pPr algn="just">
              <a:spcAft>
                <a:spcPts val="1200"/>
              </a:spcAft>
            </a:pPr>
            <a:r>
              <a:rPr lang="tr-TR" sz="1800" dirty="0">
                <a:solidFill>
                  <a:srgbClr val="202122"/>
                </a:solidFill>
                <a:latin typeface="Arial" panose="020B0604020202020204" pitchFamily="34" charset="0"/>
              </a:rPr>
              <a:t>Gerilme birimi basınç  birimi  ile  aynıdır. Basınç katı malzemenin dışında oluşan bir zorlanma iken, gerilme ise malzemenin içinde oluşmaktadır.</a:t>
            </a:r>
          </a:p>
        </p:txBody>
      </p:sp>
      <p:sp>
        <p:nvSpPr>
          <p:cNvPr id="3" name="Alt Bilgi Yer Tutucusu 2">
            <a:extLst>
              <a:ext uri="{FF2B5EF4-FFF2-40B4-BE49-F238E27FC236}">
                <a16:creationId xmlns:a16="http://schemas.microsoft.com/office/drawing/2014/main" id="{A25F7032-9EEE-5D69-ECA0-0A37245E2D70}"/>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D1819B44-6018-EC8C-44E0-19AFC3BFA82F}"/>
              </a:ext>
            </a:extLst>
          </p:cNvPr>
          <p:cNvSpPr>
            <a:spLocks noGrp="1"/>
          </p:cNvSpPr>
          <p:nvPr>
            <p:ph type="sldNum" sz="quarter" idx="12"/>
          </p:nvPr>
        </p:nvSpPr>
        <p:spPr/>
        <p:txBody>
          <a:bodyPr/>
          <a:lstStyle/>
          <a:p>
            <a:fld id="{60FF87A7-9A7A-4B3D-9625-8440EC4947F9}" type="slidenum">
              <a:rPr lang="tr-TR" smtClean="0"/>
              <a:pPr/>
              <a:t>196</a:t>
            </a:fld>
            <a:endParaRPr lang="tr-TR"/>
          </a:p>
        </p:txBody>
      </p:sp>
    </p:spTree>
    <p:extLst>
      <p:ext uri="{BB962C8B-B14F-4D97-AF65-F5344CB8AC3E}">
        <p14:creationId xmlns:p14="http://schemas.microsoft.com/office/powerpoint/2010/main" val="3846526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left)">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5" name="Metin kutusu 2"/>
          <p:cNvSpPr txBox="1">
            <a:spLocks noChangeArrowheads="1"/>
          </p:cNvSpPr>
          <p:nvPr/>
        </p:nvSpPr>
        <p:spPr bwMode="auto">
          <a:xfrm>
            <a:off x="381000" y="494827"/>
            <a:ext cx="831814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tr-TR" altLang="tr-TR" sz="1600" dirty="0">
                <a:latin typeface="+mn-lt"/>
              </a:rPr>
              <a:t>Dış kuvvetlerin etkisine maruz bir sistem dengede ise hayali bazda da ayırdığımız her bir parçası da ayrı ayrı dengededir.  Buna ayırma prensibi  denir. </a:t>
            </a:r>
          </a:p>
          <a:p>
            <a:pPr algn="just" eaLnBrk="1" hangingPunct="1">
              <a:spcBef>
                <a:spcPct val="50000"/>
              </a:spcBef>
              <a:buFontTx/>
              <a:buNone/>
            </a:pPr>
            <a:r>
              <a:rPr lang="tr-TR" altLang="tr-TR" sz="1600" dirty="0">
                <a:latin typeface="+mn-lt"/>
              </a:rPr>
              <a:t>Hayali olarak ayırdığımız her bir parçasının serbest cisim diyagramında, dış kuvvetlerden başka, ayırma yüzeyinden  iç kuvvetler ve iç momentler de etki ettirilir.  Her bir parçada iç ve dış kuvvetler statik denge sağlar.</a:t>
            </a:r>
          </a:p>
        </p:txBody>
      </p:sp>
      <p:sp>
        <p:nvSpPr>
          <p:cNvPr id="2" name="Dikdörtgen 1"/>
          <p:cNvSpPr/>
          <p:nvPr/>
        </p:nvSpPr>
        <p:spPr>
          <a:xfrm>
            <a:off x="381000" y="188640"/>
            <a:ext cx="1990866" cy="338554"/>
          </a:xfrm>
          <a:prstGeom prst="rect">
            <a:avLst/>
          </a:prstGeom>
        </p:spPr>
        <p:txBody>
          <a:bodyPr wrap="none">
            <a:spAutoFit/>
          </a:bodyPr>
          <a:lstStyle/>
          <a:p>
            <a:r>
              <a:rPr lang="tr-TR" altLang="tr-TR" sz="1600" b="1" dirty="0">
                <a:solidFill>
                  <a:srgbClr val="FF0000"/>
                </a:solidFill>
              </a:rPr>
              <a:t>5.1. Ayırma Prensibi: </a:t>
            </a:r>
            <a:endParaRPr lang="tr-TR" sz="1600" b="1" dirty="0">
              <a:solidFill>
                <a:srgbClr val="FF0000"/>
              </a:solidFill>
            </a:endParaRPr>
          </a:p>
        </p:txBody>
      </p:sp>
      <p:sp>
        <p:nvSpPr>
          <p:cNvPr id="7" name="Altbilgi Yer Tutucusu 6"/>
          <p:cNvSpPr>
            <a:spLocks noGrp="1"/>
          </p:cNvSpPr>
          <p:nvPr>
            <p:ph type="ftr" sz="quarter" idx="11"/>
          </p:nvPr>
        </p:nvSpPr>
        <p:spPr/>
        <p:txBody>
          <a:bodyPr/>
          <a:lstStyle/>
          <a:p>
            <a:r>
              <a:rPr lang="tr-TR"/>
              <a:t>Mühendislik Mekaniği</a:t>
            </a:r>
            <a:endParaRPr lang="tr-TR" dirty="0"/>
          </a:p>
        </p:txBody>
      </p:sp>
      <p:sp>
        <p:nvSpPr>
          <p:cNvPr id="6" name="Slayt Numarası Yer Tutucusu 5"/>
          <p:cNvSpPr>
            <a:spLocks noGrp="1"/>
          </p:cNvSpPr>
          <p:nvPr>
            <p:ph type="sldNum" sz="quarter" idx="12"/>
          </p:nvPr>
        </p:nvSpPr>
        <p:spPr/>
        <p:txBody>
          <a:bodyPr/>
          <a:lstStyle/>
          <a:p>
            <a:fld id="{60FF87A7-9A7A-4B3D-9625-8440EC4947F9}" type="slidenum">
              <a:rPr lang="tr-TR" smtClean="0"/>
              <a:t>197</a:t>
            </a:fld>
            <a:endParaRPr lang="tr-TR"/>
          </a:p>
        </p:txBody>
      </p:sp>
      <p:sp>
        <p:nvSpPr>
          <p:cNvPr id="40" name="Metin kutusu 9"/>
          <p:cNvSpPr txBox="1">
            <a:spLocks noChangeArrowheads="1"/>
          </p:cNvSpPr>
          <p:nvPr/>
        </p:nvSpPr>
        <p:spPr bwMode="auto">
          <a:xfrm>
            <a:off x="-36512" y="5255962"/>
            <a:ext cx="91805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tr-TR" altLang="tr-TR" sz="1600" b="1" dirty="0">
                <a:latin typeface="+mn-lt"/>
              </a:rPr>
              <a:t>İç kuvvet ve iç momentler (</a:t>
            </a:r>
            <a:r>
              <a:rPr lang="tr-TR" altLang="tr-TR" sz="1600" b="1" dirty="0" err="1">
                <a:latin typeface="+mn-lt"/>
              </a:rPr>
              <a:t>F</a:t>
            </a:r>
            <a:r>
              <a:rPr lang="tr-TR" altLang="tr-TR" sz="1600" b="1" baseline="-25000" dirty="0" err="1">
                <a:latin typeface="+mn-lt"/>
              </a:rPr>
              <a:t>iç</a:t>
            </a:r>
            <a:r>
              <a:rPr lang="tr-TR" altLang="tr-TR" sz="1600" b="1" dirty="0">
                <a:latin typeface="+mn-lt"/>
              </a:rPr>
              <a:t> , </a:t>
            </a:r>
            <a:r>
              <a:rPr lang="tr-TR" altLang="tr-TR" sz="1600" b="1" dirty="0" err="1">
                <a:latin typeface="+mn-lt"/>
              </a:rPr>
              <a:t>M</a:t>
            </a:r>
            <a:r>
              <a:rPr lang="tr-TR" altLang="tr-TR" sz="1600" b="1" baseline="-25000" dirty="0" err="1">
                <a:latin typeface="+mn-lt"/>
              </a:rPr>
              <a:t>iç</a:t>
            </a:r>
            <a:r>
              <a:rPr lang="tr-TR" altLang="tr-TR" sz="1600" b="1" dirty="0">
                <a:latin typeface="+mn-lt"/>
              </a:rPr>
              <a:t> ):  </a:t>
            </a:r>
            <a:r>
              <a:rPr lang="tr-TR" altLang="tr-TR" sz="1600" dirty="0">
                <a:latin typeface="+mn-lt"/>
              </a:rPr>
              <a:t>Ayırma yüzeyinde ortaya çıkan tepkilerdir. Sistemin o kısımda dış kuvvetlere karşı cevabıdır. </a:t>
            </a:r>
          </a:p>
          <a:p>
            <a:pPr eaLnBrk="1" hangingPunct="1">
              <a:spcBef>
                <a:spcPct val="50000"/>
              </a:spcBef>
            </a:pPr>
            <a:r>
              <a:rPr lang="tr-TR" altLang="tr-TR" sz="1600" b="1" dirty="0">
                <a:latin typeface="+mn-lt"/>
              </a:rPr>
              <a:t>Gerilme </a:t>
            </a:r>
            <a:r>
              <a:rPr lang="tr-TR" altLang="tr-TR" sz="1600" dirty="0">
                <a:latin typeface="+mn-lt"/>
              </a:rPr>
              <a:t>: İç kuvvet ve moment tepkilerinden kaynaklanan birim alana düşen kuvvet olarak da tanımlanabilir. </a:t>
            </a:r>
          </a:p>
        </p:txBody>
      </p:sp>
      <p:grpSp>
        <p:nvGrpSpPr>
          <p:cNvPr id="3" name="Grup 2">
            <a:extLst>
              <a:ext uri="{FF2B5EF4-FFF2-40B4-BE49-F238E27FC236}">
                <a16:creationId xmlns:a16="http://schemas.microsoft.com/office/drawing/2014/main" id="{26B80DE0-77D9-3C0B-CB0B-6E6D790379D8}"/>
              </a:ext>
            </a:extLst>
          </p:cNvPr>
          <p:cNvGrpSpPr/>
          <p:nvPr/>
        </p:nvGrpSpPr>
        <p:grpSpPr>
          <a:xfrm>
            <a:off x="157828" y="1850090"/>
            <a:ext cx="8986454" cy="3423497"/>
            <a:chOff x="157828" y="1850090"/>
            <a:chExt cx="8986454" cy="3423497"/>
          </a:xfrm>
        </p:grpSpPr>
        <p:pic>
          <p:nvPicPr>
            <p:cNvPr id="819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028" b="12690"/>
            <a:stretch/>
          </p:blipFill>
          <p:spPr bwMode="auto">
            <a:xfrm>
              <a:off x="157828" y="1850090"/>
              <a:ext cx="2953486" cy="2404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3360" y="2010781"/>
              <a:ext cx="2653065" cy="1898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844" y="2305732"/>
              <a:ext cx="2484438"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9" name="Metin kutusu 3"/>
            <p:cNvSpPr txBox="1">
              <a:spLocks noChangeArrowheads="1"/>
            </p:cNvSpPr>
            <p:nvPr/>
          </p:nvSpPr>
          <p:spPr bwMode="auto">
            <a:xfrm>
              <a:off x="5851694" y="2196415"/>
              <a:ext cx="1446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1400" dirty="0"/>
                <a:t>gerilmeler</a:t>
              </a:r>
            </a:p>
          </p:txBody>
        </p:sp>
        <p:cxnSp>
          <p:nvCxnSpPr>
            <p:cNvPr id="8200" name="Düz Bağlayıcı 5"/>
            <p:cNvCxnSpPr>
              <a:cxnSpLocks noChangeShapeType="1"/>
            </p:cNvCxnSpPr>
            <p:nvPr/>
          </p:nvCxnSpPr>
          <p:spPr bwMode="auto">
            <a:xfrm flipV="1">
              <a:off x="5423893" y="2383813"/>
              <a:ext cx="361693" cy="21944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1" name="Düz Bağlayıcı 7"/>
            <p:cNvCxnSpPr>
              <a:cxnSpLocks noChangeShapeType="1"/>
            </p:cNvCxnSpPr>
            <p:nvPr/>
          </p:nvCxnSpPr>
          <p:spPr bwMode="auto">
            <a:xfrm flipH="1" flipV="1">
              <a:off x="6725952" y="2383814"/>
              <a:ext cx="721829" cy="285366"/>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5" name="Düz Bağlayıcı 12"/>
            <p:cNvCxnSpPr>
              <a:cxnSpLocks noChangeShapeType="1"/>
            </p:cNvCxnSpPr>
            <p:nvPr/>
          </p:nvCxnSpPr>
          <p:spPr bwMode="auto">
            <a:xfrm flipH="1">
              <a:off x="5002445" y="3719336"/>
              <a:ext cx="104531" cy="252914"/>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6" name="Düz Bağlayıcı 14"/>
            <p:cNvCxnSpPr>
              <a:cxnSpLocks noChangeShapeType="1"/>
            </p:cNvCxnSpPr>
            <p:nvPr/>
          </p:nvCxnSpPr>
          <p:spPr bwMode="auto">
            <a:xfrm>
              <a:off x="7674121" y="3670904"/>
              <a:ext cx="411956" cy="424551"/>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Metin kutusu 3"/>
            <p:cNvSpPr txBox="1">
              <a:spLocks noChangeArrowheads="1"/>
            </p:cNvSpPr>
            <p:nvPr/>
          </p:nvSpPr>
          <p:spPr bwMode="auto">
            <a:xfrm>
              <a:off x="4459300" y="1928202"/>
              <a:ext cx="1446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1400" i="1" dirty="0"/>
                <a:t>Sol parça</a:t>
              </a:r>
            </a:p>
          </p:txBody>
        </p:sp>
        <p:sp>
          <p:nvSpPr>
            <p:cNvPr id="31" name="Metin kutusu 3"/>
            <p:cNvSpPr txBox="1">
              <a:spLocks noChangeArrowheads="1"/>
            </p:cNvSpPr>
            <p:nvPr/>
          </p:nvSpPr>
          <p:spPr bwMode="auto">
            <a:xfrm>
              <a:off x="7284604" y="1969905"/>
              <a:ext cx="1446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1400" i="1" dirty="0"/>
                <a:t>Sağ parça</a:t>
              </a:r>
            </a:p>
          </p:txBody>
        </p:sp>
        <p:sp>
          <p:nvSpPr>
            <p:cNvPr id="15" name="Metin kutusu 14"/>
            <p:cNvSpPr txBox="1"/>
            <p:nvPr/>
          </p:nvSpPr>
          <p:spPr>
            <a:xfrm>
              <a:off x="578237" y="4325626"/>
              <a:ext cx="2133469" cy="369332"/>
            </a:xfrm>
            <a:prstGeom prst="rect">
              <a:avLst/>
            </a:prstGeom>
            <a:noFill/>
          </p:spPr>
          <p:txBody>
            <a:bodyPr wrap="none" rtlCol="0">
              <a:spAutoFit/>
            </a:bodyPr>
            <a:lstStyle/>
            <a:p>
              <a:r>
                <a:rPr lang="tr-TR" dirty="0"/>
                <a:t>Tüm Sistem dengede</a:t>
              </a:r>
            </a:p>
          </p:txBody>
        </p:sp>
        <p:sp>
          <p:nvSpPr>
            <p:cNvPr id="34" name="Metin kutusu 33"/>
            <p:cNvSpPr txBox="1"/>
            <p:nvPr/>
          </p:nvSpPr>
          <p:spPr>
            <a:xfrm>
              <a:off x="3867432" y="4322750"/>
              <a:ext cx="1918154" cy="369332"/>
            </a:xfrm>
            <a:prstGeom prst="rect">
              <a:avLst/>
            </a:prstGeom>
            <a:noFill/>
          </p:spPr>
          <p:txBody>
            <a:bodyPr wrap="none" rtlCol="0">
              <a:spAutoFit/>
            </a:bodyPr>
            <a:lstStyle/>
            <a:p>
              <a:r>
                <a:rPr lang="tr-TR" dirty="0"/>
                <a:t>Sol Parça Dengede</a:t>
              </a:r>
            </a:p>
          </p:txBody>
        </p:sp>
        <p:sp>
          <p:nvSpPr>
            <p:cNvPr id="35" name="Metin kutusu 34"/>
            <p:cNvSpPr txBox="1"/>
            <p:nvPr/>
          </p:nvSpPr>
          <p:spPr>
            <a:xfrm>
              <a:off x="6903756" y="4322750"/>
              <a:ext cx="2161502" cy="369332"/>
            </a:xfrm>
            <a:prstGeom prst="rect">
              <a:avLst/>
            </a:prstGeom>
            <a:noFill/>
          </p:spPr>
          <p:txBody>
            <a:bodyPr wrap="square" rtlCol="0">
              <a:spAutoFit/>
            </a:bodyPr>
            <a:lstStyle/>
            <a:p>
              <a:r>
                <a:rPr lang="tr-TR" dirty="0"/>
                <a:t>Sağ Parça Dengede</a:t>
              </a:r>
            </a:p>
          </p:txBody>
        </p:sp>
        <mc:AlternateContent xmlns:mc="http://schemas.openxmlformats.org/markup-compatibility/2006" xmlns:a14="http://schemas.microsoft.com/office/drawing/2010/main">
          <mc:Choice Requires="a14">
            <p:sp>
              <p:nvSpPr>
                <p:cNvPr id="17" name="Metin kutusu 16"/>
                <p:cNvSpPr txBox="1"/>
                <p:nvPr/>
              </p:nvSpPr>
              <p:spPr>
                <a:xfrm>
                  <a:off x="3198639" y="3052229"/>
                  <a:ext cx="25006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2000" b="0" i="1" smtClean="0">
                            <a:latin typeface="Cambria Math" panose="02040503050406030204" pitchFamily="18" charset="0"/>
                            <a:ea typeface="Cambria Math" panose="02040503050406030204" pitchFamily="18" charset="0"/>
                          </a:rPr>
                          <m:t>≡</m:t>
                        </m:r>
                      </m:oMath>
                    </m:oMathPara>
                  </a14:m>
                  <a:endParaRPr lang="tr-TR" sz="2000" dirty="0"/>
                </a:p>
              </p:txBody>
            </p:sp>
          </mc:Choice>
          <mc:Fallback xmlns="">
            <p:sp>
              <p:nvSpPr>
                <p:cNvPr id="17" name="Metin kutusu 16"/>
                <p:cNvSpPr txBox="1">
                  <a:spLocks noRot="1" noChangeAspect="1" noMove="1" noResize="1" noEditPoints="1" noAdjustHandles="1" noChangeArrowheads="1" noChangeShapeType="1" noTextEdit="1"/>
                </p:cNvSpPr>
                <p:nvPr/>
              </p:nvSpPr>
              <p:spPr>
                <a:xfrm>
                  <a:off x="3198639" y="3052229"/>
                  <a:ext cx="250068" cy="307777"/>
                </a:xfrm>
                <a:prstGeom prst="rect">
                  <a:avLst/>
                </a:prstGeom>
                <a:blipFill>
                  <a:blip r:embed="rId7"/>
                  <a:stretch>
                    <a:fillRect l="-17073" r="-14634"/>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8" name="Metin kutusu 37"/>
                <p:cNvSpPr txBox="1"/>
                <p:nvPr/>
              </p:nvSpPr>
              <p:spPr>
                <a:xfrm>
                  <a:off x="6211399" y="3021875"/>
                  <a:ext cx="2260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b="1" i="1" smtClean="0">
                            <a:latin typeface="Cambria Math" panose="02040503050406030204" pitchFamily="18" charset="0"/>
                            <a:ea typeface="Cambria Math" panose="02040503050406030204" pitchFamily="18" charset="0"/>
                          </a:rPr>
                          <m:t>+</m:t>
                        </m:r>
                      </m:oMath>
                    </m:oMathPara>
                  </a14:m>
                  <a:endParaRPr lang="tr-TR" b="1" dirty="0"/>
                </a:p>
              </p:txBody>
            </p:sp>
          </mc:Choice>
          <mc:Fallback xmlns="">
            <p:sp>
              <p:nvSpPr>
                <p:cNvPr id="38" name="Metin kutusu 37"/>
                <p:cNvSpPr txBox="1">
                  <a:spLocks noRot="1" noChangeAspect="1" noMove="1" noResize="1" noEditPoints="1" noAdjustHandles="1" noChangeArrowheads="1" noChangeShapeType="1" noTextEdit="1"/>
                </p:cNvSpPr>
                <p:nvPr/>
              </p:nvSpPr>
              <p:spPr>
                <a:xfrm>
                  <a:off x="6211399" y="3021875"/>
                  <a:ext cx="226023" cy="276999"/>
                </a:xfrm>
                <a:prstGeom prst="rect">
                  <a:avLst/>
                </a:prstGeom>
                <a:blipFill>
                  <a:blip r:embed="rId8"/>
                  <a:stretch>
                    <a:fillRect l="-24324" r="-18919" b="-66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 name="Metin kutusu 4"/>
                <p:cNvSpPr txBox="1"/>
                <p:nvPr/>
              </p:nvSpPr>
              <p:spPr>
                <a:xfrm>
                  <a:off x="837527" y="4677334"/>
                  <a:ext cx="1621213" cy="596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acc>
                              <m:accPr>
                                <m:chr m:val="⃗"/>
                                <m:ctrlPr>
                                  <a:rPr lang="tr-TR" sz="1600" i="1" smtClean="0">
                                    <a:latin typeface="Cambria Math" panose="02040503050406030204" pitchFamily="18" charset="0"/>
                                  </a:rPr>
                                </m:ctrlPr>
                              </m:accPr>
                              <m:e>
                                <m:r>
                                  <m:rPr>
                                    <m:sty m:val="p"/>
                                  </m:rPr>
                                  <a:rPr lang="tr-TR" sz="1600" b="0" i="0" smtClean="0">
                                    <a:latin typeface="Cambria Math" panose="02040503050406030204" pitchFamily="18" charset="0"/>
                                  </a:rPr>
                                  <m:t>F</m:t>
                                </m:r>
                              </m:e>
                            </m:acc>
                          </m:e>
                        </m:nary>
                        <m:r>
                          <a:rPr lang="tr-TR" sz="1600" b="0" i="0" smtClean="0">
                            <a:latin typeface="Cambria Math" panose="02040503050406030204" pitchFamily="18" charset="0"/>
                          </a:rPr>
                          <m:t>=</m:t>
                        </m:r>
                        <m:nary>
                          <m:naryPr>
                            <m:chr m:val="∑"/>
                            <m:subHide m:val="on"/>
                            <m:supHide m:val="on"/>
                            <m:ctrlPr>
                              <a:rPr lang="tr-TR" sz="1600" i="1">
                                <a:latin typeface="Cambria Math" panose="02040503050406030204" pitchFamily="18" charset="0"/>
                              </a:rPr>
                            </m:ctrlPr>
                          </m:naryPr>
                          <m:sub/>
                          <m:sup/>
                          <m:e>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M</m:t>
                                </m:r>
                              </m:e>
                            </m:acc>
                          </m:e>
                        </m:nary>
                        <m:r>
                          <a:rPr lang="tr-TR" sz="1600" b="0" i="0" smtClean="0">
                            <a:latin typeface="Cambria Math" panose="02040503050406030204" pitchFamily="18" charset="0"/>
                          </a:rPr>
                          <m:t>=0</m:t>
                        </m:r>
                      </m:oMath>
                    </m:oMathPara>
                  </a14:m>
                  <a:endParaRPr lang="tr-TR" sz="1600" dirty="0"/>
                </a:p>
              </p:txBody>
            </p:sp>
          </mc:Choice>
          <mc:Fallback xmlns="">
            <p:sp>
              <p:nvSpPr>
                <p:cNvPr id="5" name="Metin kutusu 4"/>
                <p:cNvSpPr txBox="1">
                  <a:spLocks noRot="1" noChangeAspect="1" noMove="1" noResize="1" noEditPoints="1" noAdjustHandles="1" noChangeArrowheads="1" noChangeShapeType="1" noTextEdit="1"/>
                </p:cNvSpPr>
                <p:nvPr/>
              </p:nvSpPr>
              <p:spPr>
                <a:xfrm>
                  <a:off x="837527" y="4677334"/>
                  <a:ext cx="1621213" cy="596253"/>
                </a:xfrm>
                <a:prstGeom prst="rect">
                  <a:avLst/>
                </a:prstGeom>
                <a:blipFill>
                  <a:blip r:embed="rId9"/>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2" name="Metin kutusu 31"/>
                <p:cNvSpPr txBox="1"/>
                <p:nvPr/>
              </p:nvSpPr>
              <p:spPr>
                <a:xfrm>
                  <a:off x="3983526" y="4675717"/>
                  <a:ext cx="1621213" cy="596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acc>
                              <m:accPr>
                                <m:chr m:val="⃗"/>
                                <m:ctrlPr>
                                  <a:rPr lang="tr-TR" sz="1600" i="1" smtClean="0">
                                    <a:latin typeface="Cambria Math" panose="02040503050406030204" pitchFamily="18" charset="0"/>
                                  </a:rPr>
                                </m:ctrlPr>
                              </m:accPr>
                              <m:e>
                                <m:r>
                                  <m:rPr>
                                    <m:sty m:val="p"/>
                                  </m:rPr>
                                  <a:rPr lang="tr-TR" sz="1600" b="0" i="0" smtClean="0">
                                    <a:latin typeface="Cambria Math" panose="02040503050406030204" pitchFamily="18" charset="0"/>
                                  </a:rPr>
                                  <m:t>F</m:t>
                                </m:r>
                              </m:e>
                            </m:acc>
                          </m:e>
                        </m:nary>
                        <m:r>
                          <a:rPr lang="tr-TR" sz="1600" b="0" i="0" smtClean="0">
                            <a:latin typeface="Cambria Math" panose="02040503050406030204" pitchFamily="18" charset="0"/>
                          </a:rPr>
                          <m:t>=</m:t>
                        </m:r>
                        <m:nary>
                          <m:naryPr>
                            <m:chr m:val="∑"/>
                            <m:subHide m:val="on"/>
                            <m:supHide m:val="on"/>
                            <m:ctrlPr>
                              <a:rPr lang="tr-TR" sz="1600" i="1">
                                <a:latin typeface="Cambria Math" panose="02040503050406030204" pitchFamily="18" charset="0"/>
                              </a:rPr>
                            </m:ctrlPr>
                          </m:naryPr>
                          <m:sub/>
                          <m:sup/>
                          <m:e>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M</m:t>
                                </m:r>
                              </m:e>
                            </m:acc>
                          </m:e>
                        </m:nary>
                        <m:r>
                          <a:rPr lang="tr-TR" sz="1600" b="0" i="0" smtClean="0">
                            <a:latin typeface="Cambria Math" panose="02040503050406030204" pitchFamily="18" charset="0"/>
                          </a:rPr>
                          <m:t>=0</m:t>
                        </m:r>
                      </m:oMath>
                    </m:oMathPara>
                  </a14:m>
                  <a:endParaRPr lang="tr-TR" sz="1600" dirty="0"/>
                </a:p>
              </p:txBody>
            </p:sp>
          </mc:Choice>
          <mc:Fallback xmlns="">
            <p:sp>
              <p:nvSpPr>
                <p:cNvPr id="32" name="Metin kutusu 31"/>
                <p:cNvSpPr txBox="1">
                  <a:spLocks noRot="1" noChangeAspect="1" noMove="1" noResize="1" noEditPoints="1" noAdjustHandles="1" noChangeArrowheads="1" noChangeShapeType="1" noTextEdit="1"/>
                </p:cNvSpPr>
                <p:nvPr/>
              </p:nvSpPr>
              <p:spPr>
                <a:xfrm>
                  <a:off x="3983526" y="4675717"/>
                  <a:ext cx="1621213" cy="596253"/>
                </a:xfrm>
                <a:prstGeom prst="rect">
                  <a:avLst/>
                </a:prstGeom>
                <a:blipFill>
                  <a:blip r:embed="rId10"/>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3" name="Metin kutusu 32"/>
                <p:cNvSpPr txBox="1"/>
                <p:nvPr/>
              </p:nvSpPr>
              <p:spPr>
                <a:xfrm>
                  <a:off x="7057406" y="4675716"/>
                  <a:ext cx="1621213" cy="596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acc>
                              <m:accPr>
                                <m:chr m:val="⃗"/>
                                <m:ctrlPr>
                                  <a:rPr lang="tr-TR" sz="1600" i="1" smtClean="0">
                                    <a:latin typeface="Cambria Math" panose="02040503050406030204" pitchFamily="18" charset="0"/>
                                  </a:rPr>
                                </m:ctrlPr>
                              </m:accPr>
                              <m:e>
                                <m:r>
                                  <m:rPr>
                                    <m:sty m:val="p"/>
                                  </m:rPr>
                                  <a:rPr lang="tr-TR" sz="1600" b="0" i="0" smtClean="0">
                                    <a:latin typeface="Cambria Math" panose="02040503050406030204" pitchFamily="18" charset="0"/>
                                  </a:rPr>
                                  <m:t>F</m:t>
                                </m:r>
                              </m:e>
                            </m:acc>
                          </m:e>
                        </m:nary>
                        <m:r>
                          <a:rPr lang="tr-TR" sz="1600" b="0" i="0" smtClean="0">
                            <a:latin typeface="Cambria Math" panose="02040503050406030204" pitchFamily="18" charset="0"/>
                          </a:rPr>
                          <m:t>=</m:t>
                        </m:r>
                        <m:nary>
                          <m:naryPr>
                            <m:chr m:val="∑"/>
                            <m:subHide m:val="on"/>
                            <m:supHide m:val="on"/>
                            <m:ctrlPr>
                              <a:rPr lang="tr-TR" sz="1600" i="1">
                                <a:latin typeface="Cambria Math" panose="02040503050406030204" pitchFamily="18" charset="0"/>
                              </a:rPr>
                            </m:ctrlPr>
                          </m:naryPr>
                          <m:sub/>
                          <m:sup/>
                          <m:e>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M</m:t>
                                </m:r>
                              </m:e>
                            </m:acc>
                          </m:e>
                        </m:nary>
                        <m:r>
                          <a:rPr lang="tr-TR" sz="1600" b="0" i="0" smtClean="0">
                            <a:latin typeface="Cambria Math" panose="02040503050406030204" pitchFamily="18" charset="0"/>
                          </a:rPr>
                          <m:t>=0</m:t>
                        </m:r>
                      </m:oMath>
                    </m:oMathPara>
                  </a14:m>
                  <a:endParaRPr lang="tr-TR" sz="1600" dirty="0"/>
                </a:p>
              </p:txBody>
            </p:sp>
          </mc:Choice>
          <mc:Fallback xmlns="">
            <p:sp>
              <p:nvSpPr>
                <p:cNvPr id="33" name="Metin kutusu 32"/>
                <p:cNvSpPr txBox="1">
                  <a:spLocks noRot="1" noChangeAspect="1" noMove="1" noResize="1" noEditPoints="1" noAdjustHandles="1" noChangeArrowheads="1" noChangeShapeType="1" noTextEdit="1"/>
                </p:cNvSpPr>
                <p:nvPr/>
              </p:nvSpPr>
              <p:spPr>
                <a:xfrm>
                  <a:off x="7057406" y="4675716"/>
                  <a:ext cx="1621213" cy="596253"/>
                </a:xfrm>
                <a:prstGeom prst="rect">
                  <a:avLst/>
                </a:prstGeom>
                <a:blipFill>
                  <a:blip r:embed="rId11"/>
                  <a:stretch>
                    <a:fillRect/>
                  </a:stretch>
                </a:blipFill>
              </p:spPr>
              <p:txBody>
                <a:bodyPr/>
                <a:lstStyle/>
                <a:p>
                  <a:r>
                    <a:rPr lang="tr-TR">
                      <a:noFill/>
                    </a:rPr>
                    <a:t> </a:t>
                  </a:r>
                </a:p>
              </p:txBody>
            </p:sp>
          </mc:Fallback>
        </mc:AlternateContent>
      </p:grpSp>
    </p:spTree>
    <p:extLst>
      <p:ext uri="{BB962C8B-B14F-4D97-AF65-F5344CB8AC3E}">
        <p14:creationId xmlns:p14="http://schemas.microsoft.com/office/powerpoint/2010/main" val="2292783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down)">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0">
                                            <p:txEl>
                                              <p:pRg st="0" end="0"/>
                                            </p:txEl>
                                          </p:spTgt>
                                        </p:tgtEl>
                                        <p:attrNameLst>
                                          <p:attrName>style.visibility</p:attrName>
                                        </p:attrNameLst>
                                      </p:cBhvr>
                                      <p:to>
                                        <p:strVal val="visible"/>
                                      </p:to>
                                    </p:set>
                                    <p:animEffect transition="in" filter="wipe(up)">
                                      <p:cBhvr>
                                        <p:cTn id="19" dur="500"/>
                                        <p:tgtEl>
                                          <p:spTgt spid="4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0">
                                            <p:txEl>
                                              <p:pRg st="1" end="1"/>
                                            </p:txEl>
                                          </p:spTgt>
                                        </p:tgtEl>
                                        <p:attrNameLst>
                                          <p:attrName>style.visibility</p:attrName>
                                        </p:attrNameLst>
                                      </p:cBhvr>
                                      <p:to>
                                        <p:strVal val="visible"/>
                                      </p:to>
                                    </p:set>
                                    <p:animEffect transition="in" filter="wipe(up)">
                                      <p:cBhvr>
                                        <p:cTn id="24"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40"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up 1"/>
          <p:cNvGrpSpPr/>
          <p:nvPr/>
        </p:nvGrpSpPr>
        <p:grpSpPr>
          <a:xfrm>
            <a:off x="93395" y="663365"/>
            <a:ext cx="3022981" cy="4670225"/>
            <a:chOff x="144463" y="567828"/>
            <a:chExt cx="3447076" cy="5158041"/>
          </a:xfrm>
        </p:grpSpPr>
        <p:pic>
          <p:nvPicPr>
            <p:cNvPr id="9236" name="Picture 5" descr="http://www.klasbilgi.com/wp-content/uploads/2013/07/klasbilgi-ramsey-tak%C4%B1m-elbise-modelleri8.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463" y="567828"/>
              <a:ext cx="3447076" cy="458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şağı Ok 8"/>
            <p:cNvSpPr/>
            <p:nvPr/>
          </p:nvSpPr>
          <p:spPr bwMode="auto">
            <a:xfrm>
              <a:off x="1613848" y="2571839"/>
              <a:ext cx="473817" cy="728663"/>
            </a:xfrm>
            <a:prstGeom prst="downArrow">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a:lstStyle/>
            <a:p>
              <a:pPr marL="231775" indent="-231775" eaLnBrk="1" hangingPunct="1">
                <a:spcBef>
                  <a:spcPct val="50000"/>
                </a:spcBef>
                <a:buFontTx/>
                <a:buChar char="•"/>
                <a:defRPr/>
              </a:pPr>
              <a:endParaRPr lang="tr-TR"/>
            </a:p>
          </p:txBody>
        </p:sp>
        <p:sp>
          <p:nvSpPr>
            <p:cNvPr id="9238" name="Yukarı Ok 14"/>
            <p:cNvSpPr>
              <a:spLocks noChangeArrowheads="1"/>
            </p:cNvSpPr>
            <p:nvPr/>
          </p:nvSpPr>
          <p:spPr bwMode="auto">
            <a:xfrm>
              <a:off x="1308100" y="4970463"/>
              <a:ext cx="196850" cy="392112"/>
            </a:xfrm>
            <a:prstGeom prst="upArrow">
              <a:avLst>
                <a:gd name="adj1" fmla="val 50000"/>
                <a:gd name="adj2" fmla="val 5030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endParaRPr lang="tr-TR" altLang="tr-TR" sz="2000"/>
            </a:p>
          </p:txBody>
        </p:sp>
        <p:sp>
          <p:nvSpPr>
            <p:cNvPr id="9239" name="Yukarı Ok 15"/>
            <p:cNvSpPr>
              <a:spLocks noChangeArrowheads="1"/>
            </p:cNvSpPr>
            <p:nvPr/>
          </p:nvSpPr>
          <p:spPr bwMode="auto">
            <a:xfrm>
              <a:off x="2184400" y="4929188"/>
              <a:ext cx="258763" cy="433387"/>
            </a:xfrm>
            <a:prstGeom prst="upArrow">
              <a:avLst>
                <a:gd name="adj1" fmla="val 50000"/>
                <a:gd name="adj2" fmla="val 5012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endParaRPr lang="tr-TR" altLang="tr-TR" sz="2000"/>
            </a:p>
          </p:txBody>
        </p:sp>
        <p:sp>
          <p:nvSpPr>
            <p:cNvPr id="9240" name="Metin kutusu 16"/>
            <p:cNvSpPr txBox="1">
              <a:spLocks noChangeArrowheads="1"/>
            </p:cNvSpPr>
            <p:nvPr/>
          </p:nvSpPr>
          <p:spPr bwMode="auto">
            <a:xfrm>
              <a:off x="2017405" y="2990906"/>
              <a:ext cx="1401764" cy="44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tr-TR" altLang="tr-TR" sz="2000" dirty="0" err="1">
                  <a:effectLst>
                    <a:glow rad="101600">
                      <a:schemeClr val="bg1">
                        <a:alpha val="93000"/>
                      </a:schemeClr>
                    </a:glow>
                  </a:effectLst>
                </a:rPr>
                <a:t>W</a:t>
              </a:r>
              <a:r>
                <a:rPr lang="tr-TR" altLang="tr-TR" sz="1400" dirty="0" err="1">
                  <a:effectLst>
                    <a:glow rad="101600">
                      <a:schemeClr val="bg1">
                        <a:alpha val="93000"/>
                      </a:schemeClr>
                    </a:glow>
                  </a:effectLst>
                </a:rPr>
                <a:t>tüm</a:t>
              </a:r>
              <a:endParaRPr lang="tr-TR" altLang="tr-TR" sz="1400" dirty="0">
                <a:effectLst>
                  <a:glow rad="101600">
                    <a:schemeClr val="bg1">
                      <a:alpha val="93000"/>
                    </a:schemeClr>
                  </a:glow>
                </a:effectLst>
              </a:endParaRPr>
            </a:p>
          </p:txBody>
        </p:sp>
        <p:sp>
          <p:nvSpPr>
            <p:cNvPr id="9234" name="Dikdörtgen 87056"/>
            <p:cNvSpPr>
              <a:spLocks noChangeArrowheads="1"/>
            </p:cNvSpPr>
            <p:nvPr/>
          </p:nvSpPr>
          <p:spPr bwMode="auto">
            <a:xfrm>
              <a:off x="631390" y="5351952"/>
              <a:ext cx="1013017" cy="37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tr-TR" altLang="tr-TR" sz="1600" dirty="0" err="1"/>
                <a:t>W</a:t>
              </a:r>
              <a:r>
                <a:rPr lang="tr-TR" altLang="tr-TR" sz="1600" baseline="-25000" dirty="0" err="1"/>
                <a:t>tüm</a:t>
              </a:r>
              <a:r>
                <a:rPr lang="tr-TR" altLang="tr-TR" sz="1600" dirty="0"/>
                <a:t> / 2</a:t>
              </a:r>
              <a:r>
                <a:rPr lang="tr-TR" altLang="tr-TR" sz="1600" baseline="-25000" dirty="0"/>
                <a:t> </a:t>
              </a:r>
              <a:endParaRPr lang="tr-TR" altLang="tr-TR" sz="1600" dirty="0"/>
            </a:p>
          </p:txBody>
        </p:sp>
        <p:sp>
          <p:nvSpPr>
            <p:cNvPr id="9235" name="Dikdörtgen 87057"/>
            <p:cNvSpPr>
              <a:spLocks noChangeArrowheads="1"/>
            </p:cNvSpPr>
            <p:nvPr/>
          </p:nvSpPr>
          <p:spPr bwMode="auto">
            <a:xfrm>
              <a:off x="2162077" y="5351952"/>
              <a:ext cx="1013017" cy="37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tr-TR" altLang="tr-TR" sz="1600" dirty="0" err="1"/>
                <a:t>W</a:t>
              </a:r>
              <a:r>
                <a:rPr lang="tr-TR" altLang="tr-TR" sz="1600" baseline="-25000" dirty="0" err="1"/>
                <a:t>tüm</a:t>
              </a:r>
              <a:r>
                <a:rPr lang="tr-TR" altLang="tr-TR" sz="1600" dirty="0"/>
                <a:t> / 2</a:t>
              </a:r>
              <a:r>
                <a:rPr lang="tr-TR" altLang="tr-TR" sz="1600" baseline="-25000" dirty="0"/>
                <a:t> </a:t>
              </a:r>
              <a:endParaRPr lang="tr-TR" altLang="tr-TR" sz="1600" dirty="0"/>
            </a:p>
          </p:txBody>
        </p:sp>
      </p:grpSp>
      <p:sp>
        <p:nvSpPr>
          <p:cNvPr id="29" name="Dikdörtgen 28"/>
          <p:cNvSpPr/>
          <p:nvPr/>
        </p:nvSpPr>
        <p:spPr>
          <a:xfrm>
            <a:off x="295626" y="188640"/>
            <a:ext cx="2911566" cy="369332"/>
          </a:xfrm>
          <a:prstGeom prst="rect">
            <a:avLst/>
          </a:prstGeom>
        </p:spPr>
        <p:txBody>
          <a:bodyPr wrap="none">
            <a:spAutoFit/>
          </a:bodyPr>
          <a:lstStyle/>
          <a:p>
            <a:r>
              <a:rPr lang="tr-TR" altLang="tr-TR" b="1" dirty="0">
                <a:solidFill>
                  <a:srgbClr val="FF0000"/>
                </a:solidFill>
              </a:rPr>
              <a:t>5.1. Ayırma Prensibi - Örnek </a:t>
            </a:r>
            <a:endParaRPr lang="tr-TR" b="1" dirty="0">
              <a:solidFill>
                <a:srgbClr val="FF0000"/>
              </a:solidFill>
            </a:endParaRPr>
          </a:p>
        </p:txBody>
      </p:sp>
      <p:sp>
        <p:nvSpPr>
          <p:cNvPr id="10" name="Serbest Form 9"/>
          <p:cNvSpPr/>
          <p:nvPr/>
        </p:nvSpPr>
        <p:spPr>
          <a:xfrm>
            <a:off x="1133282" y="1253031"/>
            <a:ext cx="1040188" cy="46507"/>
          </a:xfrm>
          <a:custGeom>
            <a:avLst/>
            <a:gdLst>
              <a:gd name="connsiteX0" fmla="*/ 0 w 682388"/>
              <a:gd name="connsiteY0" fmla="*/ 0 h 43975"/>
              <a:gd name="connsiteX1" fmla="*/ 163773 w 682388"/>
              <a:gd name="connsiteY1" fmla="*/ 40943 h 43975"/>
              <a:gd name="connsiteX2" fmla="*/ 464024 w 682388"/>
              <a:gd name="connsiteY2" fmla="*/ 40943 h 43975"/>
              <a:gd name="connsiteX3" fmla="*/ 641445 w 682388"/>
              <a:gd name="connsiteY3" fmla="*/ 40943 h 43975"/>
              <a:gd name="connsiteX4" fmla="*/ 682388 w 682388"/>
              <a:gd name="connsiteY4" fmla="*/ 27295 h 4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388" h="43975">
                <a:moveTo>
                  <a:pt x="0" y="0"/>
                </a:moveTo>
                <a:cubicBezTo>
                  <a:pt x="43218" y="17059"/>
                  <a:pt x="86436" y="34119"/>
                  <a:pt x="163773" y="40943"/>
                </a:cubicBezTo>
                <a:cubicBezTo>
                  <a:pt x="241110" y="47767"/>
                  <a:pt x="464024" y="40943"/>
                  <a:pt x="464024" y="40943"/>
                </a:cubicBezTo>
                <a:cubicBezTo>
                  <a:pt x="543636" y="40943"/>
                  <a:pt x="605051" y="43218"/>
                  <a:pt x="641445" y="40943"/>
                </a:cubicBezTo>
                <a:cubicBezTo>
                  <a:pt x="677839" y="38668"/>
                  <a:pt x="680113" y="32981"/>
                  <a:pt x="682388" y="272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Metin kutusu 11"/>
          <p:cNvSpPr txBox="1"/>
          <p:nvPr/>
        </p:nvSpPr>
        <p:spPr>
          <a:xfrm>
            <a:off x="890908" y="1068365"/>
            <a:ext cx="242374" cy="369332"/>
          </a:xfrm>
          <a:prstGeom prst="rect">
            <a:avLst/>
          </a:prstGeom>
          <a:noFill/>
        </p:spPr>
        <p:txBody>
          <a:bodyPr wrap="none" rtlCol="0">
            <a:spAutoFit/>
          </a:bodyPr>
          <a:lstStyle/>
          <a:p>
            <a:r>
              <a:rPr lang="tr-TR" dirty="0"/>
              <a:t>I</a:t>
            </a:r>
          </a:p>
        </p:txBody>
      </p:sp>
      <p:sp>
        <p:nvSpPr>
          <p:cNvPr id="39" name="Metin kutusu 38"/>
          <p:cNvSpPr txBox="1"/>
          <p:nvPr/>
        </p:nvSpPr>
        <p:spPr>
          <a:xfrm>
            <a:off x="2173470" y="1068365"/>
            <a:ext cx="242374" cy="369332"/>
          </a:xfrm>
          <a:prstGeom prst="rect">
            <a:avLst/>
          </a:prstGeom>
          <a:noFill/>
        </p:spPr>
        <p:txBody>
          <a:bodyPr wrap="none" rtlCol="0">
            <a:spAutoFit/>
          </a:bodyPr>
          <a:lstStyle/>
          <a:p>
            <a:r>
              <a:rPr lang="tr-TR" dirty="0"/>
              <a:t>I</a:t>
            </a:r>
          </a:p>
        </p:txBody>
      </p:sp>
      <p:grpSp>
        <p:nvGrpSpPr>
          <p:cNvPr id="18" name="Grup 17">
            <a:extLst>
              <a:ext uri="{FF2B5EF4-FFF2-40B4-BE49-F238E27FC236}">
                <a16:creationId xmlns:a16="http://schemas.microsoft.com/office/drawing/2014/main" id="{69055B8B-0CB8-EE92-503B-1CF82A3EAC74}"/>
              </a:ext>
            </a:extLst>
          </p:cNvPr>
          <p:cNvGrpSpPr/>
          <p:nvPr/>
        </p:nvGrpSpPr>
        <p:grpSpPr>
          <a:xfrm>
            <a:off x="3695389" y="1503060"/>
            <a:ext cx="5275126" cy="1711873"/>
            <a:chOff x="3695389" y="1503060"/>
            <a:chExt cx="5275126" cy="1711873"/>
          </a:xfrm>
        </p:grpSpPr>
        <p:grpSp>
          <p:nvGrpSpPr>
            <p:cNvPr id="4" name="Grup 3"/>
            <p:cNvGrpSpPr/>
            <p:nvPr/>
          </p:nvGrpSpPr>
          <p:grpSpPr>
            <a:xfrm>
              <a:off x="3695389" y="1503060"/>
              <a:ext cx="2028313" cy="1711873"/>
              <a:chOff x="3868988" y="711200"/>
              <a:chExt cx="2236537" cy="1847969"/>
            </a:xfrm>
          </p:grpSpPr>
          <p:pic>
            <p:nvPicPr>
              <p:cNvPr id="924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5638" y="711200"/>
                <a:ext cx="1081087" cy="129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şağı Ok 10"/>
              <p:cNvSpPr/>
              <p:nvPr/>
            </p:nvSpPr>
            <p:spPr bwMode="auto">
              <a:xfrm>
                <a:off x="4777488" y="1105923"/>
                <a:ext cx="449263" cy="473075"/>
              </a:xfrm>
              <a:prstGeom prst="downArrow">
                <a:avLst>
                  <a:gd name="adj1" fmla="val 50000"/>
                  <a:gd name="adj2" fmla="val 43218"/>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a:lstStyle/>
              <a:p>
                <a:pPr marL="231775" indent="-231775" eaLnBrk="1" hangingPunct="1">
                  <a:spcBef>
                    <a:spcPct val="50000"/>
                  </a:spcBef>
                  <a:buFontTx/>
                  <a:buChar char="•"/>
                  <a:defRPr/>
                </a:pPr>
                <a:endParaRPr lang="tr-TR"/>
              </a:p>
            </p:txBody>
          </p:sp>
          <p:sp>
            <p:nvSpPr>
              <p:cNvPr id="9243" name="Yukarı Ok 11"/>
              <p:cNvSpPr>
                <a:spLocks noChangeArrowheads="1"/>
              </p:cNvSpPr>
              <p:nvPr/>
            </p:nvSpPr>
            <p:spPr bwMode="auto">
              <a:xfrm>
                <a:off x="4826000" y="1951038"/>
                <a:ext cx="300038" cy="376237"/>
              </a:xfrm>
              <a:prstGeom prst="upArrow">
                <a:avLst>
                  <a:gd name="adj1" fmla="val 50000"/>
                  <a:gd name="adj2" fmla="val 497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endParaRPr lang="tr-TR" altLang="tr-TR" sz="2000"/>
              </a:p>
            </p:txBody>
          </p:sp>
          <p:sp>
            <p:nvSpPr>
              <p:cNvPr id="9224" name="Dikdörtgen 18"/>
              <p:cNvSpPr>
                <a:spLocks noChangeArrowheads="1"/>
              </p:cNvSpPr>
              <p:nvPr/>
            </p:nvSpPr>
            <p:spPr bwMode="auto">
              <a:xfrm>
                <a:off x="5386388" y="1063625"/>
                <a:ext cx="719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2000" dirty="0" err="1"/>
                  <a:t>W</a:t>
                </a:r>
                <a:r>
                  <a:rPr lang="tr-TR" altLang="tr-TR" sz="2000" baseline="-25000" dirty="0" err="1"/>
                  <a:t>kafa</a:t>
                </a:r>
                <a:endParaRPr lang="tr-TR" altLang="tr-TR" sz="2000" dirty="0"/>
              </a:p>
            </p:txBody>
          </p:sp>
          <p:sp>
            <p:nvSpPr>
              <p:cNvPr id="87047" name="Dikdörtgen 87046"/>
              <p:cNvSpPr>
                <a:spLocks noRot="1" noChangeAspect="1" noMove="1" noResize="1" noEditPoints="1" noAdjustHandles="1" noChangeArrowheads="1" noChangeShapeType="1" noTextEdit="1"/>
              </p:cNvSpPr>
              <p:nvPr/>
            </p:nvSpPr>
            <p:spPr>
              <a:xfrm>
                <a:off x="3868988" y="2052650"/>
                <a:ext cx="761811" cy="324769"/>
              </a:xfrm>
              <a:prstGeom prst="rect">
                <a:avLst/>
              </a:prstGeom>
              <a:blipFill rotWithShape="1">
                <a:blip r:embed="rId6"/>
                <a:stretch>
                  <a:fillRect b="-3774"/>
                </a:stretch>
              </a:blipFill>
            </p:spPr>
            <p:txBody>
              <a:bodyPr/>
              <a:lstStyle/>
              <a:p>
                <a:pPr eaLnBrk="1" hangingPunct="1">
                  <a:spcBef>
                    <a:spcPct val="50000"/>
                  </a:spcBef>
                  <a:buFontTx/>
                  <a:buChar char="•"/>
                  <a:defRPr/>
                </a:pPr>
                <a:r>
                  <a:rPr lang="tr-TR">
                    <a:noFill/>
                  </a:rPr>
                  <a:t> </a:t>
                </a:r>
              </a:p>
            </p:txBody>
          </p:sp>
          <p:cxnSp>
            <p:nvCxnSpPr>
              <p:cNvPr id="9230" name="Düz Bağlayıcı 87050"/>
              <p:cNvCxnSpPr>
                <a:cxnSpLocks noChangeShapeType="1"/>
              </p:cNvCxnSpPr>
              <p:nvPr/>
            </p:nvCxnSpPr>
            <p:spPr bwMode="auto">
              <a:xfrm flipH="1">
                <a:off x="4540250" y="1951038"/>
                <a:ext cx="285750" cy="13176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Dikdörtgen 87051"/>
              <p:cNvSpPr>
                <a:spLocks noChangeArrowheads="1"/>
              </p:cNvSpPr>
              <p:nvPr/>
            </p:nvSpPr>
            <p:spPr bwMode="auto">
              <a:xfrm>
                <a:off x="5094288" y="2127250"/>
                <a:ext cx="654353" cy="43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tr-TR" altLang="tr-TR" sz="2000" dirty="0"/>
                  <a:t>F</a:t>
                </a:r>
                <a:r>
                  <a:rPr lang="tr-TR" altLang="tr-TR" sz="2000" baseline="-25000" dirty="0"/>
                  <a:t>iç-1</a:t>
                </a:r>
                <a:endParaRPr lang="tr-TR" altLang="tr-TR" sz="2000" dirty="0"/>
              </a:p>
            </p:txBody>
          </p:sp>
        </p:grpSp>
        <p:pic>
          <p:nvPicPr>
            <p:cNvPr id="5" name="Resim 4"/>
            <p:cNvPicPr>
              <a:picLocks noChangeAspect="1"/>
            </p:cNvPicPr>
            <p:nvPr/>
          </p:nvPicPr>
          <p:blipFill>
            <a:blip r:embed="rId7"/>
            <a:stretch>
              <a:fillRect/>
            </a:stretch>
          </p:blipFill>
          <p:spPr>
            <a:xfrm>
              <a:off x="6534489" y="1929616"/>
              <a:ext cx="2436026" cy="1070502"/>
            </a:xfrm>
            <a:prstGeom prst="rect">
              <a:avLst/>
            </a:prstGeom>
          </p:spPr>
        </p:pic>
        <p:sp>
          <p:nvSpPr>
            <p:cNvPr id="40" name="Serbest Form 39"/>
            <p:cNvSpPr/>
            <p:nvPr/>
          </p:nvSpPr>
          <p:spPr>
            <a:xfrm>
              <a:off x="4264664" y="2579414"/>
              <a:ext cx="1040188" cy="46507"/>
            </a:xfrm>
            <a:custGeom>
              <a:avLst/>
              <a:gdLst>
                <a:gd name="connsiteX0" fmla="*/ 0 w 682388"/>
                <a:gd name="connsiteY0" fmla="*/ 0 h 43975"/>
                <a:gd name="connsiteX1" fmla="*/ 163773 w 682388"/>
                <a:gd name="connsiteY1" fmla="*/ 40943 h 43975"/>
                <a:gd name="connsiteX2" fmla="*/ 464024 w 682388"/>
                <a:gd name="connsiteY2" fmla="*/ 40943 h 43975"/>
                <a:gd name="connsiteX3" fmla="*/ 641445 w 682388"/>
                <a:gd name="connsiteY3" fmla="*/ 40943 h 43975"/>
                <a:gd name="connsiteX4" fmla="*/ 682388 w 682388"/>
                <a:gd name="connsiteY4" fmla="*/ 27295 h 4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388" h="43975">
                  <a:moveTo>
                    <a:pt x="0" y="0"/>
                  </a:moveTo>
                  <a:cubicBezTo>
                    <a:pt x="43218" y="17059"/>
                    <a:pt x="86436" y="34119"/>
                    <a:pt x="163773" y="40943"/>
                  </a:cubicBezTo>
                  <a:cubicBezTo>
                    <a:pt x="241110" y="47767"/>
                    <a:pt x="464024" y="40943"/>
                    <a:pt x="464024" y="40943"/>
                  </a:cubicBezTo>
                  <a:cubicBezTo>
                    <a:pt x="543636" y="40943"/>
                    <a:pt x="605051" y="43218"/>
                    <a:pt x="641445" y="40943"/>
                  </a:cubicBezTo>
                  <a:cubicBezTo>
                    <a:pt x="677839" y="38668"/>
                    <a:pt x="680113" y="32981"/>
                    <a:pt x="682388" y="272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p:cNvSpPr txBox="1"/>
            <p:nvPr/>
          </p:nvSpPr>
          <p:spPr>
            <a:xfrm>
              <a:off x="4056513" y="2380984"/>
              <a:ext cx="242374" cy="369332"/>
            </a:xfrm>
            <a:prstGeom prst="rect">
              <a:avLst/>
            </a:prstGeom>
            <a:noFill/>
          </p:spPr>
          <p:txBody>
            <a:bodyPr wrap="none" rtlCol="0">
              <a:spAutoFit/>
            </a:bodyPr>
            <a:lstStyle/>
            <a:p>
              <a:r>
                <a:rPr lang="tr-TR" dirty="0"/>
                <a:t>I</a:t>
              </a:r>
            </a:p>
          </p:txBody>
        </p:sp>
        <p:sp>
          <p:nvSpPr>
            <p:cNvPr id="42" name="Metin kutusu 41"/>
            <p:cNvSpPr txBox="1"/>
            <p:nvPr/>
          </p:nvSpPr>
          <p:spPr>
            <a:xfrm>
              <a:off x="5321624" y="2412233"/>
              <a:ext cx="242374" cy="369332"/>
            </a:xfrm>
            <a:prstGeom prst="rect">
              <a:avLst/>
            </a:prstGeom>
            <a:noFill/>
          </p:spPr>
          <p:txBody>
            <a:bodyPr wrap="none" rtlCol="0">
              <a:spAutoFit/>
            </a:bodyPr>
            <a:lstStyle/>
            <a:p>
              <a:r>
                <a:rPr lang="tr-TR" dirty="0"/>
                <a:t>I</a:t>
              </a:r>
            </a:p>
          </p:txBody>
        </p:sp>
      </p:grpSp>
      <p:sp>
        <p:nvSpPr>
          <p:cNvPr id="15" name="Metin kutusu 14"/>
          <p:cNvSpPr txBox="1"/>
          <p:nvPr/>
        </p:nvSpPr>
        <p:spPr>
          <a:xfrm>
            <a:off x="3358750" y="224448"/>
            <a:ext cx="5375946" cy="1077218"/>
          </a:xfrm>
          <a:prstGeom prst="rect">
            <a:avLst/>
          </a:prstGeom>
          <a:noFill/>
        </p:spPr>
        <p:txBody>
          <a:bodyPr wrap="square" rtlCol="0">
            <a:spAutoFit/>
          </a:bodyPr>
          <a:lstStyle/>
          <a:p>
            <a:pPr algn="just"/>
            <a:r>
              <a:rPr lang="tr-TR" sz="1600" dirty="0"/>
              <a:t>Ayakta bekleyen bir kişinin vücut ağırlığı sebebiyle farklı bölgelerinde oluşan gerilmeleri inceleyiniz. Bölgeler için hayali olarak kesimler yapıldığına, her bir kesimde sadece iç kuvvet oluştuğuna dikkat ediniz.</a:t>
            </a:r>
          </a:p>
        </p:txBody>
      </p:sp>
      <p:sp>
        <p:nvSpPr>
          <p:cNvPr id="51" name="Metin kutusu 50"/>
          <p:cNvSpPr txBox="1"/>
          <p:nvPr/>
        </p:nvSpPr>
        <p:spPr>
          <a:xfrm>
            <a:off x="2184483" y="2074177"/>
            <a:ext cx="300082" cy="369332"/>
          </a:xfrm>
          <a:prstGeom prst="rect">
            <a:avLst/>
          </a:prstGeom>
          <a:noFill/>
        </p:spPr>
        <p:txBody>
          <a:bodyPr wrap="none" rtlCol="0">
            <a:spAutoFit/>
          </a:bodyPr>
          <a:lstStyle/>
          <a:p>
            <a:r>
              <a:rPr lang="tr-TR" dirty="0">
                <a:solidFill>
                  <a:srgbClr val="FFC000"/>
                </a:solidFill>
              </a:rPr>
              <a:t>II</a:t>
            </a:r>
          </a:p>
        </p:txBody>
      </p:sp>
      <p:sp>
        <p:nvSpPr>
          <p:cNvPr id="52" name="Metin kutusu 51"/>
          <p:cNvSpPr txBox="1"/>
          <p:nvPr/>
        </p:nvSpPr>
        <p:spPr>
          <a:xfrm>
            <a:off x="763383" y="2060496"/>
            <a:ext cx="300082" cy="369332"/>
          </a:xfrm>
          <a:prstGeom prst="rect">
            <a:avLst/>
          </a:prstGeom>
          <a:noFill/>
        </p:spPr>
        <p:txBody>
          <a:bodyPr wrap="none" rtlCol="0">
            <a:spAutoFit/>
          </a:bodyPr>
          <a:lstStyle/>
          <a:p>
            <a:r>
              <a:rPr lang="tr-TR" dirty="0">
                <a:solidFill>
                  <a:srgbClr val="FFC000"/>
                </a:solidFill>
              </a:rPr>
              <a:t>II</a:t>
            </a:r>
          </a:p>
        </p:txBody>
      </p:sp>
      <p:grpSp>
        <p:nvGrpSpPr>
          <p:cNvPr id="19" name="Grup 18">
            <a:extLst>
              <a:ext uri="{FF2B5EF4-FFF2-40B4-BE49-F238E27FC236}">
                <a16:creationId xmlns:a16="http://schemas.microsoft.com/office/drawing/2014/main" id="{CFCC7A48-4A03-6907-BB2C-E5661943CF22}"/>
              </a:ext>
            </a:extLst>
          </p:cNvPr>
          <p:cNvGrpSpPr/>
          <p:nvPr/>
        </p:nvGrpSpPr>
        <p:grpSpPr>
          <a:xfrm>
            <a:off x="3831444" y="3404333"/>
            <a:ext cx="4583468" cy="2847025"/>
            <a:chOff x="3831444" y="3404333"/>
            <a:chExt cx="4583468" cy="2847025"/>
          </a:xfrm>
        </p:grpSpPr>
        <p:grpSp>
          <p:nvGrpSpPr>
            <p:cNvPr id="6" name="Grup 5"/>
            <p:cNvGrpSpPr/>
            <p:nvPr/>
          </p:nvGrpSpPr>
          <p:grpSpPr>
            <a:xfrm>
              <a:off x="3831444" y="3404333"/>
              <a:ext cx="2418482" cy="2847025"/>
              <a:chOff x="4012226" y="2949575"/>
              <a:chExt cx="2307480" cy="2762250"/>
            </a:xfrm>
          </p:grpSpPr>
          <p:pic>
            <p:nvPicPr>
              <p:cNvPr id="9218" name="Picture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949575"/>
                <a:ext cx="162877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Aşağı Ok 12"/>
              <p:cNvSpPr/>
              <p:nvPr/>
            </p:nvSpPr>
            <p:spPr bwMode="auto">
              <a:xfrm>
                <a:off x="4699981" y="3893071"/>
                <a:ext cx="541338" cy="582612"/>
              </a:xfrm>
              <a:prstGeom prst="downArrow">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a:lstStyle/>
              <a:p>
                <a:pPr marL="231775" indent="-231775" eaLnBrk="1" hangingPunct="1">
                  <a:spcBef>
                    <a:spcPct val="50000"/>
                  </a:spcBef>
                  <a:buFontTx/>
                  <a:buChar char="•"/>
                  <a:defRPr/>
                </a:pPr>
                <a:endParaRPr lang="tr-TR"/>
              </a:p>
            </p:txBody>
          </p:sp>
          <p:sp>
            <p:nvSpPr>
              <p:cNvPr id="9222" name="Yukarı Ok 13"/>
              <p:cNvSpPr>
                <a:spLocks noChangeArrowheads="1"/>
              </p:cNvSpPr>
              <p:nvPr/>
            </p:nvSpPr>
            <p:spPr bwMode="auto">
              <a:xfrm>
                <a:off x="4881563" y="4857750"/>
                <a:ext cx="331787" cy="463550"/>
              </a:xfrm>
              <a:prstGeom prst="upArrow">
                <a:avLst>
                  <a:gd name="adj1" fmla="val 50000"/>
                  <a:gd name="adj2" fmla="val 5003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endParaRPr lang="tr-TR" altLang="tr-TR" sz="2000"/>
              </a:p>
            </p:txBody>
          </p:sp>
          <p:sp>
            <p:nvSpPr>
              <p:cNvPr id="30" name="Dikdörtgen 29"/>
              <p:cNvSpPr>
                <a:spLocks noRot="1" noChangeAspect="1" noMove="1" noResize="1" noEditPoints="1" noAdjustHandles="1" noChangeArrowheads="1" noChangeShapeType="1" noTextEdit="1"/>
              </p:cNvSpPr>
              <p:nvPr/>
            </p:nvSpPr>
            <p:spPr>
              <a:xfrm>
                <a:off x="4012226" y="4986358"/>
                <a:ext cx="744880" cy="325282"/>
              </a:xfrm>
              <a:prstGeom prst="rect">
                <a:avLst/>
              </a:prstGeom>
              <a:blipFill rotWithShape="1">
                <a:blip r:embed="rId9"/>
                <a:stretch>
                  <a:fillRect l="-1639" t="-1887" b="-11321"/>
                </a:stretch>
              </a:blipFill>
            </p:spPr>
            <p:txBody>
              <a:bodyPr/>
              <a:lstStyle/>
              <a:p>
                <a:pPr eaLnBrk="1" hangingPunct="1">
                  <a:spcBef>
                    <a:spcPct val="50000"/>
                  </a:spcBef>
                  <a:buFontTx/>
                  <a:buChar char="•"/>
                  <a:defRPr/>
                </a:pPr>
                <a:r>
                  <a:rPr lang="tr-TR">
                    <a:noFill/>
                  </a:rPr>
                  <a:t> </a:t>
                </a:r>
              </a:p>
            </p:txBody>
          </p:sp>
          <p:cxnSp>
            <p:nvCxnSpPr>
              <p:cNvPr id="9228" name="Düz Bağlayıcı 87043"/>
              <p:cNvCxnSpPr>
                <a:cxnSpLocks noChangeShapeType="1"/>
              </p:cNvCxnSpPr>
              <p:nvPr/>
            </p:nvCxnSpPr>
            <p:spPr bwMode="auto">
              <a:xfrm flipV="1">
                <a:off x="4616450" y="4864100"/>
                <a:ext cx="209550" cy="2667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31" name="Dikdörtgen 87051"/>
              <p:cNvSpPr>
                <a:spLocks noChangeArrowheads="1"/>
              </p:cNvSpPr>
              <p:nvPr/>
            </p:nvSpPr>
            <p:spPr bwMode="auto">
              <a:xfrm>
                <a:off x="4852988" y="5311775"/>
                <a:ext cx="684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tr-TR" altLang="tr-TR" sz="2000"/>
                  <a:t>F</a:t>
                </a:r>
                <a:r>
                  <a:rPr lang="tr-TR" altLang="tr-TR" sz="2000" baseline="-25000"/>
                  <a:t>iç-2</a:t>
                </a:r>
                <a:endParaRPr lang="tr-TR" altLang="tr-TR" sz="2000"/>
              </a:p>
            </p:txBody>
          </p:sp>
          <p:sp>
            <p:nvSpPr>
              <p:cNvPr id="9232" name="Dikdörtgen 87052"/>
              <p:cNvSpPr>
                <a:spLocks noChangeArrowheads="1"/>
              </p:cNvSpPr>
              <p:nvPr/>
            </p:nvSpPr>
            <p:spPr bwMode="auto">
              <a:xfrm>
                <a:off x="5144798" y="3848832"/>
                <a:ext cx="1174908" cy="38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2000" dirty="0" err="1">
                    <a:effectLst>
                      <a:glow rad="101600">
                        <a:schemeClr val="bg1">
                          <a:alpha val="73000"/>
                        </a:schemeClr>
                      </a:glow>
                    </a:effectLst>
                  </a:rPr>
                  <a:t>W</a:t>
                </a:r>
                <a:r>
                  <a:rPr lang="tr-TR" altLang="tr-TR" sz="2000" baseline="-25000" dirty="0" err="1">
                    <a:effectLst>
                      <a:glow rad="101600">
                        <a:schemeClr val="bg1">
                          <a:alpha val="73000"/>
                        </a:schemeClr>
                      </a:glow>
                    </a:effectLst>
                  </a:rPr>
                  <a:t>gövde+kafa</a:t>
                </a:r>
                <a:endParaRPr lang="tr-TR" altLang="tr-TR" sz="2000" dirty="0">
                  <a:effectLst>
                    <a:glow rad="101600">
                      <a:schemeClr val="bg1">
                        <a:alpha val="73000"/>
                      </a:schemeClr>
                    </a:glow>
                  </a:effectLst>
                </a:endParaRPr>
              </a:p>
            </p:txBody>
          </p:sp>
        </p:grpSp>
        <p:pic>
          <p:nvPicPr>
            <p:cNvPr id="8" name="Resim 7"/>
            <p:cNvPicPr>
              <a:picLocks noChangeAspect="1"/>
            </p:cNvPicPr>
            <p:nvPr/>
          </p:nvPicPr>
          <p:blipFill>
            <a:blip r:embed="rId10"/>
            <a:stretch>
              <a:fillRect/>
            </a:stretch>
          </p:blipFill>
          <p:spPr>
            <a:xfrm>
              <a:off x="6725628" y="4357254"/>
              <a:ext cx="1689284" cy="1120167"/>
            </a:xfrm>
            <a:prstGeom prst="rect">
              <a:avLst/>
            </a:prstGeom>
          </p:spPr>
        </p:pic>
        <p:sp>
          <p:nvSpPr>
            <p:cNvPr id="41" name="Serbest Form 40"/>
            <p:cNvSpPr/>
            <p:nvPr/>
          </p:nvSpPr>
          <p:spPr>
            <a:xfrm flipV="1">
              <a:off x="4439277" y="5340384"/>
              <a:ext cx="889106" cy="45719"/>
            </a:xfrm>
            <a:custGeom>
              <a:avLst/>
              <a:gdLst>
                <a:gd name="connsiteX0" fmla="*/ 0 w 682388"/>
                <a:gd name="connsiteY0" fmla="*/ 0 h 43975"/>
                <a:gd name="connsiteX1" fmla="*/ 163773 w 682388"/>
                <a:gd name="connsiteY1" fmla="*/ 40943 h 43975"/>
                <a:gd name="connsiteX2" fmla="*/ 464024 w 682388"/>
                <a:gd name="connsiteY2" fmla="*/ 40943 h 43975"/>
                <a:gd name="connsiteX3" fmla="*/ 641445 w 682388"/>
                <a:gd name="connsiteY3" fmla="*/ 40943 h 43975"/>
                <a:gd name="connsiteX4" fmla="*/ 682388 w 682388"/>
                <a:gd name="connsiteY4" fmla="*/ 27295 h 4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388" h="43975">
                  <a:moveTo>
                    <a:pt x="0" y="0"/>
                  </a:moveTo>
                  <a:cubicBezTo>
                    <a:pt x="43218" y="17059"/>
                    <a:pt x="86436" y="34119"/>
                    <a:pt x="163773" y="40943"/>
                  </a:cubicBezTo>
                  <a:cubicBezTo>
                    <a:pt x="241110" y="47767"/>
                    <a:pt x="464024" y="40943"/>
                    <a:pt x="464024" y="40943"/>
                  </a:cubicBezTo>
                  <a:cubicBezTo>
                    <a:pt x="543636" y="40943"/>
                    <a:pt x="605051" y="43218"/>
                    <a:pt x="641445" y="40943"/>
                  </a:cubicBezTo>
                  <a:cubicBezTo>
                    <a:pt x="677839" y="38668"/>
                    <a:pt x="680113" y="32981"/>
                    <a:pt x="682388" y="27295"/>
                  </a:cubicBezTo>
                </a:path>
              </a:pathLst>
            </a:cu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3" name="Metin kutusu 52"/>
            <p:cNvSpPr txBox="1"/>
            <p:nvPr/>
          </p:nvSpPr>
          <p:spPr>
            <a:xfrm>
              <a:off x="5206702" y="5229257"/>
              <a:ext cx="300082" cy="369332"/>
            </a:xfrm>
            <a:prstGeom prst="rect">
              <a:avLst/>
            </a:prstGeom>
            <a:noFill/>
          </p:spPr>
          <p:txBody>
            <a:bodyPr wrap="none" rtlCol="0">
              <a:spAutoFit/>
            </a:bodyPr>
            <a:lstStyle/>
            <a:p>
              <a:r>
                <a:rPr lang="tr-TR" dirty="0">
                  <a:solidFill>
                    <a:srgbClr val="FFC000"/>
                  </a:solidFill>
                </a:rPr>
                <a:t>II</a:t>
              </a:r>
            </a:p>
          </p:txBody>
        </p:sp>
        <p:sp>
          <p:nvSpPr>
            <p:cNvPr id="54" name="Metin kutusu 53"/>
            <p:cNvSpPr txBox="1"/>
            <p:nvPr/>
          </p:nvSpPr>
          <p:spPr>
            <a:xfrm>
              <a:off x="4128385" y="5266596"/>
              <a:ext cx="300082" cy="369332"/>
            </a:xfrm>
            <a:prstGeom prst="rect">
              <a:avLst/>
            </a:prstGeom>
            <a:noFill/>
          </p:spPr>
          <p:txBody>
            <a:bodyPr wrap="none" rtlCol="0">
              <a:spAutoFit/>
            </a:bodyPr>
            <a:lstStyle/>
            <a:p>
              <a:r>
                <a:rPr lang="tr-TR" dirty="0">
                  <a:solidFill>
                    <a:srgbClr val="FFC000"/>
                  </a:solidFill>
                </a:rPr>
                <a:t>II</a:t>
              </a:r>
            </a:p>
          </p:txBody>
        </p:sp>
      </p:grpSp>
      <p:sp>
        <p:nvSpPr>
          <p:cNvPr id="44" name="Serbest Form 43"/>
          <p:cNvSpPr/>
          <p:nvPr/>
        </p:nvSpPr>
        <p:spPr>
          <a:xfrm flipV="1">
            <a:off x="1173699" y="2237935"/>
            <a:ext cx="889106" cy="45719"/>
          </a:xfrm>
          <a:custGeom>
            <a:avLst/>
            <a:gdLst>
              <a:gd name="connsiteX0" fmla="*/ 0 w 682388"/>
              <a:gd name="connsiteY0" fmla="*/ 0 h 43975"/>
              <a:gd name="connsiteX1" fmla="*/ 163773 w 682388"/>
              <a:gd name="connsiteY1" fmla="*/ 40943 h 43975"/>
              <a:gd name="connsiteX2" fmla="*/ 464024 w 682388"/>
              <a:gd name="connsiteY2" fmla="*/ 40943 h 43975"/>
              <a:gd name="connsiteX3" fmla="*/ 641445 w 682388"/>
              <a:gd name="connsiteY3" fmla="*/ 40943 h 43975"/>
              <a:gd name="connsiteX4" fmla="*/ 682388 w 682388"/>
              <a:gd name="connsiteY4" fmla="*/ 27295 h 4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388" h="43975">
                <a:moveTo>
                  <a:pt x="0" y="0"/>
                </a:moveTo>
                <a:cubicBezTo>
                  <a:pt x="43218" y="17059"/>
                  <a:pt x="86436" y="34119"/>
                  <a:pt x="163773" y="40943"/>
                </a:cubicBezTo>
                <a:cubicBezTo>
                  <a:pt x="241110" y="47767"/>
                  <a:pt x="464024" y="40943"/>
                  <a:pt x="464024" y="40943"/>
                </a:cubicBezTo>
                <a:cubicBezTo>
                  <a:pt x="543636" y="40943"/>
                  <a:pt x="605051" y="43218"/>
                  <a:pt x="641445" y="40943"/>
                </a:cubicBezTo>
                <a:cubicBezTo>
                  <a:pt x="677839" y="38668"/>
                  <a:pt x="680113" y="32981"/>
                  <a:pt x="682388" y="27295"/>
                </a:cubicBezTo>
              </a:path>
            </a:pathLst>
          </a:cu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Altbilgi Yer Tutucusu 16"/>
          <p:cNvSpPr>
            <a:spLocks noGrp="1"/>
          </p:cNvSpPr>
          <p:nvPr>
            <p:ph type="ftr" sz="quarter" idx="11"/>
          </p:nvPr>
        </p:nvSpPr>
        <p:spPr>
          <a:xfrm>
            <a:off x="3086327" y="6459549"/>
            <a:ext cx="3086100" cy="365125"/>
          </a:xfrm>
        </p:spPr>
        <p:txBody>
          <a:bodyPr/>
          <a:lstStyle/>
          <a:p>
            <a:r>
              <a:rPr lang="tr-TR"/>
              <a:t>Mühendislik Mekaniği</a:t>
            </a:r>
          </a:p>
        </p:txBody>
      </p:sp>
      <p:sp>
        <p:nvSpPr>
          <p:cNvPr id="16" name="Slayt Numarası Yer Tutucusu 15"/>
          <p:cNvSpPr>
            <a:spLocks noGrp="1"/>
          </p:cNvSpPr>
          <p:nvPr>
            <p:ph type="sldNum" sz="quarter" idx="12"/>
          </p:nvPr>
        </p:nvSpPr>
        <p:spPr/>
        <p:txBody>
          <a:bodyPr/>
          <a:lstStyle/>
          <a:p>
            <a:fld id="{60FF87A7-9A7A-4B3D-9625-8440EC4947F9}" type="slidenum">
              <a:rPr lang="tr-TR" smtClean="0"/>
              <a:t>198</a:t>
            </a:fld>
            <a:endParaRPr lang="tr-TR" dirty="0"/>
          </a:p>
        </p:txBody>
      </p:sp>
      <p:pic>
        <p:nvPicPr>
          <p:cNvPr id="7" name="Resim 6">
            <a:extLst>
              <a:ext uri="{FF2B5EF4-FFF2-40B4-BE49-F238E27FC236}">
                <a16:creationId xmlns:a16="http://schemas.microsoft.com/office/drawing/2014/main" id="{D4D60369-25E2-13C8-DEA5-2CBD56B45012}"/>
              </a:ext>
            </a:extLst>
          </p:cNvPr>
          <p:cNvPicPr>
            <a:picLocks noChangeAspect="1"/>
          </p:cNvPicPr>
          <p:nvPr/>
        </p:nvPicPr>
        <p:blipFill>
          <a:blip r:embed="rId11"/>
          <a:stretch>
            <a:fillRect/>
          </a:stretch>
        </p:blipFill>
        <p:spPr>
          <a:xfrm>
            <a:off x="654691" y="5568729"/>
            <a:ext cx="1639966" cy="579170"/>
          </a:xfrm>
          <a:prstGeom prst="rect">
            <a:avLst/>
          </a:prstGeom>
        </p:spPr>
      </p:pic>
    </p:spTree>
    <p:extLst>
      <p:ext uri="{BB962C8B-B14F-4D97-AF65-F5344CB8AC3E}">
        <p14:creationId xmlns:p14="http://schemas.microsoft.com/office/powerpoint/2010/main" val="38557530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FD23524D-3AA4-F004-BE33-353BB8E05855}"/>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934EF7C2-27E7-B3C2-23C6-136411DE4C28}"/>
              </a:ext>
            </a:extLst>
          </p:cNvPr>
          <p:cNvSpPr>
            <a:spLocks noGrp="1"/>
          </p:cNvSpPr>
          <p:nvPr>
            <p:ph type="sldNum" sz="quarter" idx="12"/>
          </p:nvPr>
        </p:nvSpPr>
        <p:spPr/>
        <p:txBody>
          <a:bodyPr/>
          <a:lstStyle/>
          <a:p>
            <a:fld id="{60FF87A7-9A7A-4B3D-9625-8440EC4947F9}" type="slidenum">
              <a:rPr lang="tr-TR" smtClean="0"/>
              <a:pPr/>
              <a:t>199</a:t>
            </a:fld>
            <a:endParaRPr lang="tr-TR"/>
          </a:p>
        </p:txBody>
      </p:sp>
      <p:sp>
        <p:nvSpPr>
          <p:cNvPr id="5" name="Dikdörtgen 4">
            <a:extLst>
              <a:ext uri="{FF2B5EF4-FFF2-40B4-BE49-F238E27FC236}">
                <a16:creationId xmlns:a16="http://schemas.microsoft.com/office/drawing/2014/main" id="{71848321-8C75-1041-7F99-CCA3A27206A8}"/>
              </a:ext>
            </a:extLst>
          </p:cNvPr>
          <p:cNvSpPr/>
          <p:nvPr/>
        </p:nvSpPr>
        <p:spPr>
          <a:xfrm>
            <a:off x="381000" y="343429"/>
            <a:ext cx="2008883" cy="369332"/>
          </a:xfrm>
          <a:prstGeom prst="rect">
            <a:avLst/>
          </a:prstGeom>
        </p:spPr>
        <p:txBody>
          <a:bodyPr wrap="none">
            <a:spAutoFit/>
          </a:bodyPr>
          <a:lstStyle/>
          <a:p>
            <a:r>
              <a:rPr lang="tr-TR" altLang="tr-TR" b="1" dirty="0">
                <a:solidFill>
                  <a:srgbClr val="FF0000"/>
                </a:solidFill>
              </a:rPr>
              <a:t>5.2. Gerilme Tipleri</a:t>
            </a:r>
            <a:endParaRPr lang="tr-TR" b="1" dirty="0">
              <a:solidFill>
                <a:srgbClr val="FF0000"/>
              </a:solidFill>
            </a:endParaRPr>
          </a:p>
        </p:txBody>
      </p:sp>
      <p:pic>
        <p:nvPicPr>
          <p:cNvPr id="9" name="Resim 8">
            <a:extLst>
              <a:ext uri="{FF2B5EF4-FFF2-40B4-BE49-F238E27FC236}">
                <a16:creationId xmlns:a16="http://schemas.microsoft.com/office/drawing/2014/main" id="{F4960B0B-B2E9-55EF-D966-292F72E6D063}"/>
              </a:ext>
            </a:extLst>
          </p:cNvPr>
          <p:cNvPicPr>
            <a:picLocks noChangeAspect="1"/>
          </p:cNvPicPr>
          <p:nvPr/>
        </p:nvPicPr>
        <p:blipFill>
          <a:blip r:embed="rId2"/>
          <a:stretch>
            <a:fillRect/>
          </a:stretch>
        </p:blipFill>
        <p:spPr>
          <a:xfrm>
            <a:off x="270800" y="1777352"/>
            <a:ext cx="8602400" cy="2974368"/>
          </a:xfrm>
          <a:prstGeom prst="rect">
            <a:avLst/>
          </a:prstGeom>
        </p:spPr>
      </p:pic>
      <p:sp>
        <p:nvSpPr>
          <p:cNvPr id="11" name="Metin kutusu 10">
            <a:extLst>
              <a:ext uri="{FF2B5EF4-FFF2-40B4-BE49-F238E27FC236}">
                <a16:creationId xmlns:a16="http://schemas.microsoft.com/office/drawing/2014/main" id="{E76F8228-1904-836A-F203-8D4177D00BF2}"/>
              </a:ext>
            </a:extLst>
          </p:cNvPr>
          <p:cNvSpPr txBox="1"/>
          <p:nvPr/>
        </p:nvSpPr>
        <p:spPr>
          <a:xfrm>
            <a:off x="289942" y="5297976"/>
            <a:ext cx="8564116" cy="615553"/>
          </a:xfrm>
          <a:prstGeom prst="rect">
            <a:avLst/>
          </a:prstGeom>
          <a:solidFill>
            <a:srgbClr val="FFFFCC"/>
          </a:solidFill>
        </p:spPr>
        <p:txBody>
          <a:bodyPr wrap="square">
            <a:spAutoFit/>
          </a:bodyPr>
          <a:lstStyle/>
          <a:p>
            <a:pPr marL="285750" indent="-285750">
              <a:buFont typeface="Arial" panose="020B0604020202020204" pitchFamily="34" charset="0"/>
              <a:buChar char="•"/>
            </a:pPr>
            <a:r>
              <a:rPr lang="tr-TR" sz="1600" b="1" dirty="0"/>
              <a:t>Parça çekme, basma, eğilme gibi yüklenme durumlarına maruz kaldığında normal gerilme</a:t>
            </a:r>
            <a:r>
              <a:rPr lang="el-GR" sz="1600" b="1" dirty="0"/>
              <a:t> (σ)</a:t>
            </a:r>
            <a:r>
              <a:rPr lang="tr-TR" sz="1600" b="1" dirty="0"/>
              <a:t>,</a:t>
            </a:r>
          </a:p>
          <a:p>
            <a:pPr marL="285750" indent="-285750">
              <a:buFont typeface="Arial" panose="020B0604020202020204" pitchFamily="34" charset="0"/>
              <a:buChar char="•"/>
            </a:pPr>
            <a:r>
              <a:rPr lang="tr-TR" sz="1600" b="1" dirty="0"/>
              <a:t>Parça, kesmeye, burulmaya maruz kaldığında (</a:t>
            </a:r>
            <a:r>
              <a:rPr lang="el-GR" b="1" dirty="0"/>
              <a:t>τ</a:t>
            </a:r>
            <a:r>
              <a:rPr lang="tr-TR" b="1" dirty="0"/>
              <a:t>)</a:t>
            </a:r>
            <a:r>
              <a:rPr lang="el-GR" sz="1600" b="1" i="0" dirty="0">
                <a:solidFill>
                  <a:schemeClr val="accent3"/>
                </a:solidFill>
                <a:effectLst/>
                <a:latin typeface="Times New Roman" panose="02020603050405020304" pitchFamily="18" charset="0"/>
                <a:cs typeface="Times New Roman" panose="02020603050405020304" pitchFamily="18" charset="0"/>
              </a:rPr>
              <a:t> </a:t>
            </a:r>
            <a:r>
              <a:rPr lang="tr-TR" sz="1600" b="1" dirty="0"/>
              <a:t>kayma gerilmesi ortaya çıkar.</a:t>
            </a:r>
          </a:p>
        </p:txBody>
      </p:sp>
      <p:sp>
        <p:nvSpPr>
          <p:cNvPr id="7" name="Metin kutusu 6">
            <a:extLst>
              <a:ext uri="{FF2B5EF4-FFF2-40B4-BE49-F238E27FC236}">
                <a16:creationId xmlns:a16="http://schemas.microsoft.com/office/drawing/2014/main" id="{745746B6-AAA4-5BEA-30D2-1E85C27CC947}"/>
              </a:ext>
            </a:extLst>
          </p:cNvPr>
          <p:cNvSpPr txBox="1"/>
          <p:nvPr/>
        </p:nvSpPr>
        <p:spPr>
          <a:xfrm>
            <a:off x="434669" y="910461"/>
            <a:ext cx="8197818" cy="646331"/>
          </a:xfrm>
          <a:prstGeom prst="rect">
            <a:avLst/>
          </a:prstGeom>
          <a:noFill/>
        </p:spPr>
        <p:txBody>
          <a:bodyPr wrap="square">
            <a:spAutoFit/>
          </a:bodyPr>
          <a:lstStyle/>
          <a:p>
            <a:pPr>
              <a:tabLst>
                <a:tab pos="470534" algn="l"/>
              </a:tabLst>
            </a:pPr>
            <a:r>
              <a:rPr lang="tr-TR" b="1" dirty="0">
                <a:solidFill>
                  <a:schemeClr val="accent3"/>
                </a:solidFill>
              </a:rPr>
              <a:t>Gerilme  Tipleri:  </a:t>
            </a:r>
            <a:r>
              <a:rPr lang="tr-TR" dirty="0"/>
              <a:t>Bir  makina  elemanı  6  tip  değişik  zorlanma  türüne  veya  bunların  bir  yada  birkaçına  birden  maruz kalabilir. Zorlanma tipleri şunlardır.</a:t>
            </a:r>
          </a:p>
        </p:txBody>
      </p:sp>
    </p:spTree>
    <p:extLst>
      <p:ext uri="{BB962C8B-B14F-4D97-AF65-F5344CB8AC3E}">
        <p14:creationId xmlns:p14="http://schemas.microsoft.com/office/powerpoint/2010/main" val="3926318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5">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Metin kutusu 6">
            <a:extLst>
              <a:ext uri="{FF2B5EF4-FFF2-40B4-BE49-F238E27FC236}">
                <a16:creationId xmlns:a16="http://schemas.microsoft.com/office/drawing/2014/main" id="{06E4C9FA-558C-25F0-D5CA-8A4777F9932C}"/>
              </a:ext>
            </a:extLst>
          </p:cNvPr>
          <p:cNvSpPr txBox="1"/>
          <p:nvPr/>
        </p:nvSpPr>
        <p:spPr>
          <a:xfrm>
            <a:off x="3937579" y="586822"/>
            <a:ext cx="4580057" cy="1645920"/>
          </a:xfrm>
          <a:prstGeom prst="rect">
            <a:avLst/>
          </a:prstGeom>
        </p:spPr>
        <p:txBody>
          <a:bodyPr vert="horz" lIns="91440" tIns="45720" rIns="91440" bIns="45720" rtlCol="0" anchor="ctr">
            <a:normAutofit fontScale="85000" lnSpcReduction="20000"/>
          </a:bodyPr>
          <a:lstStyle/>
          <a:p>
            <a:pPr>
              <a:lnSpc>
                <a:spcPct val="120000"/>
              </a:lnSpc>
              <a:spcAft>
                <a:spcPts val="600"/>
              </a:spcAft>
            </a:pPr>
            <a:r>
              <a:rPr lang="en-US" sz="1600" b="1" i="0" dirty="0">
                <a:effectLst/>
              </a:rPr>
              <a:t>Dr. Öğr. </a:t>
            </a:r>
            <a:r>
              <a:rPr lang="en-US" sz="1600" b="1" i="0" dirty="0" err="1">
                <a:effectLst/>
              </a:rPr>
              <a:t>Üyesi</a:t>
            </a:r>
            <a:r>
              <a:rPr lang="en-US" sz="1600" b="1" i="0" dirty="0">
                <a:effectLst/>
              </a:rPr>
              <a:t> Ali Tekin GÜNER</a:t>
            </a:r>
            <a:br>
              <a:rPr lang="en-US" sz="1600" b="1" i="0" dirty="0">
                <a:effectLst/>
              </a:rPr>
            </a:br>
            <a:r>
              <a:rPr lang="en-US" sz="1600" b="0" i="1" dirty="0">
                <a:effectLst/>
              </a:rPr>
              <a:t>PAÜ </a:t>
            </a:r>
            <a:r>
              <a:rPr lang="en-US" sz="1600" b="0" i="1" dirty="0" err="1">
                <a:effectLst/>
              </a:rPr>
              <a:t>Teknoloji</a:t>
            </a:r>
            <a:r>
              <a:rPr lang="en-US" sz="1600" b="0" i="1" dirty="0">
                <a:effectLst/>
              </a:rPr>
              <a:t> </a:t>
            </a:r>
            <a:r>
              <a:rPr lang="en-US" sz="1600" b="0" i="1" dirty="0" err="1">
                <a:effectLst/>
              </a:rPr>
              <a:t>Fakültesi</a:t>
            </a:r>
            <a:r>
              <a:rPr lang="en-US" sz="1600" b="0" i="1" dirty="0">
                <a:effectLst/>
              </a:rPr>
              <a:t> </a:t>
            </a:r>
            <a:br>
              <a:rPr lang="tr-TR" sz="1600" b="0" i="1" dirty="0">
                <a:effectLst/>
              </a:rPr>
            </a:br>
            <a:r>
              <a:rPr lang="en-US" sz="1600" b="0" i="1" dirty="0" err="1">
                <a:effectLst/>
              </a:rPr>
              <a:t>Biyomedikal</a:t>
            </a:r>
            <a:r>
              <a:rPr lang="en-US" sz="1600" b="0" i="1" dirty="0">
                <a:effectLst/>
              </a:rPr>
              <a:t> </a:t>
            </a:r>
            <a:r>
              <a:rPr lang="en-US" sz="1600" b="0" i="1" dirty="0" err="1">
                <a:effectLst/>
              </a:rPr>
              <a:t>Mühendisliği</a:t>
            </a:r>
            <a:r>
              <a:rPr lang="en-US" sz="1600" b="0" i="1" dirty="0">
                <a:effectLst/>
              </a:rPr>
              <a:t> </a:t>
            </a:r>
            <a:r>
              <a:rPr lang="en-US" sz="1600" b="0" i="1" dirty="0" err="1">
                <a:effectLst/>
              </a:rPr>
              <a:t>Bölümü</a:t>
            </a:r>
            <a:r>
              <a:rPr lang="en-US" sz="1600" b="0" i="1" dirty="0">
                <a:effectLst/>
              </a:rPr>
              <a:t> </a:t>
            </a:r>
            <a:br>
              <a:rPr lang="tr-TR" sz="1600" b="0" i="1" dirty="0">
                <a:effectLst/>
              </a:rPr>
            </a:br>
            <a:r>
              <a:rPr lang="tr-TR" sz="1600" b="0" i="1" dirty="0">
                <a:effectLst/>
              </a:rPr>
              <a:t>Bölüm Başkan Yardımcısı</a:t>
            </a:r>
            <a:br>
              <a:rPr lang="en-US" sz="1600" b="0" i="1" dirty="0">
                <a:effectLst/>
              </a:rPr>
            </a:br>
            <a:r>
              <a:rPr lang="en-US" sz="1600" b="1" i="0" dirty="0">
                <a:effectLst/>
              </a:rPr>
              <a:t>E-</a:t>
            </a:r>
            <a:r>
              <a:rPr lang="en-US" sz="1600" b="1" i="0" dirty="0" err="1">
                <a:effectLst/>
              </a:rPr>
              <a:t>posta</a:t>
            </a:r>
            <a:r>
              <a:rPr lang="en-US" sz="1600" b="1" i="0" dirty="0">
                <a:effectLst/>
              </a:rPr>
              <a:t>: </a:t>
            </a:r>
            <a:r>
              <a:rPr lang="en-US" sz="1600" b="0" i="0" dirty="0">
                <a:effectLst/>
              </a:rPr>
              <a:t>alitekinguner@pau.edu.tr</a:t>
            </a:r>
            <a:br>
              <a:rPr lang="en-US" sz="1600" b="0" i="0" dirty="0">
                <a:effectLst/>
              </a:rPr>
            </a:br>
            <a:r>
              <a:rPr lang="en-US" sz="1600" b="1" i="0" dirty="0">
                <a:effectLst/>
              </a:rPr>
              <a:t>Tel: </a:t>
            </a:r>
            <a:r>
              <a:rPr lang="en-US" sz="1600" b="0" i="0" dirty="0">
                <a:effectLst/>
              </a:rPr>
              <a:t>(0258) 296 3206</a:t>
            </a:r>
            <a:br>
              <a:rPr lang="en-US" sz="1600" b="0" i="0" dirty="0">
                <a:effectLst/>
              </a:rPr>
            </a:br>
            <a:r>
              <a:rPr lang="en-US" sz="1600" b="1" i="0" dirty="0" err="1">
                <a:effectLst/>
              </a:rPr>
              <a:t>Faks</a:t>
            </a:r>
            <a:r>
              <a:rPr lang="en-US" sz="1600" b="1" i="0" dirty="0">
                <a:effectLst/>
              </a:rPr>
              <a:t>: </a:t>
            </a:r>
            <a:r>
              <a:rPr lang="en-US" sz="1600" b="0" i="0" dirty="0">
                <a:effectLst/>
              </a:rPr>
              <a:t>(0258)2964196</a:t>
            </a:r>
            <a:endParaRPr lang="en-US" sz="1600" dirty="0"/>
          </a:p>
        </p:txBody>
      </p:sp>
      <p:sp>
        <p:nvSpPr>
          <p:cNvPr id="5" name="Alt Bilgi Yer Tutucusu 4">
            <a:extLst>
              <a:ext uri="{FF2B5EF4-FFF2-40B4-BE49-F238E27FC236}">
                <a16:creationId xmlns:a16="http://schemas.microsoft.com/office/drawing/2014/main" id="{19C8E412-0754-191F-4CF2-55A87B4B1256}"/>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lumMod val="50000"/>
                    <a:lumOff val="50000"/>
                  </a:schemeClr>
                </a:solidFill>
                <a:latin typeface="+mn-lt"/>
                <a:ea typeface="+mn-ea"/>
                <a:cs typeface="+mn-cs"/>
              </a:rPr>
              <a:t>Mühendislik Mekaniği</a:t>
            </a:r>
          </a:p>
        </p:txBody>
      </p:sp>
      <p:sp>
        <p:nvSpPr>
          <p:cNvPr id="6" name="Slayt Numarası Yer Tutucusu 5">
            <a:extLst>
              <a:ext uri="{FF2B5EF4-FFF2-40B4-BE49-F238E27FC236}">
                <a16:creationId xmlns:a16="http://schemas.microsoft.com/office/drawing/2014/main" id="{5AE94C94-279A-7F87-152B-BECE3E4F9C5D}"/>
              </a:ext>
            </a:extLst>
          </p:cNvPr>
          <p:cNvSpPr>
            <a:spLocks noGrp="1"/>
          </p:cNvSpPr>
          <p:nvPr>
            <p:ph type="sldNum" sz="quarter" idx="12"/>
          </p:nvPr>
        </p:nvSpPr>
        <p:spPr>
          <a:xfrm>
            <a:off x="6457950" y="6356350"/>
            <a:ext cx="2059686" cy="365125"/>
          </a:xfrm>
        </p:spPr>
        <p:txBody>
          <a:bodyPr vert="horz" lIns="91440" tIns="45720" rIns="91440" bIns="45720" rtlCol="0" anchor="ctr">
            <a:normAutofit/>
          </a:bodyPr>
          <a:lstStyle/>
          <a:p>
            <a:pPr>
              <a:spcAft>
                <a:spcPts val="600"/>
              </a:spcAft>
            </a:pPr>
            <a:fld id="{60FF87A7-9A7A-4B3D-9625-8440EC4947F9}" type="slidenum">
              <a:rPr lang="en-US" sz="1200">
                <a:solidFill>
                  <a:schemeClr val="tx1">
                    <a:lumMod val="50000"/>
                    <a:lumOff val="50000"/>
                  </a:schemeClr>
                </a:solidFill>
              </a:rPr>
              <a:pPr>
                <a:spcAft>
                  <a:spcPts val="600"/>
                </a:spcAft>
              </a:pPr>
              <a:t>2</a:t>
            </a:fld>
            <a:endParaRPr lang="en-US" sz="1200">
              <a:solidFill>
                <a:schemeClr val="tx1">
                  <a:lumMod val="50000"/>
                  <a:lumOff val="50000"/>
                </a:schemeClr>
              </a:solidFill>
            </a:endParaRPr>
          </a:p>
        </p:txBody>
      </p:sp>
      <p:graphicFrame>
        <p:nvGraphicFramePr>
          <p:cNvPr id="8" name="Tablo 7">
            <a:extLst>
              <a:ext uri="{FF2B5EF4-FFF2-40B4-BE49-F238E27FC236}">
                <a16:creationId xmlns:a16="http://schemas.microsoft.com/office/drawing/2014/main" id="{82A514F1-B9B9-2754-91D4-8364843A052B}"/>
              </a:ext>
            </a:extLst>
          </p:cNvPr>
          <p:cNvGraphicFramePr>
            <a:graphicFrameLocks noGrp="1"/>
          </p:cNvGraphicFramePr>
          <p:nvPr>
            <p:extLst>
              <p:ext uri="{D42A27DB-BD31-4B8C-83A1-F6EECF244321}">
                <p14:modId xmlns:p14="http://schemas.microsoft.com/office/powerpoint/2010/main" val="2461430308"/>
              </p:ext>
            </p:extLst>
          </p:nvPr>
        </p:nvGraphicFramePr>
        <p:xfrm>
          <a:off x="463818" y="2722927"/>
          <a:ext cx="8375585" cy="3573470"/>
        </p:xfrm>
        <a:graphic>
          <a:graphicData uri="http://schemas.openxmlformats.org/drawingml/2006/table">
            <a:tbl>
              <a:tblPr firstRow="1" bandRow="1">
                <a:tableStyleId>{8EC20E35-A176-4012-BC5E-935CFFF8708E}</a:tableStyleId>
              </a:tblPr>
              <a:tblGrid>
                <a:gridCol w="1815220">
                  <a:extLst>
                    <a:ext uri="{9D8B030D-6E8A-4147-A177-3AD203B41FA5}">
                      <a16:colId xmlns:a16="http://schemas.microsoft.com/office/drawing/2014/main" val="1942695028"/>
                    </a:ext>
                  </a:extLst>
                </a:gridCol>
                <a:gridCol w="6560365">
                  <a:extLst>
                    <a:ext uri="{9D8B030D-6E8A-4147-A177-3AD203B41FA5}">
                      <a16:colId xmlns:a16="http://schemas.microsoft.com/office/drawing/2014/main" val="1341694834"/>
                    </a:ext>
                  </a:extLst>
                </a:gridCol>
              </a:tblGrid>
              <a:tr h="160068">
                <a:tc>
                  <a:txBody>
                    <a:bodyPr/>
                    <a:lstStyle/>
                    <a:p>
                      <a:pPr marL="90170" indent="-90170">
                        <a:lnSpc>
                          <a:spcPct val="130000"/>
                        </a:lnSpc>
                      </a:pPr>
                      <a:r>
                        <a:rPr lang="tr-TR" sz="1050" b="1"/>
                        <a:t>Kişisel Bilgiler:</a:t>
                      </a:r>
                    </a:p>
                  </a:txBody>
                  <a:tcPr marL="10624" marR="10624" marT="5219" marB="5219"/>
                </a:tc>
                <a:tc>
                  <a:txBody>
                    <a:bodyPr/>
                    <a:lstStyle/>
                    <a:p>
                      <a:pPr>
                        <a:lnSpc>
                          <a:spcPct val="130000"/>
                        </a:lnSpc>
                        <a:buFont typeface="Arial" panose="020B0604020202020204" pitchFamily="34" charset="0"/>
                        <a:buChar char="•"/>
                      </a:pPr>
                      <a:r>
                        <a:rPr lang="tr-TR" sz="1050"/>
                        <a:t> </a:t>
                      </a:r>
                      <a:r>
                        <a:rPr lang="tr-TR" sz="1050" b="1"/>
                        <a:t>Doğum Yeri ve Tarihi: </a:t>
                      </a:r>
                      <a:r>
                        <a:rPr lang="tr-TR" sz="1050"/>
                        <a:t>Denizli, 1986</a:t>
                      </a:r>
                    </a:p>
                  </a:txBody>
                  <a:tcPr marL="10624" marR="10624" marT="5219" marB="5219"/>
                </a:tc>
                <a:extLst>
                  <a:ext uri="{0D108BD9-81ED-4DB2-BD59-A6C34878D82A}">
                    <a16:rowId xmlns:a16="http://schemas.microsoft.com/office/drawing/2014/main" val="3875824418"/>
                  </a:ext>
                </a:extLst>
              </a:tr>
              <a:tr h="675807">
                <a:tc>
                  <a:txBody>
                    <a:bodyPr/>
                    <a:lstStyle/>
                    <a:p>
                      <a:pPr>
                        <a:lnSpc>
                          <a:spcPct val="130000"/>
                        </a:lnSpc>
                      </a:pPr>
                      <a:r>
                        <a:rPr lang="tr-TR" sz="1050" b="1"/>
                        <a:t>Öğrenim Bilgisi:</a:t>
                      </a:r>
                    </a:p>
                  </a:txBody>
                  <a:tcPr marL="10624" marR="10624" marT="5219" marB="5219"/>
                </a:tc>
                <a:tc>
                  <a:txBody>
                    <a:bodyPr/>
                    <a:lstStyle/>
                    <a:p>
                      <a:pPr>
                        <a:lnSpc>
                          <a:spcPct val="130000"/>
                        </a:lnSpc>
                        <a:buFont typeface="Arial" panose="020B0604020202020204" pitchFamily="34" charset="0"/>
                        <a:buChar char="•"/>
                      </a:pPr>
                      <a:r>
                        <a:rPr lang="tr-TR" sz="1050" b="1" dirty="0"/>
                        <a:t> Lisans: </a:t>
                      </a:r>
                      <a:r>
                        <a:rPr lang="tr-TR" sz="1050" dirty="0"/>
                        <a:t>2010, Süleyman Demirel Üniversitesi, Mühendislik Mimarlık Fakültesi, Makine Mühendisliği Bölümü, Isparta</a:t>
                      </a:r>
                    </a:p>
                    <a:p>
                      <a:pPr>
                        <a:lnSpc>
                          <a:spcPct val="130000"/>
                        </a:lnSpc>
                        <a:buFont typeface="Arial" panose="020B0604020202020204" pitchFamily="34" charset="0"/>
                        <a:buChar char="•"/>
                      </a:pPr>
                      <a:r>
                        <a:rPr lang="tr-TR" sz="1050" dirty="0"/>
                        <a:t> </a:t>
                      </a:r>
                      <a:r>
                        <a:rPr lang="tr-TR" sz="1050" b="1" dirty="0"/>
                        <a:t>Yüksek Lisans: </a:t>
                      </a:r>
                      <a:r>
                        <a:rPr lang="tr-TR" sz="1050" dirty="0"/>
                        <a:t>2013, Pamukkale Üniversitesi, Fen Bilimleri Enstitüsü, Makine Mühendisliği A.B.D., Denizli </a:t>
                      </a:r>
                    </a:p>
                    <a:p>
                      <a:pPr marL="0" marR="0" lvl="0" indent="0" defTabSz="914400" eaLnBrk="1" fontAlgn="auto" latinLnBrk="0" hangingPunct="1">
                        <a:lnSpc>
                          <a:spcPct val="130000"/>
                        </a:lnSpc>
                        <a:spcBef>
                          <a:spcPts val="0"/>
                        </a:spcBef>
                        <a:spcAft>
                          <a:spcPts val="0"/>
                        </a:spcAft>
                        <a:buClrTx/>
                        <a:buSzTx/>
                        <a:buFont typeface="Arial" panose="020B0604020202020204" pitchFamily="34" charset="0"/>
                        <a:buChar char="•"/>
                        <a:tabLst/>
                        <a:defRPr/>
                      </a:pPr>
                      <a:r>
                        <a:rPr lang="tr-TR" sz="1050" dirty="0"/>
                        <a:t> </a:t>
                      </a:r>
                      <a:r>
                        <a:rPr lang="tr-TR" sz="1050" b="1" dirty="0"/>
                        <a:t>Doktora:  </a:t>
                      </a:r>
                      <a:r>
                        <a:rPr lang="tr-TR" sz="1050" dirty="0"/>
                        <a:t>2022, Pamukkale Üniversitesi, Fen Bilimleri Enstitüsü, Makine Mühendisliği A.B.D., Denizli</a:t>
                      </a:r>
                    </a:p>
                  </a:txBody>
                  <a:tcPr marL="10624" marR="10624" marT="5219" marB="5219"/>
                </a:tc>
                <a:extLst>
                  <a:ext uri="{0D108BD9-81ED-4DB2-BD59-A6C34878D82A}">
                    <a16:rowId xmlns:a16="http://schemas.microsoft.com/office/drawing/2014/main" val="1422417243"/>
                  </a:ext>
                </a:extLst>
              </a:tr>
              <a:tr h="301488">
                <a:tc>
                  <a:txBody>
                    <a:bodyPr/>
                    <a:lstStyle/>
                    <a:p>
                      <a:pPr>
                        <a:lnSpc>
                          <a:spcPct val="130000"/>
                        </a:lnSpc>
                      </a:pPr>
                      <a:r>
                        <a:rPr lang="tr-TR" sz="1050" b="1"/>
                        <a:t>Yabancı Dil:</a:t>
                      </a:r>
                    </a:p>
                  </a:txBody>
                  <a:tcPr marL="10624" marR="10624" marT="5219" marB="5219"/>
                </a:tc>
                <a:tc>
                  <a:txBody>
                    <a:bodyPr/>
                    <a:lstStyle/>
                    <a:p>
                      <a:pPr>
                        <a:lnSpc>
                          <a:spcPct val="130000"/>
                        </a:lnSpc>
                        <a:buFont typeface="Arial" panose="020B0604020202020204" pitchFamily="34" charset="0"/>
                        <a:buChar char="•"/>
                      </a:pPr>
                      <a:r>
                        <a:rPr lang="tr-TR" sz="1050"/>
                        <a:t> </a:t>
                      </a:r>
                      <a:r>
                        <a:rPr lang="tr-TR" sz="1050" b="1"/>
                        <a:t>YÖKDİL: </a:t>
                      </a:r>
                      <a:r>
                        <a:rPr lang="tr-TR" sz="1050"/>
                        <a:t>(17.03.2018) Fen Bilimleri İngilizce Puanı: 100/100</a:t>
                      </a:r>
                    </a:p>
                    <a:p>
                      <a:pPr>
                        <a:lnSpc>
                          <a:spcPct val="130000"/>
                        </a:lnSpc>
                        <a:buFont typeface="Arial" panose="020B0604020202020204" pitchFamily="34" charset="0"/>
                        <a:buChar char="•"/>
                      </a:pPr>
                      <a:r>
                        <a:rPr lang="tr-TR" sz="1050"/>
                        <a:t> </a:t>
                      </a:r>
                      <a:r>
                        <a:rPr lang="tr-TR" sz="1050" b="1"/>
                        <a:t>ÜDS: </a:t>
                      </a:r>
                      <a:r>
                        <a:rPr lang="tr-TR" sz="1050"/>
                        <a:t>(2012 İlkbahar Dönemi) Fen Bilimleri İngilizce Puanı: 95/100</a:t>
                      </a:r>
                    </a:p>
                  </a:txBody>
                  <a:tcPr marL="10624" marR="10624" marT="5219" marB="5219"/>
                </a:tc>
                <a:extLst>
                  <a:ext uri="{0D108BD9-81ED-4DB2-BD59-A6C34878D82A}">
                    <a16:rowId xmlns:a16="http://schemas.microsoft.com/office/drawing/2014/main" val="2573660096"/>
                  </a:ext>
                </a:extLst>
              </a:tr>
              <a:tr h="584328">
                <a:tc>
                  <a:txBody>
                    <a:bodyPr/>
                    <a:lstStyle/>
                    <a:p>
                      <a:pPr>
                        <a:lnSpc>
                          <a:spcPct val="130000"/>
                        </a:lnSpc>
                      </a:pPr>
                      <a:r>
                        <a:rPr lang="tr-TR" sz="1050" b="1"/>
                        <a:t>Görevler:</a:t>
                      </a:r>
                    </a:p>
                  </a:txBody>
                  <a:tcPr marL="10624" marR="10624" marT="5219" marB="5219"/>
                </a:tc>
                <a:tc>
                  <a:txBody>
                    <a:bodyPr/>
                    <a:lstStyle/>
                    <a:p>
                      <a:pPr marL="0" marR="0" lvl="0" indent="0" defTabSz="914400" eaLnBrk="1" fontAlgn="auto" latinLnBrk="0" hangingPunct="1">
                        <a:lnSpc>
                          <a:spcPct val="130000"/>
                        </a:lnSpc>
                        <a:spcBef>
                          <a:spcPts val="0"/>
                        </a:spcBef>
                        <a:spcAft>
                          <a:spcPts val="0"/>
                        </a:spcAft>
                        <a:buClrTx/>
                        <a:buSzTx/>
                        <a:buFont typeface="Arial" panose="020B0604020202020204" pitchFamily="34" charset="0"/>
                        <a:buChar char="•"/>
                        <a:tabLst/>
                        <a:defRPr/>
                      </a:pPr>
                      <a:r>
                        <a:rPr lang="tr-TR" sz="1050" b="1"/>
                        <a:t> Araştırma Görevlisi</a:t>
                      </a:r>
                      <a:r>
                        <a:rPr lang="tr-TR" sz="1050"/>
                        <a:t>:  (2013-2022)  Pamukkale Üniversitesi, Teknoloji Fakültesi, Otomotiv Mühendisliği ve Biyomedikal Mühendisliği Bölümleri</a:t>
                      </a:r>
                    </a:p>
                    <a:p>
                      <a:pPr marL="0" marR="0" lvl="0" indent="0" defTabSz="914400" eaLnBrk="1" fontAlgn="auto" latinLnBrk="0" hangingPunct="1">
                        <a:lnSpc>
                          <a:spcPct val="130000"/>
                        </a:lnSpc>
                        <a:spcBef>
                          <a:spcPts val="0"/>
                        </a:spcBef>
                        <a:spcAft>
                          <a:spcPts val="0"/>
                        </a:spcAft>
                        <a:buClrTx/>
                        <a:buSzTx/>
                        <a:buFont typeface="Arial" panose="020B0604020202020204" pitchFamily="34" charset="0"/>
                        <a:buChar char="•"/>
                        <a:tabLst/>
                        <a:defRPr/>
                      </a:pPr>
                      <a:r>
                        <a:rPr lang="tr-TR" sz="1050"/>
                        <a:t> </a:t>
                      </a:r>
                      <a:r>
                        <a:rPr lang="tr-TR" sz="1050" b="1"/>
                        <a:t>Doktor Öğretim Üyesi: </a:t>
                      </a:r>
                      <a:r>
                        <a:rPr lang="tr-TR" sz="1050"/>
                        <a:t>Pamukkale Üniversitesi, Teknoloji Fakültesi, Biyomedikal Mühendisliği (2022-Devam ediyor)</a:t>
                      </a:r>
                    </a:p>
                  </a:txBody>
                  <a:tcPr marL="10624" marR="10624" marT="5219" marB="5219"/>
                </a:tc>
                <a:extLst>
                  <a:ext uri="{0D108BD9-81ED-4DB2-BD59-A6C34878D82A}">
                    <a16:rowId xmlns:a16="http://schemas.microsoft.com/office/drawing/2014/main" val="2697805310"/>
                  </a:ext>
                </a:extLst>
              </a:tr>
              <a:tr h="735316">
                <a:tc>
                  <a:txBody>
                    <a:bodyPr/>
                    <a:lstStyle/>
                    <a:p>
                      <a:pPr>
                        <a:lnSpc>
                          <a:spcPct val="130000"/>
                        </a:lnSpc>
                      </a:pPr>
                      <a:r>
                        <a:rPr lang="tr-TR" sz="1050" b="1"/>
                        <a:t>Akademik İlgi Alanları:</a:t>
                      </a:r>
                    </a:p>
                  </a:txBody>
                  <a:tcPr marL="19401" marR="19401" marT="9530" marB="9530"/>
                </a:tc>
                <a:tc>
                  <a:txBody>
                    <a:bodyPr/>
                    <a:lstStyle/>
                    <a:p>
                      <a:pPr algn="l">
                        <a:lnSpc>
                          <a:spcPct val="130000"/>
                        </a:lnSpc>
                        <a:buFont typeface="Arial" panose="020B0604020202020204" pitchFamily="34" charset="0"/>
                        <a:buChar char="•"/>
                      </a:pPr>
                      <a:r>
                        <a:rPr lang="tr-TR" sz="1050" dirty="0"/>
                        <a:t> Termal Sprey Kaplamalar</a:t>
                      </a:r>
                    </a:p>
                    <a:p>
                      <a:pPr algn="l">
                        <a:lnSpc>
                          <a:spcPct val="130000"/>
                        </a:lnSpc>
                        <a:buFont typeface="Arial" panose="020B0604020202020204" pitchFamily="34" charset="0"/>
                        <a:buChar char="•"/>
                      </a:pPr>
                      <a:r>
                        <a:rPr lang="tr-TR" sz="1050" dirty="0"/>
                        <a:t> Ortopedik implant kaplamaları</a:t>
                      </a:r>
                    </a:p>
                    <a:p>
                      <a:pPr algn="l">
                        <a:lnSpc>
                          <a:spcPct val="130000"/>
                        </a:lnSpc>
                        <a:buFont typeface="Arial" panose="020B0604020202020204" pitchFamily="34" charset="0"/>
                        <a:buChar char="•"/>
                      </a:pPr>
                      <a:r>
                        <a:rPr lang="tr-TR" sz="1050" dirty="0"/>
                        <a:t> Biyomalzemeler</a:t>
                      </a:r>
                    </a:p>
                    <a:p>
                      <a:pPr algn="l">
                        <a:lnSpc>
                          <a:spcPct val="130000"/>
                        </a:lnSpc>
                        <a:buFont typeface="Arial" panose="020B0604020202020204" pitchFamily="34" charset="0"/>
                        <a:buChar char="•"/>
                      </a:pPr>
                      <a:r>
                        <a:rPr lang="tr-TR" sz="1050" dirty="0"/>
                        <a:t> Biyomekanik</a:t>
                      </a:r>
                    </a:p>
                    <a:p>
                      <a:pPr algn="l">
                        <a:lnSpc>
                          <a:spcPct val="130000"/>
                        </a:lnSpc>
                        <a:buFont typeface="Arial" panose="020B0604020202020204" pitchFamily="34" charset="0"/>
                        <a:buChar char="•"/>
                      </a:pPr>
                      <a:r>
                        <a:rPr lang="tr-TR" sz="1050" dirty="0"/>
                        <a:t> Isıl işlemler</a:t>
                      </a:r>
                    </a:p>
                  </a:txBody>
                  <a:tcPr marL="19401" marR="19401" marT="9530" marB="9530"/>
                </a:tc>
                <a:extLst>
                  <a:ext uri="{0D108BD9-81ED-4DB2-BD59-A6C34878D82A}">
                    <a16:rowId xmlns:a16="http://schemas.microsoft.com/office/drawing/2014/main" val="4092137822"/>
                  </a:ext>
                </a:extLst>
              </a:tr>
              <a:tr h="452476">
                <a:tc>
                  <a:txBody>
                    <a:bodyPr/>
                    <a:lstStyle/>
                    <a:p>
                      <a:pPr>
                        <a:lnSpc>
                          <a:spcPct val="130000"/>
                        </a:lnSpc>
                      </a:pPr>
                      <a:r>
                        <a:rPr lang="tr-TR" sz="1050" b="1"/>
                        <a:t>Hobileri:</a:t>
                      </a:r>
                    </a:p>
                  </a:txBody>
                  <a:tcPr marL="19401" marR="19401" marT="9530" marB="9530"/>
                </a:tc>
                <a:tc>
                  <a:txBody>
                    <a:bodyPr/>
                    <a:lstStyle/>
                    <a:p>
                      <a:pPr algn="l">
                        <a:lnSpc>
                          <a:spcPct val="130000"/>
                        </a:lnSpc>
                        <a:buFont typeface="Arial" panose="020B0604020202020204" pitchFamily="34" charset="0"/>
                        <a:buChar char="•"/>
                      </a:pPr>
                      <a:r>
                        <a:rPr lang="tr-TR" sz="1050" dirty="0"/>
                        <a:t> Gitar ve müzik (</a:t>
                      </a:r>
                      <a:r>
                        <a:rPr lang="tr-TR" sz="1050" dirty="0">
                          <a:hlinkClick r:id="rId3"/>
                        </a:rPr>
                        <a:t>YouTube &gt; </a:t>
                      </a:r>
                      <a:r>
                        <a:rPr lang="tr-TR" sz="1050" b="1" dirty="0" err="1">
                          <a:hlinkClick r:id="rId3"/>
                        </a:rPr>
                        <a:t>alitekinguner</a:t>
                      </a:r>
                      <a:r>
                        <a:rPr lang="tr-TR" sz="1050" dirty="0">
                          <a:hlinkClick r:id="rId3"/>
                        </a:rPr>
                        <a:t> kanalımıza abone olmayı unutmayın! </a:t>
                      </a:r>
                      <a:r>
                        <a:rPr lang="tr-TR" sz="1050" dirty="0">
                          <a:sym typeface="Wingdings" panose="05000000000000000000" pitchFamily="2" charset="2"/>
                          <a:hlinkClick r:id="rId3"/>
                        </a:rPr>
                        <a:t> </a:t>
                      </a:r>
                      <a:r>
                        <a:rPr lang="tr-TR" sz="1050" dirty="0">
                          <a:sym typeface="Wingdings" panose="05000000000000000000" pitchFamily="2" charset="2"/>
                        </a:rPr>
                        <a:t>)</a:t>
                      </a:r>
                      <a:endParaRPr lang="tr-TR" sz="1050" dirty="0"/>
                    </a:p>
                    <a:p>
                      <a:pPr algn="l">
                        <a:lnSpc>
                          <a:spcPct val="130000"/>
                        </a:lnSpc>
                        <a:buFont typeface="Arial" panose="020B0604020202020204" pitchFamily="34" charset="0"/>
                        <a:buChar char="•"/>
                      </a:pPr>
                      <a:r>
                        <a:rPr lang="tr-TR" sz="1050" dirty="0"/>
                        <a:t> Bisiklet ve </a:t>
                      </a:r>
                      <a:r>
                        <a:rPr lang="tr-TR" sz="1050" dirty="0" err="1"/>
                        <a:t>spinning</a:t>
                      </a:r>
                      <a:endParaRPr lang="tr-TR" sz="1050" dirty="0"/>
                    </a:p>
                    <a:p>
                      <a:pPr algn="l">
                        <a:lnSpc>
                          <a:spcPct val="130000"/>
                        </a:lnSpc>
                        <a:buFont typeface="Arial" panose="020B0604020202020204" pitchFamily="34" charset="0"/>
                        <a:buChar char="•"/>
                      </a:pPr>
                      <a:r>
                        <a:rPr lang="tr-TR" sz="1050" dirty="0"/>
                        <a:t> Kediler </a:t>
                      </a:r>
                    </a:p>
                  </a:txBody>
                  <a:tcPr marL="19401" marR="19401" marT="9530" marB="9530"/>
                </a:tc>
                <a:extLst>
                  <a:ext uri="{0D108BD9-81ED-4DB2-BD59-A6C34878D82A}">
                    <a16:rowId xmlns:a16="http://schemas.microsoft.com/office/drawing/2014/main" val="337388630"/>
                  </a:ext>
                </a:extLst>
              </a:tr>
            </a:tbl>
          </a:graphicData>
        </a:graphic>
      </p:graphicFrame>
      <p:pic>
        <p:nvPicPr>
          <p:cNvPr id="3" name="Resim 2" descr="insan yüzü, iç mekan, kişi, şahıs, gömlek, tişört içeren bir resim&#10;&#10;Açıklama otomatik olarak oluşturuldu">
            <a:extLst>
              <a:ext uri="{FF2B5EF4-FFF2-40B4-BE49-F238E27FC236}">
                <a16:creationId xmlns:a16="http://schemas.microsoft.com/office/drawing/2014/main" id="{68AFFA0E-F2E4-5D73-28C7-3B482ECA86C8}"/>
              </a:ext>
            </a:extLst>
          </p:cNvPr>
          <p:cNvPicPr>
            <a:picLocks noChangeAspect="1"/>
          </p:cNvPicPr>
          <p:nvPr/>
        </p:nvPicPr>
        <p:blipFill rotWithShape="1">
          <a:blip r:embed="rId4">
            <a:extLst>
              <a:ext uri="{28A0092B-C50C-407E-A947-70E740481C1C}">
                <a14:useLocalDpi xmlns:a14="http://schemas.microsoft.com/office/drawing/2010/main" val="0"/>
              </a:ext>
            </a:extLst>
          </a:blip>
          <a:srcRect t="19551" b="12200"/>
          <a:stretch/>
        </p:blipFill>
        <p:spPr>
          <a:xfrm>
            <a:off x="1185881" y="506852"/>
            <a:ext cx="1981630" cy="1805860"/>
          </a:xfrm>
          <a:prstGeom prst="rect">
            <a:avLst/>
          </a:prstGeom>
        </p:spPr>
      </p:pic>
    </p:spTree>
    <p:extLst>
      <p:ext uri="{BB962C8B-B14F-4D97-AF65-F5344CB8AC3E}">
        <p14:creationId xmlns:p14="http://schemas.microsoft.com/office/powerpoint/2010/main" val="2174751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ACD9AF1-0232-D7B3-AB24-36A72563F00A}"/>
              </a:ext>
            </a:extLst>
          </p:cNvPr>
          <p:cNvSpPr>
            <a:spLocks noGrp="1"/>
          </p:cNvSpPr>
          <p:nvPr>
            <p:ph type="title"/>
          </p:nvPr>
        </p:nvSpPr>
        <p:spPr/>
        <p:txBody>
          <a:bodyPr/>
          <a:lstStyle/>
          <a:p>
            <a:r>
              <a:rPr lang="tr-TR" b="1" dirty="0">
                <a:solidFill>
                  <a:srgbClr val="FF0000"/>
                </a:solidFill>
              </a:rPr>
              <a:t>Temel Kavramlar</a:t>
            </a:r>
          </a:p>
        </p:txBody>
      </p:sp>
      <p:sp>
        <p:nvSpPr>
          <p:cNvPr id="3" name="İçerik Yer Tutucusu 2">
            <a:extLst>
              <a:ext uri="{FF2B5EF4-FFF2-40B4-BE49-F238E27FC236}">
                <a16:creationId xmlns:a16="http://schemas.microsoft.com/office/drawing/2014/main" id="{845C0F9C-60F2-E5FA-1905-3A0EE4A215E3}"/>
              </a:ext>
            </a:extLst>
          </p:cNvPr>
          <p:cNvSpPr>
            <a:spLocks noGrp="1"/>
          </p:cNvSpPr>
          <p:nvPr>
            <p:ph idx="1"/>
          </p:nvPr>
        </p:nvSpPr>
        <p:spPr/>
        <p:txBody>
          <a:bodyPr/>
          <a:lstStyle/>
          <a:p>
            <a:pPr>
              <a:lnSpc>
                <a:spcPct val="150000"/>
              </a:lnSpc>
            </a:pPr>
            <a:r>
              <a:rPr lang="tr-TR" b="1" dirty="0">
                <a:solidFill>
                  <a:srgbClr val="FF0000"/>
                </a:solidFill>
              </a:rPr>
              <a:t>Cisim: </a:t>
            </a:r>
            <a:r>
              <a:rPr lang="tr-TR" dirty="0"/>
              <a:t>Uzayda yer kaplayan her şey cisim olarak tanımlanır. </a:t>
            </a:r>
          </a:p>
          <a:p>
            <a:pPr>
              <a:lnSpc>
                <a:spcPct val="150000"/>
              </a:lnSpc>
            </a:pPr>
            <a:r>
              <a:rPr lang="tr-TR" dirty="0"/>
              <a:t>Mekanikte kuvvet altındaki cisimler rijit, elastik, plastik, </a:t>
            </a:r>
            <a:r>
              <a:rPr lang="tr-TR" dirty="0" err="1"/>
              <a:t>vizkoz</a:t>
            </a:r>
            <a:r>
              <a:rPr lang="tr-TR" dirty="0"/>
              <a:t> ve karışık davranış gösterebilirler.</a:t>
            </a:r>
          </a:p>
          <a:p>
            <a:pPr>
              <a:lnSpc>
                <a:spcPct val="150000"/>
              </a:lnSpc>
            </a:pPr>
            <a:r>
              <a:rPr lang="tr-TR" b="1" dirty="0"/>
              <a:t>Statikte ise cisimler </a:t>
            </a:r>
            <a:r>
              <a:rPr lang="tr-TR" b="1" dirty="0">
                <a:solidFill>
                  <a:schemeClr val="bg2">
                    <a:lumMod val="50000"/>
                  </a:schemeClr>
                </a:solidFill>
              </a:rPr>
              <a:t>rijit</a:t>
            </a:r>
            <a:r>
              <a:rPr lang="tr-TR" b="1" dirty="0"/>
              <a:t> olarak kabul edilir. </a:t>
            </a:r>
            <a:r>
              <a:rPr lang="tr-TR" u="sng" dirty="0"/>
              <a:t>Yani cisimler kuvvet etkisi altında hiç şekil değiştirmezler.</a:t>
            </a:r>
          </a:p>
        </p:txBody>
      </p:sp>
      <p:sp>
        <p:nvSpPr>
          <p:cNvPr id="5" name="Alt Bilgi Yer Tutucusu 4">
            <a:extLst>
              <a:ext uri="{FF2B5EF4-FFF2-40B4-BE49-F238E27FC236}">
                <a16:creationId xmlns:a16="http://schemas.microsoft.com/office/drawing/2014/main" id="{546ED9DF-9800-5A5C-61BD-9202182291A0}"/>
              </a:ext>
            </a:extLst>
          </p:cNvPr>
          <p:cNvSpPr>
            <a:spLocks noGrp="1"/>
          </p:cNvSpPr>
          <p:nvPr>
            <p:ph type="ftr" sz="quarter" idx="11"/>
          </p:nvPr>
        </p:nvSpPr>
        <p:spPr/>
        <p:txBody>
          <a:bodyPr/>
          <a:lstStyle/>
          <a:p>
            <a:r>
              <a:rPr lang="tr-TR"/>
              <a:t>Mühendislik Mekaniği</a:t>
            </a:r>
          </a:p>
        </p:txBody>
      </p:sp>
      <p:sp>
        <p:nvSpPr>
          <p:cNvPr id="6" name="Slayt Numarası Yer Tutucusu 5">
            <a:extLst>
              <a:ext uri="{FF2B5EF4-FFF2-40B4-BE49-F238E27FC236}">
                <a16:creationId xmlns:a16="http://schemas.microsoft.com/office/drawing/2014/main" id="{526A0D02-0879-A160-20FE-1907DBC9EFDD}"/>
              </a:ext>
            </a:extLst>
          </p:cNvPr>
          <p:cNvSpPr>
            <a:spLocks noGrp="1"/>
          </p:cNvSpPr>
          <p:nvPr>
            <p:ph type="sldNum" sz="quarter" idx="12"/>
          </p:nvPr>
        </p:nvSpPr>
        <p:spPr/>
        <p:txBody>
          <a:bodyPr/>
          <a:lstStyle/>
          <a:p>
            <a:fld id="{60FF87A7-9A7A-4B3D-9625-8440EC4947F9}" type="slidenum">
              <a:rPr lang="tr-TR" smtClean="0"/>
              <a:pPr/>
              <a:t>20</a:t>
            </a:fld>
            <a:endParaRPr lang="tr-TR"/>
          </a:p>
        </p:txBody>
      </p:sp>
    </p:spTree>
    <p:extLst>
      <p:ext uri="{BB962C8B-B14F-4D97-AF65-F5344CB8AC3E}">
        <p14:creationId xmlns:p14="http://schemas.microsoft.com/office/powerpoint/2010/main" val="43815723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AD4CCBA4-7CDA-06E0-0F1F-D3D5018733EE}"/>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5D4DAF33-54B6-10CD-3B9B-9417CD1BB479}"/>
              </a:ext>
            </a:extLst>
          </p:cNvPr>
          <p:cNvSpPr>
            <a:spLocks noGrp="1"/>
          </p:cNvSpPr>
          <p:nvPr>
            <p:ph type="sldNum" sz="quarter" idx="12"/>
          </p:nvPr>
        </p:nvSpPr>
        <p:spPr/>
        <p:txBody>
          <a:bodyPr/>
          <a:lstStyle/>
          <a:p>
            <a:fld id="{60FF87A7-9A7A-4B3D-9625-8440EC4947F9}" type="slidenum">
              <a:rPr lang="tr-TR" smtClean="0"/>
              <a:pPr/>
              <a:t>200</a:t>
            </a:fld>
            <a:endParaRPr lang="tr-TR"/>
          </a:p>
        </p:txBody>
      </p:sp>
      <p:sp>
        <p:nvSpPr>
          <p:cNvPr id="6" name="Metin kutusu 5">
            <a:extLst>
              <a:ext uri="{FF2B5EF4-FFF2-40B4-BE49-F238E27FC236}">
                <a16:creationId xmlns:a16="http://schemas.microsoft.com/office/drawing/2014/main" id="{22DCB0B3-5CE6-B8DD-5FE1-8F1568AC3709}"/>
              </a:ext>
            </a:extLst>
          </p:cNvPr>
          <p:cNvSpPr txBox="1"/>
          <p:nvPr/>
        </p:nvSpPr>
        <p:spPr>
          <a:xfrm>
            <a:off x="251520" y="251003"/>
            <a:ext cx="4572000" cy="369332"/>
          </a:xfrm>
          <a:prstGeom prst="rect">
            <a:avLst/>
          </a:prstGeom>
          <a:noFill/>
        </p:spPr>
        <p:txBody>
          <a:bodyPr wrap="square">
            <a:spAutoFit/>
          </a:bodyPr>
          <a:lstStyle/>
          <a:p>
            <a:r>
              <a:rPr lang="tr-TR" altLang="tr-TR" b="1" dirty="0">
                <a:solidFill>
                  <a:srgbClr val="FF0000"/>
                </a:solidFill>
              </a:rPr>
              <a:t>5</a:t>
            </a:r>
            <a:r>
              <a:rPr lang="tr-TR" altLang="tr-TR" sz="1800" b="1" dirty="0">
                <a:solidFill>
                  <a:srgbClr val="FF0000"/>
                </a:solidFill>
              </a:rPr>
              <a:t>.2.1. Çekme (çeki) gerilmesi </a:t>
            </a:r>
            <a:endParaRPr lang="tr-TR" dirty="0"/>
          </a:p>
        </p:txBody>
      </p:sp>
      <p:sp>
        <p:nvSpPr>
          <p:cNvPr id="11" name="Metin kutusu 10">
            <a:extLst>
              <a:ext uri="{FF2B5EF4-FFF2-40B4-BE49-F238E27FC236}">
                <a16:creationId xmlns:a16="http://schemas.microsoft.com/office/drawing/2014/main" id="{E7010BD6-1388-836B-0DEC-325E1B54DE57}"/>
              </a:ext>
            </a:extLst>
          </p:cNvPr>
          <p:cNvSpPr txBox="1"/>
          <p:nvPr/>
        </p:nvSpPr>
        <p:spPr>
          <a:xfrm>
            <a:off x="251520" y="755059"/>
            <a:ext cx="8496944" cy="1477328"/>
          </a:xfrm>
          <a:prstGeom prst="rect">
            <a:avLst/>
          </a:prstGeom>
          <a:noFill/>
        </p:spPr>
        <p:txBody>
          <a:bodyPr wrap="square">
            <a:spAutoFit/>
          </a:bodyPr>
          <a:lstStyle/>
          <a:p>
            <a:pPr algn="just"/>
            <a:r>
              <a:rPr lang="tr-TR" dirty="0"/>
              <a:t>Bir malzemeyi iki ucundan çektiğimizde yada sıkıştırdığımızda içerisinde </a:t>
            </a:r>
            <a:r>
              <a:rPr lang="tr-TR" b="1" dirty="0"/>
              <a:t>normal  gerilme  </a:t>
            </a:r>
            <a:r>
              <a:rPr lang="tr-TR" dirty="0"/>
              <a:t>oluşur.  </a:t>
            </a:r>
          </a:p>
          <a:p>
            <a:pPr algn="just"/>
            <a:endParaRPr lang="tr-TR" dirty="0"/>
          </a:p>
          <a:p>
            <a:pPr algn="just"/>
            <a:r>
              <a:rPr lang="tr-TR" dirty="0"/>
              <a:t>Çekme  varsa  </a:t>
            </a:r>
            <a:r>
              <a:rPr lang="tr-TR" b="1" dirty="0"/>
              <a:t>Çekme  Gerilmesi  (</a:t>
            </a:r>
            <a:r>
              <a:rPr lang="el-GR" b="1" dirty="0"/>
              <a:t>σ</a:t>
            </a:r>
            <a:r>
              <a:rPr lang="tr-TR" b="1" baseline="-25000" dirty="0"/>
              <a:t>ç</a:t>
            </a:r>
            <a:r>
              <a:rPr lang="tr-TR" b="1" dirty="0"/>
              <a:t>)  </a:t>
            </a:r>
            <a:r>
              <a:rPr lang="tr-TR" dirty="0"/>
              <a:t>olarak,  basma  varsa</a:t>
            </a:r>
            <a:r>
              <a:rPr lang="tr-TR" b="1" dirty="0"/>
              <a:t>  Basma  Gerilmesi  (</a:t>
            </a:r>
            <a:r>
              <a:rPr lang="el-GR" b="1" dirty="0"/>
              <a:t>σ</a:t>
            </a:r>
            <a:r>
              <a:rPr lang="tr-TR" b="1" baseline="-25000" dirty="0"/>
              <a:t>b</a:t>
            </a:r>
            <a:r>
              <a:rPr lang="tr-TR" b="1" dirty="0"/>
              <a:t>)  </a:t>
            </a:r>
            <a:r>
              <a:rPr lang="tr-TR" dirty="0"/>
              <a:t>olarak adlandırılır.</a:t>
            </a:r>
          </a:p>
        </p:txBody>
      </p:sp>
      <p:pic>
        <p:nvPicPr>
          <p:cNvPr id="13" name="Resim 12">
            <a:extLst>
              <a:ext uri="{FF2B5EF4-FFF2-40B4-BE49-F238E27FC236}">
                <a16:creationId xmlns:a16="http://schemas.microsoft.com/office/drawing/2014/main" id="{D857B56D-C424-A92D-D09B-25B44BD6984E}"/>
              </a:ext>
            </a:extLst>
          </p:cNvPr>
          <p:cNvPicPr>
            <a:picLocks noChangeAspect="1"/>
          </p:cNvPicPr>
          <p:nvPr/>
        </p:nvPicPr>
        <p:blipFill>
          <a:blip r:embed="rId2"/>
          <a:stretch>
            <a:fillRect/>
          </a:stretch>
        </p:blipFill>
        <p:spPr>
          <a:xfrm>
            <a:off x="1259632" y="2171335"/>
            <a:ext cx="6228184" cy="3723057"/>
          </a:xfrm>
          <a:prstGeom prst="rect">
            <a:avLst/>
          </a:prstGeom>
        </p:spPr>
      </p:pic>
      <p:pic>
        <p:nvPicPr>
          <p:cNvPr id="15" name="Resim 14">
            <a:extLst>
              <a:ext uri="{FF2B5EF4-FFF2-40B4-BE49-F238E27FC236}">
                <a16:creationId xmlns:a16="http://schemas.microsoft.com/office/drawing/2014/main" id="{EEBAD06F-F8AD-F439-9481-737B6A97AD0C}"/>
              </a:ext>
            </a:extLst>
          </p:cNvPr>
          <p:cNvPicPr>
            <a:picLocks noChangeAspect="1"/>
          </p:cNvPicPr>
          <p:nvPr/>
        </p:nvPicPr>
        <p:blipFill>
          <a:blip r:embed="rId3">
            <a:duotone>
              <a:prstClr val="black"/>
              <a:schemeClr val="accent2">
                <a:tint val="45000"/>
                <a:satMod val="400000"/>
              </a:schemeClr>
            </a:duotone>
          </a:blip>
          <a:stretch>
            <a:fillRect/>
          </a:stretch>
        </p:blipFill>
        <p:spPr>
          <a:xfrm>
            <a:off x="6660232" y="4516236"/>
            <a:ext cx="1888476" cy="1397588"/>
          </a:xfrm>
          <a:prstGeom prst="rect">
            <a:avLst/>
          </a:prstGeom>
        </p:spPr>
      </p:pic>
    </p:spTree>
    <p:extLst>
      <p:ext uri="{BB962C8B-B14F-4D97-AF65-F5344CB8AC3E}">
        <p14:creationId xmlns:p14="http://schemas.microsoft.com/office/powerpoint/2010/main" val="146203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50E9E095-3E9B-8334-52BD-59FC2CD9CA10}"/>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762D77F8-6549-2D0A-38FD-9F51E21C5DA0}"/>
              </a:ext>
            </a:extLst>
          </p:cNvPr>
          <p:cNvSpPr>
            <a:spLocks noGrp="1"/>
          </p:cNvSpPr>
          <p:nvPr>
            <p:ph type="sldNum" sz="quarter" idx="12"/>
          </p:nvPr>
        </p:nvSpPr>
        <p:spPr/>
        <p:txBody>
          <a:bodyPr/>
          <a:lstStyle/>
          <a:p>
            <a:fld id="{60FF87A7-9A7A-4B3D-9625-8440EC4947F9}" type="slidenum">
              <a:rPr lang="tr-TR" smtClean="0"/>
              <a:pPr/>
              <a:t>201</a:t>
            </a:fld>
            <a:endParaRPr lang="tr-TR"/>
          </a:p>
        </p:txBody>
      </p:sp>
      <p:sp>
        <p:nvSpPr>
          <p:cNvPr id="5" name="Metin kutusu 4">
            <a:extLst>
              <a:ext uri="{FF2B5EF4-FFF2-40B4-BE49-F238E27FC236}">
                <a16:creationId xmlns:a16="http://schemas.microsoft.com/office/drawing/2014/main" id="{DC6A7466-A32F-6D5E-B79C-F0D6807EE4EB}"/>
              </a:ext>
            </a:extLst>
          </p:cNvPr>
          <p:cNvSpPr txBox="1"/>
          <p:nvPr/>
        </p:nvSpPr>
        <p:spPr>
          <a:xfrm>
            <a:off x="323528" y="404664"/>
            <a:ext cx="4572000" cy="369332"/>
          </a:xfrm>
          <a:prstGeom prst="rect">
            <a:avLst/>
          </a:prstGeom>
          <a:noFill/>
        </p:spPr>
        <p:txBody>
          <a:bodyPr wrap="square">
            <a:spAutoFit/>
          </a:bodyPr>
          <a:lstStyle/>
          <a:p>
            <a:r>
              <a:rPr lang="tr-TR" altLang="tr-TR" sz="1800" b="1" dirty="0">
                <a:solidFill>
                  <a:srgbClr val="FF0000"/>
                </a:solidFill>
              </a:rPr>
              <a:t>5.2.2. Basma (bası) gerilmesi </a:t>
            </a:r>
            <a:endParaRPr lang="tr-TR" dirty="0"/>
          </a:p>
        </p:txBody>
      </p:sp>
      <p:pic>
        <p:nvPicPr>
          <p:cNvPr id="7" name="Resim 6">
            <a:extLst>
              <a:ext uri="{FF2B5EF4-FFF2-40B4-BE49-F238E27FC236}">
                <a16:creationId xmlns:a16="http://schemas.microsoft.com/office/drawing/2014/main" id="{42358166-EF11-E3BD-3699-ADD4EBF6D400}"/>
              </a:ext>
            </a:extLst>
          </p:cNvPr>
          <p:cNvPicPr>
            <a:picLocks noChangeAspect="1"/>
          </p:cNvPicPr>
          <p:nvPr/>
        </p:nvPicPr>
        <p:blipFill>
          <a:blip r:embed="rId2"/>
          <a:stretch>
            <a:fillRect/>
          </a:stretch>
        </p:blipFill>
        <p:spPr>
          <a:xfrm>
            <a:off x="1025860" y="908720"/>
            <a:ext cx="7092280" cy="4525003"/>
          </a:xfrm>
          <a:prstGeom prst="rect">
            <a:avLst/>
          </a:prstGeom>
        </p:spPr>
      </p:pic>
      <p:pic>
        <p:nvPicPr>
          <p:cNvPr id="9" name="Resim 8">
            <a:extLst>
              <a:ext uri="{FF2B5EF4-FFF2-40B4-BE49-F238E27FC236}">
                <a16:creationId xmlns:a16="http://schemas.microsoft.com/office/drawing/2014/main" id="{11C017DF-5F39-BD73-6B19-341A7FD82B02}"/>
              </a:ext>
            </a:extLst>
          </p:cNvPr>
          <p:cNvPicPr>
            <a:picLocks noChangeAspect="1"/>
          </p:cNvPicPr>
          <p:nvPr/>
        </p:nvPicPr>
        <p:blipFill>
          <a:blip r:embed="rId3">
            <a:duotone>
              <a:prstClr val="black"/>
              <a:schemeClr val="accent2">
                <a:tint val="45000"/>
                <a:satMod val="400000"/>
              </a:schemeClr>
            </a:duotone>
          </a:blip>
          <a:stretch>
            <a:fillRect/>
          </a:stretch>
        </p:blipFill>
        <p:spPr>
          <a:xfrm>
            <a:off x="6804248" y="4581128"/>
            <a:ext cx="1854349" cy="1253355"/>
          </a:xfrm>
          <a:prstGeom prst="rect">
            <a:avLst/>
          </a:prstGeom>
        </p:spPr>
      </p:pic>
    </p:spTree>
    <p:extLst>
      <p:ext uri="{BB962C8B-B14F-4D97-AF65-F5344CB8AC3E}">
        <p14:creationId xmlns:p14="http://schemas.microsoft.com/office/powerpoint/2010/main" val="3767479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50E9E095-3E9B-8334-52BD-59FC2CD9CA10}"/>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762D77F8-6549-2D0A-38FD-9F51E21C5DA0}"/>
              </a:ext>
            </a:extLst>
          </p:cNvPr>
          <p:cNvSpPr>
            <a:spLocks noGrp="1"/>
          </p:cNvSpPr>
          <p:nvPr>
            <p:ph type="sldNum" sz="quarter" idx="12"/>
          </p:nvPr>
        </p:nvSpPr>
        <p:spPr/>
        <p:txBody>
          <a:bodyPr/>
          <a:lstStyle/>
          <a:p>
            <a:fld id="{60FF87A7-9A7A-4B3D-9625-8440EC4947F9}" type="slidenum">
              <a:rPr lang="tr-TR" smtClean="0"/>
              <a:pPr/>
              <a:t>202</a:t>
            </a:fld>
            <a:endParaRPr lang="tr-TR"/>
          </a:p>
        </p:txBody>
      </p:sp>
      <p:sp>
        <p:nvSpPr>
          <p:cNvPr id="5" name="Metin kutusu 4">
            <a:extLst>
              <a:ext uri="{FF2B5EF4-FFF2-40B4-BE49-F238E27FC236}">
                <a16:creationId xmlns:a16="http://schemas.microsoft.com/office/drawing/2014/main" id="{DC6A7466-A32F-6D5E-B79C-F0D6807EE4EB}"/>
              </a:ext>
            </a:extLst>
          </p:cNvPr>
          <p:cNvSpPr txBox="1"/>
          <p:nvPr/>
        </p:nvSpPr>
        <p:spPr>
          <a:xfrm>
            <a:off x="323528" y="404664"/>
            <a:ext cx="5472608" cy="369332"/>
          </a:xfrm>
          <a:prstGeom prst="rect">
            <a:avLst/>
          </a:prstGeom>
          <a:noFill/>
        </p:spPr>
        <p:txBody>
          <a:bodyPr wrap="square">
            <a:spAutoFit/>
          </a:bodyPr>
          <a:lstStyle/>
          <a:p>
            <a:r>
              <a:rPr lang="tr-TR" altLang="tr-TR" b="1" dirty="0">
                <a:solidFill>
                  <a:srgbClr val="FF0000"/>
                </a:solidFill>
              </a:rPr>
              <a:t>5</a:t>
            </a:r>
            <a:r>
              <a:rPr lang="tr-TR" altLang="tr-TR" sz="1800" b="1" dirty="0">
                <a:solidFill>
                  <a:srgbClr val="FF0000"/>
                </a:solidFill>
              </a:rPr>
              <a:t>.2.3. Kesme (kayma ya da makaslama) gerilmesi </a:t>
            </a:r>
            <a:endParaRPr lang="tr-TR" dirty="0"/>
          </a:p>
        </p:txBody>
      </p:sp>
      <p:pic>
        <p:nvPicPr>
          <p:cNvPr id="7" name="Resim 6">
            <a:extLst>
              <a:ext uri="{FF2B5EF4-FFF2-40B4-BE49-F238E27FC236}">
                <a16:creationId xmlns:a16="http://schemas.microsoft.com/office/drawing/2014/main" id="{85634D1E-CDC6-B95F-8DB3-BD2EE1B13712}"/>
              </a:ext>
            </a:extLst>
          </p:cNvPr>
          <p:cNvPicPr>
            <a:picLocks noChangeAspect="1"/>
          </p:cNvPicPr>
          <p:nvPr/>
        </p:nvPicPr>
        <p:blipFill>
          <a:blip r:embed="rId2"/>
          <a:stretch>
            <a:fillRect/>
          </a:stretch>
        </p:blipFill>
        <p:spPr>
          <a:xfrm>
            <a:off x="822961" y="1628800"/>
            <a:ext cx="7425344" cy="2609652"/>
          </a:xfrm>
          <a:prstGeom prst="rect">
            <a:avLst/>
          </a:prstGeom>
        </p:spPr>
      </p:pic>
      <p:pic>
        <p:nvPicPr>
          <p:cNvPr id="10" name="Resim 9">
            <a:extLst>
              <a:ext uri="{FF2B5EF4-FFF2-40B4-BE49-F238E27FC236}">
                <a16:creationId xmlns:a16="http://schemas.microsoft.com/office/drawing/2014/main" id="{F57E1AD8-3B9F-6E11-FD52-ADB08A83B096}"/>
              </a:ext>
            </a:extLst>
          </p:cNvPr>
          <p:cNvPicPr>
            <a:picLocks noChangeAspect="1"/>
          </p:cNvPicPr>
          <p:nvPr/>
        </p:nvPicPr>
        <p:blipFill>
          <a:blip r:embed="rId3">
            <a:duotone>
              <a:prstClr val="black"/>
              <a:schemeClr val="accent2">
                <a:tint val="45000"/>
                <a:satMod val="400000"/>
              </a:schemeClr>
            </a:duotone>
          </a:blip>
          <a:stretch>
            <a:fillRect/>
          </a:stretch>
        </p:blipFill>
        <p:spPr>
          <a:xfrm>
            <a:off x="5580112" y="4394224"/>
            <a:ext cx="2092275" cy="1398064"/>
          </a:xfrm>
          <a:prstGeom prst="rect">
            <a:avLst/>
          </a:prstGeom>
        </p:spPr>
      </p:pic>
      <p:sp>
        <p:nvSpPr>
          <p:cNvPr id="13" name="Metin kutusu 12">
            <a:extLst>
              <a:ext uri="{FF2B5EF4-FFF2-40B4-BE49-F238E27FC236}">
                <a16:creationId xmlns:a16="http://schemas.microsoft.com/office/drawing/2014/main" id="{6C1E9702-8F28-A54F-92A0-8D465F27037E}"/>
              </a:ext>
            </a:extLst>
          </p:cNvPr>
          <p:cNvSpPr txBox="1"/>
          <p:nvPr/>
        </p:nvSpPr>
        <p:spPr>
          <a:xfrm>
            <a:off x="323528" y="892927"/>
            <a:ext cx="8496944" cy="646331"/>
          </a:xfrm>
          <a:prstGeom prst="rect">
            <a:avLst/>
          </a:prstGeom>
          <a:noFill/>
        </p:spPr>
        <p:txBody>
          <a:bodyPr wrap="square">
            <a:spAutoFit/>
          </a:bodyPr>
          <a:lstStyle/>
          <a:p>
            <a:r>
              <a:rPr lang="tr-TR" dirty="0"/>
              <a:t>Bir parça kuvvet tarafından kesmeye maruz kalıyorsa, kesme yüzeyinde </a:t>
            </a:r>
            <a:r>
              <a:rPr lang="tr-TR" b="1" dirty="0"/>
              <a:t>Kayma Gerilmesi </a:t>
            </a:r>
            <a:r>
              <a:rPr lang="tr-TR" dirty="0"/>
              <a:t>meydana gelir. </a:t>
            </a:r>
          </a:p>
        </p:txBody>
      </p:sp>
    </p:spTree>
    <p:extLst>
      <p:ext uri="{BB962C8B-B14F-4D97-AF65-F5344CB8AC3E}">
        <p14:creationId xmlns:p14="http://schemas.microsoft.com/office/powerpoint/2010/main" val="733350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50E9E095-3E9B-8334-52BD-59FC2CD9CA10}"/>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762D77F8-6549-2D0A-38FD-9F51E21C5DA0}"/>
              </a:ext>
            </a:extLst>
          </p:cNvPr>
          <p:cNvSpPr>
            <a:spLocks noGrp="1"/>
          </p:cNvSpPr>
          <p:nvPr>
            <p:ph type="sldNum" sz="quarter" idx="12"/>
          </p:nvPr>
        </p:nvSpPr>
        <p:spPr/>
        <p:txBody>
          <a:bodyPr/>
          <a:lstStyle/>
          <a:p>
            <a:fld id="{60FF87A7-9A7A-4B3D-9625-8440EC4947F9}" type="slidenum">
              <a:rPr lang="tr-TR" smtClean="0"/>
              <a:pPr/>
              <a:t>203</a:t>
            </a:fld>
            <a:endParaRPr lang="tr-TR"/>
          </a:p>
        </p:txBody>
      </p:sp>
      <p:sp>
        <p:nvSpPr>
          <p:cNvPr id="5" name="Metin kutusu 4">
            <a:extLst>
              <a:ext uri="{FF2B5EF4-FFF2-40B4-BE49-F238E27FC236}">
                <a16:creationId xmlns:a16="http://schemas.microsoft.com/office/drawing/2014/main" id="{DC6A7466-A32F-6D5E-B79C-F0D6807EE4EB}"/>
              </a:ext>
            </a:extLst>
          </p:cNvPr>
          <p:cNvSpPr txBox="1"/>
          <p:nvPr/>
        </p:nvSpPr>
        <p:spPr>
          <a:xfrm>
            <a:off x="323528" y="404664"/>
            <a:ext cx="4572000" cy="369332"/>
          </a:xfrm>
          <a:prstGeom prst="rect">
            <a:avLst/>
          </a:prstGeom>
          <a:noFill/>
        </p:spPr>
        <p:txBody>
          <a:bodyPr wrap="square">
            <a:spAutoFit/>
          </a:bodyPr>
          <a:lstStyle/>
          <a:p>
            <a:r>
              <a:rPr lang="tr-TR" altLang="tr-TR" b="1" dirty="0">
                <a:solidFill>
                  <a:srgbClr val="FF0000"/>
                </a:solidFill>
              </a:rPr>
              <a:t>5</a:t>
            </a:r>
            <a:r>
              <a:rPr lang="tr-TR" altLang="tr-TR" sz="1800" b="1" dirty="0">
                <a:solidFill>
                  <a:srgbClr val="FF0000"/>
                </a:solidFill>
              </a:rPr>
              <a:t>.2.4. Eğilme gerilmesi </a:t>
            </a:r>
            <a:endParaRPr lang="tr-TR" dirty="0"/>
          </a:p>
        </p:txBody>
      </p:sp>
      <p:sp>
        <p:nvSpPr>
          <p:cNvPr id="17" name="Metin kutusu 16">
            <a:extLst>
              <a:ext uri="{FF2B5EF4-FFF2-40B4-BE49-F238E27FC236}">
                <a16:creationId xmlns:a16="http://schemas.microsoft.com/office/drawing/2014/main" id="{B4187EAE-B47D-0CFC-ADCC-9846CAF8E966}"/>
              </a:ext>
            </a:extLst>
          </p:cNvPr>
          <p:cNvSpPr txBox="1"/>
          <p:nvPr/>
        </p:nvSpPr>
        <p:spPr>
          <a:xfrm>
            <a:off x="323527" y="837979"/>
            <a:ext cx="8486285" cy="1354217"/>
          </a:xfrm>
          <a:prstGeom prst="rect">
            <a:avLst/>
          </a:prstGeom>
          <a:noFill/>
        </p:spPr>
        <p:txBody>
          <a:bodyPr wrap="square">
            <a:spAutoFit/>
          </a:bodyPr>
          <a:lstStyle/>
          <a:p>
            <a:pPr algn="just">
              <a:spcAft>
                <a:spcPts val="1200"/>
              </a:spcAft>
            </a:pPr>
            <a:r>
              <a:rPr lang="tr-TR" dirty="0"/>
              <a:t>Parça eğilme momentine maruz kalıyorsa eğilme gerilmesi olarak adlandırılan normal gerilme oluşur. </a:t>
            </a:r>
          </a:p>
          <a:p>
            <a:pPr algn="just">
              <a:spcAft>
                <a:spcPts val="1200"/>
              </a:spcAft>
            </a:pPr>
            <a:r>
              <a:rPr lang="tr-TR" dirty="0"/>
              <a:t>Normal gerilmenin tipi ise şekilde gösterilen parça için üst kısımlarda çekme şeklinde, alt kısımda ise basma şeklinde olacaktır.</a:t>
            </a:r>
          </a:p>
        </p:txBody>
      </p:sp>
      <p:pic>
        <p:nvPicPr>
          <p:cNvPr id="25" name="Resim 24">
            <a:extLst>
              <a:ext uri="{FF2B5EF4-FFF2-40B4-BE49-F238E27FC236}">
                <a16:creationId xmlns:a16="http://schemas.microsoft.com/office/drawing/2014/main" id="{DA38E2BD-1E1F-A66C-B103-2A8C600207EE}"/>
              </a:ext>
            </a:extLst>
          </p:cNvPr>
          <p:cNvPicPr>
            <a:picLocks noChangeAspect="1"/>
          </p:cNvPicPr>
          <p:nvPr/>
        </p:nvPicPr>
        <p:blipFill>
          <a:blip r:embed="rId2">
            <a:duotone>
              <a:prstClr val="black"/>
              <a:schemeClr val="accent2">
                <a:tint val="45000"/>
                <a:satMod val="400000"/>
              </a:schemeClr>
            </a:duotone>
          </a:blip>
          <a:stretch>
            <a:fillRect/>
          </a:stretch>
        </p:blipFill>
        <p:spPr>
          <a:xfrm>
            <a:off x="5545049" y="2731346"/>
            <a:ext cx="2829251" cy="1379201"/>
          </a:xfrm>
          <a:prstGeom prst="rect">
            <a:avLst/>
          </a:prstGeom>
        </p:spPr>
      </p:pic>
      <p:pic>
        <p:nvPicPr>
          <p:cNvPr id="29" name="Resim 28">
            <a:extLst>
              <a:ext uri="{FF2B5EF4-FFF2-40B4-BE49-F238E27FC236}">
                <a16:creationId xmlns:a16="http://schemas.microsoft.com/office/drawing/2014/main" id="{21ED2717-6691-8AC4-C1BB-4A1C0B9A7FFA}"/>
              </a:ext>
            </a:extLst>
          </p:cNvPr>
          <p:cNvPicPr>
            <a:picLocks noChangeAspect="1"/>
          </p:cNvPicPr>
          <p:nvPr/>
        </p:nvPicPr>
        <p:blipFill>
          <a:blip r:embed="rId3"/>
          <a:stretch>
            <a:fillRect/>
          </a:stretch>
        </p:blipFill>
        <p:spPr>
          <a:xfrm>
            <a:off x="755576" y="2492896"/>
            <a:ext cx="3568533" cy="2048602"/>
          </a:xfrm>
          <a:prstGeom prst="rect">
            <a:avLst/>
          </a:prstGeom>
        </p:spPr>
      </p:pic>
      <p:sp>
        <p:nvSpPr>
          <p:cNvPr id="31" name="Metin kutusu 30">
            <a:extLst>
              <a:ext uri="{FF2B5EF4-FFF2-40B4-BE49-F238E27FC236}">
                <a16:creationId xmlns:a16="http://schemas.microsoft.com/office/drawing/2014/main" id="{8A7B405E-2E67-246B-1F8C-2E0348FD942A}"/>
              </a:ext>
            </a:extLst>
          </p:cNvPr>
          <p:cNvSpPr txBox="1"/>
          <p:nvPr/>
        </p:nvSpPr>
        <p:spPr>
          <a:xfrm>
            <a:off x="5868144" y="4172166"/>
            <a:ext cx="2403567" cy="646331"/>
          </a:xfrm>
          <a:prstGeom prst="rect">
            <a:avLst/>
          </a:prstGeom>
          <a:noFill/>
        </p:spPr>
        <p:txBody>
          <a:bodyPr wrap="square">
            <a:spAutoFit/>
          </a:bodyPr>
          <a:lstStyle/>
          <a:p>
            <a:r>
              <a:rPr lang="tr-TR" dirty="0"/>
              <a:t>I: Alan atalet momenti</a:t>
            </a:r>
          </a:p>
          <a:p>
            <a:r>
              <a:rPr lang="tr-TR" dirty="0"/>
              <a:t>M</a:t>
            </a:r>
            <a:r>
              <a:rPr lang="tr-TR" baseline="-25000" dirty="0"/>
              <a:t>e</a:t>
            </a:r>
            <a:r>
              <a:rPr lang="tr-TR" dirty="0"/>
              <a:t>: Eğilme momenti </a:t>
            </a:r>
          </a:p>
        </p:txBody>
      </p:sp>
      <p:sp>
        <p:nvSpPr>
          <p:cNvPr id="33" name="Metin kutusu 32">
            <a:extLst>
              <a:ext uri="{FF2B5EF4-FFF2-40B4-BE49-F238E27FC236}">
                <a16:creationId xmlns:a16="http://schemas.microsoft.com/office/drawing/2014/main" id="{436EC930-7F1F-9123-861C-73E8910DCC3B}"/>
              </a:ext>
            </a:extLst>
          </p:cNvPr>
          <p:cNvSpPr txBox="1"/>
          <p:nvPr/>
        </p:nvSpPr>
        <p:spPr>
          <a:xfrm>
            <a:off x="1296144" y="4818497"/>
            <a:ext cx="4572000" cy="369332"/>
          </a:xfrm>
          <a:prstGeom prst="rect">
            <a:avLst/>
          </a:prstGeom>
          <a:noFill/>
        </p:spPr>
        <p:txBody>
          <a:bodyPr wrap="square">
            <a:spAutoFit/>
          </a:bodyPr>
          <a:lstStyle/>
          <a:p>
            <a:r>
              <a:rPr lang="tr-TR" dirty="0"/>
              <a:t>Eğilme gerilmesi = </a:t>
            </a:r>
            <a:r>
              <a:rPr lang="el-GR" dirty="0"/>
              <a:t>σ</a:t>
            </a:r>
            <a:r>
              <a:rPr lang="tr-TR" baseline="-25000" dirty="0"/>
              <a:t>e</a:t>
            </a:r>
            <a:r>
              <a:rPr lang="tr-TR" dirty="0"/>
              <a:t> = </a:t>
            </a:r>
            <a:r>
              <a:rPr lang="el-GR" dirty="0"/>
              <a:t>σ</a:t>
            </a:r>
            <a:r>
              <a:rPr lang="tr-TR" baseline="-25000" dirty="0" err="1"/>
              <a:t>max</a:t>
            </a:r>
            <a:endParaRPr lang="tr-TR" dirty="0"/>
          </a:p>
        </p:txBody>
      </p:sp>
    </p:spTree>
    <p:extLst>
      <p:ext uri="{BB962C8B-B14F-4D97-AF65-F5344CB8AC3E}">
        <p14:creationId xmlns:p14="http://schemas.microsoft.com/office/powerpoint/2010/main" val="160712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4AC984DD-A7A7-DEDF-909B-6BE3EF6B2CEB}"/>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A9735D1A-1C4F-0C59-1924-A8F78A35B5FB}"/>
              </a:ext>
            </a:extLst>
          </p:cNvPr>
          <p:cNvSpPr>
            <a:spLocks noGrp="1"/>
          </p:cNvSpPr>
          <p:nvPr>
            <p:ph type="sldNum" sz="quarter" idx="12"/>
          </p:nvPr>
        </p:nvSpPr>
        <p:spPr/>
        <p:txBody>
          <a:bodyPr/>
          <a:lstStyle/>
          <a:p>
            <a:fld id="{60FF87A7-9A7A-4B3D-9625-8440EC4947F9}" type="slidenum">
              <a:rPr lang="tr-TR" smtClean="0"/>
              <a:pPr/>
              <a:t>204</a:t>
            </a:fld>
            <a:endParaRPr lang="tr-TR"/>
          </a:p>
        </p:txBody>
      </p:sp>
      <p:sp>
        <p:nvSpPr>
          <p:cNvPr id="5" name="Metin kutusu 4">
            <a:extLst>
              <a:ext uri="{FF2B5EF4-FFF2-40B4-BE49-F238E27FC236}">
                <a16:creationId xmlns:a16="http://schemas.microsoft.com/office/drawing/2014/main" id="{075BFD8B-9FEA-2D31-79A2-CB34C4705602}"/>
              </a:ext>
            </a:extLst>
          </p:cNvPr>
          <p:cNvSpPr txBox="1"/>
          <p:nvPr/>
        </p:nvSpPr>
        <p:spPr>
          <a:xfrm>
            <a:off x="285585" y="376504"/>
            <a:ext cx="4490875" cy="646331"/>
          </a:xfrm>
          <a:prstGeom prst="rect">
            <a:avLst/>
          </a:prstGeom>
          <a:noFill/>
        </p:spPr>
        <p:txBody>
          <a:bodyPr wrap="square" rtlCol="0">
            <a:spAutoFit/>
          </a:bodyPr>
          <a:lstStyle/>
          <a:p>
            <a:r>
              <a:rPr lang="tr-TR" b="1" dirty="0"/>
              <a:t>Eğilme, </a:t>
            </a:r>
            <a:r>
              <a:rPr lang="tr-TR" dirty="0"/>
              <a:t>uygulamalarda çok sık görülen bir yükleme biçimidir.  </a:t>
            </a:r>
            <a:r>
              <a:rPr lang="tr-TR" b="1" dirty="0"/>
              <a:t>  </a:t>
            </a:r>
          </a:p>
        </p:txBody>
      </p:sp>
      <p:pic>
        <p:nvPicPr>
          <p:cNvPr id="6" name="Picture 2" descr="3.köprü ile ilgili görsel sonucu">
            <a:extLst>
              <a:ext uri="{FF2B5EF4-FFF2-40B4-BE49-F238E27FC236}">
                <a16:creationId xmlns:a16="http://schemas.microsoft.com/office/drawing/2014/main" id="{DC0E2DB8-4736-7DB3-B218-8A33A4B8D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43" y="2828551"/>
            <a:ext cx="4799522" cy="2989223"/>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id="{2875C0C0-EA07-F098-C6D2-D864E7391DDC}"/>
              </a:ext>
            </a:extLst>
          </p:cNvPr>
          <p:cNvSpPr txBox="1"/>
          <p:nvPr/>
        </p:nvSpPr>
        <p:spPr>
          <a:xfrm>
            <a:off x="466043" y="980728"/>
            <a:ext cx="4530901" cy="1754326"/>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tr-TR" b="1" dirty="0"/>
              <a:t>Yapılarda kullanılan kirişler, </a:t>
            </a:r>
          </a:p>
          <a:p>
            <a:pPr marL="285750" indent="-285750" algn="just">
              <a:lnSpc>
                <a:spcPct val="150000"/>
              </a:lnSpc>
              <a:buFont typeface="Wingdings" panose="05000000000000000000" pitchFamily="2" charset="2"/>
              <a:buChar char="§"/>
            </a:pPr>
            <a:r>
              <a:rPr lang="tr-TR" b="1" dirty="0"/>
              <a:t>Araçların geçtiği köprüler,</a:t>
            </a:r>
          </a:p>
          <a:p>
            <a:pPr marL="285750" indent="-285750" algn="just">
              <a:lnSpc>
                <a:spcPct val="150000"/>
              </a:lnSpc>
              <a:buFont typeface="Wingdings" panose="05000000000000000000" pitchFamily="2" charset="2"/>
              <a:buChar char="§"/>
            </a:pPr>
            <a:r>
              <a:rPr lang="tr-TR" b="1" dirty="0"/>
              <a:t>Vinçler, </a:t>
            </a:r>
            <a:r>
              <a:rPr lang="tr-TR" b="1" dirty="0" err="1"/>
              <a:t>krenler</a:t>
            </a:r>
            <a:r>
              <a:rPr lang="tr-TR" b="1" dirty="0"/>
              <a:t> vb.</a:t>
            </a:r>
          </a:p>
          <a:p>
            <a:pPr algn="just">
              <a:lnSpc>
                <a:spcPct val="150000"/>
              </a:lnSpc>
            </a:pPr>
            <a:r>
              <a:rPr lang="tr-TR" b="1" dirty="0"/>
              <a:t>eğilme yüklemesine maruzdur.</a:t>
            </a:r>
          </a:p>
        </p:txBody>
      </p:sp>
      <p:pic>
        <p:nvPicPr>
          <p:cNvPr id="8" name="Picture 4" descr="kiriş ile ilgili görsel sonucu">
            <a:extLst>
              <a:ext uri="{FF2B5EF4-FFF2-40B4-BE49-F238E27FC236}">
                <a16:creationId xmlns:a16="http://schemas.microsoft.com/office/drawing/2014/main" id="{BA31A381-2EAB-3349-181A-FD439BB87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099" y="2828551"/>
            <a:ext cx="3360373" cy="29892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lgili resim">
            <a:extLst>
              <a:ext uri="{FF2B5EF4-FFF2-40B4-BE49-F238E27FC236}">
                <a16:creationId xmlns:a16="http://schemas.microsoft.com/office/drawing/2014/main" id="{A530D7CF-9F14-AD08-5BDA-5ACBC86608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0099" y="692732"/>
            <a:ext cx="3360373"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853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50E9E095-3E9B-8334-52BD-59FC2CD9CA10}"/>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762D77F8-6549-2D0A-38FD-9F51E21C5DA0}"/>
              </a:ext>
            </a:extLst>
          </p:cNvPr>
          <p:cNvSpPr>
            <a:spLocks noGrp="1"/>
          </p:cNvSpPr>
          <p:nvPr>
            <p:ph type="sldNum" sz="quarter" idx="12"/>
          </p:nvPr>
        </p:nvSpPr>
        <p:spPr/>
        <p:txBody>
          <a:bodyPr/>
          <a:lstStyle/>
          <a:p>
            <a:fld id="{60FF87A7-9A7A-4B3D-9625-8440EC4947F9}" type="slidenum">
              <a:rPr lang="tr-TR" smtClean="0"/>
              <a:pPr/>
              <a:t>205</a:t>
            </a:fld>
            <a:endParaRPr lang="tr-TR"/>
          </a:p>
        </p:txBody>
      </p:sp>
      <p:sp>
        <p:nvSpPr>
          <p:cNvPr id="5" name="Metin kutusu 4">
            <a:extLst>
              <a:ext uri="{FF2B5EF4-FFF2-40B4-BE49-F238E27FC236}">
                <a16:creationId xmlns:a16="http://schemas.microsoft.com/office/drawing/2014/main" id="{DC6A7466-A32F-6D5E-B79C-F0D6807EE4EB}"/>
              </a:ext>
            </a:extLst>
          </p:cNvPr>
          <p:cNvSpPr txBox="1"/>
          <p:nvPr/>
        </p:nvSpPr>
        <p:spPr>
          <a:xfrm>
            <a:off x="323528" y="404664"/>
            <a:ext cx="5472608" cy="369332"/>
          </a:xfrm>
          <a:prstGeom prst="rect">
            <a:avLst/>
          </a:prstGeom>
          <a:noFill/>
        </p:spPr>
        <p:txBody>
          <a:bodyPr wrap="square">
            <a:spAutoFit/>
          </a:bodyPr>
          <a:lstStyle/>
          <a:p>
            <a:r>
              <a:rPr lang="tr-TR" altLang="tr-TR" sz="1800" b="1" dirty="0">
                <a:solidFill>
                  <a:srgbClr val="FF0000"/>
                </a:solidFill>
              </a:rPr>
              <a:t>5.2.5. Burulma gerilmesi </a:t>
            </a:r>
            <a:endParaRPr lang="tr-TR" dirty="0"/>
          </a:p>
        </p:txBody>
      </p:sp>
      <p:pic>
        <p:nvPicPr>
          <p:cNvPr id="11" name="Resim 10">
            <a:extLst>
              <a:ext uri="{FF2B5EF4-FFF2-40B4-BE49-F238E27FC236}">
                <a16:creationId xmlns:a16="http://schemas.microsoft.com/office/drawing/2014/main" id="{487BD67D-2582-58B9-62D9-10FEA811C694}"/>
              </a:ext>
            </a:extLst>
          </p:cNvPr>
          <p:cNvPicPr>
            <a:picLocks noChangeAspect="1"/>
          </p:cNvPicPr>
          <p:nvPr/>
        </p:nvPicPr>
        <p:blipFill rotWithShape="1">
          <a:blip r:embed="rId2"/>
          <a:srcRect l="29334" t="47955" r="34734"/>
          <a:stretch/>
        </p:blipFill>
        <p:spPr>
          <a:xfrm>
            <a:off x="516924" y="4365104"/>
            <a:ext cx="2160240" cy="1832623"/>
          </a:xfrm>
          <a:prstGeom prst="rect">
            <a:avLst/>
          </a:prstGeom>
        </p:spPr>
      </p:pic>
      <p:sp>
        <p:nvSpPr>
          <p:cNvPr id="13" name="Metin kutusu 12">
            <a:extLst>
              <a:ext uri="{FF2B5EF4-FFF2-40B4-BE49-F238E27FC236}">
                <a16:creationId xmlns:a16="http://schemas.microsoft.com/office/drawing/2014/main" id="{48B6F2AC-BCE4-348E-CB60-47EAD79CA5AF}"/>
              </a:ext>
            </a:extLst>
          </p:cNvPr>
          <p:cNvSpPr txBox="1"/>
          <p:nvPr/>
        </p:nvSpPr>
        <p:spPr>
          <a:xfrm>
            <a:off x="290704" y="896225"/>
            <a:ext cx="8601775" cy="646331"/>
          </a:xfrm>
          <a:prstGeom prst="rect">
            <a:avLst/>
          </a:prstGeom>
          <a:noFill/>
        </p:spPr>
        <p:txBody>
          <a:bodyPr wrap="square">
            <a:spAutoFit/>
          </a:bodyPr>
          <a:lstStyle/>
          <a:p>
            <a:r>
              <a:rPr lang="tr-TR" dirty="0"/>
              <a:t>Bir mil döndürmeye zorlanırken, malzeme içerisinde Kayma Gerilmeleri meydana gelir. Hesaplaması aşağıdaki şekildedir.</a:t>
            </a:r>
          </a:p>
        </p:txBody>
      </p:sp>
      <p:pic>
        <p:nvPicPr>
          <p:cNvPr id="15" name="Resim 14">
            <a:extLst>
              <a:ext uri="{FF2B5EF4-FFF2-40B4-BE49-F238E27FC236}">
                <a16:creationId xmlns:a16="http://schemas.microsoft.com/office/drawing/2014/main" id="{6FC91686-7556-02F3-5730-DDDF62FE6F8C}"/>
              </a:ext>
            </a:extLst>
          </p:cNvPr>
          <p:cNvPicPr>
            <a:picLocks noChangeAspect="1"/>
          </p:cNvPicPr>
          <p:nvPr/>
        </p:nvPicPr>
        <p:blipFill>
          <a:blip r:embed="rId3"/>
          <a:stretch>
            <a:fillRect/>
          </a:stretch>
        </p:blipFill>
        <p:spPr>
          <a:xfrm>
            <a:off x="204845" y="1876623"/>
            <a:ext cx="4944639" cy="2617637"/>
          </a:xfrm>
          <a:prstGeom prst="rect">
            <a:avLst/>
          </a:prstGeom>
        </p:spPr>
      </p:pic>
      <p:pic>
        <p:nvPicPr>
          <p:cNvPr id="31" name="Resim 30">
            <a:extLst>
              <a:ext uri="{FF2B5EF4-FFF2-40B4-BE49-F238E27FC236}">
                <a16:creationId xmlns:a16="http://schemas.microsoft.com/office/drawing/2014/main" id="{F754C0C5-ACDB-BF9A-93B3-F54E52BC102C}"/>
              </a:ext>
            </a:extLst>
          </p:cNvPr>
          <p:cNvPicPr>
            <a:picLocks noChangeAspect="1"/>
          </p:cNvPicPr>
          <p:nvPr/>
        </p:nvPicPr>
        <p:blipFill>
          <a:blip r:embed="rId4">
            <a:duotone>
              <a:prstClr val="black"/>
              <a:schemeClr val="accent2">
                <a:tint val="45000"/>
                <a:satMod val="400000"/>
              </a:schemeClr>
            </a:duotone>
          </a:blip>
          <a:stretch>
            <a:fillRect/>
          </a:stretch>
        </p:blipFill>
        <p:spPr>
          <a:xfrm>
            <a:off x="6084168" y="2583457"/>
            <a:ext cx="2346180" cy="1378625"/>
          </a:xfrm>
          <a:prstGeom prst="rect">
            <a:avLst/>
          </a:prstGeom>
        </p:spPr>
      </p:pic>
      <p:sp>
        <p:nvSpPr>
          <p:cNvPr id="32" name="Metin kutusu 31">
            <a:extLst>
              <a:ext uri="{FF2B5EF4-FFF2-40B4-BE49-F238E27FC236}">
                <a16:creationId xmlns:a16="http://schemas.microsoft.com/office/drawing/2014/main" id="{14279225-32CB-A1E0-794B-2B914CCA69D1}"/>
              </a:ext>
            </a:extLst>
          </p:cNvPr>
          <p:cNvSpPr txBox="1"/>
          <p:nvPr/>
        </p:nvSpPr>
        <p:spPr>
          <a:xfrm>
            <a:off x="6084168" y="4260981"/>
            <a:ext cx="2854988" cy="646331"/>
          </a:xfrm>
          <a:prstGeom prst="rect">
            <a:avLst/>
          </a:prstGeom>
          <a:noFill/>
        </p:spPr>
        <p:txBody>
          <a:bodyPr wrap="square">
            <a:spAutoFit/>
          </a:bodyPr>
          <a:lstStyle/>
          <a:p>
            <a:r>
              <a:rPr lang="tr-TR" dirty="0"/>
              <a:t>I</a:t>
            </a:r>
            <a:r>
              <a:rPr lang="tr-TR" baseline="-25000" dirty="0"/>
              <a:t>p</a:t>
            </a:r>
            <a:r>
              <a:rPr lang="tr-TR" dirty="0"/>
              <a:t>: Polar alan atalet momenti</a:t>
            </a:r>
          </a:p>
          <a:p>
            <a:r>
              <a:rPr lang="tr-TR" dirty="0" err="1"/>
              <a:t>M</a:t>
            </a:r>
            <a:r>
              <a:rPr lang="tr-TR" baseline="-25000" dirty="0" err="1"/>
              <a:t>b</a:t>
            </a:r>
            <a:r>
              <a:rPr lang="tr-TR" dirty="0"/>
              <a:t>: Burulma momenti </a:t>
            </a:r>
          </a:p>
        </p:txBody>
      </p:sp>
      <p:sp>
        <p:nvSpPr>
          <p:cNvPr id="33" name="Metin kutusu 32">
            <a:extLst>
              <a:ext uri="{FF2B5EF4-FFF2-40B4-BE49-F238E27FC236}">
                <a16:creationId xmlns:a16="http://schemas.microsoft.com/office/drawing/2014/main" id="{26B8E3C6-62E3-24BE-2F8A-5003AF303766}"/>
              </a:ext>
            </a:extLst>
          </p:cNvPr>
          <p:cNvSpPr txBox="1"/>
          <p:nvPr/>
        </p:nvSpPr>
        <p:spPr>
          <a:xfrm>
            <a:off x="2483769" y="5321894"/>
            <a:ext cx="4572000" cy="369332"/>
          </a:xfrm>
          <a:prstGeom prst="rect">
            <a:avLst/>
          </a:prstGeom>
          <a:noFill/>
        </p:spPr>
        <p:txBody>
          <a:bodyPr wrap="square">
            <a:spAutoFit/>
          </a:bodyPr>
          <a:lstStyle/>
          <a:p>
            <a:r>
              <a:rPr lang="tr-TR" dirty="0"/>
              <a:t>Burulma gerilmesi = </a:t>
            </a:r>
            <a:r>
              <a:rPr lang="el-GR" dirty="0"/>
              <a:t>τ</a:t>
            </a:r>
            <a:r>
              <a:rPr lang="tr-TR" baseline="-25000" dirty="0"/>
              <a:t>b</a:t>
            </a:r>
            <a:r>
              <a:rPr lang="tr-TR" dirty="0"/>
              <a:t> = </a:t>
            </a:r>
            <a:r>
              <a:rPr lang="el-GR" dirty="0"/>
              <a:t>τ</a:t>
            </a:r>
            <a:r>
              <a:rPr lang="tr-TR" baseline="-25000" dirty="0" err="1"/>
              <a:t>max</a:t>
            </a:r>
            <a:endParaRPr lang="tr-TR" dirty="0"/>
          </a:p>
        </p:txBody>
      </p:sp>
    </p:spTree>
    <p:extLst>
      <p:ext uri="{BB962C8B-B14F-4D97-AF65-F5344CB8AC3E}">
        <p14:creationId xmlns:p14="http://schemas.microsoft.com/office/powerpoint/2010/main" val="3622606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19C0FE23-6C03-8ACF-1A19-E87665E9EF61}"/>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0CD76DB1-9352-C093-8466-520F563BBF21}"/>
              </a:ext>
            </a:extLst>
          </p:cNvPr>
          <p:cNvSpPr>
            <a:spLocks noGrp="1"/>
          </p:cNvSpPr>
          <p:nvPr>
            <p:ph type="sldNum" sz="quarter" idx="12"/>
          </p:nvPr>
        </p:nvSpPr>
        <p:spPr/>
        <p:txBody>
          <a:bodyPr/>
          <a:lstStyle/>
          <a:p>
            <a:fld id="{60FF87A7-9A7A-4B3D-9625-8440EC4947F9}" type="slidenum">
              <a:rPr lang="tr-TR" smtClean="0"/>
              <a:pPr/>
              <a:t>206</a:t>
            </a:fld>
            <a:endParaRPr lang="tr-TR"/>
          </a:p>
        </p:txBody>
      </p:sp>
      <p:pic>
        <p:nvPicPr>
          <p:cNvPr id="5" name="Picture 2" descr="İlgili resim">
            <a:extLst>
              <a:ext uri="{FF2B5EF4-FFF2-40B4-BE49-F238E27FC236}">
                <a16:creationId xmlns:a16="http://schemas.microsoft.com/office/drawing/2014/main" id="{6D6A2317-93E0-E06A-B5FE-8F83EF1F5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0688"/>
            <a:ext cx="6074065" cy="4032448"/>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F6E65A5D-ABA5-EBDF-CBE0-60A814605EA7}"/>
              </a:ext>
            </a:extLst>
          </p:cNvPr>
          <p:cNvSpPr txBox="1"/>
          <p:nvPr/>
        </p:nvSpPr>
        <p:spPr>
          <a:xfrm>
            <a:off x="1547664" y="4764072"/>
            <a:ext cx="6408712" cy="584775"/>
          </a:xfrm>
          <a:prstGeom prst="rect">
            <a:avLst/>
          </a:prstGeom>
          <a:noFill/>
        </p:spPr>
        <p:txBody>
          <a:bodyPr wrap="square" rtlCol="0">
            <a:spAutoFit/>
          </a:bodyPr>
          <a:lstStyle/>
          <a:p>
            <a:pPr algn="ctr"/>
            <a:r>
              <a:rPr lang="tr-TR" sz="1600" dirty="0"/>
              <a:t>Aslında çamaşır sıkmak, teknik anlamda çamaşıra her iki ucundan burulma momenti uygulamak demektir.</a:t>
            </a:r>
          </a:p>
        </p:txBody>
      </p:sp>
    </p:spTree>
    <p:extLst>
      <p:ext uri="{BB962C8B-B14F-4D97-AF65-F5344CB8AC3E}">
        <p14:creationId xmlns:p14="http://schemas.microsoft.com/office/powerpoint/2010/main" val="1011261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3DD0877F-DBEF-4990-5DA8-5B451C8DDC41}"/>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05390FBD-F522-7906-E2C0-0023AC284B4F}"/>
              </a:ext>
            </a:extLst>
          </p:cNvPr>
          <p:cNvSpPr>
            <a:spLocks noGrp="1"/>
          </p:cNvSpPr>
          <p:nvPr>
            <p:ph type="sldNum" sz="quarter" idx="12"/>
          </p:nvPr>
        </p:nvSpPr>
        <p:spPr/>
        <p:txBody>
          <a:bodyPr/>
          <a:lstStyle/>
          <a:p>
            <a:fld id="{60FF87A7-9A7A-4B3D-9625-8440EC4947F9}" type="slidenum">
              <a:rPr lang="tr-TR" smtClean="0"/>
              <a:pPr/>
              <a:t>207</a:t>
            </a:fld>
            <a:endParaRPr lang="tr-TR"/>
          </a:p>
        </p:txBody>
      </p:sp>
      <p:sp>
        <p:nvSpPr>
          <p:cNvPr id="6" name="Metin kutusu 5">
            <a:extLst>
              <a:ext uri="{FF2B5EF4-FFF2-40B4-BE49-F238E27FC236}">
                <a16:creationId xmlns:a16="http://schemas.microsoft.com/office/drawing/2014/main" id="{09866540-9B3B-38F4-C0CB-A58779D79886}"/>
              </a:ext>
            </a:extLst>
          </p:cNvPr>
          <p:cNvSpPr txBox="1"/>
          <p:nvPr/>
        </p:nvSpPr>
        <p:spPr>
          <a:xfrm>
            <a:off x="409355" y="260648"/>
            <a:ext cx="7776864" cy="338554"/>
          </a:xfrm>
          <a:prstGeom prst="rect">
            <a:avLst/>
          </a:prstGeom>
          <a:noFill/>
        </p:spPr>
        <p:txBody>
          <a:bodyPr wrap="square">
            <a:spAutoFit/>
          </a:bodyPr>
          <a:lstStyle/>
          <a:p>
            <a:pPr marL="12700" algn="just">
              <a:lnSpc>
                <a:spcPct val="100000"/>
              </a:lnSpc>
              <a:spcBef>
                <a:spcPts val="805"/>
              </a:spcBef>
            </a:pPr>
            <a:r>
              <a:rPr lang="tr-TR" sz="1600" b="1" spc="-15" dirty="0">
                <a:solidFill>
                  <a:srgbClr val="FF0000"/>
                </a:solidFill>
                <a:cs typeface="Cambria"/>
              </a:rPr>
              <a:t>5.2.6 Alan A</a:t>
            </a:r>
            <a:r>
              <a:rPr lang="tr-TR" sz="1600" b="1" spc="-22" dirty="0">
                <a:solidFill>
                  <a:srgbClr val="FF0000"/>
                </a:solidFill>
                <a:cs typeface="Cambria"/>
              </a:rPr>
              <a:t>ta</a:t>
            </a:r>
            <a:r>
              <a:rPr lang="tr-TR" sz="1600" b="1" spc="-7" dirty="0">
                <a:solidFill>
                  <a:srgbClr val="FF0000"/>
                </a:solidFill>
                <a:cs typeface="Cambria"/>
              </a:rPr>
              <a:t>l</a:t>
            </a:r>
            <a:r>
              <a:rPr lang="tr-TR" sz="1600" b="1" dirty="0">
                <a:solidFill>
                  <a:srgbClr val="FF0000"/>
                </a:solidFill>
                <a:cs typeface="Cambria"/>
              </a:rPr>
              <a:t>e</a:t>
            </a:r>
            <a:r>
              <a:rPr lang="tr-TR" sz="1600" b="1" spc="-7" dirty="0">
                <a:solidFill>
                  <a:srgbClr val="FF0000"/>
                </a:solidFill>
                <a:cs typeface="Cambria"/>
              </a:rPr>
              <a:t>t</a:t>
            </a:r>
            <a:r>
              <a:rPr lang="tr-TR" sz="1600" b="1" dirty="0">
                <a:solidFill>
                  <a:srgbClr val="FF0000"/>
                </a:solidFill>
                <a:cs typeface="Cambria"/>
              </a:rPr>
              <a:t> </a:t>
            </a:r>
            <a:r>
              <a:rPr lang="tr-TR" sz="1600" b="1" spc="-22" dirty="0">
                <a:solidFill>
                  <a:srgbClr val="FF0000"/>
                </a:solidFill>
                <a:cs typeface="Cambria"/>
              </a:rPr>
              <a:t>M</a:t>
            </a:r>
            <a:r>
              <a:rPr lang="tr-TR" sz="1600" b="1" spc="-30" dirty="0">
                <a:solidFill>
                  <a:srgbClr val="FF0000"/>
                </a:solidFill>
                <a:cs typeface="Cambria"/>
              </a:rPr>
              <a:t>o</a:t>
            </a:r>
            <a:r>
              <a:rPr lang="tr-TR" sz="1600" b="1" spc="-22" dirty="0">
                <a:solidFill>
                  <a:srgbClr val="FF0000"/>
                </a:solidFill>
                <a:cs typeface="Cambria"/>
              </a:rPr>
              <a:t>m</a:t>
            </a:r>
            <a:r>
              <a:rPr lang="tr-TR" sz="1600" b="1" dirty="0">
                <a:solidFill>
                  <a:srgbClr val="FF0000"/>
                </a:solidFill>
                <a:cs typeface="Cambria"/>
              </a:rPr>
              <a:t>e</a:t>
            </a:r>
            <a:r>
              <a:rPr lang="tr-TR" sz="1600" b="1" spc="-15" dirty="0">
                <a:solidFill>
                  <a:srgbClr val="FF0000"/>
                </a:solidFill>
                <a:cs typeface="Cambria"/>
              </a:rPr>
              <a:t>n</a:t>
            </a:r>
            <a:r>
              <a:rPr lang="tr-TR" sz="1600" b="1" spc="-22" dirty="0">
                <a:solidFill>
                  <a:srgbClr val="FF0000"/>
                </a:solidFill>
                <a:cs typeface="Cambria"/>
              </a:rPr>
              <a:t>t</a:t>
            </a:r>
            <a:r>
              <a:rPr lang="tr-TR" sz="1600" b="1" spc="-7" dirty="0">
                <a:solidFill>
                  <a:srgbClr val="FF0000"/>
                </a:solidFill>
                <a:cs typeface="Cambria"/>
              </a:rPr>
              <a:t>i</a:t>
            </a:r>
            <a:r>
              <a:rPr lang="tr-TR" sz="1600" b="1" spc="7" dirty="0">
                <a:solidFill>
                  <a:srgbClr val="FF0000"/>
                </a:solidFill>
                <a:cs typeface="Cambria"/>
              </a:rPr>
              <a:t> </a:t>
            </a:r>
            <a:r>
              <a:rPr lang="tr-TR" sz="1600" b="1" spc="-15" dirty="0">
                <a:solidFill>
                  <a:srgbClr val="FF0000"/>
                </a:solidFill>
                <a:cs typeface="Cambria"/>
              </a:rPr>
              <a:t>(</a:t>
            </a:r>
            <a:r>
              <a:rPr lang="tr-TR" sz="1600" b="1" dirty="0">
                <a:solidFill>
                  <a:srgbClr val="FF0000"/>
                </a:solidFill>
                <a:cs typeface="Cambria"/>
              </a:rPr>
              <a:t>I</a:t>
            </a:r>
            <a:r>
              <a:rPr lang="tr-TR" sz="1600" b="1" baseline="-25000" dirty="0">
                <a:solidFill>
                  <a:srgbClr val="FF0000"/>
                </a:solidFill>
                <a:cs typeface="Cambria"/>
              </a:rPr>
              <a:t>x</a:t>
            </a:r>
            <a:r>
              <a:rPr lang="tr-TR" sz="1600" b="1" spc="-7" dirty="0">
                <a:solidFill>
                  <a:srgbClr val="FF0000"/>
                </a:solidFill>
                <a:cs typeface="Cambria"/>
              </a:rPr>
              <a:t>,</a:t>
            </a:r>
            <a:r>
              <a:rPr lang="tr-TR" sz="1600" b="1" spc="-15" dirty="0">
                <a:solidFill>
                  <a:srgbClr val="FF0000"/>
                </a:solidFill>
                <a:cs typeface="Cambria"/>
              </a:rPr>
              <a:t> </a:t>
            </a:r>
            <a:r>
              <a:rPr lang="tr-TR" sz="1600" b="1" spc="-15" dirty="0" err="1">
                <a:solidFill>
                  <a:srgbClr val="FF0000"/>
                </a:solidFill>
                <a:cs typeface="Cambria"/>
              </a:rPr>
              <a:t>I</a:t>
            </a:r>
            <a:r>
              <a:rPr lang="tr-TR" sz="1600" b="1" spc="-5" baseline="-25000" dirty="0" err="1">
                <a:solidFill>
                  <a:srgbClr val="FF0000"/>
                </a:solidFill>
                <a:cs typeface="Cambria"/>
              </a:rPr>
              <a:t>y</a:t>
            </a:r>
            <a:r>
              <a:rPr lang="tr-TR" sz="1600" b="1" spc="5" dirty="0">
                <a:solidFill>
                  <a:srgbClr val="FF0000"/>
                </a:solidFill>
                <a:cs typeface="Cambria"/>
              </a:rPr>
              <a:t> </a:t>
            </a:r>
            <a:r>
              <a:rPr lang="tr-TR" sz="1600" b="1" spc="-15" dirty="0">
                <a:solidFill>
                  <a:srgbClr val="FF0000"/>
                </a:solidFill>
                <a:cs typeface="Cambria"/>
              </a:rPr>
              <a:t>) ve</a:t>
            </a:r>
            <a:r>
              <a:rPr lang="tr-TR" sz="1600" b="1" spc="7" dirty="0">
                <a:solidFill>
                  <a:srgbClr val="FF0000"/>
                </a:solidFill>
                <a:cs typeface="Cambria"/>
              </a:rPr>
              <a:t> </a:t>
            </a:r>
            <a:r>
              <a:rPr lang="tr-TR" sz="1600" b="1" dirty="0">
                <a:solidFill>
                  <a:srgbClr val="FF0000"/>
                </a:solidFill>
                <a:cs typeface="Cambria"/>
              </a:rPr>
              <a:t>P</a:t>
            </a:r>
            <a:r>
              <a:rPr lang="tr-TR" sz="1600" b="1" spc="-15" dirty="0">
                <a:solidFill>
                  <a:srgbClr val="FF0000"/>
                </a:solidFill>
                <a:cs typeface="Cambria"/>
              </a:rPr>
              <a:t>ola</a:t>
            </a:r>
            <a:r>
              <a:rPr lang="tr-TR" sz="1600" b="1" spc="-7" dirty="0">
                <a:solidFill>
                  <a:srgbClr val="FF0000"/>
                </a:solidFill>
                <a:cs typeface="Cambria"/>
              </a:rPr>
              <a:t>r Alan</a:t>
            </a:r>
            <a:r>
              <a:rPr lang="tr-TR" sz="1600" b="1" dirty="0">
                <a:solidFill>
                  <a:srgbClr val="FF0000"/>
                </a:solidFill>
                <a:cs typeface="Cambria"/>
              </a:rPr>
              <a:t> </a:t>
            </a:r>
            <a:r>
              <a:rPr lang="tr-TR" sz="1600" b="1" spc="-15" dirty="0">
                <a:solidFill>
                  <a:srgbClr val="FF0000"/>
                </a:solidFill>
                <a:cs typeface="Cambria"/>
              </a:rPr>
              <a:t>A</a:t>
            </a:r>
            <a:r>
              <a:rPr lang="tr-TR" sz="1600" b="1" dirty="0">
                <a:solidFill>
                  <a:srgbClr val="FF0000"/>
                </a:solidFill>
                <a:cs typeface="Cambria"/>
              </a:rPr>
              <a:t>t</a:t>
            </a:r>
            <a:r>
              <a:rPr lang="tr-TR" sz="1600" b="1" spc="-30" dirty="0">
                <a:solidFill>
                  <a:srgbClr val="FF0000"/>
                </a:solidFill>
                <a:cs typeface="Cambria"/>
              </a:rPr>
              <a:t>a</a:t>
            </a:r>
            <a:r>
              <a:rPr lang="tr-TR" sz="1600" b="1" spc="-7" dirty="0">
                <a:solidFill>
                  <a:srgbClr val="FF0000"/>
                </a:solidFill>
                <a:cs typeface="Cambria"/>
              </a:rPr>
              <a:t>let</a:t>
            </a:r>
            <a:r>
              <a:rPr lang="tr-TR" sz="1600" b="1" dirty="0">
                <a:solidFill>
                  <a:srgbClr val="FF0000"/>
                </a:solidFill>
                <a:cs typeface="Cambria"/>
              </a:rPr>
              <a:t> </a:t>
            </a:r>
            <a:r>
              <a:rPr lang="tr-TR" sz="1600" b="1" spc="-7" dirty="0">
                <a:solidFill>
                  <a:srgbClr val="FF0000"/>
                </a:solidFill>
                <a:cs typeface="Cambria"/>
              </a:rPr>
              <a:t>M</a:t>
            </a:r>
            <a:r>
              <a:rPr lang="tr-TR" sz="1600" b="1" spc="-22" dirty="0">
                <a:solidFill>
                  <a:srgbClr val="FF0000"/>
                </a:solidFill>
                <a:cs typeface="Cambria"/>
              </a:rPr>
              <a:t>ome</a:t>
            </a:r>
            <a:r>
              <a:rPr lang="tr-TR" sz="1600" b="1" spc="-7" dirty="0">
                <a:solidFill>
                  <a:srgbClr val="FF0000"/>
                </a:solidFill>
                <a:cs typeface="Cambria"/>
              </a:rPr>
              <a:t>n</a:t>
            </a:r>
            <a:r>
              <a:rPr lang="tr-TR" sz="1600" b="1" spc="-15" dirty="0">
                <a:solidFill>
                  <a:srgbClr val="FF0000"/>
                </a:solidFill>
                <a:cs typeface="Cambria"/>
              </a:rPr>
              <a:t>t</a:t>
            </a:r>
            <a:r>
              <a:rPr lang="tr-TR" sz="1600" b="1" spc="-7" dirty="0">
                <a:solidFill>
                  <a:srgbClr val="FF0000"/>
                </a:solidFill>
                <a:cs typeface="Cambria"/>
              </a:rPr>
              <a:t>i</a:t>
            </a:r>
            <a:r>
              <a:rPr lang="tr-TR" sz="1600" b="1" spc="-15" dirty="0">
                <a:solidFill>
                  <a:srgbClr val="FF0000"/>
                </a:solidFill>
                <a:cs typeface="Cambria"/>
              </a:rPr>
              <a:t> (</a:t>
            </a:r>
            <a:r>
              <a:rPr lang="tr-TR" sz="1600" b="1" spc="15" dirty="0">
                <a:solidFill>
                  <a:srgbClr val="FF0000"/>
                </a:solidFill>
                <a:cs typeface="Cambria"/>
              </a:rPr>
              <a:t>I</a:t>
            </a:r>
            <a:r>
              <a:rPr lang="tr-TR" sz="1600" b="1" spc="-5" baseline="-25000" dirty="0">
                <a:solidFill>
                  <a:srgbClr val="FF0000"/>
                </a:solidFill>
              </a:rPr>
              <a:t>p</a:t>
            </a:r>
            <a:r>
              <a:rPr lang="tr-TR" sz="1600" b="1" spc="-7" dirty="0">
                <a:solidFill>
                  <a:srgbClr val="FF0000"/>
                </a:solidFill>
                <a:cs typeface="Cambria"/>
              </a:rPr>
              <a:t>)</a:t>
            </a:r>
            <a:endParaRPr lang="tr-TR" sz="1600" dirty="0">
              <a:solidFill>
                <a:srgbClr val="FF0000"/>
              </a:solidFill>
              <a:cs typeface="Cambria"/>
            </a:endParaRPr>
          </a:p>
        </p:txBody>
      </p:sp>
      <p:sp>
        <p:nvSpPr>
          <p:cNvPr id="10" name="Metin kutusu 9">
            <a:extLst>
              <a:ext uri="{FF2B5EF4-FFF2-40B4-BE49-F238E27FC236}">
                <a16:creationId xmlns:a16="http://schemas.microsoft.com/office/drawing/2014/main" id="{DA370FAF-1932-05CC-66EB-703AC214E6E4}"/>
              </a:ext>
            </a:extLst>
          </p:cNvPr>
          <p:cNvSpPr txBox="1"/>
          <p:nvPr/>
        </p:nvSpPr>
        <p:spPr>
          <a:xfrm>
            <a:off x="395536" y="673353"/>
            <a:ext cx="8299928" cy="1569660"/>
          </a:xfrm>
          <a:prstGeom prst="rect">
            <a:avLst/>
          </a:prstGeom>
          <a:noFill/>
        </p:spPr>
        <p:txBody>
          <a:bodyPr wrap="square">
            <a:spAutoFit/>
          </a:bodyPr>
          <a:lstStyle/>
          <a:p>
            <a:pPr algn="just"/>
            <a:r>
              <a:rPr lang="tr-TR" sz="1600" b="1" dirty="0"/>
              <a:t>Atalet; </a:t>
            </a:r>
            <a:r>
              <a:rPr lang="tr-TR" sz="1600" dirty="0"/>
              <a:t>direnim, karşı koyma anlamına gelmektedir. </a:t>
            </a:r>
            <a:r>
              <a:rPr lang="tr-TR" sz="1600" b="1" dirty="0">
                <a:solidFill>
                  <a:schemeClr val="accent3"/>
                </a:solidFill>
              </a:rPr>
              <a:t>Bir cismin alan atalet momenti </a:t>
            </a:r>
            <a:r>
              <a:rPr lang="tr-TR" sz="1600" dirty="0"/>
              <a:t>cismin eğilme, burulma vb. zorlanmalara karşı gösterdiği direncinin bir ölçütüdür.</a:t>
            </a:r>
          </a:p>
          <a:p>
            <a:pPr algn="just"/>
            <a:endParaRPr lang="tr-TR" sz="1600" dirty="0"/>
          </a:p>
          <a:p>
            <a:pPr algn="just"/>
            <a:r>
              <a:rPr lang="tr-TR" sz="1600" dirty="0"/>
              <a:t>Atalet momenti hız, ivme veya kuvvet gibi fiziksel bir büyüklük olmayıp yalnızca hesap kolaylığı sağlayan; alanın geometrisinin bir fonksiyonudur. Eğilme durumunda alan atalet momenti, burulma durumunda polar alan atalet momenti kullanılır.</a:t>
            </a:r>
          </a:p>
        </p:txBody>
      </p:sp>
      <p:pic>
        <p:nvPicPr>
          <p:cNvPr id="25" name="Resim 24">
            <a:extLst>
              <a:ext uri="{FF2B5EF4-FFF2-40B4-BE49-F238E27FC236}">
                <a16:creationId xmlns:a16="http://schemas.microsoft.com/office/drawing/2014/main" id="{A3571F03-4C9D-60FB-CFC4-856A41048E32}"/>
              </a:ext>
            </a:extLst>
          </p:cNvPr>
          <p:cNvPicPr>
            <a:picLocks noChangeAspect="1"/>
          </p:cNvPicPr>
          <p:nvPr/>
        </p:nvPicPr>
        <p:blipFill>
          <a:blip r:embed="rId2"/>
          <a:stretch>
            <a:fillRect/>
          </a:stretch>
        </p:blipFill>
        <p:spPr>
          <a:xfrm>
            <a:off x="388680" y="2364264"/>
            <a:ext cx="8221116" cy="3722866"/>
          </a:xfrm>
          <a:prstGeom prst="rect">
            <a:avLst/>
          </a:prstGeom>
        </p:spPr>
      </p:pic>
      <p:sp>
        <p:nvSpPr>
          <p:cNvPr id="26" name="Metin kutusu 25">
            <a:extLst>
              <a:ext uri="{FF2B5EF4-FFF2-40B4-BE49-F238E27FC236}">
                <a16:creationId xmlns:a16="http://schemas.microsoft.com/office/drawing/2014/main" id="{E64347A6-860A-FCA5-689C-317A56F0FDC2}"/>
              </a:ext>
            </a:extLst>
          </p:cNvPr>
          <p:cNvSpPr txBox="1"/>
          <p:nvPr/>
        </p:nvSpPr>
        <p:spPr>
          <a:xfrm>
            <a:off x="2958607" y="6030758"/>
            <a:ext cx="5781711" cy="307777"/>
          </a:xfrm>
          <a:prstGeom prst="rect">
            <a:avLst/>
          </a:prstGeom>
          <a:noFill/>
        </p:spPr>
        <p:txBody>
          <a:bodyPr wrap="none" rtlCol="0">
            <a:spAutoFit/>
          </a:bodyPr>
          <a:lstStyle/>
          <a:p>
            <a:r>
              <a:rPr lang="tr-TR" sz="1400" dirty="0"/>
              <a:t>(Not: Bazı kaynaklarda polar atalet momenti I</a:t>
            </a:r>
            <a:r>
              <a:rPr lang="tr-TR" sz="1400" baseline="-25000" dirty="0"/>
              <a:t>p</a:t>
            </a:r>
            <a:r>
              <a:rPr lang="tr-TR" sz="1400" dirty="0"/>
              <a:t> yerine  J harfi ile temsil edilir.)</a:t>
            </a:r>
          </a:p>
        </p:txBody>
      </p:sp>
    </p:spTree>
    <p:extLst>
      <p:ext uri="{BB962C8B-B14F-4D97-AF65-F5344CB8AC3E}">
        <p14:creationId xmlns:p14="http://schemas.microsoft.com/office/powerpoint/2010/main" val="3511924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50E9E095-3E9B-8334-52BD-59FC2CD9CA10}"/>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762D77F8-6549-2D0A-38FD-9F51E21C5DA0}"/>
              </a:ext>
            </a:extLst>
          </p:cNvPr>
          <p:cNvSpPr>
            <a:spLocks noGrp="1"/>
          </p:cNvSpPr>
          <p:nvPr>
            <p:ph type="sldNum" sz="quarter" idx="12"/>
          </p:nvPr>
        </p:nvSpPr>
        <p:spPr/>
        <p:txBody>
          <a:bodyPr/>
          <a:lstStyle/>
          <a:p>
            <a:fld id="{60FF87A7-9A7A-4B3D-9625-8440EC4947F9}" type="slidenum">
              <a:rPr lang="tr-TR" smtClean="0"/>
              <a:pPr/>
              <a:t>208</a:t>
            </a:fld>
            <a:endParaRPr lang="tr-TR"/>
          </a:p>
        </p:txBody>
      </p:sp>
      <p:sp>
        <p:nvSpPr>
          <p:cNvPr id="5" name="Metin kutusu 4">
            <a:extLst>
              <a:ext uri="{FF2B5EF4-FFF2-40B4-BE49-F238E27FC236}">
                <a16:creationId xmlns:a16="http://schemas.microsoft.com/office/drawing/2014/main" id="{DC6A7466-A32F-6D5E-B79C-F0D6807EE4EB}"/>
              </a:ext>
            </a:extLst>
          </p:cNvPr>
          <p:cNvSpPr txBox="1"/>
          <p:nvPr/>
        </p:nvSpPr>
        <p:spPr>
          <a:xfrm>
            <a:off x="323528" y="404664"/>
            <a:ext cx="5472608" cy="369332"/>
          </a:xfrm>
          <a:prstGeom prst="rect">
            <a:avLst/>
          </a:prstGeom>
          <a:noFill/>
        </p:spPr>
        <p:txBody>
          <a:bodyPr wrap="square">
            <a:spAutoFit/>
          </a:bodyPr>
          <a:lstStyle/>
          <a:p>
            <a:r>
              <a:rPr lang="tr-TR" altLang="tr-TR" b="1" dirty="0">
                <a:solidFill>
                  <a:srgbClr val="FF0000"/>
                </a:solidFill>
              </a:rPr>
              <a:t>5</a:t>
            </a:r>
            <a:r>
              <a:rPr lang="tr-TR" altLang="tr-TR" sz="1800" b="1" dirty="0">
                <a:solidFill>
                  <a:srgbClr val="FF0000"/>
                </a:solidFill>
              </a:rPr>
              <a:t>.2.7. Yüzey basıncı </a:t>
            </a:r>
            <a:endParaRPr lang="tr-TR" dirty="0"/>
          </a:p>
        </p:txBody>
      </p:sp>
      <p:pic>
        <p:nvPicPr>
          <p:cNvPr id="7" name="Resim 6">
            <a:extLst>
              <a:ext uri="{FF2B5EF4-FFF2-40B4-BE49-F238E27FC236}">
                <a16:creationId xmlns:a16="http://schemas.microsoft.com/office/drawing/2014/main" id="{36736608-7045-A617-594A-4ABDBE6801CF}"/>
              </a:ext>
            </a:extLst>
          </p:cNvPr>
          <p:cNvPicPr>
            <a:picLocks noChangeAspect="1"/>
          </p:cNvPicPr>
          <p:nvPr/>
        </p:nvPicPr>
        <p:blipFill>
          <a:blip r:embed="rId2"/>
          <a:stretch>
            <a:fillRect/>
          </a:stretch>
        </p:blipFill>
        <p:spPr>
          <a:xfrm>
            <a:off x="354743" y="1068643"/>
            <a:ext cx="5263231" cy="4720713"/>
          </a:xfrm>
          <a:prstGeom prst="rect">
            <a:avLst/>
          </a:prstGeom>
        </p:spPr>
      </p:pic>
      <p:pic>
        <p:nvPicPr>
          <p:cNvPr id="10" name="Resim 9">
            <a:extLst>
              <a:ext uri="{FF2B5EF4-FFF2-40B4-BE49-F238E27FC236}">
                <a16:creationId xmlns:a16="http://schemas.microsoft.com/office/drawing/2014/main" id="{2AD1C288-A36C-DE97-5FE5-A5AA335A653F}"/>
              </a:ext>
            </a:extLst>
          </p:cNvPr>
          <p:cNvPicPr>
            <a:picLocks noChangeAspect="1"/>
          </p:cNvPicPr>
          <p:nvPr/>
        </p:nvPicPr>
        <p:blipFill>
          <a:blip r:embed="rId3">
            <a:duotone>
              <a:prstClr val="black"/>
              <a:schemeClr val="accent2">
                <a:tint val="45000"/>
                <a:satMod val="400000"/>
              </a:schemeClr>
            </a:duotone>
          </a:blip>
          <a:stretch>
            <a:fillRect/>
          </a:stretch>
        </p:blipFill>
        <p:spPr>
          <a:xfrm>
            <a:off x="5792322" y="4459515"/>
            <a:ext cx="2843808" cy="1307621"/>
          </a:xfrm>
          <a:prstGeom prst="rect">
            <a:avLst/>
          </a:prstGeom>
        </p:spPr>
      </p:pic>
    </p:spTree>
    <p:extLst>
      <p:ext uri="{BB962C8B-B14F-4D97-AF65-F5344CB8AC3E}">
        <p14:creationId xmlns:p14="http://schemas.microsoft.com/office/powerpoint/2010/main" val="619126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Altbilgi Yer Tutucusu 11"/>
          <p:cNvSpPr>
            <a:spLocks noGrp="1"/>
          </p:cNvSpPr>
          <p:nvPr>
            <p:ph type="ftr" sz="quarter" idx="11"/>
          </p:nvPr>
        </p:nvSpPr>
        <p:spPr/>
        <p:txBody>
          <a:bodyPr/>
          <a:lstStyle/>
          <a:p>
            <a:r>
              <a:rPr lang="tr-TR"/>
              <a:t>Mühendislik Mekaniği</a:t>
            </a:r>
          </a:p>
        </p:txBody>
      </p:sp>
      <p:sp>
        <p:nvSpPr>
          <p:cNvPr id="3" name="Slayt Numarası Yer Tutucusu 2"/>
          <p:cNvSpPr>
            <a:spLocks noGrp="1"/>
          </p:cNvSpPr>
          <p:nvPr>
            <p:ph type="sldNum" sz="quarter" idx="12"/>
          </p:nvPr>
        </p:nvSpPr>
        <p:spPr/>
        <p:txBody>
          <a:bodyPr/>
          <a:lstStyle/>
          <a:p>
            <a:fld id="{60FF87A7-9A7A-4B3D-9625-8440EC4947F9}" type="slidenum">
              <a:rPr lang="tr-TR" smtClean="0"/>
              <a:t>209</a:t>
            </a:fld>
            <a:endParaRPr lang="tr-TR"/>
          </a:p>
        </p:txBody>
      </p:sp>
      <p:pic>
        <p:nvPicPr>
          <p:cNvPr id="4"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4885" y="1191450"/>
            <a:ext cx="2977580" cy="2038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Metin kutusu 2"/>
          <p:cNvSpPr txBox="1">
            <a:spLocks noChangeArrowheads="1"/>
          </p:cNvSpPr>
          <p:nvPr/>
        </p:nvSpPr>
        <p:spPr bwMode="auto">
          <a:xfrm>
            <a:off x="560258" y="590656"/>
            <a:ext cx="64067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tr-TR" altLang="tr-TR" sz="1400" dirty="0"/>
              <a:t>Şekildeki ipe asılan yükü göz önüne alalım. İpteki kuvvet statik dengeden F = </a:t>
            </a:r>
            <a:r>
              <a:rPr lang="tr-TR" altLang="tr-TR" sz="1400" dirty="0" err="1"/>
              <a:t>W’dir</a:t>
            </a:r>
            <a:r>
              <a:rPr lang="tr-TR" altLang="tr-TR" sz="1400" dirty="0"/>
              <a:t>.</a:t>
            </a:r>
          </a:p>
        </p:txBody>
      </p:sp>
      <p:graphicFrame>
        <p:nvGraphicFramePr>
          <p:cNvPr id="6" name="Tablo 5"/>
          <p:cNvGraphicFramePr>
            <a:graphicFrameLocks noGrp="1"/>
          </p:cNvGraphicFramePr>
          <p:nvPr>
            <p:extLst>
              <p:ext uri="{D42A27DB-BD31-4B8C-83A1-F6EECF244321}">
                <p14:modId xmlns:p14="http://schemas.microsoft.com/office/powerpoint/2010/main" val="2385322641"/>
              </p:ext>
            </p:extLst>
          </p:nvPr>
        </p:nvGraphicFramePr>
        <p:xfrm>
          <a:off x="596900" y="907975"/>
          <a:ext cx="4976813" cy="2105026"/>
        </p:xfrm>
        <a:graphic>
          <a:graphicData uri="http://schemas.openxmlformats.org/drawingml/2006/table">
            <a:tbl>
              <a:tblPr firstRow="1" bandRow="1">
                <a:tableStyleId>{5C22544A-7EE6-4342-B048-85BDC9FD1C3A}</a:tableStyleId>
              </a:tblPr>
              <a:tblGrid>
                <a:gridCol w="1159650">
                  <a:extLst>
                    <a:ext uri="{9D8B030D-6E8A-4147-A177-3AD203B41FA5}">
                      <a16:colId xmlns:a16="http://schemas.microsoft.com/office/drawing/2014/main" val="20000"/>
                    </a:ext>
                  </a:extLst>
                </a:gridCol>
                <a:gridCol w="1935213">
                  <a:extLst>
                    <a:ext uri="{9D8B030D-6E8A-4147-A177-3AD203B41FA5}">
                      <a16:colId xmlns:a16="http://schemas.microsoft.com/office/drawing/2014/main" val="20001"/>
                    </a:ext>
                  </a:extLst>
                </a:gridCol>
                <a:gridCol w="1881950">
                  <a:extLst>
                    <a:ext uri="{9D8B030D-6E8A-4147-A177-3AD203B41FA5}">
                      <a16:colId xmlns:a16="http://schemas.microsoft.com/office/drawing/2014/main" val="20002"/>
                    </a:ext>
                  </a:extLst>
                </a:gridCol>
              </a:tblGrid>
              <a:tr h="819989">
                <a:tc>
                  <a:txBody>
                    <a:bodyPr/>
                    <a:lstStyle/>
                    <a:p>
                      <a:endParaRPr lang="tr-TR" sz="1400" dirty="0"/>
                    </a:p>
                    <a:p>
                      <a:pPr algn="ctr"/>
                      <a:r>
                        <a:rPr lang="tr-TR" sz="1400" dirty="0"/>
                        <a:t>A (mm</a:t>
                      </a:r>
                      <a:r>
                        <a:rPr lang="tr-TR" sz="1400" baseline="30000" dirty="0"/>
                        <a:t>2</a:t>
                      </a:r>
                      <a:r>
                        <a:rPr lang="tr-TR" sz="1400" dirty="0"/>
                        <a:t>) </a:t>
                      </a:r>
                    </a:p>
                  </a:txBody>
                  <a:tcPr marL="91434" marR="91434" marT="45706" marB="4570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aseline="0" dirty="0"/>
                        <a:t>(İp Malzemesi  - 1, gevrek malzeme) </a:t>
                      </a:r>
                      <a:endParaRPr lang="tr-TR" sz="1400" dirty="0"/>
                    </a:p>
                    <a:p>
                      <a:r>
                        <a:rPr lang="tr-TR" sz="1400" baseline="0" dirty="0" err="1"/>
                        <a:t>F</a:t>
                      </a:r>
                      <a:r>
                        <a:rPr lang="tr-TR" sz="1400" baseline="-25000" dirty="0" err="1"/>
                        <a:t>kopma</a:t>
                      </a:r>
                      <a:r>
                        <a:rPr lang="tr-TR" sz="1400" baseline="0" dirty="0"/>
                        <a:t> (N)</a:t>
                      </a:r>
                      <a:endParaRPr lang="tr-TR" sz="1400" dirty="0"/>
                    </a:p>
                  </a:txBody>
                  <a:tcPr marL="91434" marR="91434" marT="45706" marB="4570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aseline="0" dirty="0"/>
                        <a:t>(İp Malzemesi  - 2, gevrek malzeme) </a:t>
                      </a:r>
                      <a:endParaRPr lang="tr-TR" sz="1400" dirty="0"/>
                    </a:p>
                    <a:p>
                      <a:pPr marL="0" marR="0" indent="0" algn="l" defTabSz="914400" rtl="0" eaLnBrk="1" fontAlgn="auto" latinLnBrk="0" hangingPunct="1">
                        <a:lnSpc>
                          <a:spcPct val="100000"/>
                        </a:lnSpc>
                        <a:spcBef>
                          <a:spcPts val="0"/>
                        </a:spcBef>
                        <a:spcAft>
                          <a:spcPts val="0"/>
                        </a:spcAft>
                        <a:buClrTx/>
                        <a:buSzTx/>
                        <a:buFontTx/>
                        <a:buNone/>
                        <a:tabLst/>
                        <a:defRPr/>
                      </a:pPr>
                      <a:r>
                        <a:rPr lang="tr-TR" sz="1400" baseline="0" dirty="0" err="1"/>
                        <a:t>F</a:t>
                      </a:r>
                      <a:r>
                        <a:rPr lang="tr-TR" sz="1400" baseline="-25000" dirty="0" err="1"/>
                        <a:t>kopma</a:t>
                      </a:r>
                      <a:r>
                        <a:rPr lang="tr-TR" sz="1400" baseline="0" dirty="0"/>
                        <a:t> (N)</a:t>
                      </a:r>
                      <a:endParaRPr lang="tr-TR" sz="1400" dirty="0"/>
                    </a:p>
                  </a:txBody>
                  <a:tcPr marL="91434" marR="91434" marT="45706" marB="45706"/>
                </a:tc>
                <a:extLst>
                  <a:ext uri="{0D108BD9-81ED-4DB2-BD59-A6C34878D82A}">
                    <a16:rowId xmlns:a16="http://schemas.microsoft.com/office/drawing/2014/main" val="10000"/>
                  </a:ext>
                </a:extLst>
              </a:tr>
              <a:tr h="304772">
                <a:tc>
                  <a:txBody>
                    <a:bodyPr/>
                    <a:lstStyle/>
                    <a:p>
                      <a:pPr algn="ctr"/>
                      <a:r>
                        <a:rPr lang="tr-TR" sz="1400" dirty="0"/>
                        <a:t>10</a:t>
                      </a:r>
                    </a:p>
                  </a:txBody>
                  <a:tcPr marL="91434" marR="91434" marT="45706" marB="45706"/>
                </a:tc>
                <a:tc>
                  <a:txBody>
                    <a:bodyPr/>
                    <a:lstStyle/>
                    <a:p>
                      <a:pPr algn="ctr"/>
                      <a:r>
                        <a:rPr lang="tr-TR" sz="1400" dirty="0"/>
                        <a:t>100</a:t>
                      </a:r>
                    </a:p>
                  </a:txBody>
                  <a:tcPr marL="91434" marR="91434" marT="45706" marB="45706"/>
                </a:tc>
                <a:tc>
                  <a:txBody>
                    <a:bodyPr/>
                    <a:lstStyle/>
                    <a:p>
                      <a:pPr algn="ctr"/>
                      <a:r>
                        <a:rPr lang="tr-TR" sz="1400" dirty="0"/>
                        <a:t>50</a:t>
                      </a:r>
                    </a:p>
                  </a:txBody>
                  <a:tcPr marL="91434" marR="91434" marT="45706" marB="45706"/>
                </a:tc>
                <a:extLst>
                  <a:ext uri="{0D108BD9-81ED-4DB2-BD59-A6C34878D82A}">
                    <a16:rowId xmlns:a16="http://schemas.microsoft.com/office/drawing/2014/main" val="10001"/>
                  </a:ext>
                </a:extLst>
              </a:tr>
              <a:tr h="304772">
                <a:tc>
                  <a:txBody>
                    <a:bodyPr/>
                    <a:lstStyle/>
                    <a:p>
                      <a:pPr algn="ctr"/>
                      <a:r>
                        <a:rPr lang="tr-TR" sz="1400" dirty="0"/>
                        <a:t>20</a:t>
                      </a:r>
                    </a:p>
                  </a:txBody>
                  <a:tcPr marL="91434" marR="91434" marT="45706" marB="45706"/>
                </a:tc>
                <a:tc>
                  <a:txBody>
                    <a:bodyPr/>
                    <a:lstStyle/>
                    <a:p>
                      <a:pPr algn="ctr"/>
                      <a:r>
                        <a:rPr lang="tr-TR" sz="1400" dirty="0"/>
                        <a:t>200</a:t>
                      </a:r>
                    </a:p>
                  </a:txBody>
                  <a:tcPr marL="91434" marR="91434" marT="45706" marB="45706"/>
                </a:tc>
                <a:tc>
                  <a:txBody>
                    <a:bodyPr/>
                    <a:lstStyle/>
                    <a:p>
                      <a:pPr algn="ctr"/>
                      <a:r>
                        <a:rPr lang="tr-TR" sz="1400" dirty="0"/>
                        <a:t>100</a:t>
                      </a:r>
                    </a:p>
                  </a:txBody>
                  <a:tcPr marL="91434" marR="91434" marT="45706" marB="45706"/>
                </a:tc>
                <a:extLst>
                  <a:ext uri="{0D108BD9-81ED-4DB2-BD59-A6C34878D82A}">
                    <a16:rowId xmlns:a16="http://schemas.microsoft.com/office/drawing/2014/main" val="10002"/>
                  </a:ext>
                </a:extLst>
              </a:tr>
              <a:tr h="304772">
                <a:tc>
                  <a:txBody>
                    <a:bodyPr/>
                    <a:lstStyle/>
                    <a:p>
                      <a:pPr algn="ctr"/>
                      <a:r>
                        <a:rPr lang="tr-TR" sz="1400" dirty="0"/>
                        <a:t>30</a:t>
                      </a:r>
                    </a:p>
                  </a:txBody>
                  <a:tcPr marL="91434" marR="91434" marT="45706" marB="45706"/>
                </a:tc>
                <a:tc>
                  <a:txBody>
                    <a:bodyPr/>
                    <a:lstStyle/>
                    <a:p>
                      <a:pPr algn="ctr"/>
                      <a:r>
                        <a:rPr lang="tr-TR" sz="1400" dirty="0"/>
                        <a:t>300</a:t>
                      </a:r>
                    </a:p>
                  </a:txBody>
                  <a:tcPr marL="91434" marR="91434" marT="45706" marB="45706"/>
                </a:tc>
                <a:tc>
                  <a:txBody>
                    <a:bodyPr/>
                    <a:lstStyle/>
                    <a:p>
                      <a:pPr algn="ctr"/>
                      <a:r>
                        <a:rPr lang="tr-TR" sz="1400" dirty="0"/>
                        <a:t>150</a:t>
                      </a:r>
                    </a:p>
                  </a:txBody>
                  <a:tcPr marL="91434" marR="91434" marT="45706" marB="45706"/>
                </a:tc>
                <a:extLst>
                  <a:ext uri="{0D108BD9-81ED-4DB2-BD59-A6C34878D82A}">
                    <a16:rowId xmlns:a16="http://schemas.microsoft.com/office/drawing/2014/main" val="10003"/>
                  </a:ext>
                </a:extLst>
              </a:tr>
              <a:tr h="370721">
                <a:tc>
                  <a:txBody>
                    <a:bodyPr/>
                    <a:lstStyle/>
                    <a:p>
                      <a:pPr algn="ctr"/>
                      <a:r>
                        <a:rPr lang="tr-TR" sz="1400" dirty="0"/>
                        <a:t>40</a:t>
                      </a:r>
                    </a:p>
                  </a:txBody>
                  <a:tcPr marL="91434" marR="91434" marT="45706" marB="45706"/>
                </a:tc>
                <a:tc>
                  <a:txBody>
                    <a:bodyPr/>
                    <a:lstStyle/>
                    <a:p>
                      <a:pPr algn="ctr"/>
                      <a:r>
                        <a:rPr lang="tr-TR" sz="1400" dirty="0"/>
                        <a:t>400</a:t>
                      </a:r>
                    </a:p>
                  </a:txBody>
                  <a:tcPr marL="91434" marR="91434" marT="45706" marB="45706"/>
                </a:tc>
                <a:tc>
                  <a:txBody>
                    <a:bodyPr/>
                    <a:lstStyle/>
                    <a:p>
                      <a:pPr algn="ctr"/>
                      <a:r>
                        <a:rPr lang="tr-TR" sz="1400" dirty="0"/>
                        <a:t>200</a:t>
                      </a:r>
                    </a:p>
                  </a:txBody>
                  <a:tcPr marL="91434" marR="91434" marT="45706" marB="45706"/>
                </a:tc>
                <a:extLst>
                  <a:ext uri="{0D108BD9-81ED-4DB2-BD59-A6C34878D82A}">
                    <a16:rowId xmlns:a16="http://schemas.microsoft.com/office/drawing/2014/main" val="10004"/>
                  </a:ext>
                </a:extLst>
              </a:tr>
            </a:tbl>
          </a:graphicData>
        </a:graphic>
      </p:graphicFrame>
      <p:sp>
        <p:nvSpPr>
          <p:cNvPr id="7" name="Metin kutusu 7"/>
          <p:cNvSpPr txBox="1">
            <a:spLocks noChangeArrowheads="1"/>
          </p:cNvSpPr>
          <p:nvPr/>
        </p:nvSpPr>
        <p:spPr bwMode="auto">
          <a:xfrm>
            <a:off x="517105" y="3665104"/>
            <a:ext cx="7992262" cy="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150000"/>
              </a:lnSpc>
              <a:spcBef>
                <a:spcPct val="50000"/>
              </a:spcBef>
              <a:buFontTx/>
              <a:buNone/>
            </a:pPr>
            <a:r>
              <a:rPr lang="tr-TR" altLang="tr-TR" sz="1400" i="1" dirty="0"/>
              <a:t>Tabloda kopma anındaki kuvvetler gösterilmiştir. Görüldüğü gibi ipin boyutu (kesit alanı A) ve malzemesi değiştikçe kopma kuvveti değişmektedir.</a:t>
            </a:r>
          </a:p>
        </p:txBody>
      </p:sp>
      <p:sp>
        <p:nvSpPr>
          <p:cNvPr id="8" name="Metin kutusu 8"/>
          <p:cNvSpPr txBox="1">
            <a:spLocks noChangeArrowheads="1"/>
          </p:cNvSpPr>
          <p:nvPr/>
        </p:nvSpPr>
        <p:spPr bwMode="auto">
          <a:xfrm>
            <a:off x="560258" y="4526209"/>
            <a:ext cx="6171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tr-TR" altLang="tr-TR" sz="1600" b="1" dirty="0">
                <a:latin typeface="+mn-lt"/>
              </a:rPr>
              <a:t>Soru: </a:t>
            </a:r>
            <a:r>
              <a:rPr lang="tr-TR" altLang="tr-TR" sz="1600" dirty="0">
                <a:latin typeface="+mn-lt"/>
              </a:rPr>
              <a:t>Bu tabloya göre değişmeyen bir değer var mıdır?</a:t>
            </a:r>
          </a:p>
        </p:txBody>
      </p:sp>
      <p:graphicFrame>
        <p:nvGraphicFramePr>
          <p:cNvPr id="9" name="Tablo 8"/>
          <p:cNvGraphicFramePr>
            <a:graphicFrameLocks noGrp="1"/>
          </p:cNvGraphicFramePr>
          <p:nvPr>
            <p:extLst>
              <p:ext uri="{D42A27DB-BD31-4B8C-83A1-F6EECF244321}">
                <p14:modId xmlns:p14="http://schemas.microsoft.com/office/powerpoint/2010/main" val="3568367003"/>
              </p:ext>
            </p:extLst>
          </p:nvPr>
        </p:nvGraphicFramePr>
        <p:xfrm>
          <a:off x="597685" y="3041092"/>
          <a:ext cx="4976027" cy="538938"/>
        </p:xfrm>
        <a:graphic>
          <a:graphicData uri="http://schemas.openxmlformats.org/drawingml/2006/table">
            <a:tbl>
              <a:tblPr firstRow="1" bandRow="1">
                <a:tableStyleId>{5C22544A-7EE6-4342-B048-85BDC9FD1C3A}</a:tableStyleId>
              </a:tblPr>
              <a:tblGrid>
                <a:gridCol w="1151253">
                  <a:extLst>
                    <a:ext uri="{9D8B030D-6E8A-4147-A177-3AD203B41FA5}">
                      <a16:colId xmlns:a16="http://schemas.microsoft.com/office/drawing/2014/main" val="20000"/>
                    </a:ext>
                  </a:extLst>
                </a:gridCol>
                <a:gridCol w="1912387">
                  <a:extLst>
                    <a:ext uri="{9D8B030D-6E8A-4147-A177-3AD203B41FA5}">
                      <a16:colId xmlns:a16="http://schemas.microsoft.com/office/drawing/2014/main" val="20001"/>
                    </a:ext>
                  </a:extLst>
                </a:gridCol>
                <a:gridCol w="1912387">
                  <a:extLst>
                    <a:ext uri="{9D8B030D-6E8A-4147-A177-3AD203B41FA5}">
                      <a16:colId xmlns:a16="http://schemas.microsoft.com/office/drawing/2014/main" val="20002"/>
                    </a:ext>
                  </a:extLst>
                </a:gridCol>
              </a:tblGrid>
              <a:tr h="538938">
                <a:tc>
                  <a:txBody>
                    <a:bodyPr/>
                    <a:lstStyle/>
                    <a:p>
                      <a:endParaRPr lang="tr-TR" dirty="0"/>
                    </a:p>
                  </a:txBody>
                  <a:tcPr>
                    <a:blipFill rotWithShape="1">
                      <a:blip r:embed="rId5"/>
                      <a:stretch>
                        <a:fillRect t="-1136" r="-333158" b="-7955"/>
                      </a:stretch>
                    </a:blipFill>
                  </a:tcPr>
                </a:tc>
                <a:tc>
                  <a:txBody>
                    <a:bodyPr/>
                    <a:lstStyle/>
                    <a:p>
                      <a:endParaRPr lang="tr-TR" dirty="0"/>
                    </a:p>
                  </a:txBody>
                  <a:tcPr>
                    <a:blipFill rotWithShape="1">
                      <a:blip r:embed="rId5"/>
                      <a:stretch>
                        <a:fillRect l="-59937" t="-1136" r="-99685" b="-7955"/>
                      </a:stretch>
                    </a:blipFill>
                  </a:tcPr>
                </a:tc>
                <a:tc>
                  <a:txBody>
                    <a:bodyPr/>
                    <a:lstStyle/>
                    <a:p>
                      <a:endParaRPr lang="tr-TR" dirty="0"/>
                    </a:p>
                  </a:txBody>
                  <a:tcPr>
                    <a:blipFill rotWithShape="1">
                      <a:blip r:embed="rId5"/>
                      <a:stretch>
                        <a:fillRect l="-160443" t="-1136" b="-7955"/>
                      </a:stretch>
                    </a:blipFill>
                  </a:tcPr>
                </a:tc>
                <a:extLst>
                  <a:ext uri="{0D108BD9-81ED-4DB2-BD59-A6C34878D82A}">
                    <a16:rowId xmlns:a16="http://schemas.microsoft.com/office/drawing/2014/main" val="10000"/>
                  </a:ext>
                </a:extLst>
              </a:tr>
            </a:tbl>
          </a:graphicData>
        </a:graphic>
      </p:graphicFrame>
      <p:sp>
        <p:nvSpPr>
          <p:cNvPr id="10" name="Metin kutusu 9"/>
          <p:cNvSpPr txBox="1"/>
          <p:nvPr/>
        </p:nvSpPr>
        <p:spPr>
          <a:xfrm>
            <a:off x="560258" y="217968"/>
            <a:ext cx="4165136" cy="369332"/>
          </a:xfrm>
          <a:prstGeom prst="rect">
            <a:avLst/>
          </a:prstGeom>
          <a:noFill/>
        </p:spPr>
        <p:txBody>
          <a:bodyPr wrap="square" rtlCol="0">
            <a:spAutoFit/>
          </a:bodyPr>
          <a:lstStyle/>
          <a:p>
            <a:r>
              <a:rPr lang="tr-TR" b="1" dirty="0">
                <a:solidFill>
                  <a:srgbClr val="FF0000"/>
                </a:solidFill>
              </a:rPr>
              <a:t>5.3 Hasar Gerilmesi</a:t>
            </a:r>
          </a:p>
        </p:txBody>
      </p:sp>
      <mc:AlternateContent xmlns:mc="http://schemas.openxmlformats.org/markup-compatibility/2006" xmlns:a14="http://schemas.microsoft.com/office/drawing/2010/main">
        <mc:Choice Requires="a14">
          <p:sp>
            <p:nvSpPr>
              <p:cNvPr id="11" name="Metin kutusu 10"/>
              <p:cNvSpPr txBox="1"/>
              <p:nvPr/>
            </p:nvSpPr>
            <p:spPr>
              <a:xfrm>
                <a:off x="560258" y="4753446"/>
                <a:ext cx="8304463" cy="1552220"/>
              </a:xfrm>
              <a:prstGeom prst="rect">
                <a:avLst/>
              </a:prstGeom>
              <a:noFill/>
            </p:spPr>
            <p:txBody>
              <a:bodyPr wrap="square" rtlCol="0">
                <a:spAutoFit/>
              </a:bodyPr>
              <a:lstStyle/>
              <a:p>
                <a:pPr>
                  <a:lnSpc>
                    <a:spcPct val="150000"/>
                  </a:lnSpc>
                </a:pPr>
                <a:r>
                  <a:rPr lang="tr-TR" sz="1600" b="1" i="1" dirty="0"/>
                  <a:t>Cevap: </a:t>
                </a:r>
                <a:r>
                  <a:rPr lang="tr-TR" sz="1600" i="1" dirty="0"/>
                  <a:t>Her bir gevrek (kırılgan) malzeme  için  </a:t>
                </a:r>
                <a14:m>
                  <m:oMath xmlns:m="http://schemas.openxmlformats.org/officeDocument/2006/math">
                    <m:f>
                      <m:fPr>
                        <m:ctrlPr>
                          <a:rPr lang="tr-TR" sz="1600" i="1" smtClean="0">
                            <a:latin typeface="Cambria Math" panose="02040503050406030204" pitchFamily="18" charset="0"/>
                          </a:rPr>
                        </m:ctrlPr>
                      </m:fPr>
                      <m:num>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i="1">
                                <a:latin typeface="Cambria Math" panose="02040503050406030204" pitchFamily="18" charset="0"/>
                              </a:rPr>
                              <m:t>𝑘𝑜𝑝𝑚𝑎</m:t>
                            </m:r>
                          </m:sub>
                        </m:sSub>
                      </m:num>
                      <m:den>
                        <m:r>
                          <a:rPr lang="tr-TR" sz="1600" b="0" i="1" smtClean="0">
                            <a:latin typeface="Cambria Math" panose="02040503050406030204" pitchFamily="18" charset="0"/>
                          </a:rPr>
                          <m:t>𝐴</m:t>
                        </m:r>
                      </m:den>
                    </m:f>
                  </m:oMath>
                </a14:m>
                <a:r>
                  <a:rPr lang="tr-TR" sz="1600" i="1" dirty="0"/>
                  <a:t> oranı değişmemektedir.  </a:t>
                </a:r>
              </a:p>
              <a:p>
                <a:pPr>
                  <a:lnSpc>
                    <a:spcPct val="150000"/>
                  </a:lnSpc>
                </a:pPr>
                <a:r>
                  <a:rPr lang="tr-TR" sz="1600" i="1" dirty="0"/>
                  <a:t>Bu orana şimdilik  malzemenin hasar  gerilmesi diyebiliriz. (</a:t>
                </a:r>
                <a14:m>
                  <m:oMath xmlns:m="http://schemas.openxmlformats.org/officeDocument/2006/math">
                    <m:sSub>
                      <m:sSubPr>
                        <m:ctrlPr>
                          <a:rPr lang="el-GR" sz="1600" i="1" smtClean="0">
                            <a:latin typeface="Cambria Math" panose="02040503050406030204" pitchFamily="18" charset="0"/>
                          </a:rPr>
                        </m:ctrlPr>
                      </m:sSubPr>
                      <m:e>
                        <m:r>
                          <a:rPr lang="el-GR" sz="1600" i="1">
                            <a:latin typeface="Cambria Math" panose="02040503050406030204" pitchFamily="18" charset="0"/>
                            <a:ea typeface="Cambria Math" panose="02040503050406030204" pitchFamily="18" charset="0"/>
                          </a:rPr>
                          <m:t>𝜎</m:t>
                        </m:r>
                      </m:e>
                      <m:sub>
                        <m:r>
                          <a:rPr lang="tr-TR" sz="1600" b="0" i="1" smtClean="0">
                            <a:latin typeface="Cambria Math" panose="02040503050406030204" pitchFamily="18" charset="0"/>
                            <a:ea typeface="Cambria Math" panose="02040503050406030204" pitchFamily="18" charset="0"/>
                          </a:rPr>
                          <m:t>h𝑎𝑠𝑎𝑟</m:t>
                        </m:r>
                        <m:r>
                          <a:rPr lang="tr-TR" sz="1600" i="1">
                            <a:latin typeface="Cambria Math" panose="02040503050406030204" pitchFamily="18" charset="0"/>
                          </a:rPr>
                          <m:t> </m:t>
                        </m:r>
                      </m:sub>
                    </m:sSub>
                    <m:r>
                      <a:rPr lang="tr-TR" sz="1600" b="0" i="1" smtClean="0">
                        <a:latin typeface="Cambria Math" panose="02040503050406030204" pitchFamily="18" charset="0"/>
                      </a:rPr>
                      <m:t>=</m:t>
                    </m:r>
                    <m:f>
                      <m:fPr>
                        <m:ctrlPr>
                          <a:rPr lang="tr-TR" sz="1600" i="1">
                            <a:latin typeface="Cambria Math" panose="02040503050406030204" pitchFamily="18" charset="0"/>
                          </a:rPr>
                        </m:ctrlPr>
                      </m:fPr>
                      <m:num>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i="1">
                                <a:latin typeface="Cambria Math" panose="02040503050406030204" pitchFamily="18" charset="0"/>
                              </a:rPr>
                              <m:t>𝑘𝑜𝑝𝑚𝑎</m:t>
                            </m:r>
                          </m:sub>
                        </m:sSub>
                      </m:num>
                      <m:den>
                        <m:r>
                          <a:rPr lang="tr-TR" sz="1600" i="1">
                            <a:latin typeface="Cambria Math" panose="02040503050406030204" pitchFamily="18" charset="0"/>
                          </a:rPr>
                          <m:t>𝐴</m:t>
                        </m:r>
                      </m:den>
                    </m:f>
                    <m:r>
                      <a:rPr lang="tr-TR" sz="1600" b="0" i="1" smtClean="0">
                        <a:latin typeface="Cambria Math" panose="02040503050406030204" pitchFamily="18" charset="0"/>
                      </a:rPr>
                      <m:t>)</m:t>
                    </m:r>
                  </m:oMath>
                </a14:m>
                <a:endParaRPr lang="tr-TR" sz="1600" b="0" i="1" dirty="0"/>
              </a:p>
              <a:p>
                <a:pPr>
                  <a:lnSpc>
                    <a:spcPct val="150000"/>
                  </a:lnSpc>
                </a:pPr>
                <a:r>
                  <a:rPr lang="tr-TR" sz="1600" i="1" dirty="0"/>
                  <a:t>Hasar gerilmesi malzemenin bir özelliği olup, malzeme boyutlarından bağımsızdır. (yoğunluk gibi)</a:t>
                </a:r>
              </a:p>
            </p:txBody>
          </p:sp>
        </mc:Choice>
        <mc:Fallback xmlns="">
          <p:sp>
            <p:nvSpPr>
              <p:cNvPr id="11" name="Metin kutusu 10"/>
              <p:cNvSpPr txBox="1">
                <a:spLocks noRot="1" noChangeAspect="1" noMove="1" noResize="1" noEditPoints="1" noAdjustHandles="1" noChangeArrowheads="1" noChangeShapeType="1" noTextEdit="1"/>
              </p:cNvSpPr>
              <p:nvPr/>
            </p:nvSpPr>
            <p:spPr>
              <a:xfrm>
                <a:off x="560258" y="4753446"/>
                <a:ext cx="8304463" cy="1552220"/>
              </a:xfrm>
              <a:prstGeom prst="rect">
                <a:avLst/>
              </a:prstGeom>
              <a:blipFill>
                <a:blip r:embed="rId6"/>
                <a:stretch>
                  <a:fillRect l="-441" b="-1969"/>
                </a:stretch>
              </a:blipFill>
            </p:spPr>
            <p:txBody>
              <a:bodyPr/>
              <a:lstStyle/>
              <a:p>
                <a:r>
                  <a:rPr lang="tr-TR">
                    <a:noFill/>
                  </a:rPr>
                  <a:t> </a:t>
                </a:r>
              </a:p>
            </p:txBody>
          </p:sp>
        </mc:Fallback>
      </mc:AlternateContent>
    </p:spTree>
    <p:extLst>
      <p:ext uri="{BB962C8B-B14F-4D97-AF65-F5344CB8AC3E}">
        <p14:creationId xmlns:p14="http://schemas.microsoft.com/office/powerpoint/2010/main" val="25879942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7475CF56-75FB-CF4F-3E14-655360A27174}"/>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626630BA-7E65-505D-3DD8-6D4C51D04E5F}"/>
              </a:ext>
            </a:extLst>
          </p:cNvPr>
          <p:cNvSpPr>
            <a:spLocks noGrp="1"/>
          </p:cNvSpPr>
          <p:nvPr>
            <p:ph type="sldNum" sz="quarter" idx="12"/>
          </p:nvPr>
        </p:nvSpPr>
        <p:spPr/>
        <p:txBody>
          <a:bodyPr/>
          <a:lstStyle/>
          <a:p>
            <a:fld id="{60FF87A7-9A7A-4B3D-9625-8440EC4947F9}" type="slidenum">
              <a:rPr lang="tr-TR" smtClean="0"/>
              <a:pPr/>
              <a:t>21</a:t>
            </a:fld>
            <a:endParaRPr lang="tr-TR"/>
          </a:p>
        </p:txBody>
      </p:sp>
      <p:sp>
        <p:nvSpPr>
          <p:cNvPr id="5" name="Başlık 4">
            <a:extLst>
              <a:ext uri="{FF2B5EF4-FFF2-40B4-BE49-F238E27FC236}">
                <a16:creationId xmlns:a16="http://schemas.microsoft.com/office/drawing/2014/main" id="{1D929A24-74BB-3982-11AB-14940E04B730}"/>
              </a:ext>
            </a:extLst>
          </p:cNvPr>
          <p:cNvSpPr>
            <a:spLocks noGrp="1"/>
          </p:cNvSpPr>
          <p:nvPr>
            <p:ph type="title" idx="4294967295"/>
          </p:nvPr>
        </p:nvSpPr>
        <p:spPr>
          <a:xfrm>
            <a:off x="430213" y="188640"/>
            <a:ext cx="7543800" cy="648072"/>
          </a:xfrm>
        </p:spPr>
        <p:txBody>
          <a:bodyPr>
            <a:normAutofit fontScale="90000"/>
          </a:bodyPr>
          <a:lstStyle/>
          <a:p>
            <a:r>
              <a:rPr lang="tr-TR" b="1" dirty="0">
                <a:solidFill>
                  <a:srgbClr val="FF0000"/>
                </a:solidFill>
              </a:rPr>
              <a:t>Temel Kavramlar</a:t>
            </a:r>
          </a:p>
        </p:txBody>
      </p:sp>
      <p:sp>
        <p:nvSpPr>
          <p:cNvPr id="10" name="İçerik Yer Tutucusu 2">
            <a:extLst>
              <a:ext uri="{FF2B5EF4-FFF2-40B4-BE49-F238E27FC236}">
                <a16:creationId xmlns:a16="http://schemas.microsoft.com/office/drawing/2014/main" id="{F4E66A5D-EF91-B348-B9E8-8C9F42DAC23E}"/>
              </a:ext>
            </a:extLst>
          </p:cNvPr>
          <p:cNvSpPr>
            <a:spLocks noGrp="1"/>
          </p:cNvSpPr>
          <p:nvPr>
            <p:ph idx="4294967295"/>
          </p:nvPr>
        </p:nvSpPr>
        <p:spPr>
          <a:xfrm>
            <a:off x="430213" y="980728"/>
            <a:ext cx="8390259" cy="5188297"/>
          </a:xfrm>
        </p:spPr>
        <p:txBody>
          <a:bodyPr>
            <a:normAutofit fontScale="92500" lnSpcReduction="20000"/>
          </a:bodyPr>
          <a:lstStyle/>
          <a:p>
            <a:pPr marL="118872" indent="0" algn="just">
              <a:lnSpc>
                <a:spcPct val="100000"/>
              </a:lnSpc>
              <a:spcBef>
                <a:spcPts val="0"/>
              </a:spcBef>
              <a:spcAft>
                <a:spcPts val="1200"/>
              </a:spcAft>
              <a:buClr>
                <a:srgbClr val="F0AD00"/>
              </a:buClr>
              <a:buSzPct val="80000"/>
              <a:buNone/>
              <a:defRPr/>
            </a:pPr>
            <a:r>
              <a:rPr kumimoji="0" lang="tr-TR" sz="2400" b="1" i="0" u="none" strike="noStrike" kern="1200" cap="none" spc="0" normalizeH="0" baseline="0" noProof="0" dirty="0">
                <a:ln>
                  <a:noFill/>
                </a:ln>
                <a:solidFill>
                  <a:schemeClr val="accent1"/>
                </a:solidFill>
                <a:effectLst/>
                <a:uLnTx/>
                <a:uFillTx/>
                <a:latin typeface="Corbel"/>
                <a:ea typeface="+mn-ea"/>
                <a:cs typeface="+mn-cs"/>
              </a:rPr>
              <a:t>KÜTLE</a:t>
            </a:r>
            <a:r>
              <a:rPr kumimoji="0" lang="tr-TR" b="0" i="0" u="none" strike="noStrike" kern="1200" cap="none" spc="0" normalizeH="0" baseline="0" noProof="0" dirty="0">
                <a:ln>
                  <a:noFill/>
                </a:ln>
                <a:solidFill>
                  <a:sysClr val="windowText" lastClr="000000"/>
                </a:solidFill>
                <a:effectLst/>
                <a:uLnTx/>
                <a:uFillTx/>
                <a:latin typeface="Corbel"/>
                <a:ea typeface="+mn-ea"/>
                <a:cs typeface="+mn-cs"/>
              </a:rPr>
              <a:t>, bir cismin özündeki niceliklerin ölçüsüdür. Diğer bir deyişle kütle, bir cismin içerdiği </a:t>
            </a:r>
            <a:r>
              <a:rPr kumimoji="0" lang="tr-TR" b="1" i="0" u="none" strike="noStrike" kern="1200" cap="none" spc="0" normalizeH="0" baseline="0" noProof="0" dirty="0">
                <a:ln>
                  <a:noFill/>
                </a:ln>
                <a:solidFill>
                  <a:srgbClr val="C00000"/>
                </a:solidFill>
                <a:effectLst/>
                <a:uLnTx/>
                <a:uFillTx/>
                <a:latin typeface="Corbel"/>
                <a:ea typeface="+mn-ea"/>
                <a:cs typeface="+mn-cs"/>
              </a:rPr>
              <a:t>madde miktarıdır</a:t>
            </a:r>
            <a:r>
              <a:rPr kumimoji="0" lang="tr-TR" b="0" i="0" u="none" strike="noStrike" kern="1200" cap="none" spc="0" normalizeH="0" baseline="0" noProof="0" dirty="0">
                <a:ln>
                  <a:noFill/>
                </a:ln>
                <a:solidFill>
                  <a:sysClr val="windowText" lastClr="000000"/>
                </a:solidFill>
                <a:effectLst/>
                <a:uLnTx/>
                <a:uFillTx/>
                <a:latin typeface="Corbel"/>
                <a:ea typeface="+mn-ea"/>
                <a:cs typeface="+mn-cs"/>
              </a:rPr>
              <a:t>.</a:t>
            </a:r>
          </a:p>
          <a:p>
            <a:pPr marL="118872" marR="0" lvl="0" indent="0" algn="just" defTabSz="914400" rtl="0" eaLnBrk="1" fontAlgn="auto" latinLnBrk="0" hangingPunct="1">
              <a:lnSpc>
                <a:spcPct val="100000"/>
              </a:lnSpc>
              <a:spcBef>
                <a:spcPts val="0"/>
              </a:spcBef>
              <a:spcAft>
                <a:spcPts val="1200"/>
              </a:spcAft>
              <a:buClr>
                <a:srgbClr val="F0AD00"/>
              </a:buClr>
              <a:buSzPct val="80000"/>
              <a:buNone/>
              <a:tabLst/>
              <a:defRPr/>
            </a:pPr>
            <a:r>
              <a:rPr kumimoji="0" lang="tr-TR" b="0" i="0" u="none" strike="noStrike" kern="1200" cap="none" spc="0" normalizeH="0" baseline="0" noProof="0" dirty="0">
                <a:ln>
                  <a:noFill/>
                </a:ln>
                <a:solidFill>
                  <a:sysClr val="windowText" lastClr="000000"/>
                </a:solidFill>
                <a:effectLst/>
                <a:uLnTx/>
                <a:uFillTx/>
                <a:latin typeface="Corbel"/>
                <a:ea typeface="+mn-ea"/>
                <a:cs typeface="+mn-cs"/>
              </a:rPr>
              <a:t>Ayrıca kütle nesnenin hareket etmeye karşı gösterdiği direnç olarak da adlandırılabilir. </a:t>
            </a:r>
          </a:p>
          <a:p>
            <a:pPr marL="118872" marR="0" lvl="0" indent="0" algn="just" defTabSz="914400" rtl="0" eaLnBrk="1" fontAlgn="auto" latinLnBrk="0" hangingPunct="1">
              <a:lnSpc>
                <a:spcPct val="100000"/>
              </a:lnSpc>
              <a:spcBef>
                <a:spcPts val="0"/>
              </a:spcBef>
              <a:spcAft>
                <a:spcPts val="1200"/>
              </a:spcAft>
              <a:buClr>
                <a:srgbClr val="F0AD00"/>
              </a:buClr>
              <a:buSzPct val="80000"/>
              <a:buNone/>
              <a:tabLst/>
              <a:defRPr/>
            </a:pPr>
            <a:r>
              <a:rPr kumimoji="0" lang="tr-TR" b="0" i="0" u="none" strike="noStrike" kern="1200" cap="none" spc="0" normalizeH="0" baseline="0" noProof="0" dirty="0">
                <a:ln>
                  <a:noFill/>
                </a:ln>
                <a:solidFill>
                  <a:sysClr val="windowText" lastClr="000000"/>
                </a:solidFill>
                <a:effectLst/>
                <a:uLnTx/>
                <a:uFillTx/>
                <a:latin typeface="Corbel"/>
                <a:ea typeface="+mn-ea"/>
                <a:cs typeface="+mn-cs"/>
              </a:rPr>
              <a:t>Kütlesi büyük olan nesneye aynı kuvvet uygulandığında hızlanması daha düşük olur. Diğer bir deyişle kütlesi büyük olan daha büyük eylemsizliğe sahiptir.</a:t>
            </a:r>
          </a:p>
          <a:p>
            <a:pPr marL="118872" marR="0" lvl="0" indent="0" algn="just" defTabSz="914400" rtl="0" eaLnBrk="1" fontAlgn="auto" latinLnBrk="0" hangingPunct="1">
              <a:lnSpc>
                <a:spcPct val="100000"/>
              </a:lnSpc>
              <a:spcBef>
                <a:spcPts val="0"/>
              </a:spcBef>
              <a:spcAft>
                <a:spcPts val="1200"/>
              </a:spcAft>
              <a:buClr>
                <a:srgbClr val="F0AD00"/>
              </a:buClr>
              <a:buSzPct val="80000"/>
              <a:buNone/>
              <a:tabLst/>
              <a:defRPr/>
            </a:pPr>
            <a:r>
              <a:rPr kumimoji="0" lang="tr-TR" b="0" i="0" u="none" strike="noStrike" kern="1200" cap="none" spc="0" normalizeH="0" baseline="0" noProof="0" dirty="0">
                <a:ln>
                  <a:noFill/>
                </a:ln>
                <a:solidFill>
                  <a:sysClr val="windowText" lastClr="000000"/>
                </a:solidFill>
                <a:effectLst/>
                <a:uLnTx/>
                <a:uFillTx/>
                <a:latin typeface="Corbel"/>
                <a:ea typeface="+mn-ea"/>
                <a:cs typeface="+mn-cs"/>
              </a:rPr>
              <a:t>Günlük kullanımda kütle genellikle ağırlık ile karıştırılır. Kütle bulunduğu ortamın yerçekimine göre değişmez bir değerdir. Her yerde aynıdır. </a:t>
            </a:r>
          </a:p>
          <a:p>
            <a:pPr marL="118872" marR="0" lvl="0" indent="0" algn="just" defTabSz="914400" rtl="0" eaLnBrk="1" fontAlgn="auto" latinLnBrk="0" hangingPunct="1">
              <a:lnSpc>
                <a:spcPct val="100000"/>
              </a:lnSpc>
              <a:spcBef>
                <a:spcPts val="0"/>
              </a:spcBef>
              <a:spcAft>
                <a:spcPts val="1200"/>
              </a:spcAft>
              <a:buClr>
                <a:srgbClr val="F0AD00"/>
              </a:buClr>
              <a:buSzPct val="80000"/>
              <a:buNone/>
              <a:tabLst/>
              <a:defRPr/>
            </a:pPr>
            <a:r>
              <a:rPr kumimoji="0" lang="tr-TR" b="0" i="0" u="none" strike="noStrike" kern="1200" cap="none" spc="0" normalizeH="0" baseline="0" noProof="0" dirty="0">
                <a:ln>
                  <a:noFill/>
                </a:ln>
                <a:solidFill>
                  <a:sysClr val="windowText" lastClr="000000"/>
                </a:solidFill>
                <a:effectLst/>
                <a:uLnTx/>
                <a:uFillTx/>
                <a:latin typeface="Corbel"/>
                <a:ea typeface="+mn-ea"/>
                <a:cs typeface="+mn-cs"/>
              </a:rPr>
              <a:t>Kütle </a:t>
            </a:r>
            <a:r>
              <a:rPr kumimoji="0" lang="tr-TR" b="1" i="0" u="none" strike="noStrike" kern="1200" cap="none" spc="0" normalizeH="0" baseline="0" noProof="0" dirty="0">
                <a:ln>
                  <a:noFill/>
                </a:ln>
                <a:solidFill>
                  <a:srgbClr val="C00000"/>
                </a:solidFill>
                <a:effectLst/>
                <a:uLnTx/>
                <a:uFillTx/>
                <a:latin typeface="Corbel"/>
                <a:ea typeface="+mn-ea"/>
                <a:cs typeface="+mn-cs"/>
              </a:rPr>
              <a:t>skaler</a:t>
            </a:r>
            <a:r>
              <a:rPr kumimoji="0" lang="tr-TR" b="0" i="0" u="none" strike="noStrike" kern="1200" cap="none" spc="0" normalizeH="0" baseline="0" noProof="0" dirty="0">
                <a:ln>
                  <a:noFill/>
                </a:ln>
                <a:solidFill>
                  <a:sysClr val="windowText" lastClr="000000"/>
                </a:solidFill>
                <a:effectLst/>
                <a:uLnTx/>
                <a:uFillTx/>
                <a:latin typeface="Corbel"/>
                <a:ea typeface="+mn-ea"/>
                <a:cs typeface="+mn-cs"/>
              </a:rPr>
              <a:t> bir büyüklüktür.</a:t>
            </a:r>
          </a:p>
          <a:p>
            <a:pPr marL="438912" marR="0" lvl="0" indent="-320040" algn="just" defTabSz="914400" rtl="0" eaLnBrk="1" fontAlgn="auto" latinLnBrk="0" hangingPunct="1">
              <a:lnSpc>
                <a:spcPct val="100000"/>
              </a:lnSpc>
              <a:spcBef>
                <a:spcPts val="0"/>
              </a:spcBef>
              <a:spcAft>
                <a:spcPts val="1200"/>
              </a:spcAft>
              <a:buClr>
                <a:srgbClr val="F0AD00"/>
              </a:buClr>
              <a:buSzPct val="80000"/>
              <a:buFont typeface="Wingdings 2"/>
              <a:buChar char=""/>
              <a:tabLst/>
              <a:defRPr/>
            </a:pPr>
            <a:endParaRPr kumimoji="0" lang="tr-TR" b="1" i="0" u="none" strike="noStrike" kern="1200" cap="none" spc="0" normalizeH="0" baseline="0" noProof="0" dirty="0">
              <a:ln>
                <a:noFill/>
              </a:ln>
              <a:solidFill>
                <a:sysClr val="windowText" lastClr="000000"/>
              </a:solidFill>
              <a:effectLst/>
              <a:uLnTx/>
              <a:uFillTx/>
              <a:latin typeface="Corbel"/>
              <a:ea typeface="+mn-ea"/>
              <a:cs typeface="+mn-cs"/>
            </a:endParaRPr>
          </a:p>
          <a:p>
            <a:pPr marL="438912" indent="-320040" algn="just">
              <a:lnSpc>
                <a:spcPct val="100000"/>
              </a:lnSpc>
              <a:spcBef>
                <a:spcPts val="0"/>
              </a:spcBef>
              <a:spcAft>
                <a:spcPts val="1200"/>
              </a:spcAft>
              <a:buClr>
                <a:srgbClr val="F0AD00"/>
              </a:buClr>
              <a:buSzPct val="80000"/>
              <a:buFont typeface="Wingdings 2"/>
              <a:buChar char=""/>
              <a:defRPr/>
            </a:pPr>
            <a:r>
              <a:rPr kumimoji="0" lang="tr-TR" b="1" i="0" u="none" strike="noStrike" kern="1200" cap="none" spc="0" normalizeH="0" baseline="0" noProof="0" dirty="0">
                <a:ln>
                  <a:noFill/>
                </a:ln>
                <a:solidFill>
                  <a:sysClr val="windowText" lastClr="000000"/>
                </a:solidFill>
                <a:effectLst/>
                <a:uLnTx/>
                <a:uFillTx/>
                <a:latin typeface="Corbel"/>
                <a:ea typeface="+mn-ea"/>
                <a:cs typeface="+mn-cs"/>
              </a:rPr>
              <a:t>SI birimi: </a:t>
            </a:r>
            <a:r>
              <a:rPr kumimoji="0" lang="tr-TR" b="0" i="0" u="none" strike="noStrike" kern="1200" cap="none" spc="0" normalizeH="0" baseline="0" noProof="0" dirty="0">
                <a:ln>
                  <a:noFill/>
                </a:ln>
                <a:solidFill>
                  <a:sysClr val="windowText" lastClr="000000"/>
                </a:solidFill>
                <a:effectLst/>
                <a:uLnTx/>
                <a:uFillTx/>
                <a:latin typeface="Corbel"/>
                <a:ea typeface="+mn-ea"/>
                <a:cs typeface="+mn-cs"/>
              </a:rPr>
              <a:t>kilogram (</a:t>
            </a:r>
            <a:r>
              <a:rPr lang="tr-TR" b="0" i="0" dirty="0">
                <a:solidFill>
                  <a:srgbClr val="3A3A3A"/>
                </a:solidFill>
                <a:effectLst/>
                <a:latin typeface="-apple-system"/>
              </a:rPr>
              <a:t>Kilogram, Uluslararası Kilogram </a:t>
            </a:r>
            <a:r>
              <a:rPr lang="tr-TR" b="0" i="0" dirty="0" err="1">
                <a:solidFill>
                  <a:srgbClr val="3A3A3A"/>
                </a:solidFill>
                <a:effectLst/>
                <a:latin typeface="-apple-system"/>
              </a:rPr>
              <a:t>Prototipi'nin</a:t>
            </a:r>
            <a:r>
              <a:rPr lang="tr-TR" b="0" i="0" dirty="0">
                <a:solidFill>
                  <a:srgbClr val="3A3A3A"/>
                </a:solidFill>
                <a:effectLst/>
                <a:latin typeface="-apple-system"/>
              </a:rPr>
              <a:t> kütlesine eşit olarak tanımlanmıştır, bu da bir litre suyun kütlesine yaklaşık olarak eşittir.)</a:t>
            </a:r>
            <a:endParaRPr lang="tr-TR" dirty="0"/>
          </a:p>
          <a:p>
            <a:pPr marL="438912" marR="0" lvl="0" indent="-320040" algn="just" defTabSz="914400" rtl="0" eaLnBrk="1" fontAlgn="auto" latinLnBrk="0" hangingPunct="1">
              <a:lnSpc>
                <a:spcPct val="100000"/>
              </a:lnSpc>
              <a:spcBef>
                <a:spcPts val="0"/>
              </a:spcBef>
              <a:spcAft>
                <a:spcPts val="1200"/>
              </a:spcAft>
              <a:buClr>
                <a:srgbClr val="F0AD00"/>
              </a:buClr>
              <a:buSzPct val="80000"/>
              <a:buFont typeface="Wingdings 2"/>
              <a:buChar char=""/>
              <a:tabLst/>
              <a:defRPr/>
            </a:pPr>
            <a:r>
              <a:rPr kumimoji="0" lang="tr-TR" b="1" i="0" u="none" strike="noStrike" kern="1200" cap="none" spc="0" normalizeH="0" baseline="0" noProof="0" dirty="0">
                <a:ln>
                  <a:noFill/>
                </a:ln>
                <a:solidFill>
                  <a:sysClr val="windowText" lastClr="000000"/>
                </a:solidFill>
                <a:effectLst/>
                <a:uLnTx/>
                <a:uFillTx/>
                <a:latin typeface="Corbel"/>
                <a:ea typeface="+mn-ea"/>
                <a:cs typeface="+mn-cs"/>
              </a:rPr>
              <a:t>Sembol:</a:t>
            </a:r>
            <a:r>
              <a:rPr kumimoji="0" lang="tr-TR" b="0" i="0" u="none" strike="noStrike" kern="1200" cap="none" spc="0" normalizeH="0" baseline="0" noProof="0" dirty="0">
                <a:ln>
                  <a:noFill/>
                </a:ln>
                <a:solidFill>
                  <a:sysClr val="windowText" lastClr="000000"/>
                </a:solidFill>
                <a:effectLst/>
                <a:uLnTx/>
                <a:uFillTx/>
                <a:latin typeface="Corbel"/>
                <a:ea typeface="+mn-ea"/>
                <a:cs typeface="+mn-cs"/>
              </a:rPr>
              <a:t> kg </a:t>
            </a:r>
            <a:r>
              <a:rPr kumimoji="0" lang="tr-TR" b="0" i="1" u="none" strike="noStrike" kern="1200" cap="none" spc="0" normalizeH="0" baseline="0" noProof="0" dirty="0">
                <a:ln>
                  <a:noFill/>
                </a:ln>
                <a:solidFill>
                  <a:sysClr val="windowText" lastClr="000000"/>
                </a:solidFill>
                <a:effectLst/>
                <a:uLnTx/>
                <a:uFillTx/>
                <a:latin typeface="Corbel"/>
                <a:ea typeface="+mn-ea"/>
                <a:cs typeface="+mn-cs"/>
              </a:rPr>
              <a:t>(Adında bir SI öneki (k) içeren tek SI temel birimidir.)</a:t>
            </a:r>
          </a:p>
          <a:p>
            <a:pPr marL="438912" marR="0" lvl="0" indent="-320040" algn="just" defTabSz="914400" rtl="0" eaLnBrk="1" fontAlgn="auto" latinLnBrk="0" hangingPunct="1">
              <a:lnSpc>
                <a:spcPct val="100000"/>
              </a:lnSpc>
              <a:spcBef>
                <a:spcPts val="0"/>
              </a:spcBef>
              <a:spcAft>
                <a:spcPts val="1200"/>
              </a:spcAft>
              <a:buClr>
                <a:srgbClr val="F0AD00"/>
              </a:buClr>
              <a:buSzPct val="80000"/>
              <a:buFont typeface="Wingdings 2"/>
              <a:buChar char=""/>
              <a:tabLst/>
              <a:defRPr/>
            </a:pPr>
            <a:r>
              <a:rPr kumimoji="0" lang="tr-TR" b="1" i="0" u="none" strike="noStrike" kern="1200" cap="none" spc="0" normalizeH="0" baseline="0" noProof="0" dirty="0">
                <a:ln>
                  <a:noFill/>
                </a:ln>
                <a:solidFill>
                  <a:sysClr val="windowText" lastClr="000000"/>
                </a:solidFill>
                <a:effectLst/>
                <a:uLnTx/>
                <a:uFillTx/>
                <a:latin typeface="Corbel"/>
                <a:ea typeface="+mn-ea"/>
                <a:cs typeface="+mn-cs"/>
              </a:rPr>
              <a:t>Temel büyüklük:</a:t>
            </a:r>
            <a:r>
              <a:rPr kumimoji="0" lang="tr-TR" b="0" i="0" u="none" strike="noStrike" kern="1200" cap="none" spc="0" normalizeH="0" baseline="0" noProof="0" dirty="0">
                <a:ln>
                  <a:noFill/>
                </a:ln>
                <a:solidFill>
                  <a:sysClr val="windowText" lastClr="000000"/>
                </a:solidFill>
                <a:effectLst/>
                <a:uLnTx/>
                <a:uFillTx/>
                <a:latin typeface="Corbel"/>
                <a:ea typeface="+mn-ea"/>
                <a:cs typeface="+mn-cs"/>
              </a:rPr>
              <a:t> gram</a:t>
            </a:r>
          </a:p>
          <a:p>
            <a:pPr marL="438912" marR="0" lvl="0" indent="-320040" algn="just" defTabSz="914400" rtl="0" eaLnBrk="1" fontAlgn="auto" latinLnBrk="0" hangingPunct="1">
              <a:lnSpc>
                <a:spcPct val="100000"/>
              </a:lnSpc>
              <a:spcBef>
                <a:spcPts val="0"/>
              </a:spcBef>
              <a:spcAft>
                <a:spcPts val="1200"/>
              </a:spcAft>
              <a:buClr>
                <a:srgbClr val="F0AD00"/>
              </a:buClr>
              <a:buSzPct val="80000"/>
              <a:buFont typeface="Wingdings 2"/>
              <a:buChar char=""/>
              <a:tabLst/>
              <a:defRPr/>
            </a:pPr>
            <a:r>
              <a:rPr kumimoji="0" lang="tr-TR" b="1" i="0" u="none" strike="noStrike" kern="1200" cap="none" spc="0" normalizeH="0" baseline="0" noProof="0" dirty="0">
                <a:ln>
                  <a:noFill/>
                </a:ln>
                <a:solidFill>
                  <a:sysClr val="windowText" lastClr="000000"/>
                </a:solidFill>
                <a:effectLst/>
                <a:uLnTx/>
                <a:uFillTx/>
                <a:latin typeface="Corbel"/>
                <a:ea typeface="+mn-ea"/>
                <a:cs typeface="+mn-cs"/>
              </a:rPr>
              <a:t>Ölçen araç: </a:t>
            </a:r>
            <a:r>
              <a:rPr kumimoji="0" lang="tr-TR" b="0" i="0" u="none" strike="noStrike" kern="1200" cap="none" spc="0" normalizeH="0" baseline="0" noProof="0" dirty="0">
                <a:ln>
                  <a:noFill/>
                </a:ln>
                <a:solidFill>
                  <a:sysClr val="windowText" lastClr="000000"/>
                </a:solidFill>
                <a:effectLst/>
                <a:uLnTx/>
                <a:uFillTx/>
                <a:latin typeface="Corbel"/>
                <a:ea typeface="+mn-ea"/>
                <a:cs typeface="+mn-cs"/>
              </a:rPr>
              <a:t>Eşit kollu terazi</a:t>
            </a:r>
          </a:p>
        </p:txBody>
      </p:sp>
    </p:spTree>
    <p:extLst>
      <p:ext uri="{BB962C8B-B14F-4D97-AF65-F5344CB8AC3E}">
        <p14:creationId xmlns:p14="http://schemas.microsoft.com/office/powerpoint/2010/main" val="2522649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t>210</a:t>
            </a:fld>
            <a:endParaRPr lang="tr-TR"/>
          </a:p>
        </p:txBody>
      </p:sp>
      <p:sp>
        <p:nvSpPr>
          <p:cNvPr id="5" name="Metin kutusu 4"/>
          <p:cNvSpPr txBox="1"/>
          <p:nvPr/>
        </p:nvSpPr>
        <p:spPr>
          <a:xfrm>
            <a:off x="179512" y="241120"/>
            <a:ext cx="7756158" cy="369332"/>
          </a:xfrm>
          <a:prstGeom prst="rect">
            <a:avLst/>
          </a:prstGeom>
          <a:noFill/>
        </p:spPr>
        <p:txBody>
          <a:bodyPr wrap="square" rtlCol="0">
            <a:spAutoFit/>
          </a:bodyPr>
          <a:lstStyle/>
          <a:p>
            <a:r>
              <a:rPr lang="tr-TR" dirty="0"/>
              <a:t>Malzemenin bir özelliği olan hasar gerilmesi çekme deneyi ile bulunur.</a:t>
            </a:r>
          </a:p>
        </p:txBody>
      </p:sp>
      <p:pic>
        <p:nvPicPr>
          <p:cNvPr id="6" name="Resim 5"/>
          <p:cNvPicPr>
            <a:picLocks noChangeAspect="1"/>
          </p:cNvPicPr>
          <p:nvPr/>
        </p:nvPicPr>
        <p:blipFill>
          <a:blip r:embed="rId3"/>
          <a:stretch>
            <a:fillRect/>
          </a:stretch>
        </p:blipFill>
        <p:spPr>
          <a:xfrm>
            <a:off x="289975" y="791446"/>
            <a:ext cx="2121785" cy="2558448"/>
          </a:xfrm>
          <a:prstGeom prst="rect">
            <a:avLst/>
          </a:prstGeom>
        </p:spPr>
      </p:pic>
      <p:sp>
        <p:nvSpPr>
          <p:cNvPr id="8" name="Metin kutusu 7"/>
          <p:cNvSpPr txBox="1"/>
          <p:nvPr/>
        </p:nvSpPr>
        <p:spPr>
          <a:xfrm>
            <a:off x="723025" y="3439815"/>
            <a:ext cx="1280695" cy="276999"/>
          </a:xfrm>
          <a:prstGeom prst="rect">
            <a:avLst/>
          </a:prstGeom>
          <a:noFill/>
        </p:spPr>
        <p:txBody>
          <a:bodyPr wrap="square" rtlCol="0">
            <a:spAutoFit/>
          </a:bodyPr>
          <a:lstStyle/>
          <a:p>
            <a:r>
              <a:rPr lang="tr-TR" sz="1200" i="1" dirty="0"/>
              <a:t>Çekme Test Cihazı</a:t>
            </a:r>
          </a:p>
        </p:txBody>
      </p:sp>
      <mc:AlternateContent xmlns:mc="http://schemas.openxmlformats.org/markup-compatibility/2006" xmlns:a14="http://schemas.microsoft.com/office/drawing/2010/main">
        <mc:Choice Requires="a14">
          <p:sp>
            <p:nvSpPr>
              <p:cNvPr id="10" name="Metin kutusu 9"/>
              <p:cNvSpPr txBox="1"/>
              <p:nvPr/>
            </p:nvSpPr>
            <p:spPr>
              <a:xfrm>
                <a:off x="363577" y="4113308"/>
                <a:ext cx="8229824" cy="827984"/>
              </a:xfrm>
              <a:prstGeom prst="rect">
                <a:avLst/>
              </a:prstGeom>
              <a:noFill/>
            </p:spPr>
            <p:txBody>
              <a:bodyPr wrap="square" rtlCol="0">
                <a:spAutoFit/>
              </a:bodyPr>
              <a:lstStyle/>
              <a:p>
                <a:pPr algn="just"/>
                <a:r>
                  <a:rPr lang="tr-TR" sz="1400" b="1" dirty="0">
                    <a:solidFill>
                      <a:schemeClr val="accent3"/>
                    </a:solidFill>
                  </a:rPr>
                  <a:t>Sünek malzemeler </a:t>
                </a:r>
                <a:r>
                  <a:rPr lang="tr-TR" sz="1400" dirty="0"/>
                  <a:t>için kalıcı deformasyonun (plastik bölgenin) başladığı an hasar anı olarak değerlendirilmelidir. Zira kalıcı deformasyona maruz kalan bir eleman işlevselliğini yitirecektir. Bu sebeple hasar gerilmesi akma gerilmesi olarak değerlendirilmelidir. </a:t>
                </a:r>
                <a14:m>
                  <m:oMath xmlns:m="http://schemas.openxmlformats.org/officeDocument/2006/math">
                    <m:sSub>
                      <m:sSubPr>
                        <m:ctrlPr>
                          <a:rPr lang="el-GR" sz="1400" i="1">
                            <a:latin typeface="Cambria Math" panose="02040503050406030204" pitchFamily="18" charset="0"/>
                          </a:rPr>
                        </m:ctrlPr>
                      </m:sSubPr>
                      <m:e>
                        <m:r>
                          <a:rPr lang="el-GR" sz="1400" i="1">
                            <a:latin typeface="Cambria Math" panose="02040503050406030204" pitchFamily="18" charset="0"/>
                            <a:ea typeface="Cambria Math" panose="02040503050406030204" pitchFamily="18" charset="0"/>
                          </a:rPr>
                          <m:t>𝜎</m:t>
                        </m:r>
                      </m:e>
                      <m:sub>
                        <m:r>
                          <a:rPr lang="tr-TR" sz="1400" i="1">
                            <a:latin typeface="Cambria Math" panose="02040503050406030204" pitchFamily="18" charset="0"/>
                            <a:ea typeface="Cambria Math" panose="02040503050406030204" pitchFamily="18" charset="0"/>
                          </a:rPr>
                          <m:t>h𝑎𝑠𝑎𝑟</m:t>
                        </m:r>
                        <m:r>
                          <a:rPr lang="tr-TR" sz="1400" i="1">
                            <a:latin typeface="Cambria Math" panose="02040503050406030204" pitchFamily="18" charset="0"/>
                          </a:rPr>
                          <m:t> </m:t>
                        </m:r>
                      </m:sub>
                    </m:sSub>
                    <m:r>
                      <a:rPr lang="tr-TR" sz="1400" b="0" i="1" smtClean="0">
                        <a:latin typeface="Cambria Math" panose="02040503050406030204" pitchFamily="18" charset="0"/>
                      </a:rPr>
                      <m:t>=</m:t>
                    </m:r>
                    <m:sSub>
                      <m:sSubPr>
                        <m:ctrlPr>
                          <a:rPr lang="el-GR" sz="1400" i="1">
                            <a:latin typeface="Cambria Math" panose="02040503050406030204" pitchFamily="18" charset="0"/>
                          </a:rPr>
                        </m:ctrlPr>
                      </m:sSubPr>
                      <m:e>
                        <m:r>
                          <a:rPr lang="el-GR" sz="1400" i="1">
                            <a:latin typeface="Cambria Math" panose="02040503050406030204" pitchFamily="18" charset="0"/>
                            <a:ea typeface="Cambria Math" panose="02040503050406030204" pitchFamily="18" charset="0"/>
                          </a:rPr>
                          <m:t>𝜎</m:t>
                        </m:r>
                      </m:e>
                      <m:sub>
                        <m:r>
                          <a:rPr lang="tr-TR" sz="1400" b="0" i="1" smtClean="0">
                            <a:latin typeface="Cambria Math" panose="02040503050406030204" pitchFamily="18" charset="0"/>
                            <a:ea typeface="Cambria Math" panose="02040503050406030204" pitchFamily="18" charset="0"/>
                          </a:rPr>
                          <m:t>𝑎𝑘𝑚𝑎</m:t>
                        </m:r>
                        <m:r>
                          <a:rPr lang="tr-TR" sz="1400" i="1">
                            <a:latin typeface="Cambria Math" panose="02040503050406030204" pitchFamily="18" charset="0"/>
                          </a:rPr>
                          <m:t> </m:t>
                        </m:r>
                      </m:sub>
                    </m:sSub>
                  </m:oMath>
                </a14:m>
                <a:r>
                  <a:rPr lang="tr-TR" sz="1400" dirty="0"/>
                  <a:t>=</a:t>
                </a:r>
                <a14:m>
                  <m:oMath xmlns:m="http://schemas.openxmlformats.org/officeDocument/2006/math">
                    <m:sSub>
                      <m:sSubPr>
                        <m:ctrlPr>
                          <a:rPr lang="el-GR" sz="1400" i="1">
                            <a:latin typeface="Cambria Math" panose="02040503050406030204" pitchFamily="18" charset="0"/>
                          </a:rPr>
                        </m:ctrlPr>
                      </m:sSubPr>
                      <m:e>
                        <m:r>
                          <a:rPr lang="tr-TR" sz="1400" b="0" i="1" smtClean="0">
                            <a:latin typeface="Cambria Math" panose="02040503050406030204" pitchFamily="18" charset="0"/>
                          </a:rPr>
                          <m:t> </m:t>
                        </m:r>
                        <m:r>
                          <a:rPr lang="el-GR" sz="1400" i="1">
                            <a:latin typeface="Cambria Math" panose="02040503050406030204" pitchFamily="18" charset="0"/>
                            <a:ea typeface="Cambria Math" panose="02040503050406030204" pitchFamily="18" charset="0"/>
                          </a:rPr>
                          <m:t>𝜎</m:t>
                        </m:r>
                      </m:e>
                      <m:sub>
                        <m:r>
                          <a:rPr lang="tr-TR" sz="1400" i="1">
                            <a:latin typeface="Cambria Math" panose="02040503050406030204" pitchFamily="18" charset="0"/>
                            <a:ea typeface="Cambria Math" panose="02040503050406030204" pitchFamily="18" charset="0"/>
                          </a:rPr>
                          <m:t>𝑎</m:t>
                        </m:r>
                      </m:sub>
                    </m:sSub>
                  </m:oMath>
                </a14:m>
                <a:r>
                  <a:rPr lang="tr-TR" sz="1400" dirty="0"/>
                  <a:t>=   </a:t>
                </a:r>
                <a14:m>
                  <m:oMath xmlns:m="http://schemas.openxmlformats.org/officeDocument/2006/math">
                    <m:f>
                      <m:fPr>
                        <m:ctrlPr>
                          <a:rPr lang="tr-TR" sz="1400" i="1" smtClean="0">
                            <a:latin typeface="Cambria Math" panose="02040503050406030204" pitchFamily="18" charset="0"/>
                          </a:rPr>
                        </m:ctrlPr>
                      </m:fPr>
                      <m:num>
                        <m:sSub>
                          <m:sSubPr>
                            <m:ctrlPr>
                              <a:rPr lang="tr-TR" sz="1400" i="1" smtClean="0">
                                <a:latin typeface="Cambria Math" panose="02040503050406030204" pitchFamily="18" charset="0"/>
                              </a:rPr>
                            </m:ctrlPr>
                          </m:sSubPr>
                          <m:e>
                            <m:r>
                              <a:rPr lang="tr-TR" sz="1400" i="1">
                                <a:latin typeface="Cambria Math" panose="02040503050406030204" pitchFamily="18" charset="0"/>
                              </a:rPr>
                              <m:t>𝐹</m:t>
                            </m:r>
                          </m:e>
                          <m:sub>
                            <m:r>
                              <a:rPr lang="tr-TR" sz="1400" b="0" i="1" smtClean="0">
                                <a:latin typeface="Cambria Math" panose="02040503050406030204" pitchFamily="18" charset="0"/>
                              </a:rPr>
                              <m:t>𝑎𝑘𝑚𝑎</m:t>
                            </m:r>
                          </m:sub>
                        </m:sSub>
                      </m:num>
                      <m:den>
                        <m:r>
                          <a:rPr lang="tr-TR" sz="1400" b="0" i="1" smtClean="0">
                            <a:latin typeface="Cambria Math" panose="02040503050406030204" pitchFamily="18" charset="0"/>
                          </a:rPr>
                          <m:t>𝑆</m:t>
                        </m:r>
                      </m:den>
                    </m:f>
                  </m:oMath>
                </a14:m>
                <a:endParaRPr lang="tr-TR" sz="1400" dirty="0"/>
              </a:p>
            </p:txBody>
          </p:sp>
        </mc:Choice>
        <mc:Fallback xmlns="">
          <p:sp>
            <p:nvSpPr>
              <p:cNvPr id="10" name="Metin kutusu 9"/>
              <p:cNvSpPr txBox="1">
                <a:spLocks noRot="1" noChangeAspect="1" noMove="1" noResize="1" noEditPoints="1" noAdjustHandles="1" noChangeArrowheads="1" noChangeShapeType="1" noTextEdit="1"/>
              </p:cNvSpPr>
              <p:nvPr/>
            </p:nvSpPr>
            <p:spPr>
              <a:xfrm>
                <a:off x="363577" y="4113308"/>
                <a:ext cx="8229824" cy="827984"/>
              </a:xfrm>
              <a:prstGeom prst="rect">
                <a:avLst/>
              </a:prstGeom>
              <a:blipFill>
                <a:blip r:embed="rId4"/>
                <a:stretch>
                  <a:fillRect l="-222" t="-1471" r="-222" b="-147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Metin kutusu 10"/>
              <p:cNvSpPr txBox="1"/>
              <p:nvPr/>
            </p:nvSpPr>
            <p:spPr>
              <a:xfrm>
                <a:off x="380207" y="4977404"/>
                <a:ext cx="8213194" cy="539828"/>
              </a:xfrm>
              <a:prstGeom prst="rect">
                <a:avLst/>
              </a:prstGeom>
              <a:noFill/>
            </p:spPr>
            <p:txBody>
              <a:bodyPr wrap="square" rtlCol="0">
                <a:spAutoFit/>
              </a:bodyPr>
              <a:lstStyle/>
              <a:p>
                <a:pPr algn="just"/>
                <a:r>
                  <a:rPr lang="tr-TR" sz="1400" b="1" dirty="0">
                    <a:solidFill>
                      <a:schemeClr val="accent3"/>
                    </a:solidFill>
                  </a:rPr>
                  <a:t>Gevrek malzemelerde ise </a:t>
                </a:r>
                <a:r>
                  <a:rPr lang="tr-TR" sz="1400" dirty="0"/>
                  <a:t>kalıcı şekil değiştirme ihmal edilecek kadar azdır. Hasar gerilmesi kopma veya kırılma anındaki gerilmedir. </a:t>
                </a:r>
                <a14:m>
                  <m:oMath xmlns:m="http://schemas.openxmlformats.org/officeDocument/2006/math">
                    <m:sSub>
                      <m:sSubPr>
                        <m:ctrlPr>
                          <a:rPr lang="el-GR" sz="1400" i="1">
                            <a:latin typeface="Cambria Math" panose="02040503050406030204" pitchFamily="18" charset="0"/>
                          </a:rPr>
                        </m:ctrlPr>
                      </m:sSubPr>
                      <m:e>
                        <m:r>
                          <a:rPr lang="el-GR" sz="1400" i="1">
                            <a:latin typeface="Cambria Math" panose="02040503050406030204" pitchFamily="18" charset="0"/>
                            <a:ea typeface="Cambria Math" panose="02040503050406030204" pitchFamily="18" charset="0"/>
                          </a:rPr>
                          <m:t>𝜎</m:t>
                        </m:r>
                      </m:e>
                      <m:sub>
                        <m:r>
                          <a:rPr lang="tr-TR" sz="1400" i="1">
                            <a:latin typeface="Cambria Math" panose="02040503050406030204" pitchFamily="18" charset="0"/>
                            <a:ea typeface="Cambria Math" panose="02040503050406030204" pitchFamily="18" charset="0"/>
                          </a:rPr>
                          <m:t>h𝑎𝑠𝑎𝑟</m:t>
                        </m:r>
                        <m:r>
                          <a:rPr lang="tr-TR" sz="1400" i="1">
                            <a:latin typeface="Cambria Math" panose="02040503050406030204" pitchFamily="18" charset="0"/>
                          </a:rPr>
                          <m:t> </m:t>
                        </m:r>
                      </m:sub>
                    </m:sSub>
                  </m:oMath>
                </a14:m>
                <a:r>
                  <a:rPr lang="tr-TR" sz="1400" dirty="0"/>
                  <a:t>=</a:t>
                </a:r>
                <a14:m>
                  <m:oMath xmlns:m="http://schemas.openxmlformats.org/officeDocument/2006/math">
                    <m:sSub>
                      <m:sSubPr>
                        <m:ctrlPr>
                          <a:rPr lang="el-GR" sz="1400" i="1">
                            <a:latin typeface="Cambria Math" panose="02040503050406030204" pitchFamily="18" charset="0"/>
                          </a:rPr>
                        </m:ctrlPr>
                      </m:sSubPr>
                      <m:e>
                        <m:r>
                          <a:rPr lang="tr-TR" sz="1400" b="0" i="1" smtClean="0">
                            <a:latin typeface="Cambria Math" panose="02040503050406030204" pitchFamily="18" charset="0"/>
                          </a:rPr>
                          <m:t> </m:t>
                        </m:r>
                        <m:r>
                          <a:rPr lang="el-GR" sz="1400" i="1">
                            <a:latin typeface="Cambria Math" panose="02040503050406030204" pitchFamily="18" charset="0"/>
                            <a:ea typeface="Cambria Math" panose="02040503050406030204" pitchFamily="18" charset="0"/>
                          </a:rPr>
                          <m:t>𝜎</m:t>
                        </m:r>
                      </m:e>
                      <m:sub>
                        <m:r>
                          <a:rPr lang="tr-TR" sz="1400" b="0" i="1" smtClean="0">
                            <a:latin typeface="Cambria Math" panose="02040503050406030204" pitchFamily="18" charset="0"/>
                            <a:ea typeface="Cambria Math" panose="02040503050406030204" pitchFamily="18" charset="0"/>
                          </a:rPr>
                          <m:t>𝑘𝚤𝑟𝚤𝑙𝑚𝑎</m:t>
                        </m:r>
                        <m:r>
                          <a:rPr lang="tr-TR" sz="1400" i="1">
                            <a:latin typeface="Cambria Math" panose="02040503050406030204" pitchFamily="18" charset="0"/>
                          </a:rPr>
                          <m:t> </m:t>
                        </m:r>
                      </m:sub>
                    </m:sSub>
                    <m:r>
                      <m:rPr>
                        <m:nor/>
                      </m:rPr>
                      <a:rPr lang="tr-TR" sz="1400" dirty="0"/>
                      <m:t>=</m:t>
                    </m:r>
                    <m:sSub>
                      <m:sSubPr>
                        <m:ctrlPr>
                          <a:rPr lang="el-GR" sz="1400" i="1">
                            <a:latin typeface="Cambria Math" panose="02040503050406030204" pitchFamily="18" charset="0"/>
                          </a:rPr>
                        </m:ctrlPr>
                      </m:sSubPr>
                      <m:e>
                        <m:r>
                          <a:rPr lang="el-GR" sz="1400" i="1">
                            <a:latin typeface="Cambria Math" panose="02040503050406030204" pitchFamily="18" charset="0"/>
                            <a:ea typeface="Cambria Math" panose="02040503050406030204" pitchFamily="18" charset="0"/>
                          </a:rPr>
                          <m:t>𝜎</m:t>
                        </m:r>
                      </m:e>
                      <m:sub>
                        <m:r>
                          <a:rPr lang="tr-TR" sz="1400" i="1">
                            <a:latin typeface="Cambria Math" panose="02040503050406030204" pitchFamily="18" charset="0"/>
                            <a:ea typeface="Cambria Math" panose="02040503050406030204" pitchFamily="18" charset="0"/>
                          </a:rPr>
                          <m:t>𝑘</m:t>
                        </m:r>
                      </m:sub>
                    </m:sSub>
                  </m:oMath>
                </a14:m>
                <a:endParaRPr lang="tr-TR" sz="1400" dirty="0"/>
              </a:p>
            </p:txBody>
          </p:sp>
        </mc:Choice>
        <mc:Fallback xmlns="">
          <p:sp>
            <p:nvSpPr>
              <p:cNvPr id="11" name="Metin kutusu 10"/>
              <p:cNvSpPr txBox="1">
                <a:spLocks noRot="1" noChangeAspect="1" noMove="1" noResize="1" noEditPoints="1" noAdjustHandles="1" noChangeArrowheads="1" noChangeShapeType="1" noTextEdit="1"/>
              </p:cNvSpPr>
              <p:nvPr/>
            </p:nvSpPr>
            <p:spPr>
              <a:xfrm>
                <a:off x="380207" y="4977404"/>
                <a:ext cx="8213194" cy="539828"/>
              </a:xfrm>
              <a:prstGeom prst="rect">
                <a:avLst/>
              </a:prstGeom>
              <a:blipFill>
                <a:blip r:embed="rId5"/>
                <a:stretch>
                  <a:fillRect l="-223" t="-2273" r="-148" b="-7955"/>
                </a:stretch>
              </a:blipFill>
            </p:spPr>
            <p:txBody>
              <a:bodyPr/>
              <a:lstStyle/>
              <a:p>
                <a:r>
                  <a:rPr lang="tr-TR">
                    <a:noFill/>
                  </a:rPr>
                  <a:t> </a:t>
                </a:r>
              </a:p>
            </p:txBody>
          </p:sp>
        </mc:Fallback>
      </mc:AlternateContent>
      <p:grpSp>
        <p:nvGrpSpPr>
          <p:cNvPr id="22" name="Grup 21">
            <a:extLst>
              <a:ext uri="{FF2B5EF4-FFF2-40B4-BE49-F238E27FC236}">
                <a16:creationId xmlns:a16="http://schemas.microsoft.com/office/drawing/2014/main" id="{C81E71D7-0A79-6F7D-B5E6-236FFA81D58D}"/>
              </a:ext>
            </a:extLst>
          </p:cNvPr>
          <p:cNvGrpSpPr/>
          <p:nvPr/>
        </p:nvGrpSpPr>
        <p:grpSpPr>
          <a:xfrm>
            <a:off x="2554472" y="953990"/>
            <a:ext cx="1655462" cy="2370584"/>
            <a:chOff x="2557332" y="1046886"/>
            <a:chExt cx="1655462" cy="2370584"/>
          </a:xfrm>
        </p:grpSpPr>
        <p:pic>
          <p:nvPicPr>
            <p:cNvPr id="7" name="Resim 6"/>
            <p:cNvPicPr>
              <a:picLocks noChangeAspect="1"/>
            </p:cNvPicPr>
            <p:nvPr/>
          </p:nvPicPr>
          <p:blipFill>
            <a:blip r:embed="rId6"/>
            <a:stretch>
              <a:fillRect/>
            </a:stretch>
          </p:blipFill>
          <p:spPr>
            <a:xfrm>
              <a:off x="2557332" y="1118742"/>
              <a:ext cx="579137" cy="2298728"/>
            </a:xfrm>
            <a:prstGeom prst="rect">
              <a:avLst/>
            </a:prstGeom>
          </p:spPr>
        </p:pic>
        <p:pic>
          <p:nvPicPr>
            <p:cNvPr id="13" name="Resim 12"/>
            <p:cNvPicPr>
              <a:picLocks noChangeAspect="1"/>
            </p:cNvPicPr>
            <p:nvPr/>
          </p:nvPicPr>
          <p:blipFill>
            <a:blip r:embed="rId7"/>
            <a:stretch>
              <a:fillRect/>
            </a:stretch>
          </p:blipFill>
          <p:spPr>
            <a:xfrm>
              <a:off x="3136469" y="1046886"/>
              <a:ext cx="1076325" cy="1562100"/>
            </a:xfrm>
            <a:prstGeom prst="rect">
              <a:avLst/>
            </a:prstGeom>
          </p:spPr>
        </p:pic>
      </p:grpSp>
      <p:sp>
        <p:nvSpPr>
          <p:cNvPr id="14" name="Metin kutusu 13"/>
          <p:cNvSpPr txBox="1"/>
          <p:nvPr/>
        </p:nvSpPr>
        <p:spPr>
          <a:xfrm>
            <a:off x="358677" y="5570076"/>
            <a:ext cx="7891296" cy="523220"/>
          </a:xfrm>
          <a:prstGeom prst="rect">
            <a:avLst/>
          </a:prstGeom>
          <a:noFill/>
        </p:spPr>
        <p:txBody>
          <a:bodyPr wrap="square" rtlCol="0">
            <a:spAutoFit/>
          </a:bodyPr>
          <a:lstStyle/>
          <a:p>
            <a:r>
              <a:rPr lang="tr-TR" sz="1400" b="1" i="1" dirty="0"/>
              <a:t>Not: </a:t>
            </a:r>
            <a:r>
              <a:rPr lang="tr-TR" sz="1400" i="1" dirty="0"/>
              <a:t>Sünek malzemelerin çeki ve basıdaki akma mukavemetleri (gerilmeleri) aynı kabul edilir.</a:t>
            </a:r>
          </a:p>
          <a:p>
            <a:r>
              <a:rPr lang="tr-TR" sz="1400" i="1" dirty="0"/>
              <a:t>Gevrek malzemelerde ise bası mukavemeti çeki mukavemetinden daha fazladır. (3-4 katı olabilir.) </a:t>
            </a:r>
          </a:p>
        </p:txBody>
      </p:sp>
      <p:pic>
        <p:nvPicPr>
          <p:cNvPr id="21" name="Resim 20">
            <a:extLst>
              <a:ext uri="{FF2B5EF4-FFF2-40B4-BE49-F238E27FC236}">
                <a16:creationId xmlns:a16="http://schemas.microsoft.com/office/drawing/2014/main" id="{5048FED4-4548-E33F-B0CF-97F22698BCD6}"/>
              </a:ext>
            </a:extLst>
          </p:cNvPr>
          <p:cNvPicPr>
            <a:picLocks noChangeAspect="1"/>
          </p:cNvPicPr>
          <p:nvPr/>
        </p:nvPicPr>
        <p:blipFill>
          <a:blip r:embed="rId8"/>
          <a:stretch>
            <a:fillRect/>
          </a:stretch>
        </p:blipFill>
        <p:spPr>
          <a:xfrm>
            <a:off x="4405456" y="714934"/>
            <a:ext cx="4571999" cy="3227916"/>
          </a:xfrm>
          <a:prstGeom prst="rect">
            <a:avLst/>
          </a:prstGeom>
        </p:spPr>
      </p:pic>
      <p:cxnSp>
        <p:nvCxnSpPr>
          <p:cNvPr id="9" name="Düz Ok Bağlayıcısı 8"/>
          <p:cNvCxnSpPr>
            <a:cxnSpLocks/>
          </p:cNvCxnSpPr>
          <p:nvPr/>
        </p:nvCxnSpPr>
        <p:spPr>
          <a:xfrm>
            <a:off x="1456203" y="2113328"/>
            <a:ext cx="1171581" cy="618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580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 34">
            <a:extLst>
              <a:ext uri="{FF2B5EF4-FFF2-40B4-BE49-F238E27FC236}">
                <a16:creationId xmlns:a16="http://schemas.microsoft.com/office/drawing/2014/main" id="{9745938C-3BCE-446D-0D83-24C54E4DD1C6}"/>
              </a:ext>
            </a:extLst>
          </p:cNvPr>
          <p:cNvGrpSpPr>
            <a:grpSpLocks noChangeAspect="1"/>
          </p:cNvGrpSpPr>
          <p:nvPr/>
        </p:nvGrpSpPr>
        <p:grpSpPr>
          <a:xfrm>
            <a:off x="910495" y="4221088"/>
            <a:ext cx="7323009" cy="1995837"/>
            <a:chOff x="854166" y="3161355"/>
            <a:chExt cx="7323009" cy="1995837"/>
          </a:xfrm>
        </p:grpSpPr>
        <p:sp>
          <p:nvSpPr>
            <p:cNvPr id="20" name="Dikdörtgen 19">
              <a:extLst>
                <a:ext uri="{FF2B5EF4-FFF2-40B4-BE49-F238E27FC236}">
                  <a16:creationId xmlns:a16="http://schemas.microsoft.com/office/drawing/2014/main" id="{619652C7-6A02-2FF5-57E3-3AD149620394}"/>
                </a:ext>
              </a:extLst>
            </p:cNvPr>
            <p:cNvSpPr/>
            <p:nvPr/>
          </p:nvSpPr>
          <p:spPr>
            <a:xfrm>
              <a:off x="3112025" y="4636385"/>
              <a:ext cx="2255315" cy="409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sp>
          <p:nvSpPr>
            <p:cNvPr id="11" name="Dikdörtgen 10">
              <a:extLst>
                <a:ext uri="{FF2B5EF4-FFF2-40B4-BE49-F238E27FC236}">
                  <a16:creationId xmlns:a16="http://schemas.microsoft.com/office/drawing/2014/main" id="{DAFDA498-125D-E92F-8458-900AEF6BE473}"/>
                </a:ext>
              </a:extLst>
            </p:cNvPr>
            <p:cNvSpPr/>
            <p:nvPr/>
          </p:nvSpPr>
          <p:spPr>
            <a:xfrm>
              <a:off x="854166" y="3161355"/>
              <a:ext cx="7323009" cy="19958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pic>
          <p:nvPicPr>
            <p:cNvPr id="3" name="Resim 2">
              <a:extLst>
                <a:ext uri="{FF2B5EF4-FFF2-40B4-BE49-F238E27FC236}">
                  <a16:creationId xmlns:a16="http://schemas.microsoft.com/office/drawing/2014/main" id="{8DB6ED59-9E98-C26E-1CAD-FF5CD102751D}"/>
                </a:ext>
              </a:extLst>
            </p:cNvPr>
            <p:cNvPicPr>
              <a:picLocks noChangeAspect="1"/>
            </p:cNvPicPr>
            <p:nvPr/>
          </p:nvPicPr>
          <p:blipFill rotWithShape="1">
            <a:blip r:embed="rId3"/>
            <a:srcRect l="1750" t="18031" r="13497" b="69260"/>
            <a:stretch/>
          </p:blipFill>
          <p:spPr>
            <a:xfrm>
              <a:off x="1034607" y="3317447"/>
              <a:ext cx="1491035" cy="158042"/>
            </a:xfrm>
            <a:prstGeom prst="rect">
              <a:avLst/>
            </a:prstGeom>
            <a:solidFill>
              <a:srgbClr val="A7B9FF"/>
            </a:solidFill>
            <a:ln w="76200">
              <a:noFill/>
            </a:ln>
          </p:spPr>
        </p:pic>
        <p:pic>
          <p:nvPicPr>
            <p:cNvPr id="5" name="Resim 4">
              <a:extLst>
                <a:ext uri="{FF2B5EF4-FFF2-40B4-BE49-F238E27FC236}">
                  <a16:creationId xmlns:a16="http://schemas.microsoft.com/office/drawing/2014/main" id="{C04F8C2B-6D80-F479-5ED7-9CB0EB5C0FCC}"/>
                </a:ext>
              </a:extLst>
            </p:cNvPr>
            <p:cNvPicPr>
              <a:picLocks noChangeAspect="1"/>
            </p:cNvPicPr>
            <p:nvPr/>
          </p:nvPicPr>
          <p:blipFill rotWithShape="1">
            <a:blip r:embed="rId4"/>
            <a:srcRect l="1905" t="1778" r="11937" b="4889"/>
            <a:stretch/>
          </p:blipFill>
          <p:spPr>
            <a:xfrm>
              <a:off x="986974" y="3461509"/>
              <a:ext cx="1492902" cy="1500046"/>
            </a:xfrm>
            <a:prstGeom prst="rect">
              <a:avLst/>
            </a:prstGeom>
            <a:solidFill>
              <a:srgbClr val="A7B9FF"/>
            </a:solidFill>
          </p:spPr>
        </p:pic>
        <p:pic>
          <p:nvPicPr>
            <p:cNvPr id="6" name="Resim 5">
              <a:extLst>
                <a:ext uri="{FF2B5EF4-FFF2-40B4-BE49-F238E27FC236}">
                  <a16:creationId xmlns:a16="http://schemas.microsoft.com/office/drawing/2014/main" id="{BB6F4160-B480-F503-D1B9-FD1BE5B3EBE7}"/>
                </a:ext>
              </a:extLst>
            </p:cNvPr>
            <p:cNvPicPr>
              <a:picLocks noChangeAspect="1"/>
            </p:cNvPicPr>
            <p:nvPr/>
          </p:nvPicPr>
          <p:blipFill>
            <a:blip r:embed="rId5"/>
            <a:stretch>
              <a:fillRect/>
            </a:stretch>
          </p:blipFill>
          <p:spPr>
            <a:xfrm>
              <a:off x="5735172" y="4572719"/>
              <a:ext cx="2236751" cy="455484"/>
            </a:xfrm>
            <a:prstGeom prst="rect">
              <a:avLst/>
            </a:prstGeom>
          </p:spPr>
        </p:pic>
        <p:pic>
          <p:nvPicPr>
            <p:cNvPr id="7" name="Resim 6">
              <a:extLst>
                <a:ext uri="{FF2B5EF4-FFF2-40B4-BE49-F238E27FC236}">
                  <a16:creationId xmlns:a16="http://schemas.microsoft.com/office/drawing/2014/main" id="{46841C80-2844-467B-0080-FDD6D230E278}"/>
                </a:ext>
              </a:extLst>
            </p:cNvPr>
            <p:cNvPicPr>
              <a:picLocks noChangeAspect="1"/>
            </p:cNvPicPr>
            <p:nvPr/>
          </p:nvPicPr>
          <p:blipFill rotWithShape="1">
            <a:blip r:embed="rId6"/>
            <a:srcRect t="8082"/>
            <a:stretch/>
          </p:blipFill>
          <p:spPr>
            <a:xfrm>
              <a:off x="5718599" y="4169467"/>
              <a:ext cx="2236751" cy="446042"/>
            </a:xfrm>
            <a:prstGeom prst="rect">
              <a:avLst/>
            </a:prstGeom>
          </p:spPr>
        </p:pic>
        <p:pic>
          <p:nvPicPr>
            <p:cNvPr id="8" name="Resim 7">
              <a:extLst>
                <a:ext uri="{FF2B5EF4-FFF2-40B4-BE49-F238E27FC236}">
                  <a16:creationId xmlns:a16="http://schemas.microsoft.com/office/drawing/2014/main" id="{12D98A68-7F52-CF55-A7DC-3BBE0E18BF4C}"/>
                </a:ext>
              </a:extLst>
            </p:cNvPr>
            <p:cNvPicPr>
              <a:picLocks noChangeAspect="1"/>
            </p:cNvPicPr>
            <p:nvPr/>
          </p:nvPicPr>
          <p:blipFill rotWithShape="1">
            <a:blip r:embed="rId7"/>
            <a:srcRect l="22897" t="25514" r="56415" b="54124"/>
            <a:stretch/>
          </p:blipFill>
          <p:spPr>
            <a:xfrm>
              <a:off x="3695456" y="3264210"/>
              <a:ext cx="850635" cy="371785"/>
            </a:xfrm>
            <a:prstGeom prst="rect">
              <a:avLst/>
            </a:prstGeom>
            <a:ln w="76200">
              <a:noFill/>
            </a:ln>
          </p:spPr>
        </p:pic>
        <p:grpSp>
          <p:nvGrpSpPr>
            <p:cNvPr id="16" name="Grup 15">
              <a:extLst>
                <a:ext uri="{FF2B5EF4-FFF2-40B4-BE49-F238E27FC236}">
                  <a16:creationId xmlns:a16="http://schemas.microsoft.com/office/drawing/2014/main" id="{7B1C318A-9E87-DC5C-C6E9-7CCE9BC6090F}"/>
                </a:ext>
              </a:extLst>
            </p:cNvPr>
            <p:cNvGrpSpPr/>
            <p:nvPr/>
          </p:nvGrpSpPr>
          <p:grpSpPr>
            <a:xfrm>
              <a:off x="3004809" y="3795535"/>
              <a:ext cx="4074930" cy="799269"/>
              <a:chOff x="6728523" y="4664920"/>
              <a:chExt cx="5433241" cy="1065693"/>
            </a:xfrm>
          </p:grpSpPr>
          <p:sp>
            <p:nvSpPr>
              <p:cNvPr id="15" name="Dikdörtgen 14">
                <a:extLst>
                  <a:ext uri="{FF2B5EF4-FFF2-40B4-BE49-F238E27FC236}">
                    <a16:creationId xmlns:a16="http://schemas.microsoft.com/office/drawing/2014/main" id="{01428711-D80F-70D8-CE9F-9610C1093362}"/>
                  </a:ext>
                </a:extLst>
              </p:cNvPr>
              <p:cNvSpPr/>
              <p:nvPr/>
            </p:nvSpPr>
            <p:spPr>
              <a:xfrm>
                <a:off x="6891921" y="4664920"/>
                <a:ext cx="5269843" cy="59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mc:AlternateContent xmlns:mc="http://schemas.openxmlformats.org/markup-compatibility/2006" xmlns:a14="http://schemas.microsoft.com/office/drawing/2010/main">
            <mc:Choice Requires="a14">
              <p:sp>
                <p:nvSpPr>
                  <p:cNvPr id="9" name="Metin kutusu 8">
                    <a:extLst>
                      <a:ext uri="{FF2B5EF4-FFF2-40B4-BE49-F238E27FC236}">
                        <a16:creationId xmlns:a16="http://schemas.microsoft.com/office/drawing/2014/main" id="{5D493FBA-04AB-EBEF-8BAB-C19705DD76BC}"/>
                      </a:ext>
                    </a:extLst>
                  </p:cNvPr>
                  <p:cNvSpPr txBox="1"/>
                  <p:nvPr/>
                </p:nvSpPr>
                <p:spPr>
                  <a:xfrm>
                    <a:off x="6728523" y="5192943"/>
                    <a:ext cx="2658624" cy="537670"/>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tr-TR" sz="1050">
                              <a:latin typeface="Cambria Math" panose="02040503050406030204" pitchFamily="18" charset="0"/>
                              <a:ea typeface="Cambria Math" panose="02040503050406030204" pitchFamily="18" charset="0"/>
                            </a:rPr>
                            <m:t>Poisson</m:t>
                          </m:r>
                          <m:r>
                            <a:rPr lang="tr-TR" sz="1050">
                              <a:latin typeface="Cambria Math" panose="02040503050406030204" pitchFamily="18" charset="0"/>
                              <a:ea typeface="Cambria Math" panose="02040503050406030204" pitchFamily="18" charset="0"/>
                            </a:rPr>
                            <m:t> </m:t>
                          </m:r>
                          <m:r>
                            <m:rPr>
                              <m:sty m:val="p"/>
                            </m:rPr>
                            <a:rPr lang="tr-TR" sz="1050">
                              <a:latin typeface="Cambria Math" panose="02040503050406030204" pitchFamily="18" charset="0"/>
                              <a:ea typeface="Cambria Math" panose="02040503050406030204" pitchFamily="18" charset="0"/>
                            </a:rPr>
                            <m:t>Oran</m:t>
                          </m:r>
                          <m:r>
                            <a:rPr lang="tr-TR" sz="1050">
                              <a:latin typeface="Cambria Math" panose="02040503050406030204" pitchFamily="18" charset="0"/>
                              <a:ea typeface="Cambria Math" panose="02040503050406030204" pitchFamily="18" charset="0"/>
                            </a:rPr>
                            <m:t>ı= </m:t>
                          </m:r>
                          <m:r>
                            <m:rPr>
                              <m:sty m:val="p"/>
                            </m:rPr>
                            <a:rPr lang="tr-TR" sz="1050">
                              <a:latin typeface="Cambria Math" panose="02040503050406030204" pitchFamily="18" charset="0"/>
                              <a:ea typeface="Cambria Math" panose="02040503050406030204" pitchFamily="18" charset="0"/>
                            </a:rPr>
                            <m:t>μ</m:t>
                          </m:r>
                          <m:r>
                            <a:rPr lang="tr-TR" sz="1050">
                              <a:latin typeface="Cambria Math" panose="02040503050406030204" pitchFamily="18" charset="0"/>
                            </a:rPr>
                            <m:t>=−</m:t>
                          </m:r>
                          <m:f>
                            <m:fPr>
                              <m:ctrlPr>
                                <a:rPr lang="tr-TR" sz="1050" i="1">
                                  <a:latin typeface="Cambria Math" panose="02040503050406030204" pitchFamily="18" charset="0"/>
                                </a:rPr>
                              </m:ctrlPr>
                            </m:fPr>
                            <m:num>
                              <m:sSub>
                                <m:sSubPr>
                                  <m:ctrlPr>
                                    <a:rPr lang="tr-TR" sz="1050" i="1">
                                      <a:latin typeface="Cambria Math" panose="02040503050406030204" pitchFamily="18" charset="0"/>
                                      <a:ea typeface="Cambria Math" panose="02040503050406030204" pitchFamily="18" charset="0"/>
                                    </a:rPr>
                                  </m:ctrlPr>
                                </m:sSubPr>
                                <m:e>
                                  <m:r>
                                    <m:rPr>
                                      <m:sty m:val="p"/>
                                    </m:rPr>
                                    <a:rPr lang="tr-TR" sz="1050">
                                      <a:latin typeface="Cambria Math" panose="02040503050406030204" pitchFamily="18" charset="0"/>
                                      <a:ea typeface="Cambria Math" panose="02040503050406030204" pitchFamily="18" charset="0"/>
                                    </a:rPr>
                                    <m:t>ε</m:t>
                                  </m:r>
                                </m:e>
                                <m:sub>
                                  <m:r>
                                    <m:rPr>
                                      <m:sty m:val="p"/>
                                    </m:rPr>
                                    <a:rPr lang="tr-TR" sz="1050">
                                      <a:latin typeface="Cambria Math" panose="02040503050406030204" pitchFamily="18" charset="0"/>
                                      <a:ea typeface="Cambria Math" panose="02040503050406030204" pitchFamily="18" charset="0"/>
                                    </a:rPr>
                                    <m:t>yanal</m:t>
                                  </m:r>
                                </m:sub>
                              </m:sSub>
                            </m:num>
                            <m:den>
                              <m:sSub>
                                <m:sSubPr>
                                  <m:ctrlPr>
                                    <a:rPr lang="tr-TR" sz="1050" i="1">
                                      <a:latin typeface="Cambria Math" panose="02040503050406030204" pitchFamily="18" charset="0"/>
                                      <a:ea typeface="Cambria Math" panose="02040503050406030204" pitchFamily="18" charset="0"/>
                                    </a:rPr>
                                  </m:ctrlPr>
                                </m:sSubPr>
                                <m:e>
                                  <m:r>
                                    <m:rPr>
                                      <m:sty m:val="p"/>
                                    </m:rPr>
                                    <a:rPr lang="tr-TR" sz="1050">
                                      <a:latin typeface="Cambria Math" panose="02040503050406030204" pitchFamily="18" charset="0"/>
                                      <a:ea typeface="Cambria Math" panose="02040503050406030204" pitchFamily="18" charset="0"/>
                                    </a:rPr>
                                    <m:t>ε</m:t>
                                  </m:r>
                                </m:e>
                                <m:sub>
                                  <m:r>
                                    <m:rPr>
                                      <m:sty m:val="p"/>
                                    </m:rPr>
                                    <a:rPr lang="tr-TR" sz="1050">
                                      <a:latin typeface="Cambria Math" panose="02040503050406030204" pitchFamily="18" charset="0"/>
                                      <a:ea typeface="Cambria Math" panose="02040503050406030204" pitchFamily="18" charset="0"/>
                                    </a:rPr>
                                    <m:t>eksenel</m:t>
                                  </m:r>
                                </m:sub>
                              </m:sSub>
                            </m:den>
                          </m:f>
                        </m:oMath>
                      </m:oMathPara>
                    </a14:m>
                    <a:endParaRPr lang="tr-TR" sz="1050" dirty="0"/>
                  </a:p>
                </p:txBody>
              </p:sp>
            </mc:Choice>
            <mc:Fallback xmlns="">
              <p:sp>
                <p:nvSpPr>
                  <p:cNvPr id="9" name="Metin kutusu 8">
                    <a:extLst>
                      <a:ext uri="{FF2B5EF4-FFF2-40B4-BE49-F238E27FC236}">
                        <a16:creationId xmlns:a16="http://schemas.microsoft.com/office/drawing/2014/main" id="{5D493FBA-04AB-EBEF-8BAB-C19705DD76BC}"/>
                      </a:ext>
                    </a:extLst>
                  </p:cNvPr>
                  <p:cNvSpPr txBox="1">
                    <a:spLocks noRot="1" noChangeAspect="1" noMove="1" noResize="1" noEditPoints="1" noAdjustHandles="1" noChangeArrowheads="1" noChangeShapeType="1" noTextEdit="1"/>
                  </p:cNvSpPr>
                  <p:nvPr/>
                </p:nvSpPr>
                <p:spPr>
                  <a:xfrm>
                    <a:off x="6728523" y="5192943"/>
                    <a:ext cx="2658624" cy="537670"/>
                  </a:xfrm>
                  <a:prstGeom prst="rect">
                    <a:avLst/>
                  </a:prstGeom>
                  <a:blipFill>
                    <a:blip r:embed="rId8"/>
                    <a:stretch>
                      <a:fillRect/>
                    </a:stretch>
                  </a:blipFill>
                  <a:ln>
                    <a:noFill/>
                  </a:ln>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Metin kutusu 9">
                    <a:extLst>
                      <a:ext uri="{FF2B5EF4-FFF2-40B4-BE49-F238E27FC236}">
                        <a16:creationId xmlns:a16="http://schemas.microsoft.com/office/drawing/2014/main" id="{773EED97-3629-B327-9FF3-4CDE6D5CF2D2}"/>
                      </a:ext>
                    </a:extLst>
                  </p:cNvPr>
                  <p:cNvSpPr txBox="1"/>
                  <p:nvPr/>
                </p:nvSpPr>
                <p:spPr>
                  <a:xfrm>
                    <a:off x="6871476" y="4694356"/>
                    <a:ext cx="2440339" cy="367451"/>
                  </a:xfrm>
                  <a:prstGeom prst="rect">
                    <a:avLst/>
                  </a:prstGeom>
                  <a:noFill/>
                  <a:ln w="76200">
                    <a:no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m:rPr>
                              <m:sty m:val="p"/>
                            </m:rPr>
                            <a:rPr lang="tr-TR" sz="1050">
                              <a:latin typeface="Cambria Math" panose="02040503050406030204" pitchFamily="18" charset="0"/>
                            </a:rPr>
                            <m:t>Elastisite</m:t>
                          </m:r>
                          <m:r>
                            <a:rPr lang="tr-TR" sz="1050">
                              <a:latin typeface="Cambria Math" panose="02040503050406030204" pitchFamily="18" charset="0"/>
                            </a:rPr>
                            <m:t> </m:t>
                          </m:r>
                          <m:r>
                            <m:rPr>
                              <m:sty m:val="p"/>
                            </m:rPr>
                            <a:rPr lang="tr-TR" sz="1050">
                              <a:latin typeface="Cambria Math" panose="02040503050406030204" pitchFamily="18" charset="0"/>
                            </a:rPr>
                            <m:t>Mod</m:t>
                          </m:r>
                          <m:r>
                            <a:rPr lang="tr-TR" sz="1050">
                              <a:latin typeface="Cambria Math" panose="02040503050406030204" pitchFamily="18" charset="0"/>
                            </a:rPr>
                            <m:t>ü</m:t>
                          </m:r>
                          <m:r>
                            <m:rPr>
                              <m:sty m:val="p"/>
                            </m:rPr>
                            <a:rPr lang="tr-TR" sz="1050">
                              <a:latin typeface="Cambria Math" panose="02040503050406030204" pitchFamily="18" charset="0"/>
                            </a:rPr>
                            <m:t>l</m:t>
                          </m:r>
                          <m:r>
                            <a:rPr lang="tr-TR" sz="1050">
                              <a:latin typeface="Cambria Math" panose="02040503050406030204" pitchFamily="18" charset="0"/>
                            </a:rPr>
                            <m:t>ü</m:t>
                          </m:r>
                          <m:r>
                            <a:rPr lang="tr-TR" sz="1050" i="1">
                              <a:latin typeface="Cambria Math" panose="02040503050406030204" pitchFamily="18" charset="0"/>
                            </a:rPr>
                            <m:t>=</m:t>
                          </m:r>
                          <m:r>
                            <a:rPr lang="tr-TR" sz="1050" i="1">
                              <a:latin typeface="Cambria Math" panose="02040503050406030204" pitchFamily="18" charset="0"/>
                            </a:rPr>
                            <m:t>𝐸</m:t>
                          </m:r>
                          <m:r>
                            <a:rPr lang="tr-TR" sz="1050" i="1">
                              <a:latin typeface="Cambria Math" panose="02040503050406030204" pitchFamily="18" charset="0"/>
                            </a:rPr>
                            <m:t>=</m:t>
                          </m:r>
                          <m:f>
                            <m:fPr>
                              <m:ctrlPr>
                                <a:rPr lang="tr-TR" sz="1050" i="1">
                                  <a:latin typeface="Cambria Math" panose="02040503050406030204" pitchFamily="18" charset="0"/>
                                </a:rPr>
                              </m:ctrlPr>
                            </m:fPr>
                            <m:num>
                              <m:r>
                                <a:rPr lang="tr-TR" sz="1050" i="1">
                                  <a:latin typeface="Cambria Math" panose="02040503050406030204" pitchFamily="18" charset="0"/>
                                  <a:ea typeface="Cambria Math" panose="02040503050406030204" pitchFamily="18" charset="0"/>
                                </a:rPr>
                                <m:t>𝜎</m:t>
                              </m:r>
                            </m:num>
                            <m:den>
                              <m:r>
                                <a:rPr lang="tr-TR" sz="1050" i="1">
                                  <a:latin typeface="Cambria Math" panose="02040503050406030204" pitchFamily="18" charset="0"/>
                                  <a:ea typeface="Cambria Math" panose="02040503050406030204" pitchFamily="18" charset="0"/>
                                </a:rPr>
                                <m:t>𝜀</m:t>
                              </m:r>
                            </m:den>
                          </m:f>
                        </m:oMath>
                      </m:oMathPara>
                    </a14:m>
                    <a:endParaRPr lang="tr-TR" sz="1050" dirty="0"/>
                  </a:p>
                </p:txBody>
              </p:sp>
            </mc:Choice>
            <mc:Fallback xmlns="">
              <p:sp>
                <p:nvSpPr>
                  <p:cNvPr id="10" name="Metin kutusu 9">
                    <a:extLst>
                      <a:ext uri="{FF2B5EF4-FFF2-40B4-BE49-F238E27FC236}">
                        <a16:creationId xmlns:a16="http://schemas.microsoft.com/office/drawing/2014/main" id="{773EED97-3629-B327-9FF3-4CDE6D5CF2D2}"/>
                      </a:ext>
                    </a:extLst>
                  </p:cNvPr>
                  <p:cNvSpPr txBox="1">
                    <a:spLocks noRot="1" noChangeAspect="1" noMove="1" noResize="1" noEditPoints="1" noAdjustHandles="1" noChangeArrowheads="1" noChangeShapeType="1" noTextEdit="1"/>
                  </p:cNvSpPr>
                  <p:nvPr/>
                </p:nvSpPr>
                <p:spPr>
                  <a:xfrm>
                    <a:off x="6871476" y="4694356"/>
                    <a:ext cx="2440339" cy="367451"/>
                  </a:xfrm>
                  <a:prstGeom prst="rect">
                    <a:avLst/>
                  </a:prstGeom>
                  <a:blipFill>
                    <a:blip r:embed="rId9"/>
                    <a:stretch>
                      <a:fillRect l="-3000" b="-13333"/>
                    </a:stretch>
                  </a:blipFill>
                  <a:ln w="76200">
                    <a:noFill/>
                  </a:ln>
                </p:spPr>
                <p:txBody>
                  <a:bodyPr/>
                  <a:lstStyle/>
                  <a:p>
                    <a:r>
                      <a:rPr lang="tr-TR">
                        <a:noFill/>
                      </a:rPr>
                      <a:t> </a:t>
                    </a:r>
                  </a:p>
                </p:txBody>
              </p:sp>
            </mc:Fallback>
          </mc:AlternateContent>
        </p:grpSp>
        <mc:AlternateContent xmlns:mc="http://schemas.openxmlformats.org/markup-compatibility/2006" xmlns:a14="http://schemas.microsoft.com/office/drawing/2010/main">
          <mc:Choice Requires="a14">
            <p:sp>
              <p:nvSpPr>
                <p:cNvPr id="14" name="Metin kutusu 13">
                  <a:extLst>
                    <a:ext uri="{FF2B5EF4-FFF2-40B4-BE49-F238E27FC236}">
                      <a16:creationId xmlns:a16="http://schemas.microsoft.com/office/drawing/2014/main" id="{79124562-C319-B699-607C-963A7E8C61A0}"/>
                    </a:ext>
                  </a:extLst>
                </p:cNvPr>
                <p:cNvSpPr txBox="1"/>
                <p:nvPr/>
              </p:nvSpPr>
              <p:spPr>
                <a:xfrm>
                  <a:off x="3040776" y="3233363"/>
                  <a:ext cx="558178" cy="3949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tr-TR" sz="1050" i="1">
                            <a:latin typeface="Cambria Math" panose="02040503050406030204" pitchFamily="18" charset="0"/>
                            <a:ea typeface="Cambria Math" panose="02040503050406030204" pitchFamily="18" charset="0"/>
                          </a:rPr>
                          <m:t>𝜎</m:t>
                        </m:r>
                        <m:r>
                          <a:rPr lang="tr-TR" sz="1050" i="1">
                            <a:latin typeface="Cambria Math" panose="02040503050406030204" pitchFamily="18" charset="0"/>
                          </a:rPr>
                          <m:t>=</m:t>
                        </m:r>
                        <m:f>
                          <m:fPr>
                            <m:ctrlPr>
                              <a:rPr lang="tr-TR" sz="1050" i="1">
                                <a:latin typeface="Cambria Math" panose="02040503050406030204" pitchFamily="18" charset="0"/>
                              </a:rPr>
                            </m:ctrlPr>
                          </m:fPr>
                          <m:num>
                            <m:r>
                              <a:rPr lang="tr-TR" sz="1050" i="1">
                                <a:latin typeface="Cambria Math" panose="02040503050406030204" pitchFamily="18" charset="0"/>
                              </a:rPr>
                              <m:t>𝐹</m:t>
                            </m:r>
                          </m:num>
                          <m:den>
                            <m:r>
                              <a:rPr lang="tr-TR" sz="1050" i="1">
                                <a:latin typeface="Cambria Math" panose="02040503050406030204" pitchFamily="18" charset="0"/>
                                <a:ea typeface="Cambria Math" panose="02040503050406030204" pitchFamily="18" charset="0"/>
                              </a:rPr>
                              <m:t>𝑆</m:t>
                            </m:r>
                            <m:r>
                              <a:rPr lang="tr-TR" sz="1050" i="1" baseline="-25000">
                                <a:latin typeface="Cambria Math" panose="02040503050406030204" pitchFamily="18" charset="0"/>
                                <a:ea typeface="Cambria Math" panose="02040503050406030204" pitchFamily="18" charset="0"/>
                              </a:rPr>
                              <m:t>0</m:t>
                            </m:r>
                          </m:den>
                        </m:f>
                      </m:oMath>
                    </m:oMathPara>
                  </a14:m>
                  <a:endParaRPr lang="tr-TR" sz="1050" dirty="0"/>
                </a:p>
              </p:txBody>
            </p:sp>
          </mc:Choice>
          <mc:Fallback xmlns="">
            <p:sp>
              <p:nvSpPr>
                <p:cNvPr id="14" name="Metin kutusu 13">
                  <a:extLst>
                    <a:ext uri="{FF2B5EF4-FFF2-40B4-BE49-F238E27FC236}">
                      <a16:creationId xmlns:a16="http://schemas.microsoft.com/office/drawing/2014/main" id="{79124562-C319-B699-607C-963A7E8C61A0}"/>
                    </a:ext>
                  </a:extLst>
                </p:cNvPr>
                <p:cNvSpPr txBox="1">
                  <a:spLocks noRot="1" noChangeAspect="1" noMove="1" noResize="1" noEditPoints="1" noAdjustHandles="1" noChangeArrowheads="1" noChangeShapeType="1" noTextEdit="1"/>
                </p:cNvSpPr>
                <p:nvPr/>
              </p:nvSpPr>
              <p:spPr>
                <a:xfrm>
                  <a:off x="3040776" y="3233363"/>
                  <a:ext cx="558178" cy="394916"/>
                </a:xfrm>
                <a:prstGeom prst="rect">
                  <a:avLst/>
                </a:prstGeom>
                <a:blipFill>
                  <a:blip r:embed="rId10"/>
                  <a:stretch>
                    <a:fillRect b="-1538"/>
                  </a:stretch>
                </a:blipFill>
              </p:spPr>
              <p:txBody>
                <a:bodyPr/>
                <a:lstStyle/>
                <a:p>
                  <a:r>
                    <a:rPr lang="tr-TR">
                      <a:noFill/>
                    </a:rPr>
                    <a:t> </a:t>
                  </a:r>
                </a:p>
              </p:txBody>
            </p:sp>
          </mc:Fallback>
        </mc:AlternateContent>
        <p:pic>
          <p:nvPicPr>
            <p:cNvPr id="17" name="Picture 6">
              <a:extLst>
                <a:ext uri="{FF2B5EF4-FFF2-40B4-BE49-F238E27FC236}">
                  <a16:creationId xmlns:a16="http://schemas.microsoft.com/office/drawing/2014/main" id="{12FC9384-766B-13EB-151E-CBAAF3DF96AD}"/>
                </a:ext>
              </a:extLst>
            </p:cNvPr>
            <p:cNvPicPr>
              <a:picLocks noChangeAspect="1" noChangeArrowheads="1"/>
            </p:cNvPicPr>
            <p:nvPr/>
          </p:nvPicPr>
          <p:blipFill>
            <a:blip r:embed="rId11">
              <a:grayscl/>
              <a:extLst>
                <a:ext uri="{BEBA8EAE-BF5A-486C-A8C5-ECC9F3942E4B}">
                  <a14:imgProps xmlns:a14="http://schemas.microsoft.com/office/drawing/2010/main">
                    <a14:imgLayer r:embed="rId12">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318937" y="4665989"/>
              <a:ext cx="917559" cy="372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9" name="Metin kutusu 18">
                  <a:extLst>
                    <a:ext uri="{FF2B5EF4-FFF2-40B4-BE49-F238E27FC236}">
                      <a16:creationId xmlns:a16="http://schemas.microsoft.com/office/drawing/2014/main" id="{BCD417F1-9459-7F9D-BF08-250D772049B0}"/>
                    </a:ext>
                  </a:extLst>
                </p:cNvPr>
                <p:cNvSpPr txBox="1"/>
                <p:nvPr/>
              </p:nvSpPr>
              <p:spPr>
                <a:xfrm>
                  <a:off x="2468182" y="4668279"/>
                  <a:ext cx="2467635" cy="2539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tr-TR" sz="1050">
                            <a:latin typeface="Cambria Math" panose="02040503050406030204" pitchFamily="18" charset="0"/>
                          </a:rPr>
                          <m:t>Rezilyans</m:t>
                        </m:r>
                        <m:r>
                          <a:rPr lang="tr-TR" sz="1050">
                            <a:latin typeface="Cambria Math" panose="02040503050406030204" pitchFamily="18" charset="0"/>
                          </a:rPr>
                          <m:t> </m:t>
                        </m:r>
                        <m:r>
                          <m:rPr>
                            <m:sty m:val="p"/>
                          </m:rPr>
                          <a:rPr lang="tr-TR" sz="1050">
                            <a:latin typeface="Cambria Math" panose="02040503050406030204" pitchFamily="18" charset="0"/>
                          </a:rPr>
                          <m:t>Mod</m:t>
                        </m:r>
                        <m:r>
                          <a:rPr lang="tr-TR" sz="1050">
                            <a:latin typeface="Cambria Math" panose="02040503050406030204" pitchFamily="18" charset="0"/>
                          </a:rPr>
                          <m:t>ü</m:t>
                        </m:r>
                        <m:r>
                          <m:rPr>
                            <m:sty m:val="p"/>
                          </m:rPr>
                          <a:rPr lang="tr-TR" sz="1050">
                            <a:latin typeface="Cambria Math" panose="02040503050406030204" pitchFamily="18" charset="0"/>
                          </a:rPr>
                          <m:t>l</m:t>
                        </m:r>
                        <m:r>
                          <a:rPr lang="tr-TR" sz="1050">
                            <a:latin typeface="Cambria Math" panose="02040503050406030204" pitchFamily="18" charset="0"/>
                          </a:rPr>
                          <m:t>ü=</m:t>
                        </m:r>
                      </m:oMath>
                    </m:oMathPara>
                  </a14:m>
                  <a:endParaRPr lang="tr-TR" sz="1050" dirty="0"/>
                </a:p>
              </p:txBody>
            </p:sp>
          </mc:Choice>
          <mc:Fallback xmlns="">
            <p:sp>
              <p:nvSpPr>
                <p:cNvPr id="19" name="Metin kutusu 18">
                  <a:extLst>
                    <a:ext uri="{FF2B5EF4-FFF2-40B4-BE49-F238E27FC236}">
                      <a16:creationId xmlns:a16="http://schemas.microsoft.com/office/drawing/2014/main" id="{BCD417F1-9459-7F9D-BF08-250D772049B0}"/>
                    </a:ext>
                  </a:extLst>
                </p:cNvPr>
                <p:cNvSpPr txBox="1">
                  <a:spLocks noRot="1" noChangeAspect="1" noMove="1" noResize="1" noEditPoints="1" noAdjustHandles="1" noChangeArrowheads="1" noChangeShapeType="1" noTextEdit="1"/>
                </p:cNvSpPr>
                <p:nvPr/>
              </p:nvSpPr>
              <p:spPr>
                <a:xfrm>
                  <a:off x="2468182" y="4668279"/>
                  <a:ext cx="2467635" cy="253916"/>
                </a:xfrm>
                <a:prstGeom prst="rect">
                  <a:avLst/>
                </a:prstGeom>
                <a:blipFill>
                  <a:blip r:embed="rId13"/>
                  <a:stretch>
                    <a:fillRect b="-7317"/>
                  </a:stretch>
                </a:blipFill>
              </p:spPr>
              <p:txBody>
                <a:bodyPr/>
                <a:lstStyle/>
                <a:p>
                  <a:r>
                    <a:rPr lang="tr-TR">
                      <a:noFill/>
                    </a:rPr>
                    <a:t> </a:t>
                  </a:r>
                </a:p>
              </p:txBody>
            </p:sp>
          </mc:Fallback>
        </mc:AlternateContent>
      </p:grpSp>
      <p:sp>
        <p:nvSpPr>
          <p:cNvPr id="18" name="Metin kutusu 17">
            <a:extLst>
              <a:ext uri="{FF2B5EF4-FFF2-40B4-BE49-F238E27FC236}">
                <a16:creationId xmlns:a16="http://schemas.microsoft.com/office/drawing/2014/main" id="{61916B53-3A1C-CC7D-9538-20F7A97E32EF}"/>
              </a:ext>
            </a:extLst>
          </p:cNvPr>
          <p:cNvSpPr txBox="1"/>
          <p:nvPr/>
        </p:nvSpPr>
        <p:spPr>
          <a:xfrm>
            <a:off x="467544" y="107340"/>
            <a:ext cx="7941819" cy="369332"/>
          </a:xfrm>
          <a:prstGeom prst="rect">
            <a:avLst/>
          </a:prstGeom>
          <a:noFill/>
        </p:spPr>
        <p:txBody>
          <a:bodyPr wrap="square">
            <a:spAutoFit/>
          </a:bodyPr>
          <a:lstStyle/>
          <a:p>
            <a:pPr algn="ctr"/>
            <a:r>
              <a:rPr lang="tr-TR" b="1" dirty="0">
                <a:solidFill>
                  <a:srgbClr val="FF0000"/>
                </a:solidFill>
              </a:rPr>
              <a:t>5.3.1 Çekme Deneyinden Elde Edilen Veriler (ISO Standartlarına Göre Gösterim)</a:t>
            </a:r>
          </a:p>
        </p:txBody>
      </p:sp>
      <p:grpSp>
        <p:nvGrpSpPr>
          <p:cNvPr id="36" name="Grup 35">
            <a:extLst>
              <a:ext uri="{FF2B5EF4-FFF2-40B4-BE49-F238E27FC236}">
                <a16:creationId xmlns:a16="http://schemas.microsoft.com/office/drawing/2014/main" id="{B01221EA-2D20-715C-2645-EE4D5D1DC444}"/>
              </a:ext>
            </a:extLst>
          </p:cNvPr>
          <p:cNvGrpSpPr>
            <a:grpSpLocks noChangeAspect="1"/>
          </p:cNvGrpSpPr>
          <p:nvPr/>
        </p:nvGrpSpPr>
        <p:grpSpPr>
          <a:xfrm>
            <a:off x="179512" y="564652"/>
            <a:ext cx="8499959" cy="2354685"/>
            <a:chOff x="65976" y="620688"/>
            <a:chExt cx="8994702" cy="2491740"/>
          </a:xfrm>
        </p:grpSpPr>
        <p:pic>
          <p:nvPicPr>
            <p:cNvPr id="2" name="Resim 1">
              <a:extLst>
                <a:ext uri="{FF2B5EF4-FFF2-40B4-BE49-F238E27FC236}">
                  <a16:creationId xmlns:a16="http://schemas.microsoft.com/office/drawing/2014/main" id="{99AD8D74-21D5-7FAA-AC80-3BFE3A5C0D94}"/>
                </a:ext>
              </a:extLst>
            </p:cNvPr>
            <p:cNvPicPr>
              <a:picLocks noChangeAspect="1"/>
            </p:cNvPicPr>
            <p:nvPr/>
          </p:nvPicPr>
          <p:blipFill>
            <a:blip r:embed="rId14"/>
            <a:stretch>
              <a:fillRect/>
            </a:stretch>
          </p:blipFill>
          <p:spPr>
            <a:xfrm>
              <a:off x="3726192" y="620688"/>
              <a:ext cx="3361124" cy="2491739"/>
            </a:xfrm>
            <a:prstGeom prst="rect">
              <a:avLst/>
            </a:prstGeom>
            <a:ln w="28575">
              <a:noFill/>
            </a:ln>
          </p:spPr>
        </p:pic>
        <p:pic>
          <p:nvPicPr>
            <p:cNvPr id="4" name="Resim 3">
              <a:extLst>
                <a:ext uri="{FF2B5EF4-FFF2-40B4-BE49-F238E27FC236}">
                  <a16:creationId xmlns:a16="http://schemas.microsoft.com/office/drawing/2014/main" id="{FB823E03-EBCF-78B5-967F-D3B93AA68A70}"/>
                </a:ext>
              </a:extLst>
            </p:cNvPr>
            <p:cNvPicPr>
              <a:picLocks noChangeAspect="1"/>
            </p:cNvPicPr>
            <p:nvPr/>
          </p:nvPicPr>
          <p:blipFill>
            <a:blip r:embed="rId15"/>
            <a:stretch>
              <a:fillRect/>
            </a:stretch>
          </p:blipFill>
          <p:spPr>
            <a:xfrm>
              <a:off x="65976" y="620688"/>
              <a:ext cx="3554555" cy="2491740"/>
            </a:xfrm>
            <a:prstGeom prst="rect">
              <a:avLst/>
            </a:prstGeom>
            <a:ln w="28575">
              <a:noFill/>
            </a:ln>
          </p:spPr>
        </p:pic>
        <p:sp>
          <p:nvSpPr>
            <p:cNvPr id="23" name="Metin kutusu 22">
              <a:extLst>
                <a:ext uri="{FF2B5EF4-FFF2-40B4-BE49-F238E27FC236}">
                  <a16:creationId xmlns:a16="http://schemas.microsoft.com/office/drawing/2014/main" id="{99DF8A6F-A7AE-60F4-E14B-089A57738802}"/>
                </a:ext>
              </a:extLst>
            </p:cNvPr>
            <p:cNvSpPr txBox="1"/>
            <p:nvPr/>
          </p:nvSpPr>
          <p:spPr>
            <a:xfrm>
              <a:off x="2483768" y="1609309"/>
              <a:ext cx="936385" cy="900246"/>
            </a:xfrm>
            <a:prstGeom prst="rect">
              <a:avLst/>
            </a:prstGeom>
            <a:noFill/>
          </p:spPr>
          <p:txBody>
            <a:bodyPr wrap="square" rtlCol="0">
              <a:spAutoFit/>
            </a:bodyPr>
            <a:lstStyle/>
            <a:p>
              <a:pPr algn="r"/>
              <a:r>
                <a:rPr lang="tr-TR" sz="1050" b="1" dirty="0">
                  <a:solidFill>
                    <a:schemeClr val="accent3"/>
                  </a:solidFill>
                </a:rPr>
                <a:t>Belirgin akma noktası gösteren sünek malzeme</a:t>
              </a:r>
            </a:p>
          </p:txBody>
        </p:sp>
        <p:sp>
          <p:nvSpPr>
            <p:cNvPr id="24" name="Metin kutusu 23">
              <a:extLst>
                <a:ext uri="{FF2B5EF4-FFF2-40B4-BE49-F238E27FC236}">
                  <a16:creationId xmlns:a16="http://schemas.microsoft.com/office/drawing/2014/main" id="{8461DFC7-A521-67A8-EE0B-4B49543DD12F}"/>
                </a:ext>
              </a:extLst>
            </p:cNvPr>
            <p:cNvSpPr txBox="1"/>
            <p:nvPr/>
          </p:nvSpPr>
          <p:spPr>
            <a:xfrm>
              <a:off x="6043243" y="1578736"/>
              <a:ext cx="1044073" cy="952645"/>
            </a:xfrm>
            <a:prstGeom prst="rect">
              <a:avLst/>
            </a:prstGeom>
            <a:noFill/>
          </p:spPr>
          <p:txBody>
            <a:bodyPr wrap="square" rtlCol="0">
              <a:spAutoFit/>
            </a:bodyPr>
            <a:lstStyle/>
            <a:p>
              <a:pPr algn="r"/>
              <a:r>
                <a:rPr lang="tr-TR" sz="1050" b="1" dirty="0">
                  <a:solidFill>
                    <a:schemeClr val="accent3"/>
                  </a:solidFill>
                </a:rPr>
                <a:t>Belirgin akma noktası göstermeyen sünek malzeme</a:t>
              </a:r>
            </a:p>
          </p:txBody>
        </p:sp>
        <p:pic>
          <p:nvPicPr>
            <p:cNvPr id="28" name="Resim 27">
              <a:extLst>
                <a:ext uri="{FF2B5EF4-FFF2-40B4-BE49-F238E27FC236}">
                  <a16:creationId xmlns:a16="http://schemas.microsoft.com/office/drawing/2014/main" id="{99708EE1-150E-3EAD-5761-3A29F7F1A984}"/>
                </a:ext>
              </a:extLst>
            </p:cNvPr>
            <p:cNvPicPr>
              <a:picLocks noChangeAspect="1"/>
            </p:cNvPicPr>
            <p:nvPr/>
          </p:nvPicPr>
          <p:blipFill>
            <a:blip r:embed="rId16"/>
            <a:stretch>
              <a:fillRect/>
            </a:stretch>
          </p:blipFill>
          <p:spPr>
            <a:xfrm>
              <a:off x="7182576" y="620688"/>
              <a:ext cx="1878102" cy="2491739"/>
            </a:xfrm>
            <a:prstGeom prst="rect">
              <a:avLst/>
            </a:prstGeom>
            <a:ln w="28575">
              <a:noFill/>
            </a:ln>
          </p:spPr>
        </p:pic>
        <p:sp>
          <p:nvSpPr>
            <p:cNvPr id="29" name="Metin kutusu 28">
              <a:extLst>
                <a:ext uri="{FF2B5EF4-FFF2-40B4-BE49-F238E27FC236}">
                  <a16:creationId xmlns:a16="http://schemas.microsoft.com/office/drawing/2014/main" id="{831B0BF0-2ED6-D898-8819-D0EAA81D0B21}"/>
                </a:ext>
              </a:extLst>
            </p:cNvPr>
            <p:cNvSpPr txBox="1"/>
            <p:nvPr/>
          </p:nvSpPr>
          <p:spPr>
            <a:xfrm>
              <a:off x="7748990" y="1484784"/>
              <a:ext cx="929103" cy="900246"/>
            </a:xfrm>
            <a:prstGeom prst="rect">
              <a:avLst/>
            </a:prstGeom>
            <a:noFill/>
          </p:spPr>
          <p:txBody>
            <a:bodyPr wrap="square" rtlCol="0">
              <a:spAutoFit/>
            </a:bodyPr>
            <a:lstStyle/>
            <a:p>
              <a:pPr algn="r"/>
              <a:r>
                <a:rPr lang="tr-TR" sz="1050" b="1" dirty="0">
                  <a:solidFill>
                    <a:schemeClr val="accent3"/>
                  </a:solidFill>
                </a:rPr>
                <a:t>Neredeyse hiç akma olmayan gevrek malzeme</a:t>
              </a:r>
            </a:p>
          </p:txBody>
        </p:sp>
      </p:grpSp>
      <p:grpSp>
        <p:nvGrpSpPr>
          <p:cNvPr id="37" name="Grup 36">
            <a:extLst>
              <a:ext uri="{FF2B5EF4-FFF2-40B4-BE49-F238E27FC236}">
                <a16:creationId xmlns:a16="http://schemas.microsoft.com/office/drawing/2014/main" id="{AEFE5572-58F8-33DD-23B7-5BFC57A6B76C}"/>
              </a:ext>
            </a:extLst>
          </p:cNvPr>
          <p:cNvGrpSpPr/>
          <p:nvPr/>
        </p:nvGrpSpPr>
        <p:grpSpPr>
          <a:xfrm>
            <a:off x="902047" y="3030475"/>
            <a:ext cx="7724900" cy="970137"/>
            <a:chOff x="1213287" y="3489944"/>
            <a:chExt cx="7724900" cy="970137"/>
          </a:xfrm>
        </p:grpSpPr>
        <p:sp>
          <p:nvSpPr>
            <p:cNvPr id="31" name="Dikdörtgen 30">
              <a:extLst>
                <a:ext uri="{FF2B5EF4-FFF2-40B4-BE49-F238E27FC236}">
                  <a16:creationId xmlns:a16="http://schemas.microsoft.com/office/drawing/2014/main" id="{E85C6F4D-13AE-04D8-BA58-5217734B84D6}"/>
                </a:ext>
              </a:extLst>
            </p:cNvPr>
            <p:cNvSpPr/>
            <p:nvPr/>
          </p:nvSpPr>
          <p:spPr>
            <a:xfrm>
              <a:off x="1213287" y="3499804"/>
              <a:ext cx="7323009" cy="960277"/>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mc:AlternateContent xmlns:mc="http://schemas.openxmlformats.org/markup-compatibility/2006" xmlns:a14="http://schemas.microsoft.com/office/drawing/2010/main">
          <mc:Choice Requires="a14">
            <p:sp>
              <p:nvSpPr>
                <p:cNvPr id="22" name="Metin kutusu 21">
                  <a:extLst>
                    <a:ext uri="{FF2B5EF4-FFF2-40B4-BE49-F238E27FC236}">
                      <a16:creationId xmlns:a16="http://schemas.microsoft.com/office/drawing/2014/main" id="{EC6A93B0-EA39-C7FD-D70E-A3710EA39095}"/>
                    </a:ext>
                  </a:extLst>
                </p:cNvPr>
                <p:cNvSpPr txBox="1"/>
                <p:nvPr/>
              </p:nvSpPr>
              <p:spPr>
                <a:xfrm>
                  <a:off x="1547664" y="3489944"/>
                  <a:ext cx="6988632" cy="489814"/>
                </a:xfrm>
                <a:prstGeom prst="rect">
                  <a:avLst/>
                </a:prstGeom>
                <a:noFill/>
              </p:spPr>
              <p:txBody>
                <a:bodyPr wrap="square">
                  <a:spAutoFit/>
                </a:bodyPr>
                <a:lstStyle/>
                <a:p>
                  <a14:m>
                    <m:oMath xmlns:m="http://schemas.openxmlformats.org/officeDocument/2006/math">
                      <m:r>
                        <m:rPr>
                          <m:sty m:val="p"/>
                        </m:rPr>
                        <a:rPr lang="tr-TR" sz="1800" b="0" i="0" smtClean="0">
                          <a:solidFill>
                            <a:schemeClr val="accent3"/>
                          </a:solidFill>
                          <a:latin typeface="Cambria Math" panose="02040503050406030204" pitchFamily="18" charset="0"/>
                        </a:rPr>
                        <m:t>S</m:t>
                      </m:r>
                      <m:r>
                        <a:rPr lang="tr-TR" sz="1800" b="0" i="0" smtClean="0">
                          <a:solidFill>
                            <a:schemeClr val="accent3"/>
                          </a:solidFill>
                          <a:latin typeface="Cambria Math" panose="02040503050406030204" pitchFamily="18" charset="0"/>
                        </a:rPr>
                        <m:t>ü</m:t>
                      </m:r>
                      <m:r>
                        <m:rPr>
                          <m:sty m:val="p"/>
                        </m:rPr>
                        <a:rPr lang="tr-TR" sz="1800" b="0" i="0" smtClean="0">
                          <a:solidFill>
                            <a:schemeClr val="accent3"/>
                          </a:solidFill>
                          <a:latin typeface="Cambria Math" panose="02040503050406030204" pitchFamily="18" charset="0"/>
                        </a:rPr>
                        <m:t>nek</m:t>
                      </m:r>
                      <m:r>
                        <a:rPr lang="tr-TR" sz="1800" b="0" i="0" smtClean="0">
                          <a:solidFill>
                            <a:schemeClr val="accent3"/>
                          </a:solidFill>
                          <a:latin typeface="Cambria Math" panose="02040503050406030204" pitchFamily="18" charset="0"/>
                        </a:rPr>
                        <m:t> </m:t>
                      </m:r>
                      <m:r>
                        <m:rPr>
                          <m:sty m:val="p"/>
                        </m:rPr>
                        <a:rPr lang="tr-TR" sz="1800" b="0" i="0" smtClean="0">
                          <a:solidFill>
                            <a:schemeClr val="accent3"/>
                          </a:solidFill>
                          <a:latin typeface="Cambria Math" panose="02040503050406030204" pitchFamily="18" charset="0"/>
                        </a:rPr>
                        <m:t>Malzemeler</m:t>
                      </m:r>
                      <m:r>
                        <a:rPr lang="tr-TR" sz="1800" b="0" i="0" smtClean="0">
                          <a:solidFill>
                            <a:schemeClr val="accent3"/>
                          </a:solidFill>
                          <a:latin typeface="Cambria Math" panose="02040503050406030204" pitchFamily="18" charset="0"/>
                        </a:rPr>
                        <m:t> İç</m:t>
                      </m:r>
                      <m:r>
                        <m:rPr>
                          <m:sty m:val="p"/>
                        </m:rPr>
                        <a:rPr lang="tr-TR" sz="1800" b="0" i="0" smtClean="0">
                          <a:solidFill>
                            <a:schemeClr val="accent3"/>
                          </a:solidFill>
                          <a:latin typeface="Cambria Math" panose="02040503050406030204" pitchFamily="18" charset="0"/>
                        </a:rPr>
                        <m:t>in</m:t>
                      </m:r>
                      <m:r>
                        <a:rPr lang="tr-TR" sz="1800" b="0" i="0" smtClean="0">
                          <a:solidFill>
                            <a:schemeClr val="accent3"/>
                          </a:solidFill>
                          <a:latin typeface="Cambria Math" panose="02040503050406030204" pitchFamily="18" charset="0"/>
                        </a:rPr>
                        <m:t>: </m:t>
                      </m:r>
                      <m:sSub>
                        <m:sSubPr>
                          <m:ctrlPr>
                            <a:rPr lang="el-GR" sz="1800" i="1" smtClean="0">
                              <a:latin typeface="Cambria Math" panose="02040503050406030204" pitchFamily="18" charset="0"/>
                            </a:rPr>
                          </m:ctrlPr>
                        </m:sSubPr>
                        <m:e>
                          <m:r>
                            <m:rPr>
                              <m:sty m:val="p"/>
                            </m:rPr>
                            <a:rPr lang="el-GR" sz="1800" i="0">
                              <a:latin typeface="Cambria Math" panose="02040503050406030204" pitchFamily="18" charset="0"/>
                              <a:ea typeface="Cambria Math" panose="02040503050406030204" pitchFamily="18" charset="0"/>
                            </a:rPr>
                            <m:t>σ</m:t>
                          </m:r>
                        </m:e>
                        <m:sub>
                          <m:r>
                            <m:rPr>
                              <m:sty m:val="p"/>
                            </m:rPr>
                            <a:rPr lang="tr-TR" sz="1800" i="0">
                              <a:latin typeface="Cambria Math" panose="02040503050406030204" pitchFamily="18" charset="0"/>
                              <a:ea typeface="Cambria Math" panose="02040503050406030204" pitchFamily="18" charset="0"/>
                            </a:rPr>
                            <m:t>hasar</m:t>
                          </m:r>
                          <m:r>
                            <a:rPr lang="tr-TR" sz="1800" i="0">
                              <a:latin typeface="Cambria Math" panose="02040503050406030204" pitchFamily="18" charset="0"/>
                            </a:rPr>
                            <m:t> </m:t>
                          </m:r>
                        </m:sub>
                      </m:sSub>
                      <m:r>
                        <a:rPr lang="tr-TR" sz="1800" b="0" i="0" smtClean="0">
                          <a:latin typeface="Cambria Math" panose="02040503050406030204" pitchFamily="18" charset="0"/>
                        </a:rPr>
                        <m:t>=</m:t>
                      </m:r>
                      <m:sSub>
                        <m:sSubPr>
                          <m:ctrlPr>
                            <a:rPr lang="el-GR" sz="1800" i="1">
                              <a:latin typeface="Cambria Math" panose="02040503050406030204" pitchFamily="18" charset="0"/>
                            </a:rPr>
                          </m:ctrlPr>
                        </m:sSubPr>
                        <m:e>
                          <m:r>
                            <m:rPr>
                              <m:sty m:val="p"/>
                            </m:rPr>
                            <a:rPr lang="el-GR" sz="1800" i="0">
                              <a:latin typeface="Cambria Math" panose="02040503050406030204" pitchFamily="18" charset="0"/>
                              <a:ea typeface="Cambria Math" panose="02040503050406030204" pitchFamily="18" charset="0"/>
                            </a:rPr>
                            <m:t>σ</m:t>
                          </m:r>
                        </m:e>
                        <m:sub>
                          <m:r>
                            <m:rPr>
                              <m:sty m:val="p"/>
                            </m:rPr>
                            <a:rPr lang="tr-TR" sz="1800" b="0" i="0" smtClean="0">
                              <a:latin typeface="Cambria Math" panose="02040503050406030204" pitchFamily="18" charset="0"/>
                              <a:ea typeface="Cambria Math" panose="02040503050406030204" pitchFamily="18" charset="0"/>
                            </a:rPr>
                            <m:t>akma</m:t>
                          </m:r>
                          <m:r>
                            <a:rPr lang="tr-TR" sz="1800" i="0">
                              <a:latin typeface="Cambria Math" panose="02040503050406030204" pitchFamily="18" charset="0"/>
                            </a:rPr>
                            <m:t> </m:t>
                          </m:r>
                        </m:sub>
                      </m:sSub>
                    </m:oMath>
                  </a14:m>
                  <a:r>
                    <a:rPr lang="tr-TR" sz="1800" dirty="0"/>
                    <a:t>=</a:t>
                  </a:r>
                  <a14:m>
                    <m:oMath xmlns:m="http://schemas.openxmlformats.org/officeDocument/2006/math">
                      <m:r>
                        <a:rPr lang="tr-TR" sz="1800" b="0" i="0" smtClean="0">
                          <a:latin typeface="Cambria Math" panose="02040503050406030204" pitchFamily="18" charset="0"/>
                        </a:rPr>
                        <m:t> </m:t>
                      </m:r>
                      <m:f>
                        <m:fPr>
                          <m:ctrlPr>
                            <a:rPr lang="tr-TR" sz="1800" i="1" smtClean="0">
                              <a:latin typeface="Cambria Math" panose="02040503050406030204" pitchFamily="18" charset="0"/>
                            </a:rPr>
                          </m:ctrlPr>
                        </m:fPr>
                        <m:num>
                          <m:sSub>
                            <m:sSubPr>
                              <m:ctrlPr>
                                <a:rPr lang="tr-TR" sz="1800" i="1" smtClean="0">
                                  <a:latin typeface="Cambria Math" panose="02040503050406030204" pitchFamily="18" charset="0"/>
                                </a:rPr>
                              </m:ctrlPr>
                            </m:sSubPr>
                            <m:e>
                              <m:r>
                                <m:rPr>
                                  <m:sty m:val="p"/>
                                </m:rPr>
                                <a:rPr lang="tr-TR" sz="1800" i="0">
                                  <a:latin typeface="Cambria Math" panose="02040503050406030204" pitchFamily="18" charset="0"/>
                                </a:rPr>
                                <m:t>F</m:t>
                              </m:r>
                            </m:e>
                            <m:sub>
                              <m:r>
                                <m:rPr>
                                  <m:sty m:val="p"/>
                                </m:rPr>
                                <a:rPr lang="tr-TR" sz="1800" b="0" i="0" smtClean="0">
                                  <a:latin typeface="Cambria Math" panose="02040503050406030204" pitchFamily="18" charset="0"/>
                                </a:rPr>
                                <m:t>akma</m:t>
                              </m:r>
                            </m:sub>
                          </m:sSub>
                        </m:num>
                        <m:den>
                          <m:r>
                            <m:rPr>
                              <m:sty m:val="p"/>
                            </m:rPr>
                            <a:rPr lang="tr-TR" sz="1800" b="0" i="0" smtClean="0">
                              <a:latin typeface="Cambria Math" panose="02040503050406030204" pitchFamily="18" charset="0"/>
                            </a:rPr>
                            <m:t>S</m:t>
                          </m:r>
                        </m:den>
                      </m:f>
                    </m:oMath>
                  </a14:m>
                  <a:r>
                    <a:rPr lang="tr-TR" dirty="0"/>
                    <a:t> </a:t>
                  </a:r>
                  <a:r>
                    <a:rPr lang="tr-TR" dirty="0">
                      <a:latin typeface="Cambria" panose="02040503050406030204" pitchFamily="18" charset="0"/>
                      <a:ea typeface="Cambria" panose="02040503050406030204" pitchFamily="18" charset="0"/>
                    </a:rPr>
                    <a:t>= </a:t>
                  </a:r>
                  <a:r>
                    <a:rPr lang="tr-TR" dirty="0" err="1">
                      <a:latin typeface="Cambria" panose="02040503050406030204" pitchFamily="18" charset="0"/>
                      <a:ea typeface="Cambria" panose="02040503050406030204" pitchFamily="18" charset="0"/>
                    </a:rPr>
                    <a:t>Re</a:t>
                  </a:r>
                  <a:r>
                    <a:rPr lang="tr-TR" baseline="-25000" dirty="0" err="1">
                      <a:latin typeface="Cambria" panose="02040503050406030204" pitchFamily="18" charset="0"/>
                      <a:ea typeface="Cambria" panose="02040503050406030204" pitchFamily="18" charset="0"/>
                    </a:rPr>
                    <a:t>H</a:t>
                  </a:r>
                  <a:r>
                    <a:rPr lang="tr-TR" baseline="-25000" dirty="0">
                      <a:latin typeface="Cambria" panose="02040503050406030204" pitchFamily="18" charset="0"/>
                      <a:ea typeface="Cambria" panose="02040503050406030204" pitchFamily="18" charset="0"/>
                    </a:rPr>
                    <a:t> </a:t>
                  </a:r>
                  <a:r>
                    <a:rPr lang="tr-TR" dirty="0">
                      <a:latin typeface="Cambria" panose="02040503050406030204" pitchFamily="18" charset="0"/>
                      <a:ea typeface="Cambria" panose="02040503050406030204" pitchFamily="18" charset="0"/>
                    </a:rPr>
                    <a:t>ya da Rp</a:t>
                  </a:r>
                  <a:r>
                    <a:rPr lang="tr-TR" baseline="-25000" dirty="0">
                      <a:latin typeface="Cambria" panose="02040503050406030204" pitchFamily="18" charset="0"/>
                      <a:ea typeface="Cambria" panose="02040503050406030204" pitchFamily="18" charset="0"/>
                    </a:rPr>
                    <a:t>0,2</a:t>
                  </a:r>
                </a:p>
              </p:txBody>
            </p:sp>
          </mc:Choice>
          <mc:Fallback xmlns="">
            <p:sp>
              <p:nvSpPr>
                <p:cNvPr id="22" name="Metin kutusu 21">
                  <a:extLst>
                    <a:ext uri="{FF2B5EF4-FFF2-40B4-BE49-F238E27FC236}">
                      <a16:creationId xmlns:a16="http://schemas.microsoft.com/office/drawing/2014/main" id="{EC6A93B0-EA39-C7FD-D70E-A3710EA39095}"/>
                    </a:ext>
                  </a:extLst>
                </p:cNvPr>
                <p:cNvSpPr txBox="1">
                  <a:spLocks noRot="1" noChangeAspect="1" noMove="1" noResize="1" noEditPoints="1" noAdjustHandles="1" noChangeArrowheads="1" noChangeShapeType="1" noTextEdit="1"/>
                </p:cNvSpPr>
                <p:nvPr/>
              </p:nvSpPr>
              <p:spPr>
                <a:xfrm>
                  <a:off x="1547664" y="3489944"/>
                  <a:ext cx="6988632" cy="489814"/>
                </a:xfrm>
                <a:prstGeom prst="rect">
                  <a:avLst/>
                </a:prstGeom>
                <a:blipFill>
                  <a:blip r:embed="rId17"/>
                  <a:stretch>
                    <a:fillRect b="-875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0" name="Metin kutusu 29">
                  <a:extLst>
                    <a:ext uri="{FF2B5EF4-FFF2-40B4-BE49-F238E27FC236}">
                      <a16:creationId xmlns:a16="http://schemas.microsoft.com/office/drawing/2014/main" id="{8861055B-658C-51FF-3A35-899141E875C1}"/>
                    </a:ext>
                  </a:extLst>
                </p:cNvPr>
                <p:cNvSpPr txBox="1"/>
                <p:nvPr/>
              </p:nvSpPr>
              <p:spPr>
                <a:xfrm>
                  <a:off x="1535096" y="3950138"/>
                  <a:ext cx="7403091" cy="489814"/>
                </a:xfrm>
                <a:prstGeom prst="rect">
                  <a:avLst/>
                </a:prstGeom>
                <a:noFill/>
              </p:spPr>
              <p:txBody>
                <a:bodyPr wrap="square">
                  <a:spAutoFit/>
                </a:bodyPr>
                <a:lstStyle/>
                <a:p>
                  <a14:m>
                    <m:oMath xmlns:m="http://schemas.openxmlformats.org/officeDocument/2006/math">
                      <m:r>
                        <m:rPr>
                          <m:sty m:val="p"/>
                        </m:rPr>
                        <a:rPr lang="tr-TR" sz="1800" b="0" i="0" smtClean="0">
                          <a:solidFill>
                            <a:schemeClr val="accent3"/>
                          </a:solidFill>
                          <a:latin typeface="Cambria Math" panose="02040503050406030204" pitchFamily="18" charset="0"/>
                        </a:rPr>
                        <m:t>Gevrek</m:t>
                      </m:r>
                      <m:r>
                        <a:rPr lang="tr-TR" sz="1800" b="0" i="0" smtClean="0">
                          <a:solidFill>
                            <a:schemeClr val="accent3"/>
                          </a:solidFill>
                          <a:latin typeface="Cambria Math" panose="02040503050406030204" pitchFamily="18" charset="0"/>
                        </a:rPr>
                        <m:t> </m:t>
                      </m:r>
                      <m:r>
                        <m:rPr>
                          <m:sty m:val="p"/>
                        </m:rPr>
                        <a:rPr lang="tr-TR" sz="1800" b="0" i="0" smtClean="0">
                          <a:solidFill>
                            <a:schemeClr val="accent3"/>
                          </a:solidFill>
                          <a:latin typeface="Cambria Math" panose="02040503050406030204" pitchFamily="18" charset="0"/>
                        </a:rPr>
                        <m:t>Malzemeler</m:t>
                      </m:r>
                      <m:r>
                        <a:rPr lang="tr-TR" sz="1800" b="0" i="0" smtClean="0">
                          <a:solidFill>
                            <a:schemeClr val="accent3"/>
                          </a:solidFill>
                          <a:latin typeface="Cambria Math" panose="02040503050406030204" pitchFamily="18" charset="0"/>
                        </a:rPr>
                        <m:t> İç</m:t>
                      </m:r>
                      <m:r>
                        <m:rPr>
                          <m:sty m:val="p"/>
                        </m:rPr>
                        <a:rPr lang="tr-TR" sz="1800" b="0" i="0" smtClean="0">
                          <a:solidFill>
                            <a:schemeClr val="accent3"/>
                          </a:solidFill>
                          <a:latin typeface="Cambria Math" panose="02040503050406030204" pitchFamily="18" charset="0"/>
                        </a:rPr>
                        <m:t>in</m:t>
                      </m:r>
                      <m:r>
                        <a:rPr lang="tr-TR" sz="1800" b="0" i="0" smtClean="0">
                          <a:solidFill>
                            <a:schemeClr val="accent3"/>
                          </a:solidFill>
                          <a:latin typeface="Cambria Math" panose="02040503050406030204" pitchFamily="18" charset="0"/>
                        </a:rPr>
                        <m:t>: </m:t>
                      </m:r>
                      <m:sSub>
                        <m:sSubPr>
                          <m:ctrlPr>
                            <a:rPr lang="el-GR" sz="1800" i="1" smtClean="0">
                              <a:latin typeface="Cambria Math" panose="02040503050406030204" pitchFamily="18" charset="0"/>
                            </a:rPr>
                          </m:ctrlPr>
                        </m:sSubPr>
                        <m:e>
                          <m:r>
                            <m:rPr>
                              <m:sty m:val="p"/>
                            </m:rPr>
                            <a:rPr lang="el-GR" sz="1800" i="0">
                              <a:latin typeface="Cambria Math" panose="02040503050406030204" pitchFamily="18" charset="0"/>
                              <a:ea typeface="Cambria Math" panose="02040503050406030204" pitchFamily="18" charset="0"/>
                            </a:rPr>
                            <m:t>σ</m:t>
                          </m:r>
                        </m:e>
                        <m:sub>
                          <m:r>
                            <m:rPr>
                              <m:sty m:val="p"/>
                            </m:rPr>
                            <a:rPr lang="tr-TR" sz="1800" i="0">
                              <a:latin typeface="Cambria Math" panose="02040503050406030204" pitchFamily="18" charset="0"/>
                              <a:ea typeface="Cambria Math" panose="02040503050406030204" pitchFamily="18" charset="0"/>
                            </a:rPr>
                            <m:t>hasar</m:t>
                          </m:r>
                          <m:r>
                            <a:rPr lang="tr-TR" sz="1800" i="0">
                              <a:latin typeface="Cambria Math" panose="02040503050406030204" pitchFamily="18" charset="0"/>
                            </a:rPr>
                            <m:t> </m:t>
                          </m:r>
                        </m:sub>
                      </m:sSub>
                      <m:r>
                        <a:rPr lang="tr-TR" sz="1800" b="0" i="0" smtClean="0">
                          <a:latin typeface="Cambria Math" panose="02040503050406030204" pitchFamily="18" charset="0"/>
                        </a:rPr>
                        <m:t>=</m:t>
                      </m:r>
                      <m:sSub>
                        <m:sSubPr>
                          <m:ctrlPr>
                            <a:rPr lang="el-GR" i="1">
                              <a:latin typeface="Cambria Math" panose="02040503050406030204" pitchFamily="18" charset="0"/>
                            </a:rPr>
                          </m:ctrlPr>
                        </m:sSubPr>
                        <m:e>
                          <m:r>
                            <m:rPr>
                              <m:sty m:val="p"/>
                            </m:rPr>
                            <a:rPr lang="el-GR" i="0">
                              <a:latin typeface="Cambria Math" panose="02040503050406030204" pitchFamily="18" charset="0"/>
                              <a:ea typeface="Cambria Math" panose="02040503050406030204" pitchFamily="18" charset="0"/>
                            </a:rPr>
                            <m:t>σ</m:t>
                          </m:r>
                        </m:e>
                        <m:sub>
                          <m:r>
                            <m:rPr>
                              <m:sty m:val="p"/>
                            </m:rPr>
                            <a:rPr lang="tr-TR" i="0">
                              <a:latin typeface="Cambria Math" panose="02040503050406030204" pitchFamily="18" charset="0"/>
                              <a:ea typeface="Cambria Math" panose="02040503050406030204" pitchFamily="18" charset="0"/>
                            </a:rPr>
                            <m:t>k</m:t>
                          </m:r>
                          <m:r>
                            <a:rPr lang="tr-TR" i="0">
                              <a:latin typeface="Cambria Math" panose="02040503050406030204" pitchFamily="18" charset="0"/>
                              <a:ea typeface="Cambria Math" panose="02040503050406030204" pitchFamily="18" charset="0"/>
                            </a:rPr>
                            <m:t>ı</m:t>
                          </m:r>
                          <m:r>
                            <m:rPr>
                              <m:sty m:val="p"/>
                            </m:rPr>
                            <a:rPr lang="tr-TR" i="0">
                              <a:latin typeface="Cambria Math" panose="02040503050406030204" pitchFamily="18" charset="0"/>
                              <a:ea typeface="Cambria Math" panose="02040503050406030204" pitchFamily="18" charset="0"/>
                            </a:rPr>
                            <m:t>r</m:t>
                          </m:r>
                          <m:r>
                            <a:rPr lang="tr-TR" i="0">
                              <a:latin typeface="Cambria Math" panose="02040503050406030204" pitchFamily="18" charset="0"/>
                              <a:ea typeface="Cambria Math" panose="02040503050406030204" pitchFamily="18" charset="0"/>
                            </a:rPr>
                            <m:t>ı</m:t>
                          </m:r>
                          <m:r>
                            <m:rPr>
                              <m:sty m:val="p"/>
                            </m:rPr>
                            <a:rPr lang="tr-TR" i="0">
                              <a:latin typeface="Cambria Math" panose="02040503050406030204" pitchFamily="18" charset="0"/>
                              <a:ea typeface="Cambria Math" panose="02040503050406030204" pitchFamily="18" charset="0"/>
                            </a:rPr>
                            <m:t>lma</m:t>
                          </m:r>
                          <m:r>
                            <a:rPr lang="tr-TR" i="0">
                              <a:latin typeface="Cambria Math" panose="02040503050406030204" pitchFamily="18" charset="0"/>
                            </a:rPr>
                            <m:t> </m:t>
                          </m:r>
                        </m:sub>
                      </m:sSub>
                      <m:r>
                        <m:rPr>
                          <m:nor/>
                        </m:rPr>
                        <a:rPr lang="tr-TR" dirty="0"/>
                        <m:t>=</m:t>
                      </m:r>
                      <m:f>
                        <m:fPr>
                          <m:ctrlPr>
                            <a:rPr lang="tr-TR" sz="1800" i="1" smtClean="0">
                              <a:latin typeface="Cambria Math" panose="02040503050406030204" pitchFamily="18" charset="0"/>
                            </a:rPr>
                          </m:ctrlPr>
                        </m:fPr>
                        <m:num>
                          <m:sSub>
                            <m:sSubPr>
                              <m:ctrlPr>
                                <a:rPr lang="tr-TR" sz="1800" i="1" smtClean="0">
                                  <a:latin typeface="Cambria Math" panose="02040503050406030204" pitchFamily="18" charset="0"/>
                                </a:rPr>
                              </m:ctrlPr>
                            </m:sSubPr>
                            <m:e>
                              <m:r>
                                <m:rPr>
                                  <m:sty m:val="p"/>
                                </m:rPr>
                                <a:rPr lang="tr-TR" sz="1800" i="0">
                                  <a:latin typeface="Cambria Math" panose="02040503050406030204" pitchFamily="18" charset="0"/>
                                </a:rPr>
                                <m:t>F</m:t>
                              </m:r>
                            </m:e>
                            <m:sub>
                              <m:r>
                                <m:rPr>
                                  <m:sty m:val="p"/>
                                </m:rPr>
                                <a:rPr lang="tr-TR" sz="1800" b="0" i="0" smtClean="0">
                                  <a:latin typeface="Cambria Math" panose="02040503050406030204" pitchFamily="18" charset="0"/>
                                </a:rPr>
                                <m:t>k</m:t>
                              </m:r>
                              <m:r>
                                <a:rPr lang="tr-TR" sz="1800" b="0" i="0" smtClean="0">
                                  <a:latin typeface="Cambria Math" panose="02040503050406030204" pitchFamily="18" charset="0"/>
                                </a:rPr>
                                <m:t>ı</m:t>
                              </m:r>
                              <m:r>
                                <m:rPr>
                                  <m:sty m:val="p"/>
                                </m:rPr>
                                <a:rPr lang="tr-TR" sz="1800" b="0" i="0" smtClean="0">
                                  <a:latin typeface="Cambria Math" panose="02040503050406030204" pitchFamily="18" charset="0"/>
                                </a:rPr>
                                <m:t>r</m:t>
                              </m:r>
                              <m:r>
                                <a:rPr lang="tr-TR" sz="1800" b="0" i="0" smtClean="0">
                                  <a:latin typeface="Cambria Math" panose="02040503050406030204" pitchFamily="18" charset="0"/>
                                </a:rPr>
                                <m:t>ı</m:t>
                              </m:r>
                              <m:r>
                                <m:rPr>
                                  <m:sty m:val="p"/>
                                </m:rPr>
                                <a:rPr lang="tr-TR" sz="1800" b="0" i="0" smtClean="0">
                                  <a:latin typeface="Cambria Math" panose="02040503050406030204" pitchFamily="18" charset="0"/>
                                </a:rPr>
                                <m:t>lma</m:t>
                              </m:r>
                            </m:sub>
                          </m:sSub>
                        </m:num>
                        <m:den>
                          <m:r>
                            <m:rPr>
                              <m:sty m:val="p"/>
                            </m:rPr>
                            <a:rPr lang="tr-TR" sz="1800" b="0" i="0" smtClean="0">
                              <a:latin typeface="Cambria Math" panose="02040503050406030204" pitchFamily="18" charset="0"/>
                            </a:rPr>
                            <m:t>S</m:t>
                          </m:r>
                        </m:den>
                      </m:f>
                    </m:oMath>
                  </a14:m>
                  <a:r>
                    <a:rPr lang="tr-TR" dirty="0"/>
                    <a:t> </a:t>
                  </a:r>
                  <a:r>
                    <a:rPr lang="tr-TR" dirty="0">
                      <a:latin typeface="Cambria" panose="02040503050406030204" pitchFamily="18" charset="0"/>
                      <a:ea typeface="Cambria" panose="02040503050406030204" pitchFamily="18" charset="0"/>
                    </a:rPr>
                    <a:t>= </a:t>
                  </a:r>
                  <a:r>
                    <a:rPr lang="tr-TR" dirty="0" err="1">
                      <a:latin typeface="Cambria" panose="02040503050406030204" pitchFamily="18" charset="0"/>
                      <a:ea typeface="Cambria" panose="02040503050406030204" pitchFamily="18" charset="0"/>
                    </a:rPr>
                    <a:t>Rm</a:t>
                  </a:r>
                  <a:endParaRPr lang="tr-TR" baseline="-25000" dirty="0">
                    <a:latin typeface="Cambria" panose="02040503050406030204" pitchFamily="18" charset="0"/>
                    <a:ea typeface="Cambria" panose="02040503050406030204" pitchFamily="18" charset="0"/>
                  </a:endParaRPr>
                </a:p>
              </p:txBody>
            </p:sp>
          </mc:Choice>
          <mc:Fallback xmlns="">
            <p:sp>
              <p:nvSpPr>
                <p:cNvPr id="30" name="Metin kutusu 29">
                  <a:extLst>
                    <a:ext uri="{FF2B5EF4-FFF2-40B4-BE49-F238E27FC236}">
                      <a16:creationId xmlns:a16="http://schemas.microsoft.com/office/drawing/2014/main" id="{8861055B-658C-51FF-3A35-899141E875C1}"/>
                    </a:ext>
                  </a:extLst>
                </p:cNvPr>
                <p:cNvSpPr txBox="1">
                  <a:spLocks noRot="1" noChangeAspect="1" noMove="1" noResize="1" noEditPoints="1" noAdjustHandles="1" noChangeArrowheads="1" noChangeShapeType="1" noTextEdit="1"/>
                </p:cNvSpPr>
                <p:nvPr/>
              </p:nvSpPr>
              <p:spPr>
                <a:xfrm>
                  <a:off x="1535096" y="3950138"/>
                  <a:ext cx="7403091" cy="489814"/>
                </a:xfrm>
                <a:prstGeom prst="rect">
                  <a:avLst/>
                </a:prstGeom>
                <a:blipFill>
                  <a:blip r:embed="rId18"/>
                  <a:stretch>
                    <a:fillRect b="-6250"/>
                  </a:stretch>
                </a:blipFill>
              </p:spPr>
              <p:txBody>
                <a:bodyPr/>
                <a:lstStyle/>
                <a:p>
                  <a:r>
                    <a:rPr lang="tr-TR">
                      <a:noFill/>
                    </a:rPr>
                    <a:t> </a:t>
                  </a:r>
                </a:p>
              </p:txBody>
            </p:sp>
          </mc:Fallback>
        </mc:AlternateContent>
      </p:grpSp>
      <p:sp>
        <p:nvSpPr>
          <p:cNvPr id="33" name="Altbilgi Yer Tutucusu 2">
            <a:extLst>
              <a:ext uri="{FF2B5EF4-FFF2-40B4-BE49-F238E27FC236}">
                <a16:creationId xmlns:a16="http://schemas.microsoft.com/office/drawing/2014/main" id="{050D0F85-8FB4-FB01-25BC-30C05EBFCCE2}"/>
              </a:ext>
            </a:extLst>
          </p:cNvPr>
          <p:cNvSpPr>
            <a:spLocks noGrp="1"/>
          </p:cNvSpPr>
          <p:nvPr>
            <p:ph type="ftr" sz="quarter" idx="11"/>
          </p:nvPr>
        </p:nvSpPr>
        <p:spPr>
          <a:xfrm>
            <a:off x="2764639" y="6459786"/>
            <a:ext cx="3617103" cy="365125"/>
          </a:xfrm>
        </p:spPr>
        <p:txBody>
          <a:bodyPr/>
          <a:lstStyle/>
          <a:p>
            <a:r>
              <a:rPr lang="tr-TR"/>
              <a:t>Mühendislik Mekaniği</a:t>
            </a:r>
          </a:p>
        </p:txBody>
      </p:sp>
      <p:sp>
        <p:nvSpPr>
          <p:cNvPr id="34" name="Slayt Numarası Yer Tutucusu 3">
            <a:extLst>
              <a:ext uri="{FF2B5EF4-FFF2-40B4-BE49-F238E27FC236}">
                <a16:creationId xmlns:a16="http://schemas.microsoft.com/office/drawing/2014/main" id="{E9A2362D-6A83-8194-738F-9989ADE6E73A}"/>
              </a:ext>
            </a:extLst>
          </p:cNvPr>
          <p:cNvSpPr>
            <a:spLocks noGrp="1"/>
          </p:cNvSpPr>
          <p:nvPr>
            <p:ph type="sldNum" sz="quarter" idx="12"/>
          </p:nvPr>
        </p:nvSpPr>
        <p:spPr>
          <a:xfrm>
            <a:off x="7425344" y="6459786"/>
            <a:ext cx="984019" cy="365125"/>
          </a:xfrm>
        </p:spPr>
        <p:txBody>
          <a:bodyPr/>
          <a:lstStyle/>
          <a:p>
            <a:fld id="{60FF87A7-9A7A-4B3D-9625-8440EC4947F9}" type="slidenum">
              <a:rPr lang="tr-TR" smtClean="0"/>
              <a:t>211</a:t>
            </a:fld>
            <a:endParaRPr lang="tr-TR"/>
          </a:p>
        </p:txBody>
      </p:sp>
    </p:spTree>
    <p:extLst>
      <p:ext uri="{BB962C8B-B14F-4D97-AF65-F5344CB8AC3E}">
        <p14:creationId xmlns:p14="http://schemas.microsoft.com/office/powerpoint/2010/main" val="1689664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t>212</a:t>
            </a:fld>
            <a:endParaRPr lang="tr-TR"/>
          </a:p>
        </p:txBody>
      </p:sp>
      <p:sp>
        <p:nvSpPr>
          <p:cNvPr id="7" name="Metin kutusu 6"/>
          <p:cNvSpPr txBox="1"/>
          <p:nvPr/>
        </p:nvSpPr>
        <p:spPr>
          <a:xfrm>
            <a:off x="181908" y="626663"/>
            <a:ext cx="8782580" cy="1200329"/>
          </a:xfrm>
          <a:prstGeom prst="rect">
            <a:avLst/>
          </a:prstGeom>
          <a:noFill/>
        </p:spPr>
        <p:txBody>
          <a:bodyPr wrap="square" rtlCol="0">
            <a:spAutoFit/>
          </a:bodyPr>
          <a:lstStyle/>
          <a:p>
            <a:r>
              <a:rPr lang="tr-TR" dirty="0"/>
              <a:t>Çeki yüklemesine maruz bir malzemede bir gerilme oluşur. Kuvvet arttırıldığında bu gerilme artar. Kuvvet iyice arttırılırsa gerilme hasar gerilmesine ulaşır ve malzemede hasar oluşur. </a:t>
            </a:r>
          </a:p>
          <a:p>
            <a:endParaRPr lang="tr-TR" b="1" dirty="0">
              <a:solidFill>
                <a:schemeClr val="accent3"/>
              </a:solidFill>
            </a:endParaRPr>
          </a:p>
          <a:p>
            <a:r>
              <a:rPr lang="tr-TR" b="1" dirty="0">
                <a:solidFill>
                  <a:schemeClr val="accent3"/>
                </a:solidFill>
              </a:rPr>
              <a:t>O halde genel anlamda hasar şartı:</a:t>
            </a:r>
          </a:p>
        </p:txBody>
      </p:sp>
      <p:sp>
        <p:nvSpPr>
          <p:cNvPr id="8" name="Metin kutusu 7"/>
          <p:cNvSpPr txBox="1"/>
          <p:nvPr/>
        </p:nvSpPr>
        <p:spPr>
          <a:xfrm>
            <a:off x="210888" y="225049"/>
            <a:ext cx="6192688" cy="369332"/>
          </a:xfrm>
          <a:prstGeom prst="rect">
            <a:avLst/>
          </a:prstGeom>
          <a:noFill/>
        </p:spPr>
        <p:txBody>
          <a:bodyPr wrap="square" rtlCol="0">
            <a:spAutoFit/>
          </a:bodyPr>
          <a:lstStyle/>
          <a:p>
            <a:r>
              <a:rPr lang="tr-TR" b="1" dirty="0">
                <a:solidFill>
                  <a:srgbClr val="FF0000"/>
                </a:solidFill>
              </a:rPr>
              <a:t>5.3.1 Hasar Şartı </a:t>
            </a:r>
          </a:p>
        </p:txBody>
      </p:sp>
      <p:sp>
        <p:nvSpPr>
          <p:cNvPr id="10" name="Dikdörtgen 9"/>
          <p:cNvSpPr/>
          <p:nvPr/>
        </p:nvSpPr>
        <p:spPr>
          <a:xfrm>
            <a:off x="180316" y="2699628"/>
            <a:ext cx="3543471" cy="369332"/>
          </a:xfrm>
          <a:prstGeom prst="rect">
            <a:avLst/>
          </a:prstGeom>
        </p:spPr>
        <p:txBody>
          <a:bodyPr wrap="none">
            <a:spAutoFit/>
          </a:bodyPr>
          <a:lstStyle/>
          <a:p>
            <a:r>
              <a:rPr lang="tr-TR" b="1" dirty="0" err="1"/>
              <a:t>Sünek</a:t>
            </a:r>
            <a:r>
              <a:rPr lang="tr-TR" b="1" dirty="0"/>
              <a:t> malzemeler için hasar şartı:  </a:t>
            </a:r>
            <a:endParaRPr lang="tr-TR" dirty="0"/>
          </a:p>
        </p:txBody>
      </p:sp>
      <mc:AlternateContent xmlns:mc="http://schemas.openxmlformats.org/markup-compatibility/2006" xmlns:a14="http://schemas.microsoft.com/office/drawing/2010/main">
        <mc:Choice Requires="a14">
          <p:sp>
            <p:nvSpPr>
              <p:cNvPr id="11" name="Metin kutusu 10"/>
              <p:cNvSpPr txBox="1"/>
              <p:nvPr/>
            </p:nvSpPr>
            <p:spPr>
              <a:xfrm>
                <a:off x="3578528" y="2719953"/>
                <a:ext cx="1712091"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tr-TR" i="1" smtClean="0">
                              <a:latin typeface="Cambria Math" panose="02040503050406030204" pitchFamily="18" charset="0"/>
                              <a:ea typeface="Cambria Math" panose="02040503050406030204" pitchFamily="18" charset="0"/>
                            </a:rPr>
                          </m:ctrlPr>
                        </m:dPr>
                        <m:e>
                          <m:r>
                            <a:rPr lang="tr-TR" i="1">
                              <a:latin typeface="Cambria Math" panose="02040503050406030204" pitchFamily="18" charset="0"/>
                              <a:ea typeface="Cambria Math" panose="02040503050406030204" pitchFamily="18" charset="0"/>
                            </a:rPr>
                            <m:t>𝜎</m:t>
                          </m:r>
                        </m:e>
                      </m:d>
                      <m:r>
                        <a:rPr lang="tr-TR" i="1" smtClean="0">
                          <a:latin typeface="Cambria Math" panose="02040503050406030204" pitchFamily="18" charset="0"/>
                          <a:ea typeface="Cambria Math" panose="02040503050406030204" pitchFamily="18" charset="0"/>
                        </a:rPr>
                        <m:t>≥</m:t>
                      </m:r>
                      <m:d>
                        <m:dPr>
                          <m:begChr m:val="|"/>
                          <m:endChr m:val="|"/>
                          <m:ctrlPr>
                            <a:rPr lang="tr-TR" i="1" smtClean="0">
                              <a:latin typeface="Cambria Math" panose="02040503050406030204" pitchFamily="18" charset="0"/>
                              <a:ea typeface="Cambria Math" panose="02040503050406030204" pitchFamily="18" charset="0"/>
                            </a:rPr>
                          </m:ctrlPr>
                        </m:dPr>
                        <m:e>
                          <m:sSub>
                            <m:sSubPr>
                              <m:ctrlPr>
                                <a:rPr lang="tr-TR" i="1" smtClean="0">
                                  <a:latin typeface="Cambria Math" panose="02040503050406030204" pitchFamily="18" charset="0"/>
                                  <a:ea typeface="Cambria Math" panose="02040503050406030204" pitchFamily="18" charset="0"/>
                                </a:rPr>
                              </m:ctrlPr>
                            </m:sSubPr>
                            <m:e>
                              <m:r>
                                <a:rPr lang="tr-TR" i="1" smtClean="0">
                                  <a:latin typeface="Cambria Math" panose="02040503050406030204" pitchFamily="18" charset="0"/>
                                  <a:ea typeface="Cambria Math" panose="02040503050406030204" pitchFamily="18" charset="0"/>
                                </a:rPr>
                                <m:t>𝜎</m:t>
                              </m:r>
                            </m:e>
                            <m:sub>
                              <m:r>
                                <a:rPr lang="tr-TR" b="0" i="1" smtClean="0">
                                  <a:latin typeface="Cambria Math" panose="02040503050406030204" pitchFamily="18" charset="0"/>
                                  <a:ea typeface="Cambria Math" panose="02040503050406030204" pitchFamily="18" charset="0"/>
                                </a:rPr>
                                <m:t>𝑎𝑘𝑚𝑎</m:t>
                              </m:r>
                            </m:sub>
                          </m:sSub>
                        </m:e>
                      </m:d>
                    </m:oMath>
                  </m:oMathPara>
                </a14:m>
                <a:endParaRPr lang="tr-TR" dirty="0"/>
              </a:p>
            </p:txBody>
          </p:sp>
        </mc:Choice>
        <mc:Fallback xmlns="">
          <p:sp>
            <p:nvSpPr>
              <p:cNvPr id="11" name="Metin kutusu 10"/>
              <p:cNvSpPr txBox="1">
                <a:spLocks noRot="1" noChangeAspect="1" noMove="1" noResize="1" noEditPoints="1" noAdjustHandles="1" noChangeArrowheads="1" noChangeShapeType="1" noTextEdit="1"/>
              </p:cNvSpPr>
              <p:nvPr/>
            </p:nvSpPr>
            <p:spPr>
              <a:xfrm>
                <a:off x="3578528" y="2719953"/>
                <a:ext cx="1712091" cy="276999"/>
              </a:xfrm>
              <a:prstGeom prst="rect">
                <a:avLst/>
              </a:prstGeom>
              <a:blipFill>
                <a:blip r:embed="rId3"/>
                <a:stretch>
                  <a:fillRect b="-15217"/>
                </a:stretch>
              </a:blipFill>
            </p:spPr>
            <p:txBody>
              <a:bodyPr/>
              <a:lstStyle/>
              <a:p>
                <a:r>
                  <a:rPr lang="tr-TR">
                    <a:noFill/>
                  </a:rPr>
                  <a:t> </a:t>
                </a:r>
              </a:p>
            </p:txBody>
          </p:sp>
        </mc:Fallback>
      </mc:AlternateContent>
      <p:sp>
        <p:nvSpPr>
          <p:cNvPr id="12" name="Dikdörtgen 11"/>
          <p:cNvSpPr/>
          <p:nvPr/>
        </p:nvSpPr>
        <p:spPr>
          <a:xfrm>
            <a:off x="180316" y="3131676"/>
            <a:ext cx="3584636" cy="369332"/>
          </a:xfrm>
          <a:prstGeom prst="rect">
            <a:avLst/>
          </a:prstGeom>
        </p:spPr>
        <p:txBody>
          <a:bodyPr wrap="none">
            <a:spAutoFit/>
          </a:bodyPr>
          <a:lstStyle/>
          <a:p>
            <a:r>
              <a:rPr lang="tr-TR" b="1" dirty="0"/>
              <a:t>Gevrek  malzemeler için hasar şartı:</a:t>
            </a:r>
            <a:endParaRPr lang="tr-TR" dirty="0"/>
          </a:p>
        </p:txBody>
      </p:sp>
      <mc:AlternateContent xmlns:mc="http://schemas.openxmlformats.org/markup-compatibility/2006" xmlns:a14="http://schemas.microsoft.com/office/drawing/2010/main">
        <mc:Choice Requires="a14">
          <p:sp>
            <p:nvSpPr>
              <p:cNvPr id="41" name="Metin kutusu 40"/>
              <p:cNvSpPr txBox="1"/>
              <p:nvPr/>
            </p:nvSpPr>
            <p:spPr>
              <a:xfrm>
                <a:off x="3671234" y="3161117"/>
                <a:ext cx="1712091"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tr-TR" i="1" smtClean="0">
                              <a:latin typeface="Cambria Math" panose="02040503050406030204" pitchFamily="18" charset="0"/>
                              <a:ea typeface="Cambria Math" panose="02040503050406030204" pitchFamily="18" charset="0"/>
                            </a:rPr>
                          </m:ctrlPr>
                        </m:dPr>
                        <m:e>
                          <m:r>
                            <a:rPr lang="tr-TR" i="1">
                              <a:latin typeface="Cambria Math" panose="02040503050406030204" pitchFamily="18" charset="0"/>
                              <a:ea typeface="Cambria Math" panose="02040503050406030204" pitchFamily="18" charset="0"/>
                            </a:rPr>
                            <m:t>𝜎</m:t>
                          </m:r>
                        </m:e>
                      </m:d>
                      <m:r>
                        <a:rPr lang="tr-TR" i="1" smtClean="0">
                          <a:latin typeface="Cambria Math" panose="02040503050406030204" pitchFamily="18" charset="0"/>
                          <a:ea typeface="Cambria Math" panose="02040503050406030204" pitchFamily="18" charset="0"/>
                        </a:rPr>
                        <m:t>≥</m:t>
                      </m:r>
                      <m:d>
                        <m:dPr>
                          <m:begChr m:val="|"/>
                          <m:endChr m:val="|"/>
                          <m:ctrlPr>
                            <a:rPr lang="tr-TR" i="1" smtClean="0">
                              <a:latin typeface="Cambria Math" panose="02040503050406030204" pitchFamily="18" charset="0"/>
                              <a:ea typeface="Cambria Math" panose="02040503050406030204" pitchFamily="18" charset="0"/>
                            </a:rPr>
                          </m:ctrlPr>
                        </m:dPr>
                        <m:e>
                          <m:sSub>
                            <m:sSubPr>
                              <m:ctrlPr>
                                <a:rPr lang="tr-TR" i="1" smtClean="0">
                                  <a:latin typeface="Cambria Math" panose="02040503050406030204" pitchFamily="18" charset="0"/>
                                  <a:ea typeface="Cambria Math" panose="02040503050406030204" pitchFamily="18" charset="0"/>
                                </a:rPr>
                              </m:ctrlPr>
                            </m:sSubPr>
                            <m:e>
                              <m:r>
                                <a:rPr lang="tr-TR" i="1" smtClean="0">
                                  <a:latin typeface="Cambria Math" panose="02040503050406030204" pitchFamily="18" charset="0"/>
                                  <a:ea typeface="Cambria Math" panose="02040503050406030204" pitchFamily="18" charset="0"/>
                                </a:rPr>
                                <m:t>𝜎</m:t>
                              </m:r>
                            </m:e>
                            <m:sub>
                              <m:r>
                                <a:rPr lang="tr-TR" b="0" i="1" smtClean="0">
                                  <a:latin typeface="Cambria Math" panose="02040503050406030204" pitchFamily="18" charset="0"/>
                                  <a:ea typeface="Cambria Math" panose="02040503050406030204" pitchFamily="18" charset="0"/>
                                </a:rPr>
                                <m:t>𝑘𝚤𝑟𝚤𝑙𝑚𝑎</m:t>
                              </m:r>
                            </m:sub>
                          </m:sSub>
                        </m:e>
                      </m:d>
                    </m:oMath>
                  </m:oMathPara>
                </a14:m>
                <a:endParaRPr lang="tr-TR" dirty="0"/>
              </a:p>
            </p:txBody>
          </p:sp>
        </mc:Choice>
        <mc:Fallback xmlns="">
          <p:sp>
            <p:nvSpPr>
              <p:cNvPr id="41" name="Metin kutusu 40"/>
              <p:cNvSpPr txBox="1">
                <a:spLocks noRot="1" noChangeAspect="1" noMove="1" noResize="1" noEditPoints="1" noAdjustHandles="1" noChangeArrowheads="1" noChangeShapeType="1" noTextEdit="1"/>
              </p:cNvSpPr>
              <p:nvPr/>
            </p:nvSpPr>
            <p:spPr>
              <a:xfrm>
                <a:off x="3671234" y="3161117"/>
                <a:ext cx="1712091" cy="276999"/>
              </a:xfrm>
              <a:prstGeom prst="rect">
                <a:avLst/>
              </a:prstGeom>
              <a:blipFill>
                <a:blip r:embed="rId4"/>
                <a:stretch>
                  <a:fillRect b="-1777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2" name="Metin kutusu 41"/>
              <p:cNvSpPr txBox="1"/>
              <p:nvPr/>
            </p:nvSpPr>
            <p:spPr>
              <a:xfrm>
                <a:off x="3578528" y="1484784"/>
                <a:ext cx="1712091"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tr-TR" i="1" smtClean="0">
                              <a:latin typeface="Cambria Math" panose="02040503050406030204" pitchFamily="18" charset="0"/>
                              <a:ea typeface="Cambria Math" panose="02040503050406030204" pitchFamily="18" charset="0"/>
                            </a:rPr>
                          </m:ctrlPr>
                        </m:dPr>
                        <m:e>
                          <m:r>
                            <a:rPr lang="tr-TR" i="1">
                              <a:latin typeface="Cambria Math" panose="02040503050406030204" pitchFamily="18" charset="0"/>
                              <a:ea typeface="Cambria Math" panose="02040503050406030204" pitchFamily="18" charset="0"/>
                            </a:rPr>
                            <m:t>𝜎</m:t>
                          </m:r>
                        </m:e>
                      </m:d>
                      <m:r>
                        <a:rPr lang="tr-TR" i="1" smtClean="0">
                          <a:latin typeface="Cambria Math" panose="02040503050406030204" pitchFamily="18" charset="0"/>
                          <a:ea typeface="Cambria Math" panose="02040503050406030204" pitchFamily="18" charset="0"/>
                        </a:rPr>
                        <m:t>≥</m:t>
                      </m:r>
                      <m:d>
                        <m:dPr>
                          <m:begChr m:val="|"/>
                          <m:endChr m:val="|"/>
                          <m:ctrlPr>
                            <a:rPr lang="tr-TR" i="1" smtClean="0">
                              <a:latin typeface="Cambria Math" panose="02040503050406030204" pitchFamily="18" charset="0"/>
                              <a:ea typeface="Cambria Math" panose="02040503050406030204" pitchFamily="18" charset="0"/>
                            </a:rPr>
                          </m:ctrlPr>
                        </m:dPr>
                        <m:e>
                          <m:sSub>
                            <m:sSubPr>
                              <m:ctrlPr>
                                <a:rPr lang="tr-TR" i="1" smtClean="0">
                                  <a:latin typeface="Cambria Math" panose="02040503050406030204" pitchFamily="18" charset="0"/>
                                  <a:ea typeface="Cambria Math" panose="02040503050406030204" pitchFamily="18" charset="0"/>
                                </a:rPr>
                              </m:ctrlPr>
                            </m:sSubPr>
                            <m:e>
                              <m:r>
                                <a:rPr lang="tr-TR" i="1" smtClean="0">
                                  <a:latin typeface="Cambria Math" panose="02040503050406030204" pitchFamily="18" charset="0"/>
                                  <a:ea typeface="Cambria Math" panose="02040503050406030204" pitchFamily="18" charset="0"/>
                                </a:rPr>
                                <m:t>𝜎</m:t>
                              </m:r>
                            </m:e>
                            <m:sub>
                              <m:r>
                                <a:rPr lang="tr-TR" b="0" i="1" smtClean="0">
                                  <a:latin typeface="Cambria Math" panose="02040503050406030204" pitchFamily="18" charset="0"/>
                                  <a:ea typeface="Cambria Math" panose="02040503050406030204" pitchFamily="18" charset="0"/>
                                </a:rPr>
                                <m:t>h𝑎𝑠𝑎𝑟</m:t>
                              </m:r>
                            </m:sub>
                          </m:sSub>
                        </m:e>
                      </m:d>
                    </m:oMath>
                  </m:oMathPara>
                </a14:m>
                <a:endParaRPr lang="tr-TR" dirty="0"/>
              </a:p>
            </p:txBody>
          </p:sp>
        </mc:Choice>
        <mc:Fallback xmlns="">
          <p:sp>
            <p:nvSpPr>
              <p:cNvPr id="42" name="Metin kutusu 41"/>
              <p:cNvSpPr txBox="1">
                <a:spLocks noRot="1" noChangeAspect="1" noMove="1" noResize="1" noEditPoints="1" noAdjustHandles="1" noChangeArrowheads="1" noChangeShapeType="1" noTextEdit="1"/>
              </p:cNvSpPr>
              <p:nvPr/>
            </p:nvSpPr>
            <p:spPr>
              <a:xfrm>
                <a:off x="3578528" y="1484784"/>
                <a:ext cx="1712091" cy="276999"/>
              </a:xfrm>
              <a:prstGeom prst="rect">
                <a:avLst/>
              </a:prstGeom>
              <a:blipFill>
                <a:blip r:embed="rId5"/>
                <a:stretch>
                  <a:fillRect b="-17778"/>
                </a:stretch>
              </a:blipFill>
            </p:spPr>
            <p:txBody>
              <a:bodyPr/>
              <a:lstStyle/>
              <a:p>
                <a:r>
                  <a:rPr lang="tr-TR">
                    <a:noFill/>
                  </a:rPr>
                  <a:t> </a:t>
                </a:r>
              </a:p>
            </p:txBody>
          </p:sp>
        </mc:Fallback>
      </mc:AlternateContent>
      <p:sp>
        <p:nvSpPr>
          <p:cNvPr id="39" name="Metin kutusu 38"/>
          <p:cNvSpPr txBox="1"/>
          <p:nvPr/>
        </p:nvSpPr>
        <p:spPr>
          <a:xfrm>
            <a:off x="184150" y="1844824"/>
            <a:ext cx="8550207" cy="584775"/>
          </a:xfrm>
          <a:prstGeom prst="rect">
            <a:avLst/>
          </a:prstGeom>
          <a:noFill/>
        </p:spPr>
        <p:txBody>
          <a:bodyPr wrap="square" rtlCol="0">
            <a:spAutoFit/>
          </a:bodyPr>
          <a:lstStyle/>
          <a:p>
            <a:r>
              <a:rPr lang="tr-TR" sz="1600" dirty="0"/>
              <a:t>(Mutlak değer içine almamızın nedeni bası durumundaki hasar şartını da kapsaması içindir. Çeki durumunda mutlak değere almaya gerek yoktur.)</a:t>
            </a:r>
          </a:p>
        </p:txBody>
      </p:sp>
      <p:pic>
        <p:nvPicPr>
          <p:cNvPr id="45" name="Resim 44"/>
          <p:cNvPicPr>
            <a:picLocks noChangeAspect="1"/>
          </p:cNvPicPr>
          <p:nvPr/>
        </p:nvPicPr>
        <p:blipFill>
          <a:blip r:embed="rId6"/>
          <a:stretch>
            <a:fillRect/>
          </a:stretch>
        </p:blipFill>
        <p:spPr>
          <a:xfrm>
            <a:off x="4971811" y="4501951"/>
            <a:ext cx="3202307" cy="1648302"/>
          </a:xfrm>
          <a:prstGeom prst="rect">
            <a:avLst/>
          </a:prstGeom>
        </p:spPr>
      </p:pic>
      <p:pic>
        <p:nvPicPr>
          <p:cNvPr id="46" name="Resim 45"/>
          <p:cNvPicPr>
            <a:picLocks noChangeAspect="1"/>
          </p:cNvPicPr>
          <p:nvPr/>
        </p:nvPicPr>
        <p:blipFill>
          <a:blip r:embed="rId6"/>
          <a:stretch>
            <a:fillRect/>
          </a:stretch>
        </p:blipFill>
        <p:spPr>
          <a:xfrm>
            <a:off x="485708" y="4517002"/>
            <a:ext cx="3202307" cy="1648302"/>
          </a:xfrm>
          <a:prstGeom prst="rect">
            <a:avLst/>
          </a:prstGeom>
        </p:spPr>
      </p:pic>
      <p:pic>
        <p:nvPicPr>
          <p:cNvPr id="47" name="Resim 46"/>
          <p:cNvPicPr>
            <a:picLocks noChangeAspect="1"/>
          </p:cNvPicPr>
          <p:nvPr/>
        </p:nvPicPr>
        <p:blipFill>
          <a:blip r:embed="rId7"/>
          <a:stretch>
            <a:fillRect/>
          </a:stretch>
        </p:blipFill>
        <p:spPr>
          <a:xfrm>
            <a:off x="5782457" y="5020455"/>
            <a:ext cx="1525199" cy="348991"/>
          </a:xfrm>
          <a:prstGeom prst="rect">
            <a:avLst/>
          </a:prstGeom>
        </p:spPr>
      </p:pic>
      <mc:AlternateContent xmlns:mc="http://schemas.openxmlformats.org/markup-compatibility/2006" xmlns:a14="http://schemas.microsoft.com/office/drawing/2010/main">
        <mc:Choice Requires="a14">
          <p:sp>
            <p:nvSpPr>
              <p:cNvPr id="48" name="Metin kutusu 47"/>
              <p:cNvSpPr txBox="1"/>
              <p:nvPr/>
            </p:nvSpPr>
            <p:spPr>
              <a:xfrm>
                <a:off x="6019038" y="5517232"/>
                <a:ext cx="111562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tr-TR" i="1" smtClean="0">
                          <a:latin typeface="Cambria Math" panose="02040503050406030204" pitchFamily="18" charset="0"/>
                          <a:ea typeface="Cambria Math" panose="02040503050406030204" pitchFamily="18" charset="0"/>
                        </a:rPr>
                        <m:t>𝜎</m:t>
                      </m:r>
                      <m:r>
                        <a:rPr lang="tr-TR" b="0" i="1" smtClean="0">
                          <a:latin typeface="Cambria Math" panose="02040503050406030204" pitchFamily="18" charset="0"/>
                          <a:ea typeface="Cambria Math" panose="02040503050406030204" pitchFamily="18" charset="0"/>
                        </a:rPr>
                        <m:t>=</m:t>
                      </m:r>
                      <m:sSub>
                        <m:sSubPr>
                          <m:ctrlPr>
                            <a:rPr lang="tr-TR" i="1" smtClean="0">
                              <a:latin typeface="Cambria Math" panose="02040503050406030204" pitchFamily="18" charset="0"/>
                              <a:ea typeface="Cambria Math" panose="02040503050406030204" pitchFamily="18" charset="0"/>
                            </a:rPr>
                          </m:ctrlPr>
                        </m:sSubPr>
                        <m:e>
                          <m:r>
                            <a:rPr lang="tr-TR" i="1" smtClean="0">
                              <a:latin typeface="Cambria Math" panose="02040503050406030204" pitchFamily="18" charset="0"/>
                              <a:ea typeface="Cambria Math" panose="02040503050406030204" pitchFamily="18" charset="0"/>
                            </a:rPr>
                            <m:t>𝜎</m:t>
                          </m:r>
                        </m:e>
                        <m:sub>
                          <m:r>
                            <a:rPr lang="tr-TR" b="0" i="1" smtClean="0">
                              <a:latin typeface="Cambria Math" panose="02040503050406030204" pitchFamily="18" charset="0"/>
                              <a:ea typeface="Cambria Math" panose="02040503050406030204" pitchFamily="18" charset="0"/>
                            </a:rPr>
                            <m:t>h𝑎𝑠𝑎𝑟</m:t>
                          </m:r>
                        </m:sub>
                      </m:sSub>
                    </m:oMath>
                  </m:oMathPara>
                </a14:m>
                <a:endParaRPr lang="tr-TR" dirty="0"/>
              </a:p>
            </p:txBody>
          </p:sp>
        </mc:Choice>
        <mc:Fallback xmlns="">
          <p:sp>
            <p:nvSpPr>
              <p:cNvPr id="48" name="Metin kutusu 47"/>
              <p:cNvSpPr txBox="1">
                <a:spLocks noRot="1" noChangeAspect="1" noMove="1" noResize="1" noEditPoints="1" noAdjustHandles="1" noChangeArrowheads="1" noChangeShapeType="1" noTextEdit="1"/>
              </p:cNvSpPr>
              <p:nvPr/>
            </p:nvSpPr>
            <p:spPr>
              <a:xfrm>
                <a:off x="6019038" y="5517232"/>
                <a:ext cx="1115626" cy="276999"/>
              </a:xfrm>
              <a:prstGeom prst="rect">
                <a:avLst/>
              </a:prstGeom>
              <a:blipFill>
                <a:blip r:embed="rId8"/>
                <a:stretch>
                  <a:fillRect l="-2732" r="-1639" b="-1777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9" name="Metin kutusu 48"/>
              <p:cNvSpPr txBox="1"/>
              <p:nvPr/>
            </p:nvSpPr>
            <p:spPr>
              <a:xfrm>
                <a:off x="1445285" y="5566168"/>
                <a:ext cx="11156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i="1" smtClean="0">
                          <a:latin typeface="Cambria Math" panose="02040503050406030204" pitchFamily="18" charset="0"/>
                          <a:ea typeface="Cambria Math" panose="02040503050406030204" pitchFamily="18" charset="0"/>
                        </a:rPr>
                        <m:t>𝜎</m:t>
                      </m:r>
                      <m:r>
                        <a:rPr lang="tr-TR" i="1" smtClean="0">
                          <a:latin typeface="Cambria Math" panose="02040503050406030204" pitchFamily="18" charset="0"/>
                          <a:ea typeface="Cambria Math" panose="02040503050406030204" pitchFamily="18" charset="0"/>
                        </a:rPr>
                        <m:t>&lt;</m:t>
                      </m:r>
                      <m:sSub>
                        <m:sSubPr>
                          <m:ctrlPr>
                            <a:rPr lang="tr-TR" i="1" smtClean="0">
                              <a:latin typeface="Cambria Math" panose="02040503050406030204" pitchFamily="18" charset="0"/>
                              <a:ea typeface="Cambria Math" panose="02040503050406030204" pitchFamily="18" charset="0"/>
                            </a:rPr>
                          </m:ctrlPr>
                        </m:sSubPr>
                        <m:e>
                          <m:r>
                            <a:rPr lang="tr-TR" i="1" smtClean="0">
                              <a:latin typeface="Cambria Math" panose="02040503050406030204" pitchFamily="18" charset="0"/>
                              <a:ea typeface="Cambria Math" panose="02040503050406030204" pitchFamily="18" charset="0"/>
                            </a:rPr>
                            <m:t>𝜎</m:t>
                          </m:r>
                        </m:e>
                        <m:sub>
                          <m:r>
                            <a:rPr lang="tr-TR" b="0" i="1" smtClean="0">
                              <a:latin typeface="Cambria Math" panose="02040503050406030204" pitchFamily="18" charset="0"/>
                              <a:ea typeface="Cambria Math" panose="02040503050406030204" pitchFamily="18" charset="0"/>
                            </a:rPr>
                            <m:t>h𝑎𝑠𝑎𝑟</m:t>
                          </m:r>
                        </m:sub>
                      </m:sSub>
                    </m:oMath>
                  </m:oMathPara>
                </a14:m>
                <a:endParaRPr lang="tr-TR" dirty="0"/>
              </a:p>
            </p:txBody>
          </p:sp>
        </mc:Choice>
        <mc:Fallback xmlns="">
          <p:sp>
            <p:nvSpPr>
              <p:cNvPr id="49" name="Metin kutusu 48"/>
              <p:cNvSpPr txBox="1">
                <a:spLocks noRot="1" noChangeAspect="1" noMove="1" noResize="1" noEditPoints="1" noAdjustHandles="1" noChangeArrowheads="1" noChangeShapeType="1" noTextEdit="1"/>
              </p:cNvSpPr>
              <p:nvPr/>
            </p:nvSpPr>
            <p:spPr>
              <a:xfrm>
                <a:off x="1445285" y="5566168"/>
                <a:ext cx="1115626" cy="276999"/>
              </a:xfrm>
              <a:prstGeom prst="rect">
                <a:avLst/>
              </a:prstGeom>
              <a:blipFill>
                <a:blip r:embed="rId9"/>
                <a:stretch>
                  <a:fillRect l="-2732" r="-1639" b="-15217"/>
                </a:stretch>
              </a:blipFill>
            </p:spPr>
            <p:txBody>
              <a:bodyPr/>
              <a:lstStyle/>
              <a:p>
                <a:r>
                  <a:rPr lang="tr-TR">
                    <a:noFill/>
                  </a:rPr>
                  <a:t> </a:t>
                </a:r>
              </a:p>
            </p:txBody>
          </p:sp>
        </mc:Fallback>
      </mc:AlternateContent>
      <p:sp>
        <p:nvSpPr>
          <p:cNvPr id="50" name="Metin kutusu 49"/>
          <p:cNvSpPr txBox="1"/>
          <p:nvPr/>
        </p:nvSpPr>
        <p:spPr>
          <a:xfrm>
            <a:off x="1285357" y="5818262"/>
            <a:ext cx="2158967" cy="307777"/>
          </a:xfrm>
          <a:prstGeom prst="rect">
            <a:avLst/>
          </a:prstGeom>
          <a:noFill/>
        </p:spPr>
        <p:txBody>
          <a:bodyPr wrap="square" rtlCol="0">
            <a:spAutoFit/>
          </a:bodyPr>
          <a:lstStyle/>
          <a:p>
            <a:r>
              <a:rPr lang="tr-TR" sz="1400" dirty="0"/>
              <a:t>Henüz kopmamış.</a:t>
            </a:r>
          </a:p>
        </p:txBody>
      </p:sp>
      <p:sp>
        <p:nvSpPr>
          <p:cNvPr id="51" name="Metin kutusu 50"/>
          <p:cNvSpPr txBox="1"/>
          <p:nvPr/>
        </p:nvSpPr>
        <p:spPr>
          <a:xfrm>
            <a:off x="6055181" y="5781003"/>
            <a:ext cx="1043977" cy="307777"/>
          </a:xfrm>
          <a:prstGeom prst="rect">
            <a:avLst/>
          </a:prstGeom>
          <a:noFill/>
        </p:spPr>
        <p:txBody>
          <a:bodyPr wrap="square" rtlCol="0">
            <a:spAutoFit/>
          </a:bodyPr>
          <a:lstStyle/>
          <a:p>
            <a:r>
              <a:rPr lang="tr-TR" sz="1400" dirty="0"/>
              <a:t>Kopma anı</a:t>
            </a:r>
          </a:p>
        </p:txBody>
      </p:sp>
      <p:sp>
        <p:nvSpPr>
          <p:cNvPr id="52" name="Oval Belirtme Çizgisi 51"/>
          <p:cNvSpPr/>
          <p:nvPr/>
        </p:nvSpPr>
        <p:spPr>
          <a:xfrm rot="21100414">
            <a:off x="375139" y="3813724"/>
            <a:ext cx="1037936" cy="737019"/>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53" name="Metin kutusu 52"/>
          <p:cNvSpPr txBox="1"/>
          <p:nvPr/>
        </p:nvSpPr>
        <p:spPr>
          <a:xfrm rot="20441735">
            <a:off x="368508" y="3961954"/>
            <a:ext cx="1114491" cy="461665"/>
          </a:xfrm>
          <a:prstGeom prst="rect">
            <a:avLst/>
          </a:prstGeom>
          <a:noFill/>
        </p:spPr>
        <p:txBody>
          <a:bodyPr wrap="square" rtlCol="0">
            <a:spAutoFit/>
          </a:bodyPr>
          <a:lstStyle/>
          <a:p>
            <a:pPr algn="ctr"/>
            <a:r>
              <a:rPr lang="tr-TR" sz="1200" dirty="0"/>
              <a:t>Biraz daha </a:t>
            </a:r>
          </a:p>
          <a:p>
            <a:pPr algn="ctr"/>
            <a:r>
              <a:rPr lang="tr-TR" sz="1200" dirty="0"/>
              <a:t>çek</a:t>
            </a:r>
          </a:p>
        </p:txBody>
      </p:sp>
      <p:sp>
        <p:nvSpPr>
          <p:cNvPr id="54" name="Oval Belirtme Çizgisi 53"/>
          <p:cNvSpPr/>
          <p:nvPr/>
        </p:nvSpPr>
        <p:spPr>
          <a:xfrm rot="1057321">
            <a:off x="7872884" y="3988333"/>
            <a:ext cx="1028508" cy="722451"/>
          </a:xfrm>
          <a:prstGeom prst="wedgeEllipse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tr-TR" dirty="0"/>
          </a:p>
        </p:txBody>
      </p:sp>
      <p:cxnSp>
        <p:nvCxnSpPr>
          <p:cNvPr id="55" name="Düz Ok Bağlayıcısı 54"/>
          <p:cNvCxnSpPr/>
          <p:nvPr/>
        </p:nvCxnSpPr>
        <p:spPr>
          <a:xfrm>
            <a:off x="4067944" y="5326102"/>
            <a:ext cx="664609" cy="18958"/>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sp>
        <p:nvSpPr>
          <p:cNvPr id="56" name="Oval Belirtme Çizgisi 55"/>
          <p:cNvSpPr/>
          <p:nvPr/>
        </p:nvSpPr>
        <p:spPr>
          <a:xfrm rot="624731">
            <a:off x="3321797" y="4000529"/>
            <a:ext cx="865458" cy="577712"/>
          </a:xfrm>
          <a:prstGeom prst="wedgeEllipse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tr-TR"/>
          </a:p>
        </p:txBody>
      </p:sp>
      <p:sp>
        <p:nvSpPr>
          <p:cNvPr id="57" name="Metin kutusu 56"/>
          <p:cNvSpPr txBox="1"/>
          <p:nvPr/>
        </p:nvSpPr>
        <p:spPr>
          <a:xfrm rot="661461">
            <a:off x="3325535" y="4073048"/>
            <a:ext cx="1114491" cy="461665"/>
          </a:xfrm>
          <a:prstGeom prst="rect">
            <a:avLst/>
          </a:prstGeom>
          <a:noFill/>
        </p:spPr>
        <p:txBody>
          <a:bodyPr wrap="square" rtlCol="0">
            <a:spAutoFit/>
          </a:bodyPr>
          <a:lstStyle/>
          <a:p>
            <a:r>
              <a:rPr lang="tr-TR" sz="1200" dirty="0"/>
              <a:t>Tamam abi</a:t>
            </a:r>
          </a:p>
          <a:p>
            <a:r>
              <a:rPr lang="tr-TR" sz="1200" dirty="0"/>
              <a:t>çekiyorum</a:t>
            </a:r>
          </a:p>
        </p:txBody>
      </p:sp>
      <p:sp>
        <p:nvSpPr>
          <p:cNvPr id="58" name="Oval Belirtme Çizgisi 57"/>
          <p:cNvSpPr/>
          <p:nvPr/>
        </p:nvSpPr>
        <p:spPr>
          <a:xfrm rot="21100414">
            <a:off x="4907994" y="3764787"/>
            <a:ext cx="1037936" cy="737019"/>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59" name="Metin kutusu 58"/>
          <p:cNvSpPr txBox="1"/>
          <p:nvPr/>
        </p:nvSpPr>
        <p:spPr>
          <a:xfrm rot="281859">
            <a:off x="5089087" y="3817018"/>
            <a:ext cx="1114491" cy="646331"/>
          </a:xfrm>
          <a:prstGeom prst="rect">
            <a:avLst/>
          </a:prstGeom>
          <a:noFill/>
        </p:spPr>
        <p:txBody>
          <a:bodyPr wrap="square" rtlCol="0">
            <a:spAutoFit/>
          </a:bodyPr>
          <a:lstStyle/>
          <a:p>
            <a:r>
              <a:rPr lang="tr-TR" sz="1200" dirty="0"/>
              <a:t>Oh be! Kopardık sonunda</a:t>
            </a:r>
          </a:p>
        </p:txBody>
      </p:sp>
      <p:sp>
        <p:nvSpPr>
          <p:cNvPr id="60" name="Metin kutusu 59"/>
          <p:cNvSpPr txBox="1"/>
          <p:nvPr/>
        </p:nvSpPr>
        <p:spPr>
          <a:xfrm rot="281859">
            <a:off x="7880886" y="4113792"/>
            <a:ext cx="1114491" cy="461665"/>
          </a:xfrm>
          <a:prstGeom prst="rect">
            <a:avLst/>
          </a:prstGeom>
          <a:noFill/>
        </p:spPr>
        <p:txBody>
          <a:bodyPr wrap="square" rtlCol="0">
            <a:spAutoFit/>
          </a:bodyPr>
          <a:lstStyle/>
          <a:p>
            <a:r>
              <a:rPr lang="tr-TR" sz="1200" dirty="0"/>
              <a:t>Niye kopardık ki şimdi bunu</a:t>
            </a:r>
          </a:p>
        </p:txBody>
      </p:sp>
      <p:sp>
        <p:nvSpPr>
          <p:cNvPr id="61" name="Sol Ok 60"/>
          <p:cNvSpPr/>
          <p:nvPr/>
        </p:nvSpPr>
        <p:spPr>
          <a:xfrm>
            <a:off x="998436" y="4986441"/>
            <a:ext cx="294600" cy="711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2" name="Sol Ok 61"/>
          <p:cNvSpPr/>
          <p:nvPr/>
        </p:nvSpPr>
        <p:spPr>
          <a:xfrm>
            <a:off x="5635157" y="4937504"/>
            <a:ext cx="294600" cy="711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Sağ Ok 62"/>
          <p:cNvSpPr/>
          <p:nvPr/>
        </p:nvSpPr>
        <p:spPr>
          <a:xfrm>
            <a:off x="2560911" y="4986440"/>
            <a:ext cx="360525" cy="829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4" name="Sağ Ok 63"/>
          <p:cNvSpPr/>
          <p:nvPr/>
        </p:nvSpPr>
        <p:spPr>
          <a:xfrm>
            <a:off x="7048653" y="4937504"/>
            <a:ext cx="360525" cy="829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5" name="Metin kutusu 64"/>
          <p:cNvSpPr txBox="1"/>
          <p:nvPr/>
        </p:nvSpPr>
        <p:spPr>
          <a:xfrm>
            <a:off x="1276269" y="4874591"/>
            <a:ext cx="492443" cy="261610"/>
          </a:xfrm>
          <a:prstGeom prst="rect">
            <a:avLst/>
          </a:prstGeom>
          <a:noFill/>
        </p:spPr>
        <p:txBody>
          <a:bodyPr wrap="none" rtlCol="0">
            <a:spAutoFit/>
          </a:bodyPr>
          <a:lstStyle/>
          <a:p>
            <a:r>
              <a:rPr lang="tr-TR" sz="1100" dirty="0"/>
              <a:t>270N</a:t>
            </a:r>
          </a:p>
        </p:txBody>
      </p:sp>
      <p:sp>
        <p:nvSpPr>
          <p:cNvPr id="66" name="Metin kutusu 65"/>
          <p:cNvSpPr txBox="1"/>
          <p:nvPr/>
        </p:nvSpPr>
        <p:spPr>
          <a:xfrm>
            <a:off x="2041776" y="4874591"/>
            <a:ext cx="492443" cy="261610"/>
          </a:xfrm>
          <a:prstGeom prst="rect">
            <a:avLst/>
          </a:prstGeom>
          <a:noFill/>
        </p:spPr>
        <p:txBody>
          <a:bodyPr wrap="none" rtlCol="0">
            <a:spAutoFit/>
          </a:bodyPr>
          <a:lstStyle/>
          <a:p>
            <a:r>
              <a:rPr lang="tr-TR" sz="1100" dirty="0"/>
              <a:t>270N</a:t>
            </a:r>
          </a:p>
        </p:txBody>
      </p:sp>
      <p:sp>
        <p:nvSpPr>
          <p:cNvPr id="67" name="Metin kutusu 66"/>
          <p:cNvSpPr txBox="1"/>
          <p:nvPr/>
        </p:nvSpPr>
        <p:spPr>
          <a:xfrm>
            <a:off x="5910275" y="4825655"/>
            <a:ext cx="492443" cy="261610"/>
          </a:xfrm>
          <a:prstGeom prst="rect">
            <a:avLst/>
          </a:prstGeom>
          <a:noFill/>
        </p:spPr>
        <p:txBody>
          <a:bodyPr wrap="none" rtlCol="0">
            <a:spAutoFit/>
          </a:bodyPr>
          <a:lstStyle/>
          <a:p>
            <a:r>
              <a:rPr lang="tr-TR" sz="1100" dirty="0"/>
              <a:t>350N</a:t>
            </a:r>
          </a:p>
        </p:txBody>
      </p:sp>
      <p:sp>
        <p:nvSpPr>
          <p:cNvPr id="68" name="Metin kutusu 67"/>
          <p:cNvSpPr txBox="1"/>
          <p:nvPr/>
        </p:nvSpPr>
        <p:spPr>
          <a:xfrm>
            <a:off x="6554470" y="4825655"/>
            <a:ext cx="492443" cy="261610"/>
          </a:xfrm>
          <a:prstGeom prst="rect">
            <a:avLst/>
          </a:prstGeom>
          <a:noFill/>
        </p:spPr>
        <p:txBody>
          <a:bodyPr wrap="none" rtlCol="0">
            <a:spAutoFit/>
          </a:bodyPr>
          <a:lstStyle/>
          <a:p>
            <a:r>
              <a:rPr lang="tr-TR" sz="1100" dirty="0"/>
              <a:t>350N</a:t>
            </a:r>
          </a:p>
        </p:txBody>
      </p:sp>
    </p:spTree>
    <p:extLst>
      <p:ext uri="{BB962C8B-B14F-4D97-AF65-F5344CB8AC3E}">
        <p14:creationId xmlns:p14="http://schemas.microsoft.com/office/powerpoint/2010/main" val="32982831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t>213</a:t>
            </a:fld>
            <a:endParaRPr lang="tr-TR"/>
          </a:p>
        </p:txBody>
      </p:sp>
      <p:pic>
        <p:nvPicPr>
          <p:cNvPr id="6" name="Resim 5"/>
          <p:cNvPicPr>
            <a:picLocks noChangeAspect="1"/>
          </p:cNvPicPr>
          <p:nvPr/>
        </p:nvPicPr>
        <p:blipFill>
          <a:blip r:embed="rId3"/>
          <a:stretch>
            <a:fillRect/>
          </a:stretch>
        </p:blipFill>
        <p:spPr>
          <a:xfrm>
            <a:off x="93442" y="4307426"/>
            <a:ext cx="9058275" cy="1447800"/>
          </a:xfrm>
          <a:prstGeom prst="rect">
            <a:avLst/>
          </a:prstGeom>
        </p:spPr>
      </p:pic>
      <p:sp>
        <p:nvSpPr>
          <p:cNvPr id="8" name="Metin kutusu 7"/>
          <p:cNvSpPr txBox="1"/>
          <p:nvPr/>
        </p:nvSpPr>
        <p:spPr>
          <a:xfrm>
            <a:off x="238311" y="332656"/>
            <a:ext cx="7756158" cy="369332"/>
          </a:xfrm>
          <a:prstGeom prst="rect">
            <a:avLst/>
          </a:prstGeom>
          <a:noFill/>
        </p:spPr>
        <p:txBody>
          <a:bodyPr wrap="square" rtlCol="0">
            <a:spAutoFit/>
          </a:bodyPr>
          <a:lstStyle/>
          <a:p>
            <a:r>
              <a:rPr lang="tr-TR" b="1" dirty="0">
                <a:solidFill>
                  <a:srgbClr val="FF0000"/>
                </a:solidFill>
              </a:rPr>
              <a:t>5.3.2 Hasar Şartı- Kesme (Kayma) Durumu için</a:t>
            </a:r>
          </a:p>
        </p:txBody>
      </p:sp>
      <mc:AlternateContent xmlns:mc="http://schemas.openxmlformats.org/markup-compatibility/2006" xmlns:a14="http://schemas.microsoft.com/office/drawing/2010/main">
        <mc:Choice Requires="a14">
          <p:sp>
            <p:nvSpPr>
              <p:cNvPr id="9" name="Metin kutusu 8"/>
              <p:cNvSpPr txBox="1"/>
              <p:nvPr/>
            </p:nvSpPr>
            <p:spPr>
              <a:xfrm>
                <a:off x="285526" y="2615099"/>
                <a:ext cx="8229824" cy="378117"/>
              </a:xfrm>
              <a:prstGeom prst="rect">
                <a:avLst/>
              </a:prstGeom>
              <a:noFill/>
            </p:spPr>
            <p:txBody>
              <a:bodyPr wrap="square" rtlCol="0">
                <a:spAutoFit/>
              </a:bodyPr>
              <a:lstStyle/>
              <a:p>
                <a:pPr algn="just"/>
                <a:r>
                  <a:rPr lang="tr-TR" sz="1400" b="1" dirty="0"/>
                  <a:t>Sünek malzemeler için genel olarak   </a:t>
                </a:r>
                <a14:m>
                  <m:oMath xmlns:m="http://schemas.openxmlformats.org/officeDocument/2006/math">
                    <m:sSub>
                      <m:sSubPr>
                        <m:ctrlPr>
                          <a:rPr lang="tr-TR" sz="1400" i="1">
                            <a:latin typeface="Cambria Math" panose="02040503050406030204" pitchFamily="18" charset="0"/>
                            <a:ea typeface="Cambria Math" panose="02040503050406030204" pitchFamily="18" charset="0"/>
                          </a:rPr>
                        </m:ctrlPr>
                      </m:sSubPr>
                      <m:e>
                        <m:r>
                          <a:rPr lang="tr-TR" sz="1400" b="0" i="1" smtClean="0">
                            <a:latin typeface="Cambria Math" panose="02040503050406030204" pitchFamily="18" charset="0"/>
                            <a:ea typeface="Cambria Math" panose="02040503050406030204" pitchFamily="18" charset="0"/>
                          </a:rPr>
                          <m:t> </m:t>
                        </m:r>
                        <m:r>
                          <a:rPr lang="tr-TR" sz="1400" i="1">
                            <a:latin typeface="Cambria Math" panose="02040503050406030204" pitchFamily="18" charset="0"/>
                            <a:ea typeface="Cambria Math" panose="02040503050406030204" pitchFamily="18" charset="0"/>
                          </a:rPr>
                          <m:t>𝜏</m:t>
                        </m:r>
                      </m:e>
                      <m:sub>
                        <m:r>
                          <a:rPr lang="tr-TR" sz="1400" i="1">
                            <a:latin typeface="Cambria Math" panose="02040503050406030204" pitchFamily="18" charset="0"/>
                            <a:ea typeface="Cambria Math" panose="02040503050406030204" pitchFamily="18" charset="0"/>
                          </a:rPr>
                          <m:t>h𝑎𝑠𝑎𝑟</m:t>
                        </m:r>
                      </m:sub>
                    </m:sSub>
                  </m:oMath>
                </a14:m>
                <a:r>
                  <a:rPr lang="tr-TR" sz="1400" b="1" dirty="0"/>
                  <a:t> =</a:t>
                </a:r>
                <a14:m>
                  <m:oMath xmlns:m="http://schemas.openxmlformats.org/officeDocument/2006/math">
                    <m:sSub>
                      <m:sSubPr>
                        <m:ctrlPr>
                          <a:rPr lang="tr-TR" sz="1400" i="1">
                            <a:latin typeface="Cambria Math" panose="02040503050406030204" pitchFamily="18" charset="0"/>
                            <a:ea typeface="Cambria Math" panose="02040503050406030204" pitchFamily="18" charset="0"/>
                          </a:rPr>
                        </m:ctrlPr>
                      </m:sSubPr>
                      <m:e>
                        <m:r>
                          <a:rPr lang="tr-TR" sz="1400" b="0" i="1" smtClean="0">
                            <a:latin typeface="Cambria Math" panose="02040503050406030204" pitchFamily="18" charset="0"/>
                            <a:ea typeface="Cambria Math" panose="02040503050406030204" pitchFamily="18" charset="0"/>
                          </a:rPr>
                          <m:t> </m:t>
                        </m:r>
                        <m:r>
                          <a:rPr lang="tr-TR" sz="1400" i="1">
                            <a:latin typeface="Cambria Math" panose="02040503050406030204" pitchFamily="18" charset="0"/>
                            <a:ea typeface="Cambria Math" panose="02040503050406030204" pitchFamily="18" charset="0"/>
                          </a:rPr>
                          <m:t>𝜏</m:t>
                        </m:r>
                      </m:e>
                      <m:sub>
                        <m:r>
                          <a:rPr lang="tr-TR" sz="1400" b="0" i="1" smtClean="0">
                            <a:latin typeface="Cambria Math" panose="02040503050406030204" pitchFamily="18" charset="0"/>
                            <a:ea typeface="Cambria Math" panose="02040503050406030204" pitchFamily="18" charset="0"/>
                          </a:rPr>
                          <m:t>𝑎𝑘𝑚𝑎</m:t>
                        </m:r>
                      </m:sub>
                    </m:sSub>
                    <m:r>
                      <a:rPr lang="tr-TR" sz="1400" b="0" i="1" smtClean="0">
                        <a:latin typeface="Cambria Math" panose="02040503050406030204" pitchFamily="18" charset="0"/>
                        <a:ea typeface="Cambria Math" panose="02040503050406030204" pitchFamily="18" charset="0"/>
                      </a:rPr>
                      <m:t> =</m:t>
                    </m:r>
                    <m:f>
                      <m:fPr>
                        <m:ctrlPr>
                          <a:rPr lang="tr-TR" sz="1400" b="0" i="1" smtClean="0">
                            <a:latin typeface="Cambria Math" panose="02040503050406030204" pitchFamily="18" charset="0"/>
                            <a:ea typeface="Cambria Math" panose="02040503050406030204" pitchFamily="18" charset="0"/>
                          </a:rPr>
                        </m:ctrlPr>
                      </m:fPr>
                      <m:num>
                        <m:sSub>
                          <m:sSubPr>
                            <m:ctrlPr>
                              <a:rPr lang="tr-TR" sz="1400" b="0" i="1" smtClean="0">
                                <a:latin typeface="Cambria Math" panose="02040503050406030204" pitchFamily="18" charset="0"/>
                                <a:ea typeface="Cambria Math" panose="02040503050406030204" pitchFamily="18" charset="0"/>
                              </a:rPr>
                            </m:ctrlPr>
                          </m:sSubPr>
                          <m:e>
                            <m:r>
                              <a:rPr lang="tr-TR" sz="1400" b="0" i="1" smtClean="0">
                                <a:latin typeface="Cambria Math" panose="02040503050406030204" pitchFamily="18" charset="0"/>
                                <a:ea typeface="Cambria Math" panose="02040503050406030204" pitchFamily="18" charset="0"/>
                              </a:rPr>
                              <m:t>𝜎</m:t>
                            </m:r>
                          </m:e>
                          <m:sub>
                            <m:r>
                              <a:rPr lang="tr-TR" sz="1400" b="0" i="1" smtClean="0">
                                <a:latin typeface="Cambria Math" panose="02040503050406030204" pitchFamily="18" charset="0"/>
                                <a:ea typeface="Cambria Math" panose="02040503050406030204" pitchFamily="18" charset="0"/>
                              </a:rPr>
                              <m:t>𝑎𝑘𝑚𝑎</m:t>
                            </m:r>
                          </m:sub>
                        </m:sSub>
                      </m:num>
                      <m:den>
                        <m:r>
                          <a:rPr lang="tr-TR" sz="1400" b="0" i="1" smtClean="0">
                            <a:latin typeface="Cambria Math" panose="02040503050406030204" pitchFamily="18" charset="0"/>
                            <a:ea typeface="Cambria Math" panose="02040503050406030204" pitchFamily="18" charset="0"/>
                          </a:rPr>
                          <m:t>2</m:t>
                        </m:r>
                      </m:den>
                    </m:f>
                  </m:oMath>
                </a14:m>
                <a:endParaRPr lang="tr-TR" sz="1400" dirty="0"/>
              </a:p>
            </p:txBody>
          </p:sp>
        </mc:Choice>
        <mc:Fallback xmlns="">
          <p:sp>
            <p:nvSpPr>
              <p:cNvPr id="9" name="Metin kutusu 8"/>
              <p:cNvSpPr txBox="1">
                <a:spLocks noRot="1" noChangeAspect="1" noMove="1" noResize="1" noEditPoints="1" noAdjustHandles="1" noChangeArrowheads="1" noChangeShapeType="1" noTextEdit="1"/>
              </p:cNvSpPr>
              <p:nvPr/>
            </p:nvSpPr>
            <p:spPr>
              <a:xfrm>
                <a:off x="285526" y="2615099"/>
                <a:ext cx="8229824" cy="378117"/>
              </a:xfrm>
              <a:prstGeom prst="rect">
                <a:avLst/>
              </a:prstGeom>
              <a:blipFill>
                <a:blip r:embed="rId4"/>
                <a:stretch>
                  <a:fillRect l="-222" b="-483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Metin kutusu 9"/>
              <p:cNvSpPr txBox="1"/>
              <p:nvPr/>
            </p:nvSpPr>
            <p:spPr>
              <a:xfrm>
                <a:off x="238311" y="807848"/>
                <a:ext cx="8442232" cy="923330"/>
              </a:xfrm>
              <a:prstGeom prst="rect">
                <a:avLst/>
              </a:prstGeom>
              <a:noFill/>
            </p:spPr>
            <p:txBody>
              <a:bodyPr wrap="square" rtlCol="0">
                <a:spAutoFit/>
              </a:bodyPr>
              <a:lstStyle/>
              <a:p>
                <a:pPr algn="just"/>
                <a:r>
                  <a:rPr lang="tr-TR" dirty="0"/>
                  <a:t>Malzemelerin çeki veya bası dayanımları ile kesme dayanımı farklıdır. Bu sebeple, kesme gerilmesinin söz konusu olduğu yüklemelerde kesme dayanımı </a:t>
                </a:r>
                <a14:m>
                  <m:oMath xmlns:m="http://schemas.openxmlformats.org/officeDocument/2006/math">
                    <m:sSub>
                      <m:sSubPr>
                        <m:ctrlPr>
                          <a:rPr lang="el-GR" i="1">
                            <a:latin typeface="Cambria Math" panose="02040503050406030204" pitchFamily="18" charset="0"/>
                          </a:rPr>
                        </m:ctrlPr>
                      </m:sSubPr>
                      <m:e>
                        <m:r>
                          <a:rPr lang="tr-TR" b="0" i="1" smtClean="0">
                            <a:latin typeface="Cambria Math" panose="02040503050406030204" pitchFamily="18" charset="0"/>
                          </a:rPr>
                          <m:t>(</m:t>
                        </m:r>
                        <m:r>
                          <a:rPr lang="el-GR" i="1">
                            <a:latin typeface="Cambria Math" panose="02040503050406030204" pitchFamily="18" charset="0"/>
                            <a:ea typeface="Cambria Math" panose="02040503050406030204" pitchFamily="18" charset="0"/>
                          </a:rPr>
                          <m:t>𝜏</m:t>
                        </m:r>
                      </m:e>
                      <m:sub>
                        <m:r>
                          <a:rPr lang="tr-TR" i="1">
                            <a:latin typeface="Cambria Math" panose="02040503050406030204" pitchFamily="18" charset="0"/>
                            <a:ea typeface="Cambria Math" panose="02040503050406030204" pitchFamily="18" charset="0"/>
                          </a:rPr>
                          <m:t>h𝑎𝑠𝑎𝑟</m:t>
                        </m:r>
                        <m:r>
                          <a:rPr lang="tr-TR" i="1">
                            <a:latin typeface="Cambria Math" panose="02040503050406030204" pitchFamily="18" charset="0"/>
                          </a:rPr>
                          <m:t> </m:t>
                        </m:r>
                      </m:sub>
                    </m:sSub>
                    <m:r>
                      <a:rPr lang="tr-TR" b="0" i="1" smtClean="0">
                        <a:latin typeface="Cambria Math" panose="02040503050406030204" pitchFamily="18" charset="0"/>
                      </a:rPr>
                      <m:t>) </m:t>
                    </m:r>
                  </m:oMath>
                </a14:m>
                <a:r>
                  <a:rPr lang="tr-TR" dirty="0"/>
                  <a:t>göz önüne alınmalıdır. Kesme gerilmesi sebebiyle hasar şartı;</a:t>
                </a:r>
              </a:p>
            </p:txBody>
          </p:sp>
        </mc:Choice>
        <mc:Fallback xmlns="">
          <p:sp>
            <p:nvSpPr>
              <p:cNvPr id="10" name="Metin kutusu 9"/>
              <p:cNvSpPr txBox="1">
                <a:spLocks noRot="1" noChangeAspect="1" noMove="1" noResize="1" noEditPoints="1" noAdjustHandles="1" noChangeArrowheads="1" noChangeShapeType="1" noTextEdit="1"/>
              </p:cNvSpPr>
              <p:nvPr/>
            </p:nvSpPr>
            <p:spPr>
              <a:xfrm>
                <a:off x="238311" y="807848"/>
                <a:ext cx="8442232" cy="923330"/>
              </a:xfrm>
              <a:prstGeom prst="rect">
                <a:avLst/>
              </a:prstGeom>
              <a:blipFill>
                <a:blip r:embed="rId5"/>
                <a:stretch>
                  <a:fillRect l="-578" t="-3974" r="-650" b="-9934"/>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Metin kutusu 10"/>
              <p:cNvSpPr txBox="1"/>
              <p:nvPr/>
            </p:nvSpPr>
            <p:spPr>
              <a:xfrm>
                <a:off x="687196" y="1937564"/>
                <a:ext cx="10729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i="1" smtClean="0">
                          <a:latin typeface="Cambria Math" panose="02040503050406030204" pitchFamily="18" charset="0"/>
                          <a:ea typeface="Cambria Math" panose="02040503050406030204" pitchFamily="18" charset="0"/>
                        </a:rPr>
                        <m:t>𝜏</m:t>
                      </m:r>
                      <m:r>
                        <a:rPr lang="tr-TR" i="1" smtClean="0">
                          <a:latin typeface="Cambria Math" panose="02040503050406030204" pitchFamily="18" charset="0"/>
                          <a:ea typeface="Cambria Math" panose="02040503050406030204" pitchFamily="18" charset="0"/>
                        </a:rPr>
                        <m:t>≥</m:t>
                      </m:r>
                      <m:sSub>
                        <m:sSubPr>
                          <m:ctrlPr>
                            <a:rPr lang="tr-TR" i="1" smtClean="0">
                              <a:latin typeface="Cambria Math" panose="02040503050406030204" pitchFamily="18" charset="0"/>
                              <a:ea typeface="Cambria Math" panose="02040503050406030204" pitchFamily="18" charset="0"/>
                            </a:rPr>
                          </m:ctrlPr>
                        </m:sSubPr>
                        <m:e>
                          <m:r>
                            <a:rPr lang="tr-TR" i="1" smtClean="0">
                              <a:latin typeface="Cambria Math" panose="02040503050406030204" pitchFamily="18" charset="0"/>
                              <a:ea typeface="Cambria Math" panose="02040503050406030204" pitchFamily="18" charset="0"/>
                            </a:rPr>
                            <m:t>𝜏</m:t>
                          </m:r>
                        </m:e>
                        <m:sub>
                          <m:r>
                            <a:rPr lang="tr-TR" b="0" i="1" smtClean="0">
                              <a:latin typeface="Cambria Math" panose="02040503050406030204" pitchFamily="18" charset="0"/>
                              <a:ea typeface="Cambria Math" panose="02040503050406030204" pitchFamily="18" charset="0"/>
                            </a:rPr>
                            <m:t>h𝑎𝑠𝑎𝑟</m:t>
                          </m:r>
                        </m:sub>
                      </m:sSub>
                    </m:oMath>
                  </m:oMathPara>
                </a14:m>
                <a:endParaRPr lang="tr-TR" dirty="0"/>
              </a:p>
            </p:txBody>
          </p:sp>
        </mc:Choice>
        <mc:Fallback xmlns="">
          <p:sp>
            <p:nvSpPr>
              <p:cNvPr id="11" name="Metin kutusu 10"/>
              <p:cNvSpPr txBox="1">
                <a:spLocks noRot="1" noChangeAspect="1" noMove="1" noResize="1" noEditPoints="1" noAdjustHandles="1" noChangeArrowheads="1" noChangeShapeType="1" noTextEdit="1"/>
              </p:cNvSpPr>
              <p:nvPr/>
            </p:nvSpPr>
            <p:spPr>
              <a:xfrm>
                <a:off x="687196" y="1937564"/>
                <a:ext cx="1072986" cy="276999"/>
              </a:xfrm>
              <a:prstGeom prst="rect">
                <a:avLst/>
              </a:prstGeom>
              <a:blipFill>
                <a:blip r:embed="rId6"/>
                <a:stretch>
                  <a:fillRect l="-2841" r="-1705" b="-17778"/>
                </a:stretch>
              </a:blipFill>
            </p:spPr>
            <p:txBody>
              <a:bodyPr/>
              <a:lstStyle/>
              <a:p>
                <a:r>
                  <a:rPr lang="tr-TR">
                    <a:noFill/>
                  </a:rPr>
                  <a:t> </a:t>
                </a:r>
              </a:p>
            </p:txBody>
          </p:sp>
        </mc:Fallback>
      </mc:AlternateContent>
      <p:sp>
        <p:nvSpPr>
          <p:cNvPr id="12" name="Metin kutusu 11"/>
          <p:cNvSpPr txBox="1"/>
          <p:nvPr/>
        </p:nvSpPr>
        <p:spPr>
          <a:xfrm>
            <a:off x="306113" y="3239863"/>
            <a:ext cx="1994398" cy="307777"/>
          </a:xfrm>
          <a:prstGeom prst="rect">
            <a:avLst/>
          </a:prstGeom>
          <a:noFill/>
        </p:spPr>
        <p:txBody>
          <a:bodyPr wrap="square" rtlCol="0">
            <a:spAutoFit/>
          </a:bodyPr>
          <a:lstStyle/>
          <a:p>
            <a:pPr algn="just"/>
            <a:r>
              <a:rPr lang="tr-TR" sz="1400" b="1" dirty="0"/>
              <a:t>Gevrek malzemeler için </a:t>
            </a:r>
            <a:endParaRPr lang="tr-TR" sz="1400" dirty="0"/>
          </a:p>
        </p:txBody>
      </p:sp>
      <mc:AlternateContent xmlns:mc="http://schemas.openxmlformats.org/markup-compatibility/2006" xmlns:a14="http://schemas.microsoft.com/office/drawing/2010/main">
        <mc:Choice Requires="a14">
          <p:sp>
            <p:nvSpPr>
              <p:cNvPr id="13" name="Dikdörtgen 12"/>
              <p:cNvSpPr/>
              <p:nvPr/>
            </p:nvSpPr>
            <p:spPr>
              <a:xfrm>
                <a:off x="3003593" y="3137419"/>
                <a:ext cx="1628779" cy="338554"/>
              </a:xfrm>
              <a:prstGeom prst="rect">
                <a:avLst/>
              </a:prstGeom>
            </p:spPr>
            <p:txBody>
              <a:bodyPr wrap="none">
                <a:spAutoFit/>
              </a:bodyPr>
              <a:lstStyle/>
              <a:p>
                <a14:m>
                  <m:oMath xmlns:m="http://schemas.openxmlformats.org/officeDocument/2006/math">
                    <m:sSub>
                      <m:sSubPr>
                        <m:ctrlPr>
                          <a:rPr lang="tr-TR" sz="1600" i="1" smtClean="0">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 </m:t>
                        </m:r>
                        <m:r>
                          <a:rPr lang="tr-TR" sz="1600" i="1">
                            <a:latin typeface="Cambria Math" panose="02040503050406030204" pitchFamily="18" charset="0"/>
                            <a:ea typeface="Cambria Math" panose="02040503050406030204" pitchFamily="18" charset="0"/>
                          </a:rPr>
                          <m:t>𝜏</m:t>
                        </m:r>
                      </m:e>
                      <m:sub>
                        <m:r>
                          <a:rPr lang="tr-TR" sz="1600" i="1">
                            <a:latin typeface="Cambria Math" panose="02040503050406030204" pitchFamily="18" charset="0"/>
                            <a:ea typeface="Cambria Math" panose="02040503050406030204" pitchFamily="18" charset="0"/>
                          </a:rPr>
                          <m:t>h𝑎𝑠𝑎𝑟</m:t>
                        </m:r>
                      </m:sub>
                    </m:sSub>
                  </m:oMath>
                </a14:m>
                <a:r>
                  <a:rPr lang="tr-TR" sz="1600" b="1" dirty="0"/>
                  <a:t> =</a:t>
                </a:r>
                <a14:m>
                  <m:oMath xmlns:m="http://schemas.openxmlformats.org/officeDocument/2006/math">
                    <m:sSub>
                      <m:sSubPr>
                        <m:ctrlPr>
                          <a:rPr lang="tr-TR" sz="1600" i="1">
                            <a:latin typeface="Cambria Math" panose="02040503050406030204" pitchFamily="18" charset="0"/>
                            <a:ea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 </m:t>
                        </m:r>
                        <m:r>
                          <a:rPr lang="tr-TR" sz="1600" i="1">
                            <a:latin typeface="Cambria Math" panose="02040503050406030204" pitchFamily="18" charset="0"/>
                            <a:ea typeface="Cambria Math" panose="02040503050406030204" pitchFamily="18" charset="0"/>
                          </a:rPr>
                          <m:t>𝜏</m:t>
                        </m:r>
                      </m:e>
                      <m:sub>
                        <m:r>
                          <a:rPr lang="tr-TR" sz="1600" b="0" i="1" smtClean="0">
                            <a:latin typeface="Cambria Math" panose="02040503050406030204" pitchFamily="18" charset="0"/>
                            <a:ea typeface="Cambria Math" panose="02040503050406030204" pitchFamily="18" charset="0"/>
                          </a:rPr>
                          <m:t>𝑘𝚤𝑟𝚤𝑙𝑚𝑎</m:t>
                        </m:r>
                      </m:sub>
                    </m:sSub>
                  </m:oMath>
                </a14:m>
                <a:endParaRPr lang="tr-TR" sz="1600" dirty="0"/>
              </a:p>
            </p:txBody>
          </p:sp>
        </mc:Choice>
        <mc:Fallback xmlns="">
          <p:sp>
            <p:nvSpPr>
              <p:cNvPr id="13" name="Dikdörtgen 12"/>
              <p:cNvSpPr>
                <a:spLocks noRot="1" noChangeAspect="1" noMove="1" noResize="1" noEditPoints="1" noAdjustHandles="1" noChangeArrowheads="1" noChangeShapeType="1" noTextEdit="1"/>
              </p:cNvSpPr>
              <p:nvPr/>
            </p:nvSpPr>
            <p:spPr>
              <a:xfrm>
                <a:off x="3003593" y="3137419"/>
                <a:ext cx="1628779" cy="338554"/>
              </a:xfrm>
              <a:prstGeom prst="rect">
                <a:avLst/>
              </a:prstGeom>
              <a:blipFill>
                <a:blip r:embed="rId7"/>
                <a:stretch>
                  <a:fillRect t="-5455" b="-23636"/>
                </a:stretch>
              </a:blipFill>
            </p:spPr>
            <p:txBody>
              <a:bodyPr/>
              <a:lstStyle/>
              <a:p>
                <a:r>
                  <a:rPr lang="tr-TR">
                    <a:noFill/>
                  </a:rPr>
                  <a:t> </a:t>
                </a:r>
              </a:p>
            </p:txBody>
          </p:sp>
        </mc:Fallback>
      </mc:AlternateContent>
      <p:sp>
        <p:nvSpPr>
          <p:cNvPr id="14" name="Metin kutusu 13"/>
          <p:cNvSpPr txBox="1"/>
          <p:nvPr/>
        </p:nvSpPr>
        <p:spPr>
          <a:xfrm>
            <a:off x="306113" y="3806702"/>
            <a:ext cx="8442232" cy="369332"/>
          </a:xfrm>
          <a:prstGeom prst="rect">
            <a:avLst/>
          </a:prstGeom>
          <a:noFill/>
        </p:spPr>
        <p:txBody>
          <a:bodyPr wrap="square" rtlCol="0">
            <a:spAutoFit/>
          </a:bodyPr>
          <a:lstStyle/>
          <a:p>
            <a:r>
              <a:rPr lang="tr-TR" dirty="0"/>
              <a:t>Bir örnek : iki levhayı bağlayan çelik cıvata (</a:t>
            </a:r>
            <a:r>
              <a:rPr lang="tr-TR" dirty="0" err="1"/>
              <a:t>sünek</a:t>
            </a:r>
            <a:r>
              <a:rPr lang="tr-TR" dirty="0"/>
              <a:t>)  için </a:t>
            </a:r>
            <a:r>
              <a:rPr lang="tr-TR" dirty="0">
                <a:latin typeface="Symbol" panose="05050102010706020507" pitchFamily="18" charset="2"/>
              </a:rPr>
              <a:t>t </a:t>
            </a:r>
            <a:r>
              <a:rPr lang="tr-TR" dirty="0"/>
              <a:t>hesabı ve hasar kontrolü:</a:t>
            </a:r>
          </a:p>
        </p:txBody>
      </p:sp>
      <mc:AlternateContent xmlns:mc="http://schemas.openxmlformats.org/markup-compatibility/2006" xmlns:a14="http://schemas.microsoft.com/office/drawing/2010/main">
        <mc:Choice Requires="a14">
          <p:sp>
            <p:nvSpPr>
              <p:cNvPr id="15" name="Metin kutusu 14"/>
              <p:cNvSpPr txBox="1"/>
              <p:nvPr/>
            </p:nvSpPr>
            <p:spPr>
              <a:xfrm>
                <a:off x="6332212" y="5826034"/>
                <a:ext cx="2736304" cy="276999"/>
              </a:xfrm>
              <a:prstGeom prst="rect">
                <a:avLst/>
              </a:prstGeom>
              <a:noFill/>
            </p:spPr>
            <p:txBody>
              <a:bodyPr wrap="square" lIns="0" tIns="0" rIns="0" bIns="0" rtlCol="0">
                <a:spAutoFit/>
              </a:bodyPr>
              <a:lstStyle/>
              <a:p>
                <a14:m>
                  <m:oMath xmlns:m="http://schemas.openxmlformats.org/officeDocument/2006/math">
                    <m:r>
                      <a:rPr lang="tr-TR" i="1" smtClean="0">
                        <a:latin typeface="Cambria Math" panose="02040503050406030204" pitchFamily="18" charset="0"/>
                        <a:ea typeface="Cambria Math" panose="02040503050406030204" pitchFamily="18" charset="0"/>
                      </a:rPr>
                      <m:t>𝜏</m:t>
                    </m:r>
                    <m:r>
                      <a:rPr lang="tr-TR" i="1" smtClean="0">
                        <a:latin typeface="Cambria Math" panose="02040503050406030204" pitchFamily="18" charset="0"/>
                        <a:ea typeface="Cambria Math" panose="02040503050406030204" pitchFamily="18" charset="0"/>
                      </a:rPr>
                      <m:t>≥</m:t>
                    </m:r>
                    <m:sSub>
                      <m:sSubPr>
                        <m:ctrlPr>
                          <a:rPr lang="tr-TR" i="1" smtClean="0">
                            <a:latin typeface="Cambria Math" panose="02040503050406030204" pitchFamily="18" charset="0"/>
                            <a:ea typeface="Cambria Math" panose="02040503050406030204" pitchFamily="18" charset="0"/>
                          </a:rPr>
                        </m:ctrlPr>
                      </m:sSubPr>
                      <m:e>
                        <m:r>
                          <a:rPr lang="tr-TR" i="1" smtClean="0">
                            <a:latin typeface="Cambria Math" panose="02040503050406030204" pitchFamily="18" charset="0"/>
                            <a:ea typeface="Cambria Math" panose="02040503050406030204" pitchFamily="18" charset="0"/>
                          </a:rPr>
                          <m:t>𝜏</m:t>
                        </m:r>
                      </m:e>
                      <m:sub>
                        <m:r>
                          <a:rPr lang="tr-TR" b="0" i="1" smtClean="0">
                            <a:latin typeface="Cambria Math" panose="02040503050406030204" pitchFamily="18" charset="0"/>
                            <a:ea typeface="Cambria Math" panose="02040503050406030204" pitchFamily="18" charset="0"/>
                          </a:rPr>
                          <m:t>𝑎𝑘𝑚𝑎</m:t>
                        </m:r>
                      </m:sub>
                    </m:sSub>
                  </m:oMath>
                </a14:m>
                <a:r>
                  <a:rPr lang="tr-TR" dirty="0"/>
                  <a:t> ise  akma oluşur</a:t>
                </a:r>
              </a:p>
            </p:txBody>
          </p:sp>
        </mc:Choice>
        <mc:Fallback xmlns="">
          <p:sp>
            <p:nvSpPr>
              <p:cNvPr id="15" name="Metin kutusu 14"/>
              <p:cNvSpPr txBox="1">
                <a:spLocks noRot="1" noChangeAspect="1" noMove="1" noResize="1" noEditPoints="1" noAdjustHandles="1" noChangeArrowheads="1" noChangeShapeType="1" noTextEdit="1"/>
              </p:cNvSpPr>
              <p:nvPr/>
            </p:nvSpPr>
            <p:spPr>
              <a:xfrm>
                <a:off x="6332212" y="5826034"/>
                <a:ext cx="2736304" cy="276999"/>
              </a:xfrm>
              <a:prstGeom prst="rect">
                <a:avLst/>
              </a:prstGeom>
              <a:blipFill>
                <a:blip r:embed="rId8"/>
                <a:stretch>
                  <a:fillRect l="-2227" t="-28889" b="-51111"/>
                </a:stretch>
              </a:blipFill>
            </p:spPr>
            <p:txBody>
              <a:bodyPr/>
              <a:lstStyle/>
              <a:p>
                <a:r>
                  <a:rPr lang="tr-TR">
                    <a:noFill/>
                  </a:rPr>
                  <a:t> </a:t>
                </a:r>
              </a:p>
            </p:txBody>
          </p:sp>
        </mc:Fallback>
      </mc:AlternateContent>
      <p:cxnSp>
        <p:nvCxnSpPr>
          <p:cNvPr id="16" name="Düz Bağlayıcı 15"/>
          <p:cNvCxnSpPr/>
          <p:nvPr/>
        </p:nvCxnSpPr>
        <p:spPr>
          <a:xfrm flipH="1">
            <a:off x="8028384" y="5573558"/>
            <a:ext cx="144016" cy="241001"/>
          </a:xfrm>
          <a:prstGeom prst="line">
            <a:avLst/>
          </a:prstGeom>
        </p:spPr>
        <p:style>
          <a:lnRef idx="1">
            <a:schemeClr val="accent1"/>
          </a:lnRef>
          <a:fillRef idx="0">
            <a:schemeClr val="accent1"/>
          </a:fillRef>
          <a:effectRef idx="0">
            <a:schemeClr val="accent1"/>
          </a:effectRef>
          <a:fontRef idx="minor">
            <a:schemeClr val="tx1"/>
          </a:fontRef>
        </p:style>
      </p:cxnSp>
      <p:sp>
        <p:nvSpPr>
          <p:cNvPr id="5" name="Metin kutusu 4"/>
          <p:cNvSpPr txBox="1"/>
          <p:nvPr/>
        </p:nvSpPr>
        <p:spPr>
          <a:xfrm>
            <a:off x="2290234" y="1838000"/>
            <a:ext cx="5882166" cy="584775"/>
          </a:xfrm>
          <a:prstGeom prst="rect">
            <a:avLst/>
          </a:prstGeom>
          <a:noFill/>
        </p:spPr>
        <p:txBody>
          <a:bodyPr wrap="square" rtlCol="0">
            <a:spAutoFit/>
          </a:bodyPr>
          <a:lstStyle/>
          <a:p>
            <a:r>
              <a:rPr lang="tr-TR" sz="1600" dirty="0"/>
              <a:t>(Kesme gerilmesinin işaretinin + veya – olması mukavemet açısından önemli değildir. Burada + olarak düşünülmüştür.)</a:t>
            </a:r>
          </a:p>
        </p:txBody>
      </p:sp>
    </p:spTree>
    <p:extLst>
      <p:ext uri="{BB962C8B-B14F-4D97-AF65-F5344CB8AC3E}">
        <p14:creationId xmlns:p14="http://schemas.microsoft.com/office/powerpoint/2010/main" val="1518330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tr-TR"/>
              <a:t>Mühendislik Mekaniği</a:t>
            </a:r>
          </a:p>
        </p:txBody>
      </p:sp>
      <p:sp>
        <p:nvSpPr>
          <p:cNvPr id="17" name="Slayt Numarası Yer Tutucusu 16"/>
          <p:cNvSpPr>
            <a:spLocks noGrp="1"/>
          </p:cNvSpPr>
          <p:nvPr>
            <p:ph type="sldNum" sz="quarter" idx="12"/>
          </p:nvPr>
        </p:nvSpPr>
        <p:spPr/>
        <p:txBody>
          <a:bodyPr/>
          <a:lstStyle/>
          <a:p>
            <a:fld id="{60FF87A7-9A7A-4B3D-9625-8440EC4947F9}" type="slidenum">
              <a:rPr lang="tr-TR" smtClean="0"/>
              <a:t>214</a:t>
            </a:fld>
            <a:endParaRPr lang="tr-TR"/>
          </a:p>
        </p:txBody>
      </p:sp>
      <p:sp>
        <p:nvSpPr>
          <p:cNvPr id="5" name="Metin kutusu 4"/>
          <p:cNvSpPr txBox="1"/>
          <p:nvPr/>
        </p:nvSpPr>
        <p:spPr>
          <a:xfrm>
            <a:off x="265427" y="260648"/>
            <a:ext cx="7762957" cy="369332"/>
          </a:xfrm>
          <a:prstGeom prst="rect">
            <a:avLst/>
          </a:prstGeom>
          <a:noFill/>
        </p:spPr>
        <p:txBody>
          <a:bodyPr wrap="square" rtlCol="0">
            <a:spAutoFit/>
          </a:bodyPr>
          <a:lstStyle/>
          <a:p>
            <a:r>
              <a:rPr lang="tr-TR" b="1" dirty="0">
                <a:solidFill>
                  <a:srgbClr val="FF0000"/>
                </a:solidFill>
              </a:rPr>
              <a:t>5.4 Emniyet katsayısı ve emniyet gerilmesi </a:t>
            </a:r>
            <a:r>
              <a:rPr lang="tr-TR" sz="1400" b="1" i="1" dirty="0">
                <a:solidFill>
                  <a:schemeClr val="bg2">
                    <a:lumMod val="75000"/>
                  </a:schemeClr>
                </a:solidFill>
              </a:rPr>
              <a:t>(</a:t>
            </a:r>
            <a:r>
              <a:rPr lang="tr-TR" sz="1400" b="1" i="1" dirty="0" err="1">
                <a:solidFill>
                  <a:schemeClr val="bg2">
                    <a:lumMod val="75000"/>
                  </a:schemeClr>
                </a:solidFill>
              </a:rPr>
              <a:t>Factor</a:t>
            </a:r>
            <a:r>
              <a:rPr lang="tr-TR" sz="1400" b="1" i="1" dirty="0">
                <a:solidFill>
                  <a:schemeClr val="bg2">
                    <a:lumMod val="75000"/>
                  </a:schemeClr>
                </a:solidFill>
              </a:rPr>
              <a:t> of </a:t>
            </a:r>
            <a:r>
              <a:rPr lang="tr-TR" sz="1400" b="1" i="1" dirty="0" err="1">
                <a:solidFill>
                  <a:schemeClr val="bg2">
                    <a:lumMod val="75000"/>
                  </a:schemeClr>
                </a:solidFill>
              </a:rPr>
              <a:t>safety</a:t>
            </a:r>
            <a:r>
              <a:rPr lang="tr-TR" sz="1400" b="1" i="1" dirty="0">
                <a:solidFill>
                  <a:schemeClr val="bg2">
                    <a:lumMod val="75000"/>
                  </a:schemeClr>
                </a:solidFill>
              </a:rPr>
              <a:t> </a:t>
            </a:r>
            <a:r>
              <a:rPr lang="tr-TR" sz="1400" b="1" i="1" dirty="0" err="1">
                <a:solidFill>
                  <a:schemeClr val="bg2">
                    <a:lumMod val="75000"/>
                  </a:schemeClr>
                </a:solidFill>
              </a:rPr>
              <a:t>and</a:t>
            </a:r>
            <a:r>
              <a:rPr lang="tr-TR" sz="1400" b="1" i="1" dirty="0">
                <a:solidFill>
                  <a:schemeClr val="bg2">
                    <a:lumMod val="75000"/>
                  </a:schemeClr>
                </a:solidFill>
              </a:rPr>
              <a:t> </a:t>
            </a:r>
            <a:r>
              <a:rPr lang="tr-TR" sz="1400" b="1" i="1" dirty="0" err="1">
                <a:solidFill>
                  <a:schemeClr val="bg2">
                    <a:lumMod val="75000"/>
                  </a:schemeClr>
                </a:solidFill>
              </a:rPr>
              <a:t>allowable</a:t>
            </a:r>
            <a:r>
              <a:rPr lang="tr-TR" sz="1400" b="1" i="1" dirty="0">
                <a:solidFill>
                  <a:schemeClr val="bg2">
                    <a:lumMod val="75000"/>
                  </a:schemeClr>
                </a:solidFill>
              </a:rPr>
              <a:t> </a:t>
            </a:r>
            <a:r>
              <a:rPr lang="tr-TR" sz="1400" b="1" i="1" dirty="0" err="1">
                <a:solidFill>
                  <a:schemeClr val="bg2">
                    <a:lumMod val="75000"/>
                  </a:schemeClr>
                </a:solidFill>
              </a:rPr>
              <a:t>stress</a:t>
            </a:r>
            <a:r>
              <a:rPr lang="tr-TR" sz="1400" b="1" i="1" dirty="0">
                <a:solidFill>
                  <a:schemeClr val="bg2">
                    <a:lumMod val="75000"/>
                  </a:schemeClr>
                </a:solidFill>
              </a:rPr>
              <a:t>)</a:t>
            </a:r>
          </a:p>
        </p:txBody>
      </p:sp>
      <p:sp>
        <p:nvSpPr>
          <p:cNvPr id="6" name="Metin kutusu 5"/>
          <p:cNvSpPr txBox="1"/>
          <p:nvPr/>
        </p:nvSpPr>
        <p:spPr>
          <a:xfrm>
            <a:off x="265427" y="780668"/>
            <a:ext cx="4666614" cy="401648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tr-TR" sz="1400" dirty="0"/>
              <a:t>Bir mekanizmanın, yapının veya makinanın belli bir emniyet katsayısına sahip olması istenir. </a:t>
            </a:r>
          </a:p>
          <a:p>
            <a:pPr marL="285750" indent="-285750" algn="just">
              <a:lnSpc>
                <a:spcPct val="150000"/>
              </a:lnSpc>
              <a:buFont typeface="Wingdings" panose="05000000000000000000" pitchFamily="2" charset="2"/>
              <a:buChar char="§"/>
            </a:pPr>
            <a:r>
              <a:rPr lang="tr-TR" sz="1400" dirty="0"/>
              <a:t>Örneğin sistem taşıyabileceği yükün 2 veya 3 katı yük taşıyabilecek şekilde tasarlanabilir. </a:t>
            </a:r>
          </a:p>
          <a:p>
            <a:pPr marL="285750" indent="-285750" algn="just">
              <a:lnSpc>
                <a:spcPct val="150000"/>
              </a:lnSpc>
              <a:buFont typeface="Wingdings" panose="05000000000000000000" pitchFamily="2" charset="2"/>
              <a:buChar char="§"/>
            </a:pPr>
            <a:r>
              <a:rPr lang="tr-TR" sz="1400" dirty="0"/>
              <a:t>Özellikle can güvenliliğinin önemli olduğu asansör gibi mekanizmalarda bu katsayının daha fazla olması istenir.</a:t>
            </a:r>
          </a:p>
          <a:p>
            <a:pPr marL="285750" indent="-285750" algn="just">
              <a:lnSpc>
                <a:spcPct val="150000"/>
              </a:lnSpc>
              <a:buFont typeface="Wingdings" panose="05000000000000000000" pitchFamily="2" charset="2"/>
              <a:buChar char="§"/>
            </a:pPr>
            <a:r>
              <a:rPr lang="tr-TR" sz="1400" dirty="0"/>
              <a:t>İşte bu durumda mukavemet hesaplamaları hasar (akma veya kırılma) gerilmesine göre değil de emniyet</a:t>
            </a:r>
            <a:r>
              <a:rPr lang="tr-TR" sz="1600" dirty="0"/>
              <a:t> </a:t>
            </a:r>
            <a:r>
              <a:rPr lang="tr-TR" sz="1400" dirty="0"/>
              <a:t>gerilmesine göre yapılır.  </a:t>
            </a:r>
          </a:p>
          <a:p>
            <a:pPr marL="285750" indent="-285750" algn="just">
              <a:lnSpc>
                <a:spcPct val="150000"/>
              </a:lnSpc>
              <a:buFont typeface="Wingdings" panose="05000000000000000000" pitchFamily="2" charset="2"/>
              <a:buChar char="§"/>
            </a:pPr>
            <a:r>
              <a:rPr lang="tr-TR" sz="1400" dirty="0"/>
              <a:t>Yapıda oluşacak maksimum gerilme emniyet gerilmesini aşmayacak şekilde boyutlar hesaplanır veya malzeme seçimi yapılır.</a:t>
            </a:r>
          </a:p>
        </p:txBody>
      </p:sp>
      <p:grpSp>
        <p:nvGrpSpPr>
          <p:cNvPr id="3" name="Grup 2">
            <a:extLst>
              <a:ext uri="{FF2B5EF4-FFF2-40B4-BE49-F238E27FC236}">
                <a16:creationId xmlns:a16="http://schemas.microsoft.com/office/drawing/2014/main" id="{9708679F-C864-9E82-C921-90EE3F0BF7EA}"/>
              </a:ext>
            </a:extLst>
          </p:cNvPr>
          <p:cNvGrpSpPr/>
          <p:nvPr/>
        </p:nvGrpSpPr>
        <p:grpSpPr>
          <a:xfrm>
            <a:off x="323528" y="4941168"/>
            <a:ext cx="5322833" cy="1086490"/>
            <a:chOff x="323528" y="4974222"/>
            <a:chExt cx="5322833" cy="1086490"/>
          </a:xfrm>
        </p:grpSpPr>
        <mc:AlternateContent xmlns:mc="http://schemas.openxmlformats.org/markup-compatibility/2006" xmlns:a14="http://schemas.microsoft.com/office/drawing/2010/main">
          <mc:Choice Requires="a14">
            <p:sp>
              <p:nvSpPr>
                <p:cNvPr id="7" name="Metin kutusu 6"/>
                <p:cNvSpPr txBox="1"/>
                <p:nvPr/>
              </p:nvSpPr>
              <p:spPr>
                <a:xfrm>
                  <a:off x="323528" y="4974222"/>
                  <a:ext cx="5322833" cy="507447"/>
                </a:xfrm>
                <a:prstGeom prst="rect">
                  <a:avLst/>
                </a:prstGeom>
                <a:noFill/>
              </p:spPr>
              <p:txBody>
                <a:bodyPr wrap="square" rtlCol="0">
                  <a:spAutoFit/>
                </a:bodyPr>
                <a:lstStyle/>
                <a:p>
                  <a:r>
                    <a:rPr lang="tr-TR" sz="1600" b="1" dirty="0">
                      <a:solidFill>
                        <a:schemeClr val="accent3"/>
                      </a:solidFill>
                    </a:rPr>
                    <a:t>Emniyet katsayısı: </a:t>
                  </a:r>
                  <a:r>
                    <a:rPr lang="tr-TR" sz="1600" dirty="0"/>
                    <a:t>n</a:t>
                  </a:r>
                  <a14:m>
                    <m:oMath xmlns:m="http://schemas.openxmlformats.org/officeDocument/2006/math">
                      <m:r>
                        <a:rPr lang="tr-TR" sz="1600" b="0" i="0" smtClean="0">
                          <a:latin typeface="Cambria Math" panose="02040503050406030204" pitchFamily="18" charset="0"/>
                        </a:rPr>
                        <m:t> </m:t>
                      </m:r>
                      <m:r>
                        <a:rPr lang="tr-TR" sz="1600" i="1" smtClean="0">
                          <a:latin typeface="Cambria Math" panose="02040503050406030204" pitchFamily="18" charset="0"/>
                        </a:rPr>
                        <m:t>=</m:t>
                      </m:r>
                      <m:f>
                        <m:fPr>
                          <m:ctrlPr>
                            <a:rPr lang="tr-TR" sz="1600" i="1" smtClean="0">
                              <a:latin typeface="Cambria Math" panose="02040503050406030204" pitchFamily="18" charset="0"/>
                            </a:rPr>
                          </m:ctrlPr>
                        </m:fPr>
                        <m:num>
                          <m:r>
                            <a:rPr lang="tr-TR" sz="1600" b="0" i="1" smtClean="0">
                              <a:latin typeface="Cambria Math" panose="02040503050406030204" pitchFamily="18" charset="0"/>
                            </a:rPr>
                            <m:t>h𝑎𝑠𝑎𝑟</m:t>
                          </m:r>
                          <m:r>
                            <a:rPr lang="tr-TR" sz="1600" b="0" i="1" smtClean="0">
                              <a:latin typeface="Cambria Math" panose="02040503050406030204" pitchFamily="18" charset="0"/>
                            </a:rPr>
                            <m:t> </m:t>
                          </m:r>
                          <m:r>
                            <a:rPr lang="tr-TR" sz="1600" b="0" i="1" smtClean="0">
                              <a:latin typeface="Cambria Math" panose="02040503050406030204" pitchFamily="18" charset="0"/>
                            </a:rPr>
                            <m:t>𝑔𝑒𝑟𝑖𝑙𝑚𝑒𝑠𝑖</m:t>
                          </m:r>
                        </m:num>
                        <m:den>
                          <m:r>
                            <a:rPr lang="tr-TR" sz="1600" b="0" i="1" smtClean="0">
                              <a:latin typeface="Cambria Math" panose="02040503050406030204" pitchFamily="18" charset="0"/>
                            </a:rPr>
                            <m:t>𝑒𝑚𝑛𝑖𝑦𝑒𝑡</m:t>
                          </m:r>
                          <m:r>
                            <a:rPr lang="tr-TR" sz="1600" b="0" i="1" smtClean="0">
                              <a:latin typeface="Cambria Math" panose="02040503050406030204" pitchFamily="18" charset="0"/>
                            </a:rPr>
                            <m:t> </m:t>
                          </m:r>
                          <m:r>
                            <a:rPr lang="tr-TR" sz="1600" b="0" i="1" smtClean="0">
                              <a:latin typeface="Cambria Math" panose="02040503050406030204" pitchFamily="18" charset="0"/>
                            </a:rPr>
                            <m:t>𝑔𝑒𝑟𝑖𝑙𝑚𝑒𝑠𝑖</m:t>
                          </m:r>
                        </m:den>
                      </m:f>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𝜎</m:t>
                              </m:r>
                            </m:e>
                            <m:sub>
                              <m:r>
                                <a:rPr lang="tr-TR" sz="1600" b="0" i="1" smtClean="0">
                                  <a:latin typeface="Cambria Math" panose="02040503050406030204" pitchFamily="18" charset="0"/>
                                </a:rPr>
                                <m:t>h𝑎𝑠𝑎𝑟</m:t>
                              </m:r>
                            </m:sub>
                          </m:sSub>
                        </m:num>
                        <m:den>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𝜎</m:t>
                              </m:r>
                            </m:e>
                            <m:sub>
                              <m:r>
                                <a:rPr lang="tr-TR" sz="1600" b="0" i="1" smtClean="0">
                                  <a:latin typeface="Cambria Math" panose="02040503050406030204" pitchFamily="18" charset="0"/>
                                </a:rPr>
                                <m:t>𝑒𝑚𝑛𝑖𝑦𝑒𝑡</m:t>
                              </m:r>
                            </m:sub>
                          </m:sSub>
                        </m:den>
                      </m:f>
                    </m:oMath>
                  </a14:m>
                  <a:endParaRPr lang="tr-TR" sz="1600" dirty="0"/>
                </a:p>
              </p:txBody>
            </p:sp>
          </mc:Choice>
          <mc:Fallback xmlns="">
            <p:sp>
              <p:nvSpPr>
                <p:cNvPr id="7" name="Metin kutusu 6"/>
                <p:cNvSpPr txBox="1">
                  <a:spLocks noRot="1" noChangeAspect="1" noMove="1" noResize="1" noEditPoints="1" noAdjustHandles="1" noChangeArrowheads="1" noChangeShapeType="1" noTextEdit="1"/>
                </p:cNvSpPr>
                <p:nvPr/>
              </p:nvSpPr>
              <p:spPr>
                <a:xfrm>
                  <a:off x="323528" y="4974222"/>
                  <a:ext cx="5322833" cy="507447"/>
                </a:xfrm>
                <a:prstGeom prst="rect">
                  <a:avLst/>
                </a:prstGeom>
                <a:blipFill>
                  <a:blip r:embed="rId3"/>
                  <a:stretch>
                    <a:fillRect l="-573" b="-1205"/>
                  </a:stretch>
                </a:blipFill>
              </p:spPr>
              <p:txBody>
                <a:bodyPr/>
                <a:lstStyle/>
                <a:p>
                  <a:r>
                    <a:rPr lang="tr-TR">
                      <a:noFill/>
                    </a:rPr>
                    <a:t> </a:t>
                  </a:r>
                </a:p>
              </p:txBody>
            </p:sp>
          </mc:Fallback>
        </mc:AlternateContent>
        <p:sp>
          <p:nvSpPr>
            <p:cNvPr id="8" name="Metin kutusu 7"/>
            <p:cNvSpPr txBox="1"/>
            <p:nvPr/>
          </p:nvSpPr>
          <p:spPr>
            <a:xfrm>
              <a:off x="323528" y="5661248"/>
              <a:ext cx="3168352" cy="338554"/>
            </a:xfrm>
            <a:prstGeom prst="rect">
              <a:avLst/>
            </a:prstGeom>
            <a:noFill/>
          </p:spPr>
          <p:txBody>
            <a:bodyPr wrap="square" rtlCol="0">
              <a:spAutoFit/>
            </a:bodyPr>
            <a:lstStyle/>
            <a:p>
              <a:r>
                <a:rPr lang="tr-TR" sz="1600" b="1" dirty="0">
                  <a:solidFill>
                    <a:schemeClr val="accent3"/>
                  </a:solidFill>
                </a:rPr>
                <a:t>Emniyet şartı: </a:t>
              </a:r>
            </a:p>
          </p:txBody>
        </p:sp>
        <mc:AlternateContent xmlns:mc="http://schemas.openxmlformats.org/markup-compatibility/2006" xmlns:a14="http://schemas.microsoft.com/office/drawing/2010/main">
          <mc:Choice Requires="a14">
            <p:sp>
              <p:nvSpPr>
                <p:cNvPr id="9" name="Metin kutusu 8"/>
                <p:cNvSpPr txBox="1"/>
                <p:nvPr/>
              </p:nvSpPr>
              <p:spPr>
                <a:xfrm>
                  <a:off x="1657350" y="5693886"/>
                  <a:ext cx="1316771"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i="1" smtClean="0">
                            <a:latin typeface="Cambria Math" panose="02040503050406030204" pitchFamily="18" charset="0"/>
                            <a:ea typeface="Cambria Math" panose="02040503050406030204" pitchFamily="18" charset="0"/>
                          </a:rPr>
                          <m:t>𝜎</m:t>
                        </m:r>
                        <m:r>
                          <a:rPr lang="tr-TR" i="1">
                            <a:latin typeface="Cambria Math" panose="02040503050406030204" pitchFamily="18" charset="0"/>
                            <a:ea typeface="Cambria Math" panose="02040503050406030204" pitchFamily="18" charset="0"/>
                          </a:rPr>
                          <m:t>≤</m:t>
                        </m:r>
                        <m:sSub>
                          <m:sSubPr>
                            <m:ctrlPr>
                              <a:rPr lang="tr-TR" i="1" smtClean="0">
                                <a:latin typeface="Cambria Math" panose="02040503050406030204" pitchFamily="18" charset="0"/>
                                <a:ea typeface="Cambria Math" panose="02040503050406030204" pitchFamily="18" charset="0"/>
                              </a:rPr>
                            </m:ctrlPr>
                          </m:sSubPr>
                          <m:e>
                            <m:r>
                              <a:rPr lang="tr-TR" i="1" smtClean="0">
                                <a:latin typeface="Cambria Math" panose="02040503050406030204" pitchFamily="18" charset="0"/>
                                <a:ea typeface="Cambria Math" panose="02040503050406030204" pitchFamily="18" charset="0"/>
                              </a:rPr>
                              <m:t>𝜎</m:t>
                            </m:r>
                          </m:e>
                          <m:sub>
                            <m:r>
                              <a:rPr lang="tr-TR" b="0" i="1" smtClean="0">
                                <a:latin typeface="Cambria Math" panose="02040503050406030204" pitchFamily="18" charset="0"/>
                                <a:ea typeface="Cambria Math" panose="02040503050406030204" pitchFamily="18" charset="0"/>
                              </a:rPr>
                              <m:t>𝑒𝑚𝑛𝑖𝑦𝑒𝑡</m:t>
                            </m:r>
                          </m:sub>
                        </m:sSub>
                      </m:oMath>
                    </m:oMathPara>
                  </a14:m>
                  <a:endParaRPr lang="tr-TR" dirty="0"/>
                </a:p>
              </p:txBody>
            </p:sp>
          </mc:Choice>
          <mc:Fallback xmlns="">
            <p:sp>
              <p:nvSpPr>
                <p:cNvPr id="9" name="Metin kutusu 8"/>
                <p:cNvSpPr txBox="1">
                  <a:spLocks noRot="1" noChangeAspect="1" noMove="1" noResize="1" noEditPoints="1" noAdjustHandles="1" noChangeArrowheads="1" noChangeShapeType="1" noTextEdit="1"/>
                </p:cNvSpPr>
                <p:nvPr/>
              </p:nvSpPr>
              <p:spPr>
                <a:xfrm>
                  <a:off x="1657350" y="5693886"/>
                  <a:ext cx="1316771" cy="298928"/>
                </a:xfrm>
                <a:prstGeom prst="rect">
                  <a:avLst/>
                </a:prstGeom>
                <a:blipFill>
                  <a:blip r:embed="rId4"/>
                  <a:stretch>
                    <a:fillRect l="-2315" r="-2778" b="-2653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Metin kutusu 9"/>
                <p:cNvSpPr txBox="1"/>
                <p:nvPr/>
              </p:nvSpPr>
              <p:spPr>
                <a:xfrm>
                  <a:off x="3551571" y="5733512"/>
                  <a:ext cx="1274131"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i="1" smtClean="0">
                            <a:latin typeface="Cambria Math" panose="02040503050406030204" pitchFamily="18" charset="0"/>
                            <a:ea typeface="Cambria Math" panose="02040503050406030204" pitchFamily="18" charset="0"/>
                          </a:rPr>
                          <m:t>𝜏</m:t>
                        </m:r>
                        <m:r>
                          <a:rPr lang="tr-TR" i="1">
                            <a:latin typeface="Cambria Math" panose="02040503050406030204" pitchFamily="18" charset="0"/>
                            <a:ea typeface="Cambria Math" panose="02040503050406030204" pitchFamily="18" charset="0"/>
                          </a:rPr>
                          <m:t>≤</m:t>
                        </m:r>
                        <m:sSub>
                          <m:sSubPr>
                            <m:ctrlPr>
                              <a:rPr lang="tr-TR" i="1" smtClean="0">
                                <a:latin typeface="Cambria Math" panose="02040503050406030204" pitchFamily="18" charset="0"/>
                                <a:ea typeface="Cambria Math" panose="02040503050406030204" pitchFamily="18" charset="0"/>
                              </a:rPr>
                            </m:ctrlPr>
                          </m:sSubPr>
                          <m:e>
                            <m:r>
                              <a:rPr lang="tr-TR" i="1" smtClean="0">
                                <a:latin typeface="Cambria Math" panose="02040503050406030204" pitchFamily="18" charset="0"/>
                                <a:ea typeface="Cambria Math" panose="02040503050406030204" pitchFamily="18" charset="0"/>
                              </a:rPr>
                              <m:t>𝜏</m:t>
                            </m:r>
                          </m:e>
                          <m:sub>
                            <m:r>
                              <a:rPr lang="tr-TR" b="0" i="1" smtClean="0">
                                <a:latin typeface="Cambria Math" panose="02040503050406030204" pitchFamily="18" charset="0"/>
                                <a:ea typeface="Cambria Math" panose="02040503050406030204" pitchFamily="18" charset="0"/>
                              </a:rPr>
                              <m:t>𝑒𝑚𝑛𝑖𝑦𝑒𝑡</m:t>
                            </m:r>
                          </m:sub>
                        </m:sSub>
                      </m:oMath>
                    </m:oMathPara>
                  </a14:m>
                  <a:endParaRPr lang="tr-TR" dirty="0"/>
                </a:p>
              </p:txBody>
            </p:sp>
          </mc:Choice>
          <mc:Fallback xmlns="">
            <p:sp>
              <p:nvSpPr>
                <p:cNvPr id="10" name="Metin kutusu 9"/>
                <p:cNvSpPr txBox="1">
                  <a:spLocks noRot="1" noChangeAspect="1" noMove="1" noResize="1" noEditPoints="1" noAdjustHandles="1" noChangeArrowheads="1" noChangeShapeType="1" noTextEdit="1"/>
                </p:cNvSpPr>
                <p:nvPr/>
              </p:nvSpPr>
              <p:spPr>
                <a:xfrm>
                  <a:off x="3551571" y="5733512"/>
                  <a:ext cx="1274131" cy="298928"/>
                </a:xfrm>
                <a:prstGeom prst="rect">
                  <a:avLst/>
                </a:prstGeom>
                <a:blipFill>
                  <a:blip r:embed="rId5"/>
                  <a:stretch>
                    <a:fillRect l="-2392" r="-2871" b="-26531"/>
                  </a:stretch>
                </a:blipFill>
              </p:spPr>
              <p:txBody>
                <a:bodyPr/>
                <a:lstStyle/>
                <a:p>
                  <a:r>
                    <a:rPr lang="tr-TR">
                      <a:noFill/>
                    </a:rPr>
                    <a:t> </a:t>
                  </a:r>
                </a:p>
              </p:txBody>
            </p:sp>
          </mc:Fallback>
        </mc:AlternateContent>
        <p:sp>
          <p:nvSpPr>
            <p:cNvPr id="11" name="Metin kutusu 10"/>
            <p:cNvSpPr txBox="1"/>
            <p:nvPr/>
          </p:nvSpPr>
          <p:spPr>
            <a:xfrm>
              <a:off x="2974121" y="5752935"/>
              <a:ext cx="629300" cy="307777"/>
            </a:xfrm>
            <a:prstGeom prst="rect">
              <a:avLst/>
            </a:prstGeom>
            <a:noFill/>
          </p:spPr>
          <p:txBody>
            <a:bodyPr wrap="square" rtlCol="0">
              <a:spAutoFit/>
            </a:bodyPr>
            <a:lstStyle/>
            <a:p>
              <a:r>
                <a:rPr lang="tr-TR" sz="1400" dirty="0"/>
                <a:t>veya</a:t>
              </a:r>
            </a:p>
          </p:txBody>
        </p:sp>
      </p:grpSp>
      <p:sp>
        <p:nvSpPr>
          <p:cNvPr id="12" name="Text Box 22"/>
          <p:cNvSpPr txBox="1">
            <a:spLocks noChangeArrowheads="1"/>
          </p:cNvSpPr>
          <p:nvPr/>
        </p:nvSpPr>
        <p:spPr bwMode="auto">
          <a:xfrm>
            <a:off x="5281033" y="2648186"/>
            <a:ext cx="3687873" cy="3416320"/>
          </a:xfrm>
          <a:prstGeom prst="rect">
            <a:avLst/>
          </a:prstGeom>
          <a:solidFill>
            <a:srgbClr val="FFFF00">
              <a:alpha val="48000"/>
            </a:srgbClr>
          </a:solidFill>
          <a:ln>
            <a:noFill/>
          </a:ln>
          <a:effectLst/>
        </p:spPr>
        <p:txBody>
          <a:bodyPr wrap="square">
            <a:spAutoFit/>
          </a:bodyPr>
          <a:lstStyle>
            <a:lvl1pPr marL="231775" indent="-2317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150000"/>
              </a:lnSpc>
              <a:spcBef>
                <a:spcPct val="50000"/>
              </a:spcBef>
              <a:buFontTx/>
              <a:buNone/>
            </a:pPr>
            <a:r>
              <a:rPr lang="tr-TR" altLang="tr-TR" sz="1200" b="1" dirty="0"/>
              <a:t>Emniyet Katsayısı Kullanma Sebepleri:</a:t>
            </a:r>
          </a:p>
          <a:p>
            <a:pPr>
              <a:lnSpc>
                <a:spcPct val="150000"/>
              </a:lnSpc>
              <a:spcBef>
                <a:spcPct val="50000"/>
              </a:spcBef>
            </a:pPr>
            <a:r>
              <a:rPr lang="tr-TR" altLang="tr-TR" sz="1200" dirty="0"/>
              <a:t>Malzeme özelliklerindeki belirsizlikler ve değişkenlikler</a:t>
            </a:r>
          </a:p>
          <a:p>
            <a:pPr eaLnBrk="1" hangingPunct="1">
              <a:lnSpc>
                <a:spcPct val="150000"/>
              </a:lnSpc>
            </a:pPr>
            <a:r>
              <a:rPr lang="tr-TR" altLang="tr-TR" sz="1200" dirty="0"/>
              <a:t>Yüklemelerdeki belirsizlikler ve değişkenlikler</a:t>
            </a:r>
          </a:p>
          <a:p>
            <a:pPr eaLnBrk="1" hangingPunct="1">
              <a:lnSpc>
                <a:spcPct val="150000"/>
              </a:lnSpc>
            </a:pPr>
            <a:r>
              <a:rPr lang="tr-TR" altLang="tr-TR" sz="1200" dirty="0"/>
              <a:t>Analizlerdeki hatalar (yanılmalar) ve belirsizlikler</a:t>
            </a:r>
          </a:p>
          <a:p>
            <a:pPr eaLnBrk="1" hangingPunct="1">
              <a:lnSpc>
                <a:spcPct val="150000"/>
              </a:lnSpc>
            </a:pPr>
            <a:r>
              <a:rPr lang="tr-TR" altLang="tr-TR" sz="1200" dirty="0"/>
              <a:t>Tekrarlı yükleme durumları</a:t>
            </a:r>
          </a:p>
          <a:p>
            <a:pPr eaLnBrk="1" hangingPunct="1">
              <a:lnSpc>
                <a:spcPct val="150000"/>
              </a:lnSpc>
              <a:spcBef>
                <a:spcPct val="10000"/>
              </a:spcBef>
            </a:pPr>
            <a:r>
              <a:rPr lang="tr-TR" altLang="tr-TR" sz="1200" dirty="0"/>
              <a:t>Hasar tipleri </a:t>
            </a:r>
            <a:endParaRPr lang="en-US" altLang="tr-TR" sz="1200" dirty="0"/>
          </a:p>
          <a:p>
            <a:pPr eaLnBrk="1" hangingPunct="1">
              <a:lnSpc>
                <a:spcPct val="150000"/>
              </a:lnSpc>
              <a:spcBef>
                <a:spcPct val="10000"/>
              </a:spcBef>
            </a:pPr>
            <a:r>
              <a:rPr lang="tr-TR" altLang="tr-TR" sz="1200" dirty="0"/>
              <a:t>Malzeme üzerindeki bozucu etkiler ve onarım gereklilikleri</a:t>
            </a:r>
            <a:endParaRPr lang="en-US" altLang="tr-TR" sz="1200" dirty="0"/>
          </a:p>
          <a:p>
            <a:pPr eaLnBrk="1" hangingPunct="1">
              <a:lnSpc>
                <a:spcPct val="150000"/>
              </a:lnSpc>
              <a:spcBef>
                <a:spcPct val="10000"/>
              </a:spcBef>
            </a:pPr>
            <a:r>
              <a:rPr lang="tr-TR" altLang="tr-TR" sz="1200" dirty="0"/>
              <a:t>Can ve mal güvenliği/emniyeti</a:t>
            </a:r>
            <a:endParaRPr lang="en-US" altLang="tr-TR" sz="1200" dirty="0"/>
          </a:p>
          <a:p>
            <a:pPr eaLnBrk="1" hangingPunct="1">
              <a:lnSpc>
                <a:spcPct val="150000"/>
              </a:lnSpc>
              <a:spcBef>
                <a:spcPct val="10000"/>
              </a:spcBef>
            </a:pPr>
            <a:r>
              <a:rPr lang="tr-TR" altLang="tr-TR" sz="1200" dirty="0"/>
              <a:t>Makinenin fonksiyonelliği</a:t>
            </a:r>
            <a:endParaRPr lang="en-US" altLang="tr-TR" sz="1200" dirty="0"/>
          </a:p>
        </p:txBody>
      </p:sp>
      <p:grpSp>
        <p:nvGrpSpPr>
          <p:cNvPr id="15" name="Grup 14"/>
          <p:cNvGrpSpPr/>
          <p:nvPr/>
        </p:nvGrpSpPr>
        <p:grpSpPr>
          <a:xfrm>
            <a:off x="5652120" y="780668"/>
            <a:ext cx="1275246" cy="1732857"/>
            <a:chOff x="6135692" y="337499"/>
            <a:chExt cx="1070219" cy="1447056"/>
          </a:xfrm>
        </p:grpSpPr>
        <p:pic>
          <p:nvPicPr>
            <p:cNvPr id="13" name="Resim 12"/>
            <p:cNvPicPr>
              <a:picLocks noChangeAspect="1"/>
            </p:cNvPicPr>
            <p:nvPr/>
          </p:nvPicPr>
          <p:blipFill>
            <a:blip r:embed="rId6"/>
            <a:stretch>
              <a:fillRect/>
            </a:stretch>
          </p:blipFill>
          <p:spPr>
            <a:xfrm>
              <a:off x="6135692" y="337499"/>
              <a:ext cx="1070219" cy="1447056"/>
            </a:xfrm>
            <a:prstGeom prst="rect">
              <a:avLst/>
            </a:prstGeom>
          </p:spPr>
        </p:pic>
        <p:sp>
          <p:nvSpPr>
            <p:cNvPr id="14" name="Serbest Form 13"/>
            <p:cNvSpPr/>
            <p:nvPr/>
          </p:nvSpPr>
          <p:spPr>
            <a:xfrm>
              <a:off x="6529589" y="1468192"/>
              <a:ext cx="296214" cy="57954"/>
            </a:xfrm>
            <a:custGeom>
              <a:avLst/>
              <a:gdLst>
                <a:gd name="connsiteX0" fmla="*/ 0 w 296214"/>
                <a:gd name="connsiteY0" fmla="*/ 0 h 57954"/>
                <a:gd name="connsiteX1" fmla="*/ 115910 w 296214"/>
                <a:gd name="connsiteY1" fmla="*/ 51515 h 57954"/>
                <a:gd name="connsiteX2" fmla="*/ 206062 w 296214"/>
                <a:gd name="connsiteY2" fmla="*/ 51515 h 57954"/>
                <a:gd name="connsiteX3" fmla="*/ 296214 w 296214"/>
                <a:gd name="connsiteY3" fmla="*/ 0 h 57954"/>
              </a:gdLst>
              <a:ahLst/>
              <a:cxnLst>
                <a:cxn ang="0">
                  <a:pos x="connsiteX0" y="connsiteY0"/>
                </a:cxn>
                <a:cxn ang="0">
                  <a:pos x="connsiteX1" y="connsiteY1"/>
                </a:cxn>
                <a:cxn ang="0">
                  <a:pos x="connsiteX2" y="connsiteY2"/>
                </a:cxn>
                <a:cxn ang="0">
                  <a:pos x="connsiteX3" y="connsiteY3"/>
                </a:cxn>
              </a:cxnLst>
              <a:rect l="l" t="t" r="r" b="b"/>
              <a:pathLst>
                <a:path w="296214" h="57954">
                  <a:moveTo>
                    <a:pt x="0" y="0"/>
                  </a:moveTo>
                  <a:cubicBezTo>
                    <a:pt x="40783" y="21464"/>
                    <a:pt x="81566" y="42929"/>
                    <a:pt x="115910" y="51515"/>
                  </a:cubicBezTo>
                  <a:cubicBezTo>
                    <a:pt x="150254" y="60101"/>
                    <a:pt x="176011" y="60101"/>
                    <a:pt x="206062" y="51515"/>
                  </a:cubicBezTo>
                  <a:cubicBezTo>
                    <a:pt x="236113" y="42929"/>
                    <a:pt x="214648" y="57955"/>
                    <a:pt x="296214" y="0"/>
                  </a:cubicBez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16" name="Resim 15"/>
          <p:cNvPicPr>
            <a:picLocks noChangeAspect="1"/>
          </p:cNvPicPr>
          <p:nvPr/>
        </p:nvPicPr>
        <p:blipFill>
          <a:blip r:embed="rId7"/>
          <a:stretch>
            <a:fillRect/>
          </a:stretch>
        </p:blipFill>
        <p:spPr>
          <a:xfrm>
            <a:off x="7107745" y="1291870"/>
            <a:ext cx="1619215" cy="842809"/>
          </a:xfrm>
          <a:prstGeom prst="rect">
            <a:avLst/>
          </a:prstGeom>
        </p:spPr>
      </p:pic>
    </p:spTree>
    <p:extLst>
      <p:ext uri="{BB962C8B-B14F-4D97-AF65-F5344CB8AC3E}">
        <p14:creationId xmlns:p14="http://schemas.microsoft.com/office/powerpoint/2010/main" val="23756065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2"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218" name="Picture 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3098"/>
            <a:ext cx="9144000" cy="632581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a:schemeClr val="accent1"/>
            </a:glow>
            <a:reflection endPos="0" dist="50800" dir="5400000" sy="-100000" algn="bl" rotWithShape="0"/>
          </a:effectLst>
        </p:spPr>
      </p:pic>
      <p:sp>
        <p:nvSpPr>
          <p:cNvPr id="4" name="Altbilgi Yer Tutucusu 3"/>
          <p:cNvSpPr>
            <a:spLocks noGrp="1"/>
          </p:cNvSpPr>
          <p:nvPr>
            <p:ph type="ftr" sz="quarter" idx="11"/>
          </p:nvPr>
        </p:nvSpPr>
        <p:spPr>
          <a:xfrm>
            <a:off x="3094340" y="6463636"/>
            <a:ext cx="3086100" cy="365125"/>
          </a:xfrm>
        </p:spPr>
        <p:txBody>
          <a:bodyPr/>
          <a:lstStyle/>
          <a:p>
            <a:r>
              <a:rPr lang="tr-TR"/>
              <a:t>Mühendislik Mekaniği</a:t>
            </a:r>
            <a:endParaRPr lang="tr-TR" dirty="0"/>
          </a:p>
        </p:txBody>
      </p:sp>
      <p:sp>
        <p:nvSpPr>
          <p:cNvPr id="7" name="Slayt Numarası Yer Tutucusu 6"/>
          <p:cNvSpPr>
            <a:spLocks noGrp="1"/>
          </p:cNvSpPr>
          <p:nvPr>
            <p:ph type="sldNum" sz="quarter" idx="12"/>
          </p:nvPr>
        </p:nvSpPr>
        <p:spPr>
          <a:xfrm>
            <a:off x="6732240" y="6393989"/>
            <a:ext cx="2057400" cy="365125"/>
          </a:xfrm>
        </p:spPr>
        <p:txBody>
          <a:bodyPr/>
          <a:lstStyle/>
          <a:p>
            <a:fld id="{60FF87A7-9A7A-4B3D-9625-8440EC4947F9}" type="slidenum">
              <a:rPr lang="tr-TR" smtClean="0"/>
              <a:t>215</a:t>
            </a:fld>
            <a:endParaRPr lang="tr-TR"/>
          </a:p>
        </p:txBody>
      </p:sp>
      <p:sp>
        <p:nvSpPr>
          <p:cNvPr id="6" name="Metin kutusu 5"/>
          <p:cNvSpPr txBox="1"/>
          <p:nvPr/>
        </p:nvSpPr>
        <p:spPr>
          <a:xfrm>
            <a:off x="251519" y="735162"/>
            <a:ext cx="6310219" cy="1846659"/>
          </a:xfrm>
          <a:prstGeom prst="rect">
            <a:avLst/>
          </a:prstGeom>
          <a:noFill/>
        </p:spPr>
        <p:txBody>
          <a:bodyPr wrap="square" rtlCol="0">
            <a:spAutoFit/>
          </a:bodyPr>
          <a:lstStyle/>
          <a:p>
            <a:pPr>
              <a:lnSpc>
                <a:spcPct val="150000"/>
              </a:lnSpc>
            </a:pPr>
            <a:r>
              <a:rPr lang="tr-TR" sz="1600" b="1" dirty="0"/>
              <a:t>1-) </a:t>
            </a:r>
            <a:r>
              <a:rPr lang="tr-TR" sz="1600" dirty="0"/>
              <a:t>Denge halindeki bir cisim veya sistemde önce statik hesaplamalarla bilinmeyen kuvvetler bulunur.</a:t>
            </a:r>
          </a:p>
          <a:p>
            <a:pPr>
              <a:lnSpc>
                <a:spcPct val="150000"/>
              </a:lnSpc>
            </a:pPr>
            <a:r>
              <a:rPr lang="tr-TR" sz="1600" b="1" dirty="0"/>
              <a:t>2-) </a:t>
            </a:r>
            <a:r>
              <a:rPr lang="tr-TR" sz="1600" dirty="0"/>
              <a:t> Cisimdeki maksimum gerilme hesaplanır.  </a:t>
            </a:r>
            <a:r>
              <a:rPr lang="tr-TR" sz="1200" i="1" dirty="0"/>
              <a:t>(Hesaplama şekli ve formülleri yükleme şekline göre ve bazen geometriye göre değişir.)</a:t>
            </a:r>
          </a:p>
          <a:p>
            <a:pPr>
              <a:lnSpc>
                <a:spcPct val="150000"/>
              </a:lnSpc>
            </a:pPr>
            <a:endParaRPr lang="tr-TR" sz="1600" dirty="0"/>
          </a:p>
        </p:txBody>
      </p:sp>
      <p:sp>
        <p:nvSpPr>
          <p:cNvPr id="11" name="Metin kutusu 10"/>
          <p:cNvSpPr txBox="1"/>
          <p:nvPr/>
        </p:nvSpPr>
        <p:spPr>
          <a:xfrm>
            <a:off x="251519" y="260648"/>
            <a:ext cx="5086083" cy="369332"/>
          </a:xfrm>
          <a:prstGeom prst="rect">
            <a:avLst/>
          </a:prstGeom>
          <a:noFill/>
        </p:spPr>
        <p:txBody>
          <a:bodyPr wrap="square" rtlCol="0">
            <a:spAutoFit/>
          </a:bodyPr>
          <a:lstStyle/>
          <a:p>
            <a:r>
              <a:rPr lang="tr-TR" dirty="0">
                <a:solidFill>
                  <a:srgbClr val="FF0000"/>
                </a:solidFill>
                <a:effectLst>
                  <a:outerShdw blurRad="38100" dist="38100" dir="2700000" algn="tl">
                    <a:srgbClr val="000000">
                      <a:alpha val="43137"/>
                    </a:srgbClr>
                  </a:outerShdw>
                </a:effectLst>
              </a:rPr>
              <a:t>5.5 Mukavemet Hesaplamalarında Genel Yol Haritası</a:t>
            </a:r>
          </a:p>
        </p:txBody>
      </p:sp>
      <p:sp>
        <p:nvSpPr>
          <p:cNvPr id="5" name="Dikdörtgen 4"/>
          <p:cNvSpPr/>
          <p:nvPr/>
        </p:nvSpPr>
        <p:spPr>
          <a:xfrm>
            <a:off x="3669506" y="3469800"/>
            <a:ext cx="5516350" cy="830997"/>
          </a:xfrm>
          <a:prstGeom prst="rect">
            <a:avLst/>
          </a:prstGeom>
        </p:spPr>
        <p:txBody>
          <a:bodyPr wrap="square">
            <a:spAutoFit/>
          </a:bodyPr>
          <a:lstStyle/>
          <a:p>
            <a:pPr>
              <a:lnSpc>
                <a:spcPct val="150000"/>
              </a:lnSpc>
            </a:pPr>
            <a:r>
              <a:rPr lang="tr-TR" sz="1600" b="1" dirty="0"/>
              <a:t>3-) </a:t>
            </a:r>
            <a:r>
              <a:rPr lang="tr-TR" sz="1600" dirty="0"/>
              <a:t> Maksimum gerilme </a:t>
            </a:r>
            <a:r>
              <a:rPr lang="tr-TR" sz="1600" dirty="0" err="1"/>
              <a:t>sünek</a:t>
            </a:r>
            <a:r>
              <a:rPr lang="tr-TR" sz="1600" dirty="0"/>
              <a:t> malzemenin akma, gevrek malzeme ise kopma (kırılma) gerilmesine eşitlenir.  Bu eşitlikten,</a:t>
            </a:r>
            <a:endParaRPr lang="tr-TR" sz="1400" dirty="0"/>
          </a:p>
        </p:txBody>
      </p:sp>
      <p:sp>
        <p:nvSpPr>
          <p:cNvPr id="12" name="Dikdörtgen 11"/>
          <p:cNvSpPr/>
          <p:nvPr/>
        </p:nvSpPr>
        <p:spPr>
          <a:xfrm>
            <a:off x="1835696" y="4222078"/>
            <a:ext cx="7502885" cy="1200329"/>
          </a:xfrm>
          <a:prstGeom prst="rect">
            <a:avLst/>
          </a:prstGeom>
        </p:spPr>
        <p:txBody>
          <a:bodyPr wrap="square">
            <a:spAutoFit/>
          </a:bodyPr>
          <a:lstStyle/>
          <a:p>
            <a:pPr>
              <a:lnSpc>
                <a:spcPct val="150000"/>
              </a:lnSpc>
            </a:pPr>
            <a:r>
              <a:rPr lang="tr-TR" sz="1600" dirty="0"/>
              <a:t> a-) Minimum boyut hesabı (kuvvet + malzeme belli ise)  veya</a:t>
            </a:r>
          </a:p>
          <a:p>
            <a:pPr>
              <a:lnSpc>
                <a:spcPct val="150000"/>
              </a:lnSpc>
            </a:pPr>
            <a:r>
              <a:rPr lang="tr-TR" sz="1600" dirty="0"/>
              <a:t> b-) Malzeme seçimi (kuvvet + boyutlar belli ise)  veya </a:t>
            </a:r>
          </a:p>
          <a:p>
            <a:pPr>
              <a:lnSpc>
                <a:spcPct val="150000"/>
              </a:lnSpc>
            </a:pPr>
            <a:r>
              <a:rPr lang="tr-TR" sz="1600" dirty="0"/>
              <a:t> c-) Mukavemet kontrolü (kuvvet + boyutlar + malzeme cinsi belli ise) yapılır.</a:t>
            </a:r>
            <a:endParaRPr lang="tr-TR" sz="1400" dirty="0"/>
          </a:p>
        </p:txBody>
      </p:sp>
      <p:sp>
        <p:nvSpPr>
          <p:cNvPr id="13" name="Dikdörtgen 12"/>
          <p:cNvSpPr/>
          <p:nvPr/>
        </p:nvSpPr>
        <p:spPr>
          <a:xfrm>
            <a:off x="1158414" y="5435256"/>
            <a:ext cx="8006513" cy="923330"/>
          </a:xfrm>
          <a:prstGeom prst="rect">
            <a:avLst/>
          </a:prstGeom>
        </p:spPr>
        <p:txBody>
          <a:bodyPr wrap="square">
            <a:spAutoFit/>
          </a:bodyPr>
          <a:lstStyle/>
          <a:p>
            <a:pPr>
              <a:lnSpc>
                <a:spcPct val="150000"/>
              </a:lnSpc>
            </a:pPr>
            <a:r>
              <a:rPr lang="tr-TR" sz="1200" dirty="0"/>
              <a:t>Bu genel yol haritasıdır.  Bazı problemlerde, cisme uygulanabilecek maksimum kuvvet sorulabilir. Veya  gerilmelerin yanı sıra şekil değiştirmeler hesaplanabilir.  Emniyet katsayısı verilebilir.  İleride görülecek örnek problemlerle bunlar zihninizde daha belirginleşecektir. </a:t>
            </a:r>
          </a:p>
        </p:txBody>
      </p:sp>
    </p:spTree>
    <p:extLst>
      <p:ext uri="{BB962C8B-B14F-4D97-AF65-F5344CB8AC3E}">
        <p14:creationId xmlns:p14="http://schemas.microsoft.com/office/powerpoint/2010/main" val="26570527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365" name="Picture 15" descr="D:\McGrawHill\Lora Kalb\Images\bee80907_ch01\ch01y\bee80907_0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55" y="2166058"/>
            <a:ext cx="5184576" cy="381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ltbilgi Yer Tutucusu 5"/>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t>216</a:t>
            </a:fld>
            <a:endParaRPr lang="tr-TR"/>
          </a:p>
        </p:txBody>
      </p:sp>
      <p:sp>
        <p:nvSpPr>
          <p:cNvPr id="15363" name="Rectangle 2"/>
          <p:cNvSpPr>
            <a:spLocks noGrp="1" noChangeArrowheads="1"/>
          </p:cNvSpPr>
          <p:nvPr>
            <p:ph type="title" idx="4294967295"/>
          </p:nvPr>
        </p:nvSpPr>
        <p:spPr>
          <a:xfrm>
            <a:off x="309211" y="433472"/>
            <a:ext cx="7703145" cy="433387"/>
          </a:xfrm>
        </p:spPr>
        <p:txBody>
          <a:bodyPr>
            <a:normAutofit/>
          </a:bodyPr>
          <a:lstStyle/>
          <a:p>
            <a:r>
              <a:rPr lang="tr-TR" altLang="tr-TR" sz="2000" b="1" dirty="0">
                <a:solidFill>
                  <a:srgbClr val="FF0000"/>
                </a:solidFill>
                <a:effectLst>
                  <a:outerShdw blurRad="38100" dist="38100" dir="2700000" algn="tl">
                    <a:srgbClr val="000000">
                      <a:alpha val="43137"/>
                    </a:srgbClr>
                  </a:outerShdw>
                </a:effectLst>
              </a:rPr>
              <a:t>Örnek 5.1</a:t>
            </a:r>
            <a:endParaRPr lang="en-US" altLang="tr-TR" sz="2000" b="1" dirty="0">
              <a:solidFill>
                <a:srgbClr val="FF0000"/>
              </a:solidFill>
              <a:effectLst>
                <a:outerShdw blurRad="38100" dist="38100" dir="2700000" algn="tl">
                  <a:srgbClr val="000000">
                    <a:alpha val="43137"/>
                  </a:srgbClr>
                </a:outerShdw>
              </a:effectLst>
            </a:endParaRPr>
          </a:p>
        </p:txBody>
      </p:sp>
      <p:sp>
        <p:nvSpPr>
          <p:cNvPr id="15366" name="Metin kutusu 1"/>
          <p:cNvSpPr txBox="1">
            <a:spLocks noChangeArrowheads="1"/>
          </p:cNvSpPr>
          <p:nvPr/>
        </p:nvSpPr>
        <p:spPr bwMode="auto">
          <a:xfrm>
            <a:off x="4644008" y="350835"/>
            <a:ext cx="40539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tr-TR" altLang="tr-TR" sz="1800" dirty="0"/>
              <a:t>Acaba bu çubuklar, 30kN’luk kuvveti emniyet sınırları içinde taşıyabilir mi?</a:t>
            </a:r>
          </a:p>
        </p:txBody>
      </p:sp>
      <p:sp>
        <p:nvSpPr>
          <p:cNvPr id="15367" name="Text Box 7"/>
          <p:cNvSpPr txBox="1">
            <a:spLocks noChangeArrowheads="1"/>
          </p:cNvSpPr>
          <p:nvPr/>
        </p:nvSpPr>
        <p:spPr bwMode="auto">
          <a:xfrm>
            <a:off x="4347134" y="1142923"/>
            <a:ext cx="4593416" cy="1704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10000"/>
              </a:spcBef>
            </a:pPr>
            <a:r>
              <a:rPr lang="tr-TR" altLang="tr-TR" sz="1800" dirty="0"/>
              <a:t>Çubuklar aynı cins çelikten olup,  malzemenin emniyet açısından izin verilebilir çeki-bası gerilmesi (emniyet gerilmesi)</a:t>
            </a:r>
          </a:p>
        </p:txBody>
      </p:sp>
      <mc:AlternateContent xmlns:mc="http://schemas.openxmlformats.org/markup-compatibility/2006" xmlns:a14="http://schemas.microsoft.com/office/drawing/2010/main">
        <mc:Choice Requires="a14">
          <p:sp>
            <p:nvSpPr>
              <p:cNvPr id="15368" name="Object 6"/>
              <p:cNvSpPr txBox="1"/>
              <p:nvPr/>
            </p:nvSpPr>
            <p:spPr bwMode="auto">
              <a:xfrm>
                <a:off x="5652120" y="2441912"/>
                <a:ext cx="2622937" cy="472804"/>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𝜎</m:t>
                          </m:r>
                        </m:e>
                        <m:sub>
                          <m:r>
                            <m:rPr>
                              <m:nor/>
                            </m:rPr>
                            <a:rPr lang="tr-TR" i="0">
                              <a:solidFill>
                                <a:srgbClr val="000000"/>
                              </a:solidFill>
                              <a:latin typeface="Cambria Math" panose="02040503050406030204" pitchFamily="18" charset="0"/>
                            </a:rPr>
                            <m:t>emniyet</m:t>
                          </m:r>
                        </m:sub>
                      </m:sSub>
                      <m:r>
                        <a:rPr lang="tr-TR" i="1">
                          <a:solidFill>
                            <a:srgbClr val="000000"/>
                          </a:solidFill>
                          <a:latin typeface="Cambria Math" panose="02040503050406030204" pitchFamily="18" charset="0"/>
                        </a:rPr>
                        <m:t>=165</m:t>
                      </m:r>
                      <m:r>
                        <m:rPr>
                          <m:nor/>
                        </m:rPr>
                        <a:rPr lang="tr-TR" i="0">
                          <a:solidFill>
                            <a:srgbClr val="000000"/>
                          </a:solidFill>
                          <a:latin typeface="Cambria Math" panose="02040503050406030204" pitchFamily="18" charset="0"/>
                        </a:rPr>
                        <m:t> </m:t>
                      </m:r>
                      <m:r>
                        <m:rPr>
                          <m:nor/>
                        </m:rPr>
                        <a:rPr lang="tr-TR" i="0">
                          <a:solidFill>
                            <a:srgbClr val="000000"/>
                          </a:solidFill>
                          <a:latin typeface="Cambria Math" panose="02040503050406030204" pitchFamily="18" charset="0"/>
                        </a:rPr>
                        <m:t>MPa</m:t>
                      </m:r>
                    </m:oMath>
                  </m:oMathPara>
                </a14:m>
                <a:endParaRPr lang="tr-TR" dirty="0"/>
              </a:p>
            </p:txBody>
          </p:sp>
        </mc:Choice>
        <mc:Fallback xmlns="">
          <p:sp>
            <p:nvSpPr>
              <p:cNvPr id="15368" name="Object 6"/>
              <p:cNvSpPr txBox="1">
                <a:spLocks noRot="1" noChangeAspect="1" noMove="1" noResize="1" noEditPoints="1" noAdjustHandles="1" noChangeArrowheads="1" noChangeShapeType="1" noTextEdit="1"/>
              </p:cNvSpPr>
              <p:nvPr/>
            </p:nvSpPr>
            <p:spPr bwMode="auto">
              <a:xfrm>
                <a:off x="5652120" y="2441912"/>
                <a:ext cx="2622937" cy="472804"/>
              </a:xfrm>
              <a:prstGeom prst="rect">
                <a:avLst/>
              </a:prstGeom>
              <a:blipFill>
                <a:blip r:embed="rId5"/>
                <a:stretch>
                  <a:fillRect b="-3896"/>
                </a:stretch>
              </a:blipFill>
              <a:ln>
                <a:noFill/>
              </a:ln>
            </p:spPr>
            <p:txBody>
              <a:bodyPr/>
              <a:lstStyle/>
              <a:p>
                <a:r>
                  <a:rPr lang="tr-TR">
                    <a:noFill/>
                  </a:rPr>
                  <a:t> </a:t>
                </a:r>
              </a:p>
            </p:txBody>
          </p:sp>
        </mc:Fallback>
      </mc:AlternateContent>
      <p:sp>
        <p:nvSpPr>
          <p:cNvPr id="2" name="Dikdörtgen 1"/>
          <p:cNvSpPr/>
          <p:nvPr/>
        </p:nvSpPr>
        <p:spPr>
          <a:xfrm>
            <a:off x="4347134" y="4069128"/>
            <a:ext cx="4617033" cy="369332"/>
          </a:xfrm>
          <a:prstGeom prst="rect">
            <a:avLst/>
          </a:prstGeom>
        </p:spPr>
        <p:txBody>
          <a:bodyPr wrap="none">
            <a:spAutoFit/>
          </a:bodyPr>
          <a:lstStyle/>
          <a:p>
            <a:pPr marL="285750" indent="-285750">
              <a:spcBef>
                <a:spcPct val="50000"/>
              </a:spcBef>
              <a:buFont typeface="Arial" panose="020B0604020202020204" pitchFamily="34" charset="0"/>
              <a:buChar char="•"/>
            </a:pPr>
            <a:r>
              <a:rPr lang="tr-TR" altLang="tr-TR" dirty="0"/>
              <a:t>Hesaplamalarda pim deliklerini ihmal ediniz.</a:t>
            </a:r>
          </a:p>
        </p:txBody>
      </p:sp>
      <p:sp>
        <p:nvSpPr>
          <p:cNvPr id="10" name="Dikdörtgen 9"/>
          <p:cNvSpPr/>
          <p:nvPr/>
        </p:nvSpPr>
        <p:spPr>
          <a:xfrm>
            <a:off x="4347134" y="2991743"/>
            <a:ext cx="3888432" cy="923330"/>
          </a:xfrm>
          <a:prstGeom prst="rect">
            <a:avLst/>
          </a:prstGeom>
        </p:spPr>
        <p:txBody>
          <a:bodyPr wrap="square">
            <a:spAutoFit/>
          </a:bodyPr>
          <a:lstStyle/>
          <a:p>
            <a:pPr marL="285750" indent="-285750">
              <a:spcBef>
                <a:spcPct val="50000"/>
              </a:spcBef>
              <a:buFont typeface="Arial" panose="020B0604020202020204" pitchFamily="34" charset="0"/>
              <a:buChar char="•"/>
            </a:pPr>
            <a:r>
              <a:rPr lang="tr-TR" altLang="tr-TR" dirty="0"/>
              <a:t>BC çubuğu d = 20mm çapında dairesel kesite, AB çubuğu ise 50 mm x 50mm’lik kare kesite sahiptir.</a:t>
            </a:r>
          </a:p>
        </p:txBody>
      </p:sp>
    </p:spTree>
    <p:extLst>
      <p:ext uri="{BB962C8B-B14F-4D97-AF65-F5344CB8AC3E}">
        <p14:creationId xmlns:p14="http://schemas.microsoft.com/office/powerpoint/2010/main" val="884395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Altbilgi Yer Tutucusu 8"/>
          <p:cNvSpPr>
            <a:spLocks noGrp="1"/>
          </p:cNvSpPr>
          <p:nvPr>
            <p:ph type="ftr" sz="quarter" idx="11"/>
          </p:nvPr>
        </p:nvSpPr>
        <p:spPr/>
        <p:txBody>
          <a:bodyPr/>
          <a:lstStyle/>
          <a:p>
            <a:r>
              <a:rPr lang="tr-TR"/>
              <a:t>Mühendislik Mekaniği</a:t>
            </a:r>
          </a:p>
        </p:txBody>
      </p:sp>
      <p:sp>
        <p:nvSpPr>
          <p:cNvPr id="8" name="Slayt Numarası Yer Tutucusu 7"/>
          <p:cNvSpPr>
            <a:spLocks noGrp="1"/>
          </p:cNvSpPr>
          <p:nvPr>
            <p:ph type="sldNum" sz="quarter" idx="12"/>
          </p:nvPr>
        </p:nvSpPr>
        <p:spPr/>
        <p:txBody>
          <a:bodyPr/>
          <a:lstStyle/>
          <a:p>
            <a:fld id="{60FF87A7-9A7A-4B3D-9625-8440EC4947F9}" type="slidenum">
              <a:rPr lang="tr-TR" smtClean="0"/>
              <a:t>217</a:t>
            </a:fld>
            <a:endParaRPr lang="tr-TR"/>
          </a:p>
        </p:txBody>
      </p:sp>
      <p:sp>
        <p:nvSpPr>
          <p:cNvPr id="17411" name="Rectangle 2"/>
          <p:cNvSpPr>
            <a:spLocks noGrp="1" noChangeArrowheads="1"/>
          </p:cNvSpPr>
          <p:nvPr>
            <p:ph type="title" idx="4294967295"/>
          </p:nvPr>
        </p:nvSpPr>
        <p:spPr>
          <a:xfrm>
            <a:off x="137838" y="154185"/>
            <a:ext cx="1193802" cy="355600"/>
          </a:xfrm>
        </p:spPr>
        <p:txBody>
          <a:bodyPr>
            <a:normAutofit/>
          </a:bodyPr>
          <a:lstStyle/>
          <a:p>
            <a:pPr eaLnBrk="1" hangingPunct="1"/>
            <a:r>
              <a:rPr lang="tr-TR" altLang="tr-TR" sz="1800" b="1" dirty="0">
                <a:solidFill>
                  <a:srgbClr val="FF0000"/>
                </a:solidFill>
              </a:rPr>
              <a:t>Çözüm:</a:t>
            </a:r>
            <a:endParaRPr lang="en-US" altLang="tr-TR" sz="1800" i="1" dirty="0">
              <a:solidFill>
                <a:srgbClr val="FF0000"/>
              </a:solidFill>
            </a:endParaRPr>
          </a:p>
        </p:txBody>
      </p:sp>
      <p:grpSp>
        <p:nvGrpSpPr>
          <p:cNvPr id="74" name="Grup 73">
            <a:extLst>
              <a:ext uri="{FF2B5EF4-FFF2-40B4-BE49-F238E27FC236}">
                <a16:creationId xmlns:a16="http://schemas.microsoft.com/office/drawing/2014/main" id="{4957EE10-C7B9-8CD2-7F07-B6741F63BFFD}"/>
              </a:ext>
            </a:extLst>
          </p:cNvPr>
          <p:cNvGrpSpPr/>
          <p:nvPr/>
        </p:nvGrpSpPr>
        <p:grpSpPr>
          <a:xfrm>
            <a:off x="836781" y="148476"/>
            <a:ext cx="8114911" cy="369332"/>
            <a:chOff x="836781" y="148476"/>
            <a:chExt cx="8114911" cy="369332"/>
          </a:xfrm>
        </p:grpSpPr>
        <p:sp>
          <p:nvSpPr>
            <p:cNvPr id="9221" name="Text Box 5"/>
            <p:cNvSpPr txBox="1">
              <a:spLocks noChangeArrowheads="1"/>
            </p:cNvSpPr>
            <p:nvPr/>
          </p:nvSpPr>
          <p:spPr bwMode="auto">
            <a:xfrm>
              <a:off x="3195456" y="171231"/>
              <a:ext cx="57562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1600" dirty="0">
                  <a:latin typeface="+mn-lt"/>
                </a:rPr>
                <a:t>B düğüm noktasının dengesinden çubuk kuvvetlerini bulabiliriz.</a:t>
              </a:r>
            </a:p>
          </p:txBody>
        </p:sp>
        <p:sp>
          <p:nvSpPr>
            <p:cNvPr id="2" name="Metin kutusu 1"/>
            <p:cNvSpPr txBox="1"/>
            <p:nvPr/>
          </p:nvSpPr>
          <p:spPr>
            <a:xfrm>
              <a:off x="836781" y="148476"/>
              <a:ext cx="2461443" cy="369332"/>
            </a:xfrm>
            <a:prstGeom prst="rect">
              <a:avLst/>
            </a:prstGeom>
            <a:noFill/>
          </p:spPr>
          <p:txBody>
            <a:bodyPr wrap="none" rtlCol="0">
              <a:spAutoFit/>
            </a:bodyPr>
            <a:lstStyle/>
            <a:p>
              <a:r>
                <a:rPr lang="tr-TR" b="1" dirty="0"/>
                <a:t>1.Adım: Statik hesapları</a:t>
              </a:r>
            </a:p>
          </p:txBody>
        </p:sp>
      </p:grpSp>
      <mc:AlternateContent xmlns:mc="http://schemas.openxmlformats.org/markup-compatibility/2006" xmlns:a14="http://schemas.microsoft.com/office/drawing/2010/main">
        <mc:Choice Requires="a14">
          <p:sp>
            <p:nvSpPr>
              <p:cNvPr id="4" name="Metin kutusu 3"/>
              <p:cNvSpPr txBox="1"/>
              <p:nvPr/>
            </p:nvSpPr>
            <p:spPr>
              <a:xfrm>
                <a:off x="2667322" y="1148971"/>
                <a:ext cx="3390104" cy="6707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r>
                                <a:rPr lang="tr-TR" b="0" i="1" smtClean="0">
                                  <a:latin typeface="Cambria Math" panose="02040503050406030204" pitchFamily="18" charset="0"/>
                                </a:rPr>
                                <m:t>𝐹</m:t>
                              </m:r>
                            </m:e>
                            <m:sub>
                              <m:r>
                                <a:rPr lang="tr-TR" b="0" i="1" smtClean="0">
                                  <a:latin typeface="Cambria Math" panose="02040503050406030204" pitchFamily="18" charset="0"/>
                                </a:rPr>
                                <m:t>𝑥</m:t>
                              </m:r>
                            </m:sub>
                          </m:sSub>
                        </m:e>
                      </m:nary>
                      <m:r>
                        <a:rPr lang="tr-TR" i="1" smtClean="0">
                          <a:latin typeface="Cambria Math" panose="02040503050406030204" pitchFamily="18" charset="0"/>
                        </a:rPr>
                        <m:t>=</m:t>
                      </m:r>
                      <m:r>
                        <a:rPr lang="tr-TR" b="0" i="1" smtClean="0">
                          <a:latin typeface="Cambria Math" panose="02040503050406030204" pitchFamily="18" charset="0"/>
                        </a:rPr>
                        <m:t>0</m:t>
                      </m:r>
                      <m:r>
                        <a:rPr lang="tr-TR" b="0" i="1" smtClean="0">
                          <a:latin typeface="Cambria Math" panose="02040503050406030204" pitchFamily="18" charset="0"/>
                          <a:ea typeface="Cambria Math" panose="02040503050406030204" pitchFamily="18" charset="0"/>
                        </a:rPr>
                        <m:t>→ </m:t>
                      </m:r>
                      <m:sSub>
                        <m:sSubPr>
                          <m:ctrlPr>
                            <a:rPr lang="tr-TR" b="0" i="1" smtClean="0">
                              <a:latin typeface="Cambria Math" panose="02040503050406030204" pitchFamily="18" charset="0"/>
                              <a:ea typeface="Cambria Math" panose="02040503050406030204" pitchFamily="18" charset="0"/>
                            </a:rPr>
                          </m:ctrlPr>
                        </m:sSubPr>
                        <m:e>
                          <m:r>
                            <a:rPr lang="tr-TR" b="0" i="1" smtClean="0">
                              <a:latin typeface="Cambria Math" panose="02040503050406030204" pitchFamily="18" charset="0"/>
                              <a:ea typeface="Cambria Math" panose="02040503050406030204" pitchFamily="18" charset="0"/>
                            </a:rPr>
                            <m:t>𝐹</m:t>
                          </m:r>
                        </m:e>
                        <m:sub>
                          <m:r>
                            <a:rPr lang="tr-TR" b="0" i="1" smtClean="0">
                              <a:latin typeface="Cambria Math" panose="02040503050406030204" pitchFamily="18" charset="0"/>
                              <a:ea typeface="Cambria Math" panose="02040503050406030204" pitchFamily="18" charset="0"/>
                            </a:rPr>
                            <m:t>𝐴𝐵</m:t>
                          </m:r>
                        </m:sub>
                      </m:sSub>
                      <m:r>
                        <a:rPr lang="tr-TR" b="0" i="1" smtClean="0">
                          <a:latin typeface="Cambria Math" panose="02040503050406030204" pitchFamily="18" charset="0"/>
                          <a:ea typeface="Cambria Math" panose="02040503050406030204" pitchFamily="18" charset="0"/>
                        </a:rPr>
                        <m:t>−</m:t>
                      </m:r>
                      <m:sSub>
                        <m:sSubPr>
                          <m:ctrlPr>
                            <a:rPr lang="tr-TR" b="0" i="1" smtClean="0">
                              <a:latin typeface="Cambria Math" panose="02040503050406030204" pitchFamily="18" charset="0"/>
                              <a:ea typeface="Cambria Math" panose="02040503050406030204" pitchFamily="18" charset="0"/>
                            </a:rPr>
                          </m:ctrlPr>
                        </m:sSubPr>
                        <m:e>
                          <m:r>
                            <a:rPr lang="tr-TR" b="0" i="1" smtClean="0">
                              <a:latin typeface="Cambria Math" panose="02040503050406030204" pitchFamily="18" charset="0"/>
                              <a:ea typeface="Cambria Math" panose="02040503050406030204" pitchFamily="18" charset="0"/>
                            </a:rPr>
                            <m:t>𝐹</m:t>
                          </m:r>
                        </m:e>
                        <m:sub>
                          <m:r>
                            <a:rPr lang="tr-TR" b="0" i="1" smtClean="0">
                              <a:latin typeface="Cambria Math" panose="02040503050406030204" pitchFamily="18" charset="0"/>
                              <a:ea typeface="Cambria Math" panose="02040503050406030204" pitchFamily="18" charset="0"/>
                            </a:rPr>
                            <m:t>𝐵𝐶</m:t>
                          </m:r>
                        </m:sub>
                      </m:sSub>
                      <m:r>
                        <a:rPr lang="tr-TR" b="0" i="1" smtClean="0">
                          <a:latin typeface="Cambria Math" panose="02040503050406030204" pitchFamily="18" charset="0"/>
                          <a:ea typeface="Cambria Math" panose="02040503050406030204" pitchFamily="18" charset="0"/>
                        </a:rPr>
                        <m:t>.( </m:t>
                      </m:r>
                      <m:f>
                        <m:fPr>
                          <m:ctrlPr>
                            <a:rPr lang="tr-TR" b="0" i="1" smtClean="0">
                              <a:latin typeface="Cambria Math" panose="02040503050406030204" pitchFamily="18" charset="0"/>
                              <a:ea typeface="Cambria Math" panose="02040503050406030204" pitchFamily="18" charset="0"/>
                            </a:rPr>
                          </m:ctrlPr>
                        </m:fPr>
                        <m:num>
                          <m:r>
                            <a:rPr lang="tr-TR" b="0" i="1" smtClean="0">
                              <a:latin typeface="Cambria Math" panose="02040503050406030204" pitchFamily="18" charset="0"/>
                              <a:ea typeface="Cambria Math" panose="02040503050406030204" pitchFamily="18" charset="0"/>
                            </a:rPr>
                            <m:t>4 </m:t>
                          </m:r>
                        </m:num>
                        <m:den>
                          <m:r>
                            <a:rPr lang="tr-TR" b="0" i="1" smtClean="0">
                              <a:latin typeface="Cambria Math" panose="02040503050406030204" pitchFamily="18" charset="0"/>
                              <a:ea typeface="Cambria Math" panose="02040503050406030204" pitchFamily="18" charset="0"/>
                            </a:rPr>
                            <m:t>5</m:t>
                          </m:r>
                        </m:den>
                      </m:f>
                      <m:r>
                        <a:rPr lang="tr-TR" b="0" i="1" smtClean="0">
                          <a:latin typeface="Cambria Math" panose="02040503050406030204" pitchFamily="18" charset="0"/>
                          <a:ea typeface="Cambria Math" panose="02040503050406030204" pitchFamily="18" charset="0"/>
                        </a:rPr>
                        <m:t> )</m:t>
                      </m:r>
                      <m:r>
                        <a:rPr lang="tr-TR" b="0" i="0" smtClean="0">
                          <a:latin typeface="Cambria Math" panose="02040503050406030204" pitchFamily="18" charset="0"/>
                          <a:ea typeface="Cambria Math" panose="02040503050406030204" pitchFamily="18" charset="0"/>
                        </a:rPr>
                        <m:t>=0</m:t>
                      </m:r>
                    </m:oMath>
                  </m:oMathPara>
                </a14:m>
                <a:endParaRPr lang="tr-TR" dirty="0"/>
              </a:p>
            </p:txBody>
          </p:sp>
        </mc:Choice>
        <mc:Fallback xmlns="">
          <p:sp>
            <p:nvSpPr>
              <p:cNvPr id="4" name="Metin kutusu 3"/>
              <p:cNvSpPr txBox="1">
                <a:spLocks noRot="1" noChangeAspect="1" noMove="1" noResize="1" noEditPoints="1" noAdjustHandles="1" noChangeArrowheads="1" noChangeShapeType="1" noTextEdit="1"/>
              </p:cNvSpPr>
              <p:nvPr/>
            </p:nvSpPr>
            <p:spPr>
              <a:xfrm>
                <a:off x="2667322" y="1148971"/>
                <a:ext cx="3390104" cy="670761"/>
              </a:xfrm>
              <a:prstGeom prst="rect">
                <a:avLst/>
              </a:prstGeom>
              <a:blipFill>
                <a:blip r:embed="rId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7" name="Metin kutusu 26"/>
              <p:cNvSpPr txBox="1"/>
              <p:nvPr/>
            </p:nvSpPr>
            <p:spPr>
              <a:xfrm>
                <a:off x="2533590" y="1847202"/>
                <a:ext cx="3606128" cy="6707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smtClean="0">
                                  <a:latin typeface="Cambria Math" panose="02040503050406030204" pitchFamily="18" charset="0"/>
                                </a:rPr>
                              </m:ctrlPr>
                            </m:sSubPr>
                            <m:e>
                              <m:r>
                                <a:rPr lang="tr-TR" b="0" i="1" smtClean="0">
                                  <a:latin typeface="Cambria Math" panose="02040503050406030204" pitchFamily="18" charset="0"/>
                                </a:rPr>
                                <m:t>𝐹</m:t>
                              </m:r>
                            </m:e>
                            <m:sub>
                              <m:r>
                                <a:rPr lang="tr-TR" b="0" i="1" smtClean="0">
                                  <a:latin typeface="Cambria Math" panose="02040503050406030204" pitchFamily="18" charset="0"/>
                                </a:rPr>
                                <m:t>𝑦</m:t>
                              </m:r>
                            </m:sub>
                          </m:sSub>
                        </m:e>
                      </m:nary>
                      <m:r>
                        <a:rPr lang="tr-TR" i="1" smtClean="0">
                          <a:latin typeface="Cambria Math" panose="02040503050406030204" pitchFamily="18" charset="0"/>
                        </a:rPr>
                        <m:t>=</m:t>
                      </m:r>
                      <m:r>
                        <a:rPr lang="tr-TR" b="0" i="1" smtClean="0">
                          <a:latin typeface="Cambria Math" panose="02040503050406030204" pitchFamily="18" charset="0"/>
                        </a:rPr>
                        <m:t>0</m:t>
                      </m:r>
                      <m:r>
                        <a:rPr lang="tr-TR" b="0" i="1" smtClean="0">
                          <a:latin typeface="Cambria Math" panose="02040503050406030204" pitchFamily="18" charset="0"/>
                          <a:ea typeface="Cambria Math" panose="02040503050406030204" pitchFamily="18" charset="0"/>
                        </a:rPr>
                        <m:t>→−30+</m:t>
                      </m:r>
                      <m:sSub>
                        <m:sSubPr>
                          <m:ctrlPr>
                            <a:rPr lang="tr-TR" b="0" i="1" smtClean="0">
                              <a:latin typeface="Cambria Math" panose="02040503050406030204" pitchFamily="18" charset="0"/>
                              <a:ea typeface="Cambria Math" panose="02040503050406030204" pitchFamily="18" charset="0"/>
                            </a:rPr>
                          </m:ctrlPr>
                        </m:sSubPr>
                        <m:e>
                          <m:r>
                            <a:rPr lang="tr-TR" b="0" i="1" smtClean="0">
                              <a:latin typeface="Cambria Math" panose="02040503050406030204" pitchFamily="18" charset="0"/>
                              <a:ea typeface="Cambria Math" panose="02040503050406030204" pitchFamily="18" charset="0"/>
                            </a:rPr>
                            <m:t>𝐹</m:t>
                          </m:r>
                        </m:e>
                        <m:sub>
                          <m:r>
                            <a:rPr lang="tr-TR" b="0" i="1" smtClean="0">
                              <a:latin typeface="Cambria Math" panose="02040503050406030204" pitchFamily="18" charset="0"/>
                              <a:ea typeface="Cambria Math" panose="02040503050406030204" pitchFamily="18" charset="0"/>
                            </a:rPr>
                            <m:t>𝐵𝐶</m:t>
                          </m:r>
                        </m:sub>
                      </m:sSub>
                      <m:r>
                        <a:rPr lang="tr-TR" b="0" i="1" smtClean="0">
                          <a:latin typeface="Cambria Math" panose="02040503050406030204" pitchFamily="18" charset="0"/>
                          <a:ea typeface="Cambria Math" panose="02040503050406030204" pitchFamily="18" charset="0"/>
                        </a:rPr>
                        <m:t>.( </m:t>
                      </m:r>
                      <m:f>
                        <m:fPr>
                          <m:ctrlPr>
                            <a:rPr lang="tr-TR" b="0" i="1" smtClean="0">
                              <a:latin typeface="Cambria Math" panose="02040503050406030204" pitchFamily="18" charset="0"/>
                              <a:ea typeface="Cambria Math" panose="02040503050406030204" pitchFamily="18" charset="0"/>
                            </a:rPr>
                          </m:ctrlPr>
                        </m:fPr>
                        <m:num>
                          <m:r>
                            <a:rPr lang="tr-TR" b="0" i="1" smtClean="0">
                              <a:latin typeface="Cambria Math" panose="02040503050406030204" pitchFamily="18" charset="0"/>
                              <a:ea typeface="Cambria Math" panose="02040503050406030204" pitchFamily="18" charset="0"/>
                            </a:rPr>
                            <m:t>3</m:t>
                          </m:r>
                        </m:num>
                        <m:den>
                          <m:r>
                            <a:rPr lang="tr-TR" b="0" i="1" smtClean="0">
                              <a:latin typeface="Cambria Math" panose="02040503050406030204" pitchFamily="18" charset="0"/>
                              <a:ea typeface="Cambria Math" panose="02040503050406030204" pitchFamily="18" charset="0"/>
                            </a:rPr>
                            <m:t>5</m:t>
                          </m:r>
                        </m:den>
                      </m:f>
                      <m:r>
                        <a:rPr lang="tr-TR" b="0" i="1" smtClean="0">
                          <a:latin typeface="Cambria Math" panose="02040503050406030204" pitchFamily="18" charset="0"/>
                          <a:ea typeface="Cambria Math" panose="02040503050406030204" pitchFamily="18" charset="0"/>
                        </a:rPr>
                        <m:t> )</m:t>
                      </m:r>
                      <m:r>
                        <a:rPr lang="tr-TR" b="0" i="0" smtClean="0">
                          <a:latin typeface="Cambria Math" panose="02040503050406030204" pitchFamily="18" charset="0"/>
                          <a:ea typeface="Cambria Math" panose="02040503050406030204" pitchFamily="18" charset="0"/>
                        </a:rPr>
                        <m:t>=0</m:t>
                      </m:r>
                    </m:oMath>
                  </m:oMathPara>
                </a14:m>
                <a:endParaRPr lang="tr-TR" dirty="0"/>
              </a:p>
            </p:txBody>
          </p:sp>
        </mc:Choice>
        <mc:Fallback xmlns="">
          <p:sp>
            <p:nvSpPr>
              <p:cNvPr id="27" name="Metin kutusu 26"/>
              <p:cNvSpPr txBox="1">
                <a:spLocks noRot="1" noChangeAspect="1" noMove="1" noResize="1" noEditPoints="1" noAdjustHandles="1" noChangeArrowheads="1" noChangeShapeType="1" noTextEdit="1"/>
              </p:cNvSpPr>
              <p:nvPr/>
            </p:nvSpPr>
            <p:spPr>
              <a:xfrm>
                <a:off x="2533590" y="1847202"/>
                <a:ext cx="3606128" cy="670761"/>
              </a:xfrm>
              <a:prstGeom prst="rect">
                <a:avLst/>
              </a:prstGeom>
              <a:blipFill>
                <a:blip r:embed="rId5"/>
                <a:stretch>
                  <a:fillRect/>
                </a:stretch>
              </a:blipFill>
            </p:spPr>
            <p:txBody>
              <a:bodyPr/>
              <a:lstStyle/>
              <a:p>
                <a:r>
                  <a:rPr lang="tr-TR">
                    <a:noFill/>
                  </a:rPr>
                  <a:t> </a:t>
                </a:r>
              </a:p>
            </p:txBody>
          </p:sp>
        </mc:Fallback>
      </mc:AlternateContent>
      <p:pic>
        <p:nvPicPr>
          <p:cNvPr id="5" name="Resim 4"/>
          <p:cNvPicPr>
            <a:picLocks noChangeAspect="1"/>
          </p:cNvPicPr>
          <p:nvPr/>
        </p:nvPicPr>
        <p:blipFill>
          <a:blip r:embed="rId6"/>
          <a:stretch>
            <a:fillRect/>
          </a:stretch>
        </p:blipFill>
        <p:spPr>
          <a:xfrm>
            <a:off x="497653" y="737064"/>
            <a:ext cx="2014619" cy="2003670"/>
          </a:xfrm>
          <a:prstGeom prst="rect">
            <a:avLst/>
          </a:prstGeom>
        </p:spPr>
      </p:pic>
      <mc:AlternateContent xmlns:mc="http://schemas.openxmlformats.org/markup-compatibility/2006" xmlns:a14="http://schemas.microsoft.com/office/drawing/2010/main">
        <mc:Choice Requires="a14">
          <p:sp>
            <p:nvSpPr>
              <p:cNvPr id="6" name="Metin kutusu 5"/>
              <p:cNvSpPr txBox="1"/>
              <p:nvPr/>
            </p:nvSpPr>
            <p:spPr>
              <a:xfrm>
                <a:off x="5179134" y="566227"/>
                <a:ext cx="369973"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1200" b="0" i="1" smtClean="0">
                          <a:latin typeface="Cambria Math" panose="02040503050406030204" pitchFamily="18" charset="0"/>
                        </a:rPr>
                        <m:t>𝐶𝑜𝑠</m:t>
                      </m:r>
                      <m:r>
                        <a:rPr lang="tr-TR" sz="1200" b="0" i="1" smtClean="0">
                          <a:latin typeface="Cambria Math" panose="02040503050406030204" pitchFamily="18" charset="0"/>
                          <a:ea typeface="Cambria Math" panose="02040503050406030204" pitchFamily="18" charset="0"/>
                        </a:rPr>
                        <m:t>𝜃</m:t>
                      </m:r>
                    </m:oMath>
                  </m:oMathPara>
                </a14:m>
                <a:endParaRPr lang="tr-TR" sz="1200" dirty="0"/>
              </a:p>
            </p:txBody>
          </p:sp>
        </mc:Choice>
        <mc:Fallback xmlns="">
          <p:sp>
            <p:nvSpPr>
              <p:cNvPr id="6" name="Metin kutusu 5"/>
              <p:cNvSpPr txBox="1">
                <a:spLocks noRot="1" noChangeAspect="1" noMove="1" noResize="1" noEditPoints="1" noAdjustHandles="1" noChangeArrowheads="1" noChangeShapeType="1" noTextEdit="1"/>
              </p:cNvSpPr>
              <p:nvPr/>
            </p:nvSpPr>
            <p:spPr>
              <a:xfrm>
                <a:off x="5179134" y="566227"/>
                <a:ext cx="369973" cy="184666"/>
              </a:xfrm>
              <a:prstGeom prst="rect">
                <a:avLst/>
              </a:prstGeom>
              <a:blipFill>
                <a:blip r:embed="rId7"/>
                <a:stretch>
                  <a:fillRect l="-10000" r="-10000" b="-66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0" name="Metin kutusu 29"/>
              <p:cNvSpPr txBox="1"/>
              <p:nvPr/>
            </p:nvSpPr>
            <p:spPr>
              <a:xfrm>
                <a:off x="5200113" y="2740734"/>
                <a:ext cx="344325"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1200" b="0" i="1" smtClean="0">
                          <a:latin typeface="Cambria Math" panose="02040503050406030204" pitchFamily="18" charset="0"/>
                        </a:rPr>
                        <m:t>𝑆𝑖𝑛</m:t>
                      </m:r>
                      <m:r>
                        <a:rPr lang="tr-TR" sz="1200" b="0" i="1" smtClean="0">
                          <a:latin typeface="Cambria Math" panose="02040503050406030204" pitchFamily="18" charset="0"/>
                          <a:ea typeface="Cambria Math" panose="02040503050406030204" pitchFamily="18" charset="0"/>
                        </a:rPr>
                        <m:t>𝜃</m:t>
                      </m:r>
                    </m:oMath>
                  </m:oMathPara>
                </a14:m>
                <a:endParaRPr lang="tr-TR" sz="1200" dirty="0"/>
              </a:p>
            </p:txBody>
          </p:sp>
        </mc:Choice>
        <mc:Fallback xmlns="">
          <p:sp>
            <p:nvSpPr>
              <p:cNvPr id="30" name="Metin kutusu 29"/>
              <p:cNvSpPr txBox="1">
                <a:spLocks noRot="1" noChangeAspect="1" noMove="1" noResize="1" noEditPoints="1" noAdjustHandles="1" noChangeArrowheads="1" noChangeShapeType="1" noTextEdit="1"/>
              </p:cNvSpPr>
              <p:nvPr/>
            </p:nvSpPr>
            <p:spPr>
              <a:xfrm>
                <a:off x="5200113" y="2740734"/>
                <a:ext cx="344325" cy="184666"/>
              </a:xfrm>
              <a:prstGeom prst="rect">
                <a:avLst/>
              </a:prstGeom>
              <a:blipFill>
                <a:blip r:embed="rId8"/>
                <a:stretch>
                  <a:fillRect l="-10526" r="-7018" b="-6667"/>
                </a:stretch>
              </a:blipFill>
            </p:spPr>
            <p:txBody>
              <a:bodyPr/>
              <a:lstStyle/>
              <a:p>
                <a:r>
                  <a:rPr lang="tr-TR">
                    <a:noFill/>
                  </a:rPr>
                  <a:t> </a:t>
                </a:r>
              </a:p>
            </p:txBody>
          </p:sp>
        </mc:Fallback>
      </mc:AlternateContent>
      <p:sp>
        <p:nvSpPr>
          <p:cNvPr id="10" name="Sağ Ayraç 9"/>
          <p:cNvSpPr/>
          <p:nvPr/>
        </p:nvSpPr>
        <p:spPr>
          <a:xfrm rot="16200000">
            <a:off x="5155998" y="812142"/>
            <a:ext cx="334822" cy="37797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35" name="Sağ Ayraç 34"/>
          <p:cNvSpPr/>
          <p:nvPr/>
        </p:nvSpPr>
        <p:spPr>
          <a:xfrm rot="5219588">
            <a:off x="5260537" y="2309560"/>
            <a:ext cx="207167" cy="37797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11" name="Dikdörtgen 10"/>
              <p:cNvSpPr/>
              <p:nvPr/>
            </p:nvSpPr>
            <p:spPr>
              <a:xfrm>
                <a:off x="6613989" y="1483446"/>
                <a:ext cx="14403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ea typeface="Cambria Math" panose="02040503050406030204" pitchFamily="18" charset="0"/>
                            </a:rPr>
                          </m:ctrlPr>
                        </m:sSubPr>
                        <m:e>
                          <m:r>
                            <a:rPr lang="tr-TR" i="1">
                              <a:latin typeface="Cambria Math" panose="02040503050406030204" pitchFamily="18" charset="0"/>
                              <a:ea typeface="Cambria Math" panose="02040503050406030204" pitchFamily="18" charset="0"/>
                            </a:rPr>
                            <m:t>𝐹</m:t>
                          </m:r>
                        </m:e>
                        <m:sub>
                          <m:r>
                            <a:rPr lang="tr-TR" i="1">
                              <a:latin typeface="Cambria Math" panose="02040503050406030204" pitchFamily="18" charset="0"/>
                              <a:ea typeface="Cambria Math" panose="02040503050406030204" pitchFamily="18" charset="0"/>
                            </a:rPr>
                            <m:t>𝐴𝐵</m:t>
                          </m:r>
                        </m:sub>
                      </m:sSub>
                      <m:r>
                        <a:rPr lang="tr-TR" b="0" i="1" smtClean="0">
                          <a:latin typeface="Cambria Math" panose="02040503050406030204" pitchFamily="18" charset="0"/>
                          <a:ea typeface="Cambria Math" panose="02040503050406030204" pitchFamily="18" charset="0"/>
                        </a:rPr>
                        <m:t>=40</m:t>
                      </m:r>
                      <m:r>
                        <a:rPr lang="tr-TR" b="0" i="1" smtClean="0">
                          <a:latin typeface="Cambria Math" panose="02040503050406030204" pitchFamily="18" charset="0"/>
                          <a:ea typeface="Cambria Math" panose="02040503050406030204" pitchFamily="18" charset="0"/>
                        </a:rPr>
                        <m:t>𝑘𝑁</m:t>
                      </m:r>
                    </m:oMath>
                  </m:oMathPara>
                </a14:m>
                <a:endParaRPr lang="tr-TR" dirty="0"/>
              </a:p>
            </p:txBody>
          </p:sp>
        </mc:Choice>
        <mc:Fallback xmlns="">
          <p:sp>
            <p:nvSpPr>
              <p:cNvPr id="11" name="Dikdörtgen 10"/>
              <p:cNvSpPr>
                <a:spLocks noRot="1" noChangeAspect="1" noMove="1" noResize="1" noEditPoints="1" noAdjustHandles="1" noChangeArrowheads="1" noChangeShapeType="1" noTextEdit="1"/>
              </p:cNvSpPr>
              <p:nvPr/>
            </p:nvSpPr>
            <p:spPr>
              <a:xfrm>
                <a:off x="6613989" y="1483446"/>
                <a:ext cx="1440394" cy="369332"/>
              </a:xfrm>
              <a:prstGeom prst="rect">
                <a:avLst/>
              </a:prstGeom>
              <a:blipFill>
                <a:blip r:embed="rId9"/>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7" name="Dikdörtgen 36"/>
              <p:cNvSpPr/>
              <p:nvPr/>
            </p:nvSpPr>
            <p:spPr>
              <a:xfrm>
                <a:off x="6640009" y="1964436"/>
                <a:ext cx="14451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ea typeface="Cambria Math" panose="02040503050406030204" pitchFamily="18" charset="0"/>
                            </a:rPr>
                          </m:ctrlPr>
                        </m:sSubPr>
                        <m:e>
                          <m:r>
                            <a:rPr lang="tr-TR" i="1">
                              <a:latin typeface="Cambria Math" panose="02040503050406030204" pitchFamily="18" charset="0"/>
                              <a:ea typeface="Cambria Math" panose="02040503050406030204" pitchFamily="18" charset="0"/>
                            </a:rPr>
                            <m:t>𝐹</m:t>
                          </m:r>
                        </m:e>
                        <m:sub>
                          <m:r>
                            <a:rPr lang="tr-TR" b="0" i="1" smtClean="0">
                              <a:latin typeface="Cambria Math" panose="02040503050406030204" pitchFamily="18" charset="0"/>
                              <a:ea typeface="Cambria Math" panose="02040503050406030204" pitchFamily="18" charset="0"/>
                            </a:rPr>
                            <m:t>𝐵𝐶</m:t>
                          </m:r>
                        </m:sub>
                      </m:sSub>
                      <m:r>
                        <a:rPr lang="tr-TR" b="0" i="1" smtClean="0">
                          <a:latin typeface="Cambria Math" panose="02040503050406030204" pitchFamily="18" charset="0"/>
                          <a:ea typeface="Cambria Math" panose="02040503050406030204" pitchFamily="18" charset="0"/>
                        </a:rPr>
                        <m:t>=50</m:t>
                      </m:r>
                      <m:r>
                        <a:rPr lang="tr-TR" b="0" i="1" smtClean="0">
                          <a:latin typeface="Cambria Math" panose="02040503050406030204" pitchFamily="18" charset="0"/>
                          <a:ea typeface="Cambria Math" panose="02040503050406030204" pitchFamily="18" charset="0"/>
                        </a:rPr>
                        <m:t>𝑘𝑁</m:t>
                      </m:r>
                    </m:oMath>
                  </m:oMathPara>
                </a14:m>
                <a:endParaRPr lang="tr-TR" dirty="0"/>
              </a:p>
            </p:txBody>
          </p:sp>
        </mc:Choice>
        <mc:Fallback xmlns="">
          <p:sp>
            <p:nvSpPr>
              <p:cNvPr id="37" name="Dikdörtgen 36"/>
              <p:cNvSpPr>
                <a:spLocks noRot="1" noChangeAspect="1" noMove="1" noResize="1" noEditPoints="1" noAdjustHandles="1" noChangeArrowheads="1" noChangeShapeType="1" noTextEdit="1"/>
              </p:cNvSpPr>
              <p:nvPr/>
            </p:nvSpPr>
            <p:spPr>
              <a:xfrm>
                <a:off x="6640009" y="1964436"/>
                <a:ext cx="1445139" cy="369332"/>
              </a:xfrm>
              <a:prstGeom prst="rect">
                <a:avLst/>
              </a:prstGeom>
              <a:blipFill>
                <a:blip r:embed="rId10"/>
                <a:stretch>
                  <a:fillRect/>
                </a:stretch>
              </a:blipFill>
            </p:spPr>
            <p:txBody>
              <a:bodyPr/>
              <a:lstStyle/>
              <a:p>
                <a:r>
                  <a:rPr lang="tr-TR">
                    <a:noFill/>
                  </a:rPr>
                  <a:t> </a:t>
                </a:r>
              </a:p>
            </p:txBody>
          </p:sp>
        </mc:Fallback>
      </mc:AlternateContent>
      <p:sp>
        <p:nvSpPr>
          <p:cNvPr id="12" name="Sağ Ayraç 11"/>
          <p:cNvSpPr/>
          <p:nvPr/>
        </p:nvSpPr>
        <p:spPr>
          <a:xfrm>
            <a:off x="6195066" y="1133559"/>
            <a:ext cx="262980" cy="13956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75" name="Metin kutusu 74"/>
              <p:cNvSpPr txBox="1"/>
              <p:nvPr/>
            </p:nvSpPr>
            <p:spPr>
              <a:xfrm>
                <a:off x="105086" y="5362695"/>
                <a:ext cx="3958924" cy="7977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tr-TR" i="1" smtClean="0">
                          <a:latin typeface="Cambria Math" panose="02040503050406030204" pitchFamily="18" charset="0"/>
                          <a:ea typeface="Cambria Math" panose="02040503050406030204" pitchFamily="18" charset="0"/>
                        </a:rPr>
                        <m:t>𝜎</m:t>
                      </m:r>
                      <m:r>
                        <a:rPr lang="tr-TR" i="1" smtClean="0">
                          <a:latin typeface="Cambria Math" panose="02040503050406030204" pitchFamily="18" charset="0"/>
                        </a:rPr>
                        <m:t>=</m:t>
                      </m:r>
                      <m:f>
                        <m:fPr>
                          <m:ctrlPr>
                            <a:rPr lang="tr-TR" i="1">
                              <a:latin typeface="Cambria Math" panose="02040503050406030204" pitchFamily="18" charset="0"/>
                            </a:rPr>
                          </m:ctrlPr>
                        </m:fPr>
                        <m:num>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𝐵𝐶</m:t>
                              </m:r>
                            </m:sub>
                          </m:sSub>
                        </m:num>
                        <m:den>
                          <m:r>
                            <a:rPr lang="tr-TR" i="1">
                              <a:latin typeface="Cambria Math" panose="02040503050406030204" pitchFamily="18" charset="0"/>
                            </a:rPr>
                            <m:t>𝐴</m:t>
                          </m:r>
                        </m:den>
                      </m:f>
                      <m:r>
                        <a:rPr lang="tr-TR" b="0" i="1" smtClean="0">
                          <a:latin typeface="Cambria Math" panose="02040503050406030204" pitchFamily="18" charset="0"/>
                        </a:rPr>
                        <m:t>=</m:t>
                      </m:r>
                      <m:f>
                        <m:fPr>
                          <m:ctrlPr>
                            <a:rPr lang="tr-TR" i="1">
                              <a:latin typeface="Cambria Math" panose="02040503050406030204" pitchFamily="18" charset="0"/>
                            </a:rPr>
                          </m:ctrlPr>
                        </m:fPr>
                        <m:num>
                          <m:r>
                            <a:rPr lang="tr-TR" b="0" i="1" smtClean="0">
                              <a:latin typeface="Cambria Math" panose="02040503050406030204" pitchFamily="18" charset="0"/>
                            </a:rPr>
                            <m:t>50</m:t>
                          </m:r>
                          <m:r>
                            <a:rPr lang="tr-TR" b="0" i="1" smtClean="0">
                              <a:latin typeface="Cambria Math" panose="02040503050406030204" pitchFamily="18" charset="0"/>
                            </a:rPr>
                            <m:t>𝑥</m:t>
                          </m:r>
                          <m:sSup>
                            <m:sSupPr>
                              <m:ctrlPr>
                                <a:rPr lang="tr-TR" b="0" i="1" smtClean="0">
                                  <a:latin typeface="Cambria Math" panose="02040503050406030204" pitchFamily="18" charset="0"/>
                                </a:rPr>
                              </m:ctrlPr>
                            </m:sSupPr>
                            <m:e>
                              <m:r>
                                <a:rPr lang="tr-TR" b="0" i="1" smtClean="0">
                                  <a:latin typeface="Cambria Math" panose="02040503050406030204" pitchFamily="18" charset="0"/>
                                </a:rPr>
                                <m:t>10</m:t>
                              </m:r>
                            </m:e>
                            <m:sup>
                              <m:r>
                                <a:rPr lang="tr-TR" b="0" i="1" smtClean="0">
                                  <a:latin typeface="Cambria Math" panose="02040503050406030204" pitchFamily="18" charset="0"/>
                                </a:rPr>
                                <m:t>3</m:t>
                              </m:r>
                            </m:sup>
                          </m:sSup>
                          <m:r>
                            <a:rPr lang="tr-TR" b="0" i="1" smtClean="0">
                              <a:latin typeface="Cambria Math" panose="02040503050406030204" pitchFamily="18" charset="0"/>
                            </a:rPr>
                            <m:t>𝑁</m:t>
                          </m:r>
                        </m:num>
                        <m:den>
                          <m:f>
                            <m:fPr>
                              <m:ctrlPr>
                                <a:rPr lang="tr-TR" i="1" smtClean="0">
                                  <a:latin typeface="Cambria Math" panose="02040503050406030204" pitchFamily="18" charset="0"/>
                                </a:rPr>
                              </m:ctrlPr>
                            </m:fPr>
                            <m:num>
                              <m:r>
                                <a:rPr lang="tr-TR" i="1" smtClean="0">
                                  <a:latin typeface="Cambria Math" panose="02040503050406030204" pitchFamily="18" charset="0"/>
                                  <a:ea typeface="Cambria Math" panose="02040503050406030204" pitchFamily="18" charset="0"/>
                                </a:rPr>
                                <m:t>𝜋</m:t>
                              </m:r>
                              <m:r>
                                <a:rPr lang="tr-TR" b="0" i="1" smtClean="0">
                                  <a:latin typeface="Cambria Math" panose="02040503050406030204" pitchFamily="18" charset="0"/>
                                  <a:ea typeface="Cambria Math" panose="02040503050406030204" pitchFamily="18" charset="0"/>
                                </a:rPr>
                                <m:t>.</m:t>
                              </m:r>
                              <m:sSup>
                                <m:sSupPr>
                                  <m:ctrlPr>
                                    <a:rPr lang="tr-TR" b="0" i="1" smtClean="0">
                                      <a:latin typeface="Cambria Math" panose="02040503050406030204" pitchFamily="18" charset="0"/>
                                      <a:ea typeface="Cambria Math" panose="02040503050406030204" pitchFamily="18" charset="0"/>
                                    </a:rPr>
                                  </m:ctrlPr>
                                </m:sSupPr>
                                <m:e>
                                  <m:r>
                                    <a:rPr lang="tr-TR" b="0" i="1" smtClean="0">
                                      <a:latin typeface="Cambria Math" panose="02040503050406030204" pitchFamily="18" charset="0"/>
                                      <a:ea typeface="Cambria Math" panose="02040503050406030204" pitchFamily="18" charset="0"/>
                                    </a:rPr>
                                    <m:t>20</m:t>
                                  </m:r>
                                </m:e>
                                <m:sup>
                                  <m:r>
                                    <a:rPr lang="tr-TR" b="0" i="1" smtClean="0">
                                      <a:latin typeface="Cambria Math" panose="02040503050406030204" pitchFamily="18" charset="0"/>
                                      <a:ea typeface="Cambria Math" panose="02040503050406030204" pitchFamily="18" charset="0"/>
                                    </a:rPr>
                                    <m:t>2</m:t>
                                  </m:r>
                                </m:sup>
                              </m:sSup>
                            </m:num>
                            <m:den>
                              <m:r>
                                <a:rPr lang="tr-TR" b="0" i="1" smtClean="0">
                                  <a:latin typeface="Cambria Math" panose="02040503050406030204" pitchFamily="18" charset="0"/>
                                </a:rPr>
                                <m:t>4</m:t>
                              </m:r>
                            </m:den>
                          </m:f>
                          <m:sSup>
                            <m:sSupPr>
                              <m:ctrlPr>
                                <a:rPr lang="tr-TR" i="1" smtClean="0">
                                  <a:latin typeface="Cambria Math" panose="02040503050406030204" pitchFamily="18" charset="0"/>
                                </a:rPr>
                              </m:ctrlPr>
                            </m:sSupPr>
                            <m:e>
                              <m:r>
                                <a:rPr lang="tr-TR" b="0" i="1" smtClean="0">
                                  <a:latin typeface="Cambria Math" panose="02040503050406030204" pitchFamily="18" charset="0"/>
                                </a:rPr>
                                <m:t>𝑚𝑚</m:t>
                              </m:r>
                            </m:e>
                            <m:sup>
                              <m:r>
                                <a:rPr lang="tr-TR" b="0" i="1" smtClean="0">
                                  <a:latin typeface="Cambria Math" panose="02040503050406030204" pitchFamily="18" charset="0"/>
                                </a:rPr>
                                <m:t>2</m:t>
                              </m:r>
                            </m:sup>
                          </m:sSup>
                        </m:den>
                      </m:f>
                      <m:r>
                        <a:rPr lang="tr-TR" b="0" i="1" smtClean="0">
                          <a:latin typeface="Cambria Math" panose="02040503050406030204" pitchFamily="18" charset="0"/>
                        </a:rPr>
                        <m:t>=159</m:t>
                      </m:r>
                      <m:r>
                        <a:rPr lang="tr-TR" b="0" i="1" smtClean="0">
                          <a:latin typeface="Cambria Math" panose="02040503050406030204" pitchFamily="18" charset="0"/>
                        </a:rPr>
                        <m:t>𝑀𝑃𝑎</m:t>
                      </m:r>
                    </m:oMath>
                  </m:oMathPara>
                </a14:m>
                <a:endParaRPr lang="tr-TR" dirty="0"/>
              </a:p>
            </p:txBody>
          </p:sp>
        </mc:Choice>
        <mc:Fallback xmlns="">
          <p:sp>
            <p:nvSpPr>
              <p:cNvPr id="75" name="Metin kutusu 74"/>
              <p:cNvSpPr txBox="1">
                <a:spLocks noRot="1" noChangeAspect="1" noMove="1" noResize="1" noEditPoints="1" noAdjustHandles="1" noChangeArrowheads="1" noChangeShapeType="1" noTextEdit="1"/>
              </p:cNvSpPr>
              <p:nvPr/>
            </p:nvSpPr>
            <p:spPr>
              <a:xfrm>
                <a:off x="105086" y="5362695"/>
                <a:ext cx="3958924" cy="797719"/>
              </a:xfrm>
              <a:prstGeom prst="rect">
                <a:avLst/>
              </a:prstGeom>
              <a:blipFill>
                <a:blip r:embed="rId11"/>
                <a:stretch>
                  <a:fillRect/>
                </a:stretch>
              </a:blipFill>
            </p:spPr>
            <p:txBody>
              <a:bodyPr/>
              <a:lstStyle/>
              <a:p>
                <a:r>
                  <a:rPr lang="tr-TR">
                    <a:noFill/>
                  </a:rPr>
                  <a:t> </a:t>
                </a:r>
              </a:p>
            </p:txBody>
          </p:sp>
        </mc:Fallback>
      </mc:AlternateContent>
      <p:sp>
        <p:nvSpPr>
          <p:cNvPr id="89" name="Metin kutusu 88"/>
          <p:cNvSpPr txBox="1"/>
          <p:nvPr/>
        </p:nvSpPr>
        <p:spPr>
          <a:xfrm>
            <a:off x="4750301" y="3352080"/>
            <a:ext cx="2486643" cy="307777"/>
          </a:xfrm>
          <a:prstGeom prst="rect">
            <a:avLst/>
          </a:prstGeom>
          <a:noFill/>
        </p:spPr>
        <p:txBody>
          <a:bodyPr wrap="none" rtlCol="0">
            <a:spAutoFit/>
          </a:bodyPr>
          <a:lstStyle/>
          <a:p>
            <a:r>
              <a:rPr lang="tr-TR" sz="1400" b="1" dirty="0"/>
              <a:t>3. Adım: Mukavemet Kontrolü</a:t>
            </a:r>
          </a:p>
        </p:txBody>
      </p:sp>
      <p:grpSp>
        <p:nvGrpSpPr>
          <p:cNvPr id="66" name="Grup 65">
            <a:extLst>
              <a:ext uri="{FF2B5EF4-FFF2-40B4-BE49-F238E27FC236}">
                <a16:creationId xmlns:a16="http://schemas.microsoft.com/office/drawing/2014/main" id="{CD112B0B-C25D-50D6-227F-34F8FA178BAE}"/>
              </a:ext>
            </a:extLst>
          </p:cNvPr>
          <p:cNvGrpSpPr>
            <a:grpSpLocks noChangeAspect="1"/>
          </p:cNvGrpSpPr>
          <p:nvPr/>
        </p:nvGrpSpPr>
        <p:grpSpPr>
          <a:xfrm>
            <a:off x="251680" y="2982018"/>
            <a:ext cx="3438657" cy="2313316"/>
            <a:chOff x="125231" y="2787999"/>
            <a:chExt cx="4093465" cy="2729392"/>
          </a:xfrm>
        </p:grpSpPr>
        <p:pic>
          <p:nvPicPr>
            <p:cNvPr id="28" name="Resim 27"/>
            <p:cNvPicPr>
              <a:picLocks noChangeAspect="1"/>
            </p:cNvPicPr>
            <p:nvPr/>
          </p:nvPicPr>
          <p:blipFill>
            <a:blip r:embed="rId12">
              <a:clrChange>
                <a:clrFrom>
                  <a:srgbClr val="F9F9F9"/>
                </a:clrFrom>
                <a:clrTo>
                  <a:srgbClr val="F9F9F9">
                    <a:alpha val="0"/>
                  </a:srgbClr>
                </a:clrTo>
              </a:clrChange>
              <a:extLst>
                <a:ext uri="{BEBA8EAE-BF5A-486C-A8C5-ECC9F3942E4B}">
                  <a14:imgProps xmlns:a14="http://schemas.microsoft.com/office/drawing/2010/main">
                    <a14:imgLayer r:embed="rId13">
                      <a14:imgEffect>
                        <a14:sharpenSoften amount="25000"/>
                      </a14:imgEffect>
                    </a14:imgLayer>
                  </a14:imgProps>
                </a:ext>
              </a:extLst>
            </a:blip>
            <a:stretch>
              <a:fillRect/>
            </a:stretch>
          </p:blipFill>
          <p:spPr>
            <a:xfrm>
              <a:off x="125231" y="3166810"/>
              <a:ext cx="3085138" cy="2350581"/>
            </a:xfrm>
            <a:prstGeom prst="rect">
              <a:avLst/>
            </a:prstGeom>
          </p:spPr>
        </p:pic>
        <p:pic>
          <p:nvPicPr>
            <p:cNvPr id="38" name="Resim 37"/>
            <p:cNvPicPr>
              <a:picLocks noChangeAspect="1"/>
            </p:cNvPicPr>
            <p:nvPr/>
          </p:nvPicPr>
          <p:blipFill>
            <a:blip r:embed="rId14"/>
            <a:stretch>
              <a:fillRect/>
            </a:stretch>
          </p:blipFill>
          <p:spPr>
            <a:xfrm rot="21245857">
              <a:off x="2410106" y="3469544"/>
              <a:ext cx="1310055" cy="1435820"/>
            </a:xfrm>
            <a:prstGeom prst="rect">
              <a:avLst/>
            </a:prstGeom>
          </p:spPr>
        </p:pic>
        <p:cxnSp>
          <p:nvCxnSpPr>
            <p:cNvPr id="41" name="Düz Ok Bağlayıcısı 40"/>
            <p:cNvCxnSpPr/>
            <p:nvPr/>
          </p:nvCxnSpPr>
          <p:spPr>
            <a:xfrm>
              <a:off x="3339333" y="4709496"/>
              <a:ext cx="290244" cy="26430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Düz Ok Bağlayıcısı 68"/>
            <p:cNvCxnSpPr/>
            <p:nvPr/>
          </p:nvCxnSpPr>
          <p:spPr>
            <a:xfrm>
              <a:off x="3468038" y="4460627"/>
              <a:ext cx="290244" cy="26430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Düz Ok Bağlayıcısı 69"/>
            <p:cNvCxnSpPr/>
            <p:nvPr/>
          </p:nvCxnSpPr>
          <p:spPr>
            <a:xfrm>
              <a:off x="3393608" y="4524851"/>
              <a:ext cx="290244" cy="26430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Düz Ok Bağlayıcısı 70"/>
            <p:cNvCxnSpPr/>
            <p:nvPr/>
          </p:nvCxnSpPr>
          <p:spPr>
            <a:xfrm>
              <a:off x="3417629" y="4640931"/>
              <a:ext cx="290244" cy="26430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Düz Ok Bağlayıcısı 71"/>
            <p:cNvCxnSpPr/>
            <p:nvPr/>
          </p:nvCxnSpPr>
          <p:spPr>
            <a:xfrm>
              <a:off x="3532898" y="4412647"/>
              <a:ext cx="290244" cy="26430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Düz Ok Bağlayıcısı 72"/>
            <p:cNvCxnSpPr/>
            <p:nvPr/>
          </p:nvCxnSpPr>
          <p:spPr>
            <a:xfrm>
              <a:off x="3482489" y="4592951"/>
              <a:ext cx="290244" cy="26430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Düz Ok Bağlayıcısı 48"/>
            <p:cNvCxnSpPr>
              <a:cxnSpLocks/>
            </p:cNvCxnSpPr>
            <p:nvPr/>
          </p:nvCxnSpPr>
          <p:spPr>
            <a:xfrm flipV="1">
              <a:off x="1298990" y="3906191"/>
              <a:ext cx="1008135" cy="96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8" name="Metin kutusu 87"/>
            <p:cNvSpPr txBox="1"/>
            <p:nvPr/>
          </p:nvSpPr>
          <p:spPr>
            <a:xfrm>
              <a:off x="172462" y="2787999"/>
              <a:ext cx="1988045" cy="307777"/>
            </a:xfrm>
            <a:prstGeom prst="rect">
              <a:avLst/>
            </a:prstGeom>
            <a:noFill/>
          </p:spPr>
          <p:txBody>
            <a:bodyPr wrap="none" rtlCol="0">
              <a:spAutoFit/>
            </a:bodyPr>
            <a:lstStyle/>
            <a:p>
              <a:r>
                <a:rPr lang="tr-TR" sz="1400" b="1" dirty="0"/>
                <a:t>2. Adım: Gerilme Hesabı</a:t>
              </a:r>
            </a:p>
          </p:txBody>
        </p:sp>
        <mc:AlternateContent xmlns:mc="http://schemas.openxmlformats.org/markup-compatibility/2006" xmlns:a14="http://schemas.microsoft.com/office/drawing/2010/main">
          <mc:Choice Requires="a14">
            <p:sp>
              <p:nvSpPr>
                <p:cNvPr id="23" name="Metin kutusu 22">
                  <a:extLst>
                    <a:ext uri="{FF2B5EF4-FFF2-40B4-BE49-F238E27FC236}">
                      <a16:creationId xmlns:a16="http://schemas.microsoft.com/office/drawing/2014/main" id="{06B6A18B-B8E7-1475-ED27-7191CB22E54F}"/>
                    </a:ext>
                  </a:extLst>
                </p:cNvPr>
                <p:cNvSpPr txBox="1"/>
                <p:nvPr/>
              </p:nvSpPr>
              <p:spPr>
                <a:xfrm>
                  <a:off x="3644810" y="4669003"/>
                  <a:ext cx="57388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tr-TR" i="1" smtClean="0">
                            <a:solidFill>
                              <a:srgbClr val="C00000"/>
                            </a:solidFill>
                            <a:latin typeface="Cambria Math" panose="02040503050406030204" pitchFamily="18" charset="0"/>
                            <a:ea typeface="Cambria Math" panose="02040503050406030204" pitchFamily="18" charset="0"/>
                          </a:rPr>
                          <m:t>𝜎</m:t>
                        </m:r>
                      </m:oMath>
                    </m:oMathPara>
                  </a14:m>
                  <a:endParaRPr lang="tr-TR" dirty="0">
                    <a:solidFill>
                      <a:srgbClr val="C00000"/>
                    </a:solidFill>
                  </a:endParaRPr>
                </a:p>
              </p:txBody>
            </p:sp>
          </mc:Choice>
          <mc:Fallback xmlns="">
            <p:sp>
              <p:nvSpPr>
                <p:cNvPr id="23" name="Metin kutusu 22">
                  <a:extLst>
                    <a:ext uri="{FF2B5EF4-FFF2-40B4-BE49-F238E27FC236}">
                      <a16:creationId xmlns:a16="http://schemas.microsoft.com/office/drawing/2014/main" id="{06B6A18B-B8E7-1475-ED27-7191CB22E54F}"/>
                    </a:ext>
                  </a:extLst>
                </p:cNvPr>
                <p:cNvSpPr txBox="1">
                  <a:spLocks noRot="1" noChangeAspect="1" noMove="1" noResize="1" noEditPoints="1" noAdjustHandles="1" noChangeArrowheads="1" noChangeShapeType="1" noTextEdit="1"/>
                </p:cNvSpPr>
                <p:nvPr/>
              </p:nvSpPr>
              <p:spPr>
                <a:xfrm>
                  <a:off x="3644810" y="4669003"/>
                  <a:ext cx="573886" cy="369332"/>
                </a:xfrm>
                <a:prstGeom prst="rect">
                  <a:avLst/>
                </a:prstGeom>
                <a:blipFill>
                  <a:blip r:embed="rId15"/>
                  <a:stretch>
                    <a:fillRect b="-1961"/>
                  </a:stretch>
                </a:blipFill>
              </p:spPr>
              <p:txBody>
                <a:bodyPr/>
                <a:lstStyle/>
                <a:p>
                  <a:r>
                    <a:rPr lang="tr-TR">
                      <a:noFill/>
                    </a:rPr>
                    <a:t> </a:t>
                  </a:r>
                </a:p>
              </p:txBody>
            </p:sp>
          </mc:Fallback>
        </mc:AlternateContent>
        <p:cxnSp>
          <p:nvCxnSpPr>
            <p:cNvPr id="43" name="Düz Ok Bağlayıcısı 42">
              <a:extLst>
                <a:ext uri="{FF2B5EF4-FFF2-40B4-BE49-F238E27FC236}">
                  <a16:creationId xmlns:a16="http://schemas.microsoft.com/office/drawing/2014/main" id="{0D49662E-EA1D-AAA4-4A77-9DCC63F03EEB}"/>
                </a:ext>
              </a:extLst>
            </p:cNvPr>
            <p:cNvCxnSpPr>
              <a:cxnSpLocks/>
            </p:cNvCxnSpPr>
            <p:nvPr/>
          </p:nvCxnSpPr>
          <p:spPr>
            <a:xfrm flipH="1" flipV="1">
              <a:off x="2132923" y="3414762"/>
              <a:ext cx="348403" cy="3121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Metin kutusu 50">
                  <a:extLst>
                    <a:ext uri="{FF2B5EF4-FFF2-40B4-BE49-F238E27FC236}">
                      <a16:creationId xmlns:a16="http://schemas.microsoft.com/office/drawing/2014/main" id="{2EA791A4-B1C3-DDBF-F04B-B5D6456805C3}"/>
                    </a:ext>
                  </a:extLst>
                </p:cNvPr>
                <p:cNvSpPr txBox="1"/>
                <p:nvPr/>
              </p:nvSpPr>
              <p:spPr>
                <a:xfrm>
                  <a:off x="2188092" y="3122601"/>
                  <a:ext cx="62676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i="1" smtClean="0">
                                <a:solidFill>
                                  <a:srgbClr val="C00000"/>
                                </a:solidFill>
                                <a:latin typeface="Cambria Math" panose="02040503050406030204" pitchFamily="18" charset="0"/>
                              </a:rPr>
                            </m:ctrlPr>
                          </m:sSubPr>
                          <m:e>
                            <m:r>
                              <a:rPr lang="tr-TR" i="1">
                                <a:solidFill>
                                  <a:srgbClr val="C00000"/>
                                </a:solidFill>
                                <a:latin typeface="Cambria Math" panose="02040503050406030204" pitchFamily="18" charset="0"/>
                              </a:rPr>
                              <m:t>𝐹</m:t>
                            </m:r>
                          </m:e>
                          <m:sub>
                            <m:r>
                              <a:rPr lang="tr-TR" b="0" i="1" smtClean="0">
                                <a:solidFill>
                                  <a:srgbClr val="C00000"/>
                                </a:solidFill>
                                <a:latin typeface="Cambria Math" panose="02040503050406030204" pitchFamily="18" charset="0"/>
                              </a:rPr>
                              <m:t>𝐵𝐶</m:t>
                            </m:r>
                          </m:sub>
                        </m:sSub>
                      </m:oMath>
                    </m:oMathPara>
                  </a14:m>
                  <a:endParaRPr lang="tr-TR" dirty="0">
                    <a:solidFill>
                      <a:srgbClr val="C00000"/>
                    </a:solidFill>
                  </a:endParaRPr>
                </a:p>
              </p:txBody>
            </p:sp>
          </mc:Choice>
          <mc:Fallback xmlns="">
            <p:sp>
              <p:nvSpPr>
                <p:cNvPr id="51" name="Metin kutusu 50">
                  <a:extLst>
                    <a:ext uri="{FF2B5EF4-FFF2-40B4-BE49-F238E27FC236}">
                      <a16:creationId xmlns:a16="http://schemas.microsoft.com/office/drawing/2014/main" id="{2EA791A4-B1C3-DDBF-F04B-B5D6456805C3}"/>
                    </a:ext>
                  </a:extLst>
                </p:cNvPr>
                <p:cNvSpPr txBox="1">
                  <a:spLocks noRot="1" noChangeAspect="1" noMove="1" noResize="1" noEditPoints="1" noAdjustHandles="1" noChangeArrowheads="1" noChangeShapeType="1" noTextEdit="1"/>
                </p:cNvSpPr>
                <p:nvPr/>
              </p:nvSpPr>
              <p:spPr>
                <a:xfrm>
                  <a:off x="2188092" y="3122601"/>
                  <a:ext cx="626768" cy="369332"/>
                </a:xfrm>
                <a:prstGeom prst="rect">
                  <a:avLst/>
                </a:prstGeom>
                <a:blipFill>
                  <a:blip r:embed="rId16"/>
                  <a:stretch>
                    <a:fillRect b="-17647"/>
                  </a:stretch>
                </a:blipFill>
              </p:spPr>
              <p:txBody>
                <a:bodyPr/>
                <a:lstStyle/>
                <a:p>
                  <a:r>
                    <a:rPr lang="tr-TR">
                      <a:noFill/>
                    </a:rPr>
                    <a:t> </a:t>
                  </a:r>
                </a:p>
              </p:txBody>
            </p:sp>
          </mc:Fallback>
        </mc:AlternateContent>
        <p:cxnSp>
          <p:nvCxnSpPr>
            <p:cNvPr id="53" name="Düz Bağlayıcı 52">
              <a:extLst>
                <a:ext uri="{FF2B5EF4-FFF2-40B4-BE49-F238E27FC236}">
                  <a16:creationId xmlns:a16="http://schemas.microsoft.com/office/drawing/2014/main" id="{4B013F87-CB98-3D2B-E38E-1ED5F79B7A1E}"/>
                </a:ext>
              </a:extLst>
            </p:cNvPr>
            <p:cNvCxnSpPr>
              <a:cxnSpLocks/>
            </p:cNvCxnSpPr>
            <p:nvPr/>
          </p:nvCxnSpPr>
          <p:spPr>
            <a:xfrm flipV="1">
              <a:off x="1010958" y="4144554"/>
              <a:ext cx="862367" cy="78635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grpSp>
        <p:nvGrpSpPr>
          <p:cNvPr id="78" name="Grup 77">
            <a:extLst>
              <a:ext uri="{FF2B5EF4-FFF2-40B4-BE49-F238E27FC236}">
                <a16:creationId xmlns:a16="http://schemas.microsoft.com/office/drawing/2014/main" id="{25B539E8-BF53-306D-B871-8ABE819E681C}"/>
              </a:ext>
            </a:extLst>
          </p:cNvPr>
          <p:cNvGrpSpPr/>
          <p:nvPr/>
        </p:nvGrpSpPr>
        <p:grpSpPr>
          <a:xfrm>
            <a:off x="4470619" y="3709558"/>
            <a:ext cx="4248164" cy="1605661"/>
            <a:chOff x="4470619" y="3709558"/>
            <a:chExt cx="4248164" cy="1605661"/>
          </a:xfrm>
        </p:grpSpPr>
        <mc:AlternateContent xmlns:mc="http://schemas.openxmlformats.org/markup-compatibility/2006" xmlns:a14="http://schemas.microsoft.com/office/drawing/2010/main">
          <mc:Choice Requires="a14">
            <p:sp>
              <p:nvSpPr>
                <p:cNvPr id="77" name="Object 6"/>
                <p:cNvSpPr txBox="1"/>
                <p:nvPr/>
              </p:nvSpPr>
              <p:spPr bwMode="auto">
                <a:xfrm>
                  <a:off x="4759859" y="3709558"/>
                  <a:ext cx="3958924" cy="366610"/>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𝜎</m:t>
                            </m:r>
                          </m:e>
                          <m:sub>
                            <m:r>
                              <m:rPr>
                                <m:nor/>
                              </m:rPr>
                              <a:rPr lang="tr-TR" i="0">
                                <a:solidFill>
                                  <a:srgbClr val="000000"/>
                                </a:solidFill>
                                <a:latin typeface="Cambria Math" panose="02040503050406030204" pitchFamily="18" charset="0"/>
                              </a:rPr>
                              <m:t>emniyet</m:t>
                            </m:r>
                          </m:sub>
                        </m:sSub>
                        <m:r>
                          <a:rPr lang="tr-TR" i="1">
                            <a:solidFill>
                              <a:srgbClr val="000000"/>
                            </a:solidFill>
                            <a:latin typeface="Cambria Math" panose="02040503050406030204" pitchFamily="18" charset="0"/>
                          </a:rPr>
                          <m:t>=165</m:t>
                        </m:r>
                        <m:r>
                          <m:rPr>
                            <m:nor/>
                          </m:rPr>
                          <a:rPr lang="tr-TR" i="0">
                            <a:solidFill>
                              <a:srgbClr val="000000"/>
                            </a:solidFill>
                            <a:latin typeface="Cambria Math" panose="02040503050406030204" pitchFamily="18" charset="0"/>
                          </a:rPr>
                          <m:t> </m:t>
                        </m:r>
                        <m:r>
                          <m:rPr>
                            <m:nor/>
                          </m:rPr>
                          <a:rPr lang="tr-TR" i="0">
                            <a:solidFill>
                              <a:srgbClr val="000000"/>
                            </a:solidFill>
                            <a:latin typeface="Cambria Math" panose="02040503050406030204" pitchFamily="18" charset="0"/>
                          </a:rPr>
                          <m:t>MPa</m:t>
                        </m:r>
                        <m:r>
                          <m:rPr>
                            <m:nor/>
                          </m:rPr>
                          <a:rPr lang="tr-TR" b="0" i="0" smtClean="0">
                            <a:solidFill>
                              <a:srgbClr val="000000"/>
                            </a:solidFill>
                            <a:latin typeface="Cambria Math" panose="02040503050406030204" pitchFamily="18" charset="0"/>
                          </a:rPr>
                          <m:t> </m:t>
                        </m:r>
                        <m:r>
                          <m:rPr>
                            <m:nor/>
                          </m:rPr>
                          <a:rPr lang="tr-TR" b="0" i="0" smtClean="0">
                            <a:solidFill>
                              <a:srgbClr val="000000"/>
                            </a:solidFill>
                            <a:latin typeface="Cambria Math" panose="02040503050406030204" pitchFamily="18" charset="0"/>
                          </a:rPr>
                          <m:t>verilmi</m:t>
                        </m:r>
                        <m:r>
                          <m:rPr>
                            <m:nor/>
                          </m:rPr>
                          <a:rPr lang="tr-TR" b="0" i="0" smtClean="0">
                            <a:solidFill>
                              <a:srgbClr val="000000"/>
                            </a:solidFill>
                            <a:latin typeface="Cambria Math" panose="02040503050406030204" pitchFamily="18" charset="0"/>
                          </a:rPr>
                          <m:t>ş</m:t>
                        </m:r>
                        <m:r>
                          <m:rPr>
                            <m:nor/>
                          </m:rPr>
                          <a:rPr lang="tr-TR" b="0" i="0" smtClean="0">
                            <a:solidFill>
                              <a:srgbClr val="000000"/>
                            </a:solidFill>
                            <a:latin typeface="Cambria Math" panose="02040503050406030204" pitchFamily="18" charset="0"/>
                          </a:rPr>
                          <m:t>ti</m:t>
                        </m:r>
                        <m:r>
                          <m:rPr>
                            <m:nor/>
                          </m:rPr>
                          <a:rPr lang="tr-TR" b="0" i="0" smtClean="0">
                            <a:solidFill>
                              <a:srgbClr val="000000"/>
                            </a:solidFill>
                            <a:latin typeface="Cambria Math" panose="02040503050406030204" pitchFamily="18" charset="0"/>
                          </a:rPr>
                          <m:t>.</m:t>
                        </m:r>
                      </m:oMath>
                    </m:oMathPara>
                  </a14:m>
                  <a:endParaRPr lang="tr-TR" sz="1400" dirty="0"/>
                </a:p>
              </p:txBody>
            </p:sp>
          </mc:Choice>
          <mc:Fallback xmlns="">
            <p:sp>
              <p:nvSpPr>
                <p:cNvPr id="77" name="Object 6"/>
                <p:cNvSpPr txBox="1">
                  <a:spLocks noRot="1" noChangeAspect="1" noMove="1" noResize="1" noEditPoints="1" noAdjustHandles="1" noChangeArrowheads="1" noChangeShapeType="1" noTextEdit="1"/>
                </p:cNvSpPr>
                <p:nvPr/>
              </p:nvSpPr>
              <p:spPr bwMode="auto">
                <a:xfrm>
                  <a:off x="4759859" y="3709558"/>
                  <a:ext cx="3958924" cy="366610"/>
                </a:xfrm>
                <a:prstGeom prst="rect">
                  <a:avLst/>
                </a:prstGeom>
                <a:blipFill>
                  <a:blip r:embed="rId17"/>
                  <a:stretch>
                    <a:fillRect b="-33333"/>
                  </a:stretch>
                </a:blipFill>
                <a:ln>
                  <a:noFill/>
                </a:ln>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0" name="Metin kutusu 79"/>
                <p:cNvSpPr txBox="1"/>
                <p:nvPr/>
              </p:nvSpPr>
              <p:spPr>
                <a:xfrm>
                  <a:off x="4821457" y="4739292"/>
                  <a:ext cx="2616294" cy="57592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tr-TR" i="1" smtClean="0">
                            <a:latin typeface="Cambria Math" panose="02040503050406030204" pitchFamily="18" charset="0"/>
                            <a:ea typeface="Cambria Math" panose="02040503050406030204" pitchFamily="18" charset="0"/>
                          </a:rPr>
                          <m:t>𝜎</m:t>
                        </m:r>
                        <m:r>
                          <a:rPr lang="tr-TR" i="1" smtClean="0">
                            <a:latin typeface="Cambria Math" panose="02040503050406030204" pitchFamily="18" charset="0"/>
                            <a:ea typeface="Cambria Math" panose="02040503050406030204" pitchFamily="18" charset="0"/>
                          </a:rPr>
                          <m:t>&lt;</m:t>
                        </m:r>
                        <m:sSub>
                          <m:sSubPr>
                            <m:ctrlPr>
                              <a:rPr lang="tr-TR" i="1" smtClean="0">
                                <a:latin typeface="Cambria Math" panose="02040503050406030204" pitchFamily="18" charset="0"/>
                                <a:ea typeface="Cambria Math" panose="02040503050406030204" pitchFamily="18" charset="0"/>
                              </a:rPr>
                            </m:ctrlPr>
                          </m:sSubPr>
                          <m:e>
                            <m:r>
                              <a:rPr lang="tr-TR" i="1" smtClean="0">
                                <a:latin typeface="Cambria Math" panose="02040503050406030204" pitchFamily="18" charset="0"/>
                                <a:ea typeface="Cambria Math" panose="02040503050406030204" pitchFamily="18" charset="0"/>
                              </a:rPr>
                              <m:t>𝜎</m:t>
                            </m:r>
                          </m:e>
                          <m:sub>
                            <m:r>
                              <a:rPr lang="tr-TR" b="0" i="1" smtClean="0">
                                <a:latin typeface="Cambria Math" panose="02040503050406030204" pitchFamily="18" charset="0"/>
                                <a:ea typeface="Cambria Math" panose="02040503050406030204" pitchFamily="18" charset="0"/>
                              </a:rPr>
                              <m:t>𝑒𝑚𝑛𝑖𝑦𝑒𝑡</m:t>
                            </m:r>
                          </m:sub>
                        </m:sSub>
                        <m:r>
                          <a:rPr lang="tr-TR" b="0" i="1" smtClean="0">
                            <a:latin typeface="Cambria Math" panose="02040503050406030204" pitchFamily="18" charset="0"/>
                            <a:ea typeface="Cambria Math" panose="02040503050406030204" pitchFamily="18" charset="0"/>
                          </a:rPr>
                          <m:t> </m:t>
                        </m:r>
                        <m:r>
                          <a:rPr lang="tr-TR" b="0" i="1" smtClean="0">
                            <a:latin typeface="Cambria Math" panose="02040503050406030204" pitchFamily="18" charset="0"/>
                            <a:ea typeface="Cambria Math" panose="02040503050406030204" pitchFamily="18" charset="0"/>
                          </a:rPr>
                          <m:t>𝑜𝑙𝑑𝑢</m:t>
                        </m:r>
                        <m:r>
                          <a:rPr lang="tr-TR" b="0" i="1" smtClean="0">
                            <a:latin typeface="Cambria Math" panose="02040503050406030204" pitchFamily="18" charset="0"/>
                            <a:ea typeface="Cambria Math" panose="02040503050406030204" pitchFamily="18" charset="0"/>
                          </a:rPr>
                          <m:t>ğ</m:t>
                        </m:r>
                        <m:r>
                          <a:rPr lang="tr-TR" b="0" i="1" smtClean="0">
                            <a:latin typeface="Cambria Math" panose="02040503050406030204" pitchFamily="18" charset="0"/>
                            <a:ea typeface="Cambria Math" panose="02040503050406030204" pitchFamily="18" charset="0"/>
                          </a:rPr>
                          <m:t>𝑢</m:t>
                        </m:r>
                        <m:r>
                          <a:rPr lang="tr-TR" b="0" i="1" smtClean="0">
                            <a:latin typeface="Cambria Math" panose="02040503050406030204" pitchFamily="18" charset="0"/>
                            <a:ea typeface="Cambria Math" panose="02040503050406030204" pitchFamily="18" charset="0"/>
                          </a:rPr>
                          <m:t> </m:t>
                        </m:r>
                        <m:r>
                          <a:rPr lang="tr-TR" b="0" i="1" smtClean="0">
                            <a:latin typeface="Cambria Math" panose="02040503050406030204" pitchFamily="18" charset="0"/>
                            <a:ea typeface="Cambria Math" panose="02040503050406030204" pitchFamily="18" charset="0"/>
                          </a:rPr>
                          <m:t>𝑖</m:t>
                        </m:r>
                        <m:r>
                          <a:rPr lang="tr-TR" b="0" i="1" smtClean="0">
                            <a:latin typeface="Cambria Math" panose="02040503050406030204" pitchFamily="18" charset="0"/>
                            <a:ea typeface="Cambria Math" panose="02040503050406030204" pitchFamily="18" charset="0"/>
                          </a:rPr>
                          <m:t>ç</m:t>
                        </m:r>
                        <m:r>
                          <a:rPr lang="tr-TR" b="0" i="1" smtClean="0">
                            <a:latin typeface="Cambria Math" panose="02040503050406030204" pitchFamily="18" charset="0"/>
                            <a:ea typeface="Cambria Math" panose="02040503050406030204" pitchFamily="18" charset="0"/>
                          </a:rPr>
                          <m:t>𝑖𝑛</m:t>
                        </m:r>
                      </m:oMath>
                    </m:oMathPara>
                  </a14:m>
                  <a:endParaRPr lang="tr-TR" b="0" i="1" dirty="0">
                    <a:latin typeface="Cambria Math" panose="02040503050406030204" pitchFamily="18" charset="0"/>
                    <a:ea typeface="Cambria Math" panose="02040503050406030204" pitchFamily="18" charset="0"/>
                  </a:endParaRPr>
                </a:p>
                <a:p>
                  <a14:m>
                    <m:oMath xmlns:m="http://schemas.openxmlformats.org/officeDocument/2006/math">
                      <m:r>
                        <a:rPr lang="tr-TR" b="0" i="1" smtClean="0">
                          <a:latin typeface="Cambria Math" panose="02040503050406030204" pitchFamily="18" charset="0"/>
                          <a:ea typeface="Cambria Math" panose="02040503050406030204" pitchFamily="18" charset="0"/>
                        </a:rPr>
                        <m:t> </m:t>
                      </m:r>
                      <m:r>
                        <a:rPr lang="tr-TR" b="0" i="1" smtClean="0">
                          <a:latin typeface="Cambria Math" panose="02040503050406030204" pitchFamily="18" charset="0"/>
                          <a:ea typeface="Cambria Math" panose="02040503050406030204" pitchFamily="18" charset="0"/>
                        </a:rPr>
                        <m:t>𝐵𝐶</m:t>
                      </m:r>
                      <m:r>
                        <a:rPr lang="tr-TR" b="0" i="1" smtClean="0">
                          <a:latin typeface="Cambria Math" panose="02040503050406030204" pitchFamily="18" charset="0"/>
                          <a:ea typeface="Cambria Math" panose="02040503050406030204" pitchFamily="18" charset="0"/>
                        </a:rPr>
                        <m:t> ç</m:t>
                      </m:r>
                      <m:r>
                        <a:rPr lang="tr-TR" b="0" i="1" smtClean="0">
                          <a:latin typeface="Cambria Math" panose="02040503050406030204" pitchFamily="18" charset="0"/>
                          <a:ea typeface="Cambria Math" panose="02040503050406030204" pitchFamily="18" charset="0"/>
                        </a:rPr>
                        <m:t>𝑢𝑏𝑢</m:t>
                      </m:r>
                      <m:r>
                        <a:rPr lang="tr-TR" b="0" i="1" smtClean="0">
                          <a:latin typeface="Cambria Math" panose="02040503050406030204" pitchFamily="18" charset="0"/>
                          <a:ea typeface="Cambria Math" panose="02040503050406030204" pitchFamily="18" charset="0"/>
                        </a:rPr>
                        <m:t>ğ</m:t>
                      </m:r>
                      <m:r>
                        <a:rPr lang="tr-TR" b="0" i="1" smtClean="0">
                          <a:latin typeface="Cambria Math" panose="02040503050406030204" pitchFamily="18" charset="0"/>
                          <a:ea typeface="Cambria Math" panose="02040503050406030204" pitchFamily="18" charset="0"/>
                        </a:rPr>
                        <m:t>𝑢</m:t>
                      </m:r>
                      <m:r>
                        <a:rPr lang="tr-TR" b="0" i="1" smtClean="0">
                          <a:latin typeface="Cambria Math" panose="02040503050406030204" pitchFamily="18" charset="0"/>
                          <a:ea typeface="Cambria Math" panose="02040503050406030204" pitchFamily="18" charset="0"/>
                        </a:rPr>
                        <m:t> </m:t>
                      </m:r>
                      <m:r>
                        <a:rPr lang="tr-TR" b="0" i="1" smtClean="0">
                          <a:latin typeface="Cambria Math" panose="02040503050406030204" pitchFamily="18" charset="0"/>
                          <a:ea typeface="Cambria Math" panose="02040503050406030204" pitchFamily="18" charset="0"/>
                        </a:rPr>
                        <m:t>𝑒𝑚𝑛𝑖𝑦𝑒𝑡𝑙𝑖𝑑𝑖𝑟</m:t>
                      </m:r>
                      <m:r>
                        <a:rPr lang="tr-TR" b="0" i="1" smtClean="0">
                          <a:latin typeface="Cambria Math" panose="02040503050406030204" pitchFamily="18" charset="0"/>
                          <a:ea typeface="Cambria Math" panose="02040503050406030204" pitchFamily="18" charset="0"/>
                        </a:rPr>
                        <m:t>.</m:t>
                      </m:r>
                    </m:oMath>
                  </a14:m>
                  <a:r>
                    <a:rPr lang="tr-TR" dirty="0"/>
                    <a:t> </a:t>
                  </a:r>
                </a:p>
              </p:txBody>
            </p:sp>
          </mc:Choice>
          <mc:Fallback xmlns="">
            <p:sp>
              <p:nvSpPr>
                <p:cNvPr id="80" name="Metin kutusu 79"/>
                <p:cNvSpPr txBox="1">
                  <a:spLocks noRot="1" noChangeAspect="1" noMove="1" noResize="1" noEditPoints="1" noAdjustHandles="1" noChangeArrowheads="1" noChangeShapeType="1" noTextEdit="1"/>
                </p:cNvSpPr>
                <p:nvPr/>
              </p:nvSpPr>
              <p:spPr>
                <a:xfrm>
                  <a:off x="4821457" y="4739292"/>
                  <a:ext cx="2616294" cy="575927"/>
                </a:xfrm>
                <a:prstGeom prst="rect">
                  <a:avLst/>
                </a:prstGeom>
                <a:blipFill>
                  <a:blip r:embed="rId18"/>
                  <a:stretch>
                    <a:fillRect l="-2331" b="-1578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8" name="Metin kutusu 67">
                  <a:extLst>
                    <a:ext uri="{FF2B5EF4-FFF2-40B4-BE49-F238E27FC236}">
                      <a16:creationId xmlns:a16="http://schemas.microsoft.com/office/drawing/2014/main" id="{E18BC1A7-4AE0-A13D-79CA-CD7F6510BEDF}"/>
                    </a:ext>
                  </a:extLst>
                </p:cNvPr>
                <p:cNvSpPr txBox="1"/>
                <p:nvPr/>
              </p:nvSpPr>
              <p:spPr>
                <a:xfrm>
                  <a:off x="4470619" y="4128293"/>
                  <a:ext cx="270122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rPr>
                          <m:t>159</m:t>
                        </m:r>
                        <m:r>
                          <a:rPr lang="tr-TR" b="0" i="1" smtClean="0">
                            <a:latin typeface="Cambria Math" panose="02040503050406030204" pitchFamily="18" charset="0"/>
                          </a:rPr>
                          <m:t>𝑀𝑃𝑎</m:t>
                        </m:r>
                        <m:r>
                          <a:rPr lang="tr-TR" b="0" i="1" smtClean="0">
                            <a:latin typeface="Cambria Math" panose="02040503050406030204" pitchFamily="18" charset="0"/>
                          </a:rPr>
                          <m:t>&lt;165</m:t>
                        </m:r>
                        <m:r>
                          <m:rPr>
                            <m:nor/>
                          </m:rPr>
                          <a:rPr lang="tr-TR">
                            <a:solidFill>
                              <a:srgbClr val="000000"/>
                            </a:solidFill>
                            <a:latin typeface="Cambria Math" panose="02040503050406030204" pitchFamily="18" charset="0"/>
                          </a:rPr>
                          <m:t> </m:t>
                        </m:r>
                        <m:r>
                          <m:rPr>
                            <m:nor/>
                          </m:rPr>
                          <a:rPr lang="tr-TR">
                            <a:solidFill>
                              <a:srgbClr val="000000"/>
                            </a:solidFill>
                            <a:latin typeface="Cambria Math" panose="02040503050406030204" pitchFamily="18" charset="0"/>
                          </a:rPr>
                          <m:t>MPa</m:t>
                        </m:r>
                      </m:oMath>
                    </m:oMathPara>
                  </a14:m>
                  <a:endParaRPr lang="tr-TR" dirty="0"/>
                </a:p>
              </p:txBody>
            </p:sp>
          </mc:Choice>
          <mc:Fallback xmlns="">
            <p:sp>
              <p:nvSpPr>
                <p:cNvPr id="68" name="Metin kutusu 67">
                  <a:extLst>
                    <a:ext uri="{FF2B5EF4-FFF2-40B4-BE49-F238E27FC236}">
                      <a16:creationId xmlns:a16="http://schemas.microsoft.com/office/drawing/2014/main" id="{E18BC1A7-4AE0-A13D-79CA-CD7F6510BEDF}"/>
                    </a:ext>
                  </a:extLst>
                </p:cNvPr>
                <p:cNvSpPr txBox="1">
                  <a:spLocks noRot="1" noChangeAspect="1" noMove="1" noResize="1" noEditPoints="1" noAdjustHandles="1" noChangeArrowheads="1" noChangeShapeType="1" noTextEdit="1"/>
                </p:cNvSpPr>
                <p:nvPr/>
              </p:nvSpPr>
              <p:spPr>
                <a:xfrm>
                  <a:off x="4470619" y="4128293"/>
                  <a:ext cx="2701225" cy="369332"/>
                </a:xfrm>
                <a:prstGeom prst="rect">
                  <a:avLst/>
                </a:prstGeom>
                <a:blipFill>
                  <a:blip r:embed="rId19"/>
                  <a:stretch>
                    <a:fillRect/>
                  </a:stretch>
                </a:blipFill>
              </p:spPr>
              <p:txBody>
                <a:bodyPr/>
                <a:lstStyle/>
                <a:p>
                  <a:r>
                    <a:rPr lang="tr-TR">
                      <a:noFill/>
                    </a:rPr>
                    <a:t> </a:t>
                  </a:r>
                </a:p>
              </p:txBody>
            </p:sp>
          </mc:Fallback>
        </mc:AlternateContent>
      </p:grpSp>
      <p:sp>
        <p:nvSpPr>
          <p:cNvPr id="76" name="Metin kutusu 75">
            <a:extLst>
              <a:ext uri="{FF2B5EF4-FFF2-40B4-BE49-F238E27FC236}">
                <a16:creationId xmlns:a16="http://schemas.microsoft.com/office/drawing/2014/main" id="{D1E2DBC7-2E4D-7B5D-D0D1-9BF9F7A135C1}"/>
              </a:ext>
            </a:extLst>
          </p:cNvPr>
          <p:cNvSpPr txBox="1"/>
          <p:nvPr/>
        </p:nvSpPr>
        <p:spPr>
          <a:xfrm>
            <a:off x="3058989" y="5899112"/>
            <a:ext cx="2988639" cy="369332"/>
          </a:xfrm>
          <a:prstGeom prst="rect">
            <a:avLst/>
          </a:prstGeom>
          <a:noFill/>
        </p:spPr>
        <p:txBody>
          <a:bodyPr wrap="none" rtlCol="0">
            <a:spAutoFit/>
          </a:bodyPr>
          <a:lstStyle/>
          <a:p>
            <a:r>
              <a:rPr lang="tr-TR" dirty="0">
                <a:solidFill>
                  <a:srgbClr val="EB1233"/>
                </a:solidFill>
              </a:rPr>
              <a:t>(Birim dönüşümlerine dikkat!)</a:t>
            </a:r>
          </a:p>
        </p:txBody>
      </p:sp>
    </p:spTree>
    <p:extLst>
      <p:ext uri="{BB962C8B-B14F-4D97-AF65-F5344CB8AC3E}">
        <p14:creationId xmlns:p14="http://schemas.microsoft.com/office/powerpoint/2010/main" val="2066791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500" fill="hold"/>
                                        <p:tgtEl>
                                          <p:spTgt spid="30"/>
                                        </p:tgtEl>
                                        <p:attrNameLst>
                                          <p:attrName>ppt_w</p:attrName>
                                        </p:attrNameLst>
                                      </p:cBhvr>
                                      <p:tavLst>
                                        <p:tav tm="0">
                                          <p:val>
                                            <p:fltVal val="0"/>
                                          </p:val>
                                        </p:tav>
                                        <p:tav tm="100000">
                                          <p:val>
                                            <p:strVal val="#ppt_w"/>
                                          </p:val>
                                        </p:tav>
                                      </p:tavLst>
                                    </p:anim>
                                    <p:anim calcmode="lin" valueType="num">
                                      <p:cBhvr>
                                        <p:cTn id="52" dur="500" fill="hold"/>
                                        <p:tgtEl>
                                          <p:spTgt spid="30"/>
                                        </p:tgtEl>
                                        <p:attrNameLst>
                                          <p:attrName>ppt_h</p:attrName>
                                        </p:attrNameLst>
                                      </p:cBhvr>
                                      <p:tavLst>
                                        <p:tav tm="0">
                                          <p:val>
                                            <p:fltVal val="0"/>
                                          </p:val>
                                        </p:tav>
                                        <p:tav tm="100000">
                                          <p:val>
                                            <p:strVal val="#ppt_h"/>
                                          </p:val>
                                        </p:tav>
                                      </p:tavLst>
                                    </p:anim>
                                    <p:animEffect transition="in" filter="fade">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left)">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anim calcmode="lin" valueType="num">
                                      <p:cBhvr>
                                        <p:cTn id="67" dur="500" fill="hold"/>
                                        <p:tgtEl>
                                          <p:spTgt spid="66"/>
                                        </p:tgtEl>
                                        <p:attrNameLst>
                                          <p:attrName>ppt_w</p:attrName>
                                        </p:attrNameLst>
                                      </p:cBhvr>
                                      <p:tavLst>
                                        <p:tav tm="0">
                                          <p:val>
                                            <p:fltVal val="0"/>
                                          </p:val>
                                        </p:tav>
                                        <p:tav tm="100000">
                                          <p:val>
                                            <p:strVal val="#ppt_w"/>
                                          </p:val>
                                        </p:tav>
                                      </p:tavLst>
                                    </p:anim>
                                    <p:anim calcmode="lin" valueType="num">
                                      <p:cBhvr>
                                        <p:cTn id="68" dur="500" fill="hold"/>
                                        <p:tgtEl>
                                          <p:spTgt spid="66"/>
                                        </p:tgtEl>
                                        <p:attrNameLst>
                                          <p:attrName>ppt_h</p:attrName>
                                        </p:attrNameLst>
                                      </p:cBhvr>
                                      <p:tavLst>
                                        <p:tav tm="0">
                                          <p:val>
                                            <p:fltVal val="0"/>
                                          </p:val>
                                        </p:tav>
                                        <p:tav tm="100000">
                                          <p:val>
                                            <p:strVal val="#ppt_h"/>
                                          </p:val>
                                        </p:tav>
                                      </p:tavLst>
                                    </p:anim>
                                    <p:animEffect transition="in" filter="fade">
                                      <p:cBhvr>
                                        <p:cTn id="69" dur="500"/>
                                        <p:tgtEl>
                                          <p:spTgt spid="6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75"/>
                                        </p:tgtEl>
                                        <p:attrNameLst>
                                          <p:attrName>style.visibility</p:attrName>
                                        </p:attrNameLst>
                                      </p:cBhvr>
                                      <p:to>
                                        <p:strVal val="visible"/>
                                      </p:to>
                                    </p:set>
                                    <p:animEffect transition="in" filter="wipe(left)">
                                      <p:cBhvr>
                                        <p:cTn id="74" dur="500"/>
                                        <p:tgtEl>
                                          <p:spTgt spid="75"/>
                                        </p:tgtEl>
                                      </p:cBhvr>
                                    </p:animEffect>
                                  </p:childTnLst>
                                </p:cTn>
                              </p:par>
                            </p:childTnLst>
                          </p:cTn>
                        </p:par>
                        <p:par>
                          <p:cTn id="75" fill="hold">
                            <p:stCondLst>
                              <p:cond delay="500"/>
                            </p:stCondLst>
                            <p:childTnLst>
                              <p:par>
                                <p:cTn id="76" presetID="53" presetClass="entr" presetSubtype="16" fill="hold" grpId="0" nodeType="after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Effect transition="in" filter="fade">
                                      <p:cBhvr>
                                        <p:cTn id="80" dur="500"/>
                                        <p:tgtEl>
                                          <p:spTgt spid="7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89"/>
                                        </p:tgtEl>
                                        <p:attrNameLst>
                                          <p:attrName>style.visibility</p:attrName>
                                        </p:attrNameLst>
                                      </p:cBhvr>
                                      <p:to>
                                        <p:strVal val="visible"/>
                                      </p:to>
                                    </p:set>
                                    <p:animEffect transition="in" filter="wipe(left)">
                                      <p:cBhvr>
                                        <p:cTn id="85" dur="500"/>
                                        <p:tgtEl>
                                          <p:spTgt spid="8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wipe(left)">
                                      <p:cBhvr>
                                        <p:cTn id="9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6" grpId="0"/>
      <p:bldP spid="30" grpId="0"/>
      <p:bldP spid="10" grpId="0" animBg="1"/>
      <p:bldP spid="35" grpId="0" animBg="1"/>
      <p:bldP spid="11" grpId="0"/>
      <p:bldP spid="37" grpId="0"/>
      <p:bldP spid="12" grpId="0" animBg="1"/>
      <p:bldP spid="75" grpId="0"/>
      <p:bldP spid="89" grpId="0"/>
      <p:bldP spid="76" grpId="0"/>
    </p:bldLst>
  </p:timing>
</p:sld>
</file>

<file path=ppt/slides/slide2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Altbilgi Yer Tutucusu 5"/>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t>218</a:t>
            </a:fld>
            <a:endParaRPr lang="tr-TR"/>
          </a:p>
        </p:txBody>
      </p:sp>
      <mc:AlternateContent xmlns:mc="http://schemas.openxmlformats.org/markup-compatibility/2006" xmlns:a14="http://schemas.microsoft.com/office/drawing/2010/main">
        <mc:Choice Requires="a14">
          <p:sp>
            <p:nvSpPr>
              <p:cNvPr id="75" name="Metin kutusu 74"/>
              <p:cNvSpPr txBox="1"/>
              <p:nvPr/>
            </p:nvSpPr>
            <p:spPr>
              <a:xfrm>
                <a:off x="3915719" y="2412831"/>
                <a:ext cx="4521804" cy="6176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tr-TR" sz="2000" i="1" smtClean="0">
                          <a:latin typeface="Cambria Math" panose="02040503050406030204" pitchFamily="18" charset="0"/>
                          <a:ea typeface="Cambria Math" panose="02040503050406030204" pitchFamily="18" charset="0"/>
                        </a:rPr>
                        <m:t>𝜎</m:t>
                      </m:r>
                      <m:r>
                        <a:rPr lang="tr-TR" sz="2000" i="1" smtClean="0">
                          <a:latin typeface="Cambria Math" panose="02040503050406030204" pitchFamily="18" charset="0"/>
                        </a:rPr>
                        <m:t>=</m:t>
                      </m:r>
                      <m:f>
                        <m:fPr>
                          <m:ctrlPr>
                            <a:rPr lang="tr-TR" sz="2000" i="1">
                              <a:latin typeface="Cambria Math" panose="02040503050406030204" pitchFamily="18" charset="0"/>
                            </a:rPr>
                          </m:ctrlPr>
                        </m:fPr>
                        <m:num>
                          <m:sSub>
                            <m:sSubPr>
                              <m:ctrlPr>
                                <a:rPr lang="tr-TR" sz="2000" i="1">
                                  <a:latin typeface="Cambria Math" panose="02040503050406030204" pitchFamily="18" charset="0"/>
                                </a:rPr>
                              </m:ctrlPr>
                            </m:sSubPr>
                            <m:e>
                              <m:r>
                                <a:rPr lang="tr-TR" sz="2000" i="1">
                                  <a:latin typeface="Cambria Math" panose="02040503050406030204" pitchFamily="18" charset="0"/>
                                </a:rPr>
                                <m:t>𝐹</m:t>
                              </m:r>
                            </m:e>
                            <m:sub>
                              <m:r>
                                <a:rPr lang="tr-TR" sz="2000" b="0" i="1" smtClean="0">
                                  <a:latin typeface="Cambria Math" panose="02040503050406030204" pitchFamily="18" charset="0"/>
                                </a:rPr>
                                <m:t>𝐴𝐵</m:t>
                              </m:r>
                            </m:sub>
                          </m:sSub>
                        </m:num>
                        <m:den>
                          <m:r>
                            <a:rPr lang="tr-TR" sz="2000" i="1">
                              <a:latin typeface="Cambria Math" panose="02040503050406030204" pitchFamily="18" charset="0"/>
                            </a:rPr>
                            <m:t>𝐴</m:t>
                          </m:r>
                        </m:den>
                      </m:f>
                      <m:r>
                        <a:rPr lang="tr-TR" sz="2000" b="0" i="1" smtClean="0">
                          <a:latin typeface="Cambria Math" panose="02040503050406030204" pitchFamily="18" charset="0"/>
                        </a:rPr>
                        <m:t>=</m:t>
                      </m:r>
                      <m:f>
                        <m:fPr>
                          <m:ctrlPr>
                            <a:rPr lang="tr-TR" sz="2000" i="1">
                              <a:latin typeface="Cambria Math" panose="02040503050406030204" pitchFamily="18" charset="0"/>
                            </a:rPr>
                          </m:ctrlPr>
                        </m:fPr>
                        <m:num>
                          <m:r>
                            <a:rPr lang="tr-TR" sz="2000" b="0" i="1" smtClean="0">
                              <a:latin typeface="Cambria Math" panose="02040503050406030204" pitchFamily="18" charset="0"/>
                            </a:rPr>
                            <m:t>−40</m:t>
                          </m:r>
                          <m:r>
                            <a:rPr lang="tr-TR" sz="2000" b="0" i="1" smtClean="0">
                              <a:latin typeface="Cambria Math" panose="02040503050406030204" pitchFamily="18" charset="0"/>
                            </a:rPr>
                            <m:t>𝑥</m:t>
                          </m:r>
                          <m:sSup>
                            <m:sSupPr>
                              <m:ctrlPr>
                                <a:rPr lang="tr-TR" sz="2000" b="0" i="1" smtClean="0">
                                  <a:latin typeface="Cambria Math" panose="02040503050406030204" pitchFamily="18" charset="0"/>
                                </a:rPr>
                              </m:ctrlPr>
                            </m:sSupPr>
                            <m:e>
                              <m:r>
                                <a:rPr lang="tr-TR" sz="2000" b="0" i="1" smtClean="0">
                                  <a:latin typeface="Cambria Math" panose="02040503050406030204" pitchFamily="18" charset="0"/>
                                </a:rPr>
                                <m:t>10</m:t>
                              </m:r>
                            </m:e>
                            <m:sup>
                              <m:r>
                                <a:rPr lang="tr-TR" sz="2000" b="0" i="1" smtClean="0">
                                  <a:latin typeface="Cambria Math" panose="02040503050406030204" pitchFamily="18" charset="0"/>
                                </a:rPr>
                                <m:t>3</m:t>
                              </m:r>
                            </m:sup>
                          </m:sSup>
                          <m:r>
                            <a:rPr lang="tr-TR" sz="2000" b="0" i="1" smtClean="0">
                              <a:latin typeface="Cambria Math" panose="02040503050406030204" pitchFamily="18" charset="0"/>
                            </a:rPr>
                            <m:t>𝑁</m:t>
                          </m:r>
                        </m:num>
                        <m:den>
                          <m:r>
                            <a:rPr lang="tr-TR" sz="2000" b="0" i="1" smtClean="0">
                              <a:latin typeface="Cambria Math" panose="02040503050406030204" pitchFamily="18" charset="0"/>
                            </a:rPr>
                            <m:t>50</m:t>
                          </m:r>
                          <m:r>
                            <a:rPr lang="tr-TR" sz="2000" b="0" i="1" smtClean="0">
                              <a:latin typeface="Cambria Math" panose="02040503050406030204" pitchFamily="18" charset="0"/>
                            </a:rPr>
                            <m:t>𝑥</m:t>
                          </m:r>
                          <m:r>
                            <a:rPr lang="tr-TR" sz="2000" b="0" i="1" smtClean="0">
                              <a:latin typeface="Cambria Math" panose="02040503050406030204" pitchFamily="18" charset="0"/>
                            </a:rPr>
                            <m:t>50 </m:t>
                          </m:r>
                          <m:sSup>
                            <m:sSupPr>
                              <m:ctrlPr>
                                <a:rPr lang="tr-TR" sz="2000" i="1" smtClean="0">
                                  <a:latin typeface="Cambria Math" panose="02040503050406030204" pitchFamily="18" charset="0"/>
                                </a:rPr>
                              </m:ctrlPr>
                            </m:sSupPr>
                            <m:e>
                              <m:r>
                                <a:rPr lang="tr-TR" sz="2000" b="0" i="1" smtClean="0">
                                  <a:latin typeface="Cambria Math" panose="02040503050406030204" pitchFamily="18" charset="0"/>
                                </a:rPr>
                                <m:t>𝑚𝑚</m:t>
                              </m:r>
                            </m:e>
                            <m:sup>
                              <m:r>
                                <a:rPr lang="tr-TR" sz="2000" b="0" i="1" smtClean="0">
                                  <a:latin typeface="Cambria Math" panose="02040503050406030204" pitchFamily="18" charset="0"/>
                                </a:rPr>
                                <m:t>2</m:t>
                              </m:r>
                            </m:sup>
                          </m:sSup>
                        </m:den>
                      </m:f>
                      <m:r>
                        <a:rPr lang="tr-TR" sz="2000" b="0" i="1" smtClean="0">
                          <a:latin typeface="Cambria Math" panose="02040503050406030204" pitchFamily="18" charset="0"/>
                        </a:rPr>
                        <m:t>=−16</m:t>
                      </m:r>
                      <m:r>
                        <a:rPr lang="tr-TR" sz="2000" b="0" i="1" smtClean="0">
                          <a:latin typeface="Cambria Math" panose="02040503050406030204" pitchFamily="18" charset="0"/>
                        </a:rPr>
                        <m:t>𝑀𝑃𝑎</m:t>
                      </m:r>
                    </m:oMath>
                  </m:oMathPara>
                </a14:m>
                <a:endParaRPr lang="tr-TR" sz="2000" dirty="0"/>
              </a:p>
            </p:txBody>
          </p:sp>
        </mc:Choice>
        <mc:Fallback xmlns="">
          <p:sp>
            <p:nvSpPr>
              <p:cNvPr id="75" name="Metin kutusu 74"/>
              <p:cNvSpPr txBox="1">
                <a:spLocks noRot="1" noChangeAspect="1" noMove="1" noResize="1" noEditPoints="1" noAdjustHandles="1" noChangeArrowheads="1" noChangeShapeType="1" noTextEdit="1"/>
              </p:cNvSpPr>
              <p:nvPr/>
            </p:nvSpPr>
            <p:spPr>
              <a:xfrm>
                <a:off x="3915719" y="2412831"/>
                <a:ext cx="4521804" cy="617605"/>
              </a:xfrm>
              <a:prstGeom prst="rect">
                <a:avLst/>
              </a:prstGeom>
              <a:blipFill>
                <a:blip r:embed="rId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77" name="Object 6"/>
              <p:cNvSpPr txBox="1"/>
              <p:nvPr/>
            </p:nvSpPr>
            <p:spPr bwMode="auto">
              <a:xfrm>
                <a:off x="363097" y="3467875"/>
                <a:ext cx="4587340" cy="366610"/>
              </a:xfrm>
              <a:prstGeom prst="rect">
                <a:avLst/>
              </a:prstGeom>
              <a:noFill/>
              <a:ln>
                <a:noFill/>
              </a:ln>
            </p:spPr>
            <p:txBody>
              <a:bodyPr>
                <a:noAutofit/>
              </a:bodyPr>
              <a:lstStyle/>
              <a:p>
                <a14:m>
                  <m:oMath xmlns:m="http://schemas.openxmlformats.org/officeDocument/2006/math">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𝜎</m:t>
                        </m:r>
                      </m:e>
                      <m:sub>
                        <m:r>
                          <m:rPr>
                            <m:nor/>
                          </m:rPr>
                          <a:rPr lang="tr-TR" i="0">
                            <a:solidFill>
                              <a:srgbClr val="000000"/>
                            </a:solidFill>
                            <a:latin typeface="Cambria Math" panose="02040503050406030204" pitchFamily="18" charset="0"/>
                          </a:rPr>
                          <m:t>emniyet</m:t>
                        </m:r>
                      </m:sub>
                    </m:sSub>
                    <m:r>
                      <a:rPr lang="tr-TR" i="1">
                        <a:solidFill>
                          <a:srgbClr val="000000"/>
                        </a:solidFill>
                        <a:latin typeface="Cambria Math" panose="02040503050406030204" pitchFamily="18" charset="0"/>
                      </a:rPr>
                      <m:t>=165</m:t>
                    </m:r>
                    <m:r>
                      <m:rPr>
                        <m:nor/>
                      </m:rPr>
                      <a:rPr lang="tr-TR" i="0">
                        <a:solidFill>
                          <a:srgbClr val="000000"/>
                        </a:solidFill>
                        <a:latin typeface="Cambria Math" panose="02040503050406030204" pitchFamily="18" charset="0"/>
                      </a:rPr>
                      <m:t> </m:t>
                    </m:r>
                    <m:r>
                      <m:rPr>
                        <m:nor/>
                      </m:rPr>
                      <a:rPr lang="tr-TR" i="0">
                        <a:solidFill>
                          <a:srgbClr val="000000"/>
                        </a:solidFill>
                        <a:latin typeface="Cambria Math" panose="02040503050406030204" pitchFamily="18" charset="0"/>
                      </a:rPr>
                      <m:t>MPa</m:t>
                    </m:r>
                    <m:r>
                      <m:rPr>
                        <m:nor/>
                      </m:rPr>
                      <a:rPr lang="tr-TR" b="0" i="0" smtClean="0">
                        <a:solidFill>
                          <a:srgbClr val="000000"/>
                        </a:solidFill>
                        <a:latin typeface="Cambria Math" panose="02040503050406030204" pitchFamily="18" charset="0"/>
                      </a:rPr>
                      <m:t> </m:t>
                    </m:r>
                    <m:r>
                      <m:rPr>
                        <m:nor/>
                      </m:rPr>
                      <a:rPr lang="tr-TR" b="0" i="0" smtClean="0">
                        <a:solidFill>
                          <a:srgbClr val="000000"/>
                        </a:solidFill>
                        <a:latin typeface="Cambria Math" panose="02040503050406030204" pitchFamily="18" charset="0"/>
                      </a:rPr>
                      <m:t>verilmi</m:t>
                    </m:r>
                    <m:r>
                      <m:rPr>
                        <m:nor/>
                      </m:rPr>
                      <a:rPr lang="tr-TR" b="0" i="0" smtClean="0">
                        <a:solidFill>
                          <a:srgbClr val="000000"/>
                        </a:solidFill>
                        <a:latin typeface="Cambria Math" panose="02040503050406030204" pitchFamily="18" charset="0"/>
                      </a:rPr>
                      <m:t>ş</m:t>
                    </m:r>
                  </m:oMath>
                </a14:m>
                <a:r>
                  <a:rPr lang="tr-TR" dirty="0"/>
                  <a:t>.</a:t>
                </a:r>
              </a:p>
            </p:txBody>
          </p:sp>
        </mc:Choice>
        <mc:Fallback xmlns="">
          <p:sp>
            <p:nvSpPr>
              <p:cNvPr id="77" name="Object 6"/>
              <p:cNvSpPr txBox="1">
                <a:spLocks noRot="1" noChangeAspect="1" noMove="1" noResize="1" noEditPoints="1" noAdjustHandles="1" noChangeArrowheads="1" noChangeShapeType="1" noTextEdit="1"/>
              </p:cNvSpPr>
              <p:nvPr/>
            </p:nvSpPr>
            <p:spPr bwMode="auto">
              <a:xfrm>
                <a:off x="363097" y="3467875"/>
                <a:ext cx="4587340" cy="366610"/>
              </a:xfrm>
              <a:prstGeom prst="rect">
                <a:avLst/>
              </a:prstGeom>
              <a:blipFill>
                <a:blip r:embed="rId5"/>
                <a:stretch>
                  <a:fillRect t="-8333" b="-33333"/>
                </a:stretch>
              </a:blipFill>
              <a:ln>
                <a:noFill/>
              </a:ln>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0" name="Metin kutusu 79"/>
              <p:cNvSpPr txBox="1"/>
              <p:nvPr/>
            </p:nvSpPr>
            <p:spPr>
              <a:xfrm>
                <a:off x="2928540" y="5295371"/>
                <a:ext cx="2337211" cy="318677"/>
              </a:xfrm>
              <a:prstGeom prst="rect">
                <a:avLst/>
              </a:prstGeom>
              <a:noFill/>
            </p:spPr>
            <p:txBody>
              <a:bodyPr wrap="square" lIns="0" tIns="0" rIns="0" bIns="0" rtlCol="0">
                <a:spAutoFit/>
              </a:bodyPr>
              <a:lstStyle/>
              <a:p>
                <a14:m>
                  <m:oMath xmlns:m="http://schemas.openxmlformats.org/officeDocument/2006/math">
                    <m:d>
                      <m:dPr>
                        <m:begChr m:val="|"/>
                        <m:endChr m:val="|"/>
                        <m:ctrlPr>
                          <a:rPr lang="tr-TR" i="1" smtClean="0">
                            <a:latin typeface="Cambria Math" panose="02040503050406030204" pitchFamily="18" charset="0"/>
                            <a:ea typeface="Cambria Math" panose="02040503050406030204" pitchFamily="18" charset="0"/>
                          </a:rPr>
                        </m:ctrlPr>
                      </m:dPr>
                      <m:e>
                        <m:r>
                          <a:rPr lang="tr-TR" i="1">
                            <a:latin typeface="Cambria Math" panose="02040503050406030204" pitchFamily="18" charset="0"/>
                            <a:ea typeface="Cambria Math" panose="02040503050406030204" pitchFamily="18" charset="0"/>
                          </a:rPr>
                          <m:t>𝜎</m:t>
                        </m:r>
                      </m:e>
                    </m:d>
                    <m:r>
                      <a:rPr lang="tr-TR" i="1" smtClean="0">
                        <a:latin typeface="Cambria Math" panose="02040503050406030204" pitchFamily="18" charset="0"/>
                        <a:ea typeface="Cambria Math" panose="02040503050406030204" pitchFamily="18" charset="0"/>
                      </a:rPr>
                      <m:t>&lt;</m:t>
                    </m:r>
                    <m:r>
                      <a:rPr lang="tr-TR" b="0" i="1" smtClean="0">
                        <a:latin typeface="Cambria Math" panose="02040503050406030204" pitchFamily="18" charset="0"/>
                        <a:ea typeface="Cambria Math" panose="02040503050406030204" pitchFamily="18" charset="0"/>
                      </a:rPr>
                      <m:t> </m:t>
                    </m:r>
                    <m:d>
                      <m:dPr>
                        <m:begChr m:val="|"/>
                        <m:endChr m:val="|"/>
                        <m:ctrlPr>
                          <a:rPr lang="tr-TR" b="0" i="1" smtClean="0">
                            <a:latin typeface="Cambria Math" panose="02040503050406030204" pitchFamily="18" charset="0"/>
                            <a:ea typeface="Cambria Math" panose="02040503050406030204" pitchFamily="18" charset="0"/>
                          </a:rPr>
                        </m:ctrlPr>
                      </m:dPr>
                      <m:e>
                        <m:sSub>
                          <m:sSubPr>
                            <m:ctrlPr>
                              <a:rPr lang="tr-TR" b="0" i="1" smtClean="0">
                                <a:latin typeface="Cambria Math" panose="02040503050406030204" pitchFamily="18" charset="0"/>
                                <a:ea typeface="Cambria Math" panose="02040503050406030204" pitchFamily="18" charset="0"/>
                              </a:rPr>
                            </m:ctrlPr>
                          </m:sSubPr>
                          <m:e>
                            <m:r>
                              <a:rPr lang="tr-TR" b="0" i="1" smtClean="0">
                                <a:latin typeface="Cambria Math" panose="02040503050406030204" pitchFamily="18" charset="0"/>
                                <a:ea typeface="Cambria Math" panose="02040503050406030204" pitchFamily="18" charset="0"/>
                              </a:rPr>
                              <m:t>𝜎</m:t>
                            </m:r>
                          </m:e>
                          <m:sub>
                            <m:r>
                              <a:rPr lang="tr-TR" b="0" i="1" smtClean="0">
                                <a:latin typeface="Cambria Math" panose="02040503050406030204" pitchFamily="18" charset="0"/>
                                <a:ea typeface="Cambria Math" panose="02040503050406030204" pitchFamily="18" charset="0"/>
                              </a:rPr>
                              <m:t>𝑒𝑚𝑛𝑖𝑦𝑒𝑡</m:t>
                            </m:r>
                          </m:sub>
                        </m:sSub>
                      </m:e>
                    </m:d>
                  </m:oMath>
                </a14:m>
                <a:r>
                  <a:rPr lang="tr-TR" dirty="0">
                    <a:ea typeface="Cambria Math" panose="02040503050406030204" pitchFamily="18" charset="0"/>
                  </a:rPr>
                  <a:t> </a:t>
                </a:r>
                <a14:m>
                  <m:oMath xmlns:m="http://schemas.openxmlformats.org/officeDocument/2006/math">
                    <m:r>
                      <a:rPr lang="tr-TR" b="0" i="0" smtClean="0">
                        <a:latin typeface="Cambria Math" panose="02040503050406030204" pitchFamily="18" charset="0"/>
                        <a:ea typeface="Cambria Math" panose="02040503050406030204" pitchFamily="18" charset="0"/>
                      </a:rPr>
                      <m:t>   </m:t>
                    </m:r>
                    <m:r>
                      <a:rPr lang="tr-TR" i="1">
                        <a:latin typeface="Cambria Math" panose="02040503050406030204" pitchFamily="18" charset="0"/>
                        <a:ea typeface="Cambria Math" panose="02040503050406030204" pitchFamily="18" charset="0"/>
                      </a:rPr>
                      <m:t>→</m:t>
                    </m:r>
                  </m:oMath>
                </a14:m>
                <a:endParaRPr lang="tr-TR" dirty="0"/>
              </a:p>
            </p:txBody>
          </p:sp>
        </mc:Choice>
        <mc:Fallback xmlns="">
          <p:sp>
            <p:nvSpPr>
              <p:cNvPr id="80" name="Metin kutusu 79"/>
              <p:cNvSpPr txBox="1">
                <a:spLocks noRot="1" noChangeAspect="1" noMove="1" noResize="1" noEditPoints="1" noAdjustHandles="1" noChangeArrowheads="1" noChangeShapeType="1" noTextEdit="1"/>
              </p:cNvSpPr>
              <p:nvPr/>
            </p:nvSpPr>
            <p:spPr>
              <a:xfrm>
                <a:off x="2928540" y="5295371"/>
                <a:ext cx="2337211" cy="318677"/>
              </a:xfrm>
              <a:prstGeom prst="rect">
                <a:avLst/>
              </a:prstGeom>
              <a:blipFill>
                <a:blip r:embed="rId6"/>
                <a:stretch>
                  <a:fillRect b="-25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2" name="Metin kutusu 81"/>
              <p:cNvSpPr txBox="1"/>
              <p:nvPr/>
            </p:nvSpPr>
            <p:spPr>
              <a:xfrm>
                <a:off x="5136232" y="5337049"/>
                <a:ext cx="28873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ea typeface="Cambria Math" panose="02040503050406030204" pitchFamily="18" charset="0"/>
                        </a:rPr>
                        <m:t>𝐴𝐵</m:t>
                      </m:r>
                      <m:r>
                        <a:rPr lang="tr-TR" b="0" i="1" smtClean="0">
                          <a:latin typeface="Cambria Math" panose="02040503050406030204" pitchFamily="18" charset="0"/>
                          <a:ea typeface="Cambria Math" panose="02040503050406030204" pitchFamily="18" charset="0"/>
                        </a:rPr>
                        <m:t> ç</m:t>
                      </m:r>
                      <m:r>
                        <a:rPr lang="tr-TR" b="0" i="1" smtClean="0">
                          <a:latin typeface="Cambria Math" panose="02040503050406030204" pitchFamily="18" charset="0"/>
                          <a:ea typeface="Cambria Math" panose="02040503050406030204" pitchFamily="18" charset="0"/>
                        </a:rPr>
                        <m:t>𝑢𝑏𝑢</m:t>
                      </m:r>
                      <m:r>
                        <a:rPr lang="tr-TR" b="0" i="1" smtClean="0">
                          <a:latin typeface="Cambria Math" panose="02040503050406030204" pitchFamily="18" charset="0"/>
                          <a:ea typeface="Cambria Math" panose="02040503050406030204" pitchFamily="18" charset="0"/>
                        </a:rPr>
                        <m:t>ğ</m:t>
                      </m:r>
                      <m:r>
                        <a:rPr lang="tr-TR" b="0" i="1" smtClean="0">
                          <a:latin typeface="Cambria Math" panose="02040503050406030204" pitchFamily="18" charset="0"/>
                          <a:ea typeface="Cambria Math" panose="02040503050406030204" pitchFamily="18" charset="0"/>
                        </a:rPr>
                        <m:t>𝑢</m:t>
                      </m:r>
                      <m:r>
                        <a:rPr lang="tr-TR" b="0" i="1" smtClean="0">
                          <a:latin typeface="Cambria Math" panose="02040503050406030204" pitchFamily="18" charset="0"/>
                          <a:ea typeface="Cambria Math" panose="02040503050406030204" pitchFamily="18" charset="0"/>
                        </a:rPr>
                        <m:t> </m:t>
                      </m:r>
                      <m:r>
                        <a:rPr lang="tr-TR" b="0" i="1" smtClean="0">
                          <a:latin typeface="Cambria Math" panose="02040503050406030204" pitchFamily="18" charset="0"/>
                          <a:ea typeface="Cambria Math" panose="02040503050406030204" pitchFamily="18" charset="0"/>
                        </a:rPr>
                        <m:t>𝑑𝑎</m:t>
                      </m:r>
                      <m:r>
                        <a:rPr lang="tr-TR" b="0" i="1" smtClean="0">
                          <a:latin typeface="Cambria Math" panose="02040503050406030204" pitchFamily="18" charset="0"/>
                          <a:ea typeface="Cambria Math" panose="02040503050406030204" pitchFamily="18" charset="0"/>
                        </a:rPr>
                        <m:t> </m:t>
                      </m:r>
                      <m:r>
                        <a:rPr lang="tr-TR" b="0" i="1" smtClean="0">
                          <a:latin typeface="Cambria Math" panose="02040503050406030204" pitchFamily="18" charset="0"/>
                          <a:ea typeface="Cambria Math" panose="02040503050406030204" pitchFamily="18" charset="0"/>
                        </a:rPr>
                        <m:t>𝑒𝑚𝑛𝑖𝑦𝑒𝑡𝑙𝑖𝑑𝑖𝑟</m:t>
                      </m:r>
                      <m:r>
                        <a:rPr lang="tr-TR" b="0" i="1" smtClean="0">
                          <a:latin typeface="Cambria Math" panose="02040503050406030204" pitchFamily="18" charset="0"/>
                          <a:ea typeface="Cambria Math" panose="02040503050406030204" pitchFamily="18" charset="0"/>
                        </a:rPr>
                        <m:t>.</m:t>
                      </m:r>
                    </m:oMath>
                  </m:oMathPara>
                </a14:m>
                <a:endParaRPr lang="tr-TR" dirty="0"/>
              </a:p>
            </p:txBody>
          </p:sp>
        </mc:Choice>
        <mc:Fallback xmlns="">
          <p:sp>
            <p:nvSpPr>
              <p:cNvPr id="82" name="Metin kutusu 81"/>
              <p:cNvSpPr txBox="1">
                <a:spLocks noRot="1" noChangeAspect="1" noMove="1" noResize="1" noEditPoints="1" noAdjustHandles="1" noChangeArrowheads="1" noChangeShapeType="1" noTextEdit="1"/>
              </p:cNvSpPr>
              <p:nvPr/>
            </p:nvSpPr>
            <p:spPr>
              <a:xfrm>
                <a:off x="5136232" y="5337049"/>
                <a:ext cx="2887329" cy="276999"/>
              </a:xfrm>
              <a:prstGeom prst="rect">
                <a:avLst/>
              </a:prstGeom>
              <a:blipFill>
                <a:blip r:embed="rId7"/>
                <a:stretch>
                  <a:fillRect l="-1691" t="-4444" r="-846" b="-33333"/>
                </a:stretch>
              </a:blipFill>
            </p:spPr>
            <p:txBody>
              <a:bodyPr/>
              <a:lstStyle/>
              <a:p>
                <a:r>
                  <a:rPr lang="tr-TR">
                    <a:noFill/>
                  </a:rPr>
                  <a:t> </a:t>
                </a:r>
              </a:p>
            </p:txBody>
          </p:sp>
        </mc:Fallback>
      </mc:AlternateContent>
      <p:sp>
        <p:nvSpPr>
          <p:cNvPr id="88" name="Metin kutusu 87"/>
          <p:cNvSpPr txBox="1"/>
          <p:nvPr/>
        </p:nvSpPr>
        <p:spPr>
          <a:xfrm>
            <a:off x="226943" y="260648"/>
            <a:ext cx="2528641" cy="369332"/>
          </a:xfrm>
          <a:prstGeom prst="rect">
            <a:avLst/>
          </a:prstGeom>
          <a:noFill/>
        </p:spPr>
        <p:txBody>
          <a:bodyPr wrap="none" rtlCol="0">
            <a:spAutoFit/>
          </a:bodyPr>
          <a:lstStyle/>
          <a:p>
            <a:r>
              <a:rPr lang="tr-TR" b="1" dirty="0"/>
              <a:t>AB çubuğunu incelersek:</a:t>
            </a:r>
          </a:p>
        </p:txBody>
      </p:sp>
      <p:sp>
        <p:nvSpPr>
          <p:cNvPr id="89" name="Metin kutusu 88"/>
          <p:cNvSpPr txBox="1"/>
          <p:nvPr/>
        </p:nvSpPr>
        <p:spPr>
          <a:xfrm>
            <a:off x="230141" y="3102444"/>
            <a:ext cx="2623603" cy="369332"/>
          </a:xfrm>
          <a:prstGeom prst="rect">
            <a:avLst/>
          </a:prstGeom>
          <a:noFill/>
        </p:spPr>
        <p:txBody>
          <a:bodyPr wrap="none" rtlCol="0">
            <a:spAutoFit/>
          </a:bodyPr>
          <a:lstStyle/>
          <a:p>
            <a:r>
              <a:rPr lang="tr-TR" b="1" dirty="0"/>
              <a:t>3-c) Mukavemet Kontrolü</a:t>
            </a:r>
          </a:p>
        </p:txBody>
      </p:sp>
      <p:grpSp>
        <p:nvGrpSpPr>
          <p:cNvPr id="8" name="Grup 7">
            <a:extLst>
              <a:ext uri="{FF2B5EF4-FFF2-40B4-BE49-F238E27FC236}">
                <a16:creationId xmlns:a16="http://schemas.microsoft.com/office/drawing/2014/main" id="{4D1B6158-B629-D71F-BBAB-8A21F3919DB6}"/>
              </a:ext>
            </a:extLst>
          </p:cNvPr>
          <p:cNvGrpSpPr/>
          <p:nvPr/>
        </p:nvGrpSpPr>
        <p:grpSpPr>
          <a:xfrm>
            <a:off x="211744" y="733501"/>
            <a:ext cx="5146446" cy="1043895"/>
            <a:chOff x="211744" y="628009"/>
            <a:chExt cx="5146446" cy="1043895"/>
          </a:xfrm>
        </p:grpSpPr>
        <p:grpSp>
          <p:nvGrpSpPr>
            <p:cNvPr id="17" name="Grup 16"/>
            <p:cNvGrpSpPr/>
            <p:nvPr/>
          </p:nvGrpSpPr>
          <p:grpSpPr>
            <a:xfrm>
              <a:off x="2195736" y="980728"/>
              <a:ext cx="3162454" cy="691176"/>
              <a:chOff x="704851" y="2063171"/>
              <a:chExt cx="2952750" cy="593884"/>
            </a:xfrm>
          </p:grpSpPr>
          <p:pic>
            <p:nvPicPr>
              <p:cNvPr id="7" name="Resim 6"/>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Effect>
                          <a14:brightnessContrast bright="7000" contrast="21000"/>
                        </a14:imgEffect>
                      </a14:imgLayer>
                    </a14:imgProps>
                  </a:ext>
                </a:extLst>
              </a:blip>
              <a:stretch>
                <a:fillRect/>
              </a:stretch>
            </p:blipFill>
            <p:spPr>
              <a:xfrm>
                <a:off x="704851" y="2125044"/>
                <a:ext cx="2952750" cy="476250"/>
              </a:xfrm>
              <a:prstGeom prst="rect">
                <a:avLst/>
              </a:prstGeom>
            </p:spPr>
          </p:pic>
          <p:cxnSp>
            <p:nvCxnSpPr>
              <p:cNvPr id="24" name="Düz Bağlayıcı 23"/>
              <p:cNvCxnSpPr/>
              <p:nvPr/>
            </p:nvCxnSpPr>
            <p:spPr>
              <a:xfrm flipV="1">
                <a:off x="2227096" y="2063171"/>
                <a:ext cx="0" cy="593884"/>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sp>
          <p:nvSpPr>
            <p:cNvPr id="3" name="Dikdörtgen 2"/>
            <p:cNvSpPr/>
            <p:nvPr/>
          </p:nvSpPr>
          <p:spPr>
            <a:xfrm>
              <a:off x="211744" y="628009"/>
              <a:ext cx="1874231" cy="369332"/>
            </a:xfrm>
            <a:prstGeom prst="rect">
              <a:avLst/>
            </a:prstGeom>
          </p:spPr>
          <p:txBody>
            <a:bodyPr wrap="none">
              <a:spAutoFit/>
            </a:bodyPr>
            <a:lstStyle/>
            <a:p>
              <a:r>
                <a:rPr lang="tr-TR" b="1" dirty="0"/>
                <a:t>2. Gerilme Hesabı</a:t>
              </a:r>
            </a:p>
          </p:txBody>
        </p:sp>
      </p:grpSp>
      <mc:AlternateContent xmlns:mc="http://schemas.openxmlformats.org/markup-compatibility/2006" xmlns:a14="http://schemas.microsoft.com/office/drawing/2010/main">
        <mc:Choice Requires="a14">
          <p:sp>
            <p:nvSpPr>
              <p:cNvPr id="81" name="Metin kutusu 80"/>
              <p:cNvSpPr txBox="1"/>
              <p:nvPr/>
            </p:nvSpPr>
            <p:spPr>
              <a:xfrm>
                <a:off x="4273431" y="1767402"/>
                <a:ext cx="1398716" cy="5271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i="1" smtClean="0">
                          <a:solidFill>
                            <a:srgbClr val="EB1233"/>
                          </a:solidFill>
                          <a:latin typeface="Cambria Math" panose="02040503050406030204" pitchFamily="18" charset="0"/>
                          <a:ea typeface="Cambria Math" panose="02040503050406030204" pitchFamily="18" charset="0"/>
                        </a:rPr>
                        <m:t>𝜎</m:t>
                      </m:r>
                      <m:r>
                        <a:rPr lang="tr-TR" i="1" smtClean="0">
                          <a:latin typeface="Cambria Math" panose="02040503050406030204" pitchFamily="18" charset="0"/>
                        </a:rPr>
                        <m:t>=</m:t>
                      </m:r>
                      <m:f>
                        <m:fPr>
                          <m:ctrlPr>
                            <a:rPr lang="tr-TR" i="1" smtClean="0">
                              <a:latin typeface="Cambria Math" panose="02040503050406030204" pitchFamily="18" charset="0"/>
                            </a:rPr>
                          </m:ctrlPr>
                        </m:fPr>
                        <m:num>
                          <m:sSub>
                            <m:sSubPr>
                              <m:ctrlPr>
                                <a:rPr lang="tr-TR" i="1" smtClean="0">
                                  <a:latin typeface="Cambria Math" panose="02040503050406030204" pitchFamily="18" charset="0"/>
                                </a:rPr>
                              </m:ctrlPr>
                            </m:sSubPr>
                            <m:e>
                              <m:r>
                                <a:rPr lang="tr-TR" b="0" i="1" smtClean="0">
                                  <a:latin typeface="Cambria Math" panose="02040503050406030204" pitchFamily="18" charset="0"/>
                                </a:rPr>
                                <m:t>𝐹</m:t>
                              </m:r>
                            </m:e>
                            <m:sub>
                              <m:r>
                                <a:rPr lang="tr-TR" b="0" i="1" smtClean="0">
                                  <a:latin typeface="Cambria Math" panose="02040503050406030204" pitchFamily="18" charset="0"/>
                                </a:rPr>
                                <m:t>𝑖</m:t>
                              </m:r>
                              <m:r>
                                <a:rPr lang="tr-TR" b="0" i="1" smtClean="0">
                                  <a:latin typeface="Cambria Math" panose="02040503050406030204" pitchFamily="18" charset="0"/>
                                </a:rPr>
                                <m:t>ç</m:t>
                              </m:r>
                            </m:sub>
                          </m:sSub>
                        </m:num>
                        <m:den>
                          <m:r>
                            <a:rPr lang="tr-TR" b="0" i="1" smtClean="0">
                              <a:latin typeface="Cambria Math" panose="02040503050406030204" pitchFamily="18" charset="0"/>
                            </a:rPr>
                            <m:t>𝐴</m:t>
                          </m:r>
                        </m:den>
                      </m:f>
                      <m:r>
                        <a:rPr lang="tr-TR" b="0" i="1" smtClean="0">
                          <a:latin typeface="Cambria Math" panose="02040503050406030204" pitchFamily="18" charset="0"/>
                        </a:rPr>
                        <m:t>=</m:t>
                      </m:r>
                      <m:f>
                        <m:fPr>
                          <m:ctrlPr>
                            <a:rPr lang="tr-TR" i="1">
                              <a:latin typeface="Cambria Math" panose="02040503050406030204" pitchFamily="18" charset="0"/>
                            </a:rPr>
                          </m:ctrlPr>
                        </m:fPr>
                        <m:num>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𝐴𝐵</m:t>
                              </m:r>
                            </m:sub>
                          </m:sSub>
                        </m:num>
                        <m:den>
                          <m:r>
                            <a:rPr lang="tr-TR" i="1">
                              <a:latin typeface="Cambria Math" panose="02040503050406030204" pitchFamily="18" charset="0"/>
                            </a:rPr>
                            <m:t>𝐴</m:t>
                          </m:r>
                        </m:den>
                      </m:f>
                    </m:oMath>
                  </m:oMathPara>
                </a14:m>
                <a:endParaRPr lang="tr-TR" dirty="0"/>
              </a:p>
            </p:txBody>
          </p:sp>
        </mc:Choice>
        <mc:Fallback xmlns="">
          <p:sp>
            <p:nvSpPr>
              <p:cNvPr id="81" name="Metin kutusu 80"/>
              <p:cNvSpPr txBox="1">
                <a:spLocks noRot="1" noChangeAspect="1" noMove="1" noResize="1" noEditPoints="1" noAdjustHandles="1" noChangeArrowheads="1" noChangeShapeType="1" noTextEdit="1"/>
              </p:cNvSpPr>
              <p:nvPr/>
            </p:nvSpPr>
            <p:spPr>
              <a:xfrm>
                <a:off x="4273431" y="1767402"/>
                <a:ext cx="1398716" cy="527196"/>
              </a:xfrm>
              <a:prstGeom prst="rect">
                <a:avLst/>
              </a:prstGeom>
              <a:blipFill>
                <a:blip r:embed="rId10"/>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2" name="Metin kutusu 51"/>
              <p:cNvSpPr txBox="1"/>
              <p:nvPr/>
            </p:nvSpPr>
            <p:spPr>
              <a:xfrm>
                <a:off x="5749451" y="1900067"/>
                <a:ext cx="3394549" cy="261610"/>
              </a:xfrm>
              <a:prstGeom prst="rect">
                <a:avLst/>
              </a:prstGeom>
              <a:noFill/>
            </p:spPr>
            <p:txBody>
              <a:bodyPr wrap="square" rtlCol="0">
                <a:spAutoFit/>
              </a:bodyPr>
              <a:lstStyle/>
              <a:p>
                <a:r>
                  <a:rPr lang="tr-TR" sz="1100" i="1" dirty="0">
                    <a:latin typeface="Cambria" panose="02040503050406030204" pitchFamily="18" charset="0"/>
                    <a:ea typeface="Cambria" panose="02040503050406030204" pitchFamily="18" charset="0"/>
                  </a:rPr>
                  <a:t>(A = 50 x 50 </a:t>
                </a:r>
                <a14:m>
                  <m:oMath xmlns:m="http://schemas.openxmlformats.org/officeDocument/2006/math">
                    <m:sSup>
                      <m:sSupPr>
                        <m:ctrlPr>
                          <a:rPr lang="tr-TR" sz="1100" i="1">
                            <a:latin typeface="Cambria Math" panose="02040503050406030204" pitchFamily="18" charset="0"/>
                          </a:rPr>
                        </m:ctrlPr>
                      </m:sSupPr>
                      <m:e>
                        <m:r>
                          <a:rPr lang="tr-TR" sz="1100" i="1">
                            <a:latin typeface="Cambria Math" panose="02040503050406030204" pitchFamily="18" charset="0"/>
                          </a:rPr>
                          <m:t>𝑚𝑚</m:t>
                        </m:r>
                      </m:e>
                      <m:sup>
                        <m:r>
                          <a:rPr lang="tr-TR" sz="1100" i="1">
                            <a:latin typeface="Cambria Math" panose="02040503050406030204" pitchFamily="18" charset="0"/>
                          </a:rPr>
                          <m:t>2</m:t>
                        </m:r>
                      </m:sup>
                    </m:sSup>
                    <m:r>
                      <a:rPr lang="tr-TR" sz="1100" b="0" i="1" smtClean="0">
                        <a:latin typeface="Cambria Math" panose="02040503050406030204" pitchFamily="18" charset="0"/>
                      </a:rPr>
                      <m:t> </m:t>
                    </m:r>
                    <m:r>
                      <a:rPr lang="tr-TR" sz="1100" b="0" i="1" smtClean="0">
                        <a:latin typeface="Cambria Math" panose="02040503050406030204" pitchFamily="18" charset="0"/>
                      </a:rPr>
                      <m:t>𝑣𝑒𝑟𝑖𝑙𝑚𝑖</m:t>
                    </m:r>
                    <m:r>
                      <a:rPr lang="tr-TR" sz="1100" b="0" i="1" smtClean="0">
                        <a:latin typeface="Cambria Math" panose="02040503050406030204" pitchFamily="18" charset="0"/>
                      </a:rPr>
                      <m:t>ş.  </m:t>
                    </m:r>
                    <m:r>
                      <a:rPr lang="tr-TR" sz="1100" b="0" i="1" smtClean="0">
                        <a:latin typeface="Cambria Math" panose="02040503050406030204" pitchFamily="18" charset="0"/>
                      </a:rPr>
                      <m:t>𝐹𝐴𝐵</m:t>
                    </m:r>
                    <m:r>
                      <a:rPr lang="tr-TR" sz="1100" b="0" i="1" smtClean="0">
                        <a:latin typeface="Cambria Math" panose="02040503050406030204" pitchFamily="18" charset="0"/>
                      </a:rPr>
                      <m:t>=40 </m:t>
                    </m:r>
                    <m:r>
                      <a:rPr lang="tr-TR" sz="1100" b="0" i="1" smtClean="0">
                        <a:latin typeface="Cambria Math" panose="02040503050406030204" pitchFamily="18" charset="0"/>
                      </a:rPr>
                      <m:t>𝑘𝑁</m:t>
                    </m:r>
                    <m:r>
                      <a:rPr lang="tr-TR" sz="1100" b="0" i="1" smtClean="0">
                        <a:latin typeface="Cambria Math" panose="02040503050406030204" pitchFamily="18" charset="0"/>
                      </a:rPr>
                      <m:t> </m:t>
                    </m:r>
                    <m:r>
                      <a:rPr lang="tr-TR" sz="1100" b="0" i="1" smtClean="0">
                        <a:latin typeface="Cambria Math" panose="02040503050406030204" pitchFamily="18" charset="0"/>
                      </a:rPr>
                      <m:t>𝑏𝑢𝑙𝑢𝑛𝑑𝑢</m:t>
                    </m:r>
                    <m:r>
                      <a:rPr lang="tr-TR" sz="1100" b="0" i="1" smtClean="0">
                        <a:latin typeface="Cambria Math" panose="02040503050406030204" pitchFamily="18" charset="0"/>
                      </a:rPr>
                      <m:t>.)</m:t>
                    </m:r>
                  </m:oMath>
                </a14:m>
                <a:r>
                  <a:rPr lang="tr-TR" sz="1100" dirty="0">
                    <a:latin typeface="Cambria" panose="02040503050406030204" pitchFamily="18" charset="0"/>
                    <a:ea typeface="Cambria" panose="02040503050406030204" pitchFamily="18" charset="0"/>
                  </a:rPr>
                  <a:t> </a:t>
                </a:r>
              </a:p>
            </p:txBody>
          </p:sp>
        </mc:Choice>
        <mc:Fallback xmlns="">
          <p:sp>
            <p:nvSpPr>
              <p:cNvPr id="52" name="Metin kutusu 51"/>
              <p:cNvSpPr txBox="1">
                <a:spLocks noRot="1" noChangeAspect="1" noMove="1" noResize="1" noEditPoints="1" noAdjustHandles="1" noChangeArrowheads="1" noChangeShapeType="1" noTextEdit="1"/>
              </p:cNvSpPr>
              <p:nvPr/>
            </p:nvSpPr>
            <p:spPr>
              <a:xfrm>
                <a:off x="5749451" y="1900067"/>
                <a:ext cx="3394549" cy="261610"/>
              </a:xfrm>
              <a:prstGeom prst="rect">
                <a:avLst/>
              </a:prstGeom>
              <a:blipFill>
                <a:blip r:embed="rId11"/>
                <a:stretch>
                  <a:fillRect t="-2326" b="-13953"/>
                </a:stretch>
              </a:blipFill>
            </p:spPr>
            <p:txBody>
              <a:bodyPr/>
              <a:lstStyle/>
              <a:p>
                <a:r>
                  <a:rPr lang="tr-TR">
                    <a:noFill/>
                  </a:rPr>
                  <a:t> </a:t>
                </a:r>
              </a:p>
            </p:txBody>
          </p:sp>
        </mc:Fallback>
      </mc:AlternateContent>
      <p:sp>
        <p:nvSpPr>
          <p:cNvPr id="36" name="Metin kutusu 35"/>
          <p:cNvSpPr txBox="1"/>
          <p:nvPr/>
        </p:nvSpPr>
        <p:spPr>
          <a:xfrm>
            <a:off x="245340" y="4111524"/>
            <a:ext cx="8521522" cy="646331"/>
          </a:xfrm>
          <a:prstGeom prst="rect">
            <a:avLst/>
          </a:prstGeom>
          <a:noFill/>
        </p:spPr>
        <p:txBody>
          <a:bodyPr wrap="square" rtlCol="0">
            <a:spAutoFit/>
          </a:bodyPr>
          <a:lstStyle/>
          <a:p>
            <a:r>
              <a:rPr lang="tr-TR" b="1" dirty="0"/>
              <a:t>Malzeme sünek olduğu için çeki ve basıdaki akma mukavemeti ve dolayısıyla emniyet gerilmeleri şiddetçe eşit kabul edilebilir.</a:t>
            </a:r>
          </a:p>
        </p:txBody>
      </p:sp>
      <mc:AlternateContent xmlns:mc="http://schemas.openxmlformats.org/markup-compatibility/2006" xmlns:a14="http://schemas.microsoft.com/office/drawing/2010/main">
        <mc:Choice Requires="a14">
          <p:sp>
            <p:nvSpPr>
              <p:cNvPr id="4" name="Metin kutusu 3"/>
              <p:cNvSpPr txBox="1"/>
              <p:nvPr/>
            </p:nvSpPr>
            <p:spPr>
              <a:xfrm>
                <a:off x="298100" y="4861652"/>
                <a:ext cx="3880870" cy="3036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a:rPr lang="tr-TR" i="1" smtClean="0">
                              <a:latin typeface="Cambria Math" panose="02040503050406030204" pitchFamily="18" charset="0"/>
                              <a:ea typeface="Cambria Math" panose="02040503050406030204" pitchFamily="18" charset="0"/>
                            </a:rPr>
                            <m:t>𝜎</m:t>
                          </m:r>
                        </m:e>
                        <m:sub>
                          <m:r>
                            <a:rPr lang="tr-TR" b="0" i="1" smtClean="0">
                              <a:latin typeface="Cambria Math" panose="02040503050406030204" pitchFamily="18" charset="0"/>
                            </a:rPr>
                            <m:t>𝑒𝑚𝑛𝑖𝑦𝑒𝑡</m:t>
                          </m:r>
                          <m:r>
                            <a:rPr lang="tr-TR" b="0" i="1" smtClean="0">
                              <a:latin typeface="Cambria Math" panose="02040503050406030204" pitchFamily="18" charset="0"/>
                            </a:rPr>
                            <m:t>(</m:t>
                          </m:r>
                          <m:r>
                            <a:rPr lang="tr-TR" b="0" i="1" smtClean="0">
                              <a:latin typeface="Cambria Math" panose="02040503050406030204" pitchFamily="18" charset="0"/>
                            </a:rPr>
                            <m:t>𝑏𝑎𝑠𝚤</m:t>
                          </m:r>
                          <m:r>
                            <a:rPr lang="tr-TR" b="0" i="1" smtClean="0">
                              <a:latin typeface="Cambria Math" panose="02040503050406030204" pitchFamily="18" charset="0"/>
                            </a:rPr>
                            <m:t>)</m:t>
                          </m:r>
                        </m:sub>
                      </m:sSub>
                      <m:r>
                        <a:rPr lang="tr-TR" i="1" smtClean="0">
                          <a:latin typeface="Cambria Math" panose="02040503050406030204" pitchFamily="18" charset="0"/>
                        </a:rPr>
                        <m:t>=</m:t>
                      </m:r>
                      <m:r>
                        <a:rPr lang="tr-TR" b="0" i="1" smtClean="0">
                          <a:latin typeface="Cambria Math" panose="02040503050406030204" pitchFamily="18" charset="0"/>
                        </a:rPr>
                        <m:t>−165 </m:t>
                      </m:r>
                      <m:r>
                        <a:rPr lang="tr-TR" b="0" i="1" smtClean="0">
                          <a:latin typeface="Cambria Math" panose="02040503050406030204" pitchFamily="18" charset="0"/>
                        </a:rPr>
                        <m:t>𝑀𝑃𝑎</m:t>
                      </m:r>
                      <m:r>
                        <a:rPr lang="tr-TR" b="0" i="1" smtClean="0">
                          <a:latin typeface="Cambria Math" panose="02040503050406030204" pitchFamily="18" charset="0"/>
                        </a:rPr>
                        <m:t> </m:t>
                      </m:r>
                      <m:r>
                        <a:rPr lang="tr-TR" b="0" i="1" smtClean="0">
                          <a:latin typeface="Cambria Math" panose="02040503050406030204" pitchFamily="18" charset="0"/>
                        </a:rPr>
                        <m:t>𝑣𝑒𝑟𝑖𝑙𝑚𝑖</m:t>
                      </m:r>
                      <m:r>
                        <a:rPr lang="tr-TR" b="0" i="1" smtClean="0">
                          <a:latin typeface="Cambria Math" panose="02040503050406030204" pitchFamily="18" charset="0"/>
                        </a:rPr>
                        <m:t>ş</m:t>
                      </m:r>
                      <m:r>
                        <a:rPr lang="tr-TR" b="0" i="1" smtClean="0">
                          <a:latin typeface="Cambria Math" panose="02040503050406030204" pitchFamily="18" charset="0"/>
                        </a:rPr>
                        <m:t>𝑡𝑖</m:t>
                      </m:r>
                      <m:r>
                        <a:rPr lang="tr-TR" b="0" i="1" smtClean="0">
                          <a:latin typeface="Cambria Math" panose="02040503050406030204" pitchFamily="18" charset="0"/>
                        </a:rPr>
                        <m:t>.</m:t>
                      </m:r>
                    </m:oMath>
                  </m:oMathPara>
                </a14:m>
                <a:endParaRPr lang="tr-TR" dirty="0"/>
              </a:p>
            </p:txBody>
          </p:sp>
        </mc:Choice>
        <mc:Fallback xmlns="">
          <p:sp>
            <p:nvSpPr>
              <p:cNvPr id="4" name="Metin kutusu 3"/>
              <p:cNvSpPr txBox="1">
                <a:spLocks noRot="1" noChangeAspect="1" noMove="1" noResize="1" noEditPoints="1" noAdjustHandles="1" noChangeArrowheads="1" noChangeShapeType="1" noTextEdit="1"/>
              </p:cNvSpPr>
              <p:nvPr/>
            </p:nvSpPr>
            <p:spPr>
              <a:xfrm>
                <a:off x="298100" y="4861652"/>
                <a:ext cx="3880870" cy="303673"/>
              </a:xfrm>
              <a:prstGeom prst="rect">
                <a:avLst/>
              </a:prstGeom>
              <a:blipFill>
                <a:blip r:embed="rId12"/>
                <a:stretch>
                  <a:fillRect l="-471" t="-2041" r="-314" b="-2857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1" name="Metin kutusu 40"/>
              <p:cNvSpPr txBox="1"/>
              <p:nvPr/>
            </p:nvSpPr>
            <p:spPr>
              <a:xfrm>
                <a:off x="188080" y="5329279"/>
                <a:ext cx="25074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ea typeface="Cambria Math" panose="02040503050406030204" pitchFamily="18" charset="0"/>
                        </a:rPr>
                        <m:t>  </m:t>
                      </m:r>
                      <m:d>
                        <m:dPr>
                          <m:begChr m:val="|"/>
                          <m:endChr m:val="|"/>
                          <m:ctrlPr>
                            <a:rPr lang="tr-TR" i="1" smtClean="0">
                              <a:latin typeface="Cambria Math" panose="02040503050406030204" pitchFamily="18" charset="0"/>
                              <a:ea typeface="Cambria Math" panose="02040503050406030204" pitchFamily="18" charset="0"/>
                            </a:rPr>
                          </m:ctrlPr>
                        </m:dPr>
                        <m:e>
                          <m:r>
                            <a:rPr lang="tr-TR" b="0" i="1" smtClean="0">
                              <a:latin typeface="Cambria Math" panose="02040503050406030204" pitchFamily="18" charset="0"/>
                              <a:ea typeface="Cambria Math" panose="02040503050406030204" pitchFamily="18" charset="0"/>
                            </a:rPr>
                            <m:t>−16</m:t>
                          </m:r>
                        </m:e>
                      </m:d>
                      <m:r>
                        <a:rPr lang="tr-TR" i="1" smtClean="0">
                          <a:latin typeface="Cambria Math" panose="02040503050406030204" pitchFamily="18" charset="0"/>
                          <a:ea typeface="Cambria Math" panose="02040503050406030204" pitchFamily="18" charset="0"/>
                        </a:rPr>
                        <m:t>&lt;</m:t>
                      </m:r>
                      <m:r>
                        <a:rPr lang="tr-TR" b="0" i="1" smtClean="0">
                          <a:latin typeface="Cambria Math" panose="02040503050406030204" pitchFamily="18" charset="0"/>
                          <a:ea typeface="Cambria Math" panose="02040503050406030204" pitchFamily="18" charset="0"/>
                        </a:rPr>
                        <m:t> </m:t>
                      </m:r>
                      <m:d>
                        <m:dPr>
                          <m:begChr m:val="|"/>
                          <m:endChr m:val="|"/>
                          <m:ctrlPr>
                            <a:rPr lang="tr-TR" b="0" i="1" smtClean="0">
                              <a:latin typeface="Cambria Math" panose="02040503050406030204" pitchFamily="18" charset="0"/>
                              <a:ea typeface="Cambria Math" panose="02040503050406030204" pitchFamily="18" charset="0"/>
                            </a:rPr>
                          </m:ctrlPr>
                        </m:dPr>
                        <m:e>
                          <m:r>
                            <a:rPr lang="tr-TR" b="0" i="1" smtClean="0">
                              <a:latin typeface="Cambria Math" panose="02040503050406030204" pitchFamily="18" charset="0"/>
                              <a:ea typeface="Cambria Math" panose="02040503050406030204" pitchFamily="18" charset="0"/>
                            </a:rPr>
                            <m:t>−165</m:t>
                          </m:r>
                        </m:e>
                      </m:d>
                      <m:r>
                        <a:rPr lang="tr-TR" b="0" i="1" smtClean="0">
                          <a:latin typeface="Cambria Math" panose="02040503050406030204" pitchFamily="18" charset="0"/>
                          <a:ea typeface="Cambria Math" panose="02040503050406030204" pitchFamily="18" charset="0"/>
                        </a:rPr>
                        <m:t>         →</m:t>
                      </m:r>
                    </m:oMath>
                  </m:oMathPara>
                </a14:m>
                <a:endParaRPr lang="tr-TR" dirty="0"/>
              </a:p>
            </p:txBody>
          </p:sp>
        </mc:Choice>
        <mc:Fallback xmlns="">
          <p:sp>
            <p:nvSpPr>
              <p:cNvPr id="41" name="Metin kutusu 40"/>
              <p:cNvSpPr txBox="1">
                <a:spLocks noRot="1" noChangeAspect="1" noMove="1" noResize="1" noEditPoints="1" noAdjustHandles="1" noChangeArrowheads="1" noChangeShapeType="1" noTextEdit="1"/>
              </p:cNvSpPr>
              <p:nvPr/>
            </p:nvSpPr>
            <p:spPr>
              <a:xfrm>
                <a:off x="188080" y="5329279"/>
                <a:ext cx="2507481" cy="276999"/>
              </a:xfrm>
              <a:prstGeom prst="rect">
                <a:avLst/>
              </a:prstGeom>
              <a:blipFill>
                <a:blip r:embed="rId13"/>
                <a:stretch>
                  <a:fillRect r="-730" b="-6522"/>
                </a:stretch>
              </a:blipFill>
            </p:spPr>
            <p:txBody>
              <a:bodyPr/>
              <a:lstStyle/>
              <a:p>
                <a:r>
                  <a:rPr lang="tr-TR">
                    <a:noFill/>
                  </a:rPr>
                  <a:t> </a:t>
                </a:r>
              </a:p>
            </p:txBody>
          </p:sp>
        </mc:Fallback>
      </mc:AlternateContent>
      <p:grpSp>
        <p:nvGrpSpPr>
          <p:cNvPr id="14" name="Grup 13">
            <a:extLst>
              <a:ext uri="{FF2B5EF4-FFF2-40B4-BE49-F238E27FC236}">
                <a16:creationId xmlns:a16="http://schemas.microsoft.com/office/drawing/2014/main" id="{D5E8B16C-F1C3-5E6E-3534-DA9877ABB287}"/>
              </a:ext>
            </a:extLst>
          </p:cNvPr>
          <p:cNvGrpSpPr/>
          <p:nvPr/>
        </p:nvGrpSpPr>
        <p:grpSpPr>
          <a:xfrm>
            <a:off x="1200538" y="1757340"/>
            <a:ext cx="2995589" cy="525066"/>
            <a:chOff x="1200538" y="1651848"/>
            <a:chExt cx="2995589" cy="525066"/>
          </a:xfrm>
        </p:grpSpPr>
        <p:pic>
          <p:nvPicPr>
            <p:cNvPr id="74" name="Resim 73"/>
            <p:cNvPicPr>
              <a:picLocks noChangeAspect="1"/>
            </p:cNvPicPr>
            <p:nvPr/>
          </p:nvPicPr>
          <p:blipFill rotWithShape="1">
            <a:blip r:embed="rId14"/>
            <a:srcRect t="39927" b="31975"/>
            <a:stretch/>
          </p:blipFill>
          <p:spPr>
            <a:xfrm>
              <a:off x="1653830" y="1807582"/>
              <a:ext cx="2486025" cy="369332"/>
            </a:xfrm>
            <a:prstGeom prst="rect">
              <a:avLst/>
            </a:prstGeom>
          </p:spPr>
        </p:pic>
        <p:cxnSp>
          <p:nvCxnSpPr>
            <p:cNvPr id="76" name="Düz Ok Bağlayıcısı 75"/>
            <p:cNvCxnSpPr/>
            <p:nvPr/>
          </p:nvCxnSpPr>
          <p:spPr>
            <a:xfrm flipH="1">
              <a:off x="3828771" y="1965334"/>
              <a:ext cx="30537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Düz Ok Bağlayıcısı 77"/>
            <p:cNvCxnSpPr/>
            <p:nvPr/>
          </p:nvCxnSpPr>
          <p:spPr>
            <a:xfrm flipH="1">
              <a:off x="3828771" y="2041428"/>
              <a:ext cx="30537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Düz Ok Bağlayıcısı 78"/>
            <p:cNvCxnSpPr/>
            <p:nvPr/>
          </p:nvCxnSpPr>
          <p:spPr>
            <a:xfrm flipH="1">
              <a:off x="3890757" y="2000484"/>
              <a:ext cx="30537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Düz Ok Bağlayıcısı 9">
              <a:extLst>
                <a:ext uri="{FF2B5EF4-FFF2-40B4-BE49-F238E27FC236}">
                  <a16:creationId xmlns:a16="http://schemas.microsoft.com/office/drawing/2014/main" id="{08E42E41-185D-2B2B-053B-A748FCE54E84}"/>
                </a:ext>
              </a:extLst>
            </p:cNvPr>
            <p:cNvCxnSpPr>
              <a:cxnSpLocks/>
            </p:cNvCxnSpPr>
            <p:nvPr/>
          </p:nvCxnSpPr>
          <p:spPr>
            <a:xfrm>
              <a:off x="1200538" y="2019379"/>
              <a:ext cx="574403" cy="1057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Metin kutusu 10">
                  <a:extLst>
                    <a:ext uri="{FF2B5EF4-FFF2-40B4-BE49-F238E27FC236}">
                      <a16:creationId xmlns:a16="http://schemas.microsoft.com/office/drawing/2014/main" id="{4680D09F-1E5D-103E-05CC-BE3110824647}"/>
                    </a:ext>
                  </a:extLst>
                </p:cNvPr>
                <p:cNvSpPr txBox="1"/>
                <p:nvPr/>
              </p:nvSpPr>
              <p:spPr>
                <a:xfrm>
                  <a:off x="1224485" y="1651848"/>
                  <a:ext cx="52650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i="1" smtClean="0">
                                <a:solidFill>
                                  <a:srgbClr val="C00000"/>
                                </a:solidFill>
                                <a:latin typeface="Cambria Math" panose="02040503050406030204" pitchFamily="18" charset="0"/>
                              </a:rPr>
                            </m:ctrlPr>
                          </m:sSubPr>
                          <m:e>
                            <m:r>
                              <a:rPr lang="tr-TR" i="1">
                                <a:solidFill>
                                  <a:srgbClr val="C00000"/>
                                </a:solidFill>
                                <a:latin typeface="Cambria Math" panose="02040503050406030204" pitchFamily="18" charset="0"/>
                              </a:rPr>
                              <m:t>𝐹</m:t>
                            </m:r>
                          </m:e>
                          <m:sub>
                            <m:r>
                              <a:rPr lang="tr-TR" b="0" i="1" smtClean="0">
                                <a:solidFill>
                                  <a:srgbClr val="C00000"/>
                                </a:solidFill>
                                <a:latin typeface="Cambria Math" panose="02040503050406030204" pitchFamily="18" charset="0"/>
                              </a:rPr>
                              <m:t>𝐴𝐵</m:t>
                            </m:r>
                          </m:sub>
                        </m:sSub>
                      </m:oMath>
                    </m:oMathPara>
                  </a14:m>
                  <a:endParaRPr lang="tr-TR" dirty="0">
                    <a:solidFill>
                      <a:srgbClr val="C00000"/>
                    </a:solidFill>
                  </a:endParaRPr>
                </a:p>
              </p:txBody>
            </p:sp>
          </mc:Choice>
          <mc:Fallback xmlns="">
            <p:sp>
              <p:nvSpPr>
                <p:cNvPr id="11" name="Metin kutusu 10">
                  <a:extLst>
                    <a:ext uri="{FF2B5EF4-FFF2-40B4-BE49-F238E27FC236}">
                      <a16:creationId xmlns:a16="http://schemas.microsoft.com/office/drawing/2014/main" id="{4680D09F-1E5D-103E-05CC-BE3110824647}"/>
                    </a:ext>
                  </a:extLst>
                </p:cNvPr>
                <p:cNvSpPr txBox="1">
                  <a:spLocks noRot="1" noChangeAspect="1" noMove="1" noResize="1" noEditPoints="1" noAdjustHandles="1" noChangeArrowheads="1" noChangeShapeType="1" noTextEdit="1"/>
                </p:cNvSpPr>
                <p:nvPr/>
              </p:nvSpPr>
              <p:spPr>
                <a:xfrm>
                  <a:off x="1224485" y="1651848"/>
                  <a:ext cx="526508" cy="369332"/>
                </a:xfrm>
                <a:prstGeom prst="rect">
                  <a:avLst/>
                </a:prstGeom>
                <a:blipFill>
                  <a:blip r:embed="rId15"/>
                  <a:stretch>
                    <a:fillRect/>
                  </a:stretch>
                </a:blipFill>
              </p:spPr>
              <p:txBody>
                <a:bodyPr/>
                <a:lstStyle/>
                <a:p>
                  <a:r>
                    <a:rPr lang="tr-TR">
                      <a:noFill/>
                    </a:rPr>
                    <a:t> </a:t>
                  </a:r>
                </a:p>
              </p:txBody>
            </p:sp>
          </mc:Fallback>
        </mc:AlternateContent>
      </p:grpSp>
    </p:spTree>
    <p:extLst>
      <p:ext uri="{BB962C8B-B14F-4D97-AF65-F5344CB8AC3E}">
        <p14:creationId xmlns:p14="http://schemas.microsoft.com/office/powerpoint/2010/main" val="42748821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left)">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wipe(left)">
                                      <p:cBhvr>
                                        <p:cTn id="26" dur="500"/>
                                        <p:tgtEl>
                                          <p:spTgt spid="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left)">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wipe(left)">
                                      <p:cBhvr>
                                        <p:cTn id="36" dur="500"/>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9"/>
                                        </p:tgtEl>
                                        <p:attrNameLst>
                                          <p:attrName>style.visibility</p:attrName>
                                        </p:attrNameLst>
                                      </p:cBhvr>
                                      <p:to>
                                        <p:strVal val="visible"/>
                                      </p:to>
                                    </p:set>
                                    <p:animEffect transition="in" filter="wipe(left)">
                                      <p:cBhvr>
                                        <p:cTn id="41" dur="500"/>
                                        <p:tgtEl>
                                          <p:spTgt spid="89"/>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wipe(left)">
                                      <p:cBhvr>
                                        <p:cTn id="44" dur="500"/>
                                        <p:tgtEl>
                                          <p:spTgt spid="7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left)">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left)">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80"/>
                                        </p:tgtEl>
                                        <p:attrNameLst>
                                          <p:attrName>style.visibility</p:attrName>
                                        </p:attrNameLst>
                                      </p:cBhvr>
                                      <p:to>
                                        <p:strVal val="visible"/>
                                      </p:to>
                                    </p:set>
                                    <p:animEffect transition="in" filter="wipe(left)">
                                      <p:cBhvr>
                                        <p:cTn id="64" dur="500"/>
                                        <p:tgtEl>
                                          <p:spTgt spid="80"/>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82"/>
                                        </p:tgtEl>
                                        <p:attrNameLst>
                                          <p:attrName>style.visibility</p:attrName>
                                        </p:attrNameLst>
                                      </p:cBhvr>
                                      <p:to>
                                        <p:strVal val="visible"/>
                                      </p:to>
                                    </p:set>
                                    <p:anim calcmode="lin" valueType="num">
                                      <p:cBhvr>
                                        <p:cTn id="69" dur="1000" fill="hold"/>
                                        <p:tgtEl>
                                          <p:spTgt spid="82"/>
                                        </p:tgtEl>
                                        <p:attrNameLst>
                                          <p:attrName>ppt_w</p:attrName>
                                        </p:attrNameLst>
                                      </p:cBhvr>
                                      <p:tavLst>
                                        <p:tav tm="0">
                                          <p:val>
                                            <p:fltVal val="0"/>
                                          </p:val>
                                        </p:tav>
                                        <p:tav tm="100000">
                                          <p:val>
                                            <p:strVal val="#ppt_w"/>
                                          </p:val>
                                        </p:tav>
                                      </p:tavLst>
                                    </p:anim>
                                    <p:anim calcmode="lin" valueType="num">
                                      <p:cBhvr>
                                        <p:cTn id="70" dur="1000" fill="hold"/>
                                        <p:tgtEl>
                                          <p:spTgt spid="82"/>
                                        </p:tgtEl>
                                        <p:attrNameLst>
                                          <p:attrName>ppt_h</p:attrName>
                                        </p:attrNameLst>
                                      </p:cBhvr>
                                      <p:tavLst>
                                        <p:tav tm="0">
                                          <p:val>
                                            <p:fltVal val="0"/>
                                          </p:val>
                                        </p:tav>
                                        <p:tav tm="100000">
                                          <p:val>
                                            <p:strVal val="#ppt_h"/>
                                          </p:val>
                                        </p:tav>
                                      </p:tavLst>
                                    </p:anim>
                                    <p:anim calcmode="lin" valueType="num">
                                      <p:cBhvr>
                                        <p:cTn id="71" dur="1000" fill="hold"/>
                                        <p:tgtEl>
                                          <p:spTgt spid="82"/>
                                        </p:tgtEl>
                                        <p:attrNameLst>
                                          <p:attrName>style.rotation</p:attrName>
                                        </p:attrNameLst>
                                      </p:cBhvr>
                                      <p:tavLst>
                                        <p:tav tm="0">
                                          <p:val>
                                            <p:fltVal val="90"/>
                                          </p:val>
                                        </p:tav>
                                        <p:tav tm="100000">
                                          <p:val>
                                            <p:fltVal val="0"/>
                                          </p:val>
                                        </p:tav>
                                      </p:tavLst>
                                    </p:anim>
                                    <p:animEffect transition="in" filter="fade">
                                      <p:cBhvr>
                                        <p:cTn id="72"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7" grpId="0"/>
      <p:bldP spid="80" grpId="0"/>
      <p:bldP spid="82" grpId="0"/>
      <p:bldP spid="88" grpId="0"/>
      <p:bldP spid="89" grpId="0"/>
      <p:bldP spid="81" grpId="0"/>
      <p:bldP spid="52" grpId="0"/>
      <p:bldP spid="36" grpId="0"/>
      <p:bldP spid="4" grpId="0"/>
      <p:bldP spid="41" grpId="0"/>
    </p:bldLst>
  </p:timing>
</p:sld>
</file>

<file path=ppt/slides/slide2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Altbilgi Yer Tutucusu 5"/>
          <p:cNvSpPr>
            <a:spLocks noGrp="1"/>
          </p:cNvSpPr>
          <p:nvPr>
            <p:ph type="ftr" sz="quarter" idx="11"/>
          </p:nvPr>
        </p:nvSpPr>
        <p:spPr/>
        <p:txBody>
          <a:bodyPr/>
          <a:lstStyle/>
          <a:p>
            <a:r>
              <a:rPr lang="tr-TR"/>
              <a:t>Mühendislik Mekaniği</a:t>
            </a:r>
            <a:endParaRPr lang="tr-TR" dirty="0"/>
          </a:p>
        </p:txBody>
      </p:sp>
      <p:sp>
        <p:nvSpPr>
          <p:cNvPr id="5" name="Slayt Numarası Yer Tutucusu 4"/>
          <p:cNvSpPr>
            <a:spLocks noGrp="1"/>
          </p:cNvSpPr>
          <p:nvPr>
            <p:ph type="sldNum" sz="quarter" idx="12"/>
          </p:nvPr>
        </p:nvSpPr>
        <p:spPr/>
        <p:txBody>
          <a:bodyPr/>
          <a:lstStyle/>
          <a:p>
            <a:fld id="{60FF87A7-9A7A-4B3D-9625-8440EC4947F9}" type="slidenum">
              <a:rPr lang="tr-TR" smtClean="0"/>
              <a:t>219</a:t>
            </a:fld>
            <a:endParaRPr lang="tr-TR"/>
          </a:p>
        </p:txBody>
      </p:sp>
      <p:sp>
        <p:nvSpPr>
          <p:cNvPr id="27650" name="Başlık 1"/>
          <p:cNvSpPr>
            <a:spLocks noGrp="1"/>
          </p:cNvSpPr>
          <p:nvPr>
            <p:ph type="title" idx="4294967295"/>
          </p:nvPr>
        </p:nvSpPr>
        <p:spPr>
          <a:xfrm>
            <a:off x="237233" y="263251"/>
            <a:ext cx="7886700" cy="325437"/>
          </a:xfrm>
        </p:spPr>
        <p:txBody>
          <a:bodyPr>
            <a:normAutofit fontScale="90000"/>
          </a:bodyPr>
          <a:lstStyle/>
          <a:p>
            <a:r>
              <a:rPr lang="tr-TR" altLang="tr-TR" sz="2000" b="1" dirty="0">
                <a:solidFill>
                  <a:srgbClr val="FF0000"/>
                </a:solidFill>
                <a:effectLst>
                  <a:outerShdw blurRad="38100" dist="38100" dir="2700000" algn="tl">
                    <a:srgbClr val="000000">
                      <a:alpha val="43137"/>
                    </a:srgbClr>
                  </a:outerShdw>
                </a:effectLst>
              </a:rPr>
              <a:t>Örnek 5.2</a:t>
            </a:r>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986" y="368598"/>
            <a:ext cx="5428842" cy="1885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9" name="Dikdörtgen 3"/>
          <p:cNvSpPr>
            <a:spLocks noChangeArrowheads="1"/>
          </p:cNvSpPr>
          <p:nvPr/>
        </p:nvSpPr>
        <p:spPr bwMode="auto">
          <a:xfrm>
            <a:off x="219172" y="691767"/>
            <a:ext cx="3448149"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tr-TR" altLang="tr-TR" sz="1400" dirty="0"/>
              <a:t>Şekildeki pedalın C bağlantısında 6 mm çapında pim kullanılmıştır.  </a:t>
            </a:r>
            <a:r>
              <a:rPr lang="tr-TR" altLang="tr-TR" sz="1400" i="1" dirty="0"/>
              <a:t>P= 500 N </a:t>
            </a:r>
            <a:r>
              <a:rPr lang="tr-TR" altLang="tr-TR" sz="1400" dirty="0"/>
              <a:t>olduğuna göre;</a:t>
            </a:r>
          </a:p>
          <a:p>
            <a:pPr>
              <a:spcBef>
                <a:spcPct val="50000"/>
              </a:spcBef>
              <a:buNone/>
            </a:pPr>
            <a:r>
              <a:rPr lang="tr-TR" altLang="tr-TR" sz="1400" b="1" dirty="0"/>
              <a:t>a) </a:t>
            </a:r>
            <a:r>
              <a:rPr lang="tr-TR" altLang="tr-TR" sz="1400" dirty="0"/>
              <a:t>C</a:t>
            </a:r>
            <a:r>
              <a:rPr lang="tr-TR" altLang="tr-TR" sz="1400" b="1" dirty="0"/>
              <a:t> </a:t>
            </a:r>
            <a:r>
              <a:rPr lang="tr-TR" altLang="tr-TR" sz="1400" dirty="0"/>
              <a:t>Pimindeki ortalama kayma gerilmesini,</a:t>
            </a:r>
            <a:endParaRPr lang="el-GR" altLang="tr-TR" sz="1400" dirty="0"/>
          </a:p>
          <a:p>
            <a:pPr eaLnBrk="1" hangingPunct="1">
              <a:spcBef>
                <a:spcPct val="50000"/>
              </a:spcBef>
              <a:buNone/>
            </a:pPr>
            <a:r>
              <a:rPr lang="tr-TR" altLang="tr-TR" sz="1400" b="1" dirty="0"/>
              <a:t>b) </a:t>
            </a:r>
            <a:r>
              <a:rPr lang="tr-TR" altLang="tr-TR" sz="1400" dirty="0"/>
              <a:t>C piminin geçtiği deliklerdeki yatak gerilmelerini hesaplayınız.</a:t>
            </a:r>
          </a:p>
        </p:txBody>
      </p:sp>
      <p:pic>
        <p:nvPicPr>
          <p:cNvPr id="16390"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7443"/>
          <a:stretch/>
        </p:blipFill>
        <p:spPr bwMode="auto">
          <a:xfrm>
            <a:off x="210693" y="2998602"/>
            <a:ext cx="3373070" cy="2080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392955" y="2539311"/>
            <a:ext cx="2906450" cy="338554"/>
          </a:xfrm>
          <a:prstGeom prst="rect">
            <a:avLst/>
          </a:prstGeom>
          <a:noFill/>
        </p:spPr>
        <p:txBody>
          <a:bodyPr wrap="square" rtlCol="0">
            <a:spAutoFit/>
          </a:bodyPr>
          <a:lstStyle/>
          <a:p>
            <a:r>
              <a:rPr lang="tr-TR" sz="1600" b="1" dirty="0">
                <a:solidFill>
                  <a:srgbClr val="FF0000"/>
                </a:solidFill>
              </a:rPr>
              <a:t>Çözüm:</a:t>
            </a:r>
          </a:p>
        </p:txBody>
      </p:sp>
      <p:sp>
        <p:nvSpPr>
          <p:cNvPr id="4" name="Dikdörtgen 3"/>
          <p:cNvSpPr/>
          <p:nvPr/>
        </p:nvSpPr>
        <p:spPr>
          <a:xfrm>
            <a:off x="4005153" y="2636912"/>
            <a:ext cx="1751954" cy="369332"/>
          </a:xfrm>
          <a:prstGeom prst="rect">
            <a:avLst/>
          </a:prstGeom>
        </p:spPr>
        <p:txBody>
          <a:bodyPr wrap="none">
            <a:spAutoFit/>
          </a:bodyPr>
          <a:lstStyle/>
          <a:p>
            <a:r>
              <a:rPr lang="tr-TR" b="1" dirty="0"/>
              <a:t>Statik Dengeden</a:t>
            </a:r>
            <a:endParaRPr lang="tr-TR" sz="2000" b="1" dirty="0"/>
          </a:p>
        </p:txBody>
      </p:sp>
      <mc:AlternateContent xmlns:mc="http://schemas.openxmlformats.org/markup-compatibility/2006" xmlns:a14="http://schemas.microsoft.com/office/drawing/2010/main">
        <mc:Choice Requires="a14">
          <p:sp>
            <p:nvSpPr>
              <p:cNvPr id="7" name="Metin kutusu 6"/>
              <p:cNvSpPr txBox="1"/>
              <p:nvPr/>
            </p:nvSpPr>
            <p:spPr>
              <a:xfrm>
                <a:off x="4169719" y="3071023"/>
                <a:ext cx="2913233" cy="5217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400" i="1" smtClean="0">
                              <a:latin typeface="Cambria Math" panose="02040503050406030204" pitchFamily="18" charset="0"/>
                            </a:rPr>
                          </m:ctrlPr>
                        </m:naryPr>
                        <m:sub/>
                        <m:sup/>
                        <m:e>
                          <m:sSub>
                            <m:sSubPr>
                              <m:ctrlPr>
                                <a:rPr lang="tr-TR" sz="1400" i="1" smtClean="0">
                                  <a:latin typeface="Cambria Math" panose="02040503050406030204" pitchFamily="18" charset="0"/>
                                </a:rPr>
                              </m:ctrlPr>
                            </m:sSubPr>
                            <m:e>
                              <m:r>
                                <a:rPr lang="tr-TR" sz="1400" b="0" i="1" smtClean="0">
                                  <a:latin typeface="Cambria Math" panose="02040503050406030204" pitchFamily="18" charset="0"/>
                                </a:rPr>
                                <m:t>𝑀</m:t>
                              </m:r>
                            </m:e>
                            <m:sub>
                              <m:r>
                                <a:rPr lang="tr-TR" sz="1400" b="0" i="1" smtClean="0">
                                  <a:latin typeface="Cambria Math" panose="02040503050406030204" pitchFamily="18" charset="0"/>
                                </a:rPr>
                                <m:t>𝑐</m:t>
                              </m:r>
                            </m:sub>
                          </m:sSub>
                        </m:e>
                      </m:nary>
                      <m:r>
                        <a:rPr lang="tr-TR" sz="1400" b="0" i="1" smtClean="0">
                          <a:latin typeface="Cambria Math" panose="02040503050406030204" pitchFamily="18" charset="0"/>
                        </a:rPr>
                        <m:t>=0</m:t>
                      </m:r>
                      <m:r>
                        <a:rPr lang="tr-TR" sz="1400" b="0" i="1" smtClean="0">
                          <a:latin typeface="Cambria Math" panose="02040503050406030204" pitchFamily="18" charset="0"/>
                          <a:ea typeface="Cambria Math" panose="02040503050406030204" pitchFamily="18" charset="0"/>
                        </a:rPr>
                        <m:t>⇒−500.300+</m:t>
                      </m:r>
                      <m:r>
                        <a:rPr lang="tr-TR" sz="1400" b="0" i="1" smtClean="0">
                          <a:latin typeface="Cambria Math" panose="02040503050406030204" pitchFamily="18" charset="0"/>
                          <a:ea typeface="Cambria Math" panose="02040503050406030204" pitchFamily="18" charset="0"/>
                        </a:rPr>
                        <m:t>𝐹</m:t>
                      </m:r>
                      <m:r>
                        <a:rPr lang="tr-TR" sz="1400" b="0" i="1" smtClean="0">
                          <a:latin typeface="Cambria Math" panose="02040503050406030204" pitchFamily="18" charset="0"/>
                          <a:ea typeface="Cambria Math" panose="02040503050406030204" pitchFamily="18" charset="0"/>
                        </a:rPr>
                        <m:t>.125=0</m:t>
                      </m:r>
                    </m:oMath>
                  </m:oMathPara>
                </a14:m>
                <a:endParaRPr lang="tr-TR" sz="1400" dirty="0"/>
              </a:p>
            </p:txBody>
          </p:sp>
        </mc:Choice>
        <mc:Fallback xmlns="">
          <p:sp>
            <p:nvSpPr>
              <p:cNvPr id="7" name="Metin kutusu 6"/>
              <p:cNvSpPr txBox="1">
                <a:spLocks noRot="1" noChangeAspect="1" noMove="1" noResize="1" noEditPoints="1" noAdjustHandles="1" noChangeArrowheads="1" noChangeShapeType="1" noTextEdit="1"/>
              </p:cNvSpPr>
              <p:nvPr/>
            </p:nvSpPr>
            <p:spPr>
              <a:xfrm>
                <a:off x="4169719" y="3071023"/>
                <a:ext cx="2913233" cy="521746"/>
              </a:xfrm>
              <a:prstGeom prst="rect">
                <a:avLst/>
              </a:prstGeom>
              <a:blipFill>
                <a:blip r:embed="rId6"/>
                <a:stretch>
                  <a:fillRect l="-21757" t="-147059" r="-837" b="-20705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 name="Dikdörtgen 8"/>
              <p:cNvSpPr/>
              <p:nvPr/>
            </p:nvSpPr>
            <p:spPr>
              <a:xfrm>
                <a:off x="4063835" y="4149080"/>
                <a:ext cx="3579121" cy="6140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400" i="1" smtClean="0">
                              <a:latin typeface="Cambria Math" panose="02040503050406030204" pitchFamily="18" charset="0"/>
                            </a:rPr>
                          </m:ctrlPr>
                        </m:naryPr>
                        <m:sub/>
                        <m:sup/>
                        <m:e>
                          <m:sSub>
                            <m:sSubPr>
                              <m:ctrlPr>
                                <a:rPr lang="tr-TR" sz="1400" i="1">
                                  <a:latin typeface="Cambria Math" panose="02040503050406030204" pitchFamily="18" charset="0"/>
                                </a:rPr>
                              </m:ctrlPr>
                            </m:sSubPr>
                            <m:e>
                              <m:r>
                                <a:rPr lang="tr-TR" sz="1400" b="0" i="1" smtClean="0">
                                  <a:latin typeface="Cambria Math" panose="02040503050406030204" pitchFamily="18" charset="0"/>
                                </a:rPr>
                                <m:t>𝐹</m:t>
                              </m:r>
                            </m:e>
                            <m:sub>
                              <m:r>
                                <a:rPr lang="tr-TR" sz="1400" b="0" i="1" smtClean="0">
                                  <a:latin typeface="Cambria Math" panose="02040503050406030204" pitchFamily="18" charset="0"/>
                                </a:rPr>
                                <m:t>𝑥</m:t>
                              </m:r>
                            </m:sub>
                          </m:sSub>
                        </m:e>
                      </m:nary>
                      <m:r>
                        <a:rPr lang="tr-TR" sz="1400" i="1">
                          <a:latin typeface="Cambria Math" panose="02040503050406030204" pitchFamily="18" charset="0"/>
                        </a:rPr>
                        <m:t>=0</m:t>
                      </m:r>
                      <m:r>
                        <a:rPr lang="tr-TR" sz="1400" i="1">
                          <a:latin typeface="Cambria Math" panose="02040503050406030204" pitchFamily="18" charset="0"/>
                          <a:ea typeface="Cambria Math" panose="02040503050406030204" pitchFamily="18" charset="0"/>
                        </a:rPr>
                        <m:t>⇒</m:t>
                      </m:r>
                      <m:sSub>
                        <m:sSubPr>
                          <m:ctrlPr>
                            <a:rPr lang="tr-TR" sz="1400" i="1" smtClean="0">
                              <a:latin typeface="Cambria Math" panose="02040503050406030204" pitchFamily="18" charset="0"/>
                              <a:ea typeface="Cambria Math" panose="02040503050406030204" pitchFamily="18" charset="0"/>
                            </a:rPr>
                          </m:ctrlPr>
                        </m:sSubPr>
                        <m:e>
                          <m:r>
                            <a:rPr lang="tr-TR" sz="1400" b="0" i="1" smtClean="0">
                              <a:latin typeface="Cambria Math" panose="02040503050406030204" pitchFamily="18" charset="0"/>
                              <a:ea typeface="Cambria Math" panose="02040503050406030204" pitchFamily="18" charset="0"/>
                            </a:rPr>
                            <m:t>𝐹</m:t>
                          </m:r>
                        </m:e>
                        <m:sub>
                          <m:r>
                            <a:rPr lang="tr-TR" sz="1400" b="0" i="1" smtClean="0">
                              <a:latin typeface="Cambria Math" panose="02040503050406030204" pitchFamily="18" charset="0"/>
                              <a:ea typeface="Cambria Math" panose="02040503050406030204" pitchFamily="18" charset="0"/>
                            </a:rPr>
                            <m:t>𝐶𝑋</m:t>
                          </m:r>
                        </m:sub>
                      </m:sSub>
                      <m:r>
                        <a:rPr lang="tr-TR" sz="1400" b="0" i="1" smtClean="0">
                          <a:latin typeface="Cambria Math" panose="02040503050406030204" pitchFamily="18" charset="0"/>
                          <a:ea typeface="Cambria Math" panose="02040503050406030204" pitchFamily="18" charset="0"/>
                        </a:rPr>
                        <m:t>−</m:t>
                      </m:r>
                      <m:r>
                        <a:rPr lang="tr-TR" sz="1400" b="0" i="1" smtClean="0">
                          <a:latin typeface="Cambria Math" panose="02040503050406030204" pitchFamily="18" charset="0"/>
                          <a:ea typeface="Cambria Math" panose="02040503050406030204" pitchFamily="18" charset="0"/>
                        </a:rPr>
                        <m:t>𝐹</m:t>
                      </m:r>
                      <m:r>
                        <a:rPr lang="tr-TR" sz="1400" b="0" i="1" smtClean="0">
                          <a:latin typeface="Cambria Math" panose="02040503050406030204" pitchFamily="18" charset="0"/>
                          <a:ea typeface="Cambria Math" panose="02040503050406030204" pitchFamily="18" charset="0"/>
                        </a:rPr>
                        <m:t>=0</m:t>
                      </m:r>
                      <m:r>
                        <a:rPr lang="tr-TR" sz="1400" dirty="0" smtClean="0">
                          <a:latin typeface="Cambria Math" panose="02040503050406030204" pitchFamily="18" charset="0"/>
                        </a:rPr>
                        <m:t>⇒</m:t>
                      </m:r>
                      <m:sSub>
                        <m:sSubPr>
                          <m:ctrlPr>
                            <a:rPr lang="tr-TR" sz="1400" i="1">
                              <a:latin typeface="Cambria Math" panose="02040503050406030204" pitchFamily="18" charset="0"/>
                              <a:ea typeface="Cambria Math" panose="02040503050406030204" pitchFamily="18" charset="0"/>
                            </a:rPr>
                          </m:ctrlPr>
                        </m:sSubPr>
                        <m:e>
                          <m:r>
                            <a:rPr lang="tr-TR" sz="1400" i="1">
                              <a:latin typeface="Cambria Math" panose="02040503050406030204" pitchFamily="18" charset="0"/>
                              <a:ea typeface="Cambria Math" panose="02040503050406030204" pitchFamily="18" charset="0"/>
                            </a:rPr>
                            <m:t>𝐹</m:t>
                          </m:r>
                        </m:e>
                        <m:sub>
                          <m:r>
                            <a:rPr lang="tr-TR" sz="1400" i="1">
                              <a:latin typeface="Cambria Math" panose="02040503050406030204" pitchFamily="18" charset="0"/>
                              <a:ea typeface="Cambria Math" panose="02040503050406030204" pitchFamily="18" charset="0"/>
                            </a:rPr>
                            <m:t>𝐶𝑋</m:t>
                          </m:r>
                        </m:sub>
                      </m:sSub>
                      <m:r>
                        <a:rPr lang="tr-TR" sz="1400" b="0" i="1" smtClean="0">
                          <a:latin typeface="Cambria Math" panose="02040503050406030204" pitchFamily="18" charset="0"/>
                          <a:ea typeface="Cambria Math" panose="02040503050406030204" pitchFamily="18" charset="0"/>
                        </a:rPr>
                        <m:t>=1200</m:t>
                      </m:r>
                      <m:r>
                        <a:rPr lang="tr-TR" sz="1400" b="0" i="1" smtClean="0">
                          <a:latin typeface="Cambria Math" panose="02040503050406030204" pitchFamily="18" charset="0"/>
                          <a:ea typeface="Cambria Math" panose="02040503050406030204" pitchFamily="18" charset="0"/>
                        </a:rPr>
                        <m:t>𝑁</m:t>
                      </m:r>
                    </m:oMath>
                  </m:oMathPara>
                </a14:m>
                <a:endParaRPr lang="tr-TR" sz="1400" dirty="0"/>
              </a:p>
            </p:txBody>
          </p:sp>
        </mc:Choice>
        <mc:Fallback xmlns="">
          <p:sp>
            <p:nvSpPr>
              <p:cNvPr id="9" name="Dikdörtgen 8"/>
              <p:cNvSpPr>
                <a:spLocks noRot="1" noChangeAspect="1" noMove="1" noResize="1" noEditPoints="1" noAdjustHandles="1" noChangeArrowheads="1" noChangeShapeType="1" noTextEdit="1"/>
              </p:cNvSpPr>
              <p:nvPr/>
            </p:nvSpPr>
            <p:spPr>
              <a:xfrm>
                <a:off x="4063835" y="4149080"/>
                <a:ext cx="3579121" cy="614079"/>
              </a:xfrm>
              <a:prstGeom prst="rect">
                <a:avLst/>
              </a:prstGeom>
              <a:blipFill>
                <a:blip r:embed="rId7"/>
                <a:stretch>
                  <a:fillRect l="-13799" t="-117000" b="-169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0" name="Dikdörtgen 19"/>
              <p:cNvSpPr/>
              <p:nvPr/>
            </p:nvSpPr>
            <p:spPr>
              <a:xfrm>
                <a:off x="4063862" y="4692927"/>
                <a:ext cx="3853491" cy="6140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400" i="1" smtClean="0">
                              <a:latin typeface="Cambria Math" panose="02040503050406030204" pitchFamily="18" charset="0"/>
                            </a:rPr>
                          </m:ctrlPr>
                        </m:naryPr>
                        <m:sub/>
                        <m:sup/>
                        <m:e>
                          <m:sSub>
                            <m:sSubPr>
                              <m:ctrlPr>
                                <a:rPr lang="tr-TR" sz="1400" i="1">
                                  <a:latin typeface="Cambria Math" panose="02040503050406030204" pitchFamily="18" charset="0"/>
                                </a:rPr>
                              </m:ctrlPr>
                            </m:sSubPr>
                            <m:e>
                              <m:r>
                                <a:rPr lang="tr-TR" sz="1400" b="0" i="1" smtClean="0">
                                  <a:latin typeface="Cambria Math" panose="02040503050406030204" pitchFamily="18" charset="0"/>
                                </a:rPr>
                                <m:t>𝐹</m:t>
                              </m:r>
                            </m:e>
                            <m:sub>
                              <m:r>
                                <a:rPr lang="tr-TR" sz="1400" b="0" i="1" smtClean="0">
                                  <a:latin typeface="Cambria Math" panose="02040503050406030204" pitchFamily="18" charset="0"/>
                                </a:rPr>
                                <m:t>𝑦</m:t>
                              </m:r>
                            </m:sub>
                          </m:sSub>
                        </m:e>
                      </m:nary>
                      <m:r>
                        <a:rPr lang="tr-TR" sz="1400" i="1">
                          <a:latin typeface="Cambria Math" panose="02040503050406030204" pitchFamily="18" charset="0"/>
                        </a:rPr>
                        <m:t>=0</m:t>
                      </m:r>
                      <m:r>
                        <a:rPr lang="tr-TR" sz="1400" i="1">
                          <a:latin typeface="Cambria Math" panose="02040503050406030204" pitchFamily="18" charset="0"/>
                          <a:ea typeface="Cambria Math" panose="02040503050406030204" pitchFamily="18" charset="0"/>
                        </a:rPr>
                        <m:t>⇒</m:t>
                      </m:r>
                      <m:sSub>
                        <m:sSubPr>
                          <m:ctrlPr>
                            <a:rPr lang="tr-TR" sz="1400" i="1" smtClean="0">
                              <a:latin typeface="Cambria Math" panose="02040503050406030204" pitchFamily="18" charset="0"/>
                              <a:ea typeface="Cambria Math" panose="02040503050406030204" pitchFamily="18" charset="0"/>
                            </a:rPr>
                          </m:ctrlPr>
                        </m:sSubPr>
                        <m:e>
                          <m:r>
                            <a:rPr lang="tr-TR" sz="1400" b="0" i="1" smtClean="0">
                              <a:latin typeface="Cambria Math" panose="02040503050406030204" pitchFamily="18" charset="0"/>
                              <a:ea typeface="Cambria Math" panose="02040503050406030204" pitchFamily="18" charset="0"/>
                            </a:rPr>
                            <m:t>𝐹</m:t>
                          </m:r>
                        </m:e>
                        <m:sub>
                          <m:r>
                            <a:rPr lang="tr-TR" sz="1400" b="0" i="1" smtClean="0">
                              <a:latin typeface="Cambria Math" panose="02040503050406030204" pitchFamily="18" charset="0"/>
                              <a:ea typeface="Cambria Math" panose="02040503050406030204" pitchFamily="18" charset="0"/>
                            </a:rPr>
                            <m:t>𝐶𝑌</m:t>
                          </m:r>
                        </m:sub>
                      </m:sSub>
                      <m:r>
                        <a:rPr lang="tr-TR" sz="1400" b="0" i="1" smtClean="0">
                          <a:latin typeface="Cambria Math" panose="02040503050406030204" pitchFamily="18" charset="0"/>
                          <a:ea typeface="Cambria Math" panose="02040503050406030204" pitchFamily="18" charset="0"/>
                        </a:rPr>
                        <m:t>−500</m:t>
                      </m:r>
                      <m:r>
                        <a:rPr lang="tr-TR" sz="1400" b="0" i="1" smtClean="0">
                          <a:latin typeface="Cambria Math" panose="02040503050406030204" pitchFamily="18" charset="0"/>
                          <a:ea typeface="Cambria Math" panose="02040503050406030204" pitchFamily="18" charset="0"/>
                        </a:rPr>
                        <m:t>𝑁</m:t>
                      </m:r>
                      <m:r>
                        <a:rPr lang="tr-TR" sz="1400" b="0" i="1" smtClean="0">
                          <a:latin typeface="Cambria Math" panose="02040503050406030204" pitchFamily="18" charset="0"/>
                          <a:ea typeface="Cambria Math" panose="02040503050406030204" pitchFamily="18" charset="0"/>
                        </a:rPr>
                        <m:t> =0</m:t>
                      </m:r>
                      <m:r>
                        <a:rPr lang="tr-TR" sz="1400" dirty="0" smtClean="0">
                          <a:latin typeface="Cambria Math" panose="02040503050406030204" pitchFamily="18" charset="0"/>
                        </a:rPr>
                        <m:t>⇒</m:t>
                      </m:r>
                      <m:sSub>
                        <m:sSubPr>
                          <m:ctrlPr>
                            <a:rPr lang="tr-TR" sz="1400" i="1">
                              <a:latin typeface="Cambria Math" panose="02040503050406030204" pitchFamily="18" charset="0"/>
                              <a:ea typeface="Cambria Math" panose="02040503050406030204" pitchFamily="18" charset="0"/>
                            </a:rPr>
                          </m:ctrlPr>
                        </m:sSubPr>
                        <m:e>
                          <m:r>
                            <a:rPr lang="tr-TR" sz="1400" i="1">
                              <a:latin typeface="Cambria Math" panose="02040503050406030204" pitchFamily="18" charset="0"/>
                              <a:ea typeface="Cambria Math" panose="02040503050406030204" pitchFamily="18" charset="0"/>
                            </a:rPr>
                            <m:t>𝐹</m:t>
                          </m:r>
                        </m:e>
                        <m:sub>
                          <m:r>
                            <a:rPr lang="tr-TR" sz="1400" i="1">
                              <a:latin typeface="Cambria Math" panose="02040503050406030204" pitchFamily="18" charset="0"/>
                              <a:ea typeface="Cambria Math" panose="02040503050406030204" pitchFamily="18" charset="0"/>
                            </a:rPr>
                            <m:t>𝐶</m:t>
                          </m:r>
                          <m:r>
                            <a:rPr lang="tr-TR" sz="1400" b="0" i="1" smtClean="0">
                              <a:latin typeface="Cambria Math" panose="02040503050406030204" pitchFamily="18" charset="0"/>
                              <a:ea typeface="Cambria Math" panose="02040503050406030204" pitchFamily="18" charset="0"/>
                            </a:rPr>
                            <m:t>𝑌</m:t>
                          </m:r>
                        </m:sub>
                      </m:sSub>
                      <m:r>
                        <a:rPr lang="tr-TR" sz="1400" b="0" i="1" smtClean="0">
                          <a:latin typeface="Cambria Math" panose="02040503050406030204" pitchFamily="18" charset="0"/>
                          <a:ea typeface="Cambria Math" panose="02040503050406030204" pitchFamily="18" charset="0"/>
                        </a:rPr>
                        <m:t>=500</m:t>
                      </m:r>
                      <m:r>
                        <a:rPr lang="tr-TR" sz="1400" b="0" i="1" smtClean="0">
                          <a:latin typeface="Cambria Math" panose="02040503050406030204" pitchFamily="18" charset="0"/>
                          <a:ea typeface="Cambria Math" panose="02040503050406030204" pitchFamily="18" charset="0"/>
                        </a:rPr>
                        <m:t>𝑁</m:t>
                      </m:r>
                    </m:oMath>
                  </m:oMathPara>
                </a14:m>
                <a:endParaRPr lang="tr-TR" sz="1400" dirty="0"/>
              </a:p>
            </p:txBody>
          </p:sp>
        </mc:Choice>
        <mc:Fallback xmlns="">
          <p:sp>
            <p:nvSpPr>
              <p:cNvPr id="20" name="Dikdörtgen 19"/>
              <p:cNvSpPr>
                <a:spLocks noRot="1" noChangeAspect="1" noMove="1" noResize="1" noEditPoints="1" noAdjustHandles="1" noChangeArrowheads="1" noChangeShapeType="1" noTextEdit="1"/>
              </p:cNvSpPr>
              <p:nvPr/>
            </p:nvSpPr>
            <p:spPr>
              <a:xfrm>
                <a:off x="4063862" y="4692927"/>
                <a:ext cx="3853491" cy="614079"/>
              </a:xfrm>
              <a:prstGeom prst="rect">
                <a:avLst/>
              </a:prstGeom>
              <a:blipFill>
                <a:blip r:embed="rId8"/>
                <a:stretch>
                  <a:fillRect l="-12500" t="-115842" b="-16633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Metin kutusu 9"/>
              <p:cNvSpPr txBox="1"/>
              <p:nvPr/>
            </p:nvSpPr>
            <p:spPr>
              <a:xfrm>
                <a:off x="4194585" y="3629845"/>
                <a:ext cx="1791451" cy="4090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1400" b="0" i="1" smtClean="0">
                          <a:latin typeface="Cambria Math" panose="02040503050406030204" pitchFamily="18" charset="0"/>
                        </a:rPr>
                        <m:t>𝐹</m:t>
                      </m:r>
                      <m:r>
                        <a:rPr lang="tr-TR" sz="1400" b="0" i="1" smtClean="0">
                          <a:latin typeface="Cambria Math" panose="02040503050406030204" pitchFamily="18" charset="0"/>
                        </a:rPr>
                        <m:t>=</m:t>
                      </m:r>
                      <m:f>
                        <m:fPr>
                          <m:ctrlPr>
                            <a:rPr lang="tr-TR" sz="1400" i="1">
                              <a:latin typeface="Cambria Math" panose="02040503050406030204" pitchFamily="18" charset="0"/>
                            </a:rPr>
                          </m:ctrlPr>
                        </m:fPr>
                        <m:num>
                          <m:r>
                            <a:rPr lang="tr-TR" sz="1400" b="0" i="1" smtClean="0">
                              <a:latin typeface="Cambria Math" panose="02040503050406030204" pitchFamily="18" charset="0"/>
                            </a:rPr>
                            <m:t>500</m:t>
                          </m:r>
                          <m:r>
                            <a:rPr lang="tr-TR" sz="1400" i="1">
                              <a:latin typeface="Cambria Math" panose="02040503050406030204" pitchFamily="18" charset="0"/>
                            </a:rPr>
                            <m:t>.300</m:t>
                          </m:r>
                        </m:num>
                        <m:den>
                          <m:r>
                            <a:rPr lang="tr-TR" sz="1400" i="1">
                              <a:latin typeface="Cambria Math" panose="02040503050406030204" pitchFamily="18" charset="0"/>
                            </a:rPr>
                            <m:t>125</m:t>
                          </m:r>
                        </m:den>
                      </m:f>
                      <m:r>
                        <a:rPr lang="tr-TR" sz="1400" b="0" i="1" smtClean="0">
                          <a:latin typeface="Cambria Math" panose="02040503050406030204" pitchFamily="18" charset="0"/>
                        </a:rPr>
                        <m:t>=1200</m:t>
                      </m:r>
                      <m:r>
                        <a:rPr lang="tr-TR" sz="1400" b="0" i="1" smtClean="0">
                          <a:latin typeface="Cambria Math" panose="02040503050406030204" pitchFamily="18" charset="0"/>
                        </a:rPr>
                        <m:t>𝑁</m:t>
                      </m:r>
                    </m:oMath>
                  </m:oMathPara>
                </a14:m>
                <a:endParaRPr lang="tr-TR" sz="1400" dirty="0"/>
              </a:p>
            </p:txBody>
          </p:sp>
        </mc:Choice>
        <mc:Fallback xmlns="">
          <p:sp>
            <p:nvSpPr>
              <p:cNvPr id="10" name="Metin kutusu 9"/>
              <p:cNvSpPr txBox="1">
                <a:spLocks noRot="1" noChangeAspect="1" noMove="1" noResize="1" noEditPoints="1" noAdjustHandles="1" noChangeArrowheads="1" noChangeShapeType="1" noTextEdit="1"/>
              </p:cNvSpPr>
              <p:nvPr/>
            </p:nvSpPr>
            <p:spPr>
              <a:xfrm>
                <a:off x="4194585" y="3629845"/>
                <a:ext cx="1791451" cy="409086"/>
              </a:xfrm>
              <a:prstGeom prst="rect">
                <a:avLst/>
              </a:prstGeom>
              <a:blipFill>
                <a:blip r:embed="rId9"/>
                <a:stretch>
                  <a:fillRect l="-1701" r="-1020" b="-1323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Metin kutusu 10"/>
              <p:cNvSpPr txBox="1"/>
              <p:nvPr/>
            </p:nvSpPr>
            <p:spPr>
              <a:xfrm>
                <a:off x="823051" y="5548540"/>
                <a:ext cx="6760312" cy="3354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rPr>
                        <m:t>𝐹</m:t>
                      </m:r>
                      <m:r>
                        <a:rPr lang="tr-TR" b="0" i="1" smtClean="0">
                          <a:latin typeface="Cambria Math" panose="02040503050406030204" pitchFamily="18" charset="0"/>
                        </a:rPr>
                        <m:t>=</m:t>
                      </m:r>
                      <m:rad>
                        <m:radPr>
                          <m:degHide m:val="on"/>
                          <m:ctrlPr>
                            <a:rPr lang="tr-TR" b="0" i="1" smtClean="0">
                              <a:latin typeface="Cambria Math" panose="02040503050406030204" pitchFamily="18" charset="0"/>
                            </a:rPr>
                          </m:ctrlPr>
                        </m:radPr>
                        <m:deg/>
                        <m:e>
                          <m:sSup>
                            <m:sSupPr>
                              <m:ctrlPr>
                                <a:rPr lang="tr-TR" b="0" i="1" smtClean="0">
                                  <a:latin typeface="Cambria Math" panose="02040503050406030204" pitchFamily="18" charset="0"/>
                                </a:rPr>
                              </m:ctrlPr>
                            </m:sSupPr>
                            <m:e>
                              <m:r>
                                <a:rPr lang="tr-TR" b="0" i="1" smtClean="0">
                                  <a:latin typeface="Cambria Math" panose="02040503050406030204" pitchFamily="18" charset="0"/>
                                </a:rPr>
                                <m:t>(</m:t>
                              </m:r>
                              <m:sSub>
                                <m:sSubPr>
                                  <m:ctrlPr>
                                    <a:rPr lang="tr-TR" i="1">
                                      <a:latin typeface="Cambria Math" panose="02040503050406030204" pitchFamily="18" charset="0"/>
                                      <a:ea typeface="Cambria Math" panose="02040503050406030204" pitchFamily="18" charset="0"/>
                                    </a:rPr>
                                  </m:ctrlPr>
                                </m:sSubPr>
                                <m:e>
                                  <m:r>
                                    <a:rPr lang="tr-TR" i="1">
                                      <a:latin typeface="Cambria Math" panose="02040503050406030204" pitchFamily="18" charset="0"/>
                                      <a:ea typeface="Cambria Math" panose="02040503050406030204" pitchFamily="18" charset="0"/>
                                    </a:rPr>
                                    <m:t>𝐹</m:t>
                                  </m:r>
                                </m:e>
                                <m:sub>
                                  <m:r>
                                    <a:rPr lang="tr-TR" i="1">
                                      <a:latin typeface="Cambria Math" panose="02040503050406030204" pitchFamily="18" charset="0"/>
                                      <a:ea typeface="Cambria Math" panose="02040503050406030204" pitchFamily="18" charset="0"/>
                                    </a:rPr>
                                    <m:t>𝐶𝑋</m:t>
                                  </m:r>
                                </m:sub>
                              </m:sSub>
                              <m:r>
                                <a:rPr lang="tr-TR" b="0" i="1" smtClean="0">
                                  <a:latin typeface="Cambria Math" panose="02040503050406030204" pitchFamily="18" charset="0"/>
                                </a:rPr>
                                <m:t>)</m:t>
                              </m:r>
                            </m:e>
                            <m:sup>
                              <m:r>
                                <a:rPr lang="tr-TR" b="0" i="1" smtClean="0">
                                  <a:latin typeface="Cambria Math" panose="02040503050406030204" pitchFamily="18" charset="0"/>
                                </a:rPr>
                                <m:t>2</m:t>
                              </m:r>
                            </m:sup>
                          </m:sSup>
                          <m:r>
                            <a:rPr lang="tr-TR" b="0" i="1" smtClean="0">
                              <a:latin typeface="Cambria Math" panose="02040503050406030204" pitchFamily="18" charset="0"/>
                            </a:rPr>
                            <m:t>+</m:t>
                          </m:r>
                          <m:sSup>
                            <m:sSupPr>
                              <m:ctrlPr>
                                <a:rPr lang="tr-TR" i="1">
                                  <a:latin typeface="Cambria Math" panose="02040503050406030204" pitchFamily="18" charset="0"/>
                                </a:rPr>
                              </m:ctrlPr>
                            </m:sSupPr>
                            <m:e>
                              <m:r>
                                <a:rPr lang="tr-TR" i="1">
                                  <a:latin typeface="Cambria Math" panose="02040503050406030204" pitchFamily="18" charset="0"/>
                                </a:rPr>
                                <m:t>(</m:t>
                              </m:r>
                              <m:sSub>
                                <m:sSubPr>
                                  <m:ctrlPr>
                                    <a:rPr lang="tr-TR" i="1">
                                      <a:latin typeface="Cambria Math" panose="02040503050406030204" pitchFamily="18" charset="0"/>
                                      <a:ea typeface="Cambria Math" panose="02040503050406030204" pitchFamily="18" charset="0"/>
                                    </a:rPr>
                                  </m:ctrlPr>
                                </m:sSubPr>
                                <m:e>
                                  <m:r>
                                    <a:rPr lang="tr-TR" i="1">
                                      <a:latin typeface="Cambria Math" panose="02040503050406030204" pitchFamily="18" charset="0"/>
                                      <a:ea typeface="Cambria Math" panose="02040503050406030204" pitchFamily="18" charset="0"/>
                                    </a:rPr>
                                    <m:t>𝐹</m:t>
                                  </m:r>
                                </m:e>
                                <m:sub>
                                  <m:r>
                                    <a:rPr lang="tr-TR" i="1">
                                      <a:latin typeface="Cambria Math" panose="02040503050406030204" pitchFamily="18" charset="0"/>
                                      <a:ea typeface="Cambria Math" panose="02040503050406030204" pitchFamily="18" charset="0"/>
                                    </a:rPr>
                                    <m:t>𝐶𝑌</m:t>
                                  </m:r>
                                </m:sub>
                              </m:sSub>
                              <m:r>
                                <a:rPr lang="tr-TR" i="1">
                                  <a:latin typeface="Cambria Math" panose="02040503050406030204" pitchFamily="18" charset="0"/>
                                </a:rPr>
                                <m:t>)</m:t>
                              </m:r>
                            </m:e>
                            <m:sup>
                              <m:r>
                                <a:rPr lang="tr-TR" i="1">
                                  <a:latin typeface="Cambria Math" panose="02040503050406030204" pitchFamily="18" charset="0"/>
                                </a:rPr>
                                <m:t>2</m:t>
                              </m:r>
                            </m:sup>
                          </m:sSup>
                        </m:e>
                      </m:rad>
                      <m:r>
                        <a:rPr lang="tr-TR" b="0" i="1" smtClean="0">
                          <a:latin typeface="Cambria Math" panose="02040503050406030204" pitchFamily="18" charset="0"/>
                        </a:rPr>
                        <m:t>=</m:t>
                      </m:r>
                      <m:rad>
                        <m:radPr>
                          <m:degHide m:val="on"/>
                          <m:ctrlPr>
                            <a:rPr lang="tr-TR" i="1">
                              <a:latin typeface="Cambria Math" panose="02040503050406030204" pitchFamily="18" charset="0"/>
                            </a:rPr>
                          </m:ctrlPr>
                        </m:radPr>
                        <m:deg/>
                        <m:e>
                          <m:sSup>
                            <m:sSupPr>
                              <m:ctrlPr>
                                <a:rPr lang="tr-TR" i="1">
                                  <a:latin typeface="Cambria Math" panose="02040503050406030204" pitchFamily="18" charset="0"/>
                                </a:rPr>
                              </m:ctrlPr>
                            </m:sSupPr>
                            <m:e>
                              <m:r>
                                <a:rPr lang="tr-TR" i="1">
                                  <a:latin typeface="Cambria Math" panose="02040503050406030204" pitchFamily="18" charset="0"/>
                                </a:rPr>
                                <m:t>(</m:t>
                              </m:r>
                              <m:r>
                                <a:rPr lang="tr-TR" b="0" i="1" smtClean="0">
                                  <a:latin typeface="Cambria Math" panose="02040503050406030204" pitchFamily="18" charset="0"/>
                                  <a:ea typeface="Cambria Math" panose="02040503050406030204" pitchFamily="18" charset="0"/>
                                </a:rPr>
                                <m:t>1200</m:t>
                              </m:r>
                              <m:r>
                                <a:rPr lang="tr-TR" i="1">
                                  <a:latin typeface="Cambria Math" panose="02040503050406030204" pitchFamily="18" charset="0"/>
                                </a:rPr>
                                <m:t>)</m:t>
                              </m:r>
                            </m:e>
                            <m:sup>
                              <m:r>
                                <a:rPr lang="tr-TR" i="1">
                                  <a:latin typeface="Cambria Math" panose="02040503050406030204" pitchFamily="18" charset="0"/>
                                </a:rPr>
                                <m:t>2</m:t>
                              </m:r>
                            </m:sup>
                          </m:sSup>
                          <m:r>
                            <a:rPr lang="tr-TR" i="1">
                              <a:latin typeface="Cambria Math" panose="02040503050406030204" pitchFamily="18" charset="0"/>
                            </a:rPr>
                            <m:t>+</m:t>
                          </m:r>
                          <m:sSup>
                            <m:sSupPr>
                              <m:ctrlPr>
                                <a:rPr lang="tr-TR" i="1">
                                  <a:latin typeface="Cambria Math" panose="02040503050406030204" pitchFamily="18" charset="0"/>
                                </a:rPr>
                              </m:ctrlPr>
                            </m:sSupPr>
                            <m:e>
                              <m:r>
                                <a:rPr lang="tr-TR" i="1">
                                  <a:latin typeface="Cambria Math" panose="02040503050406030204" pitchFamily="18" charset="0"/>
                                </a:rPr>
                                <m:t>(</m:t>
                              </m:r>
                              <m:r>
                                <a:rPr lang="tr-TR" b="0" i="1" smtClean="0">
                                  <a:latin typeface="Cambria Math" panose="02040503050406030204" pitchFamily="18" charset="0"/>
                                </a:rPr>
                                <m:t>500</m:t>
                              </m:r>
                              <m:r>
                                <a:rPr lang="tr-TR" i="1">
                                  <a:latin typeface="Cambria Math" panose="02040503050406030204" pitchFamily="18" charset="0"/>
                                </a:rPr>
                                <m:t>)</m:t>
                              </m:r>
                            </m:e>
                            <m:sup>
                              <m:r>
                                <a:rPr lang="tr-TR" i="1">
                                  <a:latin typeface="Cambria Math" panose="02040503050406030204" pitchFamily="18" charset="0"/>
                                </a:rPr>
                                <m:t>2</m:t>
                              </m:r>
                            </m:sup>
                          </m:sSup>
                        </m:e>
                      </m:rad>
                      <m:r>
                        <a:rPr lang="tr-TR" b="0" i="1" smtClean="0">
                          <a:latin typeface="Cambria Math" panose="02040503050406030204" pitchFamily="18" charset="0"/>
                        </a:rPr>
                        <m:t>=1300</m:t>
                      </m:r>
                      <m:r>
                        <a:rPr lang="tr-TR" b="0" i="1" smtClean="0">
                          <a:latin typeface="Cambria Math" panose="02040503050406030204" pitchFamily="18" charset="0"/>
                        </a:rPr>
                        <m:t>𝑁</m:t>
                      </m:r>
                      <m:r>
                        <a:rPr lang="tr-TR" b="0" i="1" smtClean="0">
                          <a:latin typeface="Cambria Math" panose="02040503050406030204" pitchFamily="18" charset="0"/>
                          <a:ea typeface="Cambria Math" panose="02040503050406030204" pitchFamily="18" charset="0"/>
                        </a:rPr>
                        <m:t>⟶</m:t>
                      </m:r>
                      <m:sSub>
                        <m:sSubPr>
                          <m:ctrlPr>
                            <a:rPr lang="tr-TR" b="0" i="1" smtClean="0">
                              <a:latin typeface="Cambria Math" panose="02040503050406030204" pitchFamily="18" charset="0"/>
                              <a:ea typeface="Cambria Math" panose="02040503050406030204" pitchFamily="18" charset="0"/>
                            </a:rPr>
                          </m:ctrlPr>
                        </m:sSubPr>
                        <m:e>
                          <m:r>
                            <a:rPr lang="tr-TR" b="0" i="1" smtClean="0">
                              <a:latin typeface="Cambria Math" panose="02040503050406030204" pitchFamily="18" charset="0"/>
                              <a:ea typeface="Cambria Math" panose="02040503050406030204" pitchFamily="18" charset="0"/>
                            </a:rPr>
                            <m:t>𝐹</m:t>
                          </m:r>
                        </m:e>
                        <m:sub>
                          <m:r>
                            <a:rPr lang="tr-TR" b="0" i="1" smtClean="0">
                              <a:latin typeface="Cambria Math" panose="02040503050406030204" pitchFamily="18" charset="0"/>
                              <a:ea typeface="Cambria Math" panose="02040503050406030204" pitchFamily="18" charset="0"/>
                            </a:rPr>
                            <m:t>𝐶</m:t>
                          </m:r>
                        </m:sub>
                      </m:sSub>
                      <m:r>
                        <a:rPr lang="tr-TR" b="0" i="1" smtClean="0">
                          <a:latin typeface="Cambria Math" panose="02040503050406030204" pitchFamily="18" charset="0"/>
                          <a:ea typeface="Cambria Math" panose="02040503050406030204" pitchFamily="18" charset="0"/>
                        </a:rPr>
                        <m:t>=1300</m:t>
                      </m:r>
                      <m:r>
                        <a:rPr lang="tr-TR" b="0" i="1" smtClean="0">
                          <a:latin typeface="Cambria Math" panose="02040503050406030204" pitchFamily="18" charset="0"/>
                          <a:ea typeface="Cambria Math" panose="02040503050406030204" pitchFamily="18" charset="0"/>
                        </a:rPr>
                        <m:t>𝑁</m:t>
                      </m:r>
                    </m:oMath>
                  </m:oMathPara>
                </a14:m>
                <a:endParaRPr lang="tr-TR" dirty="0"/>
              </a:p>
            </p:txBody>
          </p:sp>
        </mc:Choice>
        <mc:Fallback xmlns="">
          <p:sp>
            <p:nvSpPr>
              <p:cNvPr id="11" name="Metin kutusu 10"/>
              <p:cNvSpPr txBox="1">
                <a:spLocks noRot="1" noChangeAspect="1" noMove="1" noResize="1" noEditPoints="1" noAdjustHandles="1" noChangeArrowheads="1" noChangeShapeType="1" noTextEdit="1"/>
              </p:cNvSpPr>
              <p:nvPr/>
            </p:nvSpPr>
            <p:spPr>
              <a:xfrm>
                <a:off x="823051" y="5548540"/>
                <a:ext cx="6760312" cy="335413"/>
              </a:xfrm>
              <a:prstGeom prst="rect">
                <a:avLst/>
              </a:prstGeom>
              <a:blipFill>
                <a:blip r:embed="rId10"/>
                <a:stretch>
                  <a:fillRect l="-271" r="-361" b="-29091"/>
                </a:stretch>
              </a:blipFill>
            </p:spPr>
            <p:txBody>
              <a:bodyPr/>
              <a:lstStyle/>
              <a:p>
                <a:r>
                  <a:rPr lang="tr-TR">
                    <a:noFill/>
                  </a:rPr>
                  <a:t> </a:t>
                </a:r>
              </a:p>
            </p:txBody>
          </p:sp>
        </mc:Fallback>
      </mc:AlternateContent>
    </p:spTree>
    <p:extLst>
      <p:ext uri="{BB962C8B-B14F-4D97-AF65-F5344CB8AC3E}">
        <p14:creationId xmlns:p14="http://schemas.microsoft.com/office/powerpoint/2010/main" val="881257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500"/>
                                        <p:tgtEl>
                                          <p:spTgt spid="16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389">
                                            <p:txEl>
                                              <p:pRg st="0" end="0"/>
                                            </p:txEl>
                                          </p:spTgt>
                                        </p:tgtEl>
                                        <p:attrNameLst>
                                          <p:attrName>style.visibility</p:attrName>
                                        </p:attrNameLst>
                                      </p:cBhvr>
                                      <p:to>
                                        <p:strVal val="visible"/>
                                      </p:to>
                                    </p:set>
                                    <p:animEffect transition="in" filter="wipe(up)">
                                      <p:cBhvr>
                                        <p:cTn id="12" dur="500"/>
                                        <p:tgtEl>
                                          <p:spTgt spid="1638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389">
                                            <p:txEl>
                                              <p:pRg st="1" end="1"/>
                                            </p:txEl>
                                          </p:spTgt>
                                        </p:tgtEl>
                                        <p:attrNameLst>
                                          <p:attrName>style.visibility</p:attrName>
                                        </p:attrNameLst>
                                      </p:cBhvr>
                                      <p:to>
                                        <p:strVal val="visible"/>
                                      </p:to>
                                    </p:set>
                                    <p:animEffect transition="in" filter="wipe(up)">
                                      <p:cBhvr>
                                        <p:cTn id="17" dur="500"/>
                                        <p:tgtEl>
                                          <p:spTgt spid="1638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389">
                                            <p:txEl>
                                              <p:pRg st="2" end="2"/>
                                            </p:txEl>
                                          </p:spTgt>
                                        </p:tgtEl>
                                        <p:attrNameLst>
                                          <p:attrName>style.visibility</p:attrName>
                                        </p:attrNameLst>
                                      </p:cBhvr>
                                      <p:to>
                                        <p:strVal val="visible"/>
                                      </p:to>
                                    </p:set>
                                    <p:animEffect transition="in" filter="wipe(up)">
                                      <p:cBhvr>
                                        <p:cTn id="22" dur="500"/>
                                        <p:tgtEl>
                                          <p:spTgt spid="1638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390"/>
                                        </p:tgtEl>
                                        <p:attrNameLst>
                                          <p:attrName>style.visibility</p:attrName>
                                        </p:attrNameLst>
                                      </p:cBhvr>
                                      <p:to>
                                        <p:strVal val="visible"/>
                                      </p:to>
                                    </p:set>
                                    <p:animEffect transition="in" filter="fade">
                                      <p:cBhvr>
                                        <p:cTn id="32" dur="500"/>
                                        <p:tgtEl>
                                          <p:spTgt spid="1639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wipe(left)">
                                      <p:cBhvr>
                                        <p:cTn id="47" dur="500"/>
                                        <p:tgtEl>
                                          <p:spTgt spid="1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p:bldP spid="2" grpId="0"/>
      <p:bldP spid="4" grpId="0"/>
      <p:bldP spid="7" grpId="0"/>
      <p:bldP spid="9" grpId="0"/>
      <p:bldP spid="2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Yuvarlatılmış Dikdörtgen">
            <a:extLst>
              <a:ext uri="{FF2B5EF4-FFF2-40B4-BE49-F238E27FC236}">
                <a16:creationId xmlns:a16="http://schemas.microsoft.com/office/drawing/2014/main" id="{B34A14E3-63C2-799B-D16D-EF65A1D5F9C2}"/>
              </a:ext>
            </a:extLst>
          </p:cNvPr>
          <p:cNvSpPr/>
          <p:nvPr/>
        </p:nvSpPr>
        <p:spPr>
          <a:xfrm>
            <a:off x="899592" y="3287320"/>
            <a:ext cx="1728192" cy="61993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tr-TR"/>
          </a:p>
        </p:txBody>
      </p:sp>
      <p:sp>
        <p:nvSpPr>
          <p:cNvPr id="3" name="Alt Bilgi Yer Tutucusu 2">
            <a:extLst>
              <a:ext uri="{FF2B5EF4-FFF2-40B4-BE49-F238E27FC236}">
                <a16:creationId xmlns:a16="http://schemas.microsoft.com/office/drawing/2014/main" id="{612AB40F-850A-0D7A-CCA1-6A358EBD2E7D}"/>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DCA9C12C-FD88-8AC8-8466-985F7706EB5D}"/>
              </a:ext>
            </a:extLst>
          </p:cNvPr>
          <p:cNvSpPr>
            <a:spLocks noGrp="1"/>
          </p:cNvSpPr>
          <p:nvPr>
            <p:ph type="sldNum" sz="quarter" idx="12"/>
          </p:nvPr>
        </p:nvSpPr>
        <p:spPr/>
        <p:txBody>
          <a:bodyPr/>
          <a:lstStyle/>
          <a:p>
            <a:fld id="{60FF87A7-9A7A-4B3D-9625-8440EC4947F9}" type="slidenum">
              <a:rPr lang="tr-TR" smtClean="0"/>
              <a:pPr/>
              <a:t>22</a:t>
            </a:fld>
            <a:endParaRPr lang="tr-TR"/>
          </a:p>
        </p:txBody>
      </p:sp>
      <p:sp>
        <p:nvSpPr>
          <p:cNvPr id="5" name="Başlık 4">
            <a:extLst>
              <a:ext uri="{FF2B5EF4-FFF2-40B4-BE49-F238E27FC236}">
                <a16:creationId xmlns:a16="http://schemas.microsoft.com/office/drawing/2014/main" id="{9AC16BBD-1AA7-67BF-A117-AEDB469637B5}"/>
              </a:ext>
            </a:extLst>
          </p:cNvPr>
          <p:cNvSpPr txBox="1">
            <a:spLocks/>
          </p:cNvSpPr>
          <p:nvPr/>
        </p:nvSpPr>
        <p:spPr>
          <a:xfrm>
            <a:off x="430213" y="188640"/>
            <a:ext cx="7543800" cy="64807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tr-TR" b="1" dirty="0">
                <a:solidFill>
                  <a:srgbClr val="FF0000"/>
                </a:solidFill>
              </a:rPr>
              <a:t>Temel Kavramlar</a:t>
            </a:r>
          </a:p>
        </p:txBody>
      </p:sp>
      <p:sp>
        <p:nvSpPr>
          <p:cNvPr id="6" name="İçerik Yer Tutucusu 2">
            <a:extLst>
              <a:ext uri="{FF2B5EF4-FFF2-40B4-BE49-F238E27FC236}">
                <a16:creationId xmlns:a16="http://schemas.microsoft.com/office/drawing/2014/main" id="{F5319AFE-4D24-C764-0842-87E02D0FBB3C}"/>
              </a:ext>
            </a:extLst>
          </p:cNvPr>
          <p:cNvSpPr txBox="1">
            <a:spLocks/>
          </p:cNvSpPr>
          <p:nvPr/>
        </p:nvSpPr>
        <p:spPr>
          <a:xfrm>
            <a:off x="251520" y="895699"/>
            <a:ext cx="8712967" cy="5273527"/>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tr-TR" sz="2400" b="1" dirty="0">
                <a:solidFill>
                  <a:schemeClr val="accent1"/>
                </a:solidFill>
              </a:rPr>
              <a:t>KUVVET</a:t>
            </a:r>
            <a:r>
              <a:rPr lang="tr-TR" b="1" dirty="0">
                <a:solidFill>
                  <a:schemeClr val="accent1"/>
                </a:solidFill>
              </a:rPr>
              <a:t>, </a:t>
            </a:r>
            <a:r>
              <a:rPr lang="tr-TR" dirty="0"/>
              <a:t>bir cismin hareketine sebep olan, duran bir cismi hareket ettiren, hareket eden bir cismi durduran, doğrultu ve yönünü değiştiren, ona şekil değişikliği veren etkidir. </a:t>
            </a:r>
          </a:p>
          <a:p>
            <a:pPr algn="just">
              <a:spcAft>
                <a:spcPts val="1200"/>
              </a:spcAft>
            </a:pPr>
            <a:r>
              <a:rPr lang="tr-TR" dirty="0"/>
              <a:t>Kuvvet kavramı </a:t>
            </a:r>
            <a:r>
              <a:rPr lang="tr-TR" dirty="0" err="1"/>
              <a:t>Newtonun</a:t>
            </a:r>
            <a:r>
              <a:rPr lang="tr-TR" dirty="0"/>
              <a:t> ikinci kanunu ile tanımlanmıştır.</a:t>
            </a:r>
          </a:p>
          <a:p>
            <a:pPr algn="just">
              <a:spcAft>
                <a:spcPts val="1200"/>
              </a:spcAft>
            </a:pPr>
            <a:r>
              <a:rPr lang="tr-TR" b="1" i="1" dirty="0">
                <a:solidFill>
                  <a:schemeClr val="accent2"/>
                </a:solidFill>
              </a:rPr>
              <a:t>Newton’un ikinci kanunu: </a:t>
            </a:r>
            <a:r>
              <a:rPr lang="tr-TR" dirty="0"/>
              <a:t>Bir kütle üzerine etki eden kuvvet, söz konusu kütle ile o kütlenin sahip olduğu ivmenin çarpımına eşittir.</a:t>
            </a:r>
          </a:p>
          <a:p>
            <a:pPr algn="just">
              <a:spcAft>
                <a:spcPts val="1200"/>
              </a:spcAft>
            </a:pPr>
            <a:endParaRPr lang="tr-TR" sz="300" dirty="0"/>
          </a:p>
          <a:p>
            <a:pPr algn="just">
              <a:spcAft>
                <a:spcPts val="1200"/>
              </a:spcAft>
            </a:pPr>
            <a:r>
              <a:rPr lang="tr-TR" b="1" dirty="0">
                <a:latin typeface="Times New Roman" pitchFamily="18" charset="0"/>
                <a:cs typeface="Times New Roman" pitchFamily="18" charset="0"/>
              </a:rPr>
              <a:t>	F = </a:t>
            </a:r>
            <a:r>
              <a:rPr lang="tr-TR" b="1" dirty="0" err="1">
                <a:latin typeface="Times New Roman" pitchFamily="18" charset="0"/>
                <a:cs typeface="Times New Roman" pitchFamily="18" charset="0"/>
              </a:rPr>
              <a:t>m.a</a:t>
            </a:r>
            <a:endParaRPr lang="tr-TR" dirty="0">
              <a:latin typeface="Times New Roman" pitchFamily="18" charset="0"/>
              <a:cs typeface="Times New Roman" pitchFamily="18" charset="0"/>
            </a:endParaRPr>
          </a:p>
          <a:p>
            <a:pPr algn="just">
              <a:spcAft>
                <a:spcPts val="1200"/>
              </a:spcAft>
            </a:pPr>
            <a:endParaRPr lang="tr-TR" sz="100" dirty="0"/>
          </a:p>
          <a:p>
            <a:pPr algn="just">
              <a:spcAft>
                <a:spcPts val="1200"/>
              </a:spcAft>
            </a:pPr>
            <a:r>
              <a:rPr lang="tr-TR" sz="1500" dirty="0"/>
              <a:t>Bu formülde m: Kütle (kg), a: ivme (m/s</a:t>
            </a:r>
            <a:r>
              <a:rPr lang="tr-TR" sz="1500" baseline="30000" dirty="0"/>
              <a:t>2</a:t>
            </a:r>
            <a:r>
              <a:rPr lang="tr-TR" sz="1500" dirty="0"/>
              <a:t>), F: kuvvet (</a:t>
            </a:r>
            <a:r>
              <a:rPr lang="tr-TR" sz="1500" dirty="0" err="1"/>
              <a:t>kg.m</a:t>
            </a:r>
            <a:r>
              <a:rPr lang="tr-TR" sz="1500" dirty="0"/>
              <a:t>/s</a:t>
            </a:r>
            <a:r>
              <a:rPr lang="tr-TR" sz="1500" baseline="30000" dirty="0"/>
              <a:t>2</a:t>
            </a:r>
            <a:r>
              <a:rPr lang="tr-TR" sz="1500" dirty="0"/>
              <a:t>)</a:t>
            </a:r>
          </a:p>
          <a:p>
            <a:pPr algn="just">
              <a:spcAft>
                <a:spcPts val="1200"/>
              </a:spcAft>
            </a:pPr>
            <a:r>
              <a:rPr lang="tr-TR" dirty="0"/>
              <a:t>Burada kuvvet birimi olarak (</a:t>
            </a:r>
            <a:r>
              <a:rPr lang="tr-TR" dirty="0" err="1"/>
              <a:t>kg.m</a:t>
            </a:r>
            <a:r>
              <a:rPr lang="tr-TR" dirty="0"/>
              <a:t>/s</a:t>
            </a:r>
            <a:r>
              <a:rPr lang="tr-TR" baseline="30000" dirty="0"/>
              <a:t>2</a:t>
            </a:r>
            <a:r>
              <a:rPr lang="tr-TR" dirty="0"/>
              <a:t>) yerine bu kavramı tanımlayan Newton’un adına izafeten kısaca Newton (N) denilmiştir.  </a:t>
            </a:r>
          </a:p>
          <a:p>
            <a:pPr algn="just">
              <a:spcAft>
                <a:spcPts val="1200"/>
              </a:spcAft>
            </a:pPr>
            <a:r>
              <a:rPr lang="tr-TR" dirty="0"/>
              <a:t>Böylece SI birim sisteminde kuvvet birimi olarak </a:t>
            </a:r>
            <a:r>
              <a:rPr lang="tr-TR" b="1" dirty="0"/>
              <a:t>N (Newton) </a:t>
            </a:r>
            <a:r>
              <a:rPr lang="tr-TR" dirty="0"/>
              <a:t>kullanılmaktadır.</a:t>
            </a:r>
          </a:p>
          <a:p>
            <a:endParaRPr lang="tr-TR" dirty="0"/>
          </a:p>
        </p:txBody>
      </p:sp>
      <p:pic>
        <p:nvPicPr>
          <p:cNvPr id="9" name="Resim 8">
            <a:extLst>
              <a:ext uri="{FF2B5EF4-FFF2-40B4-BE49-F238E27FC236}">
                <a16:creationId xmlns:a16="http://schemas.microsoft.com/office/drawing/2014/main" id="{5BAF3A97-3626-1CC7-9B46-84A885D2547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79912" y="2996952"/>
            <a:ext cx="2848969" cy="1152128"/>
          </a:xfrm>
          <a:prstGeom prst="rect">
            <a:avLst/>
          </a:prstGeom>
        </p:spPr>
      </p:pic>
      <p:sp>
        <p:nvSpPr>
          <p:cNvPr id="11" name="Metin kutusu 10">
            <a:extLst>
              <a:ext uri="{FF2B5EF4-FFF2-40B4-BE49-F238E27FC236}">
                <a16:creationId xmlns:a16="http://schemas.microsoft.com/office/drawing/2014/main" id="{24D8804D-5C4A-73FC-50F5-4BD011870F43}"/>
              </a:ext>
            </a:extLst>
          </p:cNvPr>
          <p:cNvSpPr txBox="1"/>
          <p:nvPr/>
        </p:nvSpPr>
        <p:spPr>
          <a:xfrm>
            <a:off x="6715510" y="3317246"/>
            <a:ext cx="2189439" cy="830997"/>
          </a:xfrm>
          <a:prstGeom prst="rect">
            <a:avLst/>
          </a:prstGeom>
          <a:noFill/>
        </p:spPr>
        <p:txBody>
          <a:bodyPr wrap="square">
            <a:spAutoFit/>
          </a:bodyPr>
          <a:lstStyle/>
          <a:p>
            <a:r>
              <a:rPr lang="tr-TR" sz="1600" dirty="0">
                <a:solidFill>
                  <a:srgbClr val="FF7C80"/>
                </a:solidFill>
              </a:rPr>
              <a:t>1 Newton , 1 kg ‘ </a:t>
            </a:r>
            <a:r>
              <a:rPr lang="tr-TR" sz="1600" dirty="0" err="1">
                <a:solidFill>
                  <a:srgbClr val="FF7C80"/>
                </a:solidFill>
              </a:rPr>
              <a:t>lık</a:t>
            </a:r>
            <a:r>
              <a:rPr lang="tr-TR" sz="1600" dirty="0">
                <a:solidFill>
                  <a:srgbClr val="FF7C80"/>
                </a:solidFill>
              </a:rPr>
              <a:t> kütleye 1 m/s</a:t>
            </a:r>
            <a:r>
              <a:rPr lang="tr-TR" sz="1600" baseline="30000" dirty="0">
                <a:solidFill>
                  <a:srgbClr val="FF7C80"/>
                </a:solidFill>
              </a:rPr>
              <a:t>2</a:t>
            </a:r>
            <a:r>
              <a:rPr lang="tr-TR" sz="1600" dirty="0">
                <a:solidFill>
                  <a:srgbClr val="FF7C80"/>
                </a:solidFill>
              </a:rPr>
              <a:t> </a:t>
            </a:r>
            <a:r>
              <a:rPr lang="tr-TR" sz="1600" dirty="0" err="1">
                <a:solidFill>
                  <a:srgbClr val="FF7C80"/>
                </a:solidFill>
              </a:rPr>
              <a:t>lik</a:t>
            </a:r>
            <a:r>
              <a:rPr lang="tr-TR" sz="1600" dirty="0">
                <a:solidFill>
                  <a:srgbClr val="FF7C80"/>
                </a:solidFill>
              </a:rPr>
              <a:t> ivme kazandıran kuvvettir.</a:t>
            </a:r>
          </a:p>
        </p:txBody>
      </p:sp>
      <p:sp>
        <p:nvSpPr>
          <p:cNvPr id="12" name="Çift Köşeli Ayraç 11">
            <a:extLst>
              <a:ext uri="{FF2B5EF4-FFF2-40B4-BE49-F238E27FC236}">
                <a16:creationId xmlns:a16="http://schemas.microsoft.com/office/drawing/2014/main" id="{830581B5-EE7D-8F34-5DE6-032F717818C6}"/>
              </a:ext>
            </a:extLst>
          </p:cNvPr>
          <p:cNvSpPr/>
          <p:nvPr/>
        </p:nvSpPr>
        <p:spPr>
          <a:xfrm>
            <a:off x="6668050" y="3228688"/>
            <a:ext cx="2080414" cy="1008112"/>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350607061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Resim 1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25415" y="1043206"/>
            <a:ext cx="1680755" cy="1680755"/>
          </a:xfrm>
          <a:prstGeom prst="rect">
            <a:avLst/>
          </a:prstGeom>
        </p:spPr>
      </p:pic>
      <p:sp>
        <p:nvSpPr>
          <p:cNvPr id="3" name="Metin kutusu 2"/>
          <p:cNvSpPr txBox="1"/>
          <p:nvPr/>
        </p:nvSpPr>
        <p:spPr>
          <a:xfrm>
            <a:off x="226549" y="208543"/>
            <a:ext cx="8441506" cy="584775"/>
          </a:xfrm>
          <a:prstGeom prst="rect">
            <a:avLst/>
          </a:prstGeom>
          <a:noFill/>
        </p:spPr>
        <p:txBody>
          <a:bodyPr wrap="square" rtlCol="0">
            <a:spAutoFit/>
          </a:bodyPr>
          <a:lstStyle/>
          <a:p>
            <a:pPr algn="just"/>
            <a:r>
              <a:rPr lang="tr-TR" sz="1600" b="1" dirty="0"/>
              <a:t>a-) </a:t>
            </a:r>
            <a:r>
              <a:rPr lang="tr-TR" sz="1600" dirty="0"/>
              <a:t>C pimi çift taraftan kesmeye maruzdur. Çünkü 2 tane delikten geçirilip 2 yatakla dengelenmiştir.</a:t>
            </a:r>
          </a:p>
          <a:p>
            <a:pPr algn="just"/>
            <a:r>
              <a:rPr lang="tr-TR" sz="1600" dirty="0"/>
              <a:t>      Gerilmeler eşit olacağı için sadece birini hesaplamak yeterlidir.</a:t>
            </a:r>
          </a:p>
        </p:txBody>
      </p:sp>
      <p:pic>
        <p:nvPicPr>
          <p:cNvPr id="4" name="Resim 3"/>
          <p:cNvPicPr>
            <a:picLocks noChangeAspect="1"/>
          </p:cNvPicPr>
          <p:nvPr/>
        </p:nvPicPr>
        <p:blipFill>
          <a:blip r:embed="rId5"/>
          <a:stretch>
            <a:fillRect/>
          </a:stretch>
        </p:blipFill>
        <p:spPr>
          <a:xfrm>
            <a:off x="2677164" y="1089001"/>
            <a:ext cx="1554208" cy="1459885"/>
          </a:xfrm>
          <a:prstGeom prst="rect">
            <a:avLst/>
          </a:prstGeom>
        </p:spPr>
      </p:pic>
      <mc:AlternateContent xmlns:mc="http://schemas.openxmlformats.org/markup-compatibility/2006" xmlns:a14="http://schemas.microsoft.com/office/drawing/2010/main">
        <mc:Choice Requires="a14">
          <p:sp>
            <p:nvSpPr>
              <p:cNvPr id="27" name="Object 35"/>
              <p:cNvSpPr txBox="1"/>
              <p:nvPr/>
            </p:nvSpPr>
            <p:spPr bwMode="auto">
              <a:xfrm>
                <a:off x="2915816" y="2861649"/>
                <a:ext cx="3028950" cy="912813"/>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𝜏</m:t>
                          </m:r>
                        </m:e>
                        <m:sub>
                          <m:r>
                            <a:rPr lang="tr-TR" i="1">
                              <a:solidFill>
                                <a:srgbClr val="000000"/>
                              </a:solidFill>
                              <a:latin typeface="Cambria Math" panose="02040503050406030204" pitchFamily="18" charset="0"/>
                            </a:rPr>
                            <m:t>𝑐</m:t>
                          </m:r>
                        </m:sub>
                      </m:sSub>
                      <m:r>
                        <a:rPr lang="tr-TR" i="1">
                          <a:solidFill>
                            <a:srgbClr val="000000"/>
                          </a:solidFill>
                          <a:latin typeface="Cambria Math" panose="02040503050406030204" pitchFamily="18" charset="0"/>
                        </a:rPr>
                        <m:t>=</m:t>
                      </m:r>
                      <m:f>
                        <m:fPr>
                          <m:ctrlPr>
                            <a:rPr lang="tr-TR" i="1">
                              <a:solidFill>
                                <a:srgbClr val="000000"/>
                              </a:solidFill>
                              <a:latin typeface="Cambria Math" panose="02040503050406030204" pitchFamily="18" charset="0"/>
                            </a:rPr>
                          </m:ctrlPr>
                        </m:fPr>
                        <m:num>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𝐹</m:t>
                              </m:r>
                            </m:e>
                            <m:sub>
                              <m:r>
                                <a:rPr lang="tr-TR" i="1">
                                  <a:solidFill>
                                    <a:srgbClr val="000000"/>
                                  </a:solidFill>
                                  <a:latin typeface="Cambria Math" panose="02040503050406030204" pitchFamily="18" charset="0"/>
                                </a:rPr>
                                <m:t>𝑖</m:t>
                              </m:r>
                              <m:r>
                                <a:rPr lang="tr-TR" i="1">
                                  <a:solidFill>
                                    <a:srgbClr val="000000"/>
                                  </a:solidFill>
                                  <a:latin typeface="Cambria Math" panose="02040503050406030204" pitchFamily="18" charset="0"/>
                                </a:rPr>
                                <m:t>ç</m:t>
                              </m:r>
                            </m:sub>
                          </m:sSub>
                        </m:num>
                        <m:den>
                          <m:r>
                            <a:rPr lang="tr-TR" i="1">
                              <a:solidFill>
                                <a:srgbClr val="000000"/>
                              </a:solidFill>
                              <a:latin typeface="Cambria Math" panose="02040503050406030204" pitchFamily="18" charset="0"/>
                            </a:rPr>
                            <m:t>𝐴</m:t>
                          </m:r>
                        </m:den>
                      </m:f>
                      <m:r>
                        <a:rPr lang="tr-TR" i="1">
                          <a:solidFill>
                            <a:srgbClr val="000000"/>
                          </a:solidFill>
                          <a:latin typeface="Cambria Math" panose="02040503050406030204" pitchFamily="18" charset="0"/>
                        </a:rPr>
                        <m:t>=</m:t>
                      </m:r>
                      <m:f>
                        <m:fPr>
                          <m:ctrlPr>
                            <a:rPr lang="tr-TR" i="1">
                              <a:solidFill>
                                <a:srgbClr val="000000"/>
                              </a:solidFill>
                              <a:latin typeface="Cambria Math" panose="02040503050406030204" pitchFamily="18" charset="0"/>
                            </a:rPr>
                          </m:ctrlPr>
                        </m:fPr>
                        <m:num>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𝐹</m:t>
                              </m:r>
                            </m:e>
                            <m:sub>
                              <m:r>
                                <a:rPr lang="tr-TR" i="1">
                                  <a:solidFill>
                                    <a:srgbClr val="000000"/>
                                  </a:solidFill>
                                  <a:latin typeface="Cambria Math" panose="02040503050406030204" pitchFamily="18" charset="0"/>
                                </a:rPr>
                                <m:t>𝑐</m:t>
                              </m:r>
                            </m:sub>
                          </m:sSub>
                        </m:num>
                        <m:den>
                          <m:r>
                            <a:rPr lang="tr-TR" i="1">
                              <a:solidFill>
                                <a:srgbClr val="000000"/>
                              </a:solidFill>
                              <a:latin typeface="Cambria Math" panose="02040503050406030204" pitchFamily="18" charset="0"/>
                            </a:rPr>
                            <m:t>2</m:t>
                          </m:r>
                          <m:r>
                            <a:rPr lang="tr-TR" i="1">
                              <a:solidFill>
                                <a:srgbClr val="000000"/>
                              </a:solidFill>
                              <a:latin typeface="Cambria Math" panose="02040503050406030204" pitchFamily="18" charset="0"/>
                            </a:rPr>
                            <m:t>𝐴</m:t>
                          </m:r>
                        </m:den>
                      </m:f>
                      <m:r>
                        <a:rPr lang="tr-TR" i="1">
                          <a:solidFill>
                            <a:srgbClr val="000000"/>
                          </a:solidFill>
                          <a:latin typeface="Cambria Math" panose="02040503050406030204" pitchFamily="18" charset="0"/>
                        </a:rPr>
                        <m:t>=</m:t>
                      </m:r>
                      <m:f>
                        <m:fPr>
                          <m:ctrlPr>
                            <a:rPr lang="tr-TR" i="1">
                              <a:solidFill>
                                <a:srgbClr val="000000"/>
                              </a:solidFill>
                              <a:latin typeface="Cambria Math" panose="02040503050406030204" pitchFamily="18" charset="0"/>
                            </a:rPr>
                          </m:ctrlPr>
                        </m:fPr>
                        <m:num>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𝐹</m:t>
                              </m:r>
                            </m:e>
                            <m:sub>
                              <m:r>
                                <a:rPr lang="tr-TR" i="1">
                                  <a:solidFill>
                                    <a:srgbClr val="000000"/>
                                  </a:solidFill>
                                  <a:latin typeface="Cambria Math" panose="02040503050406030204" pitchFamily="18" charset="0"/>
                                </a:rPr>
                                <m:t>𝑐</m:t>
                              </m:r>
                            </m:sub>
                          </m:sSub>
                        </m:num>
                        <m:den>
                          <m:r>
                            <a:rPr lang="tr-TR" i="1">
                              <a:solidFill>
                                <a:srgbClr val="000000"/>
                              </a:solidFill>
                              <a:latin typeface="Cambria Math" panose="02040503050406030204" pitchFamily="18" charset="0"/>
                            </a:rPr>
                            <m:t>2.</m:t>
                          </m:r>
                          <m:f>
                            <m:fPr>
                              <m:ctrlPr>
                                <a:rPr lang="tr-TR" i="1">
                                  <a:solidFill>
                                    <a:srgbClr val="000000"/>
                                  </a:solidFill>
                                  <a:latin typeface="Cambria Math" panose="02040503050406030204" pitchFamily="18" charset="0"/>
                                </a:rPr>
                              </m:ctrlPr>
                            </m:fPr>
                            <m:num>
                              <m:r>
                                <a:rPr lang="tr-TR" i="1">
                                  <a:solidFill>
                                    <a:srgbClr val="000000"/>
                                  </a:solidFill>
                                  <a:latin typeface="Cambria Math" panose="02040503050406030204" pitchFamily="18" charset="0"/>
                                </a:rPr>
                                <m:t>𝜋</m:t>
                              </m:r>
                              <m:r>
                                <a:rPr lang="tr-TR" i="1">
                                  <a:solidFill>
                                    <a:srgbClr val="000000"/>
                                  </a:solidFill>
                                  <a:latin typeface="Cambria Math" panose="02040503050406030204" pitchFamily="18" charset="0"/>
                                </a:rPr>
                                <m:t>.</m:t>
                              </m:r>
                              <m:sSubSup>
                                <m:sSubSupPr>
                                  <m:ctrlPr>
                                    <a:rPr lang="tr-TR" i="1">
                                      <a:solidFill>
                                        <a:srgbClr val="000000"/>
                                      </a:solidFill>
                                      <a:latin typeface="Cambria Math" panose="02040503050406030204" pitchFamily="18" charset="0"/>
                                    </a:rPr>
                                  </m:ctrlPr>
                                </m:sSubSupPr>
                                <m:e>
                                  <m:r>
                                    <a:rPr lang="tr-TR" i="1">
                                      <a:solidFill>
                                        <a:srgbClr val="000000"/>
                                      </a:solidFill>
                                      <a:latin typeface="Cambria Math" panose="02040503050406030204" pitchFamily="18" charset="0"/>
                                    </a:rPr>
                                    <m:t>𝑑</m:t>
                                  </m:r>
                                </m:e>
                                <m:sub>
                                  <m:r>
                                    <a:rPr lang="tr-TR" i="1">
                                      <a:solidFill>
                                        <a:srgbClr val="000000"/>
                                      </a:solidFill>
                                      <a:latin typeface="Cambria Math" panose="02040503050406030204" pitchFamily="18" charset="0"/>
                                    </a:rPr>
                                    <m:t>𝑐</m:t>
                                  </m:r>
                                </m:sub>
                                <m:sup>
                                  <m:r>
                                    <a:rPr lang="tr-TR" i="1">
                                      <a:solidFill>
                                        <a:srgbClr val="000000"/>
                                      </a:solidFill>
                                      <a:latin typeface="Cambria Math" panose="02040503050406030204" pitchFamily="18" charset="0"/>
                                    </a:rPr>
                                    <m:t>2</m:t>
                                  </m:r>
                                </m:sup>
                              </m:sSubSup>
                            </m:num>
                            <m:den>
                              <m:r>
                                <a:rPr lang="tr-TR" i="1">
                                  <a:solidFill>
                                    <a:srgbClr val="000000"/>
                                  </a:solidFill>
                                  <a:latin typeface="Cambria Math" panose="02040503050406030204" pitchFamily="18" charset="0"/>
                                </a:rPr>
                                <m:t>4</m:t>
                              </m:r>
                            </m:den>
                          </m:f>
                        </m:den>
                      </m:f>
                      <m:r>
                        <a:rPr lang="tr-TR" i="1">
                          <a:solidFill>
                            <a:srgbClr val="000000"/>
                          </a:solidFill>
                          <a:latin typeface="Cambria Math" panose="02040503050406030204" pitchFamily="18" charset="0"/>
                        </a:rPr>
                        <m:t>=</m:t>
                      </m:r>
                      <m:f>
                        <m:fPr>
                          <m:ctrlPr>
                            <a:rPr lang="tr-TR" i="1">
                              <a:solidFill>
                                <a:srgbClr val="000000"/>
                              </a:solidFill>
                              <a:latin typeface="Cambria Math" panose="02040503050406030204" pitchFamily="18" charset="0"/>
                            </a:rPr>
                          </m:ctrlPr>
                        </m:fPr>
                        <m:num>
                          <m:r>
                            <a:rPr lang="tr-TR" i="1">
                              <a:solidFill>
                                <a:srgbClr val="000000"/>
                              </a:solidFill>
                              <a:latin typeface="Cambria Math" panose="02040503050406030204" pitchFamily="18" charset="0"/>
                            </a:rPr>
                            <m:t>1300</m:t>
                          </m:r>
                        </m:num>
                        <m:den>
                          <m:r>
                            <a:rPr lang="tr-TR" i="1">
                              <a:solidFill>
                                <a:srgbClr val="000000"/>
                              </a:solidFill>
                              <a:latin typeface="Cambria Math" panose="02040503050406030204" pitchFamily="18" charset="0"/>
                            </a:rPr>
                            <m:t>2.</m:t>
                          </m:r>
                          <m:f>
                            <m:fPr>
                              <m:ctrlPr>
                                <a:rPr lang="tr-TR" i="1">
                                  <a:solidFill>
                                    <a:srgbClr val="000000"/>
                                  </a:solidFill>
                                  <a:latin typeface="Cambria Math" panose="02040503050406030204" pitchFamily="18" charset="0"/>
                                </a:rPr>
                              </m:ctrlPr>
                            </m:fPr>
                            <m:num>
                              <m:r>
                                <a:rPr lang="tr-TR" i="1">
                                  <a:solidFill>
                                    <a:srgbClr val="000000"/>
                                  </a:solidFill>
                                  <a:latin typeface="Cambria Math" panose="02040503050406030204" pitchFamily="18" charset="0"/>
                                </a:rPr>
                                <m:t>𝜋</m:t>
                              </m:r>
                              <m:r>
                                <a:rPr lang="tr-TR" i="1">
                                  <a:solidFill>
                                    <a:srgbClr val="000000"/>
                                  </a:solidFill>
                                  <a:latin typeface="Cambria Math" panose="02040503050406030204" pitchFamily="18" charset="0"/>
                                </a:rPr>
                                <m:t>.</m:t>
                              </m:r>
                              <m:sSup>
                                <m:sSupPr>
                                  <m:ctrlPr>
                                    <a:rPr lang="tr-TR" i="1">
                                      <a:solidFill>
                                        <a:srgbClr val="000000"/>
                                      </a:solidFill>
                                      <a:latin typeface="Cambria Math" panose="02040503050406030204" pitchFamily="18" charset="0"/>
                                    </a:rPr>
                                  </m:ctrlPr>
                                </m:sSupPr>
                                <m:e>
                                  <m:r>
                                    <a:rPr lang="tr-TR" i="1">
                                      <a:solidFill>
                                        <a:srgbClr val="000000"/>
                                      </a:solidFill>
                                      <a:latin typeface="Cambria Math" panose="02040503050406030204" pitchFamily="18" charset="0"/>
                                    </a:rPr>
                                    <m:t>6</m:t>
                                  </m:r>
                                </m:e>
                                <m:sup>
                                  <m:r>
                                    <a:rPr lang="tr-TR" i="1">
                                      <a:solidFill>
                                        <a:srgbClr val="000000"/>
                                      </a:solidFill>
                                      <a:latin typeface="Cambria Math" panose="02040503050406030204" pitchFamily="18" charset="0"/>
                                    </a:rPr>
                                    <m:t>2</m:t>
                                  </m:r>
                                </m:sup>
                              </m:sSup>
                            </m:num>
                            <m:den>
                              <m:r>
                                <a:rPr lang="tr-TR" i="1">
                                  <a:solidFill>
                                    <a:srgbClr val="000000"/>
                                  </a:solidFill>
                                  <a:latin typeface="Cambria Math" panose="02040503050406030204" pitchFamily="18" charset="0"/>
                                </a:rPr>
                                <m:t>4</m:t>
                              </m:r>
                            </m:den>
                          </m:f>
                        </m:den>
                      </m:f>
                    </m:oMath>
                  </m:oMathPara>
                </a14:m>
                <a:endParaRPr lang="tr-TR" dirty="0"/>
              </a:p>
            </p:txBody>
          </p:sp>
        </mc:Choice>
        <mc:Fallback xmlns="">
          <p:sp>
            <p:nvSpPr>
              <p:cNvPr id="27" name="Object 35"/>
              <p:cNvSpPr txBox="1">
                <a:spLocks noRot="1" noChangeAspect="1" noMove="1" noResize="1" noEditPoints="1" noAdjustHandles="1" noChangeArrowheads="1" noChangeShapeType="1" noTextEdit="1"/>
              </p:cNvSpPr>
              <p:nvPr/>
            </p:nvSpPr>
            <p:spPr bwMode="auto">
              <a:xfrm>
                <a:off x="2915816" y="2861649"/>
                <a:ext cx="3028950" cy="912813"/>
              </a:xfrm>
              <a:prstGeom prst="rect">
                <a:avLst/>
              </a:prstGeom>
              <a:blipFill>
                <a:blip r:embed="rId6"/>
                <a:stretch>
                  <a:fillRect/>
                </a:stretch>
              </a:blipFill>
              <a:ln>
                <a:noFill/>
              </a:ln>
              <a:effectLst/>
            </p:spPr>
            <p:txBody>
              <a:bodyPr/>
              <a:lstStyle/>
              <a:p>
                <a:r>
                  <a:rPr lang="tr-TR">
                    <a:noFill/>
                  </a:rPr>
                  <a:t> </a:t>
                </a:r>
              </a:p>
            </p:txBody>
          </p:sp>
        </mc:Fallback>
      </mc:AlternateContent>
      <p:grpSp>
        <p:nvGrpSpPr>
          <p:cNvPr id="25" name="Grup 24"/>
          <p:cNvGrpSpPr/>
          <p:nvPr/>
        </p:nvGrpSpPr>
        <p:grpSpPr>
          <a:xfrm>
            <a:off x="4714279" y="1016613"/>
            <a:ext cx="3248025" cy="1495425"/>
            <a:chOff x="2561307" y="4957356"/>
            <a:chExt cx="3248025" cy="1495425"/>
          </a:xfrm>
        </p:grpSpPr>
        <p:pic>
          <p:nvPicPr>
            <p:cNvPr id="24" name="Resim 23"/>
            <p:cNvPicPr>
              <a:picLocks noChangeAspect="1"/>
            </p:cNvPicPr>
            <p:nvPr/>
          </p:nvPicPr>
          <p:blipFill>
            <a:blip r:embed="rId7"/>
            <a:stretch>
              <a:fillRect/>
            </a:stretch>
          </p:blipFill>
          <p:spPr>
            <a:xfrm>
              <a:off x="2561307" y="4957356"/>
              <a:ext cx="3248025" cy="1495425"/>
            </a:xfrm>
            <a:prstGeom prst="rect">
              <a:avLst/>
            </a:prstGeom>
          </p:spPr>
        </p:pic>
        <p:sp>
          <p:nvSpPr>
            <p:cNvPr id="21" name="Metin kutusu 20"/>
            <p:cNvSpPr txBox="1"/>
            <p:nvPr/>
          </p:nvSpPr>
          <p:spPr>
            <a:xfrm rot="18377962">
              <a:off x="2792673" y="5111334"/>
              <a:ext cx="279244" cy="307777"/>
            </a:xfrm>
            <a:prstGeom prst="rect">
              <a:avLst/>
            </a:prstGeom>
            <a:noFill/>
          </p:spPr>
          <p:txBody>
            <a:bodyPr wrap="none" rtlCol="0">
              <a:spAutoFit/>
            </a:bodyPr>
            <a:lstStyle/>
            <a:p>
              <a:r>
                <a:rPr lang="tr-TR" sz="1400" dirty="0"/>
                <a:t>d</a:t>
              </a:r>
            </a:p>
          </p:txBody>
        </p:sp>
      </p:grpSp>
      <mc:AlternateContent xmlns:mc="http://schemas.openxmlformats.org/markup-compatibility/2006" xmlns:a14="http://schemas.microsoft.com/office/drawing/2010/main">
        <mc:Choice Requires="a14">
          <p:sp>
            <p:nvSpPr>
              <p:cNvPr id="26" name="Metin kutusu 25"/>
              <p:cNvSpPr txBox="1"/>
              <p:nvPr/>
            </p:nvSpPr>
            <p:spPr>
              <a:xfrm>
                <a:off x="6521094" y="2994061"/>
                <a:ext cx="2064357" cy="276999"/>
              </a:xfrm>
              <a:prstGeom prst="rect">
                <a:avLst/>
              </a:prstGeom>
              <a:solidFill>
                <a:schemeClr val="accent4">
                  <a:lumMod val="20000"/>
                  <a:lumOff val="8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a:rPr lang="tr-TR" i="1" smtClean="0">
                              <a:latin typeface="Cambria Math" panose="02040503050406030204" pitchFamily="18" charset="0"/>
                              <a:ea typeface="Cambria Math" panose="02040503050406030204" pitchFamily="18" charset="0"/>
                            </a:rPr>
                            <m:t>𝜏</m:t>
                          </m:r>
                        </m:e>
                        <m:sub>
                          <m:r>
                            <a:rPr lang="tr-TR" b="0" i="1" smtClean="0">
                              <a:latin typeface="Cambria Math" panose="02040503050406030204" pitchFamily="18" charset="0"/>
                            </a:rPr>
                            <m:t>𝐶</m:t>
                          </m:r>
                        </m:sub>
                      </m:sSub>
                      <m:r>
                        <a:rPr lang="tr-TR" i="1" smtClean="0">
                          <a:latin typeface="Cambria Math" panose="02040503050406030204" pitchFamily="18" charset="0"/>
                        </a:rPr>
                        <m:t>=</m:t>
                      </m:r>
                      <m:r>
                        <a:rPr lang="tr-TR" b="0" i="1" smtClean="0">
                          <a:latin typeface="Cambria Math" panose="02040503050406030204" pitchFamily="18" charset="0"/>
                        </a:rPr>
                        <m:t>22.99</m:t>
                      </m:r>
                      <m:r>
                        <a:rPr lang="tr-TR" b="0" i="1" smtClean="0">
                          <a:latin typeface="Cambria Math" panose="02040503050406030204" pitchFamily="18" charset="0"/>
                        </a:rPr>
                        <m:t>𝑀𝑃𝑎</m:t>
                      </m:r>
                    </m:oMath>
                  </m:oMathPara>
                </a14:m>
                <a:endParaRPr lang="tr-TR" dirty="0"/>
              </a:p>
            </p:txBody>
          </p:sp>
        </mc:Choice>
        <mc:Fallback xmlns="">
          <p:sp>
            <p:nvSpPr>
              <p:cNvPr id="26" name="Metin kutusu 25"/>
              <p:cNvSpPr txBox="1">
                <a:spLocks noRot="1" noChangeAspect="1" noMove="1" noResize="1" noEditPoints="1" noAdjustHandles="1" noChangeArrowheads="1" noChangeShapeType="1" noTextEdit="1"/>
              </p:cNvSpPr>
              <p:nvPr/>
            </p:nvSpPr>
            <p:spPr>
              <a:xfrm>
                <a:off x="6521094" y="2994061"/>
                <a:ext cx="2064357" cy="276999"/>
              </a:xfrm>
              <a:prstGeom prst="rect">
                <a:avLst/>
              </a:prstGeom>
              <a:blipFill>
                <a:blip r:embed="rId8"/>
                <a:stretch>
                  <a:fillRect b="-15217"/>
                </a:stretch>
              </a:blipFill>
            </p:spPr>
            <p:txBody>
              <a:bodyPr/>
              <a:lstStyle/>
              <a:p>
                <a:r>
                  <a:rPr lang="tr-TR">
                    <a:noFill/>
                  </a:rPr>
                  <a:t> </a:t>
                </a:r>
              </a:p>
            </p:txBody>
          </p:sp>
        </mc:Fallback>
      </mc:AlternateContent>
      <p:cxnSp>
        <p:nvCxnSpPr>
          <p:cNvPr id="28" name="Düz Ok Bağlayıcısı 27"/>
          <p:cNvCxnSpPr/>
          <p:nvPr/>
        </p:nvCxnSpPr>
        <p:spPr>
          <a:xfrm>
            <a:off x="5960006" y="3152780"/>
            <a:ext cx="3608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 name="Grup 6">
            <a:extLst>
              <a:ext uri="{FF2B5EF4-FFF2-40B4-BE49-F238E27FC236}">
                <a16:creationId xmlns:a16="http://schemas.microsoft.com/office/drawing/2014/main" id="{8923F6A3-EB86-1385-06C4-C3CF505130DA}"/>
              </a:ext>
            </a:extLst>
          </p:cNvPr>
          <p:cNvGrpSpPr/>
          <p:nvPr/>
        </p:nvGrpSpPr>
        <p:grpSpPr>
          <a:xfrm>
            <a:off x="325197" y="2508815"/>
            <a:ext cx="1876425" cy="3512473"/>
            <a:chOff x="325197" y="2508815"/>
            <a:chExt cx="1876425" cy="3512473"/>
          </a:xfrm>
        </p:grpSpPr>
        <p:sp>
          <p:nvSpPr>
            <p:cNvPr id="30" name="Serbest Form 29"/>
            <p:cNvSpPr/>
            <p:nvPr/>
          </p:nvSpPr>
          <p:spPr>
            <a:xfrm>
              <a:off x="1066468" y="2508815"/>
              <a:ext cx="45719" cy="1355839"/>
            </a:xfrm>
            <a:custGeom>
              <a:avLst/>
              <a:gdLst>
                <a:gd name="connsiteX0" fmla="*/ 0 w 643943"/>
                <a:gd name="connsiteY0" fmla="*/ 0 h 1506829"/>
                <a:gd name="connsiteX1" fmla="*/ 115909 w 643943"/>
                <a:gd name="connsiteY1" fmla="*/ 592429 h 1506829"/>
                <a:gd name="connsiteX2" fmla="*/ 643943 w 643943"/>
                <a:gd name="connsiteY2" fmla="*/ 1506829 h 1506829"/>
              </a:gdLst>
              <a:ahLst/>
              <a:cxnLst>
                <a:cxn ang="0">
                  <a:pos x="connsiteX0" y="connsiteY0"/>
                </a:cxn>
                <a:cxn ang="0">
                  <a:pos x="connsiteX1" y="connsiteY1"/>
                </a:cxn>
                <a:cxn ang="0">
                  <a:pos x="connsiteX2" y="connsiteY2"/>
                </a:cxn>
              </a:cxnLst>
              <a:rect l="l" t="t" r="r" b="b"/>
              <a:pathLst>
                <a:path w="643943" h="1506829">
                  <a:moveTo>
                    <a:pt x="0" y="0"/>
                  </a:moveTo>
                  <a:cubicBezTo>
                    <a:pt x="4292" y="170645"/>
                    <a:pt x="8585" y="341291"/>
                    <a:pt x="115909" y="592429"/>
                  </a:cubicBezTo>
                  <a:cubicBezTo>
                    <a:pt x="223233" y="843567"/>
                    <a:pt x="562377" y="1354429"/>
                    <a:pt x="643943" y="1506829"/>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1" name="Resim 30"/>
            <p:cNvPicPr>
              <a:picLocks noChangeAspect="1"/>
            </p:cNvPicPr>
            <p:nvPr/>
          </p:nvPicPr>
          <p:blipFill>
            <a:blip r:embed="rId9"/>
            <a:stretch>
              <a:fillRect/>
            </a:stretch>
          </p:blipFill>
          <p:spPr>
            <a:xfrm>
              <a:off x="325197" y="4068663"/>
              <a:ext cx="1876425" cy="1952625"/>
            </a:xfrm>
            <a:prstGeom prst="rect">
              <a:avLst/>
            </a:prstGeom>
          </p:spPr>
        </p:pic>
      </p:grpSp>
      <p:sp>
        <p:nvSpPr>
          <p:cNvPr id="45" name="Metin kutusu 44"/>
          <p:cNvSpPr txBox="1"/>
          <p:nvPr/>
        </p:nvSpPr>
        <p:spPr>
          <a:xfrm>
            <a:off x="2483032" y="4309114"/>
            <a:ext cx="6185023" cy="584775"/>
          </a:xfrm>
          <a:prstGeom prst="rect">
            <a:avLst/>
          </a:prstGeom>
          <a:noFill/>
        </p:spPr>
        <p:txBody>
          <a:bodyPr wrap="square" rtlCol="0">
            <a:spAutoFit/>
          </a:bodyPr>
          <a:lstStyle/>
          <a:p>
            <a:pPr algn="just"/>
            <a:r>
              <a:rPr lang="tr-TR" sz="1600" b="1" dirty="0"/>
              <a:t>b-) </a:t>
            </a:r>
            <a:r>
              <a:rPr lang="tr-TR" sz="1600" dirty="0"/>
              <a:t>Yatak gerilmesini bulmak için c piminin geçtiği yataklardan bir tanesini incelersek yeterli olur. </a:t>
            </a:r>
          </a:p>
        </p:txBody>
      </p:sp>
      <mc:AlternateContent xmlns:mc="http://schemas.openxmlformats.org/markup-compatibility/2006" xmlns:a14="http://schemas.microsoft.com/office/drawing/2010/main">
        <mc:Choice Requires="a14">
          <p:sp>
            <p:nvSpPr>
              <p:cNvPr id="46" name="Object 7"/>
              <p:cNvSpPr txBox="1"/>
              <p:nvPr/>
            </p:nvSpPr>
            <p:spPr bwMode="auto">
              <a:xfrm>
                <a:off x="2903198" y="4981793"/>
                <a:ext cx="3540125" cy="669925"/>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tr-TR" i="1" smtClean="0">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𝜎</m:t>
                          </m:r>
                        </m:e>
                        <m:sub>
                          <m:r>
                            <m:rPr>
                              <m:nor/>
                            </m:rPr>
                            <a:rPr lang="tr-TR" i="0">
                              <a:solidFill>
                                <a:srgbClr val="000000"/>
                              </a:solidFill>
                              <a:latin typeface="Cambria Math" panose="02040503050406030204" pitchFamily="18" charset="0"/>
                            </a:rPr>
                            <m:t>yatak</m:t>
                          </m:r>
                        </m:sub>
                      </m:sSub>
                      <m:r>
                        <a:rPr lang="tr-TR" i="1">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𝜎</m:t>
                          </m:r>
                        </m:e>
                        <m:sub>
                          <m:r>
                            <m:rPr>
                              <m:sty m:val="p"/>
                            </m:rPr>
                            <a:rPr lang="tr-TR" i="0">
                              <a:solidFill>
                                <a:srgbClr val="000000"/>
                              </a:solidFill>
                              <a:latin typeface="Cambria Math" panose="02040503050406030204" pitchFamily="18" charset="0"/>
                            </a:rPr>
                            <m:t>b</m:t>
                          </m:r>
                        </m:sub>
                      </m:sSub>
                      <m:r>
                        <a:rPr lang="tr-TR" i="1">
                          <a:solidFill>
                            <a:srgbClr val="000000"/>
                          </a:solidFill>
                          <a:latin typeface="Cambria Math" panose="02040503050406030204" pitchFamily="18" charset="0"/>
                        </a:rPr>
                        <m:t>=</m:t>
                      </m:r>
                      <m:f>
                        <m:fPr>
                          <m:ctrlPr>
                            <a:rPr lang="tr-TR" i="1">
                              <a:solidFill>
                                <a:srgbClr val="000000"/>
                              </a:solidFill>
                              <a:latin typeface="Cambria Math" panose="02040503050406030204" pitchFamily="18" charset="0"/>
                            </a:rPr>
                          </m:ctrlPr>
                        </m:fPr>
                        <m:num>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𝐹</m:t>
                              </m:r>
                            </m:e>
                            <m:sub>
                              <m:r>
                                <a:rPr lang="tr-TR" i="1">
                                  <a:solidFill>
                                    <a:srgbClr val="000000"/>
                                  </a:solidFill>
                                  <a:latin typeface="Cambria Math" panose="02040503050406030204" pitchFamily="18" charset="0"/>
                                </a:rPr>
                                <m:t>𝑐</m:t>
                              </m:r>
                            </m:sub>
                          </m:sSub>
                          <m:r>
                            <a:rPr lang="tr-TR" i="1">
                              <a:solidFill>
                                <a:srgbClr val="000000"/>
                              </a:solidFill>
                              <a:latin typeface="Cambria Math" panose="02040503050406030204" pitchFamily="18" charset="0"/>
                            </a:rPr>
                            <m:t>/2</m:t>
                          </m:r>
                        </m:num>
                        <m:den>
                          <m:r>
                            <a:rPr lang="tr-TR" i="1" smtClean="0">
                              <a:solidFill>
                                <a:srgbClr val="000000"/>
                              </a:solidFill>
                              <a:latin typeface="Cambria Math" panose="02040503050406030204" pitchFamily="18" charset="0"/>
                            </a:rPr>
                            <m:t>𝐴</m:t>
                          </m:r>
                          <m:r>
                            <a:rPr lang="tr-TR" b="0" i="1" baseline="-25000" smtClean="0">
                              <a:solidFill>
                                <a:srgbClr val="000000"/>
                              </a:solidFill>
                              <a:latin typeface="Cambria Math" panose="02040503050406030204" pitchFamily="18" charset="0"/>
                            </a:rPr>
                            <m:t>𝑝</m:t>
                          </m:r>
                        </m:den>
                      </m:f>
                      <m:r>
                        <a:rPr lang="tr-TR" i="1">
                          <a:solidFill>
                            <a:srgbClr val="000000"/>
                          </a:solidFill>
                          <a:latin typeface="Cambria Math" panose="02040503050406030204" pitchFamily="18" charset="0"/>
                        </a:rPr>
                        <m:t>=</m:t>
                      </m:r>
                      <m:f>
                        <m:fPr>
                          <m:ctrlPr>
                            <a:rPr lang="tr-TR" i="1">
                              <a:solidFill>
                                <a:srgbClr val="000000"/>
                              </a:solidFill>
                              <a:latin typeface="Cambria Math" panose="02040503050406030204" pitchFamily="18" charset="0"/>
                            </a:rPr>
                          </m:ctrlPr>
                        </m:fPr>
                        <m:num>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𝐹</m:t>
                              </m:r>
                            </m:e>
                            <m:sub>
                              <m:r>
                                <a:rPr lang="tr-TR" i="1">
                                  <a:solidFill>
                                    <a:srgbClr val="000000"/>
                                  </a:solidFill>
                                  <a:latin typeface="Cambria Math" panose="02040503050406030204" pitchFamily="18" charset="0"/>
                                </a:rPr>
                                <m:t>𝑐</m:t>
                              </m:r>
                            </m:sub>
                          </m:sSub>
                        </m:num>
                        <m:den>
                          <m:r>
                            <a:rPr lang="tr-TR" i="1">
                              <a:solidFill>
                                <a:srgbClr val="000000"/>
                              </a:solidFill>
                              <a:latin typeface="Cambria Math" panose="02040503050406030204" pitchFamily="18" charset="0"/>
                            </a:rPr>
                            <m:t>2.</m:t>
                          </m:r>
                          <m:r>
                            <a:rPr lang="tr-TR" i="1">
                              <a:solidFill>
                                <a:srgbClr val="000000"/>
                              </a:solidFill>
                              <a:latin typeface="Cambria Math" panose="02040503050406030204" pitchFamily="18" charset="0"/>
                            </a:rPr>
                            <m:t>𝑡</m:t>
                          </m:r>
                          <m:sSub>
                            <m:sSubPr>
                              <m:ctrlPr>
                                <a:rPr lang="tr-TR" i="1">
                                  <a:solidFill>
                                    <a:srgbClr val="000000"/>
                                  </a:solidFill>
                                  <a:latin typeface="Cambria Math" panose="02040503050406030204" pitchFamily="18" charset="0"/>
                                </a:rPr>
                              </m:ctrlPr>
                            </m:sSubPr>
                            <m:e>
                              <m:r>
                                <a:rPr lang="tr-TR" b="0" i="1" smtClean="0">
                                  <a:solidFill>
                                    <a:srgbClr val="000000"/>
                                  </a:solidFill>
                                  <a:latin typeface="Cambria Math" panose="02040503050406030204" pitchFamily="18" charset="0"/>
                                </a:rPr>
                                <m:t>.</m:t>
                              </m:r>
                              <m:r>
                                <a:rPr lang="tr-TR" i="1">
                                  <a:solidFill>
                                    <a:srgbClr val="000000"/>
                                  </a:solidFill>
                                  <a:latin typeface="Cambria Math" panose="02040503050406030204" pitchFamily="18" charset="0"/>
                                </a:rPr>
                                <m:t>𝑑</m:t>
                              </m:r>
                            </m:e>
                            <m:sub>
                              <m:r>
                                <a:rPr lang="tr-TR" i="1">
                                  <a:solidFill>
                                    <a:srgbClr val="000000"/>
                                  </a:solidFill>
                                  <a:latin typeface="Cambria Math" panose="02040503050406030204" pitchFamily="18" charset="0"/>
                                </a:rPr>
                                <m:t>𝑐</m:t>
                              </m:r>
                            </m:sub>
                          </m:sSub>
                        </m:den>
                      </m:f>
                      <m:r>
                        <a:rPr lang="tr-TR" i="1">
                          <a:solidFill>
                            <a:srgbClr val="000000"/>
                          </a:solidFill>
                          <a:latin typeface="Cambria Math" panose="02040503050406030204" pitchFamily="18" charset="0"/>
                        </a:rPr>
                        <m:t>=</m:t>
                      </m:r>
                      <m:f>
                        <m:fPr>
                          <m:ctrlPr>
                            <a:rPr lang="tr-TR" i="1">
                              <a:solidFill>
                                <a:srgbClr val="000000"/>
                              </a:solidFill>
                              <a:latin typeface="Cambria Math" panose="02040503050406030204" pitchFamily="18" charset="0"/>
                            </a:rPr>
                          </m:ctrlPr>
                        </m:fPr>
                        <m:num>
                          <m:r>
                            <a:rPr lang="tr-TR" i="1">
                              <a:solidFill>
                                <a:srgbClr val="000000"/>
                              </a:solidFill>
                              <a:latin typeface="Cambria Math" panose="02040503050406030204" pitchFamily="18" charset="0"/>
                            </a:rPr>
                            <m:t>1300</m:t>
                          </m:r>
                        </m:num>
                        <m:den>
                          <m:r>
                            <a:rPr lang="tr-TR" i="1">
                              <a:solidFill>
                                <a:srgbClr val="000000"/>
                              </a:solidFill>
                              <a:latin typeface="Cambria Math" panose="02040503050406030204" pitchFamily="18" charset="0"/>
                            </a:rPr>
                            <m:t>2</m:t>
                          </m:r>
                          <m:r>
                            <a:rPr lang="tr-TR" i="1">
                              <a:solidFill>
                                <a:srgbClr val="000000"/>
                              </a:solidFill>
                              <a:latin typeface="Cambria Math" panose="02040503050406030204" pitchFamily="18" charset="0"/>
                            </a:rPr>
                            <m:t>𝑥</m:t>
                          </m:r>
                          <m:r>
                            <a:rPr lang="tr-TR" i="1">
                              <a:solidFill>
                                <a:srgbClr val="000000"/>
                              </a:solidFill>
                              <a:latin typeface="Cambria Math" panose="02040503050406030204" pitchFamily="18" charset="0"/>
                            </a:rPr>
                            <m:t>5</m:t>
                          </m:r>
                          <m:r>
                            <a:rPr lang="tr-TR" i="1">
                              <a:solidFill>
                                <a:srgbClr val="000000"/>
                              </a:solidFill>
                              <a:latin typeface="Cambria Math" panose="02040503050406030204" pitchFamily="18" charset="0"/>
                            </a:rPr>
                            <m:t>𝑥</m:t>
                          </m:r>
                          <m:r>
                            <a:rPr lang="tr-TR" i="1">
                              <a:solidFill>
                                <a:srgbClr val="000000"/>
                              </a:solidFill>
                              <a:latin typeface="Cambria Math" panose="02040503050406030204" pitchFamily="18" charset="0"/>
                            </a:rPr>
                            <m:t>6</m:t>
                          </m:r>
                        </m:den>
                      </m:f>
                    </m:oMath>
                  </m:oMathPara>
                </a14:m>
                <a:endParaRPr lang="tr-TR" dirty="0"/>
              </a:p>
            </p:txBody>
          </p:sp>
        </mc:Choice>
        <mc:Fallback xmlns="">
          <p:sp>
            <p:nvSpPr>
              <p:cNvPr id="46" name="Object 7"/>
              <p:cNvSpPr txBox="1">
                <a:spLocks noRot="1" noChangeAspect="1" noMove="1" noResize="1" noEditPoints="1" noAdjustHandles="1" noChangeArrowheads="1" noChangeShapeType="1" noTextEdit="1"/>
              </p:cNvSpPr>
              <p:nvPr/>
            </p:nvSpPr>
            <p:spPr bwMode="auto">
              <a:xfrm>
                <a:off x="2903198" y="4981793"/>
                <a:ext cx="3540125" cy="669925"/>
              </a:xfrm>
              <a:prstGeom prst="rect">
                <a:avLst/>
              </a:prstGeom>
              <a:blipFill>
                <a:blip r:embed="rId10"/>
                <a:stretch>
                  <a:fillRect/>
                </a:stretch>
              </a:blipFill>
              <a:ln>
                <a:noFill/>
              </a:ln>
              <a:effectLst/>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7" name="Object 7"/>
              <p:cNvSpPr txBox="1"/>
              <p:nvPr/>
            </p:nvSpPr>
            <p:spPr bwMode="auto">
              <a:xfrm>
                <a:off x="6915900" y="5107573"/>
                <a:ext cx="1560512" cy="346075"/>
              </a:xfrm>
              <a:prstGeom prst="rect">
                <a:avLst/>
              </a:prstGeom>
              <a:solidFill>
                <a:schemeClr val="accent4">
                  <a:lumMod val="20000"/>
                  <a:lumOff val="80000"/>
                </a:schemeClr>
              </a:solid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𝜎</m:t>
                          </m:r>
                        </m:e>
                        <m:sub>
                          <m:r>
                            <a:rPr lang="tr-TR" i="1">
                              <a:solidFill>
                                <a:srgbClr val="000000"/>
                              </a:solidFill>
                              <a:latin typeface="Cambria Math" panose="02040503050406030204" pitchFamily="18" charset="0"/>
                            </a:rPr>
                            <m:t>𝑏</m:t>
                          </m:r>
                        </m:sub>
                      </m:sSub>
                      <m:r>
                        <a:rPr lang="tr-TR" i="1">
                          <a:solidFill>
                            <a:srgbClr val="000000"/>
                          </a:solidFill>
                          <a:latin typeface="Cambria Math" panose="02040503050406030204" pitchFamily="18" charset="0"/>
                        </a:rPr>
                        <m:t>=21,67</m:t>
                      </m:r>
                      <m:r>
                        <a:rPr lang="tr-TR" i="1">
                          <a:solidFill>
                            <a:srgbClr val="000000"/>
                          </a:solidFill>
                          <a:latin typeface="Cambria Math" panose="02040503050406030204" pitchFamily="18" charset="0"/>
                        </a:rPr>
                        <m:t>𝑀𝑃𝑎</m:t>
                      </m:r>
                    </m:oMath>
                  </m:oMathPara>
                </a14:m>
                <a:endParaRPr lang="tr-TR"/>
              </a:p>
            </p:txBody>
          </p:sp>
        </mc:Choice>
        <mc:Fallback xmlns="">
          <p:sp>
            <p:nvSpPr>
              <p:cNvPr id="47" name="Object 7"/>
              <p:cNvSpPr txBox="1">
                <a:spLocks noRot="1" noChangeAspect="1" noMove="1" noResize="1" noEditPoints="1" noAdjustHandles="1" noChangeArrowheads="1" noChangeShapeType="1" noTextEdit="1"/>
              </p:cNvSpPr>
              <p:nvPr/>
            </p:nvSpPr>
            <p:spPr bwMode="auto">
              <a:xfrm>
                <a:off x="6915900" y="5107573"/>
                <a:ext cx="1560512" cy="346075"/>
              </a:xfrm>
              <a:prstGeom prst="rect">
                <a:avLst/>
              </a:prstGeom>
              <a:blipFill>
                <a:blip r:embed="rId11"/>
                <a:stretch>
                  <a:fillRect/>
                </a:stretch>
              </a:blipFill>
              <a:ln>
                <a:noFill/>
              </a:ln>
              <a:effectLst/>
            </p:spPr>
            <p:txBody>
              <a:bodyPr/>
              <a:lstStyle/>
              <a:p>
                <a:r>
                  <a:rPr lang="tr-TR">
                    <a:noFill/>
                  </a:rPr>
                  <a:t> </a:t>
                </a:r>
              </a:p>
            </p:txBody>
          </p:sp>
        </mc:Fallback>
      </mc:AlternateContent>
      <p:sp>
        <p:nvSpPr>
          <p:cNvPr id="32" name="Metin kutusu 31"/>
          <p:cNvSpPr txBox="1"/>
          <p:nvPr/>
        </p:nvSpPr>
        <p:spPr>
          <a:xfrm>
            <a:off x="1817693" y="4797127"/>
            <a:ext cx="397866" cy="369332"/>
          </a:xfrm>
          <a:prstGeom prst="rect">
            <a:avLst/>
          </a:prstGeom>
          <a:noFill/>
        </p:spPr>
        <p:txBody>
          <a:bodyPr wrap="none" rtlCol="0">
            <a:spAutoFit/>
          </a:bodyPr>
          <a:lstStyle/>
          <a:p>
            <a:r>
              <a:rPr lang="tr-TR" dirty="0" err="1">
                <a:solidFill>
                  <a:srgbClr val="FF0000"/>
                </a:solidFill>
              </a:rPr>
              <a:t>A</a:t>
            </a:r>
            <a:r>
              <a:rPr lang="tr-TR" baseline="-25000" dirty="0" err="1">
                <a:solidFill>
                  <a:srgbClr val="FF0000"/>
                </a:solidFill>
              </a:rPr>
              <a:t>p</a:t>
            </a:r>
            <a:endParaRPr lang="tr-TR" baseline="-25000" dirty="0">
              <a:solidFill>
                <a:srgbClr val="FF0000"/>
              </a:solidFill>
            </a:endParaRPr>
          </a:p>
        </p:txBody>
      </p:sp>
      <p:sp>
        <p:nvSpPr>
          <p:cNvPr id="13" name="Altbilgi Yer Tutucusu 12"/>
          <p:cNvSpPr>
            <a:spLocks noGrp="1"/>
          </p:cNvSpPr>
          <p:nvPr>
            <p:ph type="ftr" sz="quarter" idx="11"/>
          </p:nvPr>
        </p:nvSpPr>
        <p:spPr/>
        <p:txBody>
          <a:bodyPr/>
          <a:lstStyle/>
          <a:p>
            <a:r>
              <a:rPr lang="tr-TR"/>
              <a:t>Mühendislik Mekaniği</a:t>
            </a:r>
          </a:p>
        </p:txBody>
      </p:sp>
      <p:sp>
        <p:nvSpPr>
          <p:cNvPr id="10" name="Slayt Numarası Yer Tutucusu 9"/>
          <p:cNvSpPr>
            <a:spLocks noGrp="1"/>
          </p:cNvSpPr>
          <p:nvPr>
            <p:ph type="sldNum" sz="quarter" idx="12"/>
          </p:nvPr>
        </p:nvSpPr>
        <p:spPr/>
        <p:txBody>
          <a:bodyPr/>
          <a:lstStyle/>
          <a:p>
            <a:fld id="{60FF87A7-9A7A-4B3D-9625-8440EC4947F9}" type="slidenum">
              <a:rPr lang="tr-TR" smtClean="0"/>
              <a:t>220</a:t>
            </a:fld>
            <a:endParaRPr lang="tr-TR"/>
          </a:p>
        </p:txBody>
      </p:sp>
      <p:cxnSp>
        <p:nvCxnSpPr>
          <p:cNvPr id="48" name="Düz Ok Bağlayıcısı 47"/>
          <p:cNvCxnSpPr/>
          <p:nvPr/>
        </p:nvCxnSpPr>
        <p:spPr>
          <a:xfrm>
            <a:off x="6338292" y="5280304"/>
            <a:ext cx="3608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Metin kutusu 19">
            <a:extLst>
              <a:ext uri="{FF2B5EF4-FFF2-40B4-BE49-F238E27FC236}">
                <a16:creationId xmlns:a16="http://schemas.microsoft.com/office/drawing/2014/main" id="{C0125867-270E-86AD-1FCA-6D9BE7D7861F}"/>
              </a:ext>
            </a:extLst>
          </p:cNvPr>
          <p:cNvSpPr txBox="1"/>
          <p:nvPr/>
        </p:nvSpPr>
        <p:spPr>
          <a:xfrm>
            <a:off x="2016626" y="5743909"/>
            <a:ext cx="4572000" cy="307777"/>
          </a:xfrm>
          <a:prstGeom prst="rect">
            <a:avLst/>
          </a:prstGeom>
          <a:noFill/>
        </p:spPr>
        <p:txBody>
          <a:bodyPr wrap="square">
            <a:spAutoFit/>
          </a:bodyPr>
          <a:lstStyle/>
          <a:p>
            <a:r>
              <a:rPr lang="tr-TR" sz="1400" dirty="0">
                <a:solidFill>
                  <a:srgbClr val="FF0000"/>
                </a:solidFill>
              </a:rPr>
              <a:t>(</a:t>
            </a:r>
            <a:r>
              <a:rPr lang="tr-TR" sz="1400" dirty="0" err="1">
                <a:solidFill>
                  <a:srgbClr val="FF0000"/>
                </a:solidFill>
              </a:rPr>
              <a:t>A</a:t>
            </a:r>
            <a:r>
              <a:rPr lang="tr-TR" sz="1400" baseline="-25000" dirty="0" err="1">
                <a:solidFill>
                  <a:srgbClr val="FF0000"/>
                </a:solidFill>
              </a:rPr>
              <a:t>p</a:t>
            </a:r>
            <a:r>
              <a:rPr lang="tr-TR" sz="1400" dirty="0">
                <a:solidFill>
                  <a:srgbClr val="FF0000"/>
                </a:solidFill>
              </a:rPr>
              <a:t> projeksiyon alanı)</a:t>
            </a:r>
          </a:p>
        </p:txBody>
      </p:sp>
    </p:spTree>
    <p:extLst>
      <p:ext uri="{BB962C8B-B14F-4D97-AF65-F5344CB8AC3E}">
        <p14:creationId xmlns:p14="http://schemas.microsoft.com/office/powerpoint/2010/main" val="2757247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up)">
                                      <p:cBhvr>
                                        <p:cTn id="40" dur="500"/>
                                        <p:tgtEl>
                                          <p:spTgt spid="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down)">
                                      <p:cBhvr>
                                        <p:cTn id="48" dur="500"/>
                                        <p:tgtEl>
                                          <p:spTgt spid="45"/>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wipe(down)">
                                      <p:cBhvr>
                                        <p:cTn id="64" dur="500"/>
                                        <p:tgtEl>
                                          <p:spTgt spid="48"/>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wipe(down)">
                                      <p:cBhvr>
                                        <p:cTn id="6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26" grpId="0" animBg="1"/>
      <p:bldP spid="45" grpId="0"/>
      <p:bldP spid="46" grpId="0"/>
      <p:bldP spid="47" grpId="0" animBg="1"/>
      <p:bldP spid="20" grpId="0"/>
    </p:bldLst>
  </p:timing>
</p:sld>
</file>

<file path=ppt/slides/slide2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Resim 6"/>
          <p:cNvPicPr>
            <a:picLocks noChangeAspect="1"/>
          </p:cNvPicPr>
          <p:nvPr/>
        </p:nvPicPr>
        <p:blipFill>
          <a:blip r:embed="rId3"/>
          <a:stretch>
            <a:fillRect/>
          </a:stretch>
        </p:blipFill>
        <p:spPr>
          <a:xfrm>
            <a:off x="2276631" y="3647142"/>
            <a:ext cx="1854202" cy="2446154"/>
          </a:xfrm>
          <a:prstGeom prst="rect">
            <a:avLst/>
          </a:prstGeom>
        </p:spPr>
      </p:pic>
      <mc:AlternateContent xmlns:mc="http://schemas.openxmlformats.org/markup-compatibility/2006" xmlns:a14="http://schemas.microsoft.com/office/drawing/2010/main">
        <mc:Choice Requires="a14">
          <p:sp>
            <p:nvSpPr>
              <p:cNvPr id="9" name="Metin kutusu 8"/>
              <p:cNvSpPr txBox="1"/>
              <p:nvPr/>
            </p:nvSpPr>
            <p:spPr>
              <a:xfrm>
                <a:off x="5004048" y="4128631"/>
                <a:ext cx="4149420" cy="1338828"/>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sSub>
                        <m:sSubPr>
                          <m:ctrlPr>
                            <a:rPr lang="tr-TR" b="0" i="1" smtClean="0">
                              <a:latin typeface="Cambria Math" panose="02040503050406030204" pitchFamily="18" charset="0"/>
                            </a:rPr>
                          </m:ctrlPr>
                        </m:sSubPr>
                        <m:e>
                          <m:r>
                            <a:rPr lang="tr-TR" b="0" i="1" smtClean="0">
                              <a:latin typeface="Cambria Math" panose="02040503050406030204" pitchFamily="18" charset="0"/>
                            </a:rPr>
                            <m:t>𝑀</m:t>
                          </m:r>
                        </m:e>
                        <m:sub>
                          <m:r>
                            <a:rPr lang="tr-TR" b="0" i="1" smtClean="0">
                              <a:latin typeface="Cambria Math" panose="02040503050406030204" pitchFamily="18" charset="0"/>
                            </a:rPr>
                            <m:t>𝐴</m:t>
                          </m:r>
                        </m:sub>
                      </m:sSub>
                      <m:r>
                        <a:rPr lang="tr-TR" i="1" smtClean="0">
                          <a:latin typeface="Cambria Math" panose="02040503050406030204" pitchFamily="18" charset="0"/>
                        </a:rPr>
                        <m:t>=</m:t>
                      </m:r>
                      <m:r>
                        <a:rPr lang="tr-TR" b="0" i="1" smtClean="0">
                          <a:latin typeface="Cambria Math" panose="02040503050406030204" pitchFamily="18" charset="0"/>
                        </a:rPr>
                        <m:t>0 </m:t>
                      </m:r>
                    </m:oMath>
                  </m:oMathPara>
                </a14:m>
                <a:endParaRPr lang="tr-TR" b="0" i="1" dirty="0">
                  <a:latin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𝑀</m:t>
                          </m:r>
                        </m:e>
                        <m:sub>
                          <m:r>
                            <a:rPr lang="tr-TR" i="1">
                              <a:latin typeface="Cambria Math" panose="02040503050406030204" pitchFamily="18" charset="0"/>
                            </a:rPr>
                            <m:t>𝐴</m:t>
                          </m:r>
                        </m:sub>
                      </m:sSub>
                      <m:r>
                        <a:rPr lang="tr-TR" i="1">
                          <a:latin typeface="Cambria Math" panose="02040503050406030204" pitchFamily="18" charset="0"/>
                        </a:rPr>
                        <m:t>=</m:t>
                      </m:r>
                      <m:sSub>
                        <m:sSubPr>
                          <m:ctrlPr>
                            <a:rPr lang="tr-TR" b="0" i="1" smtClean="0">
                              <a:latin typeface="Cambria Math" panose="02040503050406030204" pitchFamily="18" charset="0"/>
                              <a:ea typeface="Cambria Math" panose="02040503050406030204" pitchFamily="18" charset="0"/>
                            </a:rPr>
                          </m:ctrlPr>
                        </m:sSubPr>
                        <m:e>
                          <m:r>
                            <a:rPr lang="tr-TR" b="0" i="1" smtClean="0">
                              <a:latin typeface="Cambria Math" panose="02040503050406030204" pitchFamily="18" charset="0"/>
                              <a:ea typeface="Cambria Math" panose="02040503050406030204" pitchFamily="18" charset="0"/>
                            </a:rPr>
                            <m:t>𝐹</m:t>
                          </m:r>
                        </m:e>
                        <m:sub>
                          <m:r>
                            <a:rPr lang="tr-TR" b="0" i="1" smtClean="0">
                              <a:latin typeface="Cambria Math" panose="02040503050406030204" pitchFamily="18" charset="0"/>
                              <a:ea typeface="Cambria Math" panose="02040503050406030204" pitchFamily="18" charset="0"/>
                            </a:rPr>
                            <m:t>𝐵𝐷</m:t>
                          </m:r>
                        </m:sub>
                      </m:sSub>
                      <m:r>
                        <a:rPr lang="tr-TR" i="1">
                          <a:latin typeface="Cambria Math" panose="02040503050406030204" pitchFamily="18" charset="0"/>
                        </a:rPr>
                        <m:t>·</m:t>
                      </m:r>
                      <m:r>
                        <a:rPr lang="tr-TR" b="0" i="1" smtClean="0">
                          <a:latin typeface="Cambria Math" panose="02040503050406030204" pitchFamily="18" charset="0"/>
                          <a:ea typeface="Cambria Math" panose="02040503050406030204" pitchFamily="18" charset="0"/>
                        </a:rPr>
                        <m:t>𝐶𝑜𝑠</m:t>
                      </m:r>
                      <m:r>
                        <a:rPr lang="tr-TR" b="0" i="1" smtClean="0">
                          <a:latin typeface="Cambria Math" panose="02040503050406030204" pitchFamily="18" charset="0"/>
                          <a:ea typeface="Cambria Math" panose="02040503050406030204" pitchFamily="18" charset="0"/>
                        </a:rPr>
                        <m:t>45·300−100·200=0</m:t>
                      </m:r>
                    </m:oMath>
                  </m:oMathPara>
                </a14:m>
                <a:endParaRPr lang="tr-TR" b="0" i="1" dirty="0">
                  <a:latin typeface="Cambria Math" panose="02040503050406030204" pitchFamily="18" charset="0"/>
                  <a:ea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sSub>
                        <m:sSubPr>
                          <m:ctrlPr>
                            <a:rPr lang="tr-TR" i="1">
                              <a:latin typeface="Cambria Math" panose="02040503050406030204" pitchFamily="18" charset="0"/>
                              <a:ea typeface="Cambria Math" panose="02040503050406030204" pitchFamily="18" charset="0"/>
                            </a:rPr>
                          </m:ctrlPr>
                        </m:sSubPr>
                        <m:e>
                          <m:r>
                            <a:rPr lang="tr-TR" i="1">
                              <a:latin typeface="Cambria Math" panose="02040503050406030204" pitchFamily="18" charset="0"/>
                              <a:ea typeface="Cambria Math" panose="02040503050406030204" pitchFamily="18" charset="0"/>
                            </a:rPr>
                            <m:t>𝐹</m:t>
                          </m:r>
                        </m:e>
                        <m:sub>
                          <m:r>
                            <a:rPr lang="tr-TR" i="1">
                              <a:latin typeface="Cambria Math" panose="02040503050406030204" pitchFamily="18" charset="0"/>
                              <a:ea typeface="Cambria Math" panose="02040503050406030204" pitchFamily="18" charset="0"/>
                            </a:rPr>
                            <m:t>𝐵𝐷</m:t>
                          </m:r>
                        </m:sub>
                      </m:sSub>
                      <m:r>
                        <a:rPr lang="tr-TR" i="1">
                          <a:latin typeface="Cambria Math" panose="02040503050406030204" pitchFamily="18" charset="0"/>
                          <a:ea typeface="Cambria Math" panose="02040503050406030204" pitchFamily="18" charset="0"/>
                        </a:rPr>
                        <m:t>=94</m:t>
                      </m:r>
                      <m:r>
                        <a:rPr lang="tr-TR" b="0" i="1" smtClean="0">
                          <a:latin typeface="Cambria Math" panose="02040503050406030204" pitchFamily="18" charset="0"/>
                          <a:ea typeface="Cambria Math" panose="02040503050406030204" pitchFamily="18" charset="0"/>
                        </a:rPr>
                        <m:t>,</m:t>
                      </m:r>
                      <m:r>
                        <a:rPr lang="tr-TR" i="1">
                          <a:latin typeface="Cambria Math" panose="02040503050406030204" pitchFamily="18" charset="0"/>
                          <a:ea typeface="Cambria Math" panose="02040503050406030204" pitchFamily="18" charset="0"/>
                        </a:rPr>
                        <m:t>28 </m:t>
                      </m:r>
                      <m:r>
                        <a:rPr lang="tr-TR" i="1">
                          <a:latin typeface="Cambria Math" panose="02040503050406030204" pitchFamily="18" charset="0"/>
                          <a:ea typeface="Cambria Math" panose="02040503050406030204" pitchFamily="18" charset="0"/>
                        </a:rPr>
                        <m:t>𝑘𝑁</m:t>
                      </m:r>
                    </m:oMath>
                  </m:oMathPara>
                </a14:m>
                <a:endParaRPr lang="tr-TR" dirty="0"/>
              </a:p>
            </p:txBody>
          </p:sp>
        </mc:Choice>
        <mc:Fallback xmlns="">
          <p:sp>
            <p:nvSpPr>
              <p:cNvPr id="9" name="Metin kutusu 8"/>
              <p:cNvSpPr txBox="1">
                <a:spLocks noRot="1" noChangeAspect="1" noMove="1" noResize="1" noEditPoints="1" noAdjustHandles="1" noChangeArrowheads="1" noChangeShapeType="1" noTextEdit="1"/>
              </p:cNvSpPr>
              <p:nvPr/>
            </p:nvSpPr>
            <p:spPr>
              <a:xfrm>
                <a:off x="5004048" y="4128631"/>
                <a:ext cx="4149420" cy="1338828"/>
              </a:xfrm>
              <a:prstGeom prst="rect">
                <a:avLst/>
              </a:prstGeom>
              <a:blipFill>
                <a:blip r:embed="rId4"/>
                <a:stretch>
                  <a:fillRect/>
                </a:stretch>
              </a:blipFill>
            </p:spPr>
            <p:txBody>
              <a:bodyPr/>
              <a:lstStyle/>
              <a:p>
                <a:r>
                  <a:rPr lang="tr-TR">
                    <a:noFill/>
                  </a:rPr>
                  <a:t> </a:t>
                </a:r>
              </a:p>
            </p:txBody>
          </p:sp>
        </mc:Fallback>
      </mc:AlternateContent>
      <p:sp>
        <p:nvSpPr>
          <p:cNvPr id="2" name="Metin kutusu 1"/>
          <p:cNvSpPr txBox="1"/>
          <p:nvPr/>
        </p:nvSpPr>
        <p:spPr>
          <a:xfrm>
            <a:off x="212885" y="184572"/>
            <a:ext cx="4143091" cy="2462213"/>
          </a:xfrm>
          <a:prstGeom prst="rect">
            <a:avLst/>
          </a:prstGeom>
          <a:noFill/>
        </p:spPr>
        <p:txBody>
          <a:bodyPr wrap="square" rtlCol="0">
            <a:spAutoFit/>
          </a:bodyPr>
          <a:lstStyle/>
          <a:p>
            <a:pPr>
              <a:spcAft>
                <a:spcPts val="600"/>
              </a:spcAft>
            </a:pPr>
            <a:r>
              <a:rPr lang="tr-TR" sz="1600" b="1" dirty="0">
                <a:solidFill>
                  <a:srgbClr val="FF0000"/>
                </a:solidFill>
              </a:rPr>
              <a:t>Örnek 5.3. </a:t>
            </a:r>
            <a:r>
              <a:rPr lang="tr-TR" sz="1600" dirty="0"/>
              <a:t>Şekildeki çerçeve sisteminin, P=100kN’luk  kuvveti emniyet sınırları içinde taşıyabilmesi için;</a:t>
            </a:r>
          </a:p>
          <a:p>
            <a:pPr>
              <a:spcAft>
                <a:spcPts val="600"/>
              </a:spcAft>
            </a:pPr>
            <a:r>
              <a:rPr lang="tr-TR" sz="1600" dirty="0"/>
              <a:t>a-) B ve D pimlerinin minimum çap değerlerini bulunuz. (Pimlerin çapını tam sayıya öteleyiniz.)</a:t>
            </a:r>
          </a:p>
          <a:p>
            <a:pPr>
              <a:spcAft>
                <a:spcPts val="600"/>
              </a:spcAft>
            </a:pPr>
            <a:r>
              <a:rPr lang="tr-TR" sz="1600" dirty="0"/>
              <a:t>b-) BD  çubuğunun minimum kalınlığını hesaplayınız. Emniyet katsayısı n=2 alınız. Pimlerin akma gerilmesi </a:t>
            </a:r>
            <a:r>
              <a:rPr lang="tr-TR" sz="1600" dirty="0">
                <a:latin typeface="Symbol" panose="05050102010706020507" pitchFamily="18" charset="2"/>
              </a:rPr>
              <a:t>t</a:t>
            </a:r>
            <a:r>
              <a:rPr lang="tr-TR" sz="1600" baseline="-25000" dirty="0"/>
              <a:t>ak </a:t>
            </a:r>
            <a:r>
              <a:rPr lang="tr-TR" sz="1600" dirty="0"/>
              <a:t>= 200MPa,  BD çubuğunun akma gerilmesi </a:t>
            </a:r>
            <a:r>
              <a:rPr lang="tr-TR" sz="1600" dirty="0">
                <a:latin typeface="Symbol" panose="05050102010706020507" pitchFamily="18" charset="2"/>
              </a:rPr>
              <a:t>s</a:t>
            </a:r>
            <a:r>
              <a:rPr lang="tr-TR" sz="1600" baseline="-25000" dirty="0"/>
              <a:t>ak </a:t>
            </a:r>
            <a:r>
              <a:rPr lang="tr-TR" sz="1600" dirty="0"/>
              <a:t>= 400MPa</a:t>
            </a:r>
          </a:p>
        </p:txBody>
      </p:sp>
      <p:pic>
        <p:nvPicPr>
          <p:cNvPr id="4" name="Resim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283968" y="188640"/>
            <a:ext cx="4794111" cy="2895772"/>
          </a:xfrm>
          <a:prstGeom prst="rect">
            <a:avLst/>
          </a:prstGeom>
        </p:spPr>
      </p:pic>
      <p:pic>
        <p:nvPicPr>
          <p:cNvPr id="6" name="Resim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381910" y="4179912"/>
            <a:ext cx="1368152" cy="1412285"/>
          </a:xfrm>
          <a:prstGeom prst="rect">
            <a:avLst/>
          </a:prstGeom>
        </p:spPr>
      </p:pic>
      <p:sp>
        <p:nvSpPr>
          <p:cNvPr id="8" name="Metin kutusu 7"/>
          <p:cNvSpPr txBox="1"/>
          <p:nvPr/>
        </p:nvSpPr>
        <p:spPr>
          <a:xfrm>
            <a:off x="275098" y="3285033"/>
            <a:ext cx="2990963" cy="369332"/>
          </a:xfrm>
          <a:prstGeom prst="rect">
            <a:avLst/>
          </a:prstGeom>
          <a:noFill/>
        </p:spPr>
        <p:txBody>
          <a:bodyPr wrap="square" rtlCol="0">
            <a:spAutoFit/>
          </a:bodyPr>
          <a:lstStyle/>
          <a:p>
            <a:r>
              <a:rPr lang="tr-TR" u="sng" dirty="0"/>
              <a:t>Serbest cisim diyagramları:</a:t>
            </a:r>
          </a:p>
        </p:txBody>
      </p:sp>
      <p:sp>
        <p:nvSpPr>
          <p:cNvPr id="19" name="Metin kutusu 18"/>
          <p:cNvSpPr txBox="1"/>
          <p:nvPr/>
        </p:nvSpPr>
        <p:spPr>
          <a:xfrm>
            <a:off x="275099" y="2787415"/>
            <a:ext cx="2297364" cy="369332"/>
          </a:xfrm>
          <a:prstGeom prst="rect">
            <a:avLst/>
          </a:prstGeom>
          <a:noFill/>
        </p:spPr>
        <p:txBody>
          <a:bodyPr wrap="square" rtlCol="0">
            <a:spAutoFit/>
          </a:bodyPr>
          <a:lstStyle/>
          <a:p>
            <a:r>
              <a:rPr lang="tr-TR" b="1" dirty="0">
                <a:solidFill>
                  <a:srgbClr val="FF0000"/>
                </a:solidFill>
              </a:rPr>
              <a:t>Çözüm:</a:t>
            </a:r>
          </a:p>
        </p:txBody>
      </p:sp>
      <p:sp>
        <p:nvSpPr>
          <p:cNvPr id="12" name="Altbilgi Yer Tutucusu 11"/>
          <p:cNvSpPr>
            <a:spLocks noGrp="1"/>
          </p:cNvSpPr>
          <p:nvPr>
            <p:ph type="ftr" sz="quarter" idx="11"/>
          </p:nvPr>
        </p:nvSpPr>
        <p:spPr/>
        <p:txBody>
          <a:bodyPr/>
          <a:lstStyle/>
          <a:p>
            <a:r>
              <a:rPr lang="tr-TR"/>
              <a:t>Mühendislik Mekaniği</a:t>
            </a:r>
          </a:p>
        </p:txBody>
      </p:sp>
      <p:sp>
        <p:nvSpPr>
          <p:cNvPr id="11" name="Slayt Numarası Yer Tutucusu 10"/>
          <p:cNvSpPr>
            <a:spLocks noGrp="1"/>
          </p:cNvSpPr>
          <p:nvPr>
            <p:ph type="sldNum" sz="quarter" idx="12"/>
          </p:nvPr>
        </p:nvSpPr>
        <p:spPr/>
        <p:txBody>
          <a:bodyPr/>
          <a:lstStyle/>
          <a:p>
            <a:fld id="{60FF87A7-9A7A-4B3D-9625-8440EC4947F9}" type="slidenum">
              <a:rPr lang="tr-TR" smtClean="0"/>
              <a:t>221</a:t>
            </a:fld>
            <a:endParaRPr lang="tr-TR"/>
          </a:p>
        </p:txBody>
      </p:sp>
      <p:sp>
        <p:nvSpPr>
          <p:cNvPr id="10" name="Metin kutusu 9">
            <a:extLst>
              <a:ext uri="{FF2B5EF4-FFF2-40B4-BE49-F238E27FC236}">
                <a16:creationId xmlns:a16="http://schemas.microsoft.com/office/drawing/2014/main" id="{13A28E6C-C4D6-CBE6-4154-10DCB49E55E8}"/>
              </a:ext>
            </a:extLst>
          </p:cNvPr>
          <p:cNvSpPr txBox="1"/>
          <p:nvPr/>
        </p:nvSpPr>
        <p:spPr>
          <a:xfrm>
            <a:off x="4954706" y="3750155"/>
            <a:ext cx="2623762" cy="369332"/>
          </a:xfrm>
          <a:prstGeom prst="rect">
            <a:avLst/>
          </a:prstGeom>
          <a:noFill/>
        </p:spPr>
        <p:txBody>
          <a:bodyPr wrap="square" rtlCol="0">
            <a:spAutoFit/>
          </a:bodyPr>
          <a:lstStyle/>
          <a:p>
            <a:r>
              <a:rPr lang="tr-TR" u="sng" dirty="0"/>
              <a:t>Denge denklemleri:</a:t>
            </a:r>
          </a:p>
        </p:txBody>
      </p:sp>
      <p:sp>
        <p:nvSpPr>
          <p:cNvPr id="13" name="Metin kutusu 12">
            <a:extLst>
              <a:ext uri="{FF2B5EF4-FFF2-40B4-BE49-F238E27FC236}">
                <a16:creationId xmlns:a16="http://schemas.microsoft.com/office/drawing/2014/main" id="{F6F4E63C-2B46-1883-7F8F-93F278D6B8A6}"/>
              </a:ext>
            </a:extLst>
          </p:cNvPr>
          <p:cNvSpPr txBox="1"/>
          <p:nvPr/>
        </p:nvSpPr>
        <p:spPr>
          <a:xfrm>
            <a:off x="1076981" y="2780928"/>
            <a:ext cx="2990963" cy="369332"/>
          </a:xfrm>
          <a:prstGeom prst="rect">
            <a:avLst/>
          </a:prstGeom>
          <a:noFill/>
        </p:spPr>
        <p:txBody>
          <a:bodyPr wrap="square" rtlCol="0">
            <a:spAutoFit/>
          </a:bodyPr>
          <a:lstStyle/>
          <a:p>
            <a:r>
              <a:rPr lang="tr-TR" b="1" u="sng" dirty="0"/>
              <a:t>1. Adım statik hesapları:</a:t>
            </a:r>
          </a:p>
        </p:txBody>
      </p:sp>
    </p:spTree>
    <p:extLst>
      <p:ext uri="{BB962C8B-B14F-4D97-AF65-F5344CB8AC3E}">
        <p14:creationId xmlns:p14="http://schemas.microsoft.com/office/powerpoint/2010/main" val="1021979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wipe(left)">
                                      <p:cBhvr>
                                        <p:cTn id="43" dur="5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wipe(left)">
                                      <p:cBhvr>
                                        <p:cTn id="48" dur="500"/>
                                        <p:tgtEl>
                                          <p:spTgt spid="9">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9">
                                            <p:txEl>
                                              <p:pRg st="2" end="2"/>
                                            </p:txEl>
                                          </p:spTgt>
                                        </p:tgtEl>
                                        <p:attrNameLst>
                                          <p:attrName>style.visibility</p:attrName>
                                        </p:attrNameLst>
                                      </p:cBhvr>
                                      <p:to>
                                        <p:strVal val="visible"/>
                                      </p:to>
                                    </p:set>
                                    <p:animEffect transition="in" filter="wipe(left)">
                                      <p:cBhvr>
                                        <p:cTn id="5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8" grpId="0"/>
      <p:bldP spid="19" grpId="0"/>
      <p:bldP spid="10" grpId="0"/>
      <p:bldP spid="13" grpId="0"/>
    </p:bldLst>
  </p:timing>
</p:sld>
</file>

<file path=ppt/slides/slide2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Metin kutusu 8"/>
          <p:cNvSpPr txBox="1"/>
          <p:nvPr/>
        </p:nvSpPr>
        <p:spPr>
          <a:xfrm>
            <a:off x="298851" y="438440"/>
            <a:ext cx="6378954" cy="338554"/>
          </a:xfrm>
          <a:prstGeom prst="rect">
            <a:avLst/>
          </a:prstGeom>
          <a:noFill/>
        </p:spPr>
        <p:txBody>
          <a:bodyPr wrap="square" rtlCol="0">
            <a:spAutoFit/>
          </a:bodyPr>
          <a:lstStyle/>
          <a:p>
            <a:r>
              <a:rPr lang="tr-TR" sz="1600" dirty="0"/>
              <a:t>B pimi tek kesmeye maruzdur.</a:t>
            </a:r>
          </a:p>
        </p:txBody>
      </p:sp>
      <mc:AlternateContent xmlns:mc="http://schemas.openxmlformats.org/markup-compatibility/2006" xmlns:a14="http://schemas.microsoft.com/office/drawing/2010/main">
        <mc:Choice Requires="a14">
          <p:sp>
            <p:nvSpPr>
              <p:cNvPr id="10" name="Metin kutusu 9"/>
              <p:cNvSpPr txBox="1"/>
              <p:nvPr/>
            </p:nvSpPr>
            <p:spPr>
              <a:xfrm>
                <a:off x="163821" y="2585843"/>
                <a:ext cx="5718335" cy="50469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tr-TR" sz="1600" dirty="0" smtClean="0"/>
                        <m:t>Pimlerin</m:t>
                      </m:r>
                      <m:r>
                        <m:rPr>
                          <m:nor/>
                        </m:rPr>
                        <a:rPr lang="tr-TR" sz="1600" dirty="0" smtClean="0"/>
                        <m:t> </m:t>
                      </m:r>
                      <m:r>
                        <m:rPr>
                          <m:nor/>
                        </m:rPr>
                        <a:rPr lang="tr-TR" sz="1600" dirty="0" smtClean="0"/>
                        <m:t>emniyet</m:t>
                      </m:r>
                      <m:r>
                        <m:rPr>
                          <m:nor/>
                        </m:rPr>
                        <a:rPr lang="tr-TR" sz="1600" dirty="0" smtClean="0"/>
                        <m:t> </m:t>
                      </m:r>
                      <m:r>
                        <m:rPr>
                          <m:nor/>
                        </m:rPr>
                        <a:rPr lang="tr-TR" sz="1600" dirty="0" smtClean="0"/>
                        <m:t>gerilmesi</m:t>
                      </m:r>
                      <m:r>
                        <a:rPr lang="tr-TR" sz="1600" b="0" i="1" dirty="0" smtClean="0">
                          <a:latin typeface="Cambria Math" panose="02040503050406030204" pitchFamily="18" charset="0"/>
                        </a:rPr>
                        <m:t>=</m:t>
                      </m:r>
                      <m:sSub>
                        <m:sSubPr>
                          <m:ctrlPr>
                            <a:rPr lang="tr-TR" sz="1600" i="1" smtClean="0">
                              <a:latin typeface="Cambria Math" panose="02040503050406030204" pitchFamily="18" charset="0"/>
                            </a:rPr>
                          </m:ctrlPr>
                        </m:sSubPr>
                        <m:e>
                          <m:r>
                            <a:rPr lang="tr-TR" sz="1600" i="1" smtClean="0">
                              <a:latin typeface="Cambria Math" panose="02040503050406030204" pitchFamily="18" charset="0"/>
                              <a:ea typeface="Cambria Math" panose="02040503050406030204" pitchFamily="18" charset="0"/>
                            </a:rPr>
                            <m:t>𝜏</m:t>
                          </m:r>
                        </m:e>
                        <m:sub>
                          <m:r>
                            <a:rPr lang="tr-TR" sz="1600" b="0" i="1" smtClean="0">
                              <a:latin typeface="Cambria Math" panose="02040503050406030204" pitchFamily="18" charset="0"/>
                            </a:rPr>
                            <m:t>𝑒𝑚</m:t>
                          </m:r>
                        </m:sub>
                      </m:sSub>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𝜏</m:t>
                              </m:r>
                            </m:e>
                            <m:sub>
                              <m:r>
                                <a:rPr lang="tr-TR" sz="1600" b="0" i="1" smtClean="0">
                                  <a:latin typeface="Cambria Math" panose="02040503050406030204" pitchFamily="18" charset="0"/>
                                </a:rPr>
                                <m:t>𝑎𝑘</m:t>
                              </m:r>
                            </m:sub>
                          </m:sSub>
                        </m:num>
                        <m:den>
                          <m:r>
                            <a:rPr lang="tr-TR" sz="1600" b="0" i="1" smtClean="0">
                              <a:latin typeface="Cambria Math" panose="02040503050406030204" pitchFamily="18" charset="0"/>
                            </a:rPr>
                            <m:t>𝑛</m:t>
                          </m:r>
                          <m:r>
                            <a:rPr lang="tr-TR" sz="1600" b="0" i="1" baseline="-25000" smtClean="0">
                              <a:latin typeface="Cambria Math" panose="02040503050406030204" pitchFamily="18" charset="0"/>
                            </a:rPr>
                            <m:t>𝑒𝑚𝑛𝑖𝑦𝑒𝑡</m:t>
                          </m:r>
                        </m:den>
                      </m:f>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200</m:t>
                          </m:r>
                        </m:num>
                        <m:den>
                          <m:r>
                            <a:rPr lang="tr-TR" sz="1600" b="0" i="1" smtClean="0">
                              <a:latin typeface="Cambria Math" panose="02040503050406030204" pitchFamily="18" charset="0"/>
                            </a:rPr>
                            <m:t>2</m:t>
                          </m:r>
                        </m:den>
                      </m:f>
                      <m:r>
                        <a:rPr lang="tr-TR" sz="1600" b="0" i="0" smtClean="0">
                          <a:latin typeface="Cambria Math" panose="02040503050406030204" pitchFamily="18" charset="0"/>
                        </a:rPr>
                        <m:t>=100 </m:t>
                      </m:r>
                      <m:r>
                        <m:rPr>
                          <m:sty m:val="p"/>
                        </m:rPr>
                        <a:rPr lang="tr-TR" sz="1600" b="0" i="0" smtClean="0">
                          <a:latin typeface="Cambria Math" panose="02040503050406030204" pitchFamily="18" charset="0"/>
                        </a:rPr>
                        <m:t>MPa</m:t>
                      </m:r>
                    </m:oMath>
                  </m:oMathPara>
                </a14:m>
                <a:endParaRPr lang="tr-TR" sz="1600" dirty="0"/>
              </a:p>
            </p:txBody>
          </p:sp>
        </mc:Choice>
        <mc:Fallback xmlns="">
          <p:sp>
            <p:nvSpPr>
              <p:cNvPr id="10" name="Metin kutusu 9"/>
              <p:cNvSpPr txBox="1">
                <a:spLocks noRot="1" noChangeAspect="1" noMove="1" noResize="1" noEditPoints="1" noAdjustHandles="1" noChangeArrowheads="1" noChangeShapeType="1" noTextEdit="1"/>
              </p:cNvSpPr>
              <p:nvPr/>
            </p:nvSpPr>
            <p:spPr>
              <a:xfrm>
                <a:off x="163821" y="2585843"/>
                <a:ext cx="5718335" cy="504690"/>
              </a:xfrm>
              <a:prstGeom prst="rect">
                <a:avLst/>
              </a:prstGeom>
              <a:blipFill>
                <a:blip r:embed="rId3"/>
                <a:stretch>
                  <a:fillRect b="-481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Metin kutusu 14"/>
              <p:cNvSpPr txBox="1"/>
              <p:nvPr/>
            </p:nvSpPr>
            <p:spPr>
              <a:xfrm>
                <a:off x="5097177" y="1037710"/>
                <a:ext cx="3792833" cy="7350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i="1" smtClean="0">
                              <a:latin typeface="Cambria Math" panose="02040503050406030204" pitchFamily="18" charset="0"/>
                              <a:ea typeface="Cambria Math" panose="02040503050406030204" pitchFamily="18" charset="0"/>
                            </a:rPr>
                            <m:t>𝜏</m:t>
                          </m:r>
                        </m:e>
                        <m:sub>
                          <m:r>
                            <a:rPr lang="tr-TR" sz="1600" b="0" i="1" smtClean="0">
                              <a:latin typeface="Cambria Math" panose="02040503050406030204" pitchFamily="18" charset="0"/>
                            </a:rPr>
                            <m:t>𝐵</m:t>
                          </m:r>
                        </m:sub>
                      </m:sSub>
                      <m:r>
                        <a:rPr lang="tr-TR" sz="1600" b="0" i="1" smtClean="0">
                          <a:latin typeface="Cambria Math" panose="02040503050406030204" pitchFamily="18" charset="0"/>
                        </a:rPr>
                        <m:t>=</m:t>
                      </m:r>
                      <m:f>
                        <m:fPr>
                          <m:ctrlPr>
                            <a:rPr lang="tr-TR" sz="1600" i="1">
                              <a:latin typeface="Cambria Math" panose="02040503050406030204" pitchFamily="18" charset="0"/>
                            </a:rPr>
                          </m:ctrlPr>
                        </m:fPr>
                        <m:num>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b="0" i="1" smtClean="0">
                                  <a:latin typeface="Cambria Math" panose="02040503050406030204" pitchFamily="18" charset="0"/>
                                </a:rPr>
                                <m:t>İÇ</m:t>
                              </m:r>
                            </m:sub>
                          </m:sSub>
                        </m:num>
                        <m:den>
                          <m:sSub>
                            <m:sSubPr>
                              <m:ctrlPr>
                                <a:rPr lang="tr-TR" sz="1600" i="1">
                                  <a:latin typeface="Cambria Math" panose="02040503050406030204" pitchFamily="18" charset="0"/>
                                </a:rPr>
                              </m:ctrlPr>
                            </m:sSubPr>
                            <m:e>
                              <m:r>
                                <a:rPr lang="tr-TR" sz="1600" i="1">
                                  <a:latin typeface="Cambria Math" panose="02040503050406030204" pitchFamily="18" charset="0"/>
                                </a:rPr>
                                <m:t>𝐴</m:t>
                              </m:r>
                            </m:e>
                            <m:sub>
                              <m:r>
                                <a:rPr lang="tr-TR" sz="1600" i="1">
                                  <a:latin typeface="Cambria Math" panose="02040503050406030204" pitchFamily="18" charset="0"/>
                                </a:rPr>
                                <m:t>𝐵</m:t>
                              </m:r>
                            </m:sub>
                          </m:sSub>
                        </m:den>
                      </m:f>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𝐵𝐷</m:t>
                              </m:r>
                            </m:sub>
                          </m:sSub>
                        </m:num>
                        <m:den>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𝐴</m:t>
                              </m:r>
                            </m:e>
                            <m:sub>
                              <m:r>
                                <a:rPr lang="tr-TR" sz="1600" b="0" i="1" smtClean="0">
                                  <a:latin typeface="Cambria Math" panose="02040503050406030204" pitchFamily="18" charset="0"/>
                                </a:rPr>
                                <m:t>𝐵</m:t>
                              </m:r>
                            </m:sub>
                          </m:sSub>
                        </m:den>
                      </m:f>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94,28</m:t>
                          </m:r>
                          <m:r>
                            <a:rPr lang="tr-TR" sz="1600" i="1">
                              <a:latin typeface="Cambria Math" panose="02040503050406030204" pitchFamily="18" charset="0"/>
                            </a:rPr>
                            <m:t>·</m:t>
                          </m:r>
                          <m:sSup>
                            <m:sSupPr>
                              <m:ctrlPr>
                                <a:rPr lang="tr-TR" sz="1600" b="0" i="1" smtClean="0">
                                  <a:latin typeface="Cambria Math" panose="02040503050406030204" pitchFamily="18" charset="0"/>
                                </a:rPr>
                              </m:ctrlPr>
                            </m:sSupPr>
                            <m:e>
                              <m:r>
                                <a:rPr lang="tr-TR" sz="1600" b="0" i="1" smtClean="0">
                                  <a:latin typeface="Cambria Math" panose="02040503050406030204" pitchFamily="18" charset="0"/>
                                </a:rPr>
                                <m:t>10</m:t>
                              </m:r>
                            </m:e>
                            <m:sup>
                              <m:r>
                                <a:rPr lang="tr-TR" sz="1600" b="0" i="1" smtClean="0">
                                  <a:latin typeface="Cambria Math" panose="02040503050406030204" pitchFamily="18" charset="0"/>
                                </a:rPr>
                                <m:t>3</m:t>
                              </m:r>
                            </m:sup>
                          </m:sSup>
                        </m:num>
                        <m:den>
                          <m:f>
                            <m:fPr>
                              <m:ctrlPr>
                                <a:rPr lang="tr-TR" sz="1600" b="0" i="1" smtClean="0">
                                  <a:latin typeface="Cambria Math" panose="02040503050406030204" pitchFamily="18" charset="0"/>
                                </a:rPr>
                              </m:ctrlPr>
                            </m:fPr>
                            <m:num>
                              <m:r>
                                <a:rPr lang="tr-TR" sz="1600" b="0" i="1" smtClean="0">
                                  <a:latin typeface="Cambria Math" panose="02040503050406030204" pitchFamily="18" charset="0"/>
                                  <a:ea typeface="Cambria Math" panose="02040503050406030204" pitchFamily="18" charset="0"/>
                                </a:rPr>
                                <m:t>𝜋</m:t>
                              </m:r>
                              <m:sSubSup>
                                <m:sSubSupPr>
                                  <m:ctrlPr>
                                    <a:rPr lang="tr-TR" sz="1600" b="0" i="1" smtClean="0">
                                      <a:latin typeface="Cambria Math" panose="02040503050406030204" pitchFamily="18" charset="0"/>
                                      <a:ea typeface="Cambria Math" panose="02040503050406030204" pitchFamily="18" charset="0"/>
                                    </a:rPr>
                                  </m:ctrlPr>
                                </m:sSubSupPr>
                                <m:e>
                                  <m:r>
                                    <a:rPr lang="tr-TR" sz="1600" b="0" i="1" smtClean="0">
                                      <a:latin typeface="Cambria Math" panose="02040503050406030204" pitchFamily="18" charset="0"/>
                                      <a:ea typeface="Cambria Math" panose="02040503050406030204" pitchFamily="18" charset="0"/>
                                    </a:rPr>
                                    <m:t>𝑑</m:t>
                                  </m:r>
                                </m:e>
                                <m:sub>
                                  <m:r>
                                    <a:rPr lang="tr-TR" sz="1600" b="0" i="1" smtClean="0">
                                      <a:latin typeface="Cambria Math" panose="02040503050406030204" pitchFamily="18" charset="0"/>
                                      <a:ea typeface="Cambria Math" panose="02040503050406030204" pitchFamily="18" charset="0"/>
                                    </a:rPr>
                                    <m:t>𝐵</m:t>
                                  </m:r>
                                </m:sub>
                                <m:sup>
                                  <m:r>
                                    <a:rPr lang="tr-TR" sz="1600" b="0" i="1" smtClean="0">
                                      <a:latin typeface="Cambria Math" panose="02040503050406030204" pitchFamily="18" charset="0"/>
                                      <a:ea typeface="Cambria Math" panose="02040503050406030204" pitchFamily="18" charset="0"/>
                                    </a:rPr>
                                    <m:t>2</m:t>
                                  </m:r>
                                </m:sup>
                              </m:sSubSup>
                            </m:num>
                            <m:den>
                              <m:r>
                                <a:rPr lang="tr-TR" sz="1600" b="0" i="1" smtClean="0">
                                  <a:latin typeface="Cambria Math" panose="02040503050406030204" pitchFamily="18" charset="0"/>
                                </a:rPr>
                                <m:t>4</m:t>
                              </m:r>
                            </m:den>
                          </m:f>
                        </m:den>
                      </m:f>
                      <m:r>
                        <a:rPr lang="tr-TR" sz="1600" b="0" i="0"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120</m:t>
                          </m:r>
                          <m:r>
                            <a:rPr lang="tr-TR" sz="1600" i="1">
                              <a:latin typeface="Cambria Math" panose="02040503050406030204" pitchFamily="18" charset="0"/>
                            </a:rPr>
                            <m:t>·</m:t>
                          </m:r>
                          <m:sSup>
                            <m:sSupPr>
                              <m:ctrlPr>
                                <a:rPr lang="tr-TR" sz="1600" i="1">
                                  <a:latin typeface="Cambria Math" panose="02040503050406030204" pitchFamily="18" charset="0"/>
                                </a:rPr>
                              </m:ctrlPr>
                            </m:sSupPr>
                            <m:e>
                              <m:r>
                                <a:rPr lang="tr-TR" sz="1600" i="1">
                                  <a:latin typeface="Cambria Math" panose="02040503050406030204" pitchFamily="18" charset="0"/>
                                </a:rPr>
                                <m:t>10</m:t>
                              </m:r>
                            </m:e>
                            <m:sup>
                              <m:r>
                                <a:rPr lang="tr-TR" sz="1600" i="1">
                                  <a:latin typeface="Cambria Math" panose="02040503050406030204" pitchFamily="18" charset="0"/>
                                </a:rPr>
                                <m:t>3</m:t>
                              </m:r>
                            </m:sup>
                          </m:sSup>
                        </m:num>
                        <m:den>
                          <m:sSubSup>
                            <m:sSubSupPr>
                              <m:ctrlPr>
                                <a:rPr lang="tr-TR" sz="1600" i="1">
                                  <a:latin typeface="Cambria Math" panose="02040503050406030204" pitchFamily="18" charset="0"/>
                                  <a:ea typeface="Cambria Math" panose="02040503050406030204" pitchFamily="18" charset="0"/>
                                </a:rPr>
                              </m:ctrlPr>
                            </m:sSubSupPr>
                            <m:e>
                              <m:r>
                                <a:rPr lang="tr-TR" sz="1600" i="1">
                                  <a:latin typeface="Cambria Math" panose="02040503050406030204" pitchFamily="18" charset="0"/>
                                  <a:ea typeface="Cambria Math" panose="02040503050406030204" pitchFamily="18" charset="0"/>
                                </a:rPr>
                                <m:t>𝑑</m:t>
                              </m:r>
                            </m:e>
                            <m:sub>
                              <m:r>
                                <a:rPr lang="tr-TR" sz="1600" i="1">
                                  <a:latin typeface="Cambria Math" panose="02040503050406030204" pitchFamily="18" charset="0"/>
                                  <a:ea typeface="Cambria Math" panose="02040503050406030204" pitchFamily="18" charset="0"/>
                                </a:rPr>
                                <m:t>𝐵</m:t>
                              </m:r>
                            </m:sub>
                            <m:sup>
                              <m:r>
                                <a:rPr lang="tr-TR" sz="1600" i="1">
                                  <a:latin typeface="Cambria Math" panose="02040503050406030204" pitchFamily="18" charset="0"/>
                                  <a:ea typeface="Cambria Math" panose="02040503050406030204" pitchFamily="18" charset="0"/>
                                </a:rPr>
                                <m:t>2</m:t>
                              </m:r>
                            </m:sup>
                          </m:sSubSup>
                        </m:den>
                      </m:f>
                    </m:oMath>
                  </m:oMathPara>
                </a14:m>
                <a:endParaRPr lang="tr-TR" sz="1600" dirty="0"/>
              </a:p>
            </p:txBody>
          </p:sp>
        </mc:Choice>
        <mc:Fallback xmlns="">
          <p:sp>
            <p:nvSpPr>
              <p:cNvPr id="15" name="Metin kutusu 14"/>
              <p:cNvSpPr txBox="1">
                <a:spLocks noRot="1" noChangeAspect="1" noMove="1" noResize="1" noEditPoints="1" noAdjustHandles="1" noChangeArrowheads="1" noChangeShapeType="1" noTextEdit="1"/>
              </p:cNvSpPr>
              <p:nvPr/>
            </p:nvSpPr>
            <p:spPr>
              <a:xfrm>
                <a:off x="5097177" y="1037710"/>
                <a:ext cx="3792833" cy="735009"/>
              </a:xfrm>
              <a:prstGeom prst="rect">
                <a:avLst/>
              </a:prstGeom>
              <a:blipFill>
                <a:blip r:embed="rId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Dikdörtgen 10"/>
              <p:cNvSpPr/>
              <p:nvPr/>
            </p:nvSpPr>
            <p:spPr>
              <a:xfrm>
                <a:off x="315603" y="3286782"/>
                <a:ext cx="2773330" cy="338554"/>
              </a:xfrm>
              <a:prstGeom prst="rect">
                <a:avLst/>
              </a:prstGeom>
            </p:spPr>
            <p:txBody>
              <a:bodyPr wrap="square">
                <a:spAutoFit/>
              </a:bodyPr>
              <a:lstStyle/>
              <a:p>
                <a:r>
                  <a:rPr lang="tr-TR" sz="1600" dirty="0"/>
                  <a:t>Emniyet şartı : </a:t>
                </a:r>
                <a14:m>
                  <m:oMath xmlns:m="http://schemas.openxmlformats.org/officeDocument/2006/math">
                    <m:sSub>
                      <m:sSubPr>
                        <m:ctrlPr>
                          <a:rPr lang="tr-TR" sz="1600" i="1" smtClean="0">
                            <a:latin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𝜏</m:t>
                        </m:r>
                      </m:e>
                      <m:sub>
                        <m:r>
                          <a:rPr lang="tr-TR" sz="1600" i="1">
                            <a:latin typeface="Cambria Math" panose="02040503050406030204" pitchFamily="18" charset="0"/>
                          </a:rPr>
                          <m:t>𝐵</m:t>
                        </m:r>
                      </m:sub>
                    </m:sSub>
                    <m:r>
                      <a:rPr lang="tr-TR" sz="1600" b="0" i="1" smtClean="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𝜏</m:t>
                        </m:r>
                      </m:e>
                      <m:sub>
                        <m:r>
                          <a:rPr lang="tr-TR" sz="1600" b="0" i="1" smtClean="0">
                            <a:latin typeface="Cambria Math" panose="02040503050406030204" pitchFamily="18" charset="0"/>
                            <a:ea typeface="Cambria Math" panose="02040503050406030204" pitchFamily="18" charset="0"/>
                          </a:rPr>
                          <m:t>𝑒𝑚</m:t>
                        </m:r>
                      </m:sub>
                    </m:sSub>
                    <m:r>
                      <a:rPr lang="tr-TR" sz="160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     </m:t>
                    </m:r>
                  </m:oMath>
                </a14:m>
                <a:r>
                  <a:rPr lang="tr-TR" sz="1600" dirty="0"/>
                  <a:t> </a:t>
                </a:r>
              </a:p>
            </p:txBody>
          </p:sp>
        </mc:Choice>
        <mc:Fallback xmlns="">
          <p:sp>
            <p:nvSpPr>
              <p:cNvPr id="11" name="Dikdörtgen 10"/>
              <p:cNvSpPr>
                <a:spLocks noRot="1" noChangeAspect="1" noMove="1" noResize="1" noEditPoints="1" noAdjustHandles="1" noChangeArrowheads="1" noChangeShapeType="1" noTextEdit="1"/>
              </p:cNvSpPr>
              <p:nvPr/>
            </p:nvSpPr>
            <p:spPr>
              <a:xfrm>
                <a:off x="315603" y="3286782"/>
                <a:ext cx="2773330" cy="338554"/>
              </a:xfrm>
              <a:prstGeom prst="rect">
                <a:avLst/>
              </a:prstGeom>
              <a:blipFill>
                <a:blip r:embed="rId5"/>
                <a:stretch>
                  <a:fillRect l="-1319" t="-5357" b="-2142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Dikdörtgen 11"/>
              <p:cNvSpPr/>
              <p:nvPr/>
            </p:nvSpPr>
            <p:spPr>
              <a:xfrm>
                <a:off x="2767989" y="3140031"/>
                <a:ext cx="1940659" cy="6455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tr-TR" sz="1600" i="1" smtClean="0">
                              <a:latin typeface="Cambria Math" panose="02040503050406030204" pitchFamily="18" charset="0"/>
                            </a:rPr>
                          </m:ctrlPr>
                        </m:fPr>
                        <m:num>
                          <m:r>
                            <a:rPr lang="tr-TR" sz="1600" i="1">
                              <a:latin typeface="Cambria Math" panose="02040503050406030204" pitchFamily="18" charset="0"/>
                            </a:rPr>
                            <m:t>120·</m:t>
                          </m:r>
                          <m:sSup>
                            <m:sSupPr>
                              <m:ctrlPr>
                                <a:rPr lang="tr-TR" sz="1600" i="1">
                                  <a:latin typeface="Cambria Math" panose="02040503050406030204" pitchFamily="18" charset="0"/>
                                </a:rPr>
                              </m:ctrlPr>
                            </m:sSupPr>
                            <m:e>
                              <m:r>
                                <a:rPr lang="tr-TR" sz="1600" i="1">
                                  <a:latin typeface="Cambria Math" panose="02040503050406030204" pitchFamily="18" charset="0"/>
                                </a:rPr>
                                <m:t>10</m:t>
                              </m:r>
                            </m:e>
                            <m:sup>
                              <m:r>
                                <a:rPr lang="tr-TR" sz="1600" i="1">
                                  <a:latin typeface="Cambria Math" panose="02040503050406030204" pitchFamily="18" charset="0"/>
                                </a:rPr>
                                <m:t>3</m:t>
                              </m:r>
                            </m:sup>
                          </m:sSup>
                        </m:num>
                        <m:den>
                          <m:sSubSup>
                            <m:sSubSupPr>
                              <m:ctrlPr>
                                <a:rPr lang="tr-TR" sz="1600" i="1">
                                  <a:latin typeface="Cambria Math" panose="02040503050406030204" pitchFamily="18" charset="0"/>
                                  <a:ea typeface="Cambria Math" panose="02040503050406030204" pitchFamily="18" charset="0"/>
                                </a:rPr>
                              </m:ctrlPr>
                            </m:sSubSupPr>
                            <m:e>
                              <m:r>
                                <a:rPr lang="tr-TR" sz="1600" i="1">
                                  <a:latin typeface="Cambria Math" panose="02040503050406030204" pitchFamily="18" charset="0"/>
                                  <a:ea typeface="Cambria Math" panose="02040503050406030204" pitchFamily="18" charset="0"/>
                                </a:rPr>
                                <m:t>𝑑</m:t>
                              </m:r>
                            </m:e>
                            <m:sub>
                              <m:r>
                                <a:rPr lang="tr-TR" sz="1600" i="1">
                                  <a:latin typeface="Cambria Math" panose="02040503050406030204" pitchFamily="18" charset="0"/>
                                  <a:ea typeface="Cambria Math" panose="02040503050406030204" pitchFamily="18" charset="0"/>
                                </a:rPr>
                                <m:t>𝐵</m:t>
                              </m:r>
                            </m:sub>
                            <m:sup>
                              <m:r>
                                <a:rPr lang="tr-TR" sz="1600" i="1">
                                  <a:latin typeface="Cambria Math" panose="02040503050406030204" pitchFamily="18" charset="0"/>
                                  <a:ea typeface="Cambria Math" panose="02040503050406030204" pitchFamily="18" charset="0"/>
                                </a:rPr>
                                <m:t>2</m:t>
                              </m:r>
                            </m:sup>
                          </m:sSubSup>
                        </m:den>
                      </m:f>
                      <m:r>
                        <a:rPr lang="tr-TR" sz="160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100 →</m:t>
                      </m:r>
                    </m:oMath>
                  </m:oMathPara>
                </a14:m>
                <a:endParaRPr lang="tr-TR" sz="1600" dirty="0"/>
              </a:p>
            </p:txBody>
          </p:sp>
        </mc:Choice>
        <mc:Fallback xmlns="">
          <p:sp>
            <p:nvSpPr>
              <p:cNvPr id="12" name="Dikdörtgen 11"/>
              <p:cNvSpPr>
                <a:spLocks noRot="1" noChangeAspect="1" noMove="1" noResize="1" noEditPoints="1" noAdjustHandles="1" noChangeArrowheads="1" noChangeShapeType="1" noTextEdit="1"/>
              </p:cNvSpPr>
              <p:nvPr/>
            </p:nvSpPr>
            <p:spPr>
              <a:xfrm>
                <a:off x="2767989" y="3140031"/>
                <a:ext cx="1940659" cy="645561"/>
              </a:xfrm>
              <a:prstGeom prst="rect">
                <a:avLst/>
              </a:prstGeom>
              <a:blipFill>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3" name="Dikdörtgen 12"/>
              <p:cNvSpPr/>
              <p:nvPr/>
            </p:nvSpPr>
            <p:spPr>
              <a:xfrm>
                <a:off x="4591999" y="3281578"/>
                <a:ext cx="1415003" cy="342017"/>
              </a:xfrm>
              <a:prstGeom prst="rect">
                <a:avLst/>
              </a:prstGeom>
            </p:spPr>
            <p:txBody>
              <a:bodyPr wrap="none">
                <a:spAutoFit/>
              </a:bodyPr>
              <a:lstStyle/>
              <a:p>
                <a14:m>
                  <m:oMath xmlns:m="http://schemas.openxmlformats.org/officeDocument/2006/math">
                    <m:sSubSup>
                      <m:sSubSupPr>
                        <m:ctrlPr>
                          <a:rPr lang="tr-TR" sz="1600" i="1">
                            <a:latin typeface="Cambria Math" panose="02040503050406030204" pitchFamily="18" charset="0"/>
                            <a:ea typeface="Cambria Math" panose="02040503050406030204" pitchFamily="18" charset="0"/>
                          </a:rPr>
                        </m:ctrlPr>
                      </m:sSubSupPr>
                      <m:e>
                        <m:r>
                          <a:rPr lang="tr-TR" sz="1600" i="1">
                            <a:latin typeface="Cambria Math" panose="02040503050406030204" pitchFamily="18" charset="0"/>
                            <a:ea typeface="Cambria Math" panose="02040503050406030204" pitchFamily="18" charset="0"/>
                          </a:rPr>
                          <m:t>𝑑</m:t>
                        </m:r>
                      </m:e>
                      <m:sub>
                        <m:r>
                          <a:rPr lang="tr-TR" sz="1600" i="1">
                            <a:latin typeface="Cambria Math" panose="02040503050406030204" pitchFamily="18" charset="0"/>
                            <a:ea typeface="Cambria Math" panose="02040503050406030204" pitchFamily="18" charset="0"/>
                          </a:rPr>
                          <m:t>𝐵</m:t>
                        </m:r>
                      </m:sub>
                      <m:sup>
                        <m:r>
                          <a:rPr lang="tr-TR" sz="1600" i="1">
                            <a:latin typeface="Cambria Math" panose="02040503050406030204" pitchFamily="18" charset="0"/>
                            <a:ea typeface="Cambria Math" panose="02040503050406030204" pitchFamily="18" charset="0"/>
                          </a:rPr>
                          <m:t>2</m:t>
                        </m:r>
                      </m:sup>
                    </m:sSubSup>
                    <m:r>
                      <a:rPr lang="tr-TR" sz="1600" i="1" smtClean="0">
                        <a:latin typeface="Cambria Math" panose="02040503050406030204" pitchFamily="18" charset="0"/>
                        <a:ea typeface="Cambria Math" panose="02040503050406030204" pitchFamily="18" charset="0"/>
                      </a:rPr>
                      <m:t>≥</m:t>
                    </m:r>
                    <m:r>
                      <a:rPr lang="tr-TR" sz="1600" i="1">
                        <a:latin typeface="Cambria Math" panose="02040503050406030204" pitchFamily="18" charset="0"/>
                        <a:ea typeface="Cambria Math" panose="02040503050406030204" pitchFamily="18" charset="0"/>
                      </a:rPr>
                      <m:t>1200</m:t>
                    </m:r>
                    <m:r>
                      <a:rPr lang="tr-TR" sz="1600" i="1" smtClean="0">
                        <a:latin typeface="Cambria Math" panose="02040503050406030204" pitchFamily="18" charset="0"/>
                        <a:ea typeface="Cambria Math" panose="02040503050406030204" pitchFamily="18" charset="0"/>
                      </a:rPr>
                      <m:t>→</m:t>
                    </m:r>
                  </m:oMath>
                </a14:m>
                <a:r>
                  <a:rPr lang="tr-TR" sz="1600" dirty="0"/>
                  <a:t> </a:t>
                </a:r>
              </a:p>
            </p:txBody>
          </p:sp>
        </mc:Choice>
        <mc:Fallback xmlns="">
          <p:sp>
            <p:nvSpPr>
              <p:cNvPr id="13" name="Dikdörtgen 12"/>
              <p:cNvSpPr>
                <a:spLocks noRot="1" noChangeAspect="1" noMove="1" noResize="1" noEditPoints="1" noAdjustHandles="1" noChangeArrowheads="1" noChangeShapeType="1" noTextEdit="1"/>
              </p:cNvSpPr>
              <p:nvPr/>
            </p:nvSpPr>
            <p:spPr>
              <a:xfrm>
                <a:off x="4591999" y="3281578"/>
                <a:ext cx="1415003" cy="342017"/>
              </a:xfrm>
              <a:prstGeom prst="rect">
                <a:avLst/>
              </a:prstGeom>
              <a:blipFill>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9" name="Dikdörtgen 18"/>
              <p:cNvSpPr/>
              <p:nvPr/>
            </p:nvSpPr>
            <p:spPr>
              <a:xfrm>
                <a:off x="5916876" y="3275212"/>
                <a:ext cx="1619610"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ea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𝑑</m:t>
                          </m:r>
                        </m:e>
                        <m:sub>
                          <m:r>
                            <a:rPr lang="tr-TR" sz="1600" b="0" i="1" smtClean="0">
                              <a:latin typeface="Cambria Math" panose="02040503050406030204" pitchFamily="18" charset="0"/>
                              <a:ea typeface="Cambria Math" panose="02040503050406030204" pitchFamily="18" charset="0"/>
                            </a:rPr>
                            <m:t>𝐵</m:t>
                          </m:r>
                        </m:sub>
                      </m:sSub>
                      <m:r>
                        <a:rPr lang="tr-TR" sz="160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34,64 </m:t>
                      </m:r>
                      <m:r>
                        <a:rPr lang="tr-TR" sz="1600" b="0" i="1" smtClean="0">
                          <a:latin typeface="Cambria Math" panose="02040503050406030204" pitchFamily="18" charset="0"/>
                          <a:ea typeface="Cambria Math" panose="02040503050406030204" pitchFamily="18" charset="0"/>
                        </a:rPr>
                        <m:t>𝑚𝑚</m:t>
                      </m:r>
                    </m:oMath>
                  </m:oMathPara>
                </a14:m>
                <a:endParaRPr lang="tr-TR" sz="1600" dirty="0"/>
              </a:p>
            </p:txBody>
          </p:sp>
        </mc:Choice>
        <mc:Fallback xmlns="">
          <p:sp>
            <p:nvSpPr>
              <p:cNvPr id="19" name="Dikdörtgen 18"/>
              <p:cNvSpPr>
                <a:spLocks noRot="1" noChangeAspect="1" noMove="1" noResize="1" noEditPoints="1" noAdjustHandles="1" noChangeArrowheads="1" noChangeShapeType="1" noTextEdit="1"/>
              </p:cNvSpPr>
              <p:nvPr/>
            </p:nvSpPr>
            <p:spPr>
              <a:xfrm>
                <a:off x="5916876" y="3275212"/>
                <a:ext cx="1619610" cy="338554"/>
              </a:xfrm>
              <a:prstGeom prst="rect">
                <a:avLst/>
              </a:prstGeom>
              <a:blipFill>
                <a:blip r:embed="rId8"/>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0" name="Dikdörtgen 19"/>
              <p:cNvSpPr/>
              <p:nvPr/>
            </p:nvSpPr>
            <p:spPr>
              <a:xfrm>
                <a:off x="2179017" y="3825415"/>
                <a:ext cx="3610668" cy="357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ea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𝑑</m:t>
                          </m:r>
                        </m:e>
                        <m:sub>
                          <m:r>
                            <a:rPr lang="tr-TR" sz="1600" b="0" i="1" smtClean="0">
                              <a:latin typeface="Cambria Math" panose="02040503050406030204" pitchFamily="18" charset="0"/>
                              <a:ea typeface="Cambria Math" panose="02040503050406030204" pitchFamily="18" charset="0"/>
                            </a:rPr>
                            <m:t>𝐵</m:t>
                          </m:r>
                          <m:r>
                            <a:rPr lang="tr-TR" sz="1600" b="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𝑚𝑖𝑛𝑖𝑚𝑢𝑚</m:t>
                          </m:r>
                        </m:sub>
                      </m:sSub>
                      <m:r>
                        <a:rPr lang="tr-TR" sz="1600" b="0" i="1" smtClean="0">
                          <a:latin typeface="Cambria Math" panose="02040503050406030204" pitchFamily="18" charset="0"/>
                          <a:ea typeface="Cambria Math" panose="02040503050406030204" pitchFamily="18" charset="0"/>
                        </a:rPr>
                        <m:t>= </m:t>
                      </m:r>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𝑑</m:t>
                          </m:r>
                        </m:e>
                        <m:sub>
                          <m:r>
                            <a:rPr lang="tr-TR" sz="1600" i="1">
                              <a:latin typeface="Cambria Math" panose="02040503050406030204" pitchFamily="18" charset="0"/>
                              <a:ea typeface="Cambria Math" panose="02040503050406030204" pitchFamily="18" charset="0"/>
                            </a:rPr>
                            <m:t>𝐵</m:t>
                          </m:r>
                          <m:r>
                            <a:rPr lang="tr-TR" sz="1600" b="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𝑒𝑚𝑛𝑖𝑦𝑒𝑡</m:t>
                          </m:r>
                        </m:sub>
                      </m:sSub>
                      <m:r>
                        <a:rPr lang="tr-TR" sz="1600" b="0" i="1" smtClean="0">
                          <a:latin typeface="Cambria Math" panose="02040503050406030204" pitchFamily="18" charset="0"/>
                          <a:ea typeface="Cambria Math" panose="02040503050406030204" pitchFamily="18" charset="0"/>
                        </a:rPr>
                        <m:t>= 34,64 </m:t>
                      </m:r>
                      <m:r>
                        <a:rPr lang="tr-TR" sz="1600" b="0" i="1" smtClean="0">
                          <a:latin typeface="Cambria Math" panose="02040503050406030204" pitchFamily="18" charset="0"/>
                          <a:ea typeface="Cambria Math" panose="02040503050406030204" pitchFamily="18" charset="0"/>
                        </a:rPr>
                        <m:t>𝑚𝑚</m:t>
                      </m:r>
                    </m:oMath>
                  </m:oMathPara>
                </a14:m>
                <a:endParaRPr lang="tr-TR" sz="1600" dirty="0"/>
              </a:p>
            </p:txBody>
          </p:sp>
        </mc:Choice>
        <mc:Fallback xmlns="">
          <p:sp>
            <p:nvSpPr>
              <p:cNvPr id="20" name="Dikdörtgen 19"/>
              <p:cNvSpPr>
                <a:spLocks noRot="1" noChangeAspect="1" noMove="1" noResize="1" noEditPoints="1" noAdjustHandles="1" noChangeArrowheads="1" noChangeShapeType="1" noTextEdit="1"/>
              </p:cNvSpPr>
              <p:nvPr/>
            </p:nvSpPr>
            <p:spPr>
              <a:xfrm>
                <a:off x="2179017" y="3825415"/>
                <a:ext cx="3610668" cy="357983"/>
              </a:xfrm>
              <a:prstGeom prst="rect">
                <a:avLst/>
              </a:prstGeom>
              <a:blipFill>
                <a:blip r:embed="rId9"/>
                <a:stretch>
                  <a:fillRect b="-862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7" name="Metin kutusu 16"/>
              <p:cNvSpPr txBox="1"/>
              <p:nvPr/>
            </p:nvSpPr>
            <p:spPr>
              <a:xfrm>
                <a:off x="298851" y="4293096"/>
                <a:ext cx="6865438" cy="338554"/>
              </a:xfrm>
              <a:prstGeom prst="rect">
                <a:avLst/>
              </a:prstGeom>
              <a:noFill/>
              <a:ln>
                <a:solidFill>
                  <a:srgbClr val="FF0000"/>
                </a:solidFill>
              </a:ln>
            </p:spPr>
            <p:txBody>
              <a:bodyPr wrap="square" rtlCol="0">
                <a:spAutoFit/>
              </a:bodyPr>
              <a:lstStyle/>
              <a:p>
                <a:r>
                  <a:rPr lang="tr-TR" sz="1600" i="1" dirty="0"/>
                  <a:t>Bu değere en yakın minimum tam sayı 35 mm olduğundan </a:t>
                </a:r>
                <a14:m>
                  <m:oMath xmlns:m="http://schemas.openxmlformats.org/officeDocument/2006/math">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𝑑</m:t>
                        </m:r>
                      </m:e>
                      <m:sub>
                        <m:r>
                          <a:rPr lang="tr-TR" sz="1600" i="1">
                            <a:latin typeface="Cambria Math" panose="02040503050406030204" pitchFamily="18" charset="0"/>
                            <a:ea typeface="Cambria Math" panose="02040503050406030204" pitchFamily="18" charset="0"/>
                          </a:rPr>
                          <m:t>𝐵</m:t>
                        </m:r>
                      </m:sub>
                    </m:sSub>
                    <m:r>
                      <a:rPr lang="tr-TR" sz="1600" b="0" i="1" smtClean="0">
                        <a:latin typeface="Cambria Math" panose="02040503050406030204" pitchFamily="18" charset="0"/>
                        <a:ea typeface="Cambria Math" panose="02040503050406030204" pitchFamily="18" charset="0"/>
                      </a:rPr>
                      <m:t>=35 </m:t>
                    </m:r>
                    <m:r>
                      <a:rPr lang="tr-TR" sz="1600" b="0" i="1" smtClean="0">
                        <a:latin typeface="Cambria Math" panose="02040503050406030204" pitchFamily="18" charset="0"/>
                        <a:ea typeface="Cambria Math" panose="02040503050406030204" pitchFamily="18" charset="0"/>
                      </a:rPr>
                      <m:t>𝑚𝑚</m:t>
                    </m:r>
                    <m:r>
                      <a:rPr lang="tr-TR" sz="1600" b="0" i="1" smtClean="0">
                        <a:latin typeface="Cambria Math" panose="02040503050406030204" pitchFamily="18" charset="0"/>
                        <a:ea typeface="Cambria Math" panose="02040503050406030204" pitchFamily="18" charset="0"/>
                      </a:rPr>
                      <m:t> </m:t>
                    </m:r>
                    <m:r>
                      <a:rPr lang="tr-TR" sz="1600" b="0" i="1" smtClean="0">
                        <a:latin typeface="Cambria Math" panose="02040503050406030204" pitchFamily="18" charset="0"/>
                        <a:ea typeface="Cambria Math" panose="02040503050406030204" pitchFamily="18" charset="0"/>
                      </a:rPr>
                      <m:t>𝑎𝑙𝚤𝑛𝚤𝑟</m:t>
                    </m:r>
                    <m:r>
                      <a:rPr lang="tr-TR" sz="1600" b="0" i="1" smtClean="0">
                        <a:latin typeface="Cambria Math" panose="02040503050406030204" pitchFamily="18" charset="0"/>
                        <a:ea typeface="Cambria Math" panose="02040503050406030204" pitchFamily="18" charset="0"/>
                      </a:rPr>
                      <m:t>. </m:t>
                    </m:r>
                  </m:oMath>
                </a14:m>
                <a:r>
                  <a:rPr lang="tr-TR" sz="1600" i="1" dirty="0"/>
                  <a:t> </a:t>
                </a:r>
              </a:p>
            </p:txBody>
          </p:sp>
        </mc:Choice>
        <mc:Fallback xmlns="">
          <p:sp>
            <p:nvSpPr>
              <p:cNvPr id="17" name="Metin kutusu 16"/>
              <p:cNvSpPr txBox="1">
                <a:spLocks noRot="1" noChangeAspect="1" noMove="1" noResize="1" noEditPoints="1" noAdjustHandles="1" noChangeArrowheads="1" noChangeShapeType="1" noTextEdit="1"/>
              </p:cNvSpPr>
              <p:nvPr/>
            </p:nvSpPr>
            <p:spPr>
              <a:xfrm>
                <a:off x="298851" y="4293096"/>
                <a:ext cx="6865438" cy="338554"/>
              </a:xfrm>
              <a:prstGeom prst="rect">
                <a:avLst/>
              </a:prstGeom>
              <a:blipFill>
                <a:blip r:embed="rId10"/>
                <a:stretch>
                  <a:fillRect l="-355" t="-3448" b="-18966"/>
                </a:stretch>
              </a:blipFill>
              <a:ln>
                <a:solidFill>
                  <a:srgbClr val="FF0000"/>
                </a:solidFill>
              </a:ln>
            </p:spPr>
            <p:txBody>
              <a:bodyPr/>
              <a:lstStyle/>
              <a:p>
                <a:r>
                  <a:rPr lang="tr-TR">
                    <a:noFill/>
                  </a:rPr>
                  <a:t> </a:t>
                </a:r>
              </a:p>
            </p:txBody>
          </p:sp>
        </mc:Fallback>
      </mc:AlternateContent>
      <p:sp>
        <p:nvSpPr>
          <p:cNvPr id="25" name="Metin kutusu 24"/>
          <p:cNvSpPr txBox="1"/>
          <p:nvPr/>
        </p:nvSpPr>
        <p:spPr>
          <a:xfrm>
            <a:off x="2699793" y="5045330"/>
            <a:ext cx="6055833" cy="1077218"/>
          </a:xfrm>
          <a:prstGeom prst="rect">
            <a:avLst/>
          </a:prstGeom>
          <a:solidFill>
            <a:schemeClr val="bg2"/>
          </a:solidFill>
        </p:spPr>
        <p:txBody>
          <a:bodyPr wrap="square" rtlCol="0">
            <a:spAutoFit/>
          </a:bodyPr>
          <a:lstStyle/>
          <a:p>
            <a:pPr algn="just"/>
            <a:r>
              <a:rPr lang="tr-TR" sz="1600" b="1" i="1" dirty="0"/>
              <a:t>Peki neden? </a:t>
            </a:r>
            <a:r>
              <a:rPr lang="tr-TR" sz="1600" i="1" dirty="0"/>
              <a:t>Piyasada hazır olarak 34,64 mm’lik pim bulamayız ancak 35 mm’lik bulabiliriz. Pimi kendimiz üretseydik 34,64 mm’lik üretebilirdik ya da özel sipariş verebilirdik. Ancak bu kadar küçük bir fark için imalat ya da özel sipariş masrafına girmeye değmez. </a:t>
            </a:r>
          </a:p>
        </p:txBody>
      </p:sp>
      <p:sp>
        <p:nvSpPr>
          <p:cNvPr id="27" name="Altbilgi Yer Tutucusu 26"/>
          <p:cNvSpPr>
            <a:spLocks noGrp="1"/>
          </p:cNvSpPr>
          <p:nvPr>
            <p:ph type="ftr" sz="quarter" idx="11"/>
          </p:nvPr>
        </p:nvSpPr>
        <p:spPr/>
        <p:txBody>
          <a:bodyPr/>
          <a:lstStyle/>
          <a:p>
            <a:r>
              <a:rPr lang="tr-TR" sz="1600"/>
              <a:t>Mühendislik Mekaniği</a:t>
            </a:r>
          </a:p>
        </p:txBody>
      </p:sp>
      <p:sp>
        <p:nvSpPr>
          <p:cNvPr id="18" name="Slayt Numarası Yer Tutucusu 17"/>
          <p:cNvSpPr>
            <a:spLocks noGrp="1"/>
          </p:cNvSpPr>
          <p:nvPr>
            <p:ph type="sldNum" sz="quarter" idx="12"/>
          </p:nvPr>
        </p:nvSpPr>
        <p:spPr/>
        <p:txBody>
          <a:bodyPr/>
          <a:lstStyle/>
          <a:p>
            <a:fld id="{60FF87A7-9A7A-4B3D-9625-8440EC4947F9}" type="slidenum">
              <a:rPr lang="tr-TR" sz="1600" smtClean="0"/>
              <a:t>222</a:t>
            </a:fld>
            <a:endParaRPr lang="tr-TR" sz="1600"/>
          </a:p>
        </p:txBody>
      </p:sp>
      <p:grpSp>
        <p:nvGrpSpPr>
          <p:cNvPr id="7" name="Grup 6"/>
          <p:cNvGrpSpPr/>
          <p:nvPr/>
        </p:nvGrpSpPr>
        <p:grpSpPr>
          <a:xfrm>
            <a:off x="1939478" y="707098"/>
            <a:ext cx="2831762" cy="1319300"/>
            <a:chOff x="1592673" y="3888505"/>
            <a:chExt cx="2924015" cy="1329882"/>
          </a:xfrm>
        </p:grpSpPr>
        <p:pic>
          <p:nvPicPr>
            <p:cNvPr id="4" name="Resim 3"/>
            <p:cNvPicPr>
              <a:picLocks noChangeAspect="1"/>
            </p:cNvPicPr>
            <p:nvPr/>
          </p:nvPicPr>
          <p:blipFill>
            <a:blip r:embed="rId11"/>
            <a:stretch>
              <a:fillRect/>
            </a:stretch>
          </p:blipFill>
          <p:spPr>
            <a:xfrm>
              <a:off x="1653009" y="3888505"/>
              <a:ext cx="2863679" cy="1329882"/>
            </a:xfrm>
            <a:prstGeom prst="rect">
              <a:avLst/>
            </a:prstGeom>
          </p:spPr>
        </p:pic>
        <p:sp>
          <p:nvSpPr>
            <p:cNvPr id="5" name="Metin kutusu 4"/>
            <p:cNvSpPr txBox="1"/>
            <p:nvPr/>
          </p:nvSpPr>
          <p:spPr>
            <a:xfrm>
              <a:off x="1592673" y="4113652"/>
              <a:ext cx="295319" cy="261688"/>
            </a:xfrm>
            <a:prstGeom prst="rect">
              <a:avLst/>
            </a:prstGeom>
            <a:noFill/>
          </p:spPr>
          <p:txBody>
            <a:bodyPr wrap="none" rtlCol="0">
              <a:spAutoFit/>
            </a:bodyPr>
            <a:lstStyle/>
            <a:p>
              <a:r>
                <a:rPr lang="tr-TR" sz="1600" dirty="0" err="1"/>
                <a:t>d</a:t>
              </a:r>
              <a:r>
                <a:rPr lang="tr-TR" sz="1600" baseline="-25000" dirty="0" err="1"/>
                <a:t>B</a:t>
              </a:r>
              <a:endParaRPr lang="tr-TR" sz="1600" baseline="-25000" dirty="0"/>
            </a:p>
          </p:txBody>
        </p:sp>
      </p:grpSp>
      <p:sp>
        <p:nvSpPr>
          <p:cNvPr id="14" name="Metin kutusu 13">
            <a:extLst>
              <a:ext uri="{FF2B5EF4-FFF2-40B4-BE49-F238E27FC236}">
                <a16:creationId xmlns:a16="http://schemas.microsoft.com/office/drawing/2014/main" id="{155C2B08-A6FF-3771-F1DB-498B13424311}"/>
              </a:ext>
            </a:extLst>
          </p:cNvPr>
          <p:cNvSpPr txBox="1"/>
          <p:nvPr/>
        </p:nvSpPr>
        <p:spPr>
          <a:xfrm>
            <a:off x="326301" y="107340"/>
            <a:ext cx="3165580" cy="369332"/>
          </a:xfrm>
          <a:prstGeom prst="rect">
            <a:avLst/>
          </a:prstGeom>
          <a:noFill/>
        </p:spPr>
        <p:txBody>
          <a:bodyPr wrap="square" rtlCol="0">
            <a:spAutoFit/>
          </a:bodyPr>
          <a:lstStyle/>
          <a:p>
            <a:r>
              <a:rPr lang="tr-TR" b="1" u="sng" dirty="0"/>
              <a:t>2. Adım gerilme hesapları:</a:t>
            </a:r>
          </a:p>
        </p:txBody>
      </p:sp>
      <p:sp>
        <p:nvSpPr>
          <p:cNvPr id="28" name="Metin kutusu 27">
            <a:extLst>
              <a:ext uri="{FF2B5EF4-FFF2-40B4-BE49-F238E27FC236}">
                <a16:creationId xmlns:a16="http://schemas.microsoft.com/office/drawing/2014/main" id="{C082C0F4-1A98-C935-D176-18C47A4C5307}"/>
              </a:ext>
            </a:extLst>
          </p:cNvPr>
          <p:cNvSpPr txBox="1"/>
          <p:nvPr/>
        </p:nvSpPr>
        <p:spPr>
          <a:xfrm>
            <a:off x="326301" y="2203692"/>
            <a:ext cx="3165580" cy="369332"/>
          </a:xfrm>
          <a:prstGeom prst="rect">
            <a:avLst/>
          </a:prstGeom>
          <a:noFill/>
        </p:spPr>
        <p:txBody>
          <a:bodyPr wrap="square" rtlCol="0">
            <a:spAutoFit/>
          </a:bodyPr>
          <a:lstStyle/>
          <a:p>
            <a:r>
              <a:rPr lang="tr-TR" b="1" u="sng" dirty="0"/>
              <a:t>3. Adım mukavemet kontrolü:</a:t>
            </a:r>
          </a:p>
        </p:txBody>
      </p:sp>
      <p:pic>
        <p:nvPicPr>
          <p:cNvPr id="30" name="Resim 29" descr="kişi içeren bir resim&#10;&#10;Açıklama otomatik olarak oluşturuldu">
            <a:extLst>
              <a:ext uri="{FF2B5EF4-FFF2-40B4-BE49-F238E27FC236}">
                <a16:creationId xmlns:a16="http://schemas.microsoft.com/office/drawing/2014/main" id="{217C632D-CC3A-594E-C45D-A9CC260AAD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5253" y="4547514"/>
            <a:ext cx="2276508" cy="1787058"/>
          </a:xfrm>
          <a:prstGeom prst="rect">
            <a:avLst/>
          </a:prstGeom>
          <a:effectLst>
            <a:glow rad="139700">
              <a:schemeClr val="accent2">
                <a:satMod val="175000"/>
                <a:alpha val="40000"/>
              </a:schemeClr>
            </a:glow>
          </a:effectLst>
        </p:spPr>
      </p:pic>
      <p:sp>
        <p:nvSpPr>
          <p:cNvPr id="31" name="Serbest Form: Şekil 30">
            <a:extLst>
              <a:ext uri="{FF2B5EF4-FFF2-40B4-BE49-F238E27FC236}">
                <a16:creationId xmlns:a16="http://schemas.microsoft.com/office/drawing/2014/main" id="{61B01852-EF68-ECCF-52F7-55E1BDDEB272}"/>
              </a:ext>
            </a:extLst>
          </p:cNvPr>
          <p:cNvSpPr/>
          <p:nvPr/>
        </p:nvSpPr>
        <p:spPr>
          <a:xfrm>
            <a:off x="3717417" y="1370840"/>
            <a:ext cx="5175063" cy="1914144"/>
          </a:xfrm>
          <a:custGeom>
            <a:avLst/>
            <a:gdLst>
              <a:gd name="connsiteX0" fmla="*/ 3578352 w 3801147"/>
              <a:gd name="connsiteY0" fmla="*/ 0 h 1914144"/>
              <a:gd name="connsiteX1" fmla="*/ 3785616 w 3801147"/>
              <a:gd name="connsiteY1" fmla="*/ 591312 h 1914144"/>
              <a:gd name="connsiteX2" fmla="*/ 3206496 w 3801147"/>
              <a:gd name="connsiteY2" fmla="*/ 1292352 h 1914144"/>
              <a:gd name="connsiteX3" fmla="*/ 2279904 w 3801147"/>
              <a:gd name="connsiteY3" fmla="*/ 1700784 h 1914144"/>
              <a:gd name="connsiteX4" fmla="*/ 1316736 w 3801147"/>
              <a:gd name="connsiteY4" fmla="*/ 1828800 h 1914144"/>
              <a:gd name="connsiteX5" fmla="*/ 652272 w 3801147"/>
              <a:gd name="connsiteY5" fmla="*/ 1865376 h 1914144"/>
              <a:gd name="connsiteX6" fmla="*/ 0 w 3801147"/>
              <a:gd name="connsiteY6" fmla="*/ 1914144 h 19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1147" h="1914144">
                <a:moveTo>
                  <a:pt x="3578352" y="0"/>
                </a:moveTo>
                <a:cubicBezTo>
                  <a:pt x="3712972" y="187960"/>
                  <a:pt x="3847592" y="375920"/>
                  <a:pt x="3785616" y="591312"/>
                </a:cubicBezTo>
                <a:cubicBezTo>
                  <a:pt x="3723640" y="806704"/>
                  <a:pt x="3457448" y="1107440"/>
                  <a:pt x="3206496" y="1292352"/>
                </a:cubicBezTo>
                <a:cubicBezTo>
                  <a:pt x="2955544" y="1477264"/>
                  <a:pt x="2594864" y="1611376"/>
                  <a:pt x="2279904" y="1700784"/>
                </a:cubicBezTo>
                <a:cubicBezTo>
                  <a:pt x="1964944" y="1790192"/>
                  <a:pt x="1588008" y="1801368"/>
                  <a:pt x="1316736" y="1828800"/>
                </a:cubicBezTo>
                <a:cubicBezTo>
                  <a:pt x="1045464" y="1856232"/>
                  <a:pt x="652272" y="1865376"/>
                  <a:pt x="652272" y="1865376"/>
                </a:cubicBezTo>
                <a:lnTo>
                  <a:pt x="0" y="1914144"/>
                </a:lnTo>
              </a:path>
            </a:pathLst>
          </a:custGeom>
          <a:noFill/>
          <a:ln>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3" name="Resim 32">
            <a:extLst>
              <a:ext uri="{FF2B5EF4-FFF2-40B4-BE49-F238E27FC236}">
                <a16:creationId xmlns:a16="http://schemas.microsoft.com/office/drawing/2014/main" id="{945889FF-267D-133E-B17D-8344FE8A0FD3}"/>
              </a:ext>
            </a:extLst>
          </p:cNvPr>
          <p:cNvPicPr>
            <a:picLocks noChangeAspect="1"/>
          </p:cNvPicPr>
          <p:nvPr/>
        </p:nvPicPr>
        <p:blipFill>
          <a:blip r:embed="rId13"/>
          <a:stretch>
            <a:fillRect/>
          </a:stretch>
        </p:blipFill>
        <p:spPr>
          <a:xfrm>
            <a:off x="168821" y="954288"/>
            <a:ext cx="1576401" cy="1000547"/>
          </a:xfrm>
          <a:prstGeom prst="rect">
            <a:avLst/>
          </a:prstGeom>
        </p:spPr>
      </p:pic>
      <p:sp>
        <p:nvSpPr>
          <p:cNvPr id="34" name="Metin kutusu 33">
            <a:extLst>
              <a:ext uri="{FF2B5EF4-FFF2-40B4-BE49-F238E27FC236}">
                <a16:creationId xmlns:a16="http://schemas.microsoft.com/office/drawing/2014/main" id="{818DF199-0591-7DDD-A71C-31427E48814C}"/>
              </a:ext>
            </a:extLst>
          </p:cNvPr>
          <p:cNvSpPr txBox="1"/>
          <p:nvPr/>
        </p:nvSpPr>
        <p:spPr>
          <a:xfrm>
            <a:off x="4696915" y="366120"/>
            <a:ext cx="4287717" cy="369332"/>
          </a:xfrm>
          <a:prstGeom prst="rect">
            <a:avLst/>
          </a:prstGeom>
          <a:noFill/>
        </p:spPr>
        <p:txBody>
          <a:bodyPr wrap="square" rtlCol="0">
            <a:spAutoFit/>
          </a:bodyPr>
          <a:lstStyle/>
          <a:p>
            <a:pPr algn="ctr"/>
            <a:r>
              <a:rPr lang="tr-TR" dirty="0">
                <a:solidFill>
                  <a:srgbClr val="FF0000"/>
                </a:solidFill>
              </a:rPr>
              <a:t>Birim dönüşümlerine dikkat! MPa = N/mm</a:t>
            </a:r>
            <a:r>
              <a:rPr lang="tr-TR" baseline="30000" dirty="0">
                <a:solidFill>
                  <a:srgbClr val="FF0000"/>
                </a:solidFill>
              </a:rPr>
              <a:t>2</a:t>
            </a:r>
          </a:p>
        </p:txBody>
      </p:sp>
    </p:spTree>
    <p:extLst>
      <p:ext uri="{BB962C8B-B14F-4D97-AF65-F5344CB8AC3E}">
        <p14:creationId xmlns:p14="http://schemas.microsoft.com/office/powerpoint/2010/main" val="5706117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500"/>
                            </p:stCondLst>
                            <p:childTnLst>
                              <p:par>
                                <p:cTn id="32" presetID="31"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1000" fill="hold"/>
                                        <p:tgtEl>
                                          <p:spTgt spid="34"/>
                                        </p:tgtEl>
                                        <p:attrNameLst>
                                          <p:attrName>ppt_w</p:attrName>
                                        </p:attrNameLst>
                                      </p:cBhvr>
                                      <p:tavLst>
                                        <p:tav tm="0">
                                          <p:val>
                                            <p:fltVal val="0"/>
                                          </p:val>
                                        </p:tav>
                                        <p:tav tm="100000">
                                          <p:val>
                                            <p:strVal val="#ppt_w"/>
                                          </p:val>
                                        </p:tav>
                                      </p:tavLst>
                                    </p:anim>
                                    <p:anim calcmode="lin" valueType="num">
                                      <p:cBhvr>
                                        <p:cTn id="35" dur="1000" fill="hold"/>
                                        <p:tgtEl>
                                          <p:spTgt spid="34"/>
                                        </p:tgtEl>
                                        <p:attrNameLst>
                                          <p:attrName>ppt_h</p:attrName>
                                        </p:attrNameLst>
                                      </p:cBhvr>
                                      <p:tavLst>
                                        <p:tav tm="0">
                                          <p:val>
                                            <p:fltVal val="0"/>
                                          </p:val>
                                        </p:tav>
                                        <p:tav tm="100000">
                                          <p:val>
                                            <p:strVal val="#ppt_h"/>
                                          </p:val>
                                        </p:tav>
                                      </p:tavLst>
                                    </p:anim>
                                    <p:anim calcmode="lin" valueType="num">
                                      <p:cBhvr>
                                        <p:cTn id="36" dur="1000" fill="hold"/>
                                        <p:tgtEl>
                                          <p:spTgt spid="34"/>
                                        </p:tgtEl>
                                        <p:attrNameLst>
                                          <p:attrName>style.rotation</p:attrName>
                                        </p:attrNameLst>
                                      </p:cBhvr>
                                      <p:tavLst>
                                        <p:tav tm="0">
                                          <p:val>
                                            <p:fltVal val="90"/>
                                          </p:val>
                                        </p:tav>
                                        <p:tav tm="100000">
                                          <p:val>
                                            <p:fltVal val="0"/>
                                          </p:val>
                                        </p:tav>
                                      </p:tavLst>
                                    </p:anim>
                                    <p:animEffect transition="in" filter="fade">
                                      <p:cBhvr>
                                        <p:cTn id="37" dur="10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up)">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left)">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left)">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ipe(left)">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1000" fill="hold"/>
                                        <p:tgtEl>
                                          <p:spTgt spid="17"/>
                                        </p:tgtEl>
                                        <p:attrNameLst>
                                          <p:attrName>ppt_w</p:attrName>
                                        </p:attrNameLst>
                                      </p:cBhvr>
                                      <p:tavLst>
                                        <p:tav tm="0">
                                          <p:val>
                                            <p:fltVal val="0"/>
                                          </p:val>
                                        </p:tav>
                                        <p:tav tm="100000">
                                          <p:val>
                                            <p:strVal val="#ppt_w"/>
                                          </p:val>
                                        </p:tav>
                                      </p:tavLst>
                                    </p:anim>
                                    <p:anim calcmode="lin" valueType="num">
                                      <p:cBhvr>
                                        <p:cTn id="82" dur="1000" fill="hold"/>
                                        <p:tgtEl>
                                          <p:spTgt spid="17"/>
                                        </p:tgtEl>
                                        <p:attrNameLst>
                                          <p:attrName>ppt_h</p:attrName>
                                        </p:attrNameLst>
                                      </p:cBhvr>
                                      <p:tavLst>
                                        <p:tav tm="0">
                                          <p:val>
                                            <p:fltVal val="0"/>
                                          </p:val>
                                        </p:tav>
                                        <p:tav tm="100000">
                                          <p:val>
                                            <p:strVal val="#ppt_h"/>
                                          </p:val>
                                        </p:tav>
                                      </p:tavLst>
                                    </p:anim>
                                    <p:anim calcmode="lin" valueType="num">
                                      <p:cBhvr>
                                        <p:cTn id="83" dur="1000" fill="hold"/>
                                        <p:tgtEl>
                                          <p:spTgt spid="17"/>
                                        </p:tgtEl>
                                        <p:attrNameLst>
                                          <p:attrName>style.rotation</p:attrName>
                                        </p:attrNameLst>
                                      </p:cBhvr>
                                      <p:tavLst>
                                        <p:tav tm="0">
                                          <p:val>
                                            <p:fltVal val="90"/>
                                          </p:val>
                                        </p:tav>
                                        <p:tav tm="100000">
                                          <p:val>
                                            <p:fltVal val="0"/>
                                          </p:val>
                                        </p:tav>
                                      </p:tavLst>
                                    </p:anim>
                                    <p:animEffect transition="in" filter="fade">
                                      <p:cBhvr>
                                        <p:cTn id="84" dur="1000"/>
                                        <p:tgtEl>
                                          <p:spTgt spid="17"/>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1000"/>
                                        <p:tgtEl>
                                          <p:spTgt spid="30"/>
                                        </p:tgtEl>
                                      </p:cBhvr>
                                    </p:animEffect>
                                    <p:anim calcmode="lin" valueType="num">
                                      <p:cBhvr>
                                        <p:cTn id="90" dur="1000" fill="hold"/>
                                        <p:tgtEl>
                                          <p:spTgt spid="30"/>
                                        </p:tgtEl>
                                        <p:attrNameLst>
                                          <p:attrName>ppt_x</p:attrName>
                                        </p:attrNameLst>
                                      </p:cBhvr>
                                      <p:tavLst>
                                        <p:tav tm="0">
                                          <p:val>
                                            <p:strVal val="#ppt_x"/>
                                          </p:val>
                                        </p:tav>
                                        <p:tav tm="100000">
                                          <p:val>
                                            <p:strVal val="#ppt_x"/>
                                          </p:val>
                                        </p:tav>
                                      </p:tavLst>
                                    </p:anim>
                                    <p:anim calcmode="lin" valueType="num">
                                      <p:cBhvr>
                                        <p:cTn id="91" dur="1000" fill="hold"/>
                                        <p:tgtEl>
                                          <p:spTgt spid="30"/>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1000"/>
                                        <p:tgtEl>
                                          <p:spTgt spid="25"/>
                                        </p:tgtEl>
                                      </p:cBhvr>
                                    </p:animEffect>
                                    <p:anim calcmode="lin" valueType="num">
                                      <p:cBhvr>
                                        <p:cTn id="95" dur="1000" fill="hold"/>
                                        <p:tgtEl>
                                          <p:spTgt spid="25"/>
                                        </p:tgtEl>
                                        <p:attrNameLst>
                                          <p:attrName>ppt_x</p:attrName>
                                        </p:attrNameLst>
                                      </p:cBhvr>
                                      <p:tavLst>
                                        <p:tav tm="0">
                                          <p:val>
                                            <p:strVal val="#ppt_x"/>
                                          </p:val>
                                        </p:tav>
                                        <p:tav tm="100000">
                                          <p:val>
                                            <p:strVal val="#ppt_x"/>
                                          </p:val>
                                        </p:tav>
                                      </p:tavLst>
                                    </p:anim>
                                    <p:anim calcmode="lin" valueType="num">
                                      <p:cBhvr>
                                        <p:cTn id="9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1" grpId="0"/>
      <p:bldP spid="12" grpId="0"/>
      <p:bldP spid="13" grpId="0"/>
      <p:bldP spid="19" grpId="0"/>
      <p:bldP spid="20" grpId="0"/>
      <p:bldP spid="17" grpId="0" animBg="1"/>
      <p:bldP spid="25" grpId="0" animBg="1"/>
      <p:bldP spid="14" grpId="0"/>
      <p:bldP spid="28" grpId="0"/>
      <p:bldP spid="31" grpId="0" animBg="1"/>
      <p:bldP spid="34" grpId="0"/>
    </p:bldLst>
  </p:timing>
</p:sld>
</file>

<file path=ppt/slides/slide2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Metin kutusu 21"/>
          <p:cNvSpPr txBox="1"/>
          <p:nvPr/>
        </p:nvSpPr>
        <p:spPr>
          <a:xfrm>
            <a:off x="516123" y="260648"/>
            <a:ext cx="6589257" cy="369332"/>
          </a:xfrm>
          <a:prstGeom prst="rect">
            <a:avLst/>
          </a:prstGeom>
          <a:noFill/>
        </p:spPr>
        <p:txBody>
          <a:bodyPr wrap="square" rtlCol="0">
            <a:spAutoFit/>
          </a:bodyPr>
          <a:lstStyle/>
          <a:p>
            <a:r>
              <a:rPr lang="tr-TR" b="1" dirty="0"/>
              <a:t>D pimi için aynı adımları tekrarlayalım:</a:t>
            </a:r>
          </a:p>
        </p:txBody>
      </p:sp>
      <mc:AlternateContent xmlns:mc="http://schemas.openxmlformats.org/markup-compatibility/2006" xmlns:a14="http://schemas.microsoft.com/office/drawing/2010/main">
        <mc:Choice Requires="a14">
          <p:sp>
            <p:nvSpPr>
              <p:cNvPr id="15" name="Metin kutusu 14"/>
              <p:cNvSpPr txBox="1"/>
              <p:nvPr/>
            </p:nvSpPr>
            <p:spPr>
              <a:xfrm>
                <a:off x="527536" y="3064337"/>
                <a:ext cx="4169347" cy="7350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i="1" smtClean="0">
                              <a:latin typeface="Cambria Math" panose="02040503050406030204" pitchFamily="18" charset="0"/>
                              <a:ea typeface="Cambria Math" panose="02040503050406030204" pitchFamily="18" charset="0"/>
                            </a:rPr>
                            <m:t>𝜏</m:t>
                          </m:r>
                        </m:e>
                        <m:sub>
                          <m:r>
                            <a:rPr lang="tr-TR" sz="1600" b="0" i="1" smtClean="0">
                              <a:latin typeface="Cambria Math" panose="02040503050406030204" pitchFamily="18" charset="0"/>
                              <a:ea typeface="Cambria Math" panose="02040503050406030204" pitchFamily="18" charset="0"/>
                            </a:rPr>
                            <m:t>𝐷</m:t>
                          </m:r>
                        </m:sub>
                      </m:sSub>
                      <m:r>
                        <a:rPr lang="tr-TR" sz="1600" b="0" i="1" smtClean="0">
                          <a:latin typeface="Cambria Math" panose="02040503050406030204" pitchFamily="18" charset="0"/>
                        </a:rPr>
                        <m:t>=</m:t>
                      </m:r>
                      <m:f>
                        <m:fPr>
                          <m:ctrlPr>
                            <a:rPr lang="tr-TR" sz="1600" i="1">
                              <a:latin typeface="Cambria Math" panose="02040503050406030204" pitchFamily="18" charset="0"/>
                            </a:rPr>
                          </m:ctrlPr>
                        </m:fPr>
                        <m:num>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b="0" i="1" smtClean="0">
                                  <a:latin typeface="Cambria Math" panose="02040503050406030204" pitchFamily="18" charset="0"/>
                                </a:rPr>
                                <m:t>İÇ</m:t>
                              </m:r>
                            </m:sub>
                          </m:sSub>
                        </m:num>
                        <m:den>
                          <m:sSub>
                            <m:sSubPr>
                              <m:ctrlPr>
                                <a:rPr lang="tr-TR" sz="1600" i="1">
                                  <a:latin typeface="Cambria Math" panose="02040503050406030204" pitchFamily="18" charset="0"/>
                                </a:rPr>
                              </m:ctrlPr>
                            </m:sSubPr>
                            <m:e>
                              <m:r>
                                <a:rPr lang="tr-TR" sz="1600" i="1">
                                  <a:latin typeface="Cambria Math" panose="02040503050406030204" pitchFamily="18" charset="0"/>
                                </a:rPr>
                                <m:t>𝐴</m:t>
                              </m:r>
                            </m:e>
                            <m:sub>
                              <m:r>
                                <a:rPr lang="tr-TR" sz="1600" b="0" i="1" smtClean="0">
                                  <a:latin typeface="Cambria Math" panose="02040503050406030204" pitchFamily="18" charset="0"/>
                                </a:rPr>
                                <m:t>𝐷</m:t>
                              </m:r>
                            </m:sub>
                          </m:sSub>
                        </m:den>
                      </m:f>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𝐵𝐷</m:t>
                              </m:r>
                            </m:sub>
                          </m:sSub>
                          <m:r>
                            <a:rPr lang="tr-TR" sz="1600" b="0" i="1" smtClean="0">
                              <a:latin typeface="Cambria Math" panose="02040503050406030204" pitchFamily="18" charset="0"/>
                            </a:rPr>
                            <m:t>/2</m:t>
                          </m:r>
                        </m:num>
                        <m:den>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𝐴</m:t>
                              </m:r>
                            </m:e>
                            <m:sub>
                              <m:r>
                                <a:rPr lang="tr-TR" sz="1600" b="0" i="1" smtClean="0">
                                  <a:latin typeface="Cambria Math" panose="02040503050406030204" pitchFamily="18" charset="0"/>
                                </a:rPr>
                                <m:t>𝐷</m:t>
                              </m:r>
                            </m:sub>
                          </m:sSub>
                        </m:den>
                      </m:f>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(94,28</m:t>
                          </m:r>
                          <m:r>
                            <a:rPr lang="tr-TR" sz="1600" i="1">
                              <a:latin typeface="Cambria Math" panose="02040503050406030204" pitchFamily="18" charset="0"/>
                            </a:rPr>
                            <m:t>·</m:t>
                          </m:r>
                          <m:sSup>
                            <m:sSupPr>
                              <m:ctrlPr>
                                <a:rPr lang="tr-TR" sz="1600" b="0" i="1" smtClean="0">
                                  <a:latin typeface="Cambria Math" panose="02040503050406030204" pitchFamily="18" charset="0"/>
                                </a:rPr>
                              </m:ctrlPr>
                            </m:sSupPr>
                            <m:e>
                              <m:r>
                                <a:rPr lang="tr-TR" sz="1600" b="0" i="1" smtClean="0">
                                  <a:latin typeface="Cambria Math" panose="02040503050406030204" pitchFamily="18" charset="0"/>
                                </a:rPr>
                                <m:t>10</m:t>
                              </m:r>
                            </m:e>
                            <m:sup>
                              <m:r>
                                <a:rPr lang="tr-TR" sz="1600" b="0" i="1" smtClean="0">
                                  <a:latin typeface="Cambria Math" panose="02040503050406030204" pitchFamily="18" charset="0"/>
                                </a:rPr>
                                <m:t>3</m:t>
                              </m:r>
                            </m:sup>
                          </m:sSup>
                          <m:r>
                            <a:rPr lang="tr-TR" sz="1600" b="0" i="1" smtClean="0">
                              <a:latin typeface="Cambria Math" panose="02040503050406030204" pitchFamily="18" charset="0"/>
                            </a:rPr>
                            <m:t>)/2</m:t>
                          </m:r>
                        </m:num>
                        <m:den>
                          <m:f>
                            <m:fPr>
                              <m:ctrlPr>
                                <a:rPr lang="tr-TR" sz="1600" b="0" i="1" smtClean="0">
                                  <a:latin typeface="Cambria Math" panose="02040503050406030204" pitchFamily="18" charset="0"/>
                                </a:rPr>
                              </m:ctrlPr>
                            </m:fPr>
                            <m:num>
                              <m:r>
                                <a:rPr lang="tr-TR" sz="1600" b="0" i="1" smtClean="0">
                                  <a:latin typeface="Cambria Math" panose="02040503050406030204" pitchFamily="18" charset="0"/>
                                  <a:ea typeface="Cambria Math" panose="02040503050406030204" pitchFamily="18" charset="0"/>
                                </a:rPr>
                                <m:t>𝜋</m:t>
                              </m:r>
                              <m:sSubSup>
                                <m:sSubSupPr>
                                  <m:ctrlPr>
                                    <a:rPr lang="tr-TR" sz="1600" b="0" i="1" smtClean="0">
                                      <a:latin typeface="Cambria Math" panose="02040503050406030204" pitchFamily="18" charset="0"/>
                                      <a:ea typeface="Cambria Math" panose="02040503050406030204" pitchFamily="18" charset="0"/>
                                    </a:rPr>
                                  </m:ctrlPr>
                                </m:sSubSupPr>
                                <m:e>
                                  <m:r>
                                    <a:rPr lang="tr-TR" sz="1600" b="0" i="1" smtClean="0">
                                      <a:latin typeface="Cambria Math" panose="02040503050406030204" pitchFamily="18" charset="0"/>
                                      <a:ea typeface="Cambria Math" panose="02040503050406030204" pitchFamily="18" charset="0"/>
                                    </a:rPr>
                                    <m:t>𝑑</m:t>
                                  </m:r>
                                </m:e>
                                <m:sub>
                                  <m:r>
                                    <a:rPr lang="tr-TR" sz="1600" b="0" i="1" smtClean="0">
                                      <a:latin typeface="Cambria Math" panose="02040503050406030204" pitchFamily="18" charset="0"/>
                                      <a:ea typeface="Cambria Math" panose="02040503050406030204" pitchFamily="18" charset="0"/>
                                    </a:rPr>
                                    <m:t>𝐷</m:t>
                                  </m:r>
                                </m:sub>
                                <m:sup>
                                  <m:r>
                                    <a:rPr lang="tr-TR" sz="1600" b="0" i="1" smtClean="0">
                                      <a:latin typeface="Cambria Math" panose="02040503050406030204" pitchFamily="18" charset="0"/>
                                      <a:ea typeface="Cambria Math" panose="02040503050406030204" pitchFamily="18" charset="0"/>
                                    </a:rPr>
                                    <m:t>2</m:t>
                                  </m:r>
                                </m:sup>
                              </m:sSubSup>
                            </m:num>
                            <m:den>
                              <m:r>
                                <a:rPr lang="tr-TR" sz="1600" b="0" i="1" smtClean="0">
                                  <a:latin typeface="Cambria Math" panose="02040503050406030204" pitchFamily="18" charset="0"/>
                                </a:rPr>
                                <m:t>4</m:t>
                              </m:r>
                            </m:den>
                          </m:f>
                        </m:den>
                      </m:f>
                      <m:r>
                        <a:rPr lang="tr-TR" sz="1600" b="0" i="0"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60</m:t>
                          </m:r>
                          <m:r>
                            <a:rPr lang="tr-TR" sz="1600" i="1">
                              <a:latin typeface="Cambria Math" panose="02040503050406030204" pitchFamily="18" charset="0"/>
                            </a:rPr>
                            <m:t>·</m:t>
                          </m:r>
                          <m:sSup>
                            <m:sSupPr>
                              <m:ctrlPr>
                                <a:rPr lang="tr-TR" sz="1600" i="1">
                                  <a:latin typeface="Cambria Math" panose="02040503050406030204" pitchFamily="18" charset="0"/>
                                </a:rPr>
                              </m:ctrlPr>
                            </m:sSupPr>
                            <m:e>
                              <m:r>
                                <a:rPr lang="tr-TR" sz="1600" i="1">
                                  <a:latin typeface="Cambria Math" panose="02040503050406030204" pitchFamily="18" charset="0"/>
                                </a:rPr>
                                <m:t>10</m:t>
                              </m:r>
                            </m:e>
                            <m:sup>
                              <m:r>
                                <a:rPr lang="tr-TR" sz="1600" i="1">
                                  <a:latin typeface="Cambria Math" panose="02040503050406030204" pitchFamily="18" charset="0"/>
                                </a:rPr>
                                <m:t>3</m:t>
                              </m:r>
                            </m:sup>
                          </m:sSup>
                        </m:num>
                        <m:den>
                          <m:sSubSup>
                            <m:sSubSupPr>
                              <m:ctrlPr>
                                <a:rPr lang="tr-TR" sz="1600" i="1">
                                  <a:latin typeface="Cambria Math" panose="02040503050406030204" pitchFamily="18" charset="0"/>
                                  <a:ea typeface="Cambria Math" panose="02040503050406030204" pitchFamily="18" charset="0"/>
                                </a:rPr>
                              </m:ctrlPr>
                            </m:sSubSupPr>
                            <m:e>
                              <m:r>
                                <a:rPr lang="tr-TR" sz="1600" i="1">
                                  <a:latin typeface="Cambria Math" panose="02040503050406030204" pitchFamily="18" charset="0"/>
                                  <a:ea typeface="Cambria Math" panose="02040503050406030204" pitchFamily="18" charset="0"/>
                                </a:rPr>
                                <m:t>𝑑</m:t>
                              </m:r>
                            </m:e>
                            <m:sub>
                              <m:r>
                                <a:rPr lang="tr-TR" sz="1600" b="0" i="1" smtClean="0">
                                  <a:latin typeface="Cambria Math" panose="02040503050406030204" pitchFamily="18" charset="0"/>
                                  <a:ea typeface="Cambria Math" panose="02040503050406030204" pitchFamily="18" charset="0"/>
                                </a:rPr>
                                <m:t>𝐷</m:t>
                              </m:r>
                            </m:sub>
                            <m:sup>
                              <m:r>
                                <a:rPr lang="tr-TR" sz="1600" i="1">
                                  <a:latin typeface="Cambria Math" panose="02040503050406030204" pitchFamily="18" charset="0"/>
                                  <a:ea typeface="Cambria Math" panose="02040503050406030204" pitchFamily="18" charset="0"/>
                                </a:rPr>
                                <m:t>2</m:t>
                              </m:r>
                            </m:sup>
                          </m:sSubSup>
                        </m:den>
                      </m:f>
                    </m:oMath>
                  </m:oMathPara>
                </a14:m>
                <a:endParaRPr lang="tr-TR" sz="1600" dirty="0"/>
              </a:p>
            </p:txBody>
          </p:sp>
        </mc:Choice>
        <mc:Fallback xmlns="">
          <p:sp>
            <p:nvSpPr>
              <p:cNvPr id="15" name="Metin kutusu 14"/>
              <p:cNvSpPr txBox="1">
                <a:spLocks noRot="1" noChangeAspect="1" noMove="1" noResize="1" noEditPoints="1" noAdjustHandles="1" noChangeArrowheads="1" noChangeShapeType="1" noTextEdit="1"/>
              </p:cNvSpPr>
              <p:nvPr/>
            </p:nvSpPr>
            <p:spPr>
              <a:xfrm>
                <a:off x="527536" y="3064337"/>
                <a:ext cx="4169347" cy="735009"/>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Dikdörtgen 10"/>
              <p:cNvSpPr/>
              <p:nvPr/>
            </p:nvSpPr>
            <p:spPr>
              <a:xfrm>
                <a:off x="467544" y="4222829"/>
                <a:ext cx="2773330" cy="646331"/>
              </a:xfrm>
              <a:prstGeom prst="rect">
                <a:avLst/>
              </a:prstGeom>
            </p:spPr>
            <p:txBody>
              <a:bodyPr wrap="square">
                <a:spAutoFit/>
              </a:bodyPr>
              <a:lstStyle/>
              <a:p>
                <a:r>
                  <a:rPr lang="tr-TR" dirty="0"/>
                  <a:t>Emniyet şartı: </a:t>
                </a:r>
                <a14:m>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ea typeface="Cambria Math" panose="02040503050406030204" pitchFamily="18" charset="0"/>
                          </a:rPr>
                          <m:t>𝜏</m:t>
                        </m:r>
                      </m:e>
                      <m:sub>
                        <m:r>
                          <a:rPr lang="tr-TR" b="0" i="1" smtClean="0">
                            <a:latin typeface="Cambria Math" panose="02040503050406030204" pitchFamily="18" charset="0"/>
                            <a:ea typeface="Cambria Math" panose="02040503050406030204" pitchFamily="18" charset="0"/>
                          </a:rPr>
                          <m:t>𝐷</m:t>
                        </m:r>
                      </m:sub>
                    </m:sSub>
                    <m:r>
                      <a:rPr lang="tr-TR" b="0" i="1" smtClean="0">
                        <a:latin typeface="Cambria Math" panose="02040503050406030204" pitchFamily="18" charset="0"/>
                        <a:ea typeface="Cambria Math" panose="02040503050406030204" pitchFamily="18" charset="0"/>
                      </a:rPr>
                      <m:t>≤</m:t>
                    </m:r>
                    <m:sSub>
                      <m:sSubPr>
                        <m:ctrlPr>
                          <a:rPr lang="tr-TR" i="1">
                            <a:latin typeface="Cambria Math" panose="02040503050406030204" pitchFamily="18" charset="0"/>
                          </a:rPr>
                        </m:ctrlPr>
                      </m:sSubPr>
                      <m:e>
                        <m:r>
                          <a:rPr lang="tr-TR" i="1">
                            <a:latin typeface="Cambria Math" panose="02040503050406030204" pitchFamily="18" charset="0"/>
                            <a:ea typeface="Cambria Math" panose="02040503050406030204" pitchFamily="18" charset="0"/>
                          </a:rPr>
                          <m:t>𝜏</m:t>
                        </m:r>
                      </m:e>
                      <m:sub>
                        <m:r>
                          <a:rPr lang="tr-TR" b="0" i="1" smtClean="0">
                            <a:latin typeface="Cambria Math" panose="02040503050406030204" pitchFamily="18" charset="0"/>
                            <a:ea typeface="Cambria Math" panose="02040503050406030204" pitchFamily="18" charset="0"/>
                          </a:rPr>
                          <m:t>𝑒𝑚</m:t>
                        </m:r>
                      </m:sub>
                    </m:sSub>
                    <m:r>
                      <a:rPr lang="tr-TR" i="1" smtClean="0">
                        <a:latin typeface="Cambria Math" panose="02040503050406030204" pitchFamily="18" charset="0"/>
                        <a:ea typeface="Cambria Math" panose="02040503050406030204" pitchFamily="18" charset="0"/>
                      </a:rPr>
                      <m:t>→</m:t>
                    </m:r>
                    <m:r>
                      <a:rPr lang="tr-TR" b="0" i="1" smtClean="0">
                        <a:latin typeface="Cambria Math" panose="02040503050406030204" pitchFamily="18" charset="0"/>
                        <a:ea typeface="Cambria Math" panose="02040503050406030204" pitchFamily="18" charset="0"/>
                      </a:rPr>
                      <m:t>     </m:t>
                    </m:r>
                  </m:oMath>
                </a14:m>
                <a:r>
                  <a:rPr lang="tr-TR" dirty="0"/>
                  <a:t> </a:t>
                </a:r>
              </a:p>
            </p:txBody>
          </p:sp>
        </mc:Choice>
        <mc:Fallback xmlns="">
          <p:sp>
            <p:nvSpPr>
              <p:cNvPr id="11" name="Dikdörtgen 10"/>
              <p:cNvSpPr>
                <a:spLocks noRot="1" noChangeAspect="1" noMove="1" noResize="1" noEditPoints="1" noAdjustHandles="1" noChangeArrowheads="1" noChangeShapeType="1" noTextEdit="1"/>
              </p:cNvSpPr>
              <p:nvPr/>
            </p:nvSpPr>
            <p:spPr>
              <a:xfrm>
                <a:off x="467544" y="4222829"/>
                <a:ext cx="2773330" cy="646331"/>
              </a:xfrm>
              <a:prstGeom prst="rect">
                <a:avLst/>
              </a:prstGeom>
              <a:blipFill>
                <a:blip r:embed="rId4"/>
                <a:stretch>
                  <a:fillRect l="-1978" t="-566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Dikdörtgen 11"/>
              <p:cNvSpPr/>
              <p:nvPr/>
            </p:nvSpPr>
            <p:spPr>
              <a:xfrm>
                <a:off x="3165068" y="4055608"/>
                <a:ext cx="2021643" cy="7148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tr-TR" i="1" smtClean="0">
                              <a:latin typeface="Cambria Math" panose="02040503050406030204" pitchFamily="18" charset="0"/>
                            </a:rPr>
                          </m:ctrlPr>
                        </m:fPr>
                        <m:num>
                          <m:r>
                            <a:rPr lang="tr-TR" b="0" i="1" smtClean="0">
                              <a:latin typeface="Cambria Math" panose="02040503050406030204" pitchFamily="18" charset="0"/>
                            </a:rPr>
                            <m:t>60</m:t>
                          </m:r>
                          <m:r>
                            <a:rPr lang="tr-TR" i="1">
                              <a:latin typeface="Cambria Math" panose="02040503050406030204" pitchFamily="18" charset="0"/>
                            </a:rPr>
                            <m:t>·</m:t>
                          </m:r>
                          <m:sSup>
                            <m:sSupPr>
                              <m:ctrlPr>
                                <a:rPr lang="tr-TR" i="1">
                                  <a:latin typeface="Cambria Math" panose="02040503050406030204" pitchFamily="18" charset="0"/>
                                </a:rPr>
                              </m:ctrlPr>
                            </m:sSupPr>
                            <m:e>
                              <m:r>
                                <a:rPr lang="tr-TR" i="1">
                                  <a:latin typeface="Cambria Math" panose="02040503050406030204" pitchFamily="18" charset="0"/>
                                </a:rPr>
                                <m:t>10</m:t>
                              </m:r>
                            </m:e>
                            <m:sup>
                              <m:r>
                                <a:rPr lang="tr-TR" i="1">
                                  <a:latin typeface="Cambria Math" panose="02040503050406030204" pitchFamily="18" charset="0"/>
                                </a:rPr>
                                <m:t>3</m:t>
                              </m:r>
                            </m:sup>
                          </m:sSup>
                        </m:num>
                        <m:den>
                          <m:sSubSup>
                            <m:sSubSupPr>
                              <m:ctrlPr>
                                <a:rPr lang="tr-TR" i="1">
                                  <a:latin typeface="Cambria Math" panose="02040503050406030204" pitchFamily="18" charset="0"/>
                                  <a:ea typeface="Cambria Math" panose="02040503050406030204" pitchFamily="18" charset="0"/>
                                </a:rPr>
                              </m:ctrlPr>
                            </m:sSubSupPr>
                            <m:e>
                              <m:r>
                                <a:rPr lang="tr-TR" i="1">
                                  <a:latin typeface="Cambria Math" panose="02040503050406030204" pitchFamily="18" charset="0"/>
                                  <a:ea typeface="Cambria Math" panose="02040503050406030204" pitchFamily="18" charset="0"/>
                                </a:rPr>
                                <m:t>𝑑</m:t>
                              </m:r>
                            </m:e>
                            <m:sub>
                              <m:r>
                                <a:rPr lang="tr-TR" b="0" i="1" smtClean="0">
                                  <a:latin typeface="Cambria Math" panose="02040503050406030204" pitchFamily="18" charset="0"/>
                                  <a:ea typeface="Cambria Math" panose="02040503050406030204" pitchFamily="18" charset="0"/>
                                </a:rPr>
                                <m:t>𝐷</m:t>
                              </m:r>
                            </m:sub>
                            <m:sup>
                              <m:r>
                                <a:rPr lang="tr-TR" i="1">
                                  <a:latin typeface="Cambria Math" panose="02040503050406030204" pitchFamily="18" charset="0"/>
                                  <a:ea typeface="Cambria Math" panose="02040503050406030204" pitchFamily="18" charset="0"/>
                                </a:rPr>
                                <m:t>2</m:t>
                              </m:r>
                            </m:sup>
                          </m:sSubSup>
                        </m:den>
                      </m:f>
                      <m:r>
                        <a:rPr lang="tr-TR" i="1" smtClean="0">
                          <a:latin typeface="Cambria Math" panose="02040503050406030204" pitchFamily="18" charset="0"/>
                          <a:ea typeface="Cambria Math" panose="02040503050406030204" pitchFamily="18" charset="0"/>
                        </a:rPr>
                        <m:t>≤</m:t>
                      </m:r>
                      <m:r>
                        <a:rPr lang="tr-TR" b="0" i="1" smtClean="0">
                          <a:latin typeface="Cambria Math" panose="02040503050406030204" pitchFamily="18" charset="0"/>
                          <a:ea typeface="Cambria Math" panose="02040503050406030204" pitchFamily="18" charset="0"/>
                        </a:rPr>
                        <m:t>100 →</m:t>
                      </m:r>
                    </m:oMath>
                  </m:oMathPara>
                </a14:m>
                <a:endParaRPr lang="tr-TR" dirty="0"/>
              </a:p>
            </p:txBody>
          </p:sp>
        </mc:Choice>
        <mc:Fallback xmlns="">
          <p:sp>
            <p:nvSpPr>
              <p:cNvPr id="12" name="Dikdörtgen 11"/>
              <p:cNvSpPr>
                <a:spLocks noRot="1" noChangeAspect="1" noMove="1" noResize="1" noEditPoints="1" noAdjustHandles="1" noChangeArrowheads="1" noChangeShapeType="1" noTextEdit="1"/>
              </p:cNvSpPr>
              <p:nvPr/>
            </p:nvSpPr>
            <p:spPr>
              <a:xfrm>
                <a:off x="3165068" y="4055608"/>
                <a:ext cx="2021643" cy="714811"/>
              </a:xfrm>
              <a:prstGeom prst="rect">
                <a:avLst/>
              </a:prstGeom>
              <a:blipFill>
                <a:blip r:embed="rId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3" name="Dikdörtgen 12"/>
              <p:cNvSpPr/>
              <p:nvPr/>
            </p:nvSpPr>
            <p:spPr>
              <a:xfrm>
                <a:off x="5217078" y="4226423"/>
                <a:ext cx="1442639" cy="373179"/>
              </a:xfrm>
              <a:prstGeom prst="rect">
                <a:avLst/>
              </a:prstGeom>
            </p:spPr>
            <p:txBody>
              <a:bodyPr wrap="none">
                <a:spAutoFit/>
              </a:bodyPr>
              <a:lstStyle/>
              <a:p>
                <a14:m>
                  <m:oMath xmlns:m="http://schemas.openxmlformats.org/officeDocument/2006/math">
                    <m:sSubSup>
                      <m:sSubSupPr>
                        <m:ctrlPr>
                          <a:rPr lang="tr-TR" i="1" smtClean="0">
                            <a:latin typeface="Cambria Math" panose="02040503050406030204" pitchFamily="18" charset="0"/>
                            <a:ea typeface="Cambria Math" panose="02040503050406030204" pitchFamily="18" charset="0"/>
                          </a:rPr>
                        </m:ctrlPr>
                      </m:sSubSupPr>
                      <m:e>
                        <m:r>
                          <a:rPr lang="tr-TR" i="1">
                            <a:latin typeface="Cambria Math" panose="02040503050406030204" pitchFamily="18" charset="0"/>
                            <a:ea typeface="Cambria Math" panose="02040503050406030204" pitchFamily="18" charset="0"/>
                          </a:rPr>
                          <m:t>𝑑</m:t>
                        </m:r>
                      </m:e>
                      <m:sub>
                        <m:r>
                          <a:rPr lang="tr-TR" i="1">
                            <a:latin typeface="Cambria Math" panose="02040503050406030204" pitchFamily="18" charset="0"/>
                            <a:ea typeface="Cambria Math" panose="02040503050406030204" pitchFamily="18" charset="0"/>
                          </a:rPr>
                          <m:t>𝐵</m:t>
                        </m:r>
                      </m:sub>
                      <m:sup>
                        <m:r>
                          <a:rPr lang="tr-TR" i="1">
                            <a:latin typeface="Cambria Math" panose="02040503050406030204" pitchFamily="18" charset="0"/>
                            <a:ea typeface="Cambria Math" panose="02040503050406030204" pitchFamily="18" charset="0"/>
                          </a:rPr>
                          <m:t>2</m:t>
                        </m:r>
                      </m:sup>
                    </m:sSubSup>
                    <m:r>
                      <a:rPr lang="tr-TR" i="1" smtClean="0">
                        <a:latin typeface="Cambria Math" panose="02040503050406030204" pitchFamily="18" charset="0"/>
                        <a:ea typeface="Cambria Math" panose="02040503050406030204" pitchFamily="18" charset="0"/>
                      </a:rPr>
                      <m:t>≥</m:t>
                    </m:r>
                    <m:r>
                      <a:rPr lang="tr-TR" b="0" i="1" smtClean="0">
                        <a:latin typeface="Cambria Math" panose="02040503050406030204" pitchFamily="18" charset="0"/>
                        <a:ea typeface="Cambria Math" panose="02040503050406030204" pitchFamily="18" charset="0"/>
                      </a:rPr>
                      <m:t>600</m:t>
                    </m:r>
                    <m:r>
                      <a:rPr lang="tr-TR" i="1" smtClean="0">
                        <a:latin typeface="Cambria Math" panose="02040503050406030204" pitchFamily="18" charset="0"/>
                        <a:ea typeface="Cambria Math" panose="02040503050406030204" pitchFamily="18" charset="0"/>
                      </a:rPr>
                      <m:t>→</m:t>
                    </m:r>
                  </m:oMath>
                </a14:m>
                <a:r>
                  <a:rPr lang="tr-TR" dirty="0"/>
                  <a:t> </a:t>
                </a:r>
              </a:p>
            </p:txBody>
          </p:sp>
        </mc:Choice>
        <mc:Fallback xmlns="">
          <p:sp>
            <p:nvSpPr>
              <p:cNvPr id="13" name="Dikdörtgen 12"/>
              <p:cNvSpPr>
                <a:spLocks noRot="1" noChangeAspect="1" noMove="1" noResize="1" noEditPoints="1" noAdjustHandles="1" noChangeArrowheads="1" noChangeShapeType="1" noTextEdit="1"/>
              </p:cNvSpPr>
              <p:nvPr/>
            </p:nvSpPr>
            <p:spPr>
              <a:xfrm>
                <a:off x="5217078" y="4226423"/>
                <a:ext cx="1442639" cy="373179"/>
              </a:xfrm>
              <a:prstGeom prst="rect">
                <a:avLst/>
              </a:prstGeom>
              <a:blipFill>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9" name="Dikdörtgen 18"/>
              <p:cNvSpPr/>
              <p:nvPr/>
            </p:nvSpPr>
            <p:spPr>
              <a:xfrm>
                <a:off x="6631706" y="4205145"/>
                <a:ext cx="16305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ea typeface="Cambria Math" panose="02040503050406030204" pitchFamily="18" charset="0"/>
                            </a:rPr>
                          </m:ctrlPr>
                        </m:sSubPr>
                        <m:e>
                          <m:r>
                            <a:rPr lang="tr-TR" b="0" i="1" smtClean="0">
                              <a:latin typeface="Cambria Math" panose="02040503050406030204" pitchFamily="18" charset="0"/>
                              <a:ea typeface="Cambria Math" panose="02040503050406030204" pitchFamily="18" charset="0"/>
                            </a:rPr>
                            <m:t>𝑑</m:t>
                          </m:r>
                        </m:e>
                        <m:sub>
                          <m:r>
                            <a:rPr lang="tr-TR" b="0" i="1" smtClean="0">
                              <a:latin typeface="Cambria Math" panose="02040503050406030204" pitchFamily="18" charset="0"/>
                              <a:ea typeface="Cambria Math" panose="02040503050406030204" pitchFamily="18" charset="0"/>
                            </a:rPr>
                            <m:t>𝐷</m:t>
                          </m:r>
                        </m:sub>
                      </m:sSub>
                      <m:r>
                        <a:rPr lang="tr-TR" i="1" smtClean="0">
                          <a:latin typeface="Cambria Math" panose="02040503050406030204" pitchFamily="18" charset="0"/>
                          <a:ea typeface="Cambria Math" panose="02040503050406030204" pitchFamily="18" charset="0"/>
                        </a:rPr>
                        <m:t>≥</m:t>
                      </m:r>
                      <m:r>
                        <a:rPr lang="tr-TR" b="0" i="1" smtClean="0">
                          <a:latin typeface="Cambria Math" panose="02040503050406030204" pitchFamily="18" charset="0"/>
                          <a:ea typeface="Cambria Math" panose="02040503050406030204" pitchFamily="18" charset="0"/>
                        </a:rPr>
                        <m:t>24,5</m:t>
                      </m:r>
                      <m:r>
                        <a:rPr lang="tr-TR" b="0" i="1" smtClean="0">
                          <a:latin typeface="Cambria Math" panose="02040503050406030204" pitchFamily="18" charset="0"/>
                          <a:ea typeface="Cambria Math" panose="02040503050406030204" pitchFamily="18" charset="0"/>
                        </a:rPr>
                        <m:t>𝑚𝑚</m:t>
                      </m:r>
                    </m:oMath>
                  </m:oMathPara>
                </a14:m>
                <a:endParaRPr lang="tr-TR" dirty="0"/>
              </a:p>
            </p:txBody>
          </p:sp>
        </mc:Choice>
        <mc:Fallback xmlns="">
          <p:sp>
            <p:nvSpPr>
              <p:cNvPr id="19" name="Dikdörtgen 18"/>
              <p:cNvSpPr>
                <a:spLocks noRot="1" noChangeAspect="1" noMove="1" noResize="1" noEditPoints="1" noAdjustHandles="1" noChangeArrowheads="1" noChangeShapeType="1" noTextEdit="1"/>
              </p:cNvSpPr>
              <p:nvPr/>
            </p:nvSpPr>
            <p:spPr>
              <a:xfrm>
                <a:off x="6631706" y="4205145"/>
                <a:ext cx="1630575" cy="369332"/>
              </a:xfrm>
              <a:prstGeom prst="rect">
                <a:avLst/>
              </a:prstGeom>
              <a:blipFill>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0" name="Dikdörtgen 19"/>
              <p:cNvSpPr/>
              <p:nvPr/>
            </p:nvSpPr>
            <p:spPr>
              <a:xfrm>
                <a:off x="2483231" y="4932102"/>
                <a:ext cx="3825278"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ea typeface="Cambria Math" panose="02040503050406030204" pitchFamily="18" charset="0"/>
                            </a:rPr>
                          </m:ctrlPr>
                        </m:sSubPr>
                        <m:e>
                          <m:r>
                            <a:rPr lang="tr-TR" b="0" i="1" smtClean="0">
                              <a:latin typeface="Cambria Math" panose="02040503050406030204" pitchFamily="18" charset="0"/>
                              <a:ea typeface="Cambria Math" panose="02040503050406030204" pitchFamily="18" charset="0"/>
                            </a:rPr>
                            <m:t>𝑑</m:t>
                          </m:r>
                        </m:e>
                        <m:sub>
                          <m:r>
                            <a:rPr lang="tr-TR" b="0" i="1" smtClean="0">
                              <a:latin typeface="Cambria Math" panose="02040503050406030204" pitchFamily="18" charset="0"/>
                              <a:ea typeface="Cambria Math" panose="02040503050406030204" pitchFamily="18" charset="0"/>
                            </a:rPr>
                            <m:t>𝐷</m:t>
                          </m:r>
                          <m:r>
                            <a:rPr lang="tr-TR" b="0" i="1" smtClean="0">
                              <a:latin typeface="Cambria Math" panose="02040503050406030204" pitchFamily="18" charset="0"/>
                              <a:ea typeface="Cambria Math" panose="02040503050406030204" pitchFamily="18" charset="0"/>
                            </a:rPr>
                            <m:t>,</m:t>
                          </m:r>
                          <m:r>
                            <a:rPr lang="tr-TR" b="0" i="1" smtClean="0">
                              <a:latin typeface="Cambria Math" panose="02040503050406030204" pitchFamily="18" charset="0"/>
                              <a:ea typeface="Cambria Math" panose="02040503050406030204" pitchFamily="18" charset="0"/>
                            </a:rPr>
                            <m:t>𝑚𝑖𝑛𝑖𝑚𝑢𝑚</m:t>
                          </m:r>
                        </m:sub>
                      </m:sSub>
                      <m:r>
                        <a:rPr lang="tr-TR" b="0" i="1" smtClean="0">
                          <a:latin typeface="Cambria Math" panose="02040503050406030204" pitchFamily="18" charset="0"/>
                          <a:ea typeface="Cambria Math" panose="02040503050406030204" pitchFamily="18" charset="0"/>
                        </a:rPr>
                        <m:t>= </m:t>
                      </m:r>
                      <m:sSub>
                        <m:sSubPr>
                          <m:ctrlPr>
                            <a:rPr lang="tr-TR" i="1">
                              <a:latin typeface="Cambria Math" panose="02040503050406030204" pitchFamily="18" charset="0"/>
                              <a:ea typeface="Cambria Math" panose="02040503050406030204" pitchFamily="18" charset="0"/>
                            </a:rPr>
                          </m:ctrlPr>
                        </m:sSubPr>
                        <m:e>
                          <m:r>
                            <a:rPr lang="tr-TR" i="1">
                              <a:latin typeface="Cambria Math" panose="02040503050406030204" pitchFamily="18" charset="0"/>
                              <a:ea typeface="Cambria Math" panose="02040503050406030204" pitchFamily="18" charset="0"/>
                            </a:rPr>
                            <m:t>𝑑</m:t>
                          </m:r>
                        </m:e>
                        <m:sub>
                          <m:r>
                            <a:rPr lang="tr-TR" b="0" i="1" smtClean="0">
                              <a:latin typeface="Cambria Math" panose="02040503050406030204" pitchFamily="18" charset="0"/>
                              <a:ea typeface="Cambria Math" panose="02040503050406030204" pitchFamily="18" charset="0"/>
                            </a:rPr>
                            <m:t>𝐷</m:t>
                          </m:r>
                          <m:r>
                            <a:rPr lang="tr-TR" b="0" i="1" smtClean="0">
                              <a:latin typeface="Cambria Math" panose="02040503050406030204" pitchFamily="18" charset="0"/>
                              <a:ea typeface="Cambria Math" panose="02040503050406030204" pitchFamily="18" charset="0"/>
                            </a:rPr>
                            <m:t>,</m:t>
                          </m:r>
                          <m:r>
                            <a:rPr lang="tr-TR" b="0" i="1" smtClean="0">
                              <a:latin typeface="Cambria Math" panose="02040503050406030204" pitchFamily="18" charset="0"/>
                              <a:ea typeface="Cambria Math" panose="02040503050406030204" pitchFamily="18" charset="0"/>
                            </a:rPr>
                            <m:t>𝑒𝑚𝑛𝑖𝑦𝑒𝑡</m:t>
                          </m:r>
                        </m:sub>
                      </m:sSub>
                      <m:r>
                        <a:rPr lang="tr-TR" b="0" i="1" smtClean="0">
                          <a:latin typeface="Cambria Math" panose="02040503050406030204" pitchFamily="18" charset="0"/>
                          <a:ea typeface="Cambria Math" panose="02040503050406030204" pitchFamily="18" charset="0"/>
                        </a:rPr>
                        <m:t>=24,5</m:t>
                      </m:r>
                      <m:r>
                        <a:rPr lang="tr-TR" b="0" i="1" smtClean="0">
                          <a:latin typeface="Cambria Math" panose="02040503050406030204" pitchFamily="18" charset="0"/>
                          <a:ea typeface="Cambria Math" panose="02040503050406030204" pitchFamily="18" charset="0"/>
                        </a:rPr>
                        <m:t>𝑚𝑚</m:t>
                      </m:r>
                    </m:oMath>
                  </m:oMathPara>
                </a14:m>
                <a:endParaRPr lang="tr-TR" dirty="0"/>
              </a:p>
            </p:txBody>
          </p:sp>
        </mc:Choice>
        <mc:Fallback xmlns="">
          <p:sp>
            <p:nvSpPr>
              <p:cNvPr id="20" name="Dikdörtgen 19"/>
              <p:cNvSpPr>
                <a:spLocks noRot="1" noChangeAspect="1" noMove="1" noResize="1" noEditPoints="1" noAdjustHandles="1" noChangeArrowheads="1" noChangeShapeType="1" noTextEdit="1"/>
              </p:cNvSpPr>
              <p:nvPr/>
            </p:nvSpPr>
            <p:spPr>
              <a:xfrm>
                <a:off x="2483231" y="4932102"/>
                <a:ext cx="3825278" cy="391261"/>
              </a:xfrm>
              <a:prstGeom prst="rect">
                <a:avLst/>
              </a:prstGeom>
              <a:blipFill>
                <a:blip r:embed="rId8"/>
                <a:stretch>
                  <a:fillRect b="-937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3" name="Metin kutusu 22"/>
              <p:cNvSpPr txBox="1"/>
              <p:nvPr/>
            </p:nvSpPr>
            <p:spPr>
              <a:xfrm>
                <a:off x="467544" y="5579948"/>
                <a:ext cx="7920880" cy="369332"/>
              </a:xfrm>
              <a:prstGeom prst="rect">
                <a:avLst/>
              </a:prstGeom>
              <a:noFill/>
              <a:ln>
                <a:solidFill>
                  <a:srgbClr val="C00000"/>
                </a:solidFill>
              </a:ln>
            </p:spPr>
            <p:txBody>
              <a:bodyPr wrap="square" rtlCol="0">
                <a:spAutoFit/>
              </a:bodyPr>
              <a:lstStyle/>
              <a:p>
                <a:r>
                  <a:rPr lang="tr-TR" i="1" dirty="0"/>
                  <a:t>Bu değere en yakın minimum tam sayı 25 mm olduğundan </a:t>
                </a:r>
                <a14:m>
                  <m:oMath xmlns:m="http://schemas.openxmlformats.org/officeDocument/2006/math">
                    <m:sSub>
                      <m:sSubPr>
                        <m:ctrlPr>
                          <a:rPr lang="tr-TR" i="1">
                            <a:latin typeface="Cambria Math" panose="02040503050406030204" pitchFamily="18" charset="0"/>
                            <a:ea typeface="Cambria Math" panose="02040503050406030204" pitchFamily="18" charset="0"/>
                          </a:rPr>
                        </m:ctrlPr>
                      </m:sSubPr>
                      <m:e>
                        <m:r>
                          <a:rPr lang="tr-TR" i="1">
                            <a:latin typeface="Cambria Math" panose="02040503050406030204" pitchFamily="18" charset="0"/>
                            <a:ea typeface="Cambria Math" panose="02040503050406030204" pitchFamily="18" charset="0"/>
                          </a:rPr>
                          <m:t>𝑑</m:t>
                        </m:r>
                      </m:e>
                      <m:sub>
                        <m:r>
                          <a:rPr lang="tr-TR" b="0" i="1" smtClean="0">
                            <a:latin typeface="Cambria Math" panose="02040503050406030204" pitchFamily="18" charset="0"/>
                            <a:ea typeface="Cambria Math" panose="02040503050406030204" pitchFamily="18" charset="0"/>
                          </a:rPr>
                          <m:t>𝐷</m:t>
                        </m:r>
                      </m:sub>
                    </m:sSub>
                    <m:r>
                      <a:rPr lang="tr-TR" b="0" i="1" smtClean="0">
                        <a:latin typeface="Cambria Math" panose="02040503050406030204" pitchFamily="18" charset="0"/>
                        <a:ea typeface="Cambria Math" panose="02040503050406030204" pitchFamily="18" charset="0"/>
                      </a:rPr>
                      <m:t>=25 </m:t>
                    </m:r>
                    <m:r>
                      <a:rPr lang="tr-TR" b="0" i="1" smtClean="0">
                        <a:latin typeface="Cambria Math" panose="02040503050406030204" pitchFamily="18" charset="0"/>
                        <a:ea typeface="Cambria Math" panose="02040503050406030204" pitchFamily="18" charset="0"/>
                      </a:rPr>
                      <m:t>𝑚𝑚</m:t>
                    </m:r>
                    <m:r>
                      <a:rPr lang="tr-TR" b="0" i="1" smtClean="0">
                        <a:latin typeface="Cambria Math" panose="02040503050406030204" pitchFamily="18" charset="0"/>
                        <a:ea typeface="Cambria Math" panose="02040503050406030204" pitchFamily="18" charset="0"/>
                      </a:rPr>
                      <m:t> </m:t>
                    </m:r>
                    <m:r>
                      <a:rPr lang="tr-TR" b="0" i="1" smtClean="0">
                        <a:latin typeface="Cambria Math" panose="02040503050406030204" pitchFamily="18" charset="0"/>
                        <a:ea typeface="Cambria Math" panose="02040503050406030204" pitchFamily="18" charset="0"/>
                      </a:rPr>
                      <m:t>𝑎𝑙𝚤𝑛𝚤𝑟</m:t>
                    </m:r>
                    <m:r>
                      <a:rPr lang="tr-TR" b="0" i="1" smtClean="0">
                        <a:latin typeface="Cambria Math" panose="02040503050406030204" pitchFamily="18" charset="0"/>
                        <a:ea typeface="Cambria Math" panose="02040503050406030204" pitchFamily="18" charset="0"/>
                      </a:rPr>
                      <m:t>. </m:t>
                    </m:r>
                  </m:oMath>
                </a14:m>
                <a:r>
                  <a:rPr lang="tr-TR" i="1" dirty="0"/>
                  <a:t> </a:t>
                </a:r>
              </a:p>
            </p:txBody>
          </p:sp>
        </mc:Choice>
        <mc:Fallback xmlns="">
          <p:sp>
            <p:nvSpPr>
              <p:cNvPr id="23" name="Metin kutusu 22"/>
              <p:cNvSpPr txBox="1">
                <a:spLocks noRot="1" noChangeAspect="1" noMove="1" noResize="1" noEditPoints="1" noAdjustHandles="1" noChangeArrowheads="1" noChangeShapeType="1" noTextEdit="1"/>
              </p:cNvSpPr>
              <p:nvPr/>
            </p:nvSpPr>
            <p:spPr>
              <a:xfrm>
                <a:off x="467544" y="5579948"/>
                <a:ext cx="7920880" cy="369332"/>
              </a:xfrm>
              <a:prstGeom prst="rect">
                <a:avLst/>
              </a:prstGeom>
              <a:blipFill>
                <a:blip r:embed="rId9"/>
                <a:stretch>
                  <a:fillRect l="-615" t="-6349" b="-22222"/>
                </a:stretch>
              </a:blipFill>
              <a:ln>
                <a:solidFill>
                  <a:srgbClr val="C00000"/>
                </a:solidFill>
              </a:ln>
            </p:spPr>
            <p:txBody>
              <a:bodyPr/>
              <a:lstStyle/>
              <a:p>
                <a:r>
                  <a:rPr lang="tr-TR">
                    <a:noFill/>
                  </a:rPr>
                  <a:t> </a:t>
                </a:r>
              </a:p>
            </p:txBody>
          </p:sp>
        </mc:Fallback>
      </mc:AlternateContent>
      <p:sp>
        <p:nvSpPr>
          <p:cNvPr id="10" name="Altbilgi Yer Tutucusu 9"/>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t>223</a:t>
            </a:fld>
            <a:endParaRPr lang="tr-TR"/>
          </a:p>
        </p:txBody>
      </p:sp>
      <p:pic>
        <p:nvPicPr>
          <p:cNvPr id="8" name="Resim 7"/>
          <p:cNvPicPr>
            <a:picLocks noChangeAspect="1"/>
          </p:cNvPicPr>
          <p:nvPr/>
        </p:nvPicPr>
        <p:blipFill>
          <a:blip r:embed="rId10"/>
          <a:stretch>
            <a:fillRect/>
          </a:stretch>
        </p:blipFill>
        <p:spPr>
          <a:xfrm>
            <a:off x="1835717" y="1312258"/>
            <a:ext cx="5040002" cy="1424162"/>
          </a:xfrm>
          <a:prstGeom prst="rect">
            <a:avLst/>
          </a:prstGeom>
        </p:spPr>
      </p:pic>
      <p:sp>
        <p:nvSpPr>
          <p:cNvPr id="3" name="Metin kutusu 2">
            <a:extLst>
              <a:ext uri="{FF2B5EF4-FFF2-40B4-BE49-F238E27FC236}">
                <a16:creationId xmlns:a16="http://schemas.microsoft.com/office/drawing/2014/main" id="{BBCC2563-D098-93B8-6239-BA129D0C5034}"/>
              </a:ext>
            </a:extLst>
          </p:cNvPr>
          <p:cNvSpPr txBox="1"/>
          <p:nvPr/>
        </p:nvSpPr>
        <p:spPr>
          <a:xfrm>
            <a:off x="539015" y="736610"/>
            <a:ext cx="6589257" cy="369332"/>
          </a:xfrm>
          <a:prstGeom prst="rect">
            <a:avLst/>
          </a:prstGeom>
          <a:noFill/>
        </p:spPr>
        <p:txBody>
          <a:bodyPr wrap="square" rtlCol="0">
            <a:spAutoFit/>
          </a:bodyPr>
          <a:lstStyle/>
          <a:p>
            <a:r>
              <a:rPr lang="tr-TR" dirty="0"/>
              <a:t>D pimi çift kesmeye maruzdur.</a:t>
            </a:r>
          </a:p>
        </p:txBody>
      </p:sp>
      <p:pic>
        <p:nvPicPr>
          <p:cNvPr id="16" name="Resim 15">
            <a:extLst>
              <a:ext uri="{FF2B5EF4-FFF2-40B4-BE49-F238E27FC236}">
                <a16:creationId xmlns:a16="http://schemas.microsoft.com/office/drawing/2014/main" id="{BFA43923-EB29-D1BE-D771-6905489BA6EF}"/>
              </a:ext>
            </a:extLst>
          </p:cNvPr>
          <p:cNvPicPr>
            <a:picLocks noChangeAspect="1"/>
          </p:cNvPicPr>
          <p:nvPr/>
        </p:nvPicPr>
        <p:blipFill>
          <a:blip r:embed="rId11"/>
          <a:stretch>
            <a:fillRect/>
          </a:stretch>
        </p:blipFill>
        <p:spPr>
          <a:xfrm>
            <a:off x="516122" y="1312258"/>
            <a:ext cx="1021202" cy="1424162"/>
          </a:xfrm>
          <a:prstGeom prst="rect">
            <a:avLst/>
          </a:prstGeom>
        </p:spPr>
      </p:pic>
    </p:spTree>
    <p:extLst>
      <p:ext uri="{BB962C8B-B14F-4D97-AF65-F5344CB8AC3E}">
        <p14:creationId xmlns:p14="http://schemas.microsoft.com/office/powerpoint/2010/main" val="907346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2" grpId="0"/>
      <p:bldP spid="13" grpId="0"/>
      <p:bldP spid="19" grpId="0"/>
      <p:bldP spid="20" grpId="0"/>
      <p:bldP spid="23" grpId="0" animBg="1"/>
      <p:bldP spid="3" grpId="0"/>
    </p:bldLst>
  </p:timing>
</p:sld>
</file>

<file path=ppt/slides/slide2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Resim 21"/>
          <p:cNvPicPr>
            <a:picLocks noChangeAspect="1"/>
          </p:cNvPicPr>
          <p:nvPr/>
        </p:nvPicPr>
        <p:blipFill>
          <a:blip r:embed="rId3"/>
          <a:stretch>
            <a:fillRect/>
          </a:stretch>
        </p:blipFill>
        <p:spPr>
          <a:xfrm>
            <a:off x="2665900" y="2341738"/>
            <a:ext cx="3035252" cy="2671438"/>
          </a:xfrm>
          <a:prstGeom prst="rect">
            <a:avLst/>
          </a:prstGeom>
        </p:spPr>
      </p:pic>
      <p:grpSp>
        <p:nvGrpSpPr>
          <p:cNvPr id="6" name="Grup 5"/>
          <p:cNvGrpSpPr/>
          <p:nvPr/>
        </p:nvGrpSpPr>
        <p:grpSpPr>
          <a:xfrm rot="21385953">
            <a:off x="313974" y="2255802"/>
            <a:ext cx="2125785" cy="2462006"/>
            <a:chOff x="258539" y="4397862"/>
            <a:chExt cx="2125785" cy="2462006"/>
          </a:xfrm>
        </p:grpSpPr>
        <p:pic>
          <p:nvPicPr>
            <p:cNvPr id="27" name="Resim 26"/>
            <p:cNvPicPr>
              <a:picLocks noChangeAspect="1"/>
            </p:cNvPicPr>
            <p:nvPr/>
          </p:nvPicPr>
          <p:blipFill>
            <a:blip r:embed="rId4"/>
            <a:stretch>
              <a:fillRect/>
            </a:stretch>
          </p:blipFill>
          <p:spPr>
            <a:xfrm>
              <a:off x="258539" y="4397862"/>
              <a:ext cx="2125785" cy="2462006"/>
            </a:xfrm>
            <a:prstGeom prst="rect">
              <a:avLst/>
            </a:prstGeom>
          </p:spPr>
        </p:pic>
        <p:cxnSp>
          <p:nvCxnSpPr>
            <p:cNvPr id="40" name="Düz Bağlayıcı 39"/>
            <p:cNvCxnSpPr/>
            <p:nvPr/>
          </p:nvCxnSpPr>
          <p:spPr>
            <a:xfrm>
              <a:off x="563340" y="5755180"/>
              <a:ext cx="422103" cy="57606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Metin kutusu 42"/>
            <p:cNvSpPr txBox="1"/>
            <p:nvPr/>
          </p:nvSpPr>
          <p:spPr>
            <a:xfrm>
              <a:off x="333767" y="5367807"/>
              <a:ext cx="282450" cy="369332"/>
            </a:xfrm>
            <a:prstGeom prst="rect">
              <a:avLst/>
            </a:prstGeom>
            <a:noFill/>
          </p:spPr>
          <p:txBody>
            <a:bodyPr wrap="none" rtlCol="0">
              <a:spAutoFit/>
            </a:bodyPr>
            <a:lstStyle/>
            <a:p>
              <a:r>
                <a:rPr lang="tr-TR" dirty="0">
                  <a:solidFill>
                    <a:srgbClr val="FF0000"/>
                  </a:solidFill>
                </a:rPr>
                <a:t>c</a:t>
              </a:r>
            </a:p>
          </p:txBody>
        </p:sp>
        <p:sp>
          <p:nvSpPr>
            <p:cNvPr id="48" name="Metin kutusu 47"/>
            <p:cNvSpPr txBox="1"/>
            <p:nvPr/>
          </p:nvSpPr>
          <p:spPr>
            <a:xfrm>
              <a:off x="960520" y="6186531"/>
              <a:ext cx="282450" cy="369332"/>
            </a:xfrm>
            <a:prstGeom prst="rect">
              <a:avLst/>
            </a:prstGeom>
            <a:noFill/>
          </p:spPr>
          <p:txBody>
            <a:bodyPr wrap="none" rtlCol="0">
              <a:spAutoFit/>
            </a:bodyPr>
            <a:lstStyle/>
            <a:p>
              <a:r>
                <a:rPr lang="tr-TR" dirty="0">
                  <a:solidFill>
                    <a:srgbClr val="FF0000"/>
                  </a:solidFill>
                </a:rPr>
                <a:t>c</a:t>
              </a:r>
            </a:p>
          </p:txBody>
        </p:sp>
      </p:grpSp>
      <p:sp>
        <p:nvSpPr>
          <p:cNvPr id="26" name="Dikdörtgen 25"/>
          <p:cNvSpPr/>
          <p:nvPr/>
        </p:nvSpPr>
        <p:spPr>
          <a:xfrm>
            <a:off x="232572" y="5228058"/>
            <a:ext cx="8416922" cy="738664"/>
          </a:xfrm>
          <a:prstGeom prst="rect">
            <a:avLst/>
          </a:prstGeom>
        </p:spPr>
        <p:txBody>
          <a:bodyPr wrap="square">
            <a:spAutoFit/>
          </a:bodyPr>
          <a:lstStyle/>
          <a:p>
            <a:pPr>
              <a:spcAft>
                <a:spcPts val="1200"/>
              </a:spcAft>
            </a:pPr>
            <a:r>
              <a:rPr lang="tr-TR" sz="1600" dirty="0"/>
              <a:t>BD çubuğunun en dar kesiti B piminin geçtiği deliktir. Maksimum gerilme bu kesitte ortaya çıkar.</a:t>
            </a:r>
          </a:p>
          <a:p>
            <a:r>
              <a:rPr lang="tr-TR" sz="1600" dirty="0"/>
              <a:t>(D piminin çapı küçük olduğu için o kısımdaki çubuk kesiti daha büyük olur.) </a:t>
            </a:r>
          </a:p>
        </p:txBody>
      </p:sp>
      <p:grpSp>
        <p:nvGrpSpPr>
          <p:cNvPr id="8" name="Grup 7"/>
          <p:cNvGrpSpPr/>
          <p:nvPr/>
        </p:nvGrpSpPr>
        <p:grpSpPr>
          <a:xfrm>
            <a:off x="6979474" y="2791621"/>
            <a:ext cx="1664252" cy="1424006"/>
            <a:chOff x="6194142" y="4300039"/>
            <a:chExt cx="1664252" cy="1424006"/>
          </a:xfrm>
        </p:grpSpPr>
        <p:grpSp>
          <p:nvGrpSpPr>
            <p:cNvPr id="7" name="Grup 6"/>
            <p:cNvGrpSpPr/>
            <p:nvPr/>
          </p:nvGrpSpPr>
          <p:grpSpPr>
            <a:xfrm>
              <a:off x="6194142" y="4349345"/>
              <a:ext cx="1664252" cy="1374700"/>
              <a:chOff x="6373581" y="4502572"/>
              <a:chExt cx="1664252" cy="1374700"/>
            </a:xfrm>
          </p:grpSpPr>
          <p:pic>
            <p:nvPicPr>
              <p:cNvPr id="46" name="Resim 45"/>
              <p:cNvPicPr>
                <a:picLocks noChangeAspect="1"/>
              </p:cNvPicPr>
              <p:nvPr/>
            </p:nvPicPr>
            <p:blipFill>
              <a:blip r:embed="rId5"/>
              <a:stretch>
                <a:fillRect/>
              </a:stretch>
            </p:blipFill>
            <p:spPr>
              <a:xfrm>
                <a:off x="6373581" y="4502572"/>
                <a:ext cx="1078611" cy="1374700"/>
              </a:xfrm>
              <a:prstGeom prst="rect">
                <a:avLst/>
              </a:prstGeom>
            </p:spPr>
          </p:pic>
          <mc:AlternateContent xmlns:mc="http://schemas.openxmlformats.org/markup-compatibility/2006" xmlns:a14="http://schemas.microsoft.com/office/drawing/2010/main">
            <mc:Choice Requires="a14">
              <p:sp>
                <p:nvSpPr>
                  <p:cNvPr id="52" name="Dikdörtgen 51"/>
                  <p:cNvSpPr/>
                  <p:nvPr/>
                </p:nvSpPr>
                <p:spPr>
                  <a:xfrm>
                    <a:off x="7433693" y="4536484"/>
                    <a:ext cx="6041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l-GR" i="1" smtClean="0">
                                  <a:solidFill>
                                    <a:srgbClr val="FF0000"/>
                                  </a:solidFill>
                                  <a:latin typeface="Cambria Math" panose="02040503050406030204" pitchFamily="18" charset="0"/>
                                  <a:ea typeface="Cambria Math" panose="02040503050406030204" pitchFamily="18" charset="0"/>
                                </a:rPr>
                              </m:ctrlPr>
                            </m:sSubPr>
                            <m:e>
                              <m:r>
                                <a:rPr lang="el-GR" i="1">
                                  <a:solidFill>
                                    <a:srgbClr val="FF0000"/>
                                  </a:solidFill>
                                  <a:latin typeface="Cambria Math" panose="02040503050406030204" pitchFamily="18" charset="0"/>
                                  <a:ea typeface="Cambria Math" panose="02040503050406030204" pitchFamily="18" charset="0"/>
                                </a:rPr>
                                <m:t>𝜎</m:t>
                              </m:r>
                            </m:e>
                            <m:sub>
                              <m:r>
                                <a:rPr lang="tr-TR" i="1">
                                  <a:solidFill>
                                    <a:srgbClr val="FF0000"/>
                                  </a:solidFill>
                                  <a:latin typeface="Cambria Math" panose="02040503050406030204" pitchFamily="18" charset="0"/>
                                  <a:ea typeface="Cambria Math" panose="02040503050406030204" pitchFamily="18" charset="0"/>
                                </a:rPr>
                                <m:t>𝐵𝐷</m:t>
                              </m:r>
                            </m:sub>
                          </m:sSub>
                        </m:oMath>
                      </m:oMathPara>
                    </a14:m>
                    <a:endParaRPr lang="tr-TR" dirty="0">
                      <a:solidFill>
                        <a:srgbClr val="FF0000"/>
                      </a:solidFill>
                    </a:endParaRPr>
                  </a:p>
                </p:txBody>
              </p:sp>
            </mc:Choice>
            <mc:Fallback xmlns="">
              <p:sp>
                <p:nvSpPr>
                  <p:cNvPr id="52" name="Dikdörtgen 51"/>
                  <p:cNvSpPr>
                    <a:spLocks noRot="1" noChangeAspect="1" noMove="1" noResize="1" noEditPoints="1" noAdjustHandles="1" noChangeArrowheads="1" noChangeShapeType="1" noTextEdit="1"/>
                  </p:cNvSpPr>
                  <p:nvPr/>
                </p:nvSpPr>
                <p:spPr>
                  <a:xfrm>
                    <a:off x="7433693" y="4536484"/>
                    <a:ext cx="604140" cy="369332"/>
                  </a:xfrm>
                  <a:prstGeom prst="rect">
                    <a:avLst/>
                  </a:prstGeom>
                  <a:blipFill>
                    <a:blip r:embed="rId6"/>
                    <a:stretch>
                      <a:fillRect/>
                    </a:stretch>
                  </a:blipFill>
                </p:spPr>
                <p:txBody>
                  <a:bodyPr/>
                  <a:lstStyle/>
                  <a:p>
                    <a:r>
                      <a:rPr lang="tr-TR">
                        <a:noFill/>
                      </a:rPr>
                      <a:t> </a:t>
                    </a:r>
                  </a:p>
                </p:txBody>
              </p:sp>
            </mc:Fallback>
          </mc:AlternateContent>
          <p:cxnSp>
            <p:nvCxnSpPr>
              <p:cNvPr id="30" name="Düz Ok Bağlayıcısı 29"/>
              <p:cNvCxnSpPr/>
              <p:nvPr/>
            </p:nvCxnSpPr>
            <p:spPr>
              <a:xfrm flipH="1">
                <a:off x="7091880" y="4531588"/>
                <a:ext cx="247700" cy="2355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Düz Ok Bağlayıcısı 31"/>
              <p:cNvCxnSpPr/>
              <p:nvPr/>
            </p:nvCxnSpPr>
            <p:spPr>
              <a:xfrm flipH="1">
                <a:off x="7245910" y="4658295"/>
                <a:ext cx="247700" cy="2355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Düz Ok Bağlayıcısı 32"/>
              <p:cNvCxnSpPr/>
              <p:nvPr/>
            </p:nvCxnSpPr>
            <p:spPr>
              <a:xfrm flipH="1">
                <a:off x="7284901" y="4737245"/>
                <a:ext cx="247700" cy="2355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Düz Ok Bağlayıcısı 30"/>
            <p:cNvCxnSpPr/>
            <p:nvPr/>
          </p:nvCxnSpPr>
          <p:spPr>
            <a:xfrm flipH="1">
              <a:off x="6873450" y="4300039"/>
              <a:ext cx="247700" cy="2355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Metin kutusu 37"/>
          <p:cNvSpPr txBox="1"/>
          <p:nvPr/>
        </p:nvSpPr>
        <p:spPr>
          <a:xfrm>
            <a:off x="3419872" y="1970751"/>
            <a:ext cx="1649619" cy="338554"/>
          </a:xfrm>
          <a:prstGeom prst="rect">
            <a:avLst/>
          </a:prstGeom>
          <a:noFill/>
        </p:spPr>
        <p:txBody>
          <a:bodyPr wrap="none" rtlCol="0">
            <a:spAutoFit/>
          </a:bodyPr>
          <a:lstStyle/>
          <a:p>
            <a:r>
              <a:rPr lang="tr-TR" sz="1600" u="sng" dirty="0"/>
              <a:t>c-c kesiti-alt kısım</a:t>
            </a:r>
          </a:p>
        </p:txBody>
      </p:sp>
      <mc:AlternateContent xmlns:mc="http://schemas.openxmlformats.org/markup-compatibility/2006" xmlns:a14="http://schemas.microsoft.com/office/drawing/2010/main">
        <mc:Choice Requires="a14">
          <p:sp>
            <p:nvSpPr>
              <p:cNvPr id="37" name="Metin kutusu 36"/>
              <p:cNvSpPr txBox="1"/>
              <p:nvPr/>
            </p:nvSpPr>
            <p:spPr>
              <a:xfrm>
                <a:off x="205352" y="489133"/>
                <a:ext cx="6602257" cy="4610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nor/>
                            </m:rPr>
                            <a:rPr lang="tr-TR" sz="1600" dirty="0"/>
                            <m:t>BD</m:t>
                          </m:r>
                          <m:r>
                            <m:rPr>
                              <m:nor/>
                            </m:rPr>
                            <a:rPr lang="tr-TR" sz="1600" dirty="0"/>
                            <m:t> ç</m:t>
                          </m:r>
                          <m:r>
                            <m:rPr>
                              <m:nor/>
                            </m:rPr>
                            <a:rPr lang="tr-TR" sz="1600" dirty="0"/>
                            <m:t>ubu</m:t>
                          </m:r>
                          <m:r>
                            <m:rPr>
                              <m:nor/>
                            </m:rPr>
                            <a:rPr lang="tr-TR" sz="1600" dirty="0"/>
                            <m:t>ğ</m:t>
                          </m:r>
                          <m:r>
                            <m:rPr>
                              <m:nor/>
                            </m:rPr>
                            <a:rPr lang="tr-TR" sz="1600" dirty="0"/>
                            <m:t>unun</m:t>
                          </m:r>
                          <m:r>
                            <m:rPr>
                              <m:nor/>
                            </m:rPr>
                            <a:rPr lang="tr-TR" sz="1600" dirty="0"/>
                            <m:t> ç</m:t>
                          </m:r>
                          <m:r>
                            <m:rPr>
                              <m:nor/>
                            </m:rPr>
                            <a:rPr lang="tr-TR" sz="1600" dirty="0"/>
                            <m:t>ekideki</m:t>
                          </m:r>
                          <m:r>
                            <m:rPr>
                              <m:nor/>
                            </m:rPr>
                            <a:rPr lang="tr-TR" sz="1600" dirty="0"/>
                            <m:t> </m:t>
                          </m:r>
                          <m:r>
                            <m:rPr>
                              <m:nor/>
                            </m:rPr>
                            <a:rPr lang="tr-TR" sz="1600" dirty="0"/>
                            <m:t>emniyet</m:t>
                          </m:r>
                          <m:r>
                            <m:rPr>
                              <m:nor/>
                            </m:rPr>
                            <a:rPr lang="tr-TR" sz="1600" b="0" i="0" dirty="0" smtClean="0"/>
                            <m:t> </m:t>
                          </m:r>
                          <m:r>
                            <m:rPr>
                              <m:nor/>
                            </m:rPr>
                            <a:rPr lang="tr-TR" sz="1600" b="0" i="0" dirty="0" smtClean="0"/>
                            <m:t>gerilmesi</m:t>
                          </m:r>
                          <m:r>
                            <a:rPr lang="tr-TR" sz="1600" b="0" i="1" dirty="0" smtClean="0">
                              <a:latin typeface="Cambria Math" panose="02040503050406030204" pitchFamily="18" charset="0"/>
                            </a:rPr>
                            <m:t>=</m:t>
                          </m:r>
                          <m:r>
                            <a:rPr lang="tr-TR" sz="1600" i="1" smtClean="0">
                              <a:latin typeface="Cambria Math" panose="02040503050406030204" pitchFamily="18" charset="0"/>
                              <a:ea typeface="Cambria Math" panose="02040503050406030204" pitchFamily="18" charset="0"/>
                            </a:rPr>
                            <m:t>𝜎</m:t>
                          </m:r>
                        </m:e>
                        <m:sub>
                          <m:r>
                            <a:rPr lang="tr-TR" sz="1600" b="0" i="1" smtClean="0">
                              <a:latin typeface="Cambria Math" panose="02040503050406030204" pitchFamily="18" charset="0"/>
                            </a:rPr>
                            <m:t>𝑒𝑚</m:t>
                          </m:r>
                          <m:r>
                            <a:rPr lang="tr-TR" sz="1600" b="0" i="1" smtClean="0">
                              <a:latin typeface="Cambria Math" panose="02040503050406030204" pitchFamily="18" charset="0"/>
                            </a:rPr>
                            <m:t>,</m:t>
                          </m:r>
                          <m:r>
                            <a:rPr lang="tr-TR" sz="1600" b="0" i="1" smtClean="0">
                              <a:latin typeface="Cambria Math" panose="02040503050406030204" pitchFamily="18" charset="0"/>
                            </a:rPr>
                            <m:t>𝐵𝐷</m:t>
                          </m:r>
                        </m:sub>
                      </m:sSub>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𝜎</m:t>
                              </m:r>
                            </m:e>
                            <m:sub>
                              <m:r>
                                <a:rPr lang="tr-TR" sz="1600" b="0" i="1" smtClean="0">
                                  <a:latin typeface="Cambria Math" panose="02040503050406030204" pitchFamily="18" charset="0"/>
                                </a:rPr>
                                <m:t>𝑎𝑘</m:t>
                              </m:r>
                            </m:sub>
                          </m:sSub>
                        </m:num>
                        <m:den>
                          <m:r>
                            <a:rPr lang="tr-TR" sz="1600" b="0" i="1" smtClean="0">
                              <a:latin typeface="Cambria Math" panose="02040503050406030204" pitchFamily="18" charset="0"/>
                            </a:rPr>
                            <m:t>2</m:t>
                          </m:r>
                        </m:den>
                      </m:f>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400</m:t>
                          </m:r>
                        </m:num>
                        <m:den>
                          <m:r>
                            <a:rPr lang="tr-TR" sz="1600" b="0" i="1" smtClean="0">
                              <a:latin typeface="Cambria Math" panose="02040503050406030204" pitchFamily="18" charset="0"/>
                            </a:rPr>
                            <m:t>2</m:t>
                          </m:r>
                        </m:den>
                      </m:f>
                      <m:r>
                        <a:rPr lang="tr-TR" sz="1600" b="0" i="0" smtClean="0">
                          <a:latin typeface="Cambria Math" panose="02040503050406030204" pitchFamily="18" charset="0"/>
                        </a:rPr>
                        <m:t>=200</m:t>
                      </m:r>
                      <m:r>
                        <m:rPr>
                          <m:sty m:val="p"/>
                        </m:rPr>
                        <a:rPr lang="tr-TR" sz="1600" b="0" i="0" smtClean="0">
                          <a:latin typeface="Cambria Math" panose="02040503050406030204" pitchFamily="18" charset="0"/>
                        </a:rPr>
                        <m:t>MPa</m:t>
                      </m:r>
                    </m:oMath>
                  </m:oMathPara>
                </a14:m>
                <a:endParaRPr lang="tr-TR" sz="1600" dirty="0"/>
              </a:p>
            </p:txBody>
          </p:sp>
        </mc:Choice>
        <mc:Fallback xmlns="">
          <p:sp>
            <p:nvSpPr>
              <p:cNvPr id="37" name="Metin kutusu 36"/>
              <p:cNvSpPr txBox="1">
                <a:spLocks noRot="1" noChangeAspect="1" noMove="1" noResize="1" noEditPoints="1" noAdjustHandles="1" noChangeArrowheads="1" noChangeShapeType="1" noTextEdit="1"/>
              </p:cNvSpPr>
              <p:nvPr/>
            </p:nvSpPr>
            <p:spPr>
              <a:xfrm>
                <a:off x="205352" y="489133"/>
                <a:ext cx="6602257" cy="461024"/>
              </a:xfrm>
              <a:prstGeom prst="rect">
                <a:avLst/>
              </a:prstGeom>
              <a:blipFill>
                <a:blip r:embed="rId7"/>
                <a:stretch>
                  <a:fillRect/>
                </a:stretch>
              </a:blipFill>
            </p:spPr>
            <p:txBody>
              <a:bodyPr/>
              <a:lstStyle/>
              <a:p>
                <a:r>
                  <a:rPr lang="tr-TR">
                    <a:noFill/>
                  </a:rPr>
                  <a:t> </a:t>
                </a:r>
              </a:p>
            </p:txBody>
          </p:sp>
        </mc:Fallback>
      </mc:AlternateContent>
      <p:sp>
        <p:nvSpPr>
          <p:cNvPr id="17" name="Metin kutusu 16"/>
          <p:cNvSpPr txBox="1"/>
          <p:nvPr/>
        </p:nvSpPr>
        <p:spPr>
          <a:xfrm>
            <a:off x="205352" y="133669"/>
            <a:ext cx="5495800" cy="369332"/>
          </a:xfrm>
          <a:prstGeom prst="rect">
            <a:avLst/>
          </a:prstGeom>
          <a:noFill/>
        </p:spPr>
        <p:txBody>
          <a:bodyPr wrap="none" rtlCol="0">
            <a:spAutoFit/>
          </a:bodyPr>
          <a:lstStyle/>
          <a:p>
            <a:r>
              <a:rPr lang="tr-TR" b="1" dirty="0"/>
              <a:t>b-) BD  çubuğunun minimum kalınlığının hesaplanması. </a:t>
            </a:r>
          </a:p>
        </p:txBody>
      </p:sp>
      <p:sp>
        <p:nvSpPr>
          <p:cNvPr id="5" name="Altbilgi Yer Tutucusu 4"/>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t>224</a:t>
            </a:fld>
            <a:endParaRPr lang="tr-TR"/>
          </a:p>
        </p:txBody>
      </p:sp>
      <p:cxnSp>
        <p:nvCxnSpPr>
          <p:cNvPr id="11" name="Düz Ok Bağlayıcısı 10"/>
          <p:cNvCxnSpPr>
            <a:cxnSpLocks/>
          </p:cNvCxnSpPr>
          <p:nvPr/>
        </p:nvCxnSpPr>
        <p:spPr>
          <a:xfrm>
            <a:off x="1979712" y="3605449"/>
            <a:ext cx="78492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9" name="Düz Ok Bağlayıcısı 38"/>
          <p:cNvCxnSpPr>
            <a:cxnSpLocks/>
          </p:cNvCxnSpPr>
          <p:nvPr/>
        </p:nvCxnSpPr>
        <p:spPr>
          <a:xfrm>
            <a:off x="6085508" y="3669460"/>
            <a:ext cx="722101" cy="799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6" name="Metin kutusu 35"/>
          <p:cNvSpPr txBox="1"/>
          <p:nvPr/>
        </p:nvSpPr>
        <p:spPr>
          <a:xfrm>
            <a:off x="204332" y="1008849"/>
            <a:ext cx="9021316" cy="338554"/>
          </a:xfrm>
          <a:prstGeom prst="rect">
            <a:avLst/>
          </a:prstGeom>
          <a:noFill/>
        </p:spPr>
        <p:txBody>
          <a:bodyPr wrap="none" rtlCol="0">
            <a:spAutoFit/>
          </a:bodyPr>
          <a:lstStyle/>
          <a:p>
            <a:r>
              <a:rPr lang="tr-TR" sz="1600" dirty="0"/>
              <a:t>Malzeme sünek olduğu için BD çubuğunun basıdaki akma mukavemeti şiddetçe çekidekine eşit kabul edilir.</a:t>
            </a:r>
          </a:p>
        </p:txBody>
      </p:sp>
      <p:sp>
        <p:nvSpPr>
          <p:cNvPr id="10" name="Metin kutusu 9">
            <a:extLst>
              <a:ext uri="{FF2B5EF4-FFF2-40B4-BE49-F238E27FC236}">
                <a16:creationId xmlns:a16="http://schemas.microsoft.com/office/drawing/2014/main" id="{E7F6715B-1EF9-F0D5-B272-981F251EEB2C}"/>
              </a:ext>
            </a:extLst>
          </p:cNvPr>
          <p:cNvSpPr txBox="1"/>
          <p:nvPr/>
        </p:nvSpPr>
        <p:spPr>
          <a:xfrm>
            <a:off x="179932" y="1391782"/>
            <a:ext cx="3742115" cy="338554"/>
          </a:xfrm>
          <a:prstGeom prst="rect">
            <a:avLst/>
          </a:prstGeom>
          <a:noFill/>
        </p:spPr>
        <p:txBody>
          <a:bodyPr wrap="none" rtlCol="0">
            <a:spAutoFit/>
          </a:bodyPr>
          <a:lstStyle/>
          <a:p>
            <a:r>
              <a:rPr lang="tr-TR" sz="1600" dirty="0"/>
              <a:t>50 mm çubuk yüksekliği soruda verilmiştir.</a:t>
            </a:r>
          </a:p>
        </p:txBody>
      </p:sp>
    </p:spTree>
    <p:extLst>
      <p:ext uri="{BB962C8B-B14F-4D97-AF65-F5344CB8AC3E}">
        <p14:creationId xmlns:p14="http://schemas.microsoft.com/office/powerpoint/2010/main" val="4064359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1000"/>
                                        <p:tgtEl>
                                          <p:spTgt spid="38"/>
                                        </p:tgtEl>
                                      </p:cBhvr>
                                    </p:animEffect>
                                    <p:anim calcmode="lin" valueType="num">
                                      <p:cBhvr>
                                        <p:cTn id="40" dur="1000" fill="hold"/>
                                        <p:tgtEl>
                                          <p:spTgt spid="38"/>
                                        </p:tgtEl>
                                        <p:attrNameLst>
                                          <p:attrName>ppt_x</p:attrName>
                                        </p:attrNameLst>
                                      </p:cBhvr>
                                      <p:tavLst>
                                        <p:tav tm="0">
                                          <p:val>
                                            <p:strVal val="#ppt_x"/>
                                          </p:val>
                                        </p:tav>
                                        <p:tav tm="100000">
                                          <p:val>
                                            <p:strVal val="#ppt_x"/>
                                          </p:val>
                                        </p:tav>
                                      </p:tavLst>
                                    </p:anim>
                                    <p:anim calcmode="lin" valueType="num">
                                      <p:cBhvr>
                                        <p:cTn id="4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wipe(left)">
                                      <p:cBhvr>
                                        <p:cTn id="46" dur="500"/>
                                        <p:tgtEl>
                                          <p:spTgt spid="39"/>
                                        </p:tgtEl>
                                      </p:cBhvr>
                                    </p:animEffect>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8" grpId="0"/>
      <p:bldP spid="37" grpId="0"/>
      <p:bldP spid="36" grpId="0"/>
      <p:bldP spid="10" grpId="0"/>
    </p:bldLst>
  </p:timing>
</p:sld>
</file>

<file path=ppt/slides/slide2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Dikdörtgen 8"/>
              <p:cNvSpPr/>
              <p:nvPr/>
            </p:nvSpPr>
            <p:spPr>
              <a:xfrm>
                <a:off x="468638" y="787477"/>
                <a:ext cx="4118050" cy="697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𝜎</m:t>
                          </m:r>
                        </m:e>
                        <m:sub>
                          <m:r>
                            <a:rPr lang="tr-TR" i="1">
                              <a:latin typeface="Cambria Math" panose="02040503050406030204" pitchFamily="18" charset="0"/>
                              <a:ea typeface="Cambria Math" panose="02040503050406030204" pitchFamily="18" charset="0"/>
                            </a:rPr>
                            <m:t>𝐵𝐷</m:t>
                          </m:r>
                        </m:sub>
                      </m:sSub>
                      <m:r>
                        <a:rPr lang="tr-TR" i="1">
                          <a:latin typeface="Cambria Math" panose="02040503050406030204" pitchFamily="18" charset="0"/>
                        </a:rPr>
                        <m:t>=</m:t>
                      </m:r>
                      <m:f>
                        <m:fPr>
                          <m:ctrlPr>
                            <a:rPr lang="tr-TR" i="1">
                              <a:latin typeface="Cambria Math" panose="02040503050406030204" pitchFamily="18" charset="0"/>
                            </a:rPr>
                          </m:ctrlPr>
                        </m:fPr>
                        <m:num>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𝐵𝐷</m:t>
                              </m:r>
                            </m:sub>
                          </m:sSub>
                        </m:num>
                        <m:den>
                          <m:sSub>
                            <m:sSubPr>
                              <m:ctrlPr>
                                <a:rPr lang="tr-TR" i="1" smtClean="0">
                                  <a:latin typeface="Cambria Math" panose="02040503050406030204" pitchFamily="18" charset="0"/>
                                </a:rPr>
                              </m:ctrlPr>
                            </m:sSubPr>
                            <m:e>
                              <m:r>
                                <a:rPr lang="tr-TR" b="0" i="1" smtClean="0">
                                  <a:latin typeface="Cambria Math" panose="02040503050406030204" pitchFamily="18" charset="0"/>
                                </a:rPr>
                                <m:t>𝐴</m:t>
                              </m:r>
                            </m:e>
                            <m:sub>
                              <m:r>
                                <a:rPr lang="tr-TR" b="0" i="1" smtClean="0">
                                  <a:latin typeface="Cambria Math" panose="02040503050406030204" pitchFamily="18" charset="0"/>
                                </a:rPr>
                                <m:t>𝑚𝑖𝑛</m:t>
                              </m:r>
                              <m:r>
                                <a:rPr lang="tr-TR" b="0" i="1" smtClean="0">
                                  <a:latin typeface="Cambria Math" panose="02040503050406030204" pitchFamily="18" charset="0"/>
                                </a:rPr>
                                <m:t>.</m:t>
                              </m:r>
                            </m:sub>
                          </m:sSub>
                        </m:den>
                      </m:f>
                      <m:r>
                        <a:rPr lang="tr-TR" i="1">
                          <a:latin typeface="Cambria Math" panose="02040503050406030204" pitchFamily="18" charset="0"/>
                        </a:rPr>
                        <m:t>=</m:t>
                      </m:r>
                      <m:f>
                        <m:fPr>
                          <m:ctrlPr>
                            <a:rPr lang="tr-TR" i="1">
                              <a:latin typeface="Cambria Math" panose="02040503050406030204" pitchFamily="18" charset="0"/>
                            </a:rPr>
                          </m:ctrlPr>
                        </m:fPr>
                        <m:num>
                          <m:r>
                            <a:rPr lang="tr-TR" b="0" i="1" smtClean="0">
                              <a:latin typeface="Cambria Math" panose="02040503050406030204" pitchFamily="18" charset="0"/>
                            </a:rPr>
                            <m:t>−94,28·</m:t>
                          </m:r>
                          <m:sSup>
                            <m:sSupPr>
                              <m:ctrlPr>
                                <a:rPr lang="tr-TR" i="1">
                                  <a:latin typeface="Cambria Math" panose="02040503050406030204" pitchFamily="18" charset="0"/>
                                </a:rPr>
                              </m:ctrlPr>
                            </m:sSupPr>
                            <m:e>
                              <m:r>
                                <a:rPr lang="tr-TR" i="1">
                                  <a:latin typeface="Cambria Math" panose="02040503050406030204" pitchFamily="18" charset="0"/>
                                </a:rPr>
                                <m:t>10</m:t>
                              </m:r>
                            </m:e>
                            <m:sup>
                              <m:r>
                                <a:rPr lang="tr-TR" i="1">
                                  <a:latin typeface="Cambria Math" panose="02040503050406030204" pitchFamily="18" charset="0"/>
                                </a:rPr>
                                <m:t>3</m:t>
                              </m:r>
                            </m:sup>
                          </m:sSup>
                        </m:num>
                        <m:den>
                          <m:r>
                            <a:rPr lang="tr-TR" i="1">
                              <a:latin typeface="Cambria Math" panose="02040503050406030204" pitchFamily="18" charset="0"/>
                            </a:rPr>
                            <m:t>(50−</m:t>
                          </m:r>
                          <m:r>
                            <a:rPr lang="tr-TR" b="0" i="1" smtClean="0">
                              <a:latin typeface="Cambria Math" panose="02040503050406030204" pitchFamily="18" charset="0"/>
                            </a:rPr>
                            <m:t>35</m:t>
                          </m:r>
                          <m:r>
                            <a:rPr lang="tr-TR" i="1">
                              <a:latin typeface="Cambria Math" panose="02040503050406030204" pitchFamily="18" charset="0"/>
                            </a:rPr>
                            <m:t>)·</m:t>
                          </m:r>
                          <m:r>
                            <a:rPr lang="tr-TR" i="1">
                              <a:latin typeface="Cambria Math" panose="02040503050406030204" pitchFamily="18" charset="0"/>
                            </a:rPr>
                            <m:t>𝑡</m:t>
                          </m:r>
                        </m:den>
                      </m:f>
                      <m:r>
                        <a:rPr lang="tr-TR" b="0" i="1" smtClean="0">
                          <a:latin typeface="Cambria Math" panose="02040503050406030204" pitchFamily="18" charset="0"/>
                        </a:rPr>
                        <m:t>=</m:t>
                      </m:r>
                      <m:f>
                        <m:fPr>
                          <m:ctrlPr>
                            <a:rPr lang="tr-TR" b="0" i="1" smtClean="0">
                              <a:latin typeface="Cambria Math" panose="02040503050406030204" pitchFamily="18" charset="0"/>
                            </a:rPr>
                          </m:ctrlPr>
                        </m:fPr>
                        <m:num>
                          <m:r>
                            <a:rPr lang="tr-TR" b="0" i="1" smtClean="0">
                              <a:latin typeface="Cambria Math" panose="02040503050406030204" pitchFamily="18" charset="0"/>
                            </a:rPr>
                            <m:t>−6285,3</m:t>
                          </m:r>
                        </m:num>
                        <m:den>
                          <m:r>
                            <a:rPr lang="tr-TR" b="0" i="1" smtClean="0">
                              <a:latin typeface="Cambria Math" panose="02040503050406030204" pitchFamily="18" charset="0"/>
                            </a:rPr>
                            <m:t>𝑡</m:t>
                          </m:r>
                        </m:den>
                      </m:f>
                    </m:oMath>
                  </m:oMathPara>
                </a14:m>
                <a:endParaRPr lang="tr-TR" dirty="0"/>
              </a:p>
            </p:txBody>
          </p:sp>
        </mc:Choice>
        <mc:Fallback xmlns="">
          <p:sp>
            <p:nvSpPr>
              <p:cNvPr id="9" name="Dikdörtgen 8"/>
              <p:cNvSpPr>
                <a:spLocks noRot="1" noChangeAspect="1" noMove="1" noResize="1" noEditPoints="1" noAdjustHandles="1" noChangeArrowheads="1" noChangeShapeType="1" noTextEdit="1"/>
              </p:cNvSpPr>
              <p:nvPr/>
            </p:nvSpPr>
            <p:spPr>
              <a:xfrm>
                <a:off x="468638" y="787477"/>
                <a:ext cx="4118050" cy="697307"/>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4" name="Dikdörtgen 43"/>
              <p:cNvSpPr/>
              <p:nvPr/>
            </p:nvSpPr>
            <p:spPr>
              <a:xfrm>
                <a:off x="468638" y="1835532"/>
                <a:ext cx="7890951" cy="369332"/>
              </a:xfrm>
              <a:prstGeom prst="rect">
                <a:avLst/>
              </a:prstGeom>
            </p:spPr>
            <p:txBody>
              <a:bodyPr wrap="square">
                <a:spAutoFit/>
              </a:bodyPr>
              <a:lstStyle/>
              <a:p>
                <a:r>
                  <a:rPr lang="tr-TR" dirty="0"/>
                  <a:t>Bası durumu için Emniyet şartı : </a:t>
                </a:r>
                <a14:m>
                  <m:oMath xmlns:m="http://schemas.openxmlformats.org/officeDocument/2006/math">
                    <m:d>
                      <m:dPr>
                        <m:begChr m:val="|"/>
                        <m:endChr m:val="|"/>
                        <m:ctrlPr>
                          <a:rPr lang="tr-TR" i="1" smtClean="0">
                            <a:latin typeface="Cambria Math" panose="02040503050406030204" pitchFamily="18" charset="0"/>
                          </a:rPr>
                        </m:ctrlPr>
                      </m:dPr>
                      <m:e>
                        <m:sSub>
                          <m:sSubPr>
                            <m:ctrlPr>
                              <a:rPr lang="tr-TR" i="1">
                                <a:latin typeface="Cambria Math" panose="02040503050406030204" pitchFamily="18" charset="0"/>
                              </a:rPr>
                            </m:ctrlPr>
                          </m:sSubPr>
                          <m:e>
                            <m:r>
                              <a:rPr lang="tr-TR" i="1">
                                <a:latin typeface="Cambria Math" panose="02040503050406030204" pitchFamily="18" charset="0"/>
                                <a:ea typeface="Cambria Math" panose="02040503050406030204" pitchFamily="18" charset="0"/>
                              </a:rPr>
                              <m:t>𝜎</m:t>
                            </m:r>
                          </m:e>
                          <m:sub>
                            <m:r>
                              <a:rPr lang="tr-TR" i="1">
                                <a:latin typeface="Cambria Math" panose="02040503050406030204" pitchFamily="18" charset="0"/>
                                <a:ea typeface="Cambria Math" panose="02040503050406030204" pitchFamily="18" charset="0"/>
                              </a:rPr>
                              <m:t>𝐵𝐷</m:t>
                            </m:r>
                          </m:sub>
                        </m:sSub>
                      </m:e>
                    </m:d>
                    <m:r>
                      <a:rPr lang="tr-TR" b="0" i="1" smtClean="0">
                        <a:latin typeface="Cambria Math" panose="02040503050406030204" pitchFamily="18" charset="0"/>
                        <a:ea typeface="Cambria Math" panose="02040503050406030204" pitchFamily="18" charset="0"/>
                      </a:rPr>
                      <m:t>≤</m:t>
                    </m:r>
                    <m:d>
                      <m:dPr>
                        <m:begChr m:val="|"/>
                        <m:endChr m:val="|"/>
                        <m:ctrlPr>
                          <a:rPr lang="tr-TR" i="1">
                            <a:latin typeface="Cambria Math" panose="02040503050406030204" pitchFamily="18" charset="0"/>
                          </a:rPr>
                        </m:ctrlPr>
                      </m:dPr>
                      <m:e>
                        <m:sSub>
                          <m:sSubPr>
                            <m:ctrlPr>
                              <a:rPr lang="tr-TR" i="1">
                                <a:latin typeface="Cambria Math" panose="02040503050406030204" pitchFamily="18" charset="0"/>
                              </a:rPr>
                            </m:ctrlPr>
                          </m:sSubPr>
                          <m:e>
                            <m:r>
                              <a:rPr lang="tr-TR" i="1">
                                <a:latin typeface="Cambria Math" panose="02040503050406030204" pitchFamily="18" charset="0"/>
                                <a:ea typeface="Cambria Math" panose="02040503050406030204" pitchFamily="18" charset="0"/>
                              </a:rPr>
                              <m:t>𝜎</m:t>
                            </m:r>
                          </m:e>
                          <m:sub>
                            <m:r>
                              <a:rPr lang="tr-TR" i="1">
                                <a:latin typeface="Cambria Math" panose="02040503050406030204" pitchFamily="18" charset="0"/>
                                <a:ea typeface="Cambria Math" panose="02040503050406030204" pitchFamily="18" charset="0"/>
                              </a:rPr>
                              <m:t>𝑒𝑚𝑛</m:t>
                            </m:r>
                          </m:sub>
                        </m:sSub>
                      </m:e>
                    </m:d>
                    <m:r>
                      <a:rPr lang="tr-TR" b="0" i="1" smtClean="0">
                        <a:latin typeface="Cambria Math" panose="02040503050406030204" pitchFamily="18" charset="0"/>
                        <a:ea typeface="Cambria Math" panose="02040503050406030204" pitchFamily="18" charset="0"/>
                      </a:rPr>
                      <m:t>     </m:t>
                    </m:r>
                  </m:oMath>
                </a14:m>
                <a:r>
                  <a:rPr lang="tr-TR" dirty="0"/>
                  <a:t> </a:t>
                </a:r>
              </a:p>
            </p:txBody>
          </p:sp>
        </mc:Choice>
        <mc:Fallback xmlns="">
          <p:sp>
            <p:nvSpPr>
              <p:cNvPr id="44" name="Dikdörtgen 43"/>
              <p:cNvSpPr>
                <a:spLocks noRot="1" noChangeAspect="1" noMove="1" noResize="1" noEditPoints="1" noAdjustHandles="1" noChangeArrowheads="1" noChangeShapeType="1" noTextEdit="1"/>
              </p:cNvSpPr>
              <p:nvPr/>
            </p:nvSpPr>
            <p:spPr>
              <a:xfrm>
                <a:off x="468638" y="1835532"/>
                <a:ext cx="7890951" cy="369332"/>
              </a:xfrm>
              <a:prstGeom prst="rect">
                <a:avLst/>
              </a:prstGeom>
              <a:blipFill>
                <a:blip r:embed="rId4"/>
                <a:stretch>
                  <a:fillRect l="-696" t="-8197" b="-2459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7" name="Dikdörtgen 46"/>
              <p:cNvSpPr/>
              <p:nvPr/>
            </p:nvSpPr>
            <p:spPr>
              <a:xfrm>
                <a:off x="387575" y="2470041"/>
                <a:ext cx="2566600" cy="7085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tr-TR" i="1" smtClean="0">
                              <a:latin typeface="Cambria Math" panose="02040503050406030204" pitchFamily="18" charset="0"/>
                              <a:ea typeface="Cambria Math" panose="02040503050406030204" pitchFamily="18" charset="0"/>
                            </a:rPr>
                          </m:ctrlPr>
                        </m:dPr>
                        <m:e>
                          <m:f>
                            <m:fPr>
                              <m:ctrlPr>
                                <a:rPr lang="tr-TR" i="1">
                                  <a:latin typeface="Cambria Math" panose="02040503050406030204" pitchFamily="18" charset="0"/>
                                </a:rPr>
                              </m:ctrlPr>
                            </m:fPr>
                            <m:num>
                              <m:r>
                                <a:rPr lang="tr-TR" i="1">
                                  <a:latin typeface="Cambria Math" panose="02040503050406030204" pitchFamily="18" charset="0"/>
                                </a:rPr>
                                <m:t>−6285,3</m:t>
                              </m:r>
                            </m:num>
                            <m:den>
                              <m:r>
                                <a:rPr lang="tr-TR" i="1">
                                  <a:latin typeface="Cambria Math" panose="02040503050406030204" pitchFamily="18" charset="0"/>
                                </a:rPr>
                                <m:t>𝑡</m:t>
                              </m:r>
                            </m:den>
                          </m:f>
                        </m:e>
                      </m:d>
                      <m:r>
                        <a:rPr lang="tr-TR" i="1" smtClean="0">
                          <a:latin typeface="Cambria Math" panose="02040503050406030204" pitchFamily="18" charset="0"/>
                          <a:ea typeface="Cambria Math" panose="02040503050406030204" pitchFamily="18" charset="0"/>
                        </a:rPr>
                        <m:t>≤</m:t>
                      </m:r>
                      <m:d>
                        <m:dPr>
                          <m:begChr m:val="|"/>
                          <m:endChr m:val="|"/>
                          <m:ctrlPr>
                            <a:rPr lang="tr-TR" i="1" smtClean="0">
                              <a:latin typeface="Cambria Math" panose="02040503050406030204" pitchFamily="18" charset="0"/>
                              <a:ea typeface="Cambria Math" panose="02040503050406030204" pitchFamily="18" charset="0"/>
                            </a:rPr>
                          </m:ctrlPr>
                        </m:dPr>
                        <m:e>
                          <m:r>
                            <a:rPr lang="tr-TR" b="0" i="1" smtClean="0">
                              <a:latin typeface="Cambria Math" panose="02040503050406030204" pitchFamily="18" charset="0"/>
                              <a:ea typeface="Cambria Math" panose="02040503050406030204" pitchFamily="18" charset="0"/>
                            </a:rPr>
                            <m:t>−200</m:t>
                          </m:r>
                        </m:e>
                      </m:d>
                      <m:r>
                        <a:rPr lang="tr-TR" b="0" i="1" smtClean="0">
                          <a:latin typeface="Cambria Math" panose="02040503050406030204" pitchFamily="18" charset="0"/>
                          <a:ea typeface="Cambria Math" panose="02040503050406030204" pitchFamily="18" charset="0"/>
                        </a:rPr>
                        <m:t> →</m:t>
                      </m:r>
                    </m:oMath>
                  </m:oMathPara>
                </a14:m>
                <a:endParaRPr lang="tr-TR" dirty="0"/>
              </a:p>
            </p:txBody>
          </p:sp>
        </mc:Choice>
        <mc:Fallback xmlns="">
          <p:sp>
            <p:nvSpPr>
              <p:cNvPr id="47" name="Dikdörtgen 46"/>
              <p:cNvSpPr>
                <a:spLocks noRot="1" noChangeAspect="1" noMove="1" noResize="1" noEditPoints="1" noAdjustHandles="1" noChangeArrowheads="1" noChangeShapeType="1" noTextEdit="1"/>
              </p:cNvSpPr>
              <p:nvPr/>
            </p:nvSpPr>
            <p:spPr>
              <a:xfrm>
                <a:off x="387575" y="2470041"/>
                <a:ext cx="2566600" cy="708592"/>
              </a:xfrm>
              <a:prstGeom prst="rect">
                <a:avLst/>
              </a:prstGeom>
              <a:blipFill>
                <a:blip r:embed="rId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9" name="Dikdörtgen 48"/>
              <p:cNvSpPr/>
              <p:nvPr/>
            </p:nvSpPr>
            <p:spPr>
              <a:xfrm>
                <a:off x="2954175" y="2633987"/>
                <a:ext cx="15888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ea typeface="Cambria Math" panose="02040503050406030204" pitchFamily="18" charset="0"/>
                        </a:rPr>
                        <m:t>𝑡</m:t>
                      </m:r>
                      <m:r>
                        <a:rPr lang="tr-TR" i="1" smtClean="0">
                          <a:latin typeface="Cambria Math" panose="02040503050406030204" pitchFamily="18" charset="0"/>
                          <a:ea typeface="Cambria Math" panose="02040503050406030204" pitchFamily="18" charset="0"/>
                        </a:rPr>
                        <m:t>≥</m:t>
                      </m:r>
                      <m:r>
                        <a:rPr lang="tr-TR" b="0" i="1" smtClean="0">
                          <a:latin typeface="Cambria Math" panose="02040503050406030204" pitchFamily="18" charset="0"/>
                          <a:ea typeface="Cambria Math" panose="02040503050406030204" pitchFamily="18" charset="0"/>
                        </a:rPr>
                        <m:t>31,42</m:t>
                      </m:r>
                      <m:r>
                        <a:rPr lang="tr-TR" b="0" i="1" smtClean="0">
                          <a:latin typeface="Cambria Math" panose="02040503050406030204" pitchFamily="18" charset="0"/>
                          <a:ea typeface="Cambria Math" panose="02040503050406030204" pitchFamily="18" charset="0"/>
                        </a:rPr>
                        <m:t>𝑚𝑚</m:t>
                      </m:r>
                    </m:oMath>
                  </m:oMathPara>
                </a14:m>
                <a:endParaRPr lang="tr-TR" dirty="0"/>
              </a:p>
            </p:txBody>
          </p:sp>
        </mc:Choice>
        <mc:Fallback xmlns="">
          <p:sp>
            <p:nvSpPr>
              <p:cNvPr id="49" name="Dikdörtgen 48"/>
              <p:cNvSpPr>
                <a:spLocks noRot="1" noChangeAspect="1" noMove="1" noResize="1" noEditPoints="1" noAdjustHandles="1" noChangeArrowheads="1" noChangeShapeType="1" noTextEdit="1"/>
              </p:cNvSpPr>
              <p:nvPr/>
            </p:nvSpPr>
            <p:spPr>
              <a:xfrm>
                <a:off x="2954175" y="2633987"/>
                <a:ext cx="1588897" cy="369332"/>
              </a:xfrm>
              <a:prstGeom prst="rect">
                <a:avLst/>
              </a:prstGeom>
              <a:blipFill>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1" name="Dikdörtgen 50"/>
              <p:cNvSpPr/>
              <p:nvPr/>
            </p:nvSpPr>
            <p:spPr>
              <a:xfrm>
                <a:off x="490637" y="3541795"/>
                <a:ext cx="3544175" cy="391261"/>
              </a:xfrm>
              <a:prstGeom prst="rect">
                <a:avLst/>
              </a:prstGeom>
              <a:ln>
                <a:solidFill>
                  <a:srgbClr val="C0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ea typeface="Cambria Math" panose="02040503050406030204" pitchFamily="18" charset="0"/>
                            </a:rPr>
                          </m:ctrlPr>
                        </m:sSubPr>
                        <m:e>
                          <m:r>
                            <a:rPr lang="tr-TR" b="0" i="1" smtClean="0">
                              <a:latin typeface="Cambria Math" panose="02040503050406030204" pitchFamily="18" charset="0"/>
                              <a:ea typeface="Cambria Math" panose="02040503050406030204" pitchFamily="18" charset="0"/>
                            </a:rPr>
                            <m:t>𝑡</m:t>
                          </m:r>
                        </m:e>
                        <m:sub>
                          <m:r>
                            <a:rPr lang="tr-TR" b="0" i="1" smtClean="0">
                              <a:latin typeface="Cambria Math" panose="02040503050406030204" pitchFamily="18" charset="0"/>
                              <a:ea typeface="Cambria Math" panose="02040503050406030204" pitchFamily="18" charset="0"/>
                            </a:rPr>
                            <m:t>𝑚𝑖𝑛𝑖𝑚𝑢𝑚</m:t>
                          </m:r>
                        </m:sub>
                      </m:sSub>
                      <m:r>
                        <a:rPr lang="tr-TR" b="0" i="1" smtClean="0">
                          <a:latin typeface="Cambria Math" panose="02040503050406030204" pitchFamily="18" charset="0"/>
                          <a:ea typeface="Cambria Math" panose="02040503050406030204" pitchFamily="18" charset="0"/>
                        </a:rPr>
                        <m:t>= </m:t>
                      </m:r>
                      <m:sSub>
                        <m:sSubPr>
                          <m:ctrlPr>
                            <a:rPr lang="tr-TR" i="1">
                              <a:latin typeface="Cambria Math" panose="02040503050406030204" pitchFamily="18" charset="0"/>
                              <a:ea typeface="Cambria Math" panose="02040503050406030204" pitchFamily="18" charset="0"/>
                            </a:rPr>
                          </m:ctrlPr>
                        </m:sSubPr>
                        <m:e>
                          <m:r>
                            <a:rPr lang="tr-TR" b="0" i="1" smtClean="0">
                              <a:latin typeface="Cambria Math" panose="02040503050406030204" pitchFamily="18" charset="0"/>
                              <a:ea typeface="Cambria Math" panose="02040503050406030204" pitchFamily="18" charset="0"/>
                            </a:rPr>
                            <m:t>𝑡</m:t>
                          </m:r>
                        </m:e>
                        <m:sub>
                          <m:r>
                            <a:rPr lang="tr-TR" b="0" i="1" smtClean="0">
                              <a:latin typeface="Cambria Math" panose="02040503050406030204" pitchFamily="18" charset="0"/>
                              <a:ea typeface="Cambria Math" panose="02040503050406030204" pitchFamily="18" charset="0"/>
                            </a:rPr>
                            <m:t>𝑒𝑚𝑛𝑖𝑦𝑒𝑡</m:t>
                          </m:r>
                        </m:sub>
                      </m:sSub>
                      <m:r>
                        <a:rPr lang="tr-TR" b="0" i="1" smtClean="0">
                          <a:latin typeface="Cambria Math" panose="02040503050406030204" pitchFamily="18" charset="0"/>
                          <a:ea typeface="Cambria Math" panose="02040503050406030204" pitchFamily="18" charset="0"/>
                        </a:rPr>
                        <m:t>=31,42</m:t>
                      </m:r>
                      <m:r>
                        <a:rPr lang="tr-TR" b="0" i="1" smtClean="0">
                          <a:latin typeface="Cambria Math" panose="02040503050406030204" pitchFamily="18" charset="0"/>
                          <a:ea typeface="Cambria Math" panose="02040503050406030204" pitchFamily="18" charset="0"/>
                        </a:rPr>
                        <m:t>𝑚𝑚</m:t>
                      </m:r>
                    </m:oMath>
                  </m:oMathPara>
                </a14:m>
                <a:endParaRPr lang="tr-TR" dirty="0"/>
              </a:p>
            </p:txBody>
          </p:sp>
        </mc:Choice>
        <mc:Fallback xmlns="">
          <p:sp>
            <p:nvSpPr>
              <p:cNvPr id="51" name="Dikdörtgen 50"/>
              <p:cNvSpPr>
                <a:spLocks noRot="1" noChangeAspect="1" noMove="1" noResize="1" noEditPoints="1" noAdjustHandles="1" noChangeArrowheads="1" noChangeShapeType="1" noTextEdit="1"/>
              </p:cNvSpPr>
              <p:nvPr/>
            </p:nvSpPr>
            <p:spPr>
              <a:xfrm>
                <a:off x="490637" y="3541795"/>
                <a:ext cx="3544175" cy="391261"/>
              </a:xfrm>
              <a:prstGeom prst="rect">
                <a:avLst/>
              </a:prstGeom>
              <a:blipFill>
                <a:blip r:embed="rId7"/>
                <a:stretch>
                  <a:fillRect b="-7576"/>
                </a:stretch>
              </a:blipFill>
              <a:ln>
                <a:solidFill>
                  <a:srgbClr val="C00000"/>
                </a:solidFill>
              </a:ln>
            </p:spPr>
            <p:txBody>
              <a:bodyPr/>
              <a:lstStyle/>
              <a:p>
                <a:r>
                  <a:rPr lang="tr-TR">
                    <a:noFill/>
                  </a:rPr>
                  <a:t> </a:t>
                </a:r>
              </a:p>
            </p:txBody>
          </p:sp>
        </mc:Fallback>
      </mc:AlternateContent>
      <p:grpSp>
        <p:nvGrpSpPr>
          <p:cNvPr id="7" name="Grup 6">
            <a:extLst>
              <a:ext uri="{FF2B5EF4-FFF2-40B4-BE49-F238E27FC236}">
                <a16:creationId xmlns:a16="http://schemas.microsoft.com/office/drawing/2014/main" id="{E18E3CAA-229A-1D8A-5584-A7E30F20A40F}"/>
              </a:ext>
            </a:extLst>
          </p:cNvPr>
          <p:cNvGrpSpPr/>
          <p:nvPr/>
        </p:nvGrpSpPr>
        <p:grpSpPr>
          <a:xfrm>
            <a:off x="261382" y="3364086"/>
            <a:ext cx="8882618" cy="2962701"/>
            <a:chOff x="261382" y="3364086"/>
            <a:chExt cx="8882618" cy="2962701"/>
          </a:xfrm>
        </p:grpSpPr>
        <p:pic>
          <p:nvPicPr>
            <p:cNvPr id="3" name="Resim 2" descr="kişi içeren bir resim&#10;&#10;Açıklama otomatik olarak oluşturuldu">
              <a:extLst>
                <a:ext uri="{FF2B5EF4-FFF2-40B4-BE49-F238E27FC236}">
                  <a16:creationId xmlns:a16="http://schemas.microsoft.com/office/drawing/2014/main" id="{AF5035A6-7EAD-9B7E-2600-735380BE6199}"/>
                </a:ext>
              </a:extLst>
            </p:cNvPr>
            <p:cNvPicPr>
              <a:picLocks noChangeAspect="1"/>
            </p:cNvPicPr>
            <p:nvPr/>
          </p:nvPicPr>
          <p:blipFill rotWithShape="1">
            <a:blip r:embed="rId8">
              <a:extLst>
                <a:ext uri="{28A0092B-C50C-407E-A947-70E740481C1C}">
                  <a14:useLocalDpi xmlns:a14="http://schemas.microsoft.com/office/drawing/2010/main" val="0"/>
                </a:ext>
              </a:extLst>
            </a:blip>
            <a:srcRect r="20014"/>
            <a:stretch/>
          </p:blipFill>
          <p:spPr>
            <a:xfrm>
              <a:off x="7215744" y="3364086"/>
              <a:ext cx="1928256" cy="2962701"/>
            </a:xfrm>
            <a:prstGeom prst="rect">
              <a:avLst/>
            </a:prstGeom>
          </p:spPr>
        </p:pic>
        <p:sp>
          <p:nvSpPr>
            <p:cNvPr id="6" name="Konuşma Balonu: Dikdörtgen 5">
              <a:extLst>
                <a:ext uri="{FF2B5EF4-FFF2-40B4-BE49-F238E27FC236}">
                  <a16:creationId xmlns:a16="http://schemas.microsoft.com/office/drawing/2014/main" id="{12149CBC-5862-7D5F-6BA2-6BBE7282518A}"/>
                </a:ext>
              </a:extLst>
            </p:cNvPr>
            <p:cNvSpPr/>
            <p:nvPr/>
          </p:nvSpPr>
          <p:spPr>
            <a:xfrm>
              <a:off x="261382" y="4278624"/>
              <a:ext cx="6912768" cy="1858193"/>
            </a:xfrm>
            <a:prstGeom prst="wedgeRectCallout">
              <a:avLst>
                <a:gd name="adj1" fmla="val 55597"/>
                <a:gd name="adj2" fmla="val -4400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Metin kutusu 24"/>
            <p:cNvSpPr txBox="1"/>
            <p:nvPr/>
          </p:nvSpPr>
          <p:spPr>
            <a:xfrm>
              <a:off x="387574" y="4339258"/>
              <a:ext cx="6786575" cy="1711366"/>
            </a:xfrm>
            <a:prstGeom prst="rect">
              <a:avLst/>
            </a:prstGeom>
            <a:noFill/>
          </p:spPr>
          <p:txBody>
            <a:bodyPr wrap="square" rtlCol="0">
              <a:spAutoFit/>
            </a:bodyPr>
            <a:lstStyle/>
            <a:p>
              <a:pPr>
                <a:lnSpc>
                  <a:spcPct val="150000"/>
                </a:lnSpc>
              </a:pPr>
              <a:r>
                <a:rPr lang="tr-TR" b="1" dirty="0"/>
                <a:t>Not: </a:t>
              </a:r>
              <a:r>
                <a:rPr lang="tr-TR" dirty="0"/>
                <a:t>Çubuğu kendimiz imal edeceğimiz için kalınlığı tam sayıya yuvarlamaya gerek yoktur. </a:t>
              </a:r>
            </a:p>
            <a:p>
              <a:pPr>
                <a:lnSpc>
                  <a:spcPct val="150000"/>
                </a:lnSpc>
              </a:pPr>
              <a:r>
                <a:rPr lang="tr-TR" dirty="0"/>
                <a:t>Ancak hazır profilden imal edilecekse piyasada bulunabilen en yakın hazır profil boyutu seçilebilir. </a:t>
              </a:r>
            </a:p>
          </p:txBody>
        </p:sp>
      </p:grpSp>
      <p:sp>
        <p:nvSpPr>
          <p:cNvPr id="5" name="Altbilgi Yer Tutucusu 4"/>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t>225</a:t>
            </a:fld>
            <a:endParaRPr lang="tr-TR"/>
          </a:p>
        </p:txBody>
      </p:sp>
      <p:sp>
        <p:nvSpPr>
          <p:cNvPr id="8" name="Dikdörtgen 7">
            <a:extLst>
              <a:ext uri="{FF2B5EF4-FFF2-40B4-BE49-F238E27FC236}">
                <a16:creationId xmlns:a16="http://schemas.microsoft.com/office/drawing/2014/main" id="{0AB23274-9CC2-CF87-6409-20262F1EB976}"/>
              </a:ext>
            </a:extLst>
          </p:cNvPr>
          <p:cNvSpPr/>
          <p:nvPr/>
        </p:nvSpPr>
        <p:spPr>
          <a:xfrm>
            <a:off x="490637" y="251356"/>
            <a:ext cx="7890951" cy="369332"/>
          </a:xfrm>
          <a:prstGeom prst="rect">
            <a:avLst/>
          </a:prstGeom>
        </p:spPr>
        <p:txBody>
          <a:bodyPr wrap="square">
            <a:spAutoFit/>
          </a:bodyPr>
          <a:lstStyle/>
          <a:p>
            <a:r>
              <a:rPr lang="tr-TR" dirty="0"/>
              <a:t>Minimum kesitte oluşan gerilmeyi hesaplayalım:</a:t>
            </a:r>
          </a:p>
        </p:txBody>
      </p:sp>
    </p:spTree>
    <p:extLst>
      <p:ext uri="{BB962C8B-B14F-4D97-AF65-F5344CB8AC3E}">
        <p14:creationId xmlns:p14="http://schemas.microsoft.com/office/powerpoint/2010/main" val="6820601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p:cTn id="19" dur="500" fill="hold"/>
                                        <p:tgtEl>
                                          <p:spTgt spid="44"/>
                                        </p:tgtEl>
                                        <p:attrNameLst>
                                          <p:attrName>ppt_w</p:attrName>
                                        </p:attrNameLst>
                                      </p:cBhvr>
                                      <p:tavLst>
                                        <p:tav tm="0">
                                          <p:val>
                                            <p:fltVal val="0"/>
                                          </p:val>
                                        </p:tav>
                                        <p:tav tm="100000">
                                          <p:val>
                                            <p:strVal val="#ppt_w"/>
                                          </p:val>
                                        </p:tav>
                                      </p:tavLst>
                                    </p:anim>
                                    <p:anim calcmode="lin" valueType="num">
                                      <p:cBhvr>
                                        <p:cTn id="20" dur="500" fill="hold"/>
                                        <p:tgtEl>
                                          <p:spTgt spid="44"/>
                                        </p:tgtEl>
                                        <p:attrNameLst>
                                          <p:attrName>ppt_h</p:attrName>
                                        </p:attrNameLst>
                                      </p:cBhvr>
                                      <p:tavLst>
                                        <p:tav tm="0">
                                          <p:val>
                                            <p:fltVal val="0"/>
                                          </p:val>
                                        </p:tav>
                                        <p:tav tm="100000">
                                          <p:val>
                                            <p:strVal val="#ppt_h"/>
                                          </p:val>
                                        </p:tav>
                                      </p:tavLst>
                                    </p:anim>
                                    <p:animEffect transition="in" filter="fade">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left)">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left)">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1"/>
                                        </p:tgtEl>
                                        <p:attrNameLst>
                                          <p:attrName>style.visibility</p:attrName>
                                        </p:attrNameLst>
                                      </p:cBhvr>
                                      <p:to>
                                        <p:strVal val="visible"/>
                                      </p:to>
                                    </p:set>
                                    <p:anim calcmode="lin" valueType="num">
                                      <p:cBhvr>
                                        <p:cTn id="36" dur="500" fill="hold"/>
                                        <p:tgtEl>
                                          <p:spTgt spid="51"/>
                                        </p:tgtEl>
                                        <p:attrNameLst>
                                          <p:attrName>ppt_w</p:attrName>
                                        </p:attrNameLst>
                                      </p:cBhvr>
                                      <p:tavLst>
                                        <p:tav tm="0">
                                          <p:val>
                                            <p:fltVal val="0"/>
                                          </p:val>
                                        </p:tav>
                                        <p:tav tm="100000">
                                          <p:val>
                                            <p:strVal val="#ppt_w"/>
                                          </p:val>
                                        </p:tav>
                                      </p:tavLst>
                                    </p:anim>
                                    <p:anim calcmode="lin" valueType="num">
                                      <p:cBhvr>
                                        <p:cTn id="37" dur="500" fill="hold"/>
                                        <p:tgtEl>
                                          <p:spTgt spid="51"/>
                                        </p:tgtEl>
                                        <p:attrNameLst>
                                          <p:attrName>ppt_h</p:attrName>
                                        </p:attrNameLst>
                                      </p:cBhvr>
                                      <p:tavLst>
                                        <p:tav tm="0">
                                          <p:val>
                                            <p:fltVal val="0"/>
                                          </p:val>
                                        </p:tav>
                                        <p:tav tm="100000">
                                          <p:val>
                                            <p:strVal val="#ppt_h"/>
                                          </p:val>
                                        </p:tav>
                                      </p:tavLst>
                                    </p:anim>
                                    <p:animEffect transition="in" filter="fade">
                                      <p:cBhvr>
                                        <p:cTn id="38" dur="50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4" grpId="0"/>
      <p:bldP spid="47" grpId="0"/>
      <p:bldP spid="49" grpId="0"/>
      <p:bldP spid="51" grpId="0" animBg="1"/>
      <p:bldP spid="8" grpId="0"/>
    </p:bldLst>
  </p:timing>
</p:sld>
</file>

<file path=ppt/slides/slide2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Metin kutusu 22"/>
          <p:cNvSpPr txBox="1"/>
          <p:nvPr/>
        </p:nvSpPr>
        <p:spPr>
          <a:xfrm>
            <a:off x="179512" y="96246"/>
            <a:ext cx="8717646" cy="338554"/>
          </a:xfrm>
          <a:prstGeom prst="rect">
            <a:avLst/>
          </a:prstGeom>
          <a:noFill/>
        </p:spPr>
        <p:txBody>
          <a:bodyPr wrap="square" rtlCol="0">
            <a:spAutoFit/>
          </a:bodyPr>
          <a:lstStyle/>
          <a:p>
            <a:r>
              <a:rPr lang="tr-TR" sz="1600" dirty="0"/>
              <a:t> </a:t>
            </a:r>
            <a:r>
              <a:rPr lang="tr-TR" sz="1600" b="1" dirty="0"/>
              <a:t>Pim deliklerini ihmal etseydik</a:t>
            </a:r>
            <a:r>
              <a:rPr lang="tr-TR" sz="1600" dirty="0"/>
              <a:t> BD çubuğunun dolu orta kısmından bir kesit almalıydık.</a:t>
            </a:r>
          </a:p>
        </p:txBody>
      </p:sp>
      <p:grpSp>
        <p:nvGrpSpPr>
          <p:cNvPr id="12" name="Grup 11"/>
          <p:cNvGrpSpPr/>
          <p:nvPr/>
        </p:nvGrpSpPr>
        <p:grpSpPr>
          <a:xfrm>
            <a:off x="368492" y="524443"/>
            <a:ext cx="2508878" cy="2649216"/>
            <a:chOff x="3325390" y="1385731"/>
            <a:chExt cx="2137432" cy="2304256"/>
          </a:xfrm>
        </p:grpSpPr>
        <p:pic>
          <p:nvPicPr>
            <p:cNvPr id="3" name="Resim 2"/>
            <p:cNvPicPr>
              <a:picLocks noChangeAspect="1"/>
            </p:cNvPicPr>
            <p:nvPr/>
          </p:nvPicPr>
          <p:blipFill>
            <a:blip r:embed="rId3"/>
            <a:stretch>
              <a:fillRect/>
            </a:stretch>
          </p:blipFill>
          <p:spPr>
            <a:xfrm>
              <a:off x="3325390" y="1385731"/>
              <a:ext cx="2137432" cy="2304256"/>
            </a:xfrm>
            <a:prstGeom prst="rect">
              <a:avLst/>
            </a:prstGeom>
          </p:spPr>
        </p:pic>
        <p:sp>
          <p:nvSpPr>
            <p:cNvPr id="10" name="Serbest Form 9"/>
            <p:cNvSpPr/>
            <p:nvPr/>
          </p:nvSpPr>
          <p:spPr>
            <a:xfrm>
              <a:off x="4220576" y="2353548"/>
              <a:ext cx="457200" cy="315310"/>
            </a:xfrm>
            <a:custGeom>
              <a:avLst/>
              <a:gdLst>
                <a:gd name="connsiteX0" fmla="*/ 0 w 457200"/>
                <a:gd name="connsiteY0" fmla="*/ 0 h 315310"/>
                <a:gd name="connsiteX1" fmla="*/ 236483 w 457200"/>
                <a:gd name="connsiteY1" fmla="*/ 189186 h 315310"/>
                <a:gd name="connsiteX2" fmla="*/ 457200 w 457200"/>
                <a:gd name="connsiteY2" fmla="*/ 315310 h 315310"/>
              </a:gdLst>
              <a:ahLst/>
              <a:cxnLst>
                <a:cxn ang="0">
                  <a:pos x="connsiteX0" y="connsiteY0"/>
                </a:cxn>
                <a:cxn ang="0">
                  <a:pos x="connsiteX1" y="connsiteY1"/>
                </a:cxn>
                <a:cxn ang="0">
                  <a:pos x="connsiteX2" y="connsiteY2"/>
                </a:cxn>
              </a:cxnLst>
              <a:rect l="l" t="t" r="r" b="b"/>
              <a:pathLst>
                <a:path w="457200" h="315310">
                  <a:moveTo>
                    <a:pt x="0" y="0"/>
                  </a:moveTo>
                  <a:cubicBezTo>
                    <a:pt x="80141" y="68317"/>
                    <a:pt x="160283" y="136634"/>
                    <a:pt x="236483" y="189186"/>
                  </a:cubicBezTo>
                  <a:cubicBezTo>
                    <a:pt x="312683" y="241738"/>
                    <a:pt x="404648" y="294289"/>
                    <a:pt x="457200" y="31531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11" name="Metin kutusu 10"/>
            <p:cNvSpPr txBox="1"/>
            <p:nvPr/>
          </p:nvSpPr>
          <p:spPr>
            <a:xfrm>
              <a:off x="3815566" y="2092561"/>
              <a:ext cx="248827" cy="294470"/>
            </a:xfrm>
            <a:prstGeom prst="rect">
              <a:avLst/>
            </a:prstGeom>
            <a:noFill/>
          </p:spPr>
          <p:txBody>
            <a:bodyPr wrap="none" rtlCol="0">
              <a:spAutoFit/>
            </a:bodyPr>
            <a:lstStyle/>
            <a:p>
              <a:r>
                <a:rPr lang="tr-TR" sz="1600" dirty="0"/>
                <a:t>b</a:t>
              </a:r>
            </a:p>
          </p:txBody>
        </p:sp>
        <p:sp>
          <p:nvSpPr>
            <p:cNvPr id="18" name="Metin kutusu 17"/>
            <p:cNvSpPr txBox="1"/>
            <p:nvPr/>
          </p:nvSpPr>
          <p:spPr>
            <a:xfrm>
              <a:off x="4621227" y="2612200"/>
              <a:ext cx="248827" cy="294470"/>
            </a:xfrm>
            <a:prstGeom prst="rect">
              <a:avLst/>
            </a:prstGeom>
            <a:noFill/>
          </p:spPr>
          <p:txBody>
            <a:bodyPr wrap="none" rtlCol="0">
              <a:spAutoFit/>
            </a:bodyPr>
            <a:lstStyle/>
            <a:p>
              <a:r>
                <a:rPr lang="tr-TR" sz="1600" dirty="0"/>
                <a:t>b</a:t>
              </a:r>
            </a:p>
          </p:txBody>
        </p:sp>
      </p:grpSp>
      <mc:AlternateContent xmlns:mc="http://schemas.openxmlformats.org/markup-compatibility/2006" xmlns:a14="http://schemas.microsoft.com/office/drawing/2010/main">
        <mc:Choice Requires="a14">
          <p:sp>
            <p:nvSpPr>
              <p:cNvPr id="24" name="Metin kutusu 23"/>
              <p:cNvSpPr txBox="1"/>
              <p:nvPr/>
            </p:nvSpPr>
            <p:spPr>
              <a:xfrm>
                <a:off x="1855593" y="2929039"/>
                <a:ext cx="4573431" cy="6061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sz="1600" i="1" smtClean="0">
                              <a:latin typeface="Cambria Math" panose="02040503050406030204" pitchFamily="18" charset="0"/>
                              <a:ea typeface="Cambria Math" panose="02040503050406030204" pitchFamily="18" charset="0"/>
                            </a:rPr>
                          </m:ctrlPr>
                        </m:sSubPr>
                        <m:e>
                          <m:r>
                            <a:rPr lang="el-GR" sz="1600" i="1" smtClean="0">
                              <a:latin typeface="Cambria Math" panose="02040503050406030204" pitchFamily="18" charset="0"/>
                              <a:ea typeface="Cambria Math" panose="02040503050406030204" pitchFamily="18" charset="0"/>
                            </a:rPr>
                            <m:t>𝜎</m:t>
                          </m:r>
                        </m:e>
                        <m:sub>
                          <m:r>
                            <a:rPr lang="tr-TR" sz="1600" b="0" i="1" smtClean="0">
                              <a:latin typeface="Cambria Math" panose="02040503050406030204" pitchFamily="18" charset="0"/>
                              <a:ea typeface="Cambria Math" panose="02040503050406030204" pitchFamily="18" charset="0"/>
                            </a:rPr>
                            <m:t>𝐵𝐷</m:t>
                          </m:r>
                          <m:r>
                            <a:rPr lang="tr-TR" sz="1600" b="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𝑜𝑟𝑡</m:t>
                          </m:r>
                        </m:sub>
                      </m:sSub>
                      <m:r>
                        <a:rPr lang="tr-TR" sz="1600" b="0" i="1" smtClean="0">
                          <a:latin typeface="Cambria Math" panose="02040503050406030204" pitchFamily="18" charset="0"/>
                          <a:ea typeface="Cambria Math" panose="02040503050406030204" pitchFamily="18" charset="0"/>
                        </a:rPr>
                        <m:t>=</m:t>
                      </m:r>
                      <m:sSup>
                        <m:sSupPr>
                          <m:ctrlPr>
                            <a:rPr lang="tr-TR" sz="1600" i="1" smtClean="0">
                              <a:latin typeface="Cambria Math" panose="02040503050406030204" pitchFamily="18" charset="0"/>
                            </a:rPr>
                          </m:ctrlPr>
                        </m:sSupPr>
                        <m:e>
                          <m:f>
                            <m:fPr>
                              <m:ctrlPr>
                                <a:rPr lang="tr-TR" sz="1600" i="1" smtClean="0">
                                  <a:latin typeface="Cambria Math" panose="02040503050406030204" pitchFamily="18" charset="0"/>
                                </a:rPr>
                              </m:ctrlPr>
                            </m:fPr>
                            <m:num>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𝑖</m:t>
                                  </m:r>
                                  <m:r>
                                    <a:rPr lang="tr-TR" sz="1600" b="0" i="1" smtClean="0">
                                      <a:latin typeface="Cambria Math" panose="02040503050406030204" pitchFamily="18" charset="0"/>
                                    </a:rPr>
                                    <m:t>ç</m:t>
                                  </m:r>
                                </m:sub>
                              </m:sSub>
                            </m:num>
                            <m:den>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𝐴</m:t>
                                  </m:r>
                                </m:e>
                                <m:sub>
                                  <m:r>
                                    <a:rPr lang="tr-TR" sz="1600" b="0" i="1" smtClean="0">
                                      <a:latin typeface="Cambria Math" panose="02040503050406030204" pitchFamily="18" charset="0"/>
                                    </a:rPr>
                                    <m:t>𝑜𝑟𝑡</m:t>
                                  </m:r>
                                </m:sub>
                              </m:sSub>
                            </m:den>
                          </m:f>
                          <m:r>
                            <a:rPr lang="tr-TR" sz="1600" b="0" i="1" smtClean="0">
                              <a:latin typeface="Cambria Math" panose="02040503050406030204" pitchFamily="18" charset="0"/>
                            </a:rPr>
                            <m:t>=</m:t>
                          </m:r>
                          <m:f>
                            <m:fPr>
                              <m:ctrlPr>
                                <a:rPr lang="tr-TR" sz="1600" i="1">
                                  <a:latin typeface="Cambria Math" panose="02040503050406030204" pitchFamily="18" charset="0"/>
                                </a:rPr>
                              </m:ctrlPr>
                            </m:fPr>
                            <m:num>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b="0" i="1" smtClean="0">
                                      <a:latin typeface="Cambria Math" panose="02040503050406030204" pitchFamily="18" charset="0"/>
                                    </a:rPr>
                                    <m:t>𝐵𝐷</m:t>
                                  </m:r>
                                </m:sub>
                              </m:sSub>
                            </m:num>
                            <m:den>
                              <m:sSub>
                                <m:sSubPr>
                                  <m:ctrlPr>
                                    <a:rPr lang="tr-TR" sz="1600" i="1">
                                      <a:latin typeface="Cambria Math" panose="02040503050406030204" pitchFamily="18" charset="0"/>
                                    </a:rPr>
                                  </m:ctrlPr>
                                </m:sSubPr>
                                <m:e>
                                  <m:r>
                                    <a:rPr lang="tr-TR" sz="1600" i="1">
                                      <a:latin typeface="Cambria Math" panose="02040503050406030204" pitchFamily="18" charset="0"/>
                                    </a:rPr>
                                    <m:t>𝐴</m:t>
                                  </m:r>
                                </m:e>
                                <m:sub>
                                  <m:r>
                                    <a:rPr lang="tr-TR" sz="1600" i="1">
                                      <a:latin typeface="Cambria Math" panose="02040503050406030204" pitchFamily="18" charset="0"/>
                                    </a:rPr>
                                    <m:t>𝑜𝑟𝑡</m:t>
                                  </m:r>
                                </m:sub>
                              </m:sSub>
                            </m:den>
                          </m:f>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−94,28</m:t>
                              </m:r>
                              <m:r>
                                <a:rPr lang="tr-TR" sz="1600" i="1">
                                  <a:latin typeface="Cambria Math" panose="02040503050406030204" pitchFamily="18" charset="0"/>
                                </a:rPr>
                                <m:t>·</m:t>
                              </m:r>
                              <m:sSup>
                                <m:sSupPr>
                                  <m:ctrlPr>
                                    <a:rPr lang="tr-TR" sz="1600" b="0" i="1" smtClean="0">
                                      <a:latin typeface="Cambria Math" panose="02040503050406030204" pitchFamily="18" charset="0"/>
                                    </a:rPr>
                                  </m:ctrlPr>
                                </m:sSupPr>
                                <m:e>
                                  <m:r>
                                    <a:rPr lang="tr-TR" sz="1600" b="0" i="1" smtClean="0">
                                      <a:latin typeface="Cambria Math" panose="02040503050406030204" pitchFamily="18" charset="0"/>
                                    </a:rPr>
                                    <m:t>10</m:t>
                                  </m:r>
                                </m:e>
                                <m:sup>
                                  <m:r>
                                    <a:rPr lang="tr-TR" sz="1600" b="0" i="1" smtClean="0">
                                      <a:latin typeface="Cambria Math" panose="02040503050406030204" pitchFamily="18" charset="0"/>
                                    </a:rPr>
                                    <m:t>3</m:t>
                                  </m:r>
                                </m:sup>
                              </m:sSup>
                            </m:num>
                            <m:den>
                              <m:r>
                                <a:rPr lang="tr-TR" sz="1600" b="0" i="1" smtClean="0">
                                  <a:latin typeface="Cambria Math" panose="02040503050406030204" pitchFamily="18" charset="0"/>
                                </a:rPr>
                                <m:t>50 </m:t>
                              </m:r>
                              <m:r>
                                <a:rPr lang="tr-TR" sz="1600" b="0" i="1" smtClean="0">
                                  <a:latin typeface="Cambria Math" panose="02040503050406030204" pitchFamily="18" charset="0"/>
                                </a:rPr>
                                <m:t>𝑡</m:t>
                              </m:r>
                            </m:den>
                          </m:f>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−1885,6</m:t>
                              </m:r>
                            </m:num>
                            <m:den>
                              <m:r>
                                <a:rPr lang="tr-TR" sz="1600" b="0" i="1" smtClean="0">
                                  <a:latin typeface="Cambria Math" panose="02040503050406030204" pitchFamily="18" charset="0"/>
                                </a:rPr>
                                <m:t>𝑡</m:t>
                              </m:r>
                            </m:den>
                          </m:f>
                        </m:e>
                        <m:sup/>
                      </m:sSup>
                    </m:oMath>
                  </m:oMathPara>
                </a14:m>
                <a:endParaRPr lang="tr-TR" sz="1600" dirty="0"/>
              </a:p>
            </p:txBody>
          </p:sp>
        </mc:Choice>
        <mc:Fallback xmlns="">
          <p:sp>
            <p:nvSpPr>
              <p:cNvPr id="24" name="Metin kutusu 23"/>
              <p:cNvSpPr txBox="1">
                <a:spLocks noRot="1" noChangeAspect="1" noMove="1" noResize="1" noEditPoints="1" noAdjustHandles="1" noChangeArrowheads="1" noChangeShapeType="1" noTextEdit="1"/>
              </p:cNvSpPr>
              <p:nvPr/>
            </p:nvSpPr>
            <p:spPr>
              <a:xfrm>
                <a:off x="1855593" y="2929039"/>
                <a:ext cx="4573431" cy="606128"/>
              </a:xfrm>
              <a:prstGeom prst="rect">
                <a:avLst/>
              </a:prstGeom>
              <a:blipFill>
                <a:blip r:embed="rId4"/>
                <a:stretch>
                  <a:fillRect/>
                </a:stretch>
              </a:blipFill>
            </p:spPr>
            <p:txBody>
              <a:bodyPr/>
              <a:lstStyle/>
              <a:p>
                <a:r>
                  <a:rPr lang="tr-TR">
                    <a:noFill/>
                  </a:rPr>
                  <a:t> </a:t>
                </a:r>
              </a:p>
            </p:txBody>
          </p:sp>
        </mc:Fallback>
      </mc:AlternateContent>
      <p:sp>
        <p:nvSpPr>
          <p:cNvPr id="45" name="Metin kutusu 44"/>
          <p:cNvSpPr txBox="1"/>
          <p:nvPr/>
        </p:nvSpPr>
        <p:spPr>
          <a:xfrm>
            <a:off x="3434144" y="480767"/>
            <a:ext cx="1824346" cy="338554"/>
          </a:xfrm>
          <a:prstGeom prst="rect">
            <a:avLst/>
          </a:prstGeom>
          <a:noFill/>
        </p:spPr>
        <p:txBody>
          <a:bodyPr wrap="none" rtlCol="0">
            <a:spAutoFit/>
          </a:bodyPr>
          <a:lstStyle/>
          <a:p>
            <a:r>
              <a:rPr lang="tr-TR" sz="1600" u="sng" dirty="0"/>
              <a:t>b-b kesiti – alt kısım</a:t>
            </a:r>
          </a:p>
        </p:txBody>
      </p:sp>
      <p:grpSp>
        <p:nvGrpSpPr>
          <p:cNvPr id="20" name="Grup 19"/>
          <p:cNvGrpSpPr/>
          <p:nvPr/>
        </p:nvGrpSpPr>
        <p:grpSpPr>
          <a:xfrm>
            <a:off x="5606006" y="818912"/>
            <a:ext cx="2078543" cy="1787810"/>
            <a:chOff x="4226058" y="1067409"/>
            <a:chExt cx="2078543" cy="1787810"/>
          </a:xfrm>
        </p:grpSpPr>
        <p:pic>
          <p:nvPicPr>
            <p:cNvPr id="16" name="Resim 15"/>
            <p:cNvPicPr>
              <a:picLocks noChangeAspect="1"/>
            </p:cNvPicPr>
            <p:nvPr/>
          </p:nvPicPr>
          <p:blipFill>
            <a:blip r:embed="rId5"/>
            <a:stretch>
              <a:fillRect/>
            </a:stretch>
          </p:blipFill>
          <p:spPr>
            <a:xfrm>
              <a:off x="4226058" y="1294794"/>
              <a:ext cx="1086518" cy="1560425"/>
            </a:xfrm>
            <a:prstGeom prst="rect">
              <a:avLst/>
            </a:prstGeom>
          </p:spPr>
        </p:pic>
        <p:cxnSp>
          <p:nvCxnSpPr>
            <p:cNvPr id="34" name="Düz Ok Bağlayıcısı 33"/>
            <p:cNvCxnSpPr/>
            <p:nvPr/>
          </p:nvCxnSpPr>
          <p:spPr>
            <a:xfrm flipH="1">
              <a:off x="5188726" y="1299100"/>
              <a:ext cx="247700" cy="2355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Düz Ok Bağlayıcısı 34"/>
            <p:cNvCxnSpPr/>
            <p:nvPr/>
          </p:nvCxnSpPr>
          <p:spPr>
            <a:xfrm flipH="1">
              <a:off x="5215438" y="1377828"/>
              <a:ext cx="247700" cy="2355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Düz Ok Bağlayıcısı 35"/>
            <p:cNvCxnSpPr/>
            <p:nvPr/>
          </p:nvCxnSpPr>
          <p:spPr>
            <a:xfrm flipH="1">
              <a:off x="5126801" y="1235737"/>
              <a:ext cx="247700" cy="2355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Dikdörtgen 3"/>
                <p:cNvSpPr/>
                <p:nvPr/>
              </p:nvSpPr>
              <p:spPr>
                <a:xfrm>
                  <a:off x="5401213" y="1067409"/>
                  <a:ext cx="90338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l-GR" sz="1600" i="1" smtClean="0">
                                <a:latin typeface="Cambria Math" panose="02040503050406030204" pitchFamily="18" charset="0"/>
                                <a:ea typeface="Cambria Math" panose="02040503050406030204" pitchFamily="18" charset="0"/>
                              </a:rPr>
                            </m:ctrlPr>
                          </m:sSubPr>
                          <m:e>
                            <m:r>
                              <a:rPr lang="el-GR" sz="1600" i="1">
                                <a:latin typeface="Cambria Math" panose="02040503050406030204" pitchFamily="18" charset="0"/>
                                <a:ea typeface="Cambria Math" panose="02040503050406030204" pitchFamily="18" charset="0"/>
                              </a:rPr>
                              <m:t>𝜎</m:t>
                            </m:r>
                          </m:e>
                          <m:sub>
                            <m:r>
                              <a:rPr lang="tr-TR" sz="1600" i="1">
                                <a:latin typeface="Cambria Math" panose="02040503050406030204" pitchFamily="18" charset="0"/>
                                <a:ea typeface="Cambria Math" panose="02040503050406030204" pitchFamily="18" charset="0"/>
                              </a:rPr>
                              <m:t>𝐵𝐷</m:t>
                            </m:r>
                            <m:r>
                              <a:rPr lang="tr-TR" sz="1600" b="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𝑜𝑟𝑡</m:t>
                            </m:r>
                          </m:sub>
                        </m:sSub>
                      </m:oMath>
                    </m:oMathPara>
                  </a14:m>
                  <a:endParaRPr lang="tr-TR" sz="1600" dirty="0"/>
                </a:p>
              </p:txBody>
            </p:sp>
          </mc:Choice>
          <mc:Fallback xmlns="">
            <p:sp>
              <p:nvSpPr>
                <p:cNvPr id="4" name="Dikdörtgen 3"/>
                <p:cNvSpPr>
                  <a:spLocks noRot="1" noChangeAspect="1" noMove="1" noResize="1" noEditPoints="1" noAdjustHandles="1" noChangeArrowheads="1" noChangeShapeType="1" noTextEdit="1"/>
                </p:cNvSpPr>
                <p:nvPr/>
              </p:nvSpPr>
              <p:spPr>
                <a:xfrm>
                  <a:off x="5401213" y="1067409"/>
                  <a:ext cx="903388" cy="338554"/>
                </a:xfrm>
                <a:prstGeom prst="rect">
                  <a:avLst/>
                </a:prstGeom>
                <a:blipFill>
                  <a:blip r:embed="rId6"/>
                  <a:stretch>
                    <a:fillRect/>
                  </a:stretch>
                </a:blipFill>
              </p:spPr>
              <p:txBody>
                <a:bodyPr/>
                <a:lstStyle/>
                <a:p>
                  <a:r>
                    <a:rPr lang="tr-TR">
                      <a:noFill/>
                    </a:rPr>
                    <a:t> </a:t>
                  </a:r>
                </a:p>
              </p:txBody>
            </p:sp>
          </mc:Fallback>
        </mc:AlternateContent>
      </p:grpSp>
      <mc:AlternateContent xmlns:mc="http://schemas.openxmlformats.org/markup-compatibility/2006" xmlns:a14="http://schemas.microsoft.com/office/drawing/2010/main">
        <mc:Choice Requires="a14">
          <p:sp>
            <p:nvSpPr>
              <p:cNvPr id="39" name="Dikdörtgen 38"/>
              <p:cNvSpPr/>
              <p:nvPr/>
            </p:nvSpPr>
            <p:spPr>
              <a:xfrm>
                <a:off x="222487" y="3864021"/>
                <a:ext cx="4159374" cy="370294"/>
              </a:xfrm>
              <a:prstGeom prst="rect">
                <a:avLst/>
              </a:prstGeom>
            </p:spPr>
            <p:txBody>
              <a:bodyPr wrap="square">
                <a:spAutoFit/>
              </a:bodyPr>
              <a:lstStyle/>
              <a:p>
                <a:r>
                  <a:rPr lang="tr-TR" sz="1600" dirty="0"/>
                  <a:t>Emniyet şartı :</a:t>
                </a:r>
                <a14:m>
                  <m:oMath xmlns:m="http://schemas.openxmlformats.org/officeDocument/2006/math">
                    <m:d>
                      <m:dPr>
                        <m:begChr m:val="|"/>
                        <m:endChr m:val="|"/>
                        <m:ctrlPr>
                          <a:rPr lang="tr-TR" sz="1600" i="1">
                            <a:latin typeface="Cambria Math" panose="02040503050406030204" pitchFamily="18" charset="0"/>
                          </a:rPr>
                        </m:ctrlPr>
                      </m:dPr>
                      <m:e>
                        <m:sSub>
                          <m:sSubPr>
                            <m:ctrlPr>
                              <a:rPr lang="tr-TR" sz="1600" i="1">
                                <a:latin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𝜎</m:t>
                            </m:r>
                          </m:e>
                          <m:sub>
                            <m:r>
                              <a:rPr lang="tr-TR" sz="1600" i="1">
                                <a:latin typeface="Cambria Math" panose="02040503050406030204" pitchFamily="18" charset="0"/>
                                <a:ea typeface="Cambria Math" panose="02040503050406030204" pitchFamily="18" charset="0"/>
                              </a:rPr>
                              <m:t>𝐵𝐷</m:t>
                            </m:r>
                            <m:r>
                              <a:rPr lang="tr-TR" sz="1600" b="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𝑜𝑟𝑡</m:t>
                            </m:r>
                          </m:sub>
                        </m:sSub>
                      </m:e>
                    </m:d>
                    <m:r>
                      <a:rPr lang="tr-TR" sz="1600" i="1">
                        <a:latin typeface="Cambria Math" panose="02040503050406030204" pitchFamily="18" charset="0"/>
                        <a:ea typeface="Cambria Math" panose="02040503050406030204" pitchFamily="18" charset="0"/>
                      </a:rPr>
                      <m:t>≤</m:t>
                    </m:r>
                    <m:d>
                      <m:dPr>
                        <m:begChr m:val="|"/>
                        <m:endChr m:val="|"/>
                        <m:ctrlPr>
                          <a:rPr lang="tr-TR" sz="1600" i="1">
                            <a:latin typeface="Cambria Math" panose="02040503050406030204" pitchFamily="18" charset="0"/>
                          </a:rPr>
                        </m:ctrlPr>
                      </m:dPr>
                      <m:e>
                        <m:sSub>
                          <m:sSubPr>
                            <m:ctrlPr>
                              <a:rPr lang="tr-TR" sz="1600" i="1">
                                <a:latin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𝜎</m:t>
                            </m:r>
                          </m:e>
                          <m:sub>
                            <m:r>
                              <a:rPr lang="tr-TR" sz="1600" i="1">
                                <a:latin typeface="Cambria Math" panose="02040503050406030204" pitchFamily="18" charset="0"/>
                                <a:ea typeface="Cambria Math" panose="02040503050406030204" pitchFamily="18" charset="0"/>
                              </a:rPr>
                              <m:t>𝑒𝑚𝑛</m:t>
                            </m:r>
                            <m:r>
                              <a:rPr lang="tr-TR" sz="1600" b="0" i="1" smtClean="0">
                                <a:latin typeface="Cambria Math" panose="02040503050406030204" pitchFamily="18" charset="0"/>
                                <a:ea typeface="Cambria Math" panose="02040503050406030204" pitchFamily="18" charset="0"/>
                              </a:rPr>
                              <m:t>,</m:t>
                            </m:r>
                            <m:r>
                              <a:rPr lang="tr-TR" sz="1600" i="1">
                                <a:latin typeface="Cambria Math" panose="02040503050406030204" pitchFamily="18" charset="0"/>
                                <a:ea typeface="Cambria Math" panose="02040503050406030204" pitchFamily="18" charset="0"/>
                              </a:rPr>
                              <m:t>𝑏𝑎𝑠𝚤</m:t>
                            </m:r>
                          </m:sub>
                        </m:sSub>
                      </m:e>
                    </m:d>
                    <m:r>
                      <a:rPr lang="tr-TR" sz="1600" b="0" i="1" smtClean="0">
                        <a:latin typeface="Cambria Math" panose="02040503050406030204" pitchFamily="18" charset="0"/>
                        <a:ea typeface="Cambria Math" panose="02040503050406030204" pitchFamily="18" charset="0"/>
                      </a:rPr>
                      <m:t>   </m:t>
                    </m:r>
                    <m:r>
                      <a:rPr lang="tr-TR" sz="160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 </m:t>
                    </m:r>
                  </m:oMath>
                </a14:m>
                <a:endParaRPr lang="tr-TR" sz="1600" dirty="0"/>
              </a:p>
            </p:txBody>
          </p:sp>
        </mc:Choice>
        <mc:Fallback xmlns="">
          <p:sp>
            <p:nvSpPr>
              <p:cNvPr id="39" name="Dikdörtgen 38"/>
              <p:cNvSpPr>
                <a:spLocks noRot="1" noChangeAspect="1" noMove="1" noResize="1" noEditPoints="1" noAdjustHandles="1" noChangeArrowheads="1" noChangeShapeType="1" noTextEdit="1"/>
              </p:cNvSpPr>
              <p:nvPr/>
            </p:nvSpPr>
            <p:spPr>
              <a:xfrm>
                <a:off x="222487" y="3864021"/>
                <a:ext cx="4159374" cy="370294"/>
              </a:xfrm>
              <a:prstGeom prst="rect">
                <a:avLst/>
              </a:prstGeom>
              <a:blipFill>
                <a:blip r:embed="rId7"/>
                <a:stretch>
                  <a:fillRect l="-732" b="-1803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1" name="Dikdörtgen 40"/>
              <p:cNvSpPr/>
              <p:nvPr/>
            </p:nvSpPr>
            <p:spPr>
              <a:xfrm>
                <a:off x="3931414" y="3746695"/>
                <a:ext cx="2342244" cy="6401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tr-TR" sz="1600" i="1" smtClean="0">
                              <a:latin typeface="Cambria Math" panose="02040503050406030204" pitchFamily="18" charset="0"/>
                              <a:ea typeface="Cambria Math" panose="02040503050406030204" pitchFamily="18" charset="0"/>
                            </a:rPr>
                          </m:ctrlPr>
                        </m:dPr>
                        <m:e>
                          <m:f>
                            <m:fPr>
                              <m:ctrlPr>
                                <a:rPr lang="tr-TR" sz="1600" i="1">
                                  <a:latin typeface="Cambria Math" panose="02040503050406030204" pitchFamily="18" charset="0"/>
                                </a:rPr>
                              </m:ctrlPr>
                            </m:fPr>
                            <m:num>
                              <m:r>
                                <a:rPr lang="tr-TR" sz="1600" i="1">
                                  <a:latin typeface="Cambria Math" panose="02040503050406030204" pitchFamily="18" charset="0"/>
                                </a:rPr>
                                <m:t>−1885,6</m:t>
                              </m:r>
                            </m:num>
                            <m:den>
                              <m:r>
                                <a:rPr lang="tr-TR" sz="1600" i="1">
                                  <a:latin typeface="Cambria Math" panose="02040503050406030204" pitchFamily="18" charset="0"/>
                                </a:rPr>
                                <m:t>𝑡</m:t>
                              </m:r>
                            </m:den>
                          </m:f>
                        </m:e>
                      </m:d>
                      <m:r>
                        <a:rPr lang="tr-TR" sz="1600" i="1" smtClean="0">
                          <a:latin typeface="Cambria Math" panose="02040503050406030204" pitchFamily="18" charset="0"/>
                          <a:ea typeface="Cambria Math" panose="02040503050406030204" pitchFamily="18" charset="0"/>
                        </a:rPr>
                        <m:t>≤</m:t>
                      </m:r>
                      <m:d>
                        <m:dPr>
                          <m:begChr m:val="|"/>
                          <m:endChr m:val="|"/>
                          <m:ctrlPr>
                            <a:rPr lang="tr-TR" sz="1600" i="1" smtClean="0">
                              <a:latin typeface="Cambria Math" panose="02040503050406030204" pitchFamily="18" charset="0"/>
                              <a:ea typeface="Cambria Math" panose="02040503050406030204" pitchFamily="18" charset="0"/>
                            </a:rPr>
                          </m:ctrlPr>
                        </m:dPr>
                        <m:e>
                          <m:r>
                            <a:rPr lang="tr-TR" sz="1600" b="0" i="1" smtClean="0">
                              <a:latin typeface="Cambria Math" panose="02040503050406030204" pitchFamily="18" charset="0"/>
                              <a:ea typeface="Cambria Math" panose="02040503050406030204" pitchFamily="18" charset="0"/>
                            </a:rPr>
                            <m:t>−200</m:t>
                          </m:r>
                        </m:e>
                      </m:d>
                      <m:r>
                        <a:rPr lang="tr-TR" sz="1600" b="0" i="1" smtClean="0">
                          <a:latin typeface="Cambria Math" panose="02040503050406030204" pitchFamily="18" charset="0"/>
                          <a:ea typeface="Cambria Math" panose="02040503050406030204" pitchFamily="18" charset="0"/>
                        </a:rPr>
                        <m:t>  →</m:t>
                      </m:r>
                    </m:oMath>
                  </m:oMathPara>
                </a14:m>
                <a:endParaRPr lang="tr-TR" sz="1600" dirty="0"/>
              </a:p>
            </p:txBody>
          </p:sp>
        </mc:Choice>
        <mc:Fallback xmlns="">
          <p:sp>
            <p:nvSpPr>
              <p:cNvPr id="41" name="Dikdörtgen 40"/>
              <p:cNvSpPr>
                <a:spLocks noRot="1" noChangeAspect="1" noMove="1" noResize="1" noEditPoints="1" noAdjustHandles="1" noChangeArrowheads="1" noChangeShapeType="1" noTextEdit="1"/>
              </p:cNvSpPr>
              <p:nvPr/>
            </p:nvSpPr>
            <p:spPr>
              <a:xfrm>
                <a:off x="3931414" y="3746695"/>
                <a:ext cx="2342244" cy="640175"/>
              </a:xfrm>
              <a:prstGeom prst="rect">
                <a:avLst/>
              </a:prstGeom>
              <a:blipFill>
                <a:blip r:embed="rId8"/>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4" name="Dikdörtgen 43"/>
              <p:cNvSpPr/>
              <p:nvPr/>
            </p:nvSpPr>
            <p:spPr>
              <a:xfrm>
                <a:off x="6280848" y="3914612"/>
                <a:ext cx="131548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1600" b="0" i="1" smtClean="0">
                          <a:latin typeface="Cambria Math" panose="02040503050406030204" pitchFamily="18" charset="0"/>
                          <a:ea typeface="Cambria Math" panose="02040503050406030204" pitchFamily="18" charset="0"/>
                        </a:rPr>
                        <m:t>𝑡</m:t>
                      </m:r>
                      <m:r>
                        <a:rPr lang="tr-TR" sz="160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9,42</m:t>
                      </m:r>
                      <m:r>
                        <a:rPr lang="tr-TR" sz="1600" b="0" i="1" smtClean="0">
                          <a:latin typeface="Cambria Math" panose="02040503050406030204" pitchFamily="18" charset="0"/>
                          <a:ea typeface="Cambria Math" panose="02040503050406030204" pitchFamily="18" charset="0"/>
                        </a:rPr>
                        <m:t>𝑚𝑚</m:t>
                      </m:r>
                    </m:oMath>
                  </m:oMathPara>
                </a14:m>
                <a:endParaRPr lang="tr-TR" sz="1600" dirty="0"/>
              </a:p>
            </p:txBody>
          </p:sp>
        </mc:Choice>
        <mc:Fallback xmlns="">
          <p:sp>
            <p:nvSpPr>
              <p:cNvPr id="44" name="Dikdörtgen 43"/>
              <p:cNvSpPr>
                <a:spLocks noRot="1" noChangeAspect="1" noMove="1" noResize="1" noEditPoints="1" noAdjustHandles="1" noChangeArrowheads="1" noChangeShapeType="1" noTextEdit="1"/>
              </p:cNvSpPr>
              <p:nvPr/>
            </p:nvSpPr>
            <p:spPr>
              <a:xfrm>
                <a:off x="6280848" y="3914612"/>
                <a:ext cx="1315488" cy="338554"/>
              </a:xfrm>
              <a:prstGeom prst="rect">
                <a:avLst/>
              </a:prstGeom>
              <a:blipFill>
                <a:blip r:embed="rId9"/>
                <a:stretch>
                  <a:fillRect/>
                </a:stretch>
              </a:blipFill>
            </p:spPr>
            <p:txBody>
              <a:bodyPr/>
              <a:lstStyle/>
              <a:p>
                <a:r>
                  <a:rPr lang="tr-TR">
                    <a:noFill/>
                  </a:rPr>
                  <a:t> </a:t>
                </a:r>
              </a:p>
            </p:txBody>
          </p:sp>
        </mc:Fallback>
      </mc:AlternateContent>
      <p:sp>
        <p:nvSpPr>
          <p:cNvPr id="13" name="Altbilgi Yer Tutucusu 12"/>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t>226</a:t>
            </a:fld>
            <a:endParaRPr lang="tr-TR"/>
          </a:p>
        </p:txBody>
      </p:sp>
      <p:pic>
        <p:nvPicPr>
          <p:cNvPr id="2" name="Resim 1"/>
          <p:cNvPicPr>
            <a:picLocks noChangeAspect="1"/>
          </p:cNvPicPr>
          <p:nvPr/>
        </p:nvPicPr>
        <p:blipFill>
          <a:blip r:embed="rId10"/>
          <a:stretch>
            <a:fillRect/>
          </a:stretch>
        </p:blipFill>
        <p:spPr>
          <a:xfrm>
            <a:off x="3130064" y="910963"/>
            <a:ext cx="1847850" cy="1847850"/>
          </a:xfrm>
          <a:prstGeom prst="rect">
            <a:avLst/>
          </a:prstGeom>
        </p:spPr>
      </p:pic>
      <p:cxnSp>
        <p:nvCxnSpPr>
          <p:cNvPr id="14" name="Düz Ok Bağlayıcısı 13"/>
          <p:cNvCxnSpPr/>
          <p:nvPr/>
        </p:nvCxnSpPr>
        <p:spPr>
          <a:xfrm>
            <a:off x="2510498" y="1847057"/>
            <a:ext cx="57606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9" name="Düz Ok Bağlayıcısı 28"/>
          <p:cNvCxnSpPr/>
          <p:nvPr/>
        </p:nvCxnSpPr>
        <p:spPr>
          <a:xfrm>
            <a:off x="4893189" y="1808029"/>
            <a:ext cx="57606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27" name="Grup 26">
            <a:extLst>
              <a:ext uri="{FF2B5EF4-FFF2-40B4-BE49-F238E27FC236}">
                <a16:creationId xmlns:a16="http://schemas.microsoft.com/office/drawing/2014/main" id="{848B25C1-0076-B7D1-F698-C2497386C87A}"/>
              </a:ext>
            </a:extLst>
          </p:cNvPr>
          <p:cNvGrpSpPr/>
          <p:nvPr/>
        </p:nvGrpSpPr>
        <p:grpSpPr>
          <a:xfrm>
            <a:off x="107504" y="3364907"/>
            <a:ext cx="9036496" cy="2962701"/>
            <a:chOff x="107504" y="3238358"/>
            <a:chExt cx="9036496" cy="2962701"/>
          </a:xfrm>
        </p:grpSpPr>
        <p:pic>
          <p:nvPicPr>
            <p:cNvPr id="15" name="Resim 14" descr="kişi içeren bir resim&#10;&#10;Açıklama otomatik olarak oluşturuldu">
              <a:extLst>
                <a:ext uri="{FF2B5EF4-FFF2-40B4-BE49-F238E27FC236}">
                  <a16:creationId xmlns:a16="http://schemas.microsoft.com/office/drawing/2014/main" id="{71DAFE11-9477-A54E-78B9-34FFC6FC4014}"/>
                </a:ext>
              </a:extLst>
            </p:cNvPr>
            <p:cNvPicPr>
              <a:picLocks noChangeAspect="1"/>
            </p:cNvPicPr>
            <p:nvPr/>
          </p:nvPicPr>
          <p:blipFill rotWithShape="1">
            <a:blip r:embed="rId11">
              <a:extLst>
                <a:ext uri="{28A0092B-C50C-407E-A947-70E740481C1C}">
                  <a14:useLocalDpi xmlns:a14="http://schemas.microsoft.com/office/drawing/2010/main" val="0"/>
                </a:ext>
              </a:extLst>
            </a:blip>
            <a:srcRect r="20014"/>
            <a:stretch/>
          </p:blipFill>
          <p:spPr>
            <a:xfrm>
              <a:off x="7215744" y="3238358"/>
              <a:ext cx="1928256" cy="2962701"/>
            </a:xfrm>
            <a:prstGeom prst="rect">
              <a:avLst/>
            </a:prstGeom>
          </p:spPr>
        </p:pic>
        <p:sp>
          <p:nvSpPr>
            <p:cNvPr id="26" name="Konuşma Balonu: Dikdörtgen 25">
              <a:extLst>
                <a:ext uri="{FF2B5EF4-FFF2-40B4-BE49-F238E27FC236}">
                  <a16:creationId xmlns:a16="http://schemas.microsoft.com/office/drawing/2014/main" id="{C9619259-19AD-1268-F597-9B34EF239E28}"/>
                </a:ext>
              </a:extLst>
            </p:cNvPr>
            <p:cNvSpPr/>
            <p:nvPr/>
          </p:nvSpPr>
          <p:spPr>
            <a:xfrm>
              <a:off x="107504" y="4505601"/>
              <a:ext cx="7066646" cy="1631216"/>
            </a:xfrm>
            <a:prstGeom prst="wedgeRectCallout">
              <a:avLst>
                <a:gd name="adj1" fmla="val 55597"/>
                <a:gd name="adj2" fmla="val -4400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p:cNvSpPr txBox="1"/>
            <p:nvPr/>
          </p:nvSpPr>
          <p:spPr>
            <a:xfrm>
              <a:off x="1331640" y="4509120"/>
              <a:ext cx="5842510" cy="1631216"/>
            </a:xfrm>
            <a:prstGeom prst="rect">
              <a:avLst/>
            </a:prstGeom>
            <a:noFill/>
          </p:spPr>
          <p:txBody>
            <a:bodyPr wrap="square" rtlCol="0">
              <a:spAutoFit/>
            </a:bodyPr>
            <a:lstStyle/>
            <a:p>
              <a:pPr>
                <a:spcAft>
                  <a:spcPts val="1200"/>
                </a:spcAft>
              </a:pPr>
              <a:r>
                <a:rPr lang="tr-TR" sz="1600" dirty="0"/>
                <a:t>Görüldüğü gibi pim deliklerini ihmal ettiğimizde minimum kalınlığı yaklaşık 3 katı daha düşük değerde buluyoruz. </a:t>
              </a:r>
            </a:p>
            <a:p>
              <a:pPr>
                <a:spcAft>
                  <a:spcPts val="1200"/>
                </a:spcAft>
              </a:pPr>
              <a:r>
                <a:rPr lang="tr-TR" sz="1600" dirty="0"/>
                <a:t>Emniyet katsayısı n=2 alındığı için çubuk kalınlığı t=9,42 mm olursa çubuk yüke dayanamayacaktır. Yani kırılacaktır.</a:t>
              </a:r>
            </a:p>
            <a:p>
              <a:pPr>
                <a:spcAft>
                  <a:spcPts val="1200"/>
                </a:spcAft>
              </a:pPr>
              <a:r>
                <a:rPr lang="tr-TR" sz="1600" b="1" dirty="0"/>
                <a:t>Çok önemli bir hesap hatası yapmış oluruz!</a:t>
              </a:r>
            </a:p>
          </p:txBody>
        </p:sp>
        <p:pic>
          <p:nvPicPr>
            <p:cNvPr id="25" name="Resim 24">
              <a:extLst>
                <a:ext uri="{FF2B5EF4-FFF2-40B4-BE49-F238E27FC236}">
                  <a16:creationId xmlns:a16="http://schemas.microsoft.com/office/drawing/2014/main" id="{3A37726F-4F98-1F80-3B20-2EABC9EF35BF}"/>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79512" y="4785294"/>
              <a:ext cx="1110534" cy="1071829"/>
            </a:xfrm>
            <a:prstGeom prst="rect">
              <a:avLst/>
            </a:prstGeom>
          </p:spPr>
        </p:pic>
      </p:grpSp>
    </p:spTree>
    <p:extLst>
      <p:ext uri="{BB962C8B-B14F-4D97-AF65-F5344CB8AC3E}">
        <p14:creationId xmlns:p14="http://schemas.microsoft.com/office/powerpoint/2010/main" val="1337713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left)">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par>
                          <p:cTn id="34" fill="hold">
                            <p:stCondLst>
                              <p:cond delay="500"/>
                            </p:stCondLst>
                            <p:childTnLst>
                              <p:par>
                                <p:cTn id="35" presetID="53" presetClass="entr" presetSubtype="16"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left)">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left)">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1000"/>
                                        <p:tgtEl>
                                          <p:spTgt spid="27"/>
                                        </p:tgtEl>
                                      </p:cBhvr>
                                    </p:animEffect>
                                    <p:anim calcmode="lin" valueType="num">
                                      <p:cBhvr>
                                        <p:cTn id="65" dur="1000" fill="hold"/>
                                        <p:tgtEl>
                                          <p:spTgt spid="27"/>
                                        </p:tgtEl>
                                        <p:attrNameLst>
                                          <p:attrName>ppt_x</p:attrName>
                                        </p:attrNameLst>
                                      </p:cBhvr>
                                      <p:tavLst>
                                        <p:tav tm="0">
                                          <p:val>
                                            <p:strVal val="#ppt_x"/>
                                          </p:val>
                                        </p:tav>
                                        <p:tav tm="100000">
                                          <p:val>
                                            <p:strVal val="#ppt_x"/>
                                          </p:val>
                                        </p:tav>
                                      </p:tavLst>
                                    </p:anim>
                                    <p:anim calcmode="lin" valueType="num">
                                      <p:cBhvr>
                                        <p:cTn id="6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45" grpId="0"/>
      <p:bldP spid="39" grpId="0"/>
      <p:bldP spid="41" grpId="0"/>
      <p:bldP spid="44" grpId="0"/>
    </p:bldLst>
  </p:timing>
</p:sld>
</file>

<file path=ppt/slides/slide2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Resim 15"/>
          <p:cNvPicPr>
            <a:picLocks noChangeAspect="1"/>
          </p:cNvPicPr>
          <p:nvPr/>
        </p:nvPicPr>
        <p:blipFill>
          <a:blip r:embed="rId3"/>
          <a:stretch>
            <a:fillRect/>
          </a:stretch>
        </p:blipFill>
        <p:spPr>
          <a:xfrm>
            <a:off x="107504" y="3647740"/>
            <a:ext cx="3167932" cy="1991877"/>
          </a:xfrm>
          <a:prstGeom prst="rect">
            <a:avLst/>
          </a:prstGeom>
        </p:spPr>
      </p:pic>
      <p:sp>
        <p:nvSpPr>
          <p:cNvPr id="4" name="Altbilgi Yer Tutucusu 3"/>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t>227</a:t>
            </a:fld>
            <a:endParaRPr lang="tr-TR"/>
          </a:p>
        </p:txBody>
      </p:sp>
      <p:pic>
        <p:nvPicPr>
          <p:cNvPr id="5" name="Resim 4"/>
          <p:cNvPicPr>
            <a:picLocks noChangeAspect="1"/>
          </p:cNvPicPr>
          <p:nvPr/>
        </p:nvPicPr>
        <p:blipFill>
          <a:blip r:embed="rId4"/>
          <a:stretch>
            <a:fillRect/>
          </a:stretch>
        </p:blipFill>
        <p:spPr>
          <a:xfrm>
            <a:off x="213285" y="136312"/>
            <a:ext cx="2776772" cy="2406536"/>
          </a:xfrm>
          <a:prstGeom prst="rect">
            <a:avLst/>
          </a:prstGeom>
        </p:spPr>
      </p:pic>
      <p:sp>
        <p:nvSpPr>
          <p:cNvPr id="6" name="Dikdörtgen 5"/>
          <p:cNvSpPr/>
          <p:nvPr/>
        </p:nvSpPr>
        <p:spPr>
          <a:xfrm>
            <a:off x="3201504" y="274229"/>
            <a:ext cx="5561040" cy="2215991"/>
          </a:xfrm>
          <a:prstGeom prst="rect">
            <a:avLst/>
          </a:prstGeom>
        </p:spPr>
        <p:txBody>
          <a:bodyPr wrap="square">
            <a:spAutoFit/>
          </a:bodyPr>
          <a:lstStyle/>
          <a:p>
            <a:pPr algn="just">
              <a:spcAft>
                <a:spcPts val="1200"/>
              </a:spcAft>
            </a:pPr>
            <a:r>
              <a:rPr lang="tr-TR" sz="1600" b="1" dirty="0">
                <a:solidFill>
                  <a:srgbClr val="FF0000"/>
                </a:solidFill>
              </a:rPr>
              <a:t>Örnek 5.4  </a:t>
            </a:r>
            <a:r>
              <a:rPr lang="tr-TR" sz="1600" dirty="0"/>
              <a:t>BD bağlantısında 40 mm genişliğinde ve 12 mm kalınlığında çelik çubuk kullanılmıştır. Her bir pimin çapı 10 mm olup pimler tek taraflı kesmeye maruzdur. Tüm pim ve çubuklar aynı malzemeden imal edilmiş olup akma mukavemetleri </a:t>
            </a:r>
            <a:br>
              <a:rPr lang="tr-TR" sz="1600" dirty="0"/>
            </a:br>
            <a:r>
              <a:rPr lang="tr-TR" sz="1600" dirty="0" err="1"/>
              <a:t>σ</a:t>
            </a:r>
            <a:r>
              <a:rPr lang="tr-TR" sz="1600" baseline="-25000" dirty="0" err="1"/>
              <a:t>ak</a:t>
            </a:r>
            <a:r>
              <a:rPr lang="tr-TR" sz="1600" dirty="0"/>
              <a:t> = 300MPa, </a:t>
            </a:r>
            <a:r>
              <a:rPr lang="tr-TR" sz="1600" dirty="0" err="1"/>
              <a:t>τ</a:t>
            </a:r>
            <a:r>
              <a:rPr lang="tr-TR" sz="1600" baseline="-25000" dirty="0" err="1"/>
              <a:t>ak</a:t>
            </a:r>
            <a:r>
              <a:rPr lang="tr-TR" sz="1600" dirty="0"/>
              <a:t> = 150 MPa olarak bilinmektedir.</a:t>
            </a:r>
          </a:p>
          <a:p>
            <a:pPr algn="just">
              <a:spcAft>
                <a:spcPts val="1200"/>
              </a:spcAft>
            </a:pPr>
            <a:r>
              <a:rPr lang="tr-TR" sz="1600" dirty="0"/>
              <a:t>Buna göre;  BD çubuğundaki, pimlerindeki ve D yatağındaki maksimum gerilmeleri bularak bu elemanların mukavemet kontrollerini yapınız. </a:t>
            </a:r>
          </a:p>
        </p:txBody>
      </p:sp>
      <p:pic>
        <p:nvPicPr>
          <p:cNvPr id="9" name="Resim 8"/>
          <p:cNvPicPr>
            <a:picLocks noChangeAspect="1"/>
          </p:cNvPicPr>
          <p:nvPr/>
        </p:nvPicPr>
        <p:blipFill>
          <a:blip r:embed="rId5"/>
          <a:stretch>
            <a:fillRect/>
          </a:stretch>
        </p:blipFill>
        <p:spPr>
          <a:xfrm>
            <a:off x="3074053" y="2951557"/>
            <a:ext cx="802644" cy="2289896"/>
          </a:xfrm>
          <a:prstGeom prst="rect">
            <a:avLst/>
          </a:prstGeom>
        </p:spPr>
      </p:pic>
      <p:sp>
        <p:nvSpPr>
          <p:cNvPr id="10" name="Metin kutusu 9"/>
          <p:cNvSpPr txBox="1"/>
          <p:nvPr/>
        </p:nvSpPr>
        <p:spPr>
          <a:xfrm>
            <a:off x="2675546" y="3882266"/>
            <a:ext cx="797013" cy="430887"/>
          </a:xfrm>
          <a:prstGeom prst="rect">
            <a:avLst/>
          </a:prstGeom>
          <a:noFill/>
        </p:spPr>
        <p:txBody>
          <a:bodyPr wrap="none" rtlCol="0">
            <a:spAutoFit/>
          </a:bodyPr>
          <a:lstStyle/>
          <a:p>
            <a:r>
              <a:rPr lang="tr-TR" sz="1100" dirty="0"/>
              <a:t>Çift kuvvet</a:t>
            </a:r>
          </a:p>
          <a:p>
            <a:r>
              <a:rPr lang="tr-TR" sz="1100" dirty="0"/>
              <a:t> elemanı</a:t>
            </a:r>
          </a:p>
        </p:txBody>
      </p:sp>
      <p:sp>
        <p:nvSpPr>
          <p:cNvPr id="11" name="Metin kutusu 10"/>
          <p:cNvSpPr txBox="1"/>
          <p:nvPr/>
        </p:nvSpPr>
        <p:spPr>
          <a:xfrm>
            <a:off x="213285" y="2714048"/>
            <a:ext cx="2480679" cy="369332"/>
          </a:xfrm>
          <a:prstGeom prst="rect">
            <a:avLst/>
          </a:prstGeom>
          <a:noFill/>
        </p:spPr>
        <p:txBody>
          <a:bodyPr wrap="square" rtlCol="0">
            <a:spAutoFit/>
          </a:bodyPr>
          <a:lstStyle/>
          <a:p>
            <a:r>
              <a:rPr lang="tr-TR" u="sng" dirty="0"/>
              <a:t>Statik hesapları:</a:t>
            </a:r>
          </a:p>
        </p:txBody>
      </p:sp>
      <mc:AlternateContent xmlns:mc="http://schemas.openxmlformats.org/markup-compatibility/2006" xmlns:a14="http://schemas.microsoft.com/office/drawing/2010/main">
        <mc:Choice Requires="a14">
          <p:sp>
            <p:nvSpPr>
              <p:cNvPr id="18" name="Metin kutusu 17"/>
              <p:cNvSpPr txBox="1"/>
              <p:nvPr/>
            </p:nvSpPr>
            <p:spPr>
              <a:xfrm>
                <a:off x="4338081" y="2741458"/>
                <a:ext cx="4416459" cy="5962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i="1" smtClean="0">
                              <a:latin typeface="Cambria Math" panose="02040503050406030204" pitchFamily="18" charset="0"/>
                            </a:rPr>
                          </m:ctrlPr>
                        </m:naryPr>
                        <m:sub/>
                        <m:sup/>
                        <m:e>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𝑀</m:t>
                              </m:r>
                            </m:e>
                            <m:sub>
                              <m:r>
                                <a:rPr lang="tr-TR" sz="1600" b="0" i="1" smtClean="0">
                                  <a:latin typeface="Cambria Math" panose="02040503050406030204" pitchFamily="18" charset="0"/>
                                </a:rPr>
                                <m:t>𝐶</m:t>
                              </m:r>
                            </m:sub>
                          </m:sSub>
                        </m:e>
                      </m:nary>
                      <m:r>
                        <a:rPr lang="tr-TR" sz="1600" i="1" smtClean="0">
                          <a:latin typeface="Cambria Math" panose="02040503050406030204" pitchFamily="18" charset="0"/>
                        </a:rPr>
                        <m:t>=</m:t>
                      </m:r>
                      <m:r>
                        <a:rPr lang="tr-TR" sz="1600" b="0" i="1" smtClean="0">
                          <a:latin typeface="Cambria Math" panose="02040503050406030204" pitchFamily="18" charset="0"/>
                        </a:rPr>
                        <m:t>0</m:t>
                      </m:r>
                      <m:r>
                        <a:rPr lang="tr-TR" sz="1600" b="0" i="1" smtClean="0">
                          <a:latin typeface="Cambria Math" panose="02040503050406030204" pitchFamily="18" charset="0"/>
                          <a:ea typeface="Cambria Math" panose="02040503050406030204" pitchFamily="18" charset="0"/>
                        </a:rPr>
                        <m:t>→ </m:t>
                      </m:r>
                      <m:sSub>
                        <m:sSubPr>
                          <m:ctrlPr>
                            <a:rPr lang="tr-TR" sz="1600" b="0" i="1" smtClean="0">
                              <a:latin typeface="Cambria Math" panose="02040503050406030204" pitchFamily="18" charset="0"/>
                              <a:ea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𝐹</m:t>
                          </m:r>
                        </m:e>
                        <m:sub>
                          <m:r>
                            <a:rPr lang="tr-TR" sz="1600" b="0" i="1" smtClean="0">
                              <a:latin typeface="Cambria Math" panose="02040503050406030204" pitchFamily="18" charset="0"/>
                              <a:ea typeface="Cambria Math" panose="02040503050406030204" pitchFamily="18" charset="0"/>
                            </a:rPr>
                            <m:t>𝐵𝑌</m:t>
                          </m:r>
                        </m:sub>
                      </m:sSub>
                      <m:r>
                        <a:rPr lang="tr-TR" sz="1600" b="0" i="1" smtClean="0">
                          <a:latin typeface="Cambria Math" panose="02040503050406030204" pitchFamily="18" charset="0"/>
                          <a:ea typeface="Cambria Math" panose="02040503050406030204" pitchFamily="18" charset="0"/>
                        </a:rPr>
                        <m:t>.150</m:t>
                      </m:r>
                      <m:r>
                        <a:rPr lang="tr-TR" sz="1600" b="0" i="0" smtClean="0">
                          <a:latin typeface="Cambria Math" panose="02040503050406030204" pitchFamily="18" charset="0"/>
                          <a:ea typeface="Cambria Math" panose="02040503050406030204" pitchFamily="18" charset="0"/>
                        </a:rPr>
                        <m:t>+20 (300</m:t>
                      </m:r>
                      <m:r>
                        <a:rPr lang="tr-TR" sz="1600" i="1">
                          <a:latin typeface="Cambria Math" panose="02040503050406030204" pitchFamily="18" charset="0"/>
                          <a:ea typeface="Cambria Math" panose="02040503050406030204" pitchFamily="18" charset="0"/>
                        </a:rPr>
                        <m:t>·</m:t>
                      </m:r>
                      <m:r>
                        <m:rPr>
                          <m:sty m:val="p"/>
                        </m:rPr>
                        <a:rPr lang="tr-TR" sz="1600" b="0" i="0" smtClean="0">
                          <a:latin typeface="Cambria Math" panose="02040503050406030204" pitchFamily="18" charset="0"/>
                          <a:ea typeface="Cambria Math" panose="02040503050406030204" pitchFamily="18" charset="0"/>
                        </a:rPr>
                        <m:t>sin</m:t>
                      </m:r>
                      <m:r>
                        <a:rPr lang="tr-TR" sz="1600" b="0" i="0" smtClean="0">
                          <a:latin typeface="Cambria Math" panose="02040503050406030204" pitchFamily="18" charset="0"/>
                          <a:ea typeface="Cambria Math" panose="02040503050406030204" pitchFamily="18" charset="0"/>
                        </a:rPr>
                        <m:t>60</m:t>
                      </m:r>
                      <m:r>
                        <a:rPr lang="tr-TR" sz="1600" b="0" i="1" smtClean="0">
                          <a:latin typeface="Cambria Math" panose="02040503050406030204" pitchFamily="18" charset="0"/>
                          <a:ea typeface="Cambria Math" panose="02040503050406030204" pitchFamily="18" charset="0"/>
                          <a:sym typeface="Symbol" panose="05050102010706020507" pitchFamily="18" charset="2"/>
                        </a:rPr>
                        <m:t></m:t>
                      </m:r>
                      <m:r>
                        <a:rPr lang="tr-TR" sz="1600" b="0" i="0" smtClean="0">
                          <a:latin typeface="Cambria Math" panose="02040503050406030204" pitchFamily="18" charset="0"/>
                          <a:ea typeface="Cambria Math" panose="02040503050406030204" pitchFamily="18" charset="0"/>
                        </a:rPr>
                        <m:t>)=0</m:t>
                      </m:r>
                    </m:oMath>
                  </m:oMathPara>
                </a14:m>
                <a:endParaRPr lang="tr-TR" sz="1600" dirty="0"/>
              </a:p>
            </p:txBody>
          </p:sp>
        </mc:Choice>
        <mc:Fallback xmlns="">
          <p:sp>
            <p:nvSpPr>
              <p:cNvPr id="18" name="Metin kutusu 17"/>
              <p:cNvSpPr txBox="1">
                <a:spLocks noRot="1" noChangeAspect="1" noMove="1" noResize="1" noEditPoints="1" noAdjustHandles="1" noChangeArrowheads="1" noChangeShapeType="1" noTextEdit="1"/>
              </p:cNvSpPr>
              <p:nvPr/>
            </p:nvSpPr>
            <p:spPr>
              <a:xfrm>
                <a:off x="4338081" y="2741458"/>
                <a:ext cx="4416459" cy="596253"/>
              </a:xfrm>
              <a:prstGeom prst="rect">
                <a:avLst/>
              </a:prstGeom>
              <a:blipFill>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 name="Dikdörtgen 2"/>
              <p:cNvSpPr/>
              <p:nvPr/>
            </p:nvSpPr>
            <p:spPr>
              <a:xfrm>
                <a:off x="4274030" y="3467647"/>
                <a:ext cx="3322512" cy="5554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𝐹</m:t>
                          </m:r>
                        </m:e>
                        <m:sub>
                          <m:r>
                            <a:rPr lang="tr-TR" sz="1600" i="1">
                              <a:latin typeface="Cambria Math" panose="02040503050406030204" pitchFamily="18" charset="0"/>
                              <a:ea typeface="Cambria Math" panose="02040503050406030204" pitchFamily="18" charset="0"/>
                            </a:rPr>
                            <m:t>𝐵𝑌</m:t>
                          </m:r>
                        </m:sub>
                      </m:sSub>
                      <m:r>
                        <a:rPr lang="tr-TR" sz="1600" b="0" i="1" smtClean="0">
                          <a:latin typeface="Cambria Math" panose="02040503050406030204" pitchFamily="18" charset="0"/>
                          <a:ea typeface="Cambria Math" panose="02040503050406030204" pitchFamily="18" charset="0"/>
                        </a:rPr>
                        <m:t>=</m:t>
                      </m:r>
                      <m:f>
                        <m:fPr>
                          <m:ctrlPr>
                            <a:rPr lang="tr-TR" sz="1600" b="0" i="1" smtClean="0">
                              <a:latin typeface="Cambria Math" panose="02040503050406030204" pitchFamily="18" charset="0"/>
                              <a:ea typeface="Cambria Math" panose="02040503050406030204" pitchFamily="18" charset="0"/>
                            </a:rPr>
                          </m:ctrlPr>
                        </m:fPr>
                        <m:num>
                          <m:r>
                            <a:rPr lang="tr-TR" sz="1600" b="0" i="1" smtClean="0">
                              <a:latin typeface="Cambria Math" panose="02040503050406030204" pitchFamily="18" charset="0"/>
                              <a:ea typeface="Cambria Math" panose="02040503050406030204" pitchFamily="18" charset="0"/>
                            </a:rPr>
                            <m:t>20</m:t>
                          </m:r>
                          <m:r>
                            <a:rPr lang="tr-TR" sz="1600" i="1">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300</m:t>
                          </m:r>
                          <m:r>
                            <a:rPr lang="tr-TR" sz="1600" i="1">
                              <a:latin typeface="Cambria Math" panose="02040503050406030204" pitchFamily="18" charset="0"/>
                              <a:ea typeface="Cambria Math" panose="02040503050406030204" pitchFamily="18" charset="0"/>
                            </a:rPr>
                            <m:t>·</m:t>
                          </m:r>
                          <m:r>
                            <m:rPr>
                              <m:sty m:val="p"/>
                            </m:rPr>
                            <a:rPr lang="tr-TR" sz="1600" b="0" i="0" smtClean="0">
                              <a:latin typeface="Cambria Math" panose="02040503050406030204" pitchFamily="18" charset="0"/>
                              <a:ea typeface="Cambria Math" panose="02040503050406030204" pitchFamily="18" charset="0"/>
                            </a:rPr>
                            <m:t>sin</m:t>
                          </m:r>
                          <m:r>
                            <a:rPr lang="tr-TR" sz="1600" b="0" i="0" smtClean="0">
                              <a:latin typeface="Cambria Math" panose="02040503050406030204" pitchFamily="18" charset="0"/>
                              <a:ea typeface="Cambria Math" panose="02040503050406030204" pitchFamily="18" charset="0"/>
                            </a:rPr>
                            <m:t>60</m:t>
                          </m:r>
                          <m:r>
                            <a:rPr lang="tr-TR" sz="1600" b="0" i="1" smtClean="0">
                              <a:latin typeface="Cambria Math" panose="02040503050406030204" pitchFamily="18" charset="0"/>
                              <a:ea typeface="Cambria Math" panose="02040503050406030204" pitchFamily="18" charset="0"/>
                              <a:sym typeface="Symbol" panose="05050102010706020507" pitchFamily="18" charset="2"/>
                            </a:rPr>
                            <m:t></m:t>
                          </m:r>
                        </m:num>
                        <m:den>
                          <m:r>
                            <a:rPr lang="tr-TR" sz="1600" b="0" i="1" smtClean="0">
                              <a:latin typeface="Cambria Math" panose="02040503050406030204" pitchFamily="18" charset="0"/>
                              <a:ea typeface="Cambria Math" panose="02040503050406030204" pitchFamily="18" charset="0"/>
                            </a:rPr>
                            <m:t>150</m:t>
                          </m:r>
                        </m:den>
                      </m:f>
                      <m:r>
                        <a:rPr lang="tr-TR" sz="1600" b="0" i="1" smtClean="0">
                          <a:latin typeface="Cambria Math" panose="02040503050406030204" pitchFamily="18" charset="0"/>
                          <a:ea typeface="Cambria Math" panose="02040503050406030204" pitchFamily="18" charset="0"/>
                        </a:rPr>
                        <m:t>=34,64 </m:t>
                      </m:r>
                      <m:r>
                        <a:rPr lang="tr-TR" sz="1600" b="0" i="1" smtClean="0">
                          <a:latin typeface="Cambria Math" panose="02040503050406030204" pitchFamily="18" charset="0"/>
                          <a:ea typeface="Cambria Math" panose="02040503050406030204" pitchFamily="18" charset="0"/>
                        </a:rPr>
                        <m:t>𝑘𝑁</m:t>
                      </m:r>
                    </m:oMath>
                  </m:oMathPara>
                </a14:m>
                <a:endParaRPr lang="tr-TR" sz="1600" dirty="0"/>
              </a:p>
            </p:txBody>
          </p:sp>
        </mc:Choice>
        <mc:Fallback xmlns="">
          <p:sp>
            <p:nvSpPr>
              <p:cNvPr id="3" name="Dikdörtgen 2"/>
              <p:cNvSpPr>
                <a:spLocks noRot="1" noChangeAspect="1" noMove="1" noResize="1" noEditPoints="1" noAdjustHandles="1" noChangeArrowheads="1" noChangeShapeType="1" noTextEdit="1"/>
              </p:cNvSpPr>
              <p:nvPr/>
            </p:nvSpPr>
            <p:spPr>
              <a:xfrm>
                <a:off x="4274030" y="3467647"/>
                <a:ext cx="3322512" cy="555473"/>
              </a:xfrm>
              <a:prstGeom prst="rect">
                <a:avLst/>
              </a:prstGeom>
              <a:blipFill>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Dikdörtgen 11"/>
              <p:cNvSpPr/>
              <p:nvPr/>
            </p:nvSpPr>
            <p:spPr>
              <a:xfrm>
                <a:off x="4311069" y="4180528"/>
                <a:ext cx="4481611" cy="5936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tr-TR" sz="1600" b="0" i="0" smtClean="0">
                          <a:latin typeface="Cambria Math" panose="02040503050406030204" pitchFamily="18" charset="0"/>
                          <a:ea typeface="Cambria Math" panose="02040503050406030204" pitchFamily="18" charset="0"/>
                        </a:rPr>
                        <m:t>tan</m:t>
                      </m:r>
                      <m:r>
                        <a:rPr lang="tr-TR" sz="1600" b="0" i="0" smtClean="0">
                          <a:latin typeface="Cambria Math" panose="02040503050406030204" pitchFamily="18" charset="0"/>
                          <a:ea typeface="Cambria Math" panose="02040503050406030204" pitchFamily="18" charset="0"/>
                        </a:rPr>
                        <m:t>30</m:t>
                      </m:r>
                      <m:r>
                        <a:rPr lang="tr-TR" sz="1600" i="1" smtClean="0">
                          <a:latin typeface="Cambria Math" panose="02040503050406030204" pitchFamily="18" charset="0"/>
                          <a:ea typeface="Cambria Math" panose="02040503050406030204" pitchFamily="18" charset="0"/>
                          <a:sym typeface="Symbol" panose="05050102010706020507" pitchFamily="18" charset="2"/>
                        </a:rPr>
                        <m:t></m:t>
                      </m:r>
                      <m:r>
                        <a:rPr lang="tr-TR" sz="1600" b="0" i="1" smtClean="0">
                          <a:latin typeface="Cambria Math" panose="02040503050406030204" pitchFamily="18" charset="0"/>
                          <a:ea typeface="Cambria Math" panose="02040503050406030204" pitchFamily="18" charset="0"/>
                          <a:sym typeface="Symbol" panose="05050102010706020507" pitchFamily="18" charset="2"/>
                        </a:rPr>
                        <m:t>=</m:t>
                      </m:r>
                      <m:f>
                        <m:fPr>
                          <m:ctrlPr>
                            <a:rPr lang="tr-TR" sz="1600" b="0" i="1" smtClean="0">
                              <a:latin typeface="Cambria Math" panose="02040503050406030204" pitchFamily="18" charset="0"/>
                              <a:ea typeface="Cambria Math" panose="02040503050406030204" pitchFamily="18" charset="0"/>
                              <a:sym typeface="Symbol" panose="05050102010706020507" pitchFamily="18" charset="2"/>
                            </a:rPr>
                          </m:ctrlPr>
                        </m:fPr>
                        <m:num>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𝐹</m:t>
                              </m:r>
                            </m:e>
                            <m:sub>
                              <m:r>
                                <a:rPr lang="tr-TR" sz="1600" i="1">
                                  <a:latin typeface="Cambria Math" panose="02040503050406030204" pitchFamily="18" charset="0"/>
                                  <a:ea typeface="Cambria Math" panose="02040503050406030204" pitchFamily="18" charset="0"/>
                                </a:rPr>
                                <m:t>𝐵</m:t>
                              </m:r>
                              <m:r>
                                <a:rPr lang="tr-TR" sz="1600" b="0" i="1" smtClean="0">
                                  <a:latin typeface="Cambria Math" panose="02040503050406030204" pitchFamily="18" charset="0"/>
                                  <a:ea typeface="Cambria Math" panose="02040503050406030204" pitchFamily="18" charset="0"/>
                                </a:rPr>
                                <m:t>𝑋</m:t>
                              </m:r>
                            </m:sub>
                          </m:sSub>
                        </m:num>
                        <m:den>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𝐹</m:t>
                              </m:r>
                            </m:e>
                            <m:sub>
                              <m:r>
                                <a:rPr lang="tr-TR" sz="1600" i="1">
                                  <a:latin typeface="Cambria Math" panose="02040503050406030204" pitchFamily="18" charset="0"/>
                                  <a:ea typeface="Cambria Math" panose="02040503050406030204" pitchFamily="18" charset="0"/>
                                </a:rPr>
                                <m:t>𝐵𝑌</m:t>
                              </m:r>
                            </m:sub>
                          </m:sSub>
                        </m:den>
                      </m:f>
                      <m:r>
                        <a:rPr lang="tr-TR" sz="1600" b="0" i="1" smtClean="0">
                          <a:latin typeface="Cambria Math" panose="02040503050406030204" pitchFamily="18" charset="0"/>
                          <a:ea typeface="Cambria Math" panose="02040503050406030204" pitchFamily="18" charset="0"/>
                          <a:sym typeface="Symbol" panose="05050102010706020507" pitchFamily="18" charset="2"/>
                        </a:rPr>
                        <m:t>⟹</m:t>
                      </m:r>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𝐹</m:t>
                          </m:r>
                        </m:e>
                        <m:sub>
                          <m:r>
                            <a:rPr lang="tr-TR" sz="1600" i="1">
                              <a:latin typeface="Cambria Math" panose="02040503050406030204" pitchFamily="18" charset="0"/>
                              <a:ea typeface="Cambria Math" panose="02040503050406030204" pitchFamily="18" charset="0"/>
                            </a:rPr>
                            <m:t>𝐵</m:t>
                          </m:r>
                          <m:r>
                            <a:rPr lang="tr-TR" sz="1600" b="0" i="1" smtClean="0">
                              <a:latin typeface="Cambria Math" panose="02040503050406030204" pitchFamily="18" charset="0"/>
                              <a:ea typeface="Cambria Math" panose="02040503050406030204" pitchFamily="18" charset="0"/>
                            </a:rPr>
                            <m:t>𝑋</m:t>
                          </m:r>
                        </m:sub>
                      </m:sSub>
                      <m:r>
                        <a:rPr lang="tr-TR" sz="1600" b="0" i="1" smtClean="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𝐹</m:t>
                          </m:r>
                        </m:e>
                        <m:sub>
                          <m:r>
                            <a:rPr lang="tr-TR" sz="1600" i="1">
                              <a:latin typeface="Cambria Math" panose="02040503050406030204" pitchFamily="18" charset="0"/>
                              <a:ea typeface="Cambria Math" panose="02040503050406030204" pitchFamily="18" charset="0"/>
                            </a:rPr>
                            <m:t>𝐵𝑌</m:t>
                          </m:r>
                        </m:sub>
                      </m:sSub>
                      <m:r>
                        <a:rPr lang="tr-TR" sz="1600" b="0" i="1" smtClean="0">
                          <a:latin typeface="Cambria Math" panose="02040503050406030204" pitchFamily="18" charset="0"/>
                          <a:ea typeface="Cambria Math" panose="02040503050406030204" pitchFamily="18" charset="0"/>
                        </a:rPr>
                        <m:t>·</m:t>
                      </m:r>
                      <m:r>
                        <m:rPr>
                          <m:sty m:val="p"/>
                        </m:rPr>
                        <a:rPr lang="tr-TR" sz="1600" b="0" i="0" smtClean="0">
                          <a:latin typeface="Cambria Math" panose="02040503050406030204" pitchFamily="18" charset="0"/>
                          <a:ea typeface="Cambria Math" panose="02040503050406030204" pitchFamily="18" charset="0"/>
                        </a:rPr>
                        <m:t>tan</m:t>
                      </m:r>
                      <m:r>
                        <a:rPr lang="tr-TR" sz="1600" b="0" i="0" smtClean="0">
                          <a:latin typeface="Cambria Math" panose="02040503050406030204" pitchFamily="18" charset="0"/>
                          <a:ea typeface="Cambria Math" panose="02040503050406030204" pitchFamily="18" charset="0"/>
                        </a:rPr>
                        <m:t>3</m:t>
                      </m:r>
                      <m:r>
                        <a:rPr lang="tr-TR" sz="1600" b="0" i="1" smtClean="0">
                          <a:latin typeface="Cambria Math" panose="02040503050406030204" pitchFamily="18" charset="0"/>
                          <a:ea typeface="Cambria Math" panose="02040503050406030204" pitchFamily="18" charset="0"/>
                        </a:rPr>
                        <m:t>0</m:t>
                      </m:r>
                      <m:r>
                        <a:rPr lang="tr-TR" sz="1600" b="0" i="1" smtClean="0">
                          <a:latin typeface="Cambria Math" panose="02040503050406030204" pitchFamily="18" charset="0"/>
                          <a:ea typeface="Cambria Math" panose="02040503050406030204" pitchFamily="18" charset="0"/>
                          <a:sym typeface="Symbol" panose="05050102010706020507" pitchFamily="18" charset="2"/>
                        </a:rPr>
                        <m:t>=19,99 </m:t>
                      </m:r>
                      <m:r>
                        <a:rPr lang="tr-TR" sz="1600" b="0" i="1" smtClean="0">
                          <a:latin typeface="Cambria Math" panose="02040503050406030204" pitchFamily="18" charset="0"/>
                          <a:ea typeface="Cambria Math" panose="02040503050406030204" pitchFamily="18" charset="0"/>
                          <a:sym typeface="Symbol" panose="05050102010706020507" pitchFamily="18" charset="2"/>
                        </a:rPr>
                        <m:t>𝑘𝑁</m:t>
                      </m:r>
                    </m:oMath>
                  </m:oMathPara>
                </a14:m>
                <a:endParaRPr lang="tr-TR" dirty="0"/>
              </a:p>
            </p:txBody>
          </p:sp>
        </mc:Choice>
        <mc:Fallback xmlns="">
          <p:sp>
            <p:nvSpPr>
              <p:cNvPr id="12" name="Dikdörtgen 11"/>
              <p:cNvSpPr>
                <a:spLocks noRot="1" noChangeAspect="1" noMove="1" noResize="1" noEditPoints="1" noAdjustHandles="1" noChangeArrowheads="1" noChangeShapeType="1" noTextEdit="1"/>
              </p:cNvSpPr>
              <p:nvPr/>
            </p:nvSpPr>
            <p:spPr>
              <a:xfrm>
                <a:off x="4311069" y="4180528"/>
                <a:ext cx="4481611" cy="593624"/>
              </a:xfrm>
              <a:prstGeom prst="rect">
                <a:avLst/>
              </a:prstGeom>
              <a:blipFill>
                <a:blip r:embed="rId8"/>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9" name="Dikdörtgen 18"/>
              <p:cNvSpPr/>
              <p:nvPr/>
            </p:nvSpPr>
            <p:spPr>
              <a:xfrm>
                <a:off x="4311069" y="4941168"/>
                <a:ext cx="4218912" cy="3904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𝐹</m:t>
                          </m:r>
                        </m:e>
                        <m:sub>
                          <m:r>
                            <a:rPr lang="tr-TR" sz="1600" i="1">
                              <a:latin typeface="Cambria Math" panose="02040503050406030204" pitchFamily="18" charset="0"/>
                              <a:ea typeface="Cambria Math" panose="02040503050406030204" pitchFamily="18" charset="0"/>
                            </a:rPr>
                            <m:t>𝐵</m:t>
                          </m:r>
                        </m:sub>
                      </m:sSub>
                      <m:r>
                        <a:rPr lang="tr-TR" sz="1600" b="0" i="1" smtClean="0">
                          <a:latin typeface="Cambria Math" panose="02040503050406030204" pitchFamily="18" charset="0"/>
                          <a:ea typeface="Cambria Math" panose="02040503050406030204" pitchFamily="18" charset="0"/>
                        </a:rPr>
                        <m:t>=</m:t>
                      </m:r>
                      <m:rad>
                        <m:radPr>
                          <m:degHide m:val="on"/>
                          <m:ctrlPr>
                            <a:rPr lang="tr-TR" sz="1600" b="0" i="1" smtClean="0">
                              <a:latin typeface="Cambria Math" panose="02040503050406030204" pitchFamily="18" charset="0"/>
                              <a:ea typeface="Cambria Math" panose="02040503050406030204" pitchFamily="18" charset="0"/>
                            </a:rPr>
                          </m:ctrlPr>
                        </m:radPr>
                        <m:deg/>
                        <m:e>
                          <m:sSup>
                            <m:sSupPr>
                              <m:ctrlPr>
                                <a:rPr lang="tr-TR" sz="1600" b="0" i="1" smtClean="0">
                                  <a:latin typeface="Cambria Math" panose="02040503050406030204" pitchFamily="18" charset="0"/>
                                  <a:ea typeface="Cambria Math" panose="02040503050406030204" pitchFamily="18" charset="0"/>
                                </a:rPr>
                              </m:ctrlPr>
                            </m:sSupPr>
                            <m:e>
                              <m:r>
                                <a:rPr lang="tr-TR" sz="1600" b="0" i="1" smtClean="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𝐹</m:t>
                                  </m:r>
                                </m:e>
                                <m:sub>
                                  <m:r>
                                    <a:rPr lang="tr-TR" sz="1600" i="1">
                                      <a:latin typeface="Cambria Math" panose="02040503050406030204" pitchFamily="18" charset="0"/>
                                      <a:ea typeface="Cambria Math" panose="02040503050406030204" pitchFamily="18" charset="0"/>
                                    </a:rPr>
                                    <m:t>𝐵</m:t>
                                  </m:r>
                                  <m:r>
                                    <a:rPr lang="tr-TR" sz="1600" b="0" i="1" smtClean="0">
                                      <a:latin typeface="Cambria Math" panose="02040503050406030204" pitchFamily="18" charset="0"/>
                                      <a:ea typeface="Cambria Math" panose="02040503050406030204" pitchFamily="18" charset="0"/>
                                    </a:rPr>
                                    <m:t>𝑋</m:t>
                                  </m:r>
                                </m:sub>
                              </m:sSub>
                              <m:r>
                                <a:rPr lang="tr-TR" sz="1600" b="0" i="1" smtClean="0">
                                  <a:latin typeface="Cambria Math" panose="02040503050406030204" pitchFamily="18" charset="0"/>
                                  <a:ea typeface="Cambria Math" panose="02040503050406030204" pitchFamily="18" charset="0"/>
                                </a:rPr>
                                <m:t>)</m:t>
                              </m:r>
                            </m:e>
                            <m:sup>
                              <m:r>
                                <a:rPr lang="tr-TR" sz="1600" b="0" i="1" smtClean="0">
                                  <a:latin typeface="Cambria Math" panose="02040503050406030204" pitchFamily="18" charset="0"/>
                                  <a:ea typeface="Cambria Math" panose="02040503050406030204" pitchFamily="18" charset="0"/>
                                </a:rPr>
                                <m:t>2</m:t>
                              </m:r>
                            </m:sup>
                          </m:sSup>
                          <m:r>
                            <a:rPr lang="tr-TR" sz="1600" b="0" i="1" smtClean="0">
                              <a:latin typeface="Cambria Math" panose="02040503050406030204" pitchFamily="18" charset="0"/>
                              <a:ea typeface="Cambria Math" panose="02040503050406030204" pitchFamily="18" charset="0"/>
                            </a:rPr>
                            <m:t>+</m:t>
                          </m:r>
                          <m:sSup>
                            <m:sSupPr>
                              <m:ctrlPr>
                                <a:rPr lang="tr-TR" sz="1600" i="1">
                                  <a:latin typeface="Cambria Math" panose="02040503050406030204" pitchFamily="18" charset="0"/>
                                  <a:ea typeface="Cambria Math" panose="02040503050406030204" pitchFamily="18" charset="0"/>
                                </a:rPr>
                              </m:ctrlPr>
                            </m:sSupPr>
                            <m:e>
                              <m:r>
                                <a:rPr lang="tr-TR" sz="1600" i="1">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𝐹</m:t>
                                  </m:r>
                                </m:e>
                                <m:sub>
                                  <m:r>
                                    <a:rPr lang="tr-TR" sz="1600" i="1">
                                      <a:latin typeface="Cambria Math" panose="02040503050406030204" pitchFamily="18" charset="0"/>
                                      <a:ea typeface="Cambria Math" panose="02040503050406030204" pitchFamily="18" charset="0"/>
                                    </a:rPr>
                                    <m:t>𝐵</m:t>
                                  </m:r>
                                  <m:r>
                                    <a:rPr lang="tr-TR" sz="1600" b="0" i="1" smtClean="0">
                                      <a:latin typeface="Cambria Math" panose="02040503050406030204" pitchFamily="18" charset="0"/>
                                      <a:ea typeface="Cambria Math" panose="02040503050406030204" pitchFamily="18" charset="0"/>
                                    </a:rPr>
                                    <m:t>𝑌</m:t>
                                  </m:r>
                                </m:sub>
                              </m:sSub>
                              <m:r>
                                <a:rPr lang="tr-TR" sz="1600" i="1">
                                  <a:latin typeface="Cambria Math" panose="02040503050406030204" pitchFamily="18" charset="0"/>
                                  <a:ea typeface="Cambria Math" panose="02040503050406030204" pitchFamily="18" charset="0"/>
                                </a:rPr>
                                <m:t>)</m:t>
                              </m:r>
                            </m:e>
                            <m:sup>
                              <m:r>
                                <a:rPr lang="tr-TR" sz="1600" i="1">
                                  <a:latin typeface="Cambria Math" panose="02040503050406030204" pitchFamily="18" charset="0"/>
                                  <a:ea typeface="Cambria Math" panose="02040503050406030204" pitchFamily="18" charset="0"/>
                                </a:rPr>
                                <m:t>2</m:t>
                              </m:r>
                            </m:sup>
                          </m:sSup>
                        </m:e>
                      </m:rad>
                      <m:r>
                        <a:rPr lang="tr-TR" sz="1600" b="0" i="1" smtClean="0">
                          <a:latin typeface="Cambria Math" panose="02040503050406030204" pitchFamily="18" charset="0"/>
                          <a:ea typeface="Cambria Math" panose="02040503050406030204" pitchFamily="18" charset="0"/>
                        </a:rPr>
                        <m:t>=</m:t>
                      </m:r>
                      <m:rad>
                        <m:radPr>
                          <m:degHide m:val="on"/>
                          <m:ctrlPr>
                            <a:rPr lang="tr-TR" sz="1600" i="1">
                              <a:latin typeface="Cambria Math" panose="02040503050406030204" pitchFamily="18" charset="0"/>
                              <a:ea typeface="Cambria Math" panose="02040503050406030204" pitchFamily="18" charset="0"/>
                            </a:rPr>
                          </m:ctrlPr>
                        </m:radPr>
                        <m:deg/>
                        <m:e>
                          <m:sSup>
                            <m:sSupPr>
                              <m:ctrlPr>
                                <a:rPr lang="tr-TR" sz="1600" i="1">
                                  <a:latin typeface="Cambria Math" panose="02040503050406030204" pitchFamily="18" charset="0"/>
                                  <a:ea typeface="Cambria Math" panose="02040503050406030204" pitchFamily="18" charset="0"/>
                                </a:rPr>
                              </m:ctrlPr>
                            </m:sSupPr>
                            <m:e>
                              <m:r>
                                <a:rPr lang="tr-TR" sz="1600" i="1">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19,99</m:t>
                              </m:r>
                              <m:r>
                                <a:rPr lang="tr-TR" sz="1600" i="1">
                                  <a:latin typeface="Cambria Math" panose="02040503050406030204" pitchFamily="18" charset="0"/>
                                  <a:ea typeface="Cambria Math" panose="02040503050406030204" pitchFamily="18" charset="0"/>
                                </a:rPr>
                                <m:t>)</m:t>
                              </m:r>
                            </m:e>
                            <m:sup>
                              <m:r>
                                <a:rPr lang="tr-TR" sz="1600" i="1">
                                  <a:latin typeface="Cambria Math" panose="02040503050406030204" pitchFamily="18" charset="0"/>
                                  <a:ea typeface="Cambria Math" panose="02040503050406030204" pitchFamily="18" charset="0"/>
                                </a:rPr>
                                <m:t>2</m:t>
                              </m:r>
                            </m:sup>
                          </m:sSup>
                          <m:r>
                            <a:rPr lang="tr-TR" sz="1600" i="1">
                              <a:latin typeface="Cambria Math" panose="02040503050406030204" pitchFamily="18" charset="0"/>
                              <a:ea typeface="Cambria Math" panose="02040503050406030204" pitchFamily="18" charset="0"/>
                            </a:rPr>
                            <m:t>+</m:t>
                          </m:r>
                          <m:sSup>
                            <m:sSupPr>
                              <m:ctrlPr>
                                <a:rPr lang="tr-TR" sz="1600" i="1">
                                  <a:latin typeface="Cambria Math" panose="02040503050406030204" pitchFamily="18" charset="0"/>
                                  <a:ea typeface="Cambria Math" panose="02040503050406030204" pitchFamily="18" charset="0"/>
                                </a:rPr>
                              </m:ctrlPr>
                            </m:sSupPr>
                            <m:e>
                              <m:r>
                                <a:rPr lang="tr-TR" sz="1600" i="1">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34,64</m:t>
                              </m:r>
                              <m:r>
                                <a:rPr lang="tr-TR" sz="1600" i="1">
                                  <a:latin typeface="Cambria Math" panose="02040503050406030204" pitchFamily="18" charset="0"/>
                                  <a:ea typeface="Cambria Math" panose="02040503050406030204" pitchFamily="18" charset="0"/>
                                </a:rPr>
                                <m:t>)</m:t>
                              </m:r>
                            </m:e>
                            <m:sup>
                              <m:r>
                                <a:rPr lang="tr-TR" sz="1600" i="1">
                                  <a:latin typeface="Cambria Math" panose="02040503050406030204" pitchFamily="18" charset="0"/>
                                  <a:ea typeface="Cambria Math" panose="02040503050406030204" pitchFamily="18" charset="0"/>
                                </a:rPr>
                                <m:t>2</m:t>
                              </m:r>
                            </m:sup>
                          </m:sSup>
                        </m:e>
                      </m:rad>
                    </m:oMath>
                  </m:oMathPara>
                </a14:m>
                <a:endParaRPr lang="tr-TR" sz="1600" dirty="0"/>
              </a:p>
            </p:txBody>
          </p:sp>
        </mc:Choice>
        <mc:Fallback xmlns="">
          <p:sp>
            <p:nvSpPr>
              <p:cNvPr id="19" name="Dikdörtgen 18"/>
              <p:cNvSpPr>
                <a:spLocks noRot="1" noChangeAspect="1" noMove="1" noResize="1" noEditPoints="1" noAdjustHandles="1" noChangeArrowheads="1" noChangeShapeType="1" noTextEdit="1"/>
              </p:cNvSpPr>
              <p:nvPr/>
            </p:nvSpPr>
            <p:spPr>
              <a:xfrm>
                <a:off x="4311069" y="4941168"/>
                <a:ext cx="4218912" cy="390492"/>
              </a:xfrm>
              <a:prstGeom prst="rect">
                <a:avLst/>
              </a:prstGeom>
              <a:blipFill>
                <a:blip r:embed="rId9"/>
                <a:stretch>
                  <a:fillRect b="-937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0" name="Dikdörtgen 19"/>
              <p:cNvSpPr/>
              <p:nvPr/>
            </p:nvSpPr>
            <p:spPr>
              <a:xfrm>
                <a:off x="4338081" y="5589240"/>
                <a:ext cx="125720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𝐹</m:t>
                          </m:r>
                        </m:e>
                        <m:sub>
                          <m:r>
                            <a:rPr lang="tr-TR" sz="1600" i="1">
                              <a:latin typeface="Cambria Math" panose="02040503050406030204" pitchFamily="18" charset="0"/>
                              <a:ea typeface="Cambria Math" panose="02040503050406030204" pitchFamily="18" charset="0"/>
                            </a:rPr>
                            <m:t>𝐵</m:t>
                          </m:r>
                        </m:sub>
                      </m:sSub>
                      <m:r>
                        <a:rPr lang="tr-TR" sz="160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40 </m:t>
                      </m:r>
                      <m:r>
                        <a:rPr lang="tr-TR" sz="1600" b="0" i="1" smtClean="0">
                          <a:latin typeface="Cambria Math" panose="02040503050406030204" pitchFamily="18" charset="0"/>
                          <a:ea typeface="Cambria Math" panose="02040503050406030204" pitchFamily="18" charset="0"/>
                        </a:rPr>
                        <m:t>𝑘𝑁</m:t>
                      </m:r>
                    </m:oMath>
                  </m:oMathPara>
                </a14:m>
                <a:endParaRPr lang="tr-TR" sz="1600" dirty="0"/>
              </a:p>
            </p:txBody>
          </p:sp>
        </mc:Choice>
        <mc:Fallback xmlns="">
          <p:sp>
            <p:nvSpPr>
              <p:cNvPr id="20" name="Dikdörtgen 19"/>
              <p:cNvSpPr>
                <a:spLocks noRot="1" noChangeAspect="1" noMove="1" noResize="1" noEditPoints="1" noAdjustHandles="1" noChangeArrowheads="1" noChangeShapeType="1" noTextEdit="1"/>
              </p:cNvSpPr>
              <p:nvPr/>
            </p:nvSpPr>
            <p:spPr>
              <a:xfrm>
                <a:off x="4338081" y="5589240"/>
                <a:ext cx="1257203" cy="338554"/>
              </a:xfrm>
              <a:prstGeom prst="rect">
                <a:avLst/>
              </a:prstGeom>
              <a:blipFill>
                <a:blip r:embed="rId10"/>
                <a:stretch>
                  <a:fillRect/>
                </a:stretch>
              </a:blipFill>
            </p:spPr>
            <p:txBody>
              <a:bodyPr/>
              <a:lstStyle/>
              <a:p>
                <a:r>
                  <a:rPr lang="tr-TR">
                    <a:noFill/>
                  </a:rPr>
                  <a:t> </a:t>
                </a:r>
              </a:p>
            </p:txBody>
          </p:sp>
        </mc:Fallback>
      </mc:AlternateContent>
    </p:spTree>
    <p:extLst>
      <p:ext uri="{BB962C8B-B14F-4D97-AF65-F5344CB8AC3E}">
        <p14:creationId xmlns:p14="http://schemas.microsoft.com/office/powerpoint/2010/main" val="1629042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P spid="3" grpId="0"/>
      <p:bldP spid="12" grpId="0"/>
      <p:bldP spid="19" grpId="0"/>
      <p:bldP spid="20" grpId="0"/>
    </p:bldLst>
  </p:timing>
</p:sld>
</file>

<file path=ppt/slides/slide2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t>228</a:t>
            </a:fld>
            <a:endParaRPr lang="tr-TR"/>
          </a:p>
        </p:txBody>
      </p:sp>
      <p:sp>
        <p:nvSpPr>
          <p:cNvPr id="7" name="Metin kutusu 6"/>
          <p:cNvSpPr txBox="1"/>
          <p:nvPr/>
        </p:nvSpPr>
        <p:spPr>
          <a:xfrm>
            <a:off x="763867" y="162826"/>
            <a:ext cx="1379414" cy="369332"/>
          </a:xfrm>
          <a:prstGeom prst="rect">
            <a:avLst/>
          </a:prstGeom>
          <a:noFill/>
        </p:spPr>
        <p:txBody>
          <a:bodyPr wrap="square" rtlCol="0">
            <a:spAutoFit/>
          </a:bodyPr>
          <a:lstStyle/>
          <a:p>
            <a:r>
              <a:rPr lang="tr-TR" u="sng" dirty="0"/>
              <a:t>BD çubuğu: </a:t>
            </a:r>
          </a:p>
        </p:txBody>
      </p:sp>
      <p:pic>
        <p:nvPicPr>
          <p:cNvPr id="8" name="Resim 7"/>
          <p:cNvPicPr>
            <a:picLocks noChangeAspect="1"/>
          </p:cNvPicPr>
          <p:nvPr/>
        </p:nvPicPr>
        <p:blipFill>
          <a:blip r:embed="rId3"/>
          <a:stretch>
            <a:fillRect/>
          </a:stretch>
        </p:blipFill>
        <p:spPr>
          <a:xfrm>
            <a:off x="3966919" y="88450"/>
            <a:ext cx="1902373" cy="1761790"/>
          </a:xfrm>
          <a:prstGeom prst="rect">
            <a:avLst/>
          </a:prstGeom>
        </p:spPr>
      </p:pic>
      <p:pic>
        <p:nvPicPr>
          <p:cNvPr id="9" name="Resim 8"/>
          <p:cNvPicPr>
            <a:picLocks noChangeAspect="1"/>
          </p:cNvPicPr>
          <p:nvPr/>
        </p:nvPicPr>
        <p:blipFill>
          <a:blip r:embed="rId4"/>
          <a:stretch>
            <a:fillRect/>
          </a:stretch>
        </p:blipFill>
        <p:spPr>
          <a:xfrm>
            <a:off x="2412143" y="44624"/>
            <a:ext cx="1426780" cy="1805616"/>
          </a:xfrm>
          <a:prstGeom prst="rect">
            <a:avLst/>
          </a:prstGeom>
        </p:spPr>
      </p:pic>
      <p:grpSp>
        <p:nvGrpSpPr>
          <p:cNvPr id="6" name="Grup 5">
            <a:extLst>
              <a:ext uri="{FF2B5EF4-FFF2-40B4-BE49-F238E27FC236}">
                <a16:creationId xmlns:a16="http://schemas.microsoft.com/office/drawing/2014/main" id="{7E037C2D-8261-340C-A349-87105B7E13CE}"/>
              </a:ext>
            </a:extLst>
          </p:cNvPr>
          <p:cNvGrpSpPr/>
          <p:nvPr/>
        </p:nvGrpSpPr>
        <p:grpSpPr>
          <a:xfrm>
            <a:off x="1867396" y="2668971"/>
            <a:ext cx="5041829" cy="369332"/>
            <a:chOff x="841776" y="2801167"/>
            <a:chExt cx="5041829" cy="369332"/>
          </a:xfrm>
        </p:grpSpPr>
        <p:sp>
          <p:nvSpPr>
            <p:cNvPr id="10" name="Metin kutusu 9"/>
            <p:cNvSpPr txBox="1"/>
            <p:nvPr/>
          </p:nvSpPr>
          <p:spPr>
            <a:xfrm>
              <a:off x="841776" y="2801167"/>
              <a:ext cx="5041829" cy="369332"/>
            </a:xfrm>
            <a:prstGeom prst="rect">
              <a:avLst/>
            </a:prstGeom>
            <a:noFill/>
            <a:ln>
              <a:solidFill>
                <a:srgbClr val="EB1233"/>
              </a:solidFill>
            </a:ln>
          </p:spPr>
          <p:txBody>
            <a:bodyPr wrap="none" rtlCol="0">
              <a:spAutoFit/>
            </a:bodyPr>
            <a:lstStyle/>
            <a:p>
              <a:r>
                <a:rPr lang="tr-TR" dirty="0"/>
                <a:t>111,11 &lt; 300                   BD çubuğu bu yüke </a:t>
              </a:r>
              <a:r>
                <a:rPr lang="tr-TR" dirty="0">
                  <a:solidFill>
                    <a:srgbClr val="00BC3F"/>
                  </a:solidFill>
                </a:rPr>
                <a:t>dayanır. </a:t>
              </a:r>
            </a:p>
          </p:txBody>
        </p:sp>
        <p:cxnSp>
          <p:nvCxnSpPr>
            <p:cNvPr id="12" name="Düz Ok Bağlayıcısı 11"/>
            <p:cNvCxnSpPr/>
            <p:nvPr/>
          </p:nvCxnSpPr>
          <p:spPr>
            <a:xfrm>
              <a:off x="2367451" y="2985642"/>
              <a:ext cx="484001"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Metin kutusu 13"/>
          <p:cNvSpPr txBox="1"/>
          <p:nvPr/>
        </p:nvSpPr>
        <p:spPr>
          <a:xfrm>
            <a:off x="656552" y="3213539"/>
            <a:ext cx="3457150" cy="369332"/>
          </a:xfrm>
          <a:prstGeom prst="rect">
            <a:avLst/>
          </a:prstGeom>
          <a:noFill/>
        </p:spPr>
        <p:txBody>
          <a:bodyPr wrap="square" rtlCol="0">
            <a:spAutoFit/>
          </a:bodyPr>
          <a:lstStyle/>
          <a:p>
            <a:r>
              <a:rPr lang="tr-TR" u="sng" dirty="0"/>
              <a:t>D veya B pimi : </a:t>
            </a:r>
          </a:p>
        </p:txBody>
      </p:sp>
      <p:pic>
        <p:nvPicPr>
          <p:cNvPr id="19" name="Resim 18"/>
          <p:cNvPicPr>
            <a:picLocks noChangeAspect="1"/>
          </p:cNvPicPr>
          <p:nvPr/>
        </p:nvPicPr>
        <p:blipFill>
          <a:blip r:embed="rId5"/>
          <a:stretch>
            <a:fillRect/>
          </a:stretch>
        </p:blipFill>
        <p:spPr>
          <a:xfrm>
            <a:off x="865846" y="5023717"/>
            <a:ext cx="1175455" cy="1203986"/>
          </a:xfrm>
          <a:prstGeom prst="rect">
            <a:avLst/>
          </a:prstGeom>
        </p:spPr>
      </p:pic>
      <p:sp>
        <p:nvSpPr>
          <p:cNvPr id="20" name="Metin kutusu 19"/>
          <p:cNvSpPr txBox="1"/>
          <p:nvPr/>
        </p:nvSpPr>
        <p:spPr>
          <a:xfrm>
            <a:off x="683568" y="4643844"/>
            <a:ext cx="1183828" cy="369332"/>
          </a:xfrm>
          <a:prstGeom prst="rect">
            <a:avLst/>
          </a:prstGeom>
          <a:noFill/>
        </p:spPr>
        <p:txBody>
          <a:bodyPr wrap="square" rtlCol="0">
            <a:spAutoFit/>
          </a:bodyPr>
          <a:lstStyle/>
          <a:p>
            <a:r>
              <a:rPr lang="tr-TR" u="sng" dirty="0"/>
              <a:t>D yatağı: </a:t>
            </a:r>
          </a:p>
        </p:txBody>
      </p:sp>
      <p:grpSp>
        <p:nvGrpSpPr>
          <p:cNvPr id="21" name="Grup 20">
            <a:extLst>
              <a:ext uri="{FF2B5EF4-FFF2-40B4-BE49-F238E27FC236}">
                <a16:creationId xmlns:a16="http://schemas.microsoft.com/office/drawing/2014/main" id="{419E9556-C2CD-B371-6D58-530040FD2B8C}"/>
              </a:ext>
            </a:extLst>
          </p:cNvPr>
          <p:cNvGrpSpPr/>
          <p:nvPr/>
        </p:nvGrpSpPr>
        <p:grpSpPr>
          <a:xfrm>
            <a:off x="2520556" y="5791713"/>
            <a:ext cx="5450979" cy="369332"/>
            <a:chOff x="2520556" y="5791713"/>
            <a:chExt cx="5450979" cy="369332"/>
          </a:xfrm>
        </p:grpSpPr>
        <p:sp>
          <p:nvSpPr>
            <p:cNvPr id="22" name="Metin kutusu 21"/>
            <p:cNvSpPr txBox="1"/>
            <p:nvPr/>
          </p:nvSpPr>
          <p:spPr>
            <a:xfrm>
              <a:off x="2520556" y="5791713"/>
              <a:ext cx="5450979" cy="369332"/>
            </a:xfrm>
            <a:prstGeom prst="rect">
              <a:avLst/>
            </a:prstGeom>
            <a:noFill/>
            <a:ln>
              <a:solidFill>
                <a:srgbClr val="FF0000"/>
              </a:solidFill>
            </a:ln>
          </p:spPr>
          <p:txBody>
            <a:bodyPr wrap="none" rtlCol="0">
              <a:spAutoFit/>
            </a:bodyPr>
            <a:lstStyle/>
            <a:p>
              <a:r>
                <a:rPr lang="tr-TR" dirty="0"/>
                <a:t>333.33  &gt; 300                   D yatağı da bu yüke </a:t>
              </a:r>
              <a:r>
                <a:rPr lang="tr-TR" dirty="0">
                  <a:solidFill>
                    <a:srgbClr val="FF0000"/>
                  </a:solidFill>
                </a:rPr>
                <a:t>dayanamaz.</a:t>
              </a:r>
              <a:endParaRPr lang="tr-TR" dirty="0"/>
            </a:p>
          </p:txBody>
        </p:sp>
        <p:cxnSp>
          <p:nvCxnSpPr>
            <p:cNvPr id="23" name="Düz Ok Bağlayıcısı 22"/>
            <p:cNvCxnSpPr/>
            <p:nvPr/>
          </p:nvCxnSpPr>
          <p:spPr>
            <a:xfrm>
              <a:off x="4087999" y="5976379"/>
              <a:ext cx="4840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 name="Dikdörtgen 10"/>
              <p:cNvSpPr/>
              <p:nvPr/>
            </p:nvSpPr>
            <p:spPr>
              <a:xfrm>
                <a:off x="683568" y="1988840"/>
                <a:ext cx="4421147" cy="589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m:t>
                          </m:r>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𝜎</m:t>
                              </m:r>
                            </m:e>
                            <m:sub>
                              <m:r>
                                <a:rPr lang="tr-TR" sz="1600" b="0" i="1" smtClean="0">
                                  <a:latin typeface="Cambria Math" panose="02040503050406030204" pitchFamily="18" charset="0"/>
                                </a:rPr>
                                <m:t>𝑚𝑎𝑘𝑠</m:t>
                              </m:r>
                            </m:sub>
                          </m:sSub>
                          <m:r>
                            <a:rPr lang="tr-TR" sz="1600" b="0" i="1" smtClean="0">
                              <a:latin typeface="Cambria Math" panose="02040503050406030204" pitchFamily="18" charset="0"/>
                            </a:rPr>
                            <m:t>)</m:t>
                          </m:r>
                        </m:e>
                        <m:sub>
                          <m:r>
                            <a:rPr lang="tr-TR" sz="1600" b="0" i="1" smtClean="0">
                              <a:latin typeface="Cambria Math" panose="02040503050406030204" pitchFamily="18" charset="0"/>
                            </a:rPr>
                            <m:t>𝐵𝐷</m:t>
                          </m:r>
                        </m:sub>
                      </m:sSub>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𝐵</m:t>
                              </m:r>
                            </m:sub>
                          </m:sSub>
                        </m:num>
                        <m:den>
                          <m:r>
                            <a:rPr lang="tr-TR" sz="1600" b="0" i="1" smtClean="0">
                              <a:latin typeface="Cambria Math" panose="02040503050406030204" pitchFamily="18" charset="0"/>
                            </a:rPr>
                            <m:t>𝐴</m:t>
                          </m:r>
                        </m:den>
                      </m:f>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40000</m:t>
                          </m:r>
                        </m:num>
                        <m:den>
                          <m:d>
                            <m:dPr>
                              <m:ctrlPr>
                                <a:rPr lang="tr-TR" sz="1600" b="0" i="1" smtClean="0">
                                  <a:latin typeface="Cambria Math" panose="02040503050406030204" pitchFamily="18" charset="0"/>
                                </a:rPr>
                              </m:ctrlPr>
                            </m:dPr>
                            <m:e>
                              <m:r>
                                <a:rPr lang="tr-TR" sz="1600" b="0" i="1" smtClean="0">
                                  <a:latin typeface="Cambria Math" panose="02040503050406030204" pitchFamily="18" charset="0"/>
                                </a:rPr>
                                <m:t>40−10</m:t>
                              </m:r>
                            </m:e>
                          </m:d>
                          <m:r>
                            <a:rPr lang="tr-TR" sz="1600" i="1">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rPr>
                            <m:t>12</m:t>
                          </m:r>
                        </m:den>
                      </m:f>
                      <m:r>
                        <a:rPr lang="tr-TR" sz="1600" b="0" i="1" smtClean="0">
                          <a:latin typeface="Cambria Math" panose="02040503050406030204" pitchFamily="18" charset="0"/>
                        </a:rPr>
                        <m:t>=111,11 </m:t>
                      </m:r>
                      <m:r>
                        <a:rPr lang="tr-TR" sz="1600" b="0" i="1" smtClean="0">
                          <a:latin typeface="Cambria Math" panose="02040503050406030204" pitchFamily="18" charset="0"/>
                        </a:rPr>
                        <m:t>𝑀𝑃𝑎</m:t>
                      </m:r>
                    </m:oMath>
                  </m:oMathPara>
                </a14:m>
                <a:endParaRPr lang="tr-TR" sz="1600" dirty="0"/>
              </a:p>
            </p:txBody>
          </p:sp>
        </mc:Choice>
        <mc:Fallback xmlns="">
          <p:sp>
            <p:nvSpPr>
              <p:cNvPr id="11" name="Dikdörtgen 10"/>
              <p:cNvSpPr>
                <a:spLocks noRot="1" noChangeAspect="1" noMove="1" noResize="1" noEditPoints="1" noAdjustHandles="1" noChangeArrowheads="1" noChangeShapeType="1" noTextEdit="1"/>
              </p:cNvSpPr>
              <p:nvPr/>
            </p:nvSpPr>
            <p:spPr>
              <a:xfrm>
                <a:off x="683568" y="1988840"/>
                <a:ext cx="4421147" cy="589777"/>
              </a:xfrm>
              <a:prstGeom prst="rect">
                <a:avLst/>
              </a:prstGeom>
              <a:blipFill>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3" name="Metin kutusu 12"/>
              <p:cNvSpPr txBox="1"/>
              <p:nvPr/>
            </p:nvSpPr>
            <p:spPr>
              <a:xfrm>
                <a:off x="759635" y="3599993"/>
                <a:ext cx="2990281" cy="4257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i="1" smtClean="0">
                              <a:latin typeface="Cambria Math" panose="02040503050406030204" pitchFamily="18" charset="0"/>
                              <a:ea typeface="Cambria Math" panose="02040503050406030204" pitchFamily="18" charset="0"/>
                            </a:rPr>
                            <m:t>𝜏</m:t>
                          </m:r>
                        </m:e>
                        <m:sub>
                          <m:r>
                            <a:rPr lang="tr-TR" sz="1600" b="0" i="1" smtClean="0">
                              <a:latin typeface="Cambria Math" panose="02040503050406030204" pitchFamily="18" charset="0"/>
                            </a:rPr>
                            <m:t>𝐷</m:t>
                          </m:r>
                        </m:sub>
                      </m:sSub>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𝐵</m:t>
                              </m:r>
                            </m:sub>
                          </m:sSub>
                        </m:num>
                        <m:den>
                          <m:r>
                            <a:rPr lang="tr-TR" sz="1600" b="0" i="1" smtClean="0">
                              <a:latin typeface="Cambria Math" panose="02040503050406030204" pitchFamily="18" charset="0"/>
                              <a:ea typeface="Cambria Math" panose="02040503050406030204" pitchFamily="18" charset="0"/>
                            </a:rPr>
                            <m:t>𝜋</m:t>
                          </m:r>
                          <m:r>
                            <a:rPr lang="tr-TR" sz="1600" b="0" i="1" smtClean="0">
                              <a:latin typeface="Cambria Math" panose="02040503050406030204" pitchFamily="18" charset="0"/>
                              <a:ea typeface="Cambria Math" panose="02040503050406030204" pitchFamily="18" charset="0"/>
                            </a:rPr>
                            <m:t>.</m:t>
                          </m:r>
                          <m:sSup>
                            <m:sSupPr>
                              <m:ctrlPr>
                                <a:rPr lang="tr-TR" sz="1600" b="0" i="1" smtClean="0">
                                  <a:latin typeface="Cambria Math" panose="02040503050406030204" pitchFamily="18" charset="0"/>
                                  <a:ea typeface="Cambria Math" panose="02040503050406030204" pitchFamily="18" charset="0"/>
                                </a:rPr>
                              </m:ctrlPr>
                            </m:sSupPr>
                            <m:e>
                              <m:r>
                                <a:rPr lang="tr-TR" sz="1600" b="0" i="1" smtClean="0">
                                  <a:latin typeface="Cambria Math" panose="02040503050406030204" pitchFamily="18" charset="0"/>
                                  <a:ea typeface="Cambria Math" panose="02040503050406030204" pitchFamily="18" charset="0"/>
                                </a:rPr>
                                <m:t>𝑟</m:t>
                              </m:r>
                            </m:e>
                            <m:sup>
                              <m:r>
                                <a:rPr lang="tr-TR" sz="1600" b="0" i="1" smtClean="0">
                                  <a:latin typeface="Cambria Math" panose="02040503050406030204" pitchFamily="18" charset="0"/>
                                  <a:ea typeface="Cambria Math" panose="02040503050406030204" pitchFamily="18" charset="0"/>
                                </a:rPr>
                                <m:t>2</m:t>
                              </m:r>
                            </m:sup>
                          </m:sSup>
                        </m:den>
                      </m:f>
                      <m:r>
                        <a:rPr lang="tr-TR" sz="1600" b="0" i="1" smtClean="0">
                          <a:latin typeface="Cambria Math" panose="02040503050406030204" pitchFamily="18" charset="0"/>
                        </a:rPr>
                        <m:t>=</m:t>
                      </m:r>
                      <m:f>
                        <m:fPr>
                          <m:ctrlPr>
                            <a:rPr lang="tr-TR" sz="1600" i="1">
                              <a:latin typeface="Cambria Math" panose="02040503050406030204" pitchFamily="18" charset="0"/>
                            </a:rPr>
                          </m:ctrlPr>
                        </m:fPr>
                        <m:num>
                          <m:r>
                            <a:rPr lang="tr-TR" sz="1600" b="0" i="1" smtClean="0">
                              <a:latin typeface="Cambria Math" panose="02040503050406030204" pitchFamily="18" charset="0"/>
                            </a:rPr>
                            <m:t>40000</m:t>
                          </m:r>
                        </m:num>
                        <m:den>
                          <m:r>
                            <a:rPr lang="tr-TR" sz="1600" i="1">
                              <a:latin typeface="Cambria Math" panose="02040503050406030204" pitchFamily="18" charset="0"/>
                              <a:ea typeface="Cambria Math" panose="02040503050406030204" pitchFamily="18" charset="0"/>
                            </a:rPr>
                            <m:t>𝜋</m:t>
                          </m:r>
                          <m:r>
                            <a:rPr lang="tr-TR" sz="1600" i="1">
                              <a:latin typeface="Cambria Math" panose="02040503050406030204" pitchFamily="18" charset="0"/>
                              <a:ea typeface="Cambria Math" panose="02040503050406030204" pitchFamily="18" charset="0"/>
                            </a:rPr>
                            <m:t>.</m:t>
                          </m:r>
                          <m:sSup>
                            <m:sSupPr>
                              <m:ctrlPr>
                                <a:rPr lang="tr-TR" sz="1600" i="1">
                                  <a:latin typeface="Cambria Math" panose="02040503050406030204" pitchFamily="18" charset="0"/>
                                  <a:ea typeface="Cambria Math" panose="02040503050406030204" pitchFamily="18" charset="0"/>
                                </a:rPr>
                              </m:ctrlPr>
                            </m:sSupPr>
                            <m:e>
                              <m:r>
                                <a:rPr lang="tr-TR" sz="1600" b="0" i="1" smtClean="0">
                                  <a:latin typeface="Cambria Math" panose="02040503050406030204" pitchFamily="18" charset="0"/>
                                  <a:ea typeface="Cambria Math" panose="02040503050406030204" pitchFamily="18" charset="0"/>
                                </a:rPr>
                                <m:t>5</m:t>
                              </m:r>
                            </m:e>
                            <m:sup>
                              <m:r>
                                <a:rPr lang="tr-TR" sz="1600" i="1">
                                  <a:latin typeface="Cambria Math" panose="02040503050406030204" pitchFamily="18" charset="0"/>
                                  <a:ea typeface="Cambria Math" panose="02040503050406030204" pitchFamily="18" charset="0"/>
                                </a:rPr>
                                <m:t>2</m:t>
                              </m:r>
                            </m:sup>
                          </m:sSup>
                        </m:den>
                      </m:f>
                      <m:r>
                        <a:rPr lang="tr-TR" sz="1600" b="0" i="1" smtClean="0">
                          <a:latin typeface="Cambria Math" panose="02040503050406030204" pitchFamily="18" charset="0"/>
                          <a:ea typeface="Cambria Math" panose="02040503050406030204" pitchFamily="18" charset="0"/>
                        </a:rPr>
                        <m:t>=509,28 </m:t>
                      </m:r>
                      <m:r>
                        <a:rPr lang="tr-TR" sz="1600" b="0" i="1" smtClean="0">
                          <a:latin typeface="Cambria Math" panose="02040503050406030204" pitchFamily="18" charset="0"/>
                          <a:ea typeface="Cambria Math" panose="02040503050406030204" pitchFamily="18" charset="0"/>
                        </a:rPr>
                        <m:t>𝑀𝑃𝑎</m:t>
                      </m:r>
                    </m:oMath>
                  </m:oMathPara>
                </a14:m>
                <a:endParaRPr lang="tr-TR" sz="1600" i="1" dirty="0"/>
              </a:p>
            </p:txBody>
          </p:sp>
        </mc:Choice>
        <mc:Fallback xmlns="">
          <p:sp>
            <p:nvSpPr>
              <p:cNvPr id="13" name="Metin kutusu 12"/>
              <p:cNvSpPr txBox="1">
                <a:spLocks noRot="1" noChangeAspect="1" noMove="1" noResize="1" noEditPoints="1" noAdjustHandles="1" noChangeArrowheads="1" noChangeShapeType="1" noTextEdit="1"/>
              </p:cNvSpPr>
              <p:nvPr/>
            </p:nvSpPr>
            <p:spPr>
              <a:xfrm>
                <a:off x="759635" y="3599993"/>
                <a:ext cx="2990281" cy="425720"/>
              </a:xfrm>
              <a:prstGeom prst="rect">
                <a:avLst/>
              </a:prstGeom>
              <a:blipFill>
                <a:blip r:embed="rId7"/>
                <a:stretch>
                  <a:fillRect r="-1224" b="-8696"/>
                </a:stretch>
              </a:blipFill>
            </p:spPr>
            <p:txBody>
              <a:bodyPr/>
              <a:lstStyle/>
              <a:p>
                <a:r>
                  <a:rPr lang="tr-TR">
                    <a:noFill/>
                  </a:rPr>
                  <a:t> </a:t>
                </a:r>
              </a:p>
            </p:txBody>
          </p:sp>
        </mc:Fallback>
      </mc:AlternateContent>
      <p:grpSp>
        <p:nvGrpSpPr>
          <p:cNvPr id="15" name="Grup 14">
            <a:extLst>
              <a:ext uri="{FF2B5EF4-FFF2-40B4-BE49-F238E27FC236}">
                <a16:creationId xmlns:a16="http://schemas.microsoft.com/office/drawing/2014/main" id="{9AEB5C47-1642-E80A-B7DC-67A031174CCC}"/>
              </a:ext>
            </a:extLst>
          </p:cNvPr>
          <p:cNvGrpSpPr/>
          <p:nvPr/>
        </p:nvGrpSpPr>
        <p:grpSpPr>
          <a:xfrm>
            <a:off x="841776" y="4139788"/>
            <a:ext cx="5718425" cy="369332"/>
            <a:chOff x="841776" y="4150817"/>
            <a:chExt cx="5718425" cy="369332"/>
          </a:xfrm>
        </p:grpSpPr>
        <p:sp>
          <p:nvSpPr>
            <p:cNvPr id="16" name="Metin kutusu 15"/>
            <p:cNvSpPr txBox="1"/>
            <p:nvPr/>
          </p:nvSpPr>
          <p:spPr>
            <a:xfrm>
              <a:off x="841776" y="4150817"/>
              <a:ext cx="5718425" cy="369332"/>
            </a:xfrm>
            <a:prstGeom prst="rect">
              <a:avLst/>
            </a:prstGeom>
            <a:noFill/>
            <a:ln>
              <a:solidFill>
                <a:srgbClr val="EB1233"/>
              </a:solidFill>
            </a:ln>
          </p:spPr>
          <p:txBody>
            <a:bodyPr wrap="none" rtlCol="0">
              <a:spAutoFit/>
            </a:bodyPr>
            <a:lstStyle/>
            <a:p>
              <a:r>
                <a:rPr lang="tr-TR" dirty="0"/>
                <a:t>509.28  &gt; 150                   B ve D pimleri bu yüke </a:t>
              </a:r>
              <a:r>
                <a:rPr lang="tr-TR" dirty="0">
                  <a:solidFill>
                    <a:srgbClr val="FF0000"/>
                  </a:solidFill>
                </a:rPr>
                <a:t>dayanamaz.</a:t>
              </a:r>
            </a:p>
          </p:txBody>
        </p:sp>
        <p:cxnSp>
          <p:nvCxnSpPr>
            <p:cNvPr id="25" name="Düz Ok Bağlayıcısı 24"/>
            <p:cNvCxnSpPr/>
            <p:nvPr/>
          </p:nvCxnSpPr>
          <p:spPr>
            <a:xfrm>
              <a:off x="2435163" y="4348043"/>
              <a:ext cx="4840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 name="Metin kutusu 16"/>
              <p:cNvSpPr txBox="1"/>
              <p:nvPr/>
            </p:nvSpPr>
            <p:spPr>
              <a:xfrm>
                <a:off x="5084816" y="2164557"/>
                <a:ext cx="2655536"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tr-TR" sz="1600" i="1" smtClean="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rPr>
                          </m:ctrlPr>
                        </m:sSubPr>
                        <m:e>
                          <m:r>
                            <a:rPr lang="tr-TR" sz="1600" b="0" i="1" smtClean="0">
                              <a:latin typeface="Cambria Math" panose="02040503050406030204" pitchFamily="18" charset="0"/>
                            </a:rPr>
                            <m:t>  </m:t>
                          </m:r>
                          <m:d>
                            <m:dPr>
                              <m:ctrlPr>
                                <a:rPr lang="tr-TR" sz="1600" i="1">
                                  <a:latin typeface="Cambria Math" panose="02040503050406030204" pitchFamily="18" charset="0"/>
                                </a:rPr>
                              </m:ctrlPr>
                            </m:dPr>
                            <m:e>
                              <m:sSub>
                                <m:sSubPr>
                                  <m:ctrlPr>
                                    <a:rPr lang="tr-TR" sz="1600" i="1">
                                      <a:latin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𝜎</m:t>
                                  </m:r>
                                </m:e>
                                <m:sub>
                                  <m:r>
                                    <a:rPr lang="tr-TR" sz="1600" i="1">
                                      <a:latin typeface="Cambria Math" panose="02040503050406030204" pitchFamily="18" charset="0"/>
                                    </a:rPr>
                                    <m:t>𝑚𝑎𝑘𝑠</m:t>
                                  </m:r>
                                </m:sub>
                              </m:sSub>
                            </m:e>
                          </m:d>
                        </m:e>
                        <m:sub>
                          <m:r>
                            <a:rPr lang="tr-TR" sz="1600" i="1">
                              <a:latin typeface="Cambria Math" panose="02040503050406030204" pitchFamily="18" charset="0"/>
                            </a:rPr>
                            <m:t>𝐵𝐷</m:t>
                          </m:r>
                        </m:sub>
                      </m:sSub>
                      <m:r>
                        <a:rPr lang="tr-TR" sz="1600" b="0" i="1" smtClean="0">
                          <a:latin typeface="Cambria Math" panose="02040503050406030204" pitchFamily="18" charset="0"/>
                        </a:rPr>
                        <m:t>=</m:t>
                      </m:r>
                      <m:r>
                        <a:rPr lang="tr-TR" sz="1600" i="1">
                          <a:latin typeface="Cambria Math" panose="02040503050406030204" pitchFamily="18" charset="0"/>
                        </a:rPr>
                        <m:t>111,11 </m:t>
                      </m:r>
                      <m:r>
                        <a:rPr lang="tr-TR" sz="1600" i="1">
                          <a:latin typeface="Cambria Math" panose="02040503050406030204" pitchFamily="18" charset="0"/>
                        </a:rPr>
                        <m:t>𝑀𝑃𝑎</m:t>
                      </m:r>
                    </m:oMath>
                  </m:oMathPara>
                </a14:m>
                <a:endParaRPr lang="tr-TR" sz="1600" i="1" dirty="0"/>
              </a:p>
            </p:txBody>
          </p:sp>
        </mc:Choice>
        <mc:Fallback xmlns="">
          <p:sp>
            <p:nvSpPr>
              <p:cNvPr id="17" name="Metin kutusu 16"/>
              <p:cNvSpPr txBox="1">
                <a:spLocks noRot="1" noChangeAspect="1" noMove="1" noResize="1" noEditPoints="1" noAdjustHandles="1" noChangeArrowheads="1" noChangeShapeType="1" noTextEdit="1"/>
              </p:cNvSpPr>
              <p:nvPr/>
            </p:nvSpPr>
            <p:spPr>
              <a:xfrm>
                <a:off x="5084816" y="2164557"/>
                <a:ext cx="2655536" cy="246221"/>
              </a:xfrm>
              <a:prstGeom prst="rect">
                <a:avLst/>
              </a:prstGeom>
              <a:blipFill>
                <a:blip r:embed="rId8"/>
                <a:stretch>
                  <a:fillRect b="-175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6" name="Metin kutusu 25"/>
              <p:cNvSpPr txBox="1"/>
              <p:nvPr/>
            </p:nvSpPr>
            <p:spPr>
              <a:xfrm>
                <a:off x="3933007" y="3716421"/>
                <a:ext cx="1855812" cy="45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1600" i="1" smtClean="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𝜏</m:t>
                          </m:r>
                        </m:e>
                        <m:sub>
                          <m:r>
                            <a:rPr lang="tr-TR" sz="1600" i="1">
                              <a:latin typeface="Cambria Math" panose="02040503050406030204" pitchFamily="18" charset="0"/>
                            </a:rPr>
                            <m:t>𝐷</m:t>
                          </m:r>
                        </m:sub>
                      </m:sSub>
                      <m:r>
                        <a:rPr lang="tr-TR" sz="1600" b="0" i="1" smtClean="0">
                          <a:latin typeface="Cambria Math" panose="02040503050406030204" pitchFamily="18" charset="0"/>
                        </a:rPr>
                        <m:t>=</m:t>
                      </m:r>
                      <m:r>
                        <a:rPr lang="tr-TR" sz="1600" i="1">
                          <a:latin typeface="Cambria Math" panose="02040503050406030204" pitchFamily="18" charset="0"/>
                          <a:ea typeface="Cambria Math" panose="02040503050406030204" pitchFamily="18" charset="0"/>
                        </a:rPr>
                        <m:t>509,28</m:t>
                      </m:r>
                      <m:r>
                        <a:rPr lang="tr-TR" sz="1600" b="0" i="1" smtClean="0">
                          <a:latin typeface="Cambria Math" panose="02040503050406030204" pitchFamily="18" charset="0"/>
                          <a:ea typeface="Cambria Math" panose="02040503050406030204" pitchFamily="18" charset="0"/>
                        </a:rPr>
                        <m:t> </m:t>
                      </m:r>
                      <m:r>
                        <a:rPr lang="tr-TR" sz="1600" i="1">
                          <a:latin typeface="Cambria Math" panose="02040503050406030204" pitchFamily="18" charset="0"/>
                          <a:ea typeface="Cambria Math" panose="02040503050406030204" pitchFamily="18" charset="0"/>
                        </a:rPr>
                        <m:t>𝑀𝑃𝑎</m:t>
                      </m:r>
                    </m:oMath>
                  </m:oMathPara>
                </a14:m>
                <a:endParaRPr lang="tr-TR" sz="1600" i="1" dirty="0"/>
              </a:p>
              <a:p>
                <a:endParaRPr lang="tr-TR" sz="1600" i="1" dirty="0"/>
              </a:p>
            </p:txBody>
          </p:sp>
        </mc:Choice>
        <mc:Fallback xmlns="">
          <p:sp>
            <p:nvSpPr>
              <p:cNvPr id="26" name="Metin kutusu 25"/>
              <p:cNvSpPr txBox="1">
                <a:spLocks noRot="1" noChangeAspect="1" noMove="1" noResize="1" noEditPoints="1" noAdjustHandles="1" noChangeArrowheads="1" noChangeShapeType="1" noTextEdit="1"/>
              </p:cNvSpPr>
              <p:nvPr/>
            </p:nvSpPr>
            <p:spPr>
              <a:xfrm>
                <a:off x="3933007" y="3716421"/>
                <a:ext cx="1855812" cy="453157"/>
              </a:xfrm>
              <a:prstGeom prst="rect">
                <a:avLst/>
              </a:prstGeom>
              <a:blipFill>
                <a:blip r:embed="rId9"/>
                <a:stretch>
                  <a:fillRect l="-2623" r="-262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7" name="Dikdörtgen 26"/>
              <p:cNvSpPr/>
              <p:nvPr/>
            </p:nvSpPr>
            <p:spPr>
              <a:xfrm>
                <a:off x="2163318" y="4935112"/>
                <a:ext cx="3607201" cy="5106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b="0" i="1" smtClean="0">
                              <a:latin typeface="Cambria Math" panose="02040503050406030204" pitchFamily="18" charset="0"/>
                            </a:rPr>
                            <m:t>(</m:t>
                          </m:r>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𝜎</m:t>
                              </m:r>
                            </m:e>
                            <m:sub>
                              <m:r>
                                <a:rPr lang="tr-TR" sz="1600" b="0" i="1" smtClean="0">
                                  <a:latin typeface="Cambria Math" panose="02040503050406030204" pitchFamily="18" charset="0"/>
                                </a:rPr>
                                <m:t>𝑦𝑎𝑡𝑎𝑘</m:t>
                              </m:r>
                            </m:sub>
                          </m:sSub>
                          <m:r>
                            <a:rPr lang="tr-TR" sz="1600" b="0" i="1" smtClean="0">
                              <a:latin typeface="Cambria Math" panose="02040503050406030204" pitchFamily="18" charset="0"/>
                            </a:rPr>
                            <m:t>)</m:t>
                          </m:r>
                        </m:e>
                        <m:sub>
                          <m:r>
                            <a:rPr lang="tr-TR" sz="1600" b="0" i="1" smtClean="0">
                              <a:latin typeface="Cambria Math" panose="02040503050406030204" pitchFamily="18" charset="0"/>
                            </a:rPr>
                            <m:t>𝐷</m:t>
                          </m:r>
                        </m:sub>
                      </m:sSub>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𝐵</m:t>
                              </m:r>
                            </m:sub>
                          </m:sSub>
                        </m:num>
                        <m:den>
                          <m:r>
                            <a:rPr lang="tr-TR" sz="1600" b="0" i="1" smtClean="0">
                              <a:latin typeface="Cambria Math" panose="02040503050406030204" pitchFamily="18" charset="0"/>
                            </a:rPr>
                            <m:t>𝑑</m:t>
                          </m:r>
                          <m:r>
                            <a:rPr lang="tr-TR" sz="1600" b="0" i="1" smtClean="0">
                              <a:latin typeface="Cambria Math" panose="02040503050406030204" pitchFamily="18" charset="0"/>
                            </a:rPr>
                            <m:t>.</m:t>
                          </m:r>
                          <m:r>
                            <a:rPr lang="tr-TR" sz="1600" b="0" i="1" smtClean="0">
                              <a:latin typeface="Cambria Math" panose="02040503050406030204" pitchFamily="18" charset="0"/>
                            </a:rPr>
                            <m:t>𝑡</m:t>
                          </m:r>
                        </m:den>
                      </m:f>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40000</m:t>
                          </m:r>
                        </m:num>
                        <m:den>
                          <m:r>
                            <a:rPr lang="tr-TR" sz="1600" b="0" i="1" smtClean="0">
                              <a:latin typeface="Cambria Math" panose="02040503050406030204" pitchFamily="18" charset="0"/>
                            </a:rPr>
                            <m:t>10.12</m:t>
                          </m:r>
                        </m:den>
                      </m:f>
                      <m:r>
                        <a:rPr lang="tr-TR" sz="1600" b="0" i="1" smtClean="0">
                          <a:latin typeface="Cambria Math" panose="02040503050406030204" pitchFamily="18" charset="0"/>
                        </a:rPr>
                        <m:t>=333,33 </m:t>
                      </m:r>
                      <m:r>
                        <a:rPr lang="tr-TR" sz="1600" b="0" i="1" smtClean="0">
                          <a:latin typeface="Cambria Math" panose="02040503050406030204" pitchFamily="18" charset="0"/>
                        </a:rPr>
                        <m:t>𝑀𝑃𝑎</m:t>
                      </m:r>
                    </m:oMath>
                  </m:oMathPara>
                </a14:m>
                <a:endParaRPr lang="tr-TR" sz="1600" i="1" dirty="0"/>
              </a:p>
            </p:txBody>
          </p:sp>
        </mc:Choice>
        <mc:Fallback xmlns="">
          <p:sp>
            <p:nvSpPr>
              <p:cNvPr id="27" name="Dikdörtgen 26"/>
              <p:cNvSpPr>
                <a:spLocks noRot="1" noChangeAspect="1" noMove="1" noResize="1" noEditPoints="1" noAdjustHandles="1" noChangeArrowheads="1" noChangeShapeType="1" noTextEdit="1"/>
              </p:cNvSpPr>
              <p:nvPr/>
            </p:nvSpPr>
            <p:spPr>
              <a:xfrm>
                <a:off x="2163318" y="4935112"/>
                <a:ext cx="3607201" cy="510687"/>
              </a:xfrm>
              <a:prstGeom prst="rect">
                <a:avLst/>
              </a:prstGeom>
              <a:blipFill>
                <a:blip r:embed="rId10"/>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8" name="Metin kutusu 27"/>
              <p:cNvSpPr txBox="1"/>
              <p:nvPr/>
            </p:nvSpPr>
            <p:spPr>
              <a:xfrm>
                <a:off x="5848971" y="5117878"/>
                <a:ext cx="2655536" cy="3153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tr-TR" sz="160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 </m:t>
                      </m:r>
                      <m:sSub>
                        <m:sSubPr>
                          <m:ctrlPr>
                            <a:rPr lang="tr-TR" sz="1600" i="1">
                              <a:latin typeface="Cambria Math" panose="02040503050406030204" pitchFamily="18" charset="0"/>
                            </a:rPr>
                          </m:ctrlPr>
                        </m:sSubPr>
                        <m:e>
                          <m:d>
                            <m:dPr>
                              <m:ctrlPr>
                                <a:rPr lang="tr-TR" sz="1600" i="1">
                                  <a:latin typeface="Cambria Math" panose="02040503050406030204" pitchFamily="18" charset="0"/>
                                </a:rPr>
                              </m:ctrlPr>
                            </m:dPr>
                            <m:e>
                              <m:sSub>
                                <m:sSubPr>
                                  <m:ctrlPr>
                                    <a:rPr lang="tr-TR" sz="1600" i="1">
                                      <a:latin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𝜎</m:t>
                                  </m:r>
                                </m:e>
                                <m:sub>
                                  <m:r>
                                    <a:rPr lang="tr-TR" sz="1600" i="1">
                                      <a:latin typeface="Cambria Math" panose="02040503050406030204" pitchFamily="18" charset="0"/>
                                    </a:rPr>
                                    <m:t>𝑦𝑎𝑡𝑎𝑘</m:t>
                                  </m:r>
                                </m:sub>
                              </m:sSub>
                            </m:e>
                          </m:d>
                        </m:e>
                        <m:sub>
                          <m:r>
                            <a:rPr lang="tr-TR" sz="1600" i="1">
                              <a:latin typeface="Cambria Math" panose="02040503050406030204" pitchFamily="18" charset="0"/>
                            </a:rPr>
                            <m:t>𝐷</m:t>
                          </m:r>
                        </m:sub>
                      </m:sSub>
                      <m:r>
                        <a:rPr lang="tr-TR" sz="1600" b="0" i="1" smtClean="0">
                          <a:latin typeface="Cambria Math" panose="02040503050406030204" pitchFamily="18" charset="0"/>
                        </a:rPr>
                        <m:t>=333,33</m:t>
                      </m:r>
                      <m:r>
                        <a:rPr lang="tr-TR" sz="1600" i="1">
                          <a:latin typeface="Cambria Math" panose="02040503050406030204" pitchFamily="18" charset="0"/>
                        </a:rPr>
                        <m:t> </m:t>
                      </m:r>
                      <m:r>
                        <a:rPr lang="tr-TR" sz="1600" i="1">
                          <a:latin typeface="Cambria Math" panose="02040503050406030204" pitchFamily="18" charset="0"/>
                        </a:rPr>
                        <m:t>𝑀𝑃𝑎</m:t>
                      </m:r>
                    </m:oMath>
                  </m:oMathPara>
                </a14:m>
                <a:endParaRPr lang="tr-TR" sz="1600" i="1" dirty="0"/>
              </a:p>
            </p:txBody>
          </p:sp>
        </mc:Choice>
        <mc:Fallback xmlns="">
          <p:sp>
            <p:nvSpPr>
              <p:cNvPr id="28" name="Metin kutusu 27"/>
              <p:cNvSpPr txBox="1">
                <a:spLocks noRot="1" noChangeAspect="1" noMove="1" noResize="1" noEditPoints="1" noAdjustHandles="1" noChangeArrowheads="1" noChangeShapeType="1" noTextEdit="1"/>
              </p:cNvSpPr>
              <p:nvPr/>
            </p:nvSpPr>
            <p:spPr>
              <a:xfrm>
                <a:off x="5848971" y="5117878"/>
                <a:ext cx="2655536" cy="315343"/>
              </a:xfrm>
              <a:prstGeom prst="rect">
                <a:avLst/>
              </a:prstGeom>
              <a:blipFill>
                <a:blip r:embed="rId11"/>
                <a:stretch>
                  <a:fillRect b="-17647"/>
                </a:stretch>
              </a:blipFill>
            </p:spPr>
            <p:txBody>
              <a:bodyPr/>
              <a:lstStyle/>
              <a:p>
                <a:r>
                  <a:rPr lang="tr-TR">
                    <a:noFill/>
                  </a:rPr>
                  <a:t> </a:t>
                </a:r>
              </a:p>
            </p:txBody>
          </p:sp>
        </mc:Fallback>
      </mc:AlternateContent>
    </p:spTree>
    <p:extLst>
      <p:ext uri="{BB962C8B-B14F-4D97-AF65-F5344CB8AC3E}">
        <p14:creationId xmlns:p14="http://schemas.microsoft.com/office/powerpoint/2010/main" val="30924201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fltVal val="0"/>
                                          </p:val>
                                        </p:tav>
                                        <p:tav tm="100000">
                                          <p:val>
                                            <p:strVal val="#ppt_w"/>
                                          </p:val>
                                        </p:tav>
                                      </p:tavLst>
                                    </p:anim>
                                    <p:anim calcmode="lin" valueType="num">
                                      <p:cBhvr>
                                        <p:cTn id="37" dur="1000" fill="hold"/>
                                        <p:tgtEl>
                                          <p:spTgt spid="6"/>
                                        </p:tgtEl>
                                        <p:attrNameLst>
                                          <p:attrName>ppt_h</p:attrName>
                                        </p:attrNameLst>
                                      </p:cBhvr>
                                      <p:tavLst>
                                        <p:tav tm="0">
                                          <p:val>
                                            <p:fltVal val="0"/>
                                          </p:val>
                                        </p:tav>
                                        <p:tav tm="100000">
                                          <p:val>
                                            <p:strVal val="#ppt_h"/>
                                          </p:val>
                                        </p:tav>
                                      </p:tavLst>
                                    </p:anim>
                                    <p:anim calcmode="lin" valueType="num">
                                      <p:cBhvr>
                                        <p:cTn id="38" dur="1000" fill="hold"/>
                                        <p:tgtEl>
                                          <p:spTgt spid="6"/>
                                        </p:tgtEl>
                                        <p:attrNameLst>
                                          <p:attrName>style.rotation</p:attrName>
                                        </p:attrNameLst>
                                      </p:cBhvr>
                                      <p:tavLst>
                                        <p:tav tm="0">
                                          <p:val>
                                            <p:fltVal val="90"/>
                                          </p:val>
                                        </p:tav>
                                        <p:tav tm="100000">
                                          <p:val>
                                            <p:fltVal val="0"/>
                                          </p:val>
                                        </p:tav>
                                      </p:tavLst>
                                    </p:anim>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1000" fill="hold"/>
                                        <p:tgtEl>
                                          <p:spTgt spid="15"/>
                                        </p:tgtEl>
                                        <p:attrNameLst>
                                          <p:attrName>ppt_w</p:attrName>
                                        </p:attrNameLst>
                                      </p:cBhvr>
                                      <p:tavLst>
                                        <p:tav tm="0">
                                          <p:val>
                                            <p:fltVal val="0"/>
                                          </p:val>
                                        </p:tav>
                                        <p:tav tm="100000">
                                          <p:val>
                                            <p:strVal val="#ppt_w"/>
                                          </p:val>
                                        </p:tav>
                                      </p:tavLst>
                                    </p:anim>
                                    <p:anim calcmode="lin" valueType="num">
                                      <p:cBhvr>
                                        <p:cTn id="60" dur="1000" fill="hold"/>
                                        <p:tgtEl>
                                          <p:spTgt spid="15"/>
                                        </p:tgtEl>
                                        <p:attrNameLst>
                                          <p:attrName>ppt_h</p:attrName>
                                        </p:attrNameLst>
                                      </p:cBhvr>
                                      <p:tavLst>
                                        <p:tav tm="0">
                                          <p:val>
                                            <p:fltVal val="0"/>
                                          </p:val>
                                        </p:tav>
                                        <p:tav tm="100000">
                                          <p:val>
                                            <p:strVal val="#ppt_h"/>
                                          </p:val>
                                        </p:tav>
                                      </p:tavLst>
                                    </p:anim>
                                    <p:anim calcmode="lin" valueType="num">
                                      <p:cBhvr>
                                        <p:cTn id="61" dur="1000" fill="hold"/>
                                        <p:tgtEl>
                                          <p:spTgt spid="15"/>
                                        </p:tgtEl>
                                        <p:attrNameLst>
                                          <p:attrName>style.rotation</p:attrName>
                                        </p:attrNameLst>
                                      </p:cBhvr>
                                      <p:tavLst>
                                        <p:tav tm="0">
                                          <p:val>
                                            <p:fltVal val="90"/>
                                          </p:val>
                                        </p:tav>
                                        <p:tav tm="100000">
                                          <p:val>
                                            <p:fltVal val="0"/>
                                          </p:val>
                                        </p:tav>
                                      </p:tavLst>
                                    </p:anim>
                                    <p:animEffect transition="in" filter="fade">
                                      <p:cBhvr>
                                        <p:cTn id="62" dur="10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ppt_w</p:attrName>
                                        </p:attrNameLst>
                                      </p:cBhvr>
                                      <p:tavLst>
                                        <p:tav tm="0">
                                          <p:val>
                                            <p:fltVal val="0"/>
                                          </p:val>
                                        </p:tav>
                                        <p:tav tm="100000">
                                          <p:val>
                                            <p:strVal val="#ppt_w"/>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ipe(left)">
                                      <p:cBhvr>
                                        <p:cTn id="79" dur="5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left)">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p:cTn id="89" dur="1000" fill="hold"/>
                                        <p:tgtEl>
                                          <p:spTgt spid="21"/>
                                        </p:tgtEl>
                                        <p:attrNameLst>
                                          <p:attrName>ppt_w</p:attrName>
                                        </p:attrNameLst>
                                      </p:cBhvr>
                                      <p:tavLst>
                                        <p:tav tm="0">
                                          <p:val>
                                            <p:fltVal val="0"/>
                                          </p:val>
                                        </p:tav>
                                        <p:tav tm="100000">
                                          <p:val>
                                            <p:strVal val="#ppt_w"/>
                                          </p:val>
                                        </p:tav>
                                      </p:tavLst>
                                    </p:anim>
                                    <p:anim calcmode="lin" valueType="num">
                                      <p:cBhvr>
                                        <p:cTn id="90" dur="1000" fill="hold"/>
                                        <p:tgtEl>
                                          <p:spTgt spid="21"/>
                                        </p:tgtEl>
                                        <p:attrNameLst>
                                          <p:attrName>ppt_h</p:attrName>
                                        </p:attrNameLst>
                                      </p:cBhvr>
                                      <p:tavLst>
                                        <p:tav tm="0">
                                          <p:val>
                                            <p:fltVal val="0"/>
                                          </p:val>
                                        </p:tav>
                                        <p:tav tm="100000">
                                          <p:val>
                                            <p:strVal val="#ppt_h"/>
                                          </p:val>
                                        </p:tav>
                                      </p:tavLst>
                                    </p:anim>
                                    <p:anim calcmode="lin" valueType="num">
                                      <p:cBhvr>
                                        <p:cTn id="91" dur="1000" fill="hold"/>
                                        <p:tgtEl>
                                          <p:spTgt spid="21"/>
                                        </p:tgtEl>
                                        <p:attrNameLst>
                                          <p:attrName>style.rotation</p:attrName>
                                        </p:attrNameLst>
                                      </p:cBhvr>
                                      <p:tavLst>
                                        <p:tav tm="0">
                                          <p:val>
                                            <p:fltVal val="90"/>
                                          </p:val>
                                        </p:tav>
                                        <p:tav tm="100000">
                                          <p:val>
                                            <p:fltVal val="0"/>
                                          </p:val>
                                        </p:tav>
                                      </p:tavLst>
                                    </p:anim>
                                    <p:animEffect transition="in" filter="fade">
                                      <p:cBhvr>
                                        <p:cTn id="9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20" grpId="0"/>
      <p:bldP spid="11" grpId="0"/>
      <p:bldP spid="13" grpId="0"/>
      <p:bldP spid="17" grpId="0"/>
      <p:bldP spid="26" grpId="0"/>
      <p:bldP spid="27" grpId="0"/>
      <p:bldP spid="28" grpId="0"/>
    </p:bldLst>
  </p:timing>
</p:sld>
</file>

<file path=ppt/slides/slide2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t>229</a:t>
            </a:fld>
            <a:endParaRPr lang="tr-TR"/>
          </a:p>
        </p:txBody>
      </p:sp>
      <p:sp>
        <p:nvSpPr>
          <p:cNvPr id="8" name="Metin kutusu 7"/>
          <p:cNvSpPr txBox="1"/>
          <p:nvPr/>
        </p:nvSpPr>
        <p:spPr>
          <a:xfrm>
            <a:off x="467544" y="3826070"/>
            <a:ext cx="8352928" cy="1754326"/>
          </a:xfrm>
          <a:prstGeom prst="rect">
            <a:avLst/>
          </a:prstGeom>
          <a:noFill/>
        </p:spPr>
        <p:txBody>
          <a:bodyPr wrap="square" rtlCol="0">
            <a:spAutoFit/>
          </a:bodyPr>
          <a:lstStyle/>
          <a:p>
            <a:r>
              <a:rPr lang="tr-TR" dirty="0"/>
              <a:t>Dairesel kesitli kademeli bir çelik çubuk, sabit bir alüminyum diskte açılan delikten geçirilmiştir. Sisteme uygulanabilecek maksimum P yükünün şiddetini hesaplayınız. Çelik elemanın alt kısmı 10mm çapındadır.</a:t>
            </a:r>
          </a:p>
          <a:p>
            <a:r>
              <a:rPr lang="tr-TR" dirty="0"/>
              <a:t>		</a:t>
            </a:r>
            <a:r>
              <a:rPr lang="tr-TR" u="sng" dirty="0"/>
              <a:t>Çelik</a:t>
            </a:r>
            <a:r>
              <a:rPr lang="tr-TR" dirty="0"/>
              <a:t>	</a:t>
            </a:r>
            <a:r>
              <a:rPr lang="tr-TR" u="sng" dirty="0"/>
              <a:t>Alüminyum</a:t>
            </a:r>
          </a:p>
          <a:p>
            <a:r>
              <a:rPr lang="tr-TR" dirty="0">
                <a:latin typeface="Symbol" panose="05050102010706020507" pitchFamily="18" charset="2"/>
              </a:rPr>
              <a:t>s</a:t>
            </a:r>
            <a:r>
              <a:rPr lang="tr-TR" baseline="-25000" dirty="0"/>
              <a:t>em  </a:t>
            </a:r>
            <a:r>
              <a:rPr lang="tr-TR" dirty="0"/>
              <a:t>(</a:t>
            </a:r>
            <a:r>
              <a:rPr lang="tr-TR" dirty="0" err="1"/>
              <a:t>MPa</a:t>
            </a:r>
            <a:r>
              <a:rPr lang="tr-TR" dirty="0"/>
              <a:t>)	360                 140 	</a:t>
            </a:r>
          </a:p>
          <a:p>
            <a:r>
              <a:rPr lang="tr-TR" dirty="0">
                <a:latin typeface="Symbol" panose="05050102010706020507" pitchFamily="18" charset="2"/>
              </a:rPr>
              <a:t>t</a:t>
            </a:r>
            <a:r>
              <a:rPr lang="tr-TR" baseline="-25000" dirty="0"/>
              <a:t>ak    </a:t>
            </a:r>
            <a:r>
              <a:rPr lang="tr-TR" dirty="0"/>
              <a:t>(</a:t>
            </a:r>
            <a:r>
              <a:rPr lang="tr-TR" dirty="0" err="1"/>
              <a:t>MPa</a:t>
            </a:r>
            <a:r>
              <a:rPr lang="tr-TR" dirty="0"/>
              <a:t>) 	180	       70</a:t>
            </a:r>
            <a:endParaRPr lang="tr-TR" baseline="-25000" dirty="0"/>
          </a:p>
        </p:txBody>
      </p:sp>
      <p:pic>
        <p:nvPicPr>
          <p:cNvPr id="13" name="Resim 12"/>
          <p:cNvPicPr>
            <a:picLocks noChangeAspect="1"/>
          </p:cNvPicPr>
          <p:nvPr/>
        </p:nvPicPr>
        <p:blipFill>
          <a:blip r:embed="rId3"/>
          <a:stretch>
            <a:fillRect/>
          </a:stretch>
        </p:blipFill>
        <p:spPr>
          <a:xfrm>
            <a:off x="3995936" y="927564"/>
            <a:ext cx="4000000" cy="2717460"/>
          </a:xfrm>
          <a:prstGeom prst="rect">
            <a:avLst/>
          </a:prstGeom>
        </p:spPr>
      </p:pic>
      <p:pic>
        <p:nvPicPr>
          <p:cNvPr id="14" name="Resim 13"/>
          <p:cNvPicPr>
            <a:picLocks noChangeAspect="1"/>
          </p:cNvPicPr>
          <p:nvPr/>
        </p:nvPicPr>
        <p:blipFill>
          <a:blip r:embed="rId4"/>
          <a:stretch>
            <a:fillRect/>
          </a:stretch>
        </p:blipFill>
        <p:spPr>
          <a:xfrm>
            <a:off x="251520" y="834492"/>
            <a:ext cx="3111111" cy="2882540"/>
          </a:xfrm>
          <a:prstGeom prst="rect">
            <a:avLst/>
          </a:prstGeom>
        </p:spPr>
      </p:pic>
      <p:sp>
        <p:nvSpPr>
          <p:cNvPr id="9" name="Dikdörtgen 8"/>
          <p:cNvSpPr/>
          <p:nvPr/>
        </p:nvSpPr>
        <p:spPr>
          <a:xfrm>
            <a:off x="434666" y="332656"/>
            <a:ext cx="1271502" cy="369332"/>
          </a:xfrm>
          <a:prstGeom prst="rect">
            <a:avLst/>
          </a:prstGeom>
        </p:spPr>
        <p:txBody>
          <a:bodyPr wrap="none">
            <a:spAutoFit/>
          </a:bodyPr>
          <a:lstStyle/>
          <a:p>
            <a:r>
              <a:rPr lang="tr-TR" dirty="0">
                <a:solidFill>
                  <a:srgbClr val="FF0000"/>
                </a:solidFill>
                <a:latin typeface="Calibri" panose="020F0502020204030204" pitchFamily="34" charset="0"/>
                <a:ea typeface="Calibri" panose="020F0502020204030204" pitchFamily="34" charset="0"/>
                <a:cs typeface="Times New Roman" panose="02020603050405020304" pitchFamily="18" charset="0"/>
              </a:rPr>
              <a:t>Örnek 5.5 </a:t>
            </a:r>
            <a:r>
              <a:rPr lang="tr-TR" dirty="0">
                <a:latin typeface="Calibri" panose="020F0502020204030204" pitchFamily="34" charset="0"/>
                <a:ea typeface="Calibri" panose="020F0502020204030204" pitchFamily="34" charset="0"/>
                <a:cs typeface="Times New Roman" panose="02020603050405020304" pitchFamily="18" charset="0"/>
              </a:rPr>
              <a:t>: </a:t>
            </a:r>
            <a:endParaRPr lang="tr-TR" dirty="0"/>
          </a:p>
        </p:txBody>
      </p:sp>
    </p:spTree>
    <p:extLst>
      <p:ext uri="{BB962C8B-B14F-4D97-AF65-F5344CB8AC3E}">
        <p14:creationId xmlns:p14="http://schemas.microsoft.com/office/powerpoint/2010/main" val="3677303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4 Yuvarlatılmış Dikdörtgen">
            <a:extLst>
              <a:ext uri="{FF2B5EF4-FFF2-40B4-BE49-F238E27FC236}">
                <a16:creationId xmlns:a16="http://schemas.microsoft.com/office/drawing/2014/main" id="{1C0930BB-CC10-5600-76F5-9175FF8C168B}"/>
              </a:ext>
            </a:extLst>
          </p:cNvPr>
          <p:cNvSpPr/>
          <p:nvPr/>
        </p:nvSpPr>
        <p:spPr>
          <a:xfrm>
            <a:off x="1043608" y="3583306"/>
            <a:ext cx="1584176" cy="648072"/>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3" name="Alt Bilgi Yer Tutucusu 2">
            <a:extLst>
              <a:ext uri="{FF2B5EF4-FFF2-40B4-BE49-F238E27FC236}">
                <a16:creationId xmlns:a16="http://schemas.microsoft.com/office/drawing/2014/main" id="{FCB56287-A345-E182-2EF6-0D9EF9559B3E}"/>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8D47EA2C-47BB-54CF-A396-AFBC98EE091F}"/>
              </a:ext>
            </a:extLst>
          </p:cNvPr>
          <p:cNvSpPr>
            <a:spLocks noGrp="1"/>
          </p:cNvSpPr>
          <p:nvPr>
            <p:ph type="sldNum" sz="quarter" idx="12"/>
          </p:nvPr>
        </p:nvSpPr>
        <p:spPr/>
        <p:txBody>
          <a:bodyPr/>
          <a:lstStyle/>
          <a:p>
            <a:fld id="{60FF87A7-9A7A-4B3D-9625-8440EC4947F9}" type="slidenum">
              <a:rPr lang="tr-TR" smtClean="0"/>
              <a:pPr/>
              <a:t>23</a:t>
            </a:fld>
            <a:endParaRPr lang="tr-TR"/>
          </a:p>
        </p:txBody>
      </p:sp>
      <p:sp>
        <p:nvSpPr>
          <p:cNvPr id="5" name="Başlık 4">
            <a:extLst>
              <a:ext uri="{FF2B5EF4-FFF2-40B4-BE49-F238E27FC236}">
                <a16:creationId xmlns:a16="http://schemas.microsoft.com/office/drawing/2014/main" id="{AB3D98CB-DB0D-2933-4202-10DFE4770EF2}"/>
              </a:ext>
            </a:extLst>
          </p:cNvPr>
          <p:cNvSpPr txBox="1">
            <a:spLocks/>
          </p:cNvSpPr>
          <p:nvPr/>
        </p:nvSpPr>
        <p:spPr>
          <a:xfrm>
            <a:off x="430213" y="188640"/>
            <a:ext cx="7543800" cy="64807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tr-TR" b="1" dirty="0">
                <a:solidFill>
                  <a:srgbClr val="FF0000"/>
                </a:solidFill>
              </a:rPr>
              <a:t>Temel Kavramlar</a:t>
            </a:r>
          </a:p>
        </p:txBody>
      </p:sp>
      <p:sp>
        <p:nvSpPr>
          <p:cNvPr id="6" name="İçerik Yer Tutucusu 2">
            <a:extLst>
              <a:ext uri="{FF2B5EF4-FFF2-40B4-BE49-F238E27FC236}">
                <a16:creationId xmlns:a16="http://schemas.microsoft.com/office/drawing/2014/main" id="{6F1879AF-27EB-4CE1-B364-1C12E5FE1084}"/>
              </a:ext>
            </a:extLst>
          </p:cNvPr>
          <p:cNvSpPr txBox="1">
            <a:spLocks/>
          </p:cNvSpPr>
          <p:nvPr/>
        </p:nvSpPr>
        <p:spPr>
          <a:xfrm>
            <a:off x="251520" y="895699"/>
            <a:ext cx="8712967" cy="5273527"/>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18872" indent="0" algn="just">
              <a:lnSpc>
                <a:spcPct val="100000"/>
              </a:lnSpc>
              <a:spcBef>
                <a:spcPts val="0"/>
              </a:spcBef>
              <a:spcAft>
                <a:spcPts val="1200"/>
              </a:spcAft>
              <a:buClr>
                <a:srgbClr val="F0AD00"/>
              </a:buClr>
              <a:buSzPct val="80000"/>
              <a:buFont typeface="Calibri" panose="020F0502020204030204" pitchFamily="34" charset="0"/>
              <a:buNone/>
              <a:defRPr/>
            </a:pPr>
            <a:r>
              <a:rPr lang="tr-TR" b="1" dirty="0">
                <a:solidFill>
                  <a:schemeClr val="accent1"/>
                </a:solidFill>
                <a:latin typeface="Corbel"/>
              </a:rPr>
              <a:t>AĞIRLIK</a:t>
            </a:r>
            <a:r>
              <a:rPr lang="tr-TR" dirty="0">
                <a:solidFill>
                  <a:prstClr val="black"/>
                </a:solidFill>
                <a:latin typeface="Corbel"/>
              </a:rPr>
              <a:t>, bir cisme yer yüzü tarafından uygulanan </a:t>
            </a:r>
            <a:r>
              <a:rPr lang="tr-TR" b="1" dirty="0">
                <a:solidFill>
                  <a:prstClr val="black"/>
                </a:solidFill>
                <a:latin typeface="Corbel"/>
              </a:rPr>
              <a:t>kütle çekim kuvvetidir</a:t>
            </a:r>
            <a:r>
              <a:rPr lang="tr-TR" dirty="0">
                <a:solidFill>
                  <a:prstClr val="black"/>
                </a:solidFill>
                <a:latin typeface="Corbel"/>
              </a:rPr>
              <a:t>. Ağırlık birimi Newton'dur ve kısaca </a:t>
            </a:r>
            <a:r>
              <a:rPr lang="tr-TR" b="1" dirty="0">
                <a:solidFill>
                  <a:prstClr val="black"/>
                </a:solidFill>
                <a:latin typeface="Corbel"/>
              </a:rPr>
              <a:t>'N' </a:t>
            </a:r>
            <a:r>
              <a:rPr lang="tr-TR" dirty="0">
                <a:solidFill>
                  <a:prstClr val="black"/>
                </a:solidFill>
                <a:latin typeface="Corbel"/>
              </a:rPr>
              <a:t>ile gösterilir.</a:t>
            </a:r>
          </a:p>
          <a:p>
            <a:pPr marL="118872" indent="0" algn="just">
              <a:lnSpc>
                <a:spcPct val="100000"/>
              </a:lnSpc>
              <a:spcBef>
                <a:spcPts val="0"/>
              </a:spcBef>
              <a:spcAft>
                <a:spcPts val="1200"/>
              </a:spcAft>
              <a:buClr>
                <a:srgbClr val="F0AD00"/>
              </a:buClr>
              <a:buSzPct val="80000"/>
              <a:buFont typeface="Calibri" panose="020F0502020204030204" pitchFamily="34" charset="0"/>
              <a:buNone/>
              <a:defRPr/>
            </a:pPr>
            <a:r>
              <a:rPr lang="tr-TR" dirty="0">
                <a:solidFill>
                  <a:prstClr val="black"/>
                </a:solidFill>
                <a:latin typeface="Corbel"/>
              </a:rPr>
              <a:t>Kütle çekimi, nesnelerin birbirlerine doğru çekme kuvveti uygulamasına denir. Bu çekme kuvveti, cisimlerin kütleleriyle doğru orantılıdır. Kütle, merkezlerini birleştiren uzaklığın karesiyle ters orantılıdır.</a:t>
            </a:r>
          </a:p>
          <a:p>
            <a:pPr marL="118872" indent="0" algn="just">
              <a:lnSpc>
                <a:spcPct val="100000"/>
              </a:lnSpc>
              <a:spcBef>
                <a:spcPts val="0"/>
              </a:spcBef>
              <a:spcAft>
                <a:spcPts val="1200"/>
              </a:spcAft>
              <a:buClr>
                <a:srgbClr val="F0AD00"/>
              </a:buClr>
              <a:buSzPct val="80000"/>
              <a:buFont typeface="Calibri" panose="020F0502020204030204" pitchFamily="34" charset="0"/>
              <a:buNone/>
              <a:defRPr/>
            </a:pPr>
            <a:r>
              <a:rPr lang="tr-TR" dirty="0">
                <a:solidFill>
                  <a:prstClr val="black"/>
                </a:solidFill>
                <a:latin typeface="Corbel"/>
              </a:rPr>
              <a:t>Ağırlık = kütle x yerçekimi ivmesi</a:t>
            </a:r>
          </a:p>
          <a:p>
            <a:pPr marL="438912" indent="-320040">
              <a:lnSpc>
                <a:spcPct val="100000"/>
              </a:lnSpc>
              <a:spcBef>
                <a:spcPts val="0"/>
              </a:spcBef>
              <a:spcAft>
                <a:spcPts val="1200"/>
              </a:spcAft>
              <a:buClr>
                <a:srgbClr val="F0AD00"/>
              </a:buClr>
              <a:buSzPct val="80000"/>
              <a:buFont typeface="Wingdings 2"/>
              <a:buNone/>
              <a:defRPr/>
            </a:pPr>
            <a:endParaRPr lang="tr-TR" dirty="0">
              <a:solidFill>
                <a:prstClr val="black"/>
              </a:solidFill>
              <a:latin typeface="Corbel"/>
            </a:endParaRPr>
          </a:p>
          <a:p>
            <a:pPr marL="438912" indent="-320040">
              <a:lnSpc>
                <a:spcPct val="100000"/>
              </a:lnSpc>
              <a:spcBef>
                <a:spcPts val="0"/>
              </a:spcBef>
              <a:spcAft>
                <a:spcPts val="1200"/>
              </a:spcAft>
              <a:buClr>
                <a:srgbClr val="F0AD00"/>
              </a:buClr>
              <a:buSzPct val="80000"/>
              <a:buFont typeface="Wingdings 2"/>
              <a:buNone/>
              <a:defRPr/>
            </a:pPr>
            <a:r>
              <a:rPr lang="tr-TR" sz="2400" b="1" dirty="0">
                <a:solidFill>
                  <a:prstClr val="black"/>
                </a:solidFill>
                <a:latin typeface="Corbel"/>
                <a:cs typeface="Times New Roman" pitchFamily="18" charset="0"/>
              </a:rPr>
              <a:t>		W = m · g</a:t>
            </a:r>
          </a:p>
          <a:p>
            <a:pPr marL="438912" indent="-320040">
              <a:lnSpc>
                <a:spcPct val="100000"/>
              </a:lnSpc>
              <a:spcBef>
                <a:spcPts val="0"/>
              </a:spcBef>
              <a:spcAft>
                <a:spcPts val="1200"/>
              </a:spcAft>
              <a:buClr>
                <a:srgbClr val="F0AD00"/>
              </a:buClr>
              <a:buSzPct val="80000"/>
              <a:buFont typeface="Wingdings 2"/>
              <a:buNone/>
              <a:defRPr/>
            </a:pPr>
            <a:endParaRPr lang="tr-TR" sz="2400" b="1" dirty="0">
              <a:solidFill>
                <a:prstClr val="black"/>
              </a:solidFill>
              <a:latin typeface="Corbel"/>
              <a:cs typeface="Times New Roman" pitchFamily="18" charset="0"/>
            </a:endParaRPr>
          </a:p>
          <a:p>
            <a:pPr marL="182563" indent="0">
              <a:lnSpc>
                <a:spcPct val="100000"/>
              </a:lnSpc>
              <a:spcBef>
                <a:spcPts val="0"/>
              </a:spcBef>
              <a:spcAft>
                <a:spcPts val="1200"/>
              </a:spcAft>
              <a:buClr>
                <a:srgbClr val="F0AD00"/>
              </a:buClr>
              <a:buSzPct val="80000"/>
              <a:buFont typeface="Wingdings 2"/>
              <a:buNone/>
              <a:defRPr/>
            </a:pPr>
            <a:r>
              <a:rPr lang="tr-TR" sz="1600" dirty="0">
                <a:solidFill>
                  <a:prstClr val="black"/>
                </a:solidFill>
                <a:latin typeface="Corbel"/>
              </a:rPr>
              <a:t>(g = 9,80665 m/s</a:t>
            </a:r>
            <a:r>
              <a:rPr lang="tr-TR" sz="1600" baseline="30000" dirty="0">
                <a:solidFill>
                  <a:prstClr val="black"/>
                </a:solidFill>
                <a:latin typeface="Corbel"/>
              </a:rPr>
              <a:t>2</a:t>
            </a:r>
            <a:r>
              <a:rPr lang="tr-TR" sz="1600" dirty="0">
                <a:solidFill>
                  <a:prstClr val="black"/>
                </a:solidFill>
                <a:latin typeface="Corbel"/>
              </a:rPr>
              <a:t>)</a:t>
            </a:r>
          </a:p>
          <a:p>
            <a:pPr marL="182563" indent="0">
              <a:lnSpc>
                <a:spcPct val="100000"/>
              </a:lnSpc>
              <a:spcBef>
                <a:spcPts val="0"/>
              </a:spcBef>
              <a:spcAft>
                <a:spcPts val="1200"/>
              </a:spcAft>
              <a:buClr>
                <a:srgbClr val="F0AD00"/>
              </a:buClr>
              <a:buSzPct val="80000"/>
              <a:buFont typeface="Wingdings 2"/>
              <a:buNone/>
              <a:defRPr/>
            </a:pPr>
            <a:r>
              <a:rPr lang="tr-TR" sz="1500" dirty="0">
                <a:solidFill>
                  <a:srgbClr val="FF7C80"/>
                </a:solidFill>
                <a:latin typeface="Corbel"/>
              </a:rPr>
              <a:t>Bir kg kütleye sahip bir cisim dünyada yaklaşık 9,81 </a:t>
            </a:r>
            <a:r>
              <a:rPr lang="tr-TR" sz="1500" dirty="0" err="1">
                <a:solidFill>
                  <a:srgbClr val="FF7C80"/>
                </a:solidFill>
                <a:latin typeface="Corbel"/>
              </a:rPr>
              <a:t>N’dur</a:t>
            </a:r>
            <a:r>
              <a:rPr lang="tr-TR" sz="1500" dirty="0">
                <a:solidFill>
                  <a:srgbClr val="FF7C80"/>
                </a:solidFill>
                <a:latin typeface="Corbel"/>
              </a:rPr>
              <a:t>. </a:t>
            </a:r>
          </a:p>
          <a:p>
            <a:pPr marL="182563" indent="0">
              <a:lnSpc>
                <a:spcPct val="100000"/>
              </a:lnSpc>
              <a:spcBef>
                <a:spcPts val="0"/>
              </a:spcBef>
              <a:spcAft>
                <a:spcPts val="1200"/>
              </a:spcAft>
              <a:buClr>
                <a:srgbClr val="F0AD00"/>
              </a:buClr>
              <a:buSzPct val="80000"/>
              <a:buFont typeface="Wingdings 2"/>
              <a:buNone/>
              <a:defRPr/>
            </a:pPr>
            <a:r>
              <a:rPr lang="tr-TR" sz="1500" dirty="0">
                <a:solidFill>
                  <a:srgbClr val="3A3A3A"/>
                </a:solidFill>
                <a:latin typeface="Corbel"/>
              </a:rPr>
              <a:t>Kilogram, Uluslararası Kilogram </a:t>
            </a:r>
            <a:r>
              <a:rPr lang="tr-TR" sz="1500" dirty="0" err="1">
                <a:solidFill>
                  <a:srgbClr val="3A3A3A"/>
                </a:solidFill>
                <a:latin typeface="Corbel"/>
              </a:rPr>
              <a:t>Prototipi'nin</a:t>
            </a:r>
            <a:r>
              <a:rPr lang="tr-TR" sz="1500" dirty="0">
                <a:solidFill>
                  <a:srgbClr val="3A3A3A"/>
                </a:solidFill>
                <a:latin typeface="Corbel"/>
              </a:rPr>
              <a:t> kütlesine eşit olarak tanımlanmıştır, bu da bir litre suyun kütlesine yaklaşık olarak eşittir.</a:t>
            </a:r>
            <a:endParaRPr lang="tr-TR" sz="1500" dirty="0">
              <a:solidFill>
                <a:prstClr val="black"/>
              </a:solidFill>
              <a:latin typeface="Corbel"/>
            </a:endParaRPr>
          </a:p>
        </p:txBody>
      </p:sp>
      <p:pic>
        <p:nvPicPr>
          <p:cNvPr id="9" name="Resim 8">
            <a:extLst>
              <a:ext uri="{FF2B5EF4-FFF2-40B4-BE49-F238E27FC236}">
                <a16:creationId xmlns:a16="http://schemas.microsoft.com/office/drawing/2014/main" id="{79653A9D-BB63-54C9-9888-D19E700BBAAE}"/>
              </a:ext>
            </a:extLst>
          </p:cNvPr>
          <p:cNvPicPr>
            <a:picLocks noChangeAspect="1"/>
          </p:cNvPicPr>
          <p:nvPr/>
        </p:nvPicPr>
        <p:blipFill>
          <a:blip r:embed="rId2"/>
          <a:stretch>
            <a:fillRect/>
          </a:stretch>
        </p:blipFill>
        <p:spPr>
          <a:xfrm>
            <a:off x="5004973" y="2636912"/>
            <a:ext cx="3215935" cy="2741554"/>
          </a:xfrm>
          <a:prstGeom prst="rect">
            <a:avLst/>
          </a:prstGeom>
        </p:spPr>
      </p:pic>
    </p:spTree>
    <p:extLst>
      <p:ext uri="{BB962C8B-B14F-4D97-AF65-F5344CB8AC3E}">
        <p14:creationId xmlns:p14="http://schemas.microsoft.com/office/powerpoint/2010/main" val="336493590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Resim 22"/>
          <p:cNvPicPr>
            <a:picLocks noChangeAspect="1"/>
          </p:cNvPicPr>
          <p:nvPr/>
        </p:nvPicPr>
        <p:blipFill>
          <a:blip r:embed="rId3"/>
          <a:stretch>
            <a:fillRect/>
          </a:stretch>
        </p:blipFill>
        <p:spPr>
          <a:xfrm>
            <a:off x="70576" y="513165"/>
            <a:ext cx="3397512" cy="2267642"/>
          </a:xfrm>
          <a:prstGeom prst="rect">
            <a:avLst/>
          </a:prstGeom>
        </p:spPr>
      </p:pic>
      <p:sp>
        <p:nvSpPr>
          <p:cNvPr id="4" name="Altbilgi Yer Tutucusu 3"/>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t>230</a:t>
            </a:fld>
            <a:endParaRPr lang="tr-TR"/>
          </a:p>
        </p:txBody>
      </p:sp>
      <p:sp>
        <p:nvSpPr>
          <p:cNvPr id="6" name="Metin kutusu 5"/>
          <p:cNvSpPr txBox="1"/>
          <p:nvPr/>
        </p:nvSpPr>
        <p:spPr>
          <a:xfrm>
            <a:off x="5436096" y="711245"/>
            <a:ext cx="184731" cy="369332"/>
          </a:xfrm>
          <a:prstGeom prst="rect">
            <a:avLst/>
          </a:prstGeom>
          <a:noFill/>
        </p:spPr>
        <p:txBody>
          <a:bodyPr wrap="none" rtlCol="0">
            <a:spAutoFit/>
          </a:bodyPr>
          <a:lstStyle/>
          <a:p>
            <a:endParaRPr lang="tr-TR" dirty="0"/>
          </a:p>
        </p:txBody>
      </p:sp>
      <p:sp>
        <p:nvSpPr>
          <p:cNvPr id="8" name="Metin kutusu 7"/>
          <p:cNvSpPr txBox="1"/>
          <p:nvPr/>
        </p:nvSpPr>
        <p:spPr>
          <a:xfrm>
            <a:off x="2614767" y="1686683"/>
            <a:ext cx="2541613" cy="954107"/>
          </a:xfrm>
          <a:prstGeom prst="rect">
            <a:avLst/>
          </a:prstGeom>
          <a:noFill/>
        </p:spPr>
        <p:txBody>
          <a:bodyPr wrap="square" rtlCol="0">
            <a:spAutoFit/>
          </a:bodyPr>
          <a:lstStyle/>
          <a:p>
            <a:r>
              <a:rPr lang="tr-TR" sz="1400" dirty="0"/>
              <a:t>A1 ve A2 iç silindirik yüzeyler olup kesmeye maruz kalırlar. A3 dairesel kesiti ise çekmeye maruz kalacaktır.</a:t>
            </a:r>
          </a:p>
        </p:txBody>
      </p:sp>
      <mc:AlternateContent xmlns:mc="http://schemas.openxmlformats.org/markup-compatibility/2006" xmlns:a14="http://schemas.microsoft.com/office/drawing/2010/main">
        <mc:Choice Requires="a14">
          <p:sp>
            <p:nvSpPr>
              <p:cNvPr id="12" name="Metin kutusu 11"/>
              <p:cNvSpPr txBox="1"/>
              <p:nvPr/>
            </p:nvSpPr>
            <p:spPr>
              <a:xfrm>
                <a:off x="540789" y="3304737"/>
                <a:ext cx="5399363" cy="2682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1600" b="0" i="1" smtClean="0">
                          <a:latin typeface="Cambria Math" panose="02040503050406030204" pitchFamily="18" charset="0"/>
                        </a:rPr>
                        <m:t>𝑃</m:t>
                      </m:r>
                      <m:r>
                        <a:rPr lang="tr-TR" sz="1600" i="1" smtClean="0">
                          <a:latin typeface="Cambria Math" panose="02040503050406030204" pitchFamily="18" charset="0"/>
                        </a:rPr>
                        <m:t>=</m:t>
                      </m:r>
                      <m:sSub>
                        <m:sSubPr>
                          <m:ctrlPr>
                            <a:rPr lang="tr-TR" sz="1600" i="1" smtClean="0">
                              <a:latin typeface="Cambria Math" panose="02040503050406030204" pitchFamily="18" charset="0"/>
                            </a:rPr>
                          </m:ctrlPr>
                        </m:sSubPr>
                        <m:e>
                          <m:r>
                            <a:rPr lang="tr-TR" sz="1600" i="1" smtClean="0">
                              <a:latin typeface="Cambria Math" panose="02040503050406030204" pitchFamily="18" charset="0"/>
                              <a:ea typeface="Cambria Math" panose="02040503050406030204" pitchFamily="18" charset="0"/>
                            </a:rPr>
                            <m:t>𝜏</m:t>
                          </m:r>
                        </m:e>
                        <m:sub>
                          <m:r>
                            <a:rPr lang="tr-TR" sz="1600" b="0" i="1" smtClean="0">
                              <a:latin typeface="Cambria Math" panose="02040503050406030204" pitchFamily="18" charset="0"/>
                            </a:rPr>
                            <m:t>𝑒𝑚</m:t>
                          </m:r>
                          <m:r>
                            <a:rPr lang="tr-TR" sz="1600" b="0" i="1" smtClean="0">
                              <a:latin typeface="Cambria Math" panose="02040503050406030204" pitchFamily="18" charset="0"/>
                            </a:rPr>
                            <m:t>−ç</m:t>
                          </m:r>
                          <m:r>
                            <a:rPr lang="tr-TR" sz="1600" b="0" i="1" smtClean="0">
                              <a:latin typeface="Cambria Math" panose="02040503050406030204" pitchFamily="18" charset="0"/>
                            </a:rPr>
                            <m:t>𝑒𝑙𝑖𝑘</m:t>
                          </m:r>
                        </m:sub>
                      </m:sSub>
                      <m:r>
                        <a:rPr lang="tr-TR" sz="1600" b="0" i="1" smtClean="0">
                          <a:latin typeface="Cambria Math" panose="02040503050406030204" pitchFamily="18" charset="0"/>
                        </a:rPr>
                        <m:t>.</m:t>
                      </m:r>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𝐴</m:t>
                          </m:r>
                        </m:e>
                        <m:sub>
                          <m:r>
                            <a:rPr lang="tr-TR" sz="1600" b="0" i="1" smtClean="0">
                              <a:latin typeface="Cambria Math" panose="02040503050406030204" pitchFamily="18" charset="0"/>
                            </a:rPr>
                            <m:t>1</m:t>
                          </m:r>
                        </m:sub>
                      </m:sSub>
                      <m:r>
                        <a:rPr lang="tr-TR" sz="1600" b="0" i="1" smtClean="0">
                          <a:latin typeface="Cambria Math" panose="02040503050406030204" pitchFamily="18" charset="0"/>
                        </a:rPr>
                        <m:t>=180</m:t>
                      </m:r>
                      <m:r>
                        <a:rPr lang="tr-TR" sz="1600" b="0" i="1" smtClean="0">
                          <a:latin typeface="Cambria Math" panose="02040503050406030204" pitchFamily="18" charset="0"/>
                        </a:rPr>
                        <m:t>𝑥</m:t>
                      </m:r>
                      <m:d>
                        <m:dPr>
                          <m:ctrlPr>
                            <a:rPr lang="tr-TR" sz="1600" b="0" i="1" smtClean="0">
                              <a:latin typeface="Cambria Math" panose="02040503050406030204" pitchFamily="18" charset="0"/>
                            </a:rPr>
                          </m:ctrlPr>
                        </m:dPr>
                        <m:e>
                          <m:r>
                            <a:rPr lang="tr-TR" sz="1600" b="0" i="1" smtClean="0">
                              <a:latin typeface="Cambria Math" panose="02040503050406030204" pitchFamily="18" charset="0"/>
                              <a:ea typeface="Cambria Math" panose="02040503050406030204" pitchFamily="18" charset="0"/>
                            </a:rPr>
                            <m:t>𝜋</m:t>
                          </m:r>
                          <m:r>
                            <a:rPr lang="tr-TR" sz="1600" b="0" i="1" smtClean="0">
                              <a:latin typeface="Cambria Math" panose="02040503050406030204" pitchFamily="18" charset="0"/>
                              <a:ea typeface="Cambria Math" panose="02040503050406030204" pitchFamily="18" charset="0"/>
                            </a:rPr>
                            <m:t>𝑥</m:t>
                          </m:r>
                          <m:r>
                            <a:rPr lang="tr-TR" sz="1600" b="0" i="1" smtClean="0">
                              <a:latin typeface="Cambria Math" panose="02040503050406030204" pitchFamily="18" charset="0"/>
                              <a:ea typeface="Cambria Math" panose="02040503050406030204" pitchFamily="18" charset="0"/>
                            </a:rPr>
                            <m:t>12</m:t>
                          </m:r>
                          <m:r>
                            <a:rPr lang="tr-TR" sz="1600" b="0" i="1" smtClean="0">
                              <a:latin typeface="Cambria Math" panose="02040503050406030204" pitchFamily="18" charset="0"/>
                              <a:ea typeface="Cambria Math" panose="02040503050406030204" pitchFamily="18" charset="0"/>
                            </a:rPr>
                            <m:t>𝑥</m:t>
                          </m:r>
                          <m:r>
                            <a:rPr lang="tr-TR" sz="1600" b="0" i="1" smtClean="0">
                              <a:latin typeface="Cambria Math" panose="02040503050406030204" pitchFamily="18" charset="0"/>
                              <a:ea typeface="Cambria Math" panose="02040503050406030204" pitchFamily="18" charset="0"/>
                            </a:rPr>
                            <m:t>10</m:t>
                          </m:r>
                        </m:e>
                      </m:d>
                      <m:r>
                        <a:rPr lang="tr-TR" sz="1600" b="0" i="1" smtClean="0">
                          <a:latin typeface="Cambria Math" panose="02040503050406030204" pitchFamily="18" charset="0"/>
                          <a:ea typeface="Cambria Math" panose="02040503050406030204" pitchFamily="18" charset="0"/>
                        </a:rPr>
                        <m:t>=67858.4</m:t>
                      </m:r>
                      <m:r>
                        <a:rPr lang="tr-TR" sz="1600" b="0" i="1" smtClean="0">
                          <a:latin typeface="Cambria Math" panose="02040503050406030204" pitchFamily="18" charset="0"/>
                          <a:ea typeface="Cambria Math" panose="02040503050406030204" pitchFamily="18" charset="0"/>
                        </a:rPr>
                        <m:t>𝑁</m:t>
                      </m:r>
                      <m:r>
                        <a:rPr lang="tr-TR" sz="1600" b="0" i="1" smtClean="0">
                          <a:latin typeface="Cambria Math" panose="02040503050406030204" pitchFamily="18" charset="0"/>
                          <a:ea typeface="Cambria Math" panose="02040503050406030204" pitchFamily="18" charset="0"/>
                        </a:rPr>
                        <m:t>≅67.86</m:t>
                      </m:r>
                      <m:r>
                        <a:rPr lang="tr-TR" sz="1600" b="0" i="1" smtClean="0">
                          <a:latin typeface="Cambria Math" panose="02040503050406030204" pitchFamily="18" charset="0"/>
                          <a:ea typeface="Cambria Math" panose="02040503050406030204" pitchFamily="18" charset="0"/>
                        </a:rPr>
                        <m:t>𝑘𝑁</m:t>
                      </m:r>
                    </m:oMath>
                  </m:oMathPara>
                </a14:m>
                <a:endParaRPr lang="tr-TR" sz="1600" dirty="0"/>
              </a:p>
            </p:txBody>
          </p:sp>
        </mc:Choice>
        <mc:Fallback xmlns="">
          <p:sp>
            <p:nvSpPr>
              <p:cNvPr id="12" name="Metin kutusu 11"/>
              <p:cNvSpPr txBox="1">
                <a:spLocks noRot="1" noChangeAspect="1" noMove="1" noResize="1" noEditPoints="1" noAdjustHandles="1" noChangeArrowheads="1" noChangeShapeType="1" noTextEdit="1"/>
              </p:cNvSpPr>
              <p:nvPr/>
            </p:nvSpPr>
            <p:spPr>
              <a:xfrm>
                <a:off x="540789" y="3304737"/>
                <a:ext cx="5399363" cy="268279"/>
              </a:xfrm>
              <a:prstGeom prst="rect">
                <a:avLst/>
              </a:prstGeom>
              <a:blipFill>
                <a:blip r:embed="rId4"/>
                <a:stretch>
                  <a:fillRect l="-452" r="-339" b="-2727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4" name="Metin kutusu 13"/>
              <p:cNvSpPr txBox="1"/>
              <p:nvPr/>
            </p:nvSpPr>
            <p:spPr>
              <a:xfrm>
                <a:off x="470873" y="3971935"/>
                <a:ext cx="534300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1600" b="0" i="1" smtClean="0">
                          <a:latin typeface="Cambria Math" panose="02040503050406030204" pitchFamily="18" charset="0"/>
                        </a:rPr>
                        <m:t>𝑃</m:t>
                      </m:r>
                      <m:r>
                        <a:rPr lang="tr-TR" sz="1600" i="1" smtClean="0">
                          <a:latin typeface="Cambria Math" panose="02040503050406030204" pitchFamily="18" charset="0"/>
                        </a:rPr>
                        <m:t>=</m:t>
                      </m:r>
                      <m:sSub>
                        <m:sSubPr>
                          <m:ctrlPr>
                            <a:rPr lang="tr-TR" sz="1600" i="1" smtClean="0">
                              <a:latin typeface="Cambria Math" panose="02040503050406030204" pitchFamily="18" charset="0"/>
                            </a:rPr>
                          </m:ctrlPr>
                        </m:sSubPr>
                        <m:e>
                          <m:r>
                            <a:rPr lang="tr-TR" sz="1600" i="1" smtClean="0">
                              <a:latin typeface="Cambria Math" panose="02040503050406030204" pitchFamily="18" charset="0"/>
                              <a:ea typeface="Cambria Math" panose="02040503050406030204" pitchFamily="18" charset="0"/>
                            </a:rPr>
                            <m:t>𝜏</m:t>
                          </m:r>
                        </m:e>
                        <m:sub>
                          <m:r>
                            <a:rPr lang="tr-TR" sz="1600" b="0" i="1" smtClean="0">
                              <a:latin typeface="Cambria Math" panose="02040503050406030204" pitchFamily="18" charset="0"/>
                            </a:rPr>
                            <m:t>𝑒𝑚</m:t>
                          </m:r>
                          <m:r>
                            <a:rPr lang="tr-TR" sz="1600" b="0" i="1" smtClean="0">
                              <a:latin typeface="Cambria Math" panose="02040503050406030204" pitchFamily="18" charset="0"/>
                            </a:rPr>
                            <m:t>−</m:t>
                          </m:r>
                          <m:r>
                            <a:rPr lang="tr-TR" sz="1600" b="0" i="1" smtClean="0">
                              <a:latin typeface="Cambria Math" panose="02040503050406030204" pitchFamily="18" charset="0"/>
                            </a:rPr>
                            <m:t>𝑎𝑙</m:t>
                          </m:r>
                          <m:r>
                            <a:rPr lang="tr-TR" sz="1600" b="0" i="1" smtClean="0">
                              <a:latin typeface="Cambria Math" panose="02040503050406030204" pitchFamily="18" charset="0"/>
                            </a:rPr>
                            <m:t>ü</m:t>
                          </m:r>
                          <m:r>
                            <a:rPr lang="tr-TR" sz="1600" b="0" i="1" smtClean="0">
                              <a:latin typeface="Cambria Math" panose="02040503050406030204" pitchFamily="18" charset="0"/>
                            </a:rPr>
                            <m:t>𝑚</m:t>
                          </m:r>
                          <m:r>
                            <a:rPr lang="tr-TR" sz="1600" b="0" i="1" smtClean="0">
                              <a:latin typeface="Cambria Math" panose="02040503050406030204" pitchFamily="18" charset="0"/>
                            </a:rPr>
                            <m:t>.</m:t>
                          </m:r>
                        </m:sub>
                      </m:sSub>
                      <m:r>
                        <a:rPr lang="tr-TR" sz="1600" b="0" i="1" smtClean="0">
                          <a:latin typeface="Cambria Math" panose="02040503050406030204" pitchFamily="18" charset="0"/>
                        </a:rPr>
                        <m:t>.</m:t>
                      </m:r>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𝐴</m:t>
                          </m:r>
                        </m:e>
                        <m:sub>
                          <m:r>
                            <a:rPr lang="tr-TR" sz="1600" b="0" i="1" smtClean="0">
                              <a:latin typeface="Cambria Math" panose="02040503050406030204" pitchFamily="18" charset="0"/>
                            </a:rPr>
                            <m:t>2</m:t>
                          </m:r>
                        </m:sub>
                      </m:sSub>
                      <m:r>
                        <a:rPr lang="tr-TR" sz="1600" b="0" i="1" smtClean="0">
                          <a:latin typeface="Cambria Math" panose="02040503050406030204" pitchFamily="18" charset="0"/>
                        </a:rPr>
                        <m:t>=70</m:t>
                      </m:r>
                      <m:r>
                        <a:rPr lang="tr-TR" sz="1600" b="0" i="1" smtClean="0">
                          <a:latin typeface="Cambria Math" panose="02040503050406030204" pitchFamily="18" charset="0"/>
                        </a:rPr>
                        <m:t>𝑥</m:t>
                      </m:r>
                      <m:d>
                        <m:dPr>
                          <m:ctrlPr>
                            <a:rPr lang="tr-TR" sz="1600" b="0" i="1" smtClean="0">
                              <a:latin typeface="Cambria Math" panose="02040503050406030204" pitchFamily="18" charset="0"/>
                            </a:rPr>
                          </m:ctrlPr>
                        </m:dPr>
                        <m:e>
                          <m:r>
                            <a:rPr lang="tr-TR" sz="1600" b="0" i="1" smtClean="0">
                              <a:latin typeface="Cambria Math" panose="02040503050406030204" pitchFamily="18" charset="0"/>
                              <a:ea typeface="Cambria Math" panose="02040503050406030204" pitchFamily="18" charset="0"/>
                            </a:rPr>
                            <m:t>𝜋</m:t>
                          </m:r>
                          <m:r>
                            <a:rPr lang="tr-TR" sz="1600" b="0" i="1" smtClean="0">
                              <a:latin typeface="Cambria Math" panose="02040503050406030204" pitchFamily="18" charset="0"/>
                              <a:ea typeface="Cambria Math" panose="02040503050406030204" pitchFamily="18" charset="0"/>
                            </a:rPr>
                            <m:t>𝑥</m:t>
                          </m:r>
                          <m:r>
                            <a:rPr lang="tr-TR" sz="1600" b="0" i="1" smtClean="0">
                              <a:latin typeface="Cambria Math" panose="02040503050406030204" pitchFamily="18" charset="0"/>
                              <a:ea typeface="Cambria Math" panose="02040503050406030204" pitchFamily="18" charset="0"/>
                            </a:rPr>
                            <m:t>40</m:t>
                          </m:r>
                          <m:r>
                            <a:rPr lang="tr-TR" sz="1600" b="0" i="1" smtClean="0">
                              <a:latin typeface="Cambria Math" panose="02040503050406030204" pitchFamily="18" charset="0"/>
                              <a:ea typeface="Cambria Math" panose="02040503050406030204" pitchFamily="18" charset="0"/>
                            </a:rPr>
                            <m:t>𝑥</m:t>
                          </m:r>
                          <m:r>
                            <a:rPr lang="tr-TR" sz="1600" b="0" i="1" smtClean="0">
                              <a:latin typeface="Cambria Math" panose="02040503050406030204" pitchFamily="18" charset="0"/>
                              <a:ea typeface="Cambria Math" panose="02040503050406030204" pitchFamily="18" charset="0"/>
                            </a:rPr>
                            <m:t>8</m:t>
                          </m:r>
                        </m:e>
                      </m:d>
                      <m:r>
                        <a:rPr lang="tr-TR" sz="1600" b="0" i="1" smtClean="0">
                          <a:latin typeface="Cambria Math" panose="02040503050406030204" pitchFamily="18" charset="0"/>
                          <a:ea typeface="Cambria Math" panose="02040503050406030204" pitchFamily="18" charset="0"/>
                        </a:rPr>
                        <m:t>=70371.67</m:t>
                      </m:r>
                      <m:r>
                        <a:rPr lang="tr-TR" sz="1600" b="0" i="1" smtClean="0">
                          <a:latin typeface="Cambria Math" panose="02040503050406030204" pitchFamily="18" charset="0"/>
                          <a:ea typeface="Cambria Math" panose="02040503050406030204" pitchFamily="18" charset="0"/>
                        </a:rPr>
                        <m:t>𝑁</m:t>
                      </m:r>
                      <m:r>
                        <a:rPr lang="tr-TR" sz="1600" b="0" i="1" smtClean="0">
                          <a:latin typeface="Cambria Math" panose="02040503050406030204" pitchFamily="18" charset="0"/>
                          <a:ea typeface="Cambria Math" panose="02040503050406030204" pitchFamily="18" charset="0"/>
                        </a:rPr>
                        <m:t>≅70.37</m:t>
                      </m:r>
                      <m:r>
                        <a:rPr lang="tr-TR" sz="1600" b="0" i="1" smtClean="0">
                          <a:latin typeface="Cambria Math" panose="02040503050406030204" pitchFamily="18" charset="0"/>
                          <a:ea typeface="Cambria Math" panose="02040503050406030204" pitchFamily="18" charset="0"/>
                        </a:rPr>
                        <m:t>𝑘𝑁</m:t>
                      </m:r>
                    </m:oMath>
                  </m:oMathPara>
                </a14:m>
                <a:endParaRPr lang="tr-TR" sz="1600" dirty="0"/>
              </a:p>
            </p:txBody>
          </p:sp>
        </mc:Choice>
        <mc:Fallback xmlns="">
          <p:sp>
            <p:nvSpPr>
              <p:cNvPr id="14" name="Metin kutusu 13"/>
              <p:cNvSpPr txBox="1">
                <a:spLocks noRot="1" noChangeAspect="1" noMove="1" noResize="1" noEditPoints="1" noAdjustHandles="1" noChangeArrowheads="1" noChangeShapeType="1" noTextEdit="1"/>
              </p:cNvSpPr>
              <p:nvPr/>
            </p:nvSpPr>
            <p:spPr>
              <a:xfrm>
                <a:off x="470873" y="3971935"/>
                <a:ext cx="5343001" cy="246221"/>
              </a:xfrm>
              <a:prstGeom prst="rect">
                <a:avLst/>
              </a:prstGeom>
              <a:blipFill>
                <a:blip r:embed="rId5"/>
                <a:stretch>
                  <a:fillRect l="-342" r="-228" b="-15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Metin kutusu 14"/>
              <p:cNvSpPr txBox="1"/>
              <p:nvPr/>
            </p:nvSpPr>
            <p:spPr>
              <a:xfrm>
                <a:off x="628650" y="4903493"/>
                <a:ext cx="6268837" cy="382605"/>
              </a:xfrm>
              <a:prstGeom prst="rect">
                <a:avLst/>
              </a:prstGeom>
              <a:noFill/>
            </p:spPr>
            <p:txBody>
              <a:bodyPr wrap="square" lIns="0" tIns="0" rIns="0" bIns="0" rtlCol="0">
                <a:spAutoFit/>
              </a:bodyPr>
              <a:lstStyle/>
              <a:p>
                <a14:m>
                  <m:oMath xmlns:m="http://schemas.openxmlformats.org/officeDocument/2006/math">
                    <m:r>
                      <a:rPr lang="tr-TR" sz="1600" b="0" i="1" smtClean="0">
                        <a:latin typeface="Cambria Math" panose="02040503050406030204" pitchFamily="18" charset="0"/>
                      </a:rPr>
                      <m:t>𝑃</m:t>
                    </m:r>
                    <m:r>
                      <a:rPr lang="tr-TR" sz="1600" i="1" smtClean="0">
                        <a:latin typeface="Cambria Math" panose="02040503050406030204" pitchFamily="18" charset="0"/>
                      </a:rPr>
                      <m:t>=</m:t>
                    </m:r>
                    <m:sSub>
                      <m:sSubPr>
                        <m:ctrlPr>
                          <a:rPr lang="tr-TR" sz="1600" i="1" smtClean="0">
                            <a:latin typeface="Cambria Math" panose="02040503050406030204" pitchFamily="18" charset="0"/>
                          </a:rPr>
                        </m:ctrlPr>
                      </m:sSubPr>
                      <m:e>
                        <m:r>
                          <a:rPr lang="tr-TR" sz="1600" i="1" smtClean="0">
                            <a:latin typeface="Cambria Math" panose="02040503050406030204" pitchFamily="18" charset="0"/>
                            <a:ea typeface="Cambria Math" panose="02040503050406030204" pitchFamily="18" charset="0"/>
                          </a:rPr>
                          <m:t>𝜎</m:t>
                        </m:r>
                      </m:e>
                      <m:sub>
                        <m:r>
                          <a:rPr lang="tr-TR" sz="1600" b="0" i="1" smtClean="0">
                            <a:latin typeface="Cambria Math" panose="02040503050406030204" pitchFamily="18" charset="0"/>
                          </a:rPr>
                          <m:t>𝑒𝑚</m:t>
                        </m:r>
                        <m:r>
                          <a:rPr lang="tr-TR" sz="1600" b="0" i="1" smtClean="0">
                            <a:latin typeface="Cambria Math" panose="02040503050406030204" pitchFamily="18" charset="0"/>
                          </a:rPr>
                          <m:t>−ç</m:t>
                        </m:r>
                        <m:r>
                          <a:rPr lang="tr-TR" sz="1600" b="0" i="1" smtClean="0">
                            <a:latin typeface="Cambria Math" panose="02040503050406030204" pitchFamily="18" charset="0"/>
                          </a:rPr>
                          <m:t>𝑒𝑙𝑖𝑘</m:t>
                        </m:r>
                        <m:r>
                          <a:rPr lang="tr-TR" sz="1600" b="0" i="1" smtClean="0">
                            <a:latin typeface="Cambria Math" panose="02040503050406030204" pitchFamily="18" charset="0"/>
                          </a:rPr>
                          <m:t>.</m:t>
                        </m:r>
                      </m:sub>
                    </m:sSub>
                    <m:r>
                      <a:rPr lang="tr-TR" sz="1600" b="0" i="1" smtClean="0">
                        <a:latin typeface="Cambria Math" panose="02040503050406030204" pitchFamily="18" charset="0"/>
                      </a:rPr>
                      <m:t>.</m:t>
                    </m:r>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𝐴</m:t>
                        </m:r>
                      </m:e>
                      <m:sub>
                        <m:r>
                          <a:rPr lang="tr-TR" sz="1600" b="0" i="1" smtClean="0">
                            <a:latin typeface="Cambria Math" panose="02040503050406030204" pitchFamily="18" charset="0"/>
                          </a:rPr>
                          <m:t>3</m:t>
                        </m:r>
                      </m:sub>
                    </m:sSub>
                    <m:r>
                      <a:rPr lang="tr-TR" sz="1600" b="0" i="1" smtClean="0">
                        <a:latin typeface="Cambria Math" panose="02040503050406030204" pitchFamily="18" charset="0"/>
                      </a:rPr>
                      <m:t>=360</m:t>
                    </m:r>
                    <m:r>
                      <a:rPr lang="tr-TR" sz="1600" b="0" i="1" smtClean="0">
                        <a:latin typeface="Cambria Math" panose="02040503050406030204" pitchFamily="18" charset="0"/>
                      </a:rPr>
                      <m:t>𝑥</m:t>
                    </m:r>
                    <m:r>
                      <a:rPr lang="tr-TR" sz="1600" b="0" i="1" smtClean="0">
                        <a:latin typeface="Cambria Math" panose="02040503050406030204" pitchFamily="18" charset="0"/>
                      </a:rPr>
                      <m:t>(</m:t>
                    </m:r>
                    <m:f>
                      <m:fPr>
                        <m:ctrlPr>
                          <a:rPr lang="tr-TR" sz="1600" b="0" i="1" smtClean="0">
                            <a:latin typeface="Cambria Math" panose="02040503050406030204" pitchFamily="18" charset="0"/>
                            <a:ea typeface="Cambria Math" panose="02040503050406030204" pitchFamily="18" charset="0"/>
                          </a:rPr>
                        </m:ctrlPr>
                      </m:fPr>
                      <m:num>
                        <m:r>
                          <a:rPr lang="tr-TR" sz="1600" b="0" i="1" smtClean="0">
                            <a:latin typeface="Cambria Math" panose="02040503050406030204" pitchFamily="18" charset="0"/>
                            <a:ea typeface="Cambria Math" panose="02040503050406030204" pitchFamily="18" charset="0"/>
                          </a:rPr>
                          <m:t>𝜋</m:t>
                        </m:r>
                        <m:r>
                          <a:rPr lang="tr-TR" sz="1600" b="0" i="1" smtClean="0">
                            <a:latin typeface="Cambria Math" panose="02040503050406030204" pitchFamily="18" charset="0"/>
                            <a:ea typeface="Cambria Math" panose="02040503050406030204" pitchFamily="18" charset="0"/>
                          </a:rPr>
                          <m:t>𝑥</m:t>
                        </m:r>
                        <m:sSup>
                          <m:sSupPr>
                            <m:ctrlPr>
                              <a:rPr lang="tr-TR" sz="1600" b="0" i="1" smtClean="0">
                                <a:latin typeface="Cambria Math" panose="02040503050406030204" pitchFamily="18" charset="0"/>
                                <a:ea typeface="Cambria Math" panose="02040503050406030204" pitchFamily="18" charset="0"/>
                              </a:rPr>
                            </m:ctrlPr>
                          </m:sSupPr>
                          <m:e>
                            <m:r>
                              <a:rPr lang="tr-TR" sz="1600" b="0" i="1" smtClean="0">
                                <a:latin typeface="Cambria Math" panose="02040503050406030204" pitchFamily="18" charset="0"/>
                                <a:ea typeface="Cambria Math" panose="02040503050406030204" pitchFamily="18" charset="0"/>
                              </a:rPr>
                              <m:t>10</m:t>
                            </m:r>
                          </m:e>
                          <m:sup>
                            <m:r>
                              <a:rPr lang="tr-TR" sz="1600" b="0" i="1" smtClean="0">
                                <a:latin typeface="Cambria Math" panose="02040503050406030204" pitchFamily="18" charset="0"/>
                                <a:ea typeface="Cambria Math" panose="02040503050406030204" pitchFamily="18" charset="0"/>
                              </a:rPr>
                              <m:t>2</m:t>
                            </m:r>
                          </m:sup>
                        </m:sSup>
                      </m:num>
                      <m:den>
                        <m:r>
                          <a:rPr lang="tr-TR" sz="1600" b="0" i="1" smtClean="0">
                            <a:latin typeface="Cambria Math" panose="02040503050406030204" pitchFamily="18" charset="0"/>
                            <a:ea typeface="Cambria Math" panose="02040503050406030204" pitchFamily="18" charset="0"/>
                          </a:rPr>
                          <m:t>4</m:t>
                        </m:r>
                      </m:den>
                    </m:f>
                    <m:r>
                      <a:rPr lang="tr-TR" sz="1600" b="0" i="1" smtClean="0">
                        <a:latin typeface="Cambria Math" panose="02040503050406030204" pitchFamily="18" charset="0"/>
                        <a:ea typeface="Cambria Math" panose="02040503050406030204" pitchFamily="18" charset="0"/>
                      </a:rPr>
                      <m:t>)=28274.33</m:t>
                    </m:r>
                    <m:r>
                      <a:rPr lang="tr-TR" sz="1600" b="0" i="1" smtClean="0">
                        <a:latin typeface="Cambria Math" panose="02040503050406030204" pitchFamily="18" charset="0"/>
                        <a:ea typeface="Cambria Math" panose="02040503050406030204" pitchFamily="18" charset="0"/>
                      </a:rPr>
                      <m:t>𝑁</m:t>
                    </m:r>
                  </m:oMath>
                </a14:m>
                <a:r>
                  <a:rPr lang="tr-TR" sz="1600" dirty="0">
                    <a:ea typeface="Cambria Math" panose="02040503050406030204" pitchFamily="18" charset="0"/>
                  </a:rPr>
                  <a:t> </a:t>
                </a:r>
                <a14:m>
                  <m:oMath xmlns:m="http://schemas.openxmlformats.org/officeDocument/2006/math">
                    <m:r>
                      <a:rPr lang="tr-TR" sz="1600" i="1">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28.27</m:t>
                    </m:r>
                    <m:r>
                      <a:rPr lang="tr-TR" sz="1600" i="1">
                        <a:latin typeface="Cambria Math" panose="02040503050406030204" pitchFamily="18" charset="0"/>
                        <a:ea typeface="Cambria Math" panose="02040503050406030204" pitchFamily="18" charset="0"/>
                      </a:rPr>
                      <m:t>𝑘𝑁</m:t>
                    </m:r>
                  </m:oMath>
                </a14:m>
                <a:endParaRPr lang="tr-TR" sz="1600" dirty="0"/>
              </a:p>
            </p:txBody>
          </p:sp>
        </mc:Choice>
        <mc:Fallback xmlns="">
          <p:sp>
            <p:nvSpPr>
              <p:cNvPr id="15" name="Metin kutusu 14"/>
              <p:cNvSpPr txBox="1">
                <a:spLocks noRot="1" noChangeAspect="1" noMove="1" noResize="1" noEditPoints="1" noAdjustHandles="1" noChangeArrowheads="1" noChangeShapeType="1" noTextEdit="1"/>
              </p:cNvSpPr>
              <p:nvPr/>
            </p:nvSpPr>
            <p:spPr>
              <a:xfrm>
                <a:off x="628650" y="4903493"/>
                <a:ext cx="6268837" cy="382605"/>
              </a:xfrm>
              <a:prstGeom prst="rect">
                <a:avLst/>
              </a:prstGeom>
              <a:blipFill>
                <a:blip r:embed="rId6"/>
                <a:stretch>
                  <a:fillRect l="-1070" b="-11111"/>
                </a:stretch>
              </a:blipFill>
            </p:spPr>
            <p:txBody>
              <a:bodyPr/>
              <a:lstStyle/>
              <a:p>
                <a:r>
                  <a:rPr lang="tr-TR">
                    <a:noFill/>
                  </a:rPr>
                  <a:t> </a:t>
                </a:r>
              </a:p>
            </p:txBody>
          </p:sp>
        </mc:Fallback>
      </mc:AlternateContent>
      <p:sp>
        <p:nvSpPr>
          <p:cNvPr id="16" name="Metin kutusu 15"/>
          <p:cNvSpPr txBox="1"/>
          <p:nvPr/>
        </p:nvSpPr>
        <p:spPr>
          <a:xfrm>
            <a:off x="107451" y="4568072"/>
            <a:ext cx="6264749" cy="338554"/>
          </a:xfrm>
          <a:prstGeom prst="rect">
            <a:avLst/>
          </a:prstGeom>
          <a:noFill/>
        </p:spPr>
        <p:txBody>
          <a:bodyPr wrap="square" rtlCol="0">
            <a:spAutoFit/>
          </a:bodyPr>
          <a:lstStyle/>
          <a:p>
            <a:r>
              <a:rPr lang="tr-TR" sz="1600" dirty="0"/>
              <a:t>Çeliğin alt kısmı emniyeti için uygulanabilecek maksimum P</a:t>
            </a:r>
          </a:p>
        </p:txBody>
      </p:sp>
      <p:sp>
        <p:nvSpPr>
          <p:cNvPr id="17" name="Metin kutusu 16"/>
          <p:cNvSpPr txBox="1"/>
          <p:nvPr/>
        </p:nvSpPr>
        <p:spPr>
          <a:xfrm>
            <a:off x="103955" y="3627721"/>
            <a:ext cx="6264749" cy="338554"/>
          </a:xfrm>
          <a:prstGeom prst="rect">
            <a:avLst/>
          </a:prstGeom>
          <a:noFill/>
        </p:spPr>
        <p:txBody>
          <a:bodyPr wrap="square" rtlCol="0">
            <a:spAutoFit/>
          </a:bodyPr>
          <a:lstStyle/>
          <a:p>
            <a:r>
              <a:rPr lang="tr-TR" sz="1600" dirty="0"/>
              <a:t>Alüminyum diskin emniyeti için uygulanabilecek maksimum P</a:t>
            </a:r>
          </a:p>
        </p:txBody>
      </p:sp>
      <p:sp>
        <p:nvSpPr>
          <p:cNvPr id="18" name="Metin kutusu 17"/>
          <p:cNvSpPr txBox="1"/>
          <p:nvPr/>
        </p:nvSpPr>
        <p:spPr>
          <a:xfrm>
            <a:off x="15647" y="2888802"/>
            <a:ext cx="6040175" cy="338554"/>
          </a:xfrm>
          <a:prstGeom prst="rect">
            <a:avLst/>
          </a:prstGeom>
          <a:noFill/>
        </p:spPr>
        <p:txBody>
          <a:bodyPr wrap="square" rtlCol="0">
            <a:spAutoFit/>
          </a:bodyPr>
          <a:lstStyle/>
          <a:p>
            <a:r>
              <a:rPr lang="tr-TR" sz="1600" dirty="0"/>
              <a:t>Çeliğin üst kısmının emniyeti için uygulanabilecek maksimum P:</a:t>
            </a:r>
          </a:p>
        </p:txBody>
      </p:sp>
      <p:sp>
        <p:nvSpPr>
          <p:cNvPr id="19" name="Metin kutusu 18"/>
          <p:cNvSpPr txBox="1"/>
          <p:nvPr/>
        </p:nvSpPr>
        <p:spPr>
          <a:xfrm>
            <a:off x="27957" y="5523329"/>
            <a:ext cx="7200801" cy="338554"/>
          </a:xfrm>
          <a:prstGeom prst="rect">
            <a:avLst/>
          </a:prstGeom>
          <a:noFill/>
        </p:spPr>
        <p:txBody>
          <a:bodyPr wrap="square" rtlCol="0">
            <a:spAutoFit/>
          </a:bodyPr>
          <a:lstStyle/>
          <a:p>
            <a:r>
              <a:rPr lang="tr-TR" sz="1600" dirty="0"/>
              <a:t>Bu durumda tüm sistemin emniyeti için uygulanabilecek maksimum P yükü: </a:t>
            </a:r>
          </a:p>
        </p:txBody>
      </p:sp>
      <p:sp>
        <p:nvSpPr>
          <p:cNvPr id="20" name="Metin kutusu 19"/>
          <p:cNvSpPr txBox="1"/>
          <p:nvPr/>
        </p:nvSpPr>
        <p:spPr>
          <a:xfrm>
            <a:off x="7479136" y="5507940"/>
            <a:ext cx="1582677" cy="369332"/>
          </a:xfrm>
          <a:prstGeom prst="rect">
            <a:avLst/>
          </a:prstGeom>
          <a:noFill/>
        </p:spPr>
        <p:txBody>
          <a:bodyPr wrap="none" rtlCol="0">
            <a:spAutoFit/>
          </a:bodyPr>
          <a:lstStyle/>
          <a:p>
            <a:r>
              <a:rPr lang="tr-TR" dirty="0" err="1"/>
              <a:t>P</a:t>
            </a:r>
            <a:r>
              <a:rPr lang="tr-TR" baseline="-25000" dirty="0" err="1"/>
              <a:t>emn</a:t>
            </a:r>
            <a:r>
              <a:rPr lang="tr-TR" baseline="-25000" dirty="0"/>
              <a:t>. </a:t>
            </a:r>
            <a:r>
              <a:rPr lang="tr-TR" dirty="0"/>
              <a:t>=28.27kN</a:t>
            </a:r>
            <a:r>
              <a:rPr lang="tr-TR" baseline="-25000" dirty="0"/>
              <a:t> </a:t>
            </a:r>
          </a:p>
        </p:txBody>
      </p:sp>
      <p:cxnSp>
        <p:nvCxnSpPr>
          <p:cNvPr id="22" name="Düz Ok Bağlayıcısı 21"/>
          <p:cNvCxnSpPr>
            <a:endCxn id="19" idx="3"/>
          </p:cNvCxnSpPr>
          <p:nvPr/>
        </p:nvCxnSpPr>
        <p:spPr>
          <a:xfrm>
            <a:off x="6457949" y="5692606"/>
            <a:ext cx="7708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4" name="Grup 33"/>
          <p:cNvGrpSpPr/>
          <p:nvPr/>
        </p:nvGrpSpPr>
        <p:grpSpPr>
          <a:xfrm>
            <a:off x="6335073" y="2679544"/>
            <a:ext cx="2919459" cy="2330768"/>
            <a:chOff x="6224541" y="2817476"/>
            <a:chExt cx="2919459" cy="2330768"/>
          </a:xfrm>
        </p:grpSpPr>
        <p:sp>
          <p:nvSpPr>
            <p:cNvPr id="25" name="Silindir 24"/>
            <p:cNvSpPr/>
            <p:nvPr/>
          </p:nvSpPr>
          <p:spPr>
            <a:xfrm>
              <a:off x="6985613" y="3267161"/>
              <a:ext cx="501366" cy="1881083"/>
            </a:xfrm>
            <a:prstGeom prst="can">
              <a:avLst/>
            </a:prstGeom>
            <a:solidFill>
              <a:schemeClr val="bg2">
                <a:lumMod val="9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Silindir 25"/>
            <p:cNvSpPr/>
            <p:nvPr/>
          </p:nvSpPr>
          <p:spPr>
            <a:xfrm>
              <a:off x="6224541" y="2817476"/>
              <a:ext cx="1971056" cy="616600"/>
            </a:xfrm>
            <a:prstGeom prst="can">
              <a:avLst/>
            </a:prstGeom>
            <a:solidFill>
              <a:schemeClr val="bg2">
                <a:lumMod val="7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7" name="Silindir 26"/>
            <p:cNvSpPr/>
            <p:nvPr/>
          </p:nvSpPr>
          <p:spPr>
            <a:xfrm>
              <a:off x="6804248" y="2836798"/>
              <a:ext cx="864096" cy="597278"/>
            </a:xfrm>
            <a:prstGeom prst="can">
              <a:avLst/>
            </a:prstGeom>
            <a:solidFill>
              <a:srgbClr val="00B050">
                <a:alpha val="4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Silindir 28"/>
            <p:cNvSpPr/>
            <p:nvPr/>
          </p:nvSpPr>
          <p:spPr>
            <a:xfrm>
              <a:off x="6993127" y="2870253"/>
              <a:ext cx="493523" cy="504387"/>
            </a:xfrm>
            <a:prstGeom prst="can">
              <a:avLst>
                <a:gd name="adj" fmla="val 14562"/>
              </a:avLst>
            </a:prstGeom>
            <a:solidFill>
              <a:schemeClr val="bg1">
                <a:lumMod val="95000"/>
                <a:alpha val="43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Metin kutusu 29"/>
            <p:cNvSpPr txBox="1"/>
            <p:nvPr/>
          </p:nvSpPr>
          <p:spPr>
            <a:xfrm>
              <a:off x="7692867" y="3498224"/>
              <a:ext cx="434734" cy="369332"/>
            </a:xfrm>
            <a:prstGeom prst="rect">
              <a:avLst/>
            </a:prstGeom>
            <a:noFill/>
            <a:ln>
              <a:noFill/>
            </a:ln>
          </p:spPr>
          <p:txBody>
            <a:bodyPr wrap="none" rtlCol="0">
              <a:spAutoFit/>
            </a:bodyPr>
            <a:lstStyle/>
            <a:p>
              <a:r>
                <a:rPr lang="tr-TR" dirty="0">
                  <a:solidFill>
                    <a:schemeClr val="accent6">
                      <a:lumMod val="75000"/>
                    </a:schemeClr>
                  </a:solidFill>
                </a:rPr>
                <a:t>A1</a:t>
              </a:r>
            </a:p>
          </p:txBody>
        </p:sp>
        <p:cxnSp>
          <p:nvCxnSpPr>
            <p:cNvPr id="32" name="Düz Bağlayıcı 31"/>
            <p:cNvCxnSpPr/>
            <p:nvPr/>
          </p:nvCxnSpPr>
          <p:spPr>
            <a:xfrm>
              <a:off x="7623921" y="3374640"/>
              <a:ext cx="133712" cy="237197"/>
            </a:xfrm>
            <a:prstGeom prst="line">
              <a:avLst/>
            </a:prstGeom>
          </p:spPr>
          <p:style>
            <a:lnRef idx="1">
              <a:schemeClr val="accent1"/>
            </a:lnRef>
            <a:fillRef idx="0">
              <a:schemeClr val="accent1"/>
            </a:fillRef>
            <a:effectRef idx="0">
              <a:schemeClr val="accent1"/>
            </a:effectRef>
            <a:fontRef idx="minor">
              <a:schemeClr val="tx1"/>
            </a:fontRef>
          </p:style>
        </p:cxnSp>
        <p:sp>
          <p:nvSpPr>
            <p:cNvPr id="33" name="Metin kutusu 32"/>
            <p:cNvSpPr txBox="1"/>
            <p:nvPr/>
          </p:nvSpPr>
          <p:spPr>
            <a:xfrm>
              <a:off x="7757633" y="3791434"/>
              <a:ext cx="1386367" cy="276999"/>
            </a:xfrm>
            <a:prstGeom prst="rect">
              <a:avLst/>
            </a:prstGeom>
            <a:noFill/>
          </p:spPr>
          <p:txBody>
            <a:bodyPr wrap="square" rtlCol="0">
              <a:spAutoFit/>
            </a:bodyPr>
            <a:lstStyle/>
            <a:p>
              <a:r>
                <a:rPr lang="tr-TR" sz="1200" dirty="0"/>
                <a:t>(silindir iç yüzeyi)</a:t>
              </a:r>
            </a:p>
          </p:txBody>
        </p:sp>
      </p:grpSp>
      <p:pic>
        <p:nvPicPr>
          <p:cNvPr id="36" name="Resim 35"/>
          <p:cNvPicPr>
            <a:picLocks noChangeAspect="1"/>
          </p:cNvPicPr>
          <p:nvPr/>
        </p:nvPicPr>
        <p:blipFill>
          <a:blip r:embed="rId7"/>
          <a:stretch>
            <a:fillRect/>
          </a:stretch>
        </p:blipFill>
        <p:spPr>
          <a:xfrm>
            <a:off x="5359254" y="230423"/>
            <a:ext cx="3156096" cy="2211890"/>
          </a:xfrm>
          <a:prstGeom prst="rect">
            <a:avLst/>
          </a:prstGeom>
        </p:spPr>
      </p:pic>
      <p:sp>
        <p:nvSpPr>
          <p:cNvPr id="37" name="Aşağı Ok 36"/>
          <p:cNvSpPr/>
          <p:nvPr/>
        </p:nvSpPr>
        <p:spPr>
          <a:xfrm>
            <a:off x="7263803" y="5005072"/>
            <a:ext cx="166049" cy="381453"/>
          </a:xfrm>
          <a:prstGeom prst="downArrow">
            <a:avLst/>
          </a:prstGeom>
          <a:solidFill>
            <a:srgbClr val="FF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Metin kutusu 37"/>
          <p:cNvSpPr txBox="1"/>
          <p:nvPr/>
        </p:nvSpPr>
        <p:spPr>
          <a:xfrm>
            <a:off x="7413512" y="5090010"/>
            <a:ext cx="303288" cy="369332"/>
          </a:xfrm>
          <a:prstGeom prst="rect">
            <a:avLst/>
          </a:prstGeom>
          <a:noFill/>
        </p:spPr>
        <p:txBody>
          <a:bodyPr wrap="none" rtlCol="0">
            <a:spAutoFit/>
          </a:bodyPr>
          <a:lstStyle/>
          <a:p>
            <a:r>
              <a:rPr lang="tr-TR" dirty="0"/>
              <a:t>P</a:t>
            </a:r>
          </a:p>
        </p:txBody>
      </p:sp>
      <p:cxnSp>
        <p:nvCxnSpPr>
          <p:cNvPr id="40" name="Düz Ok Bağlayıcısı 39"/>
          <p:cNvCxnSpPr/>
          <p:nvPr/>
        </p:nvCxnSpPr>
        <p:spPr>
          <a:xfrm flipV="1">
            <a:off x="6994203" y="2888802"/>
            <a:ext cx="12653" cy="3047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Düz Ok Bağlayıcısı 42"/>
          <p:cNvCxnSpPr/>
          <p:nvPr/>
        </p:nvCxnSpPr>
        <p:spPr>
          <a:xfrm flipV="1">
            <a:off x="7162487" y="2927178"/>
            <a:ext cx="12653" cy="3047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Düz Ok Bağlayıcısı 43"/>
          <p:cNvCxnSpPr/>
          <p:nvPr/>
        </p:nvCxnSpPr>
        <p:spPr>
          <a:xfrm flipV="1">
            <a:off x="7422065" y="2941280"/>
            <a:ext cx="12653" cy="3047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Düz Ok Bağlayıcısı 44"/>
          <p:cNvCxnSpPr/>
          <p:nvPr/>
        </p:nvCxnSpPr>
        <p:spPr>
          <a:xfrm flipV="1">
            <a:off x="7640638" y="2888802"/>
            <a:ext cx="12653" cy="3047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Düz Ok Bağlayıcısı 45"/>
          <p:cNvCxnSpPr/>
          <p:nvPr/>
        </p:nvCxnSpPr>
        <p:spPr>
          <a:xfrm flipH="1" flipV="1">
            <a:off x="7493546" y="2705642"/>
            <a:ext cx="19365" cy="304971"/>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Düz Ok Bağlayıcısı 48"/>
          <p:cNvCxnSpPr/>
          <p:nvPr/>
        </p:nvCxnSpPr>
        <p:spPr>
          <a:xfrm flipH="1" flipV="1">
            <a:off x="7053833" y="2710327"/>
            <a:ext cx="19365" cy="304971"/>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Düz Ok Bağlayıcısı 50"/>
          <p:cNvCxnSpPr/>
          <p:nvPr/>
        </p:nvCxnSpPr>
        <p:spPr>
          <a:xfrm flipH="1" flipV="1">
            <a:off x="7673564" y="2730045"/>
            <a:ext cx="19365" cy="304971"/>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Düz Ok Bağlayıcısı 51"/>
          <p:cNvCxnSpPr/>
          <p:nvPr/>
        </p:nvCxnSpPr>
        <p:spPr>
          <a:xfrm flipH="1" flipV="1">
            <a:off x="7301236" y="2692534"/>
            <a:ext cx="19365" cy="304971"/>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4" name="Metin kutusu 53"/>
          <p:cNvSpPr txBox="1"/>
          <p:nvPr/>
        </p:nvSpPr>
        <p:spPr>
          <a:xfrm>
            <a:off x="7413512" y="2422061"/>
            <a:ext cx="285656" cy="369332"/>
          </a:xfrm>
          <a:prstGeom prst="rect">
            <a:avLst/>
          </a:prstGeom>
          <a:noFill/>
        </p:spPr>
        <p:txBody>
          <a:bodyPr wrap="none" rtlCol="0">
            <a:spAutoFit/>
          </a:bodyPr>
          <a:lstStyle/>
          <a:p>
            <a:r>
              <a:rPr lang="tr-TR" b="1" dirty="0">
                <a:solidFill>
                  <a:srgbClr val="FF0000"/>
                </a:solidFill>
                <a:latin typeface="Symbol" panose="05050102010706020507" pitchFamily="18" charset="2"/>
              </a:rPr>
              <a:t>t</a:t>
            </a:r>
          </a:p>
        </p:txBody>
      </p:sp>
      <p:sp>
        <p:nvSpPr>
          <p:cNvPr id="55" name="Metin kutusu 54"/>
          <p:cNvSpPr txBox="1"/>
          <p:nvPr/>
        </p:nvSpPr>
        <p:spPr>
          <a:xfrm>
            <a:off x="7333254" y="2939218"/>
            <a:ext cx="285656" cy="369332"/>
          </a:xfrm>
          <a:prstGeom prst="rect">
            <a:avLst/>
          </a:prstGeom>
          <a:noFill/>
        </p:spPr>
        <p:txBody>
          <a:bodyPr wrap="none" rtlCol="0">
            <a:spAutoFit/>
          </a:bodyPr>
          <a:lstStyle/>
          <a:p>
            <a:r>
              <a:rPr lang="tr-TR" b="1" dirty="0">
                <a:solidFill>
                  <a:srgbClr val="FF0000"/>
                </a:solidFill>
                <a:latin typeface="Symbol" panose="05050102010706020507" pitchFamily="18" charset="2"/>
              </a:rPr>
              <a:t>t</a:t>
            </a:r>
          </a:p>
        </p:txBody>
      </p:sp>
      <p:sp>
        <p:nvSpPr>
          <p:cNvPr id="56" name="Metin kutusu 55"/>
          <p:cNvSpPr txBox="1"/>
          <p:nvPr/>
        </p:nvSpPr>
        <p:spPr>
          <a:xfrm>
            <a:off x="6779812" y="2849954"/>
            <a:ext cx="285656" cy="369332"/>
          </a:xfrm>
          <a:prstGeom prst="rect">
            <a:avLst/>
          </a:prstGeom>
          <a:noFill/>
        </p:spPr>
        <p:txBody>
          <a:bodyPr wrap="none" rtlCol="0">
            <a:spAutoFit/>
          </a:bodyPr>
          <a:lstStyle/>
          <a:p>
            <a:r>
              <a:rPr lang="tr-TR" b="1" dirty="0">
                <a:solidFill>
                  <a:srgbClr val="FF0000"/>
                </a:solidFill>
                <a:latin typeface="Symbol" panose="05050102010706020507" pitchFamily="18" charset="2"/>
              </a:rPr>
              <a:t>t</a:t>
            </a:r>
          </a:p>
        </p:txBody>
      </p:sp>
      <p:sp>
        <p:nvSpPr>
          <p:cNvPr id="57" name="Metin kutusu 56"/>
          <p:cNvSpPr txBox="1"/>
          <p:nvPr/>
        </p:nvSpPr>
        <p:spPr>
          <a:xfrm>
            <a:off x="7101137" y="2886698"/>
            <a:ext cx="285656" cy="369332"/>
          </a:xfrm>
          <a:prstGeom prst="rect">
            <a:avLst/>
          </a:prstGeom>
          <a:noFill/>
        </p:spPr>
        <p:txBody>
          <a:bodyPr wrap="none" rtlCol="0">
            <a:spAutoFit/>
          </a:bodyPr>
          <a:lstStyle/>
          <a:p>
            <a:r>
              <a:rPr lang="tr-TR" b="1" dirty="0">
                <a:solidFill>
                  <a:srgbClr val="FF0000"/>
                </a:solidFill>
                <a:latin typeface="Symbol" panose="05050102010706020507" pitchFamily="18" charset="2"/>
              </a:rPr>
              <a:t>t</a:t>
            </a:r>
          </a:p>
        </p:txBody>
      </p:sp>
      <p:sp>
        <p:nvSpPr>
          <p:cNvPr id="58" name="Metin kutusu 57"/>
          <p:cNvSpPr txBox="1"/>
          <p:nvPr/>
        </p:nvSpPr>
        <p:spPr>
          <a:xfrm>
            <a:off x="7156813" y="2422061"/>
            <a:ext cx="285656" cy="369332"/>
          </a:xfrm>
          <a:prstGeom prst="rect">
            <a:avLst/>
          </a:prstGeom>
          <a:noFill/>
        </p:spPr>
        <p:txBody>
          <a:bodyPr wrap="none" rtlCol="0">
            <a:spAutoFit/>
          </a:bodyPr>
          <a:lstStyle/>
          <a:p>
            <a:r>
              <a:rPr lang="tr-TR" b="1" dirty="0">
                <a:solidFill>
                  <a:srgbClr val="FF0000"/>
                </a:solidFill>
                <a:latin typeface="Symbol" panose="05050102010706020507" pitchFamily="18" charset="2"/>
              </a:rPr>
              <a:t>t</a:t>
            </a:r>
          </a:p>
        </p:txBody>
      </p:sp>
      <p:sp>
        <p:nvSpPr>
          <p:cNvPr id="42" name="Dikdörtgen 41"/>
          <p:cNvSpPr/>
          <p:nvPr/>
        </p:nvSpPr>
        <p:spPr>
          <a:xfrm>
            <a:off x="207332" y="128317"/>
            <a:ext cx="1337417" cy="369332"/>
          </a:xfrm>
          <a:prstGeom prst="rect">
            <a:avLst/>
          </a:prstGeom>
        </p:spPr>
        <p:txBody>
          <a:bodyPr wrap="none">
            <a:spAutoFit/>
          </a:bodyPr>
          <a:lstStyle/>
          <a:p>
            <a:r>
              <a:rPr lang="tr-TR" dirty="0">
                <a:solidFill>
                  <a:srgbClr val="FF0000"/>
                </a:solidFill>
                <a:latin typeface="Calibri" panose="020F0502020204030204" pitchFamily="34" charset="0"/>
                <a:ea typeface="Calibri" panose="020F0502020204030204" pitchFamily="34" charset="0"/>
                <a:cs typeface="Times New Roman" panose="02020603050405020304" pitchFamily="18" charset="0"/>
              </a:rPr>
              <a:t>Çözüm 5.5 </a:t>
            </a:r>
            <a:r>
              <a:rPr lang="tr-TR" dirty="0">
                <a:latin typeface="Calibri" panose="020F0502020204030204" pitchFamily="34" charset="0"/>
                <a:ea typeface="Calibri" panose="020F0502020204030204" pitchFamily="34" charset="0"/>
                <a:cs typeface="Times New Roman" panose="02020603050405020304" pitchFamily="18" charset="0"/>
              </a:rPr>
              <a:t>: </a:t>
            </a:r>
            <a:endParaRPr lang="tr-TR" dirty="0"/>
          </a:p>
        </p:txBody>
      </p:sp>
    </p:spTree>
    <p:extLst>
      <p:ext uri="{BB962C8B-B14F-4D97-AF65-F5344CB8AC3E}">
        <p14:creationId xmlns:p14="http://schemas.microsoft.com/office/powerpoint/2010/main" val="29379803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218"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48" y="808014"/>
            <a:ext cx="3267341" cy="2248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Lst>
        </p:spPr>
      </p:pic>
      <p:sp>
        <p:nvSpPr>
          <p:cNvPr id="9229" name="Text Box 17"/>
          <p:cNvSpPr txBox="1">
            <a:spLocks noChangeArrowheads="1"/>
          </p:cNvSpPr>
          <p:nvPr/>
        </p:nvSpPr>
        <p:spPr bwMode="auto">
          <a:xfrm>
            <a:off x="208186" y="304534"/>
            <a:ext cx="198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5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tr-TR" altLang="tr-TR" sz="1800" b="1" dirty="0">
                <a:solidFill>
                  <a:srgbClr val="FF0000"/>
                </a:solidFill>
              </a:rPr>
              <a:t>Örnek 5.6:</a:t>
            </a:r>
          </a:p>
        </p:txBody>
      </p:sp>
      <p:sp>
        <p:nvSpPr>
          <p:cNvPr id="9230" name="Text Box 20"/>
          <p:cNvSpPr txBox="1">
            <a:spLocks noChangeArrowheads="1"/>
          </p:cNvSpPr>
          <p:nvPr/>
        </p:nvSpPr>
        <p:spPr bwMode="auto">
          <a:xfrm>
            <a:off x="1296855" y="188640"/>
            <a:ext cx="76683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5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tr-TR" altLang="tr-TR" sz="1600" dirty="0"/>
              <a:t>	Şekildeki boru için emniyetli kayma gerilmesi değeri 120 </a:t>
            </a:r>
            <a:r>
              <a:rPr lang="tr-TR" altLang="tr-TR" sz="1600" dirty="0" err="1"/>
              <a:t>MPa</a:t>
            </a:r>
            <a:r>
              <a:rPr lang="tr-TR" altLang="tr-TR" sz="1600" dirty="0"/>
              <a:t> olduğuna göre emniyet sınırları içerisinde uygulanabilecek burulma momentini ve bu momente karşılık gelen minimum kayma gerilmesini bulunuz.</a:t>
            </a:r>
          </a:p>
        </p:txBody>
      </p:sp>
      <p:sp>
        <p:nvSpPr>
          <p:cNvPr id="2" name="Metin kutusu 1"/>
          <p:cNvSpPr txBox="1"/>
          <p:nvPr/>
        </p:nvSpPr>
        <p:spPr>
          <a:xfrm>
            <a:off x="6866244" y="1615194"/>
            <a:ext cx="1070549" cy="369332"/>
          </a:xfrm>
          <a:prstGeom prst="rect">
            <a:avLst/>
          </a:prstGeom>
          <a:noFill/>
        </p:spPr>
        <p:txBody>
          <a:bodyPr wrap="none" rtlCol="0">
            <a:spAutoFit/>
          </a:bodyPr>
          <a:lstStyle/>
          <a:p>
            <a:r>
              <a:rPr lang="tr-TR" dirty="0"/>
              <a:t>c: yarıçap</a:t>
            </a:r>
          </a:p>
        </p:txBody>
      </p:sp>
      <mc:AlternateContent xmlns:mc="http://schemas.openxmlformats.org/markup-compatibility/2006" xmlns:a14="http://schemas.microsoft.com/office/drawing/2010/main">
        <mc:Choice Requires="a14">
          <p:sp>
            <p:nvSpPr>
              <p:cNvPr id="21" name="Object 55"/>
              <p:cNvSpPr txBox="1"/>
              <p:nvPr/>
            </p:nvSpPr>
            <p:spPr bwMode="auto">
              <a:xfrm>
                <a:off x="3704585" y="1502333"/>
                <a:ext cx="1308473" cy="634167"/>
              </a:xfrm>
              <a:prstGeom prst="rect">
                <a:avLst/>
              </a:prstGeom>
              <a:solidFill>
                <a:schemeClr val="accent2">
                  <a:lumMod val="20000"/>
                  <a:lumOff val="80000"/>
                </a:schemeClr>
              </a:solidFill>
              <a:ln>
                <a:noFill/>
              </a:ln>
              <a:effectLst/>
            </p:spPr>
            <p:txBody>
              <a:bodyPr>
                <a:noAutofit/>
              </a:bodyPr>
              <a:lstStyle/>
              <a:p>
                <a:pPr/>
                <a14:m>
                  <m:oMathPara xmlns:m="http://schemas.openxmlformats.org/officeDocument/2006/math">
                    <m:oMathParaPr>
                      <m:jc m:val="left"/>
                    </m:oMathParaPr>
                    <m:oMath xmlns:m="http://schemas.openxmlformats.org/officeDocument/2006/math">
                      <m:r>
                        <a:rPr lang="tr-TR" i="0" smtClean="0">
                          <a:solidFill>
                            <a:srgbClr val="000000"/>
                          </a:solidFill>
                          <a:latin typeface="Cambria Math" panose="02040503050406030204" pitchFamily="18" charset="0"/>
                        </a:rPr>
                        <m:t> </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𝜏</m:t>
                          </m:r>
                        </m:e>
                        <m:sub>
                          <m:r>
                            <m:rPr>
                              <m:sty m:val="p"/>
                            </m:rPr>
                            <a:rPr lang="tr-TR" i="0">
                              <a:solidFill>
                                <a:srgbClr val="000000"/>
                              </a:solidFill>
                              <a:latin typeface="Cambria Math" panose="02040503050406030204" pitchFamily="18" charset="0"/>
                            </a:rPr>
                            <m:t>max</m:t>
                          </m:r>
                        </m:sub>
                      </m:sSub>
                      <m:r>
                        <a:rPr lang="tr-TR" b="0" i="1" smtClean="0">
                          <a:solidFill>
                            <a:srgbClr val="000000"/>
                          </a:solidFill>
                          <a:latin typeface="Cambria Math" panose="02040503050406030204" pitchFamily="18" charset="0"/>
                        </a:rPr>
                        <m:t>=</m:t>
                      </m:r>
                      <m:f>
                        <m:fPr>
                          <m:ctrlPr>
                            <a:rPr lang="tr-TR" i="1">
                              <a:solidFill>
                                <a:srgbClr val="000000"/>
                              </a:solidFill>
                              <a:latin typeface="Cambria Math" panose="02040503050406030204" pitchFamily="18" charset="0"/>
                            </a:rPr>
                          </m:ctrlPr>
                        </m:fPr>
                        <m:num>
                          <m:r>
                            <m:rPr>
                              <m:nor/>
                            </m:rPr>
                            <a:rPr lang="tr-TR">
                              <a:solidFill>
                                <a:srgbClr val="000000"/>
                              </a:solidFill>
                              <a:latin typeface="Cambria Math" panose="02040503050406030204" pitchFamily="18" charset="0"/>
                            </a:rPr>
                            <m:t>T</m:t>
                          </m:r>
                          <m:r>
                            <m:rPr>
                              <m:nor/>
                            </m:rPr>
                            <a:rPr lang="tr-TR">
                              <a:solidFill>
                                <a:srgbClr val="000000"/>
                              </a:solidFill>
                              <a:latin typeface="Cambria Math" panose="02040503050406030204" pitchFamily="18" charset="0"/>
                            </a:rPr>
                            <m:t>.</m:t>
                          </m:r>
                          <m:r>
                            <m:rPr>
                              <m:nor/>
                            </m:rPr>
                            <a:rPr lang="tr-TR">
                              <a:solidFill>
                                <a:srgbClr val="000000"/>
                              </a:solidFill>
                              <a:latin typeface="Cambria Math" panose="02040503050406030204" pitchFamily="18" charset="0"/>
                            </a:rPr>
                            <m:t>c</m:t>
                          </m:r>
                        </m:num>
                        <m:den>
                          <m:r>
                            <m:rPr>
                              <m:sty m:val="p"/>
                            </m:rPr>
                            <a:rPr lang="tr-TR">
                              <a:solidFill>
                                <a:srgbClr val="000000"/>
                              </a:solidFill>
                              <a:latin typeface="Cambria Math" panose="02040503050406030204" pitchFamily="18" charset="0"/>
                            </a:rPr>
                            <m:t>J</m:t>
                          </m:r>
                        </m:den>
                      </m:f>
                    </m:oMath>
                  </m:oMathPara>
                </a14:m>
                <a:endParaRPr lang="tr-TR" dirty="0"/>
              </a:p>
            </p:txBody>
          </p:sp>
        </mc:Choice>
        <mc:Fallback xmlns="">
          <p:sp>
            <p:nvSpPr>
              <p:cNvPr id="21" name="Object 55"/>
              <p:cNvSpPr txBox="1">
                <a:spLocks noRot="1" noChangeAspect="1" noMove="1" noResize="1" noEditPoints="1" noAdjustHandles="1" noChangeArrowheads="1" noChangeShapeType="1" noTextEdit="1"/>
              </p:cNvSpPr>
              <p:nvPr/>
            </p:nvSpPr>
            <p:spPr bwMode="auto">
              <a:xfrm>
                <a:off x="3704585" y="1502333"/>
                <a:ext cx="1308473" cy="634167"/>
              </a:xfrm>
              <a:prstGeom prst="rect">
                <a:avLst/>
              </a:prstGeom>
              <a:blipFill>
                <a:blip r:embed="rId5"/>
                <a:stretch>
                  <a:fillRect/>
                </a:stretch>
              </a:blipFill>
              <a:ln>
                <a:noFill/>
              </a:ln>
              <a:effectLst/>
            </p:spPr>
            <p:txBody>
              <a:bodyPr/>
              <a:lstStyle/>
              <a:p>
                <a:r>
                  <a:rPr lang="tr-TR">
                    <a:noFill/>
                  </a:rPr>
                  <a:t> </a:t>
                </a:r>
              </a:p>
            </p:txBody>
          </p:sp>
        </mc:Fallback>
      </mc:AlternateContent>
      <p:cxnSp>
        <p:nvCxnSpPr>
          <p:cNvPr id="5" name="Düz Ok Bağlayıcısı 4"/>
          <p:cNvCxnSpPr/>
          <p:nvPr/>
        </p:nvCxnSpPr>
        <p:spPr>
          <a:xfrm>
            <a:off x="5076056" y="1820186"/>
            <a:ext cx="4256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Metin kutusu 6"/>
          <p:cNvSpPr txBox="1"/>
          <p:nvPr/>
        </p:nvSpPr>
        <p:spPr>
          <a:xfrm>
            <a:off x="3513524" y="2553507"/>
            <a:ext cx="4114030" cy="369332"/>
          </a:xfrm>
          <a:prstGeom prst="rect">
            <a:avLst/>
          </a:prstGeom>
          <a:noFill/>
        </p:spPr>
        <p:txBody>
          <a:bodyPr wrap="square" rtlCol="0">
            <a:spAutoFit/>
          </a:bodyPr>
          <a:lstStyle/>
          <a:p>
            <a:r>
              <a:rPr lang="tr-TR" dirty="0"/>
              <a:t>İçi boş kesitin polar atalet momenti:</a:t>
            </a:r>
          </a:p>
        </p:txBody>
      </p:sp>
      <p:grpSp>
        <p:nvGrpSpPr>
          <p:cNvPr id="72" name="Grup 71"/>
          <p:cNvGrpSpPr/>
          <p:nvPr/>
        </p:nvGrpSpPr>
        <p:grpSpPr>
          <a:xfrm>
            <a:off x="6558356" y="4597089"/>
            <a:ext cx="2406843" cy="1391114"/>
            <a:chOff x="5621541" y="4750992"/>
            <a:chExt cx="2356961" cy="1391114"/>
          </a:xfrm>
        </p:grpSpPr>
        <p:pic>
          <p:nvPicPr>
            <p:cNvPr id="8" name="Resim 7"/>
            <p:cNvPicPr>
              <a:picLocks noChangeAspect="1"/>
            </p:cNvPicPr>
            <p:nvPr/>
          </p:nvPicPr>
          <p:blipFill>
            <a:blip r:embed="rId6"/>
            <a:stretch>
              <a:fillRect/>
            </a:stretch>
          </p:blipFill>
          <p:spPr>
            <a:xfrm>
              <a:off x="5940152" y="4789556"/>
              <a:ext cx="2038350" cy="1352550"/>
            </a:xfrm>
            <a:prstGeom prst="rect">
              <a:avLst/>
            </a:prstGeom>
          </p:spPr>
        </p:pic>
        <p:cxnSp>
          <p:nvCxnSpPr>
            <p:cNvPr id="10" name="Düz Ok Bağlayıcısı 9"/>
            <p:cNvCxnSpPr/>
            <p:nvPr/>
          </p:nvCxnSpPr>
          <p:spPr>
            <a:xfrm>
              <a:off x="7308304" y="5505449"/>
              <a:ext cx="0" cy="51583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a:off x="6047321" y="4981621"/>
              <a:ext cx="1260983" cy="103568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Düz Ok Bağlayıcısı 34"/>
            <p:cNvCxnSpPr/>
            <p:nvPr/>
          </p:nvCxnSpPr>
          <p:spPr>
            <a:xfrm>
              <a:off x="7085384" y="5501462"/>
              <a:ext cx="6896" cy="37581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Düz Ok Bağlayıcısı 36"/>
            <p:cNvCxnSpPr/>
            <p:nvPr/>
          </p:nvCxnSpPr>
          <p:spPr>
            <a:xfrm>
              <a:off x="7196845" y="5488494"/>
              <a:ext cx="6895" cy="45395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Object 55"/>
                <p:cNvSpPr txBox="1"/>
                <p:nvPr/>
              </p:nvSpPr>
              <p:spPr bwMode="auto">
                <a:xfrm>
                  <a:off x="7331990" y="5766661"/>
                  <a:ext cx="556820" cy="37544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tr-TR" i="0">
                            <a:solidFill>
                              <a:srgbClr val="000000"/>
                            </a:solidFill>
                            <a:latin typeface="Cambria Math" panose="02040503050406030204" pitchFamily="18" charset="0"/>
                          </a:rPr>
                          <m:t> </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𝜏</m:t>
                            </m:r>
                          </m:e>
                          <m:sub>
                            <m:r>
                              <m:rPr>
                                <m:sty m:val="p"/>
                              </m:rPr>
                              <a:rPr lang="tr-TR" i="0">
                                <a:solidFill>
                                  <a:srgbClr val="000000"/>
                                </a:solidFill>
                                <a:latin typeface="Cambria Math" panose="02040503050406030204" pitchFamily="18" charset="0"/>
                              </a:rPr>
                              <m:t>max</m:t>
                            </m:r>
                          </m:sub>
                        </m:sSub>
                      </m:oMath>
                    </m:oMathPara>
                  </a14:m>
                  <a:endParaRPr lang="tr-TR"/>
                </a:p>
              </p:txBody>
            </p:sp>
          </mc:Choice>
          <mc:Fallback xmlns="">
            <p:sp>
              <p:nvSpPr>
                <p:cNvPr id="40" name="Object 55"/>
                <p:cNvSpPr txBox="1">
                  <a:spLocks noRot="1" noChangeAspect="1" noMove="1" noResize="1" noEditPoints="1" noAdjustHandles="1" noChangeArrowheads="1" noChangeShapeType="1" noTextEdit="1"/>
                </p:cNvSpPr>
                <p:nvPr/>
              </p:nvSpPr>
              <p:spPr bwMode="auto">
                <a:xfrm>
                  <a:off x="7331990" y="5766661"/>
                  <a:ext cx="556820" cy="375445"/>
                </a:xfrm>
                <a:prstGeom prst="rect">
                  <a:avLst/>
                </a:prstGeom>
                <a:blipFill>
                  <a:blip r:embed="rId7"/>
                  <a:stretch>
                    <a:fillRect r="-10638"/>
                  </a:stretch>
                </a:blipFill>
                <a:ln>
                  <a:noFill/>
                </a:ln>
                <a:effectLst/>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1" name="Object 55"/>
                <p:cNvSpPr txBox="1"/>
                <p:nvPr/>
              </p:nvSpPr>
              <p:spPr bwMode="auto">
                <a:xfrm>
                  <a:off x="6668108" y="5456988"/>
                  <a:ext cx="468894" cy="328485"/>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tr-TR" i="0">
                            <a:solidFill>
                              <a:srgbClr val="000000"/>
                            </a:solidFill>
                            <a:latin typeface="Cambria Math" panose="02040503050406030204" pitchFamily="18" charset="0"/>
                          </a:rPr>
                          <m:t> </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𝜏</m:t>
                            </m:r>
                          </m:e>
                          <m:sub>
                            <m:r>
                              <m:rPr>
                                <m:sty m:val="p"/>
                              </m:rPr>
                              <a:rPr lang="tr-TR" i="0">
                                <a:solidFill>
                                  <a:srgbClr val="000000"/>
                                </a:solidFill>
                                <a:latin typeface="Cambria Math" panose="02040503050406030204" pitchFamily="18" charset="0"/>
                              </a:rPr>
                              <m:t>min</m:t>
                            </m:r>
                            <m:r>
                              <a:rPr lang="tr-TR" i="0">
                                <a:solidFill>
                                  <a:srgbClr val="000000"/>
                                </a:solidFill>
                                <a:latin typeface="Cambria Math" panose="02040503050406030204" pitchFamily="18" charset="0"/>
                              </a:rPr>
                              <m:t>.</m:t>
                            </m:r>
                          </m:sub>
                        </m:sSub>
                      </m:oMath>
                    </m:oMathPara>
                  </a14:m>
                  <a:endParaRPr lang="tr-TR"/>
                </a:p>
              </p:txBody>
            </p:sp>
          </mc:Choice>
          <mc:Fallback xmlns="">
            <p:sp>
              <p:nvSpPr>
                <p:cNvPr id="41" name="Object 55"/>
                <p:cNvSpPr txBox="1">
                  <a:spLocks noRot="1" noChangeAspect="1" noMove="1" noResize="1" noEditPoints="1" noAdjustHandles="1" noChangeArrowheads="1" noChangeShapeType="1" noTextEdit="1"/>
                </p:cNvSpPr>
                <p:nvPr/>
              </p:nvSpPr>
              <p:spPr bwMode="auto">
                <a:xfrm>
                  <a:off x="6668108" y="5456988"/>
                  <a:ext cx="468894" cy="328485"/>
                </a:xfrm>
                <a:prstGeom prst="rect">
                  <a:avLst/>
                </a:prstGeom>
                <a:blipFill>
                  <a:blip r:embed="rId8"/>
                  <a:stretch>
                    <a:fillRect r="-10127"/>
                  </a:stretch>
                </a:blipFill>
                <a:ln>
                  <a:noFill/>
                </a:ln>
                <a:effectLst/>
              </p:spPr>
              <p:txBody>
                <a:bodyPr/>
                <a:lstStyle/>
                <a:p>
                  <a:r>
                    <a:rPr lang="tr-TR">
                      <a:noFill/>
                    </a:rPr>
                    <a:t> </a:t>
                  </a:r>
                </a:p>
              </p:txBody>
            </p:sp>
          </mc:Fallback>
        </mc:AlternateContent>
        <p:cxnSp>
          <p:nvCxnSpPr>
            <p:cNvPr id="27" name="Düz Ok Bağlayıcısı 26"/>
            <p:cNvCxnSpPr/>
            <p:nvPr/>
          </p:nvCxnSpPr>
          <p:spPr>
            <a:xfrm flipV="1">
              <a:off x="6047321" y="4981621"/>
              <a:ext cx="0" cy="53561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Düz Ok Bağlayıcısı 48"/>
            <p:cNvCxnSpPr/>
            <p:nvPr/>
          </p:nvCxnSpPr>
          <p:spPr>
            <a:xfrm flipV="1">
              <a:off x="6228184" y="5085184"/>
              <a:ext cx="0" cy="41628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Düz Bağlayıcı 30"/>
            <p:cNvCxnSpPr/>
            <p:nvPr/>
          </p:nvCxnSpPr>
          <p:spPr>
            <a:xfrm flipH="1">
              <a:off x="6047321" y="5488495"/>
              <a:ext cx="612912" cy="2992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Düz Ok Bağlayıcısı 45"/>
            <p:cNvCxnSpPr/>
            <p:nvPr/>
          </p:nvCxnSpPr>
          <p:spPr>
            <a:xfrm flipV="1">
              <a:off x="6130310" y="5053629"/>
              <a:ext cx="14886" cy="46360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Object 55"/>
                <p:cNvSpPr txBox="1"/>
                <p:nvPr/>
              </p:nvSpPr>
              <p:spPr bwMode="auto">
                <a:xfrm>
                  <a:off x="5621541" y="5070603"/>
                  <a:ext cx="467275" cy="315068"/>
                </a:xfrm>
                <a:prstGeom prst="rect">
                  <a:avLst/>
                </a:prstGeom>
                <a:noFill/>
                <a:ln>
                  <a:noFill/>
                </a:ln>
                <a:effectLst/>
              </p:spPr>
              <p:txBody>
                <a:bodyPr>
                  <a:normAutofit fontScale="77500" lnSpcReduction="20000"/>
                </a:bodyPr>
                <a:lstStyle/>
                <a:p>
                  <a:pPr/>
                  <a14:m>
                    <m:oMathPara xmlns:m="http://schemas.openxmlformats.org/officeDocument/2006/math">
                      <m:oMathParaPr>
                        <m:jc m:val="left"/>
                      </m:oMathParaPr>
                      <m:oMath xmlns:m="http://schemas.openxmlformats.org/officeDocument/2006/math">
                        <m:r>
                          <a:rPr lang="tr-TR" i="0">
                            <a:solidFill>
                              <a:srgbClr val="000000"/>
                            </a:solidFill>
                            <a:latin typeface="Cambria Math" panose="02040503050406030204" pitchFamily="18" charset="0"/>
                          </a:rPr>
                          <m:t> </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𝜏</m:t>
                            </m:r>
                          </m:e>
                          <m:sub>
                            <m:r>
                              <m:rPr>
                                <m:sty m:val="p"/>
                              </m:rPr>
                              <a:rPr lang="tr-TR" i="0">
                                <a:solidFill>
                                  <a:srgbClr val="000000"/>
                                </a:solidFill>
                                <a:latin typeface="Cambria Math" panose="02040503050406030204" pitchFamily="18" charset="0"/>
                              </a:rPr>
                              <m:t>max</m:t>
                            </m:r>
                          </m:sub>
                        </m:sSub>
                      </m:oMath>
                    </m:oMathPara>
                  </a14:m>
                  <a:endParaRPr lang="tr-TR"/>
                </a:p>
              </p:txBody>
            </p:sp>
          </mc:Choice>
          <mc:Fallback xmlns="">
            <p:sp>
              <p:nvSpPr>
                <p:cNvPr id="67" name="Object 55"/>
                <p:cNvSpPr txBox="1">
                  <a:spLocks noRot="1" noChangeAspect="1" noMove="1" noResize="1" noEditPoints="1" noAdjustHandles="1" noChangeArrowheads="1" noChangeShapeType="1" noTextEdit="1"/>
                </p:cNvSpPr>
                <p:nvPr/>
              </p:nvSpPr>
              <p:spPr bwMode="auto">
                <a:xfrm>
                  <a:off x="5621541" y="5070603"/>
                  <a:ext cx="467275" cy="315068"/>
                </a:xfrm>
                <a:prstGeom prst="rect">
                  <a:avLst/>
                </a:prstGeom>
                <a:blipFill>
                  <a:blip r:embed="rId9"/>
                  <a:stretch>
                    <a:fillRect r="-6410"/>
                  </a:stretch>
                </a:blipFill>
                <a:ln>
                  <a:noFill/>
                </a:ln>
                <a:effectLst/>
              </p:spPr>
              <p:txBody>
                <a:bodyPr/>
                <a:lstStyle/>
                <a:p>
                  <a:r>
                    <a:rPr lang="tr-TR">
                      <a:noFill/>
                    </a:rPr>
                    <a:t> </a:t>
                  </a:r>
                </a:p>
              </p:txBody>
            </p:sp>
          </mc:Fallback>
        </mc:AlternateContent>
        <p:cxnSp>
          <p:nvCxnSpPr>
            <p:cNvPr id="56" name="Düz Ok Bağlayıcısı 55"/>
            <p:cNvCxnSpPr/>
            <p:nvPr/>
          </p:nvCxnSpPr>
          <p:spPr>
            <a:xfrm>
              <a:off x="6959327" y="4907925"/>
              <a:ext cx="456146" cy="32021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Düz Bağlayıcı 61"/>
            <p:cNvCxnSpPr/>
            <p:nvPr/>
          </p:nvCxnSpPr>
          <p:spPr>
            <a:xfrm flipV="1">
              <a:off x="6677812" y="4907925"/>
              <a:ext cx="281515" cy="58056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4" name="Düz Bağlayıcı 63"/>
            <p:cNvCxnSpPr/>
            <p:nvPr/>
          </p:nvCxnSpPr>
          <p:spPr>
            <a:xfrm flipH="1">
              <a:off x="6660234" y="5217442"/>
              <a:ext cx="755239" cy="271052"/>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 name="Düz Ok Bağlayıcısı 83"/>
            <p:cNvCxnSpPr/>
            <p:nvPr/>
          </p:nvCxnSpPr>
          <p:spPr>
            <a:xfrm>
              <a:off x="6858532" y="5113100"/>
              <a:ext cx="278471" cy="20459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Düz Ok Bağlayıcısı 85"/>
            <p:cNvCxnSpPr/>
            <p:nvPr/>
          </p:nvCxnSpPr>
          <p:spPr>
            <a:xfrm>
              <a:off x="6898617" y="5010219"/>
              <a:ext cx="356102" cy="25470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Object 55"/>
                <p:cNvSpPr txBox="1"/>
                <p:nvPr/>
              </p:nvSpPr>
              <p:spPr bwMode="auto">
                <a:xfrm>
                  <a:off x="7065535" y="4750992"/>
                  <a:ext cx="467275" cy="315068"/>
                </a:xfrm>
                <a:prstGeom prst="rect">
                  <a:avLst/>
                </a:prstGeom>
                <a:noFill/>
                <a:ln>
                  <a:noFill/>
                </a:ln>
                <a:effectLst/>
              </p:spPr>
              <p:txBody>
                <a:bodyPr>
                  <a:normAutofit fontScale="77500" lnSpcReduction="20000"/>
                </a:bodyPr>
                <a:lstStyle/>
                <a:p>
                  <a:pPr/>
                  <a14:m>
                    <m:oMathPara xmlns:m="http://schemas.openxmlformats.org/officeDocument/2006/math">
                      <m:oMathParaPr>
                        <m:jc m:val="left"/>
                      </m:oMathParaPr>
                      <m:oMath xmlns:m="http://schemas.openxmlformats.org/officeDocument/2006/math">
                        <m:r>
                          <a:rPr lang="tr-TR" i="0">
                            <a:solidFill>
                              <a:srgbClr val="000000"/>
                            </a:solidFill>
                            <a:latin typeface="Cambria Math" panose="02040503050406030204" pitchFamily="18" charset="0"/>
                          </a:rPr>
                          <m:t> </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𝜏</m:t>
                            </m:r>
                          </m:e>
                          <m:sub>
                            <m:r>
                              <m:rPr>
                                <m:sty m:val="p"/>
                              </m:rPr>
                              <a:rPr lang="tr-TR" i="0">
                                <a:solidFill>
                                  <a:srgbClr val="000000"/>
                                </a:solidFill>
                                <a:latin typeface="Cambria Math" panose="02040503050406030204" pitchFamily="18" charset="0"/>
                              </a:rPr>
                              <m:t>max</m:t>
                            </m:r>
                          </m:sub>
                        </m:sSub>
                      </m:oMath>
                    </m:oMathPara>
                  </a14:m>
                  <a:endParaRPr lang="tr-TR"/>
                </a:p>
              </p:txBody>
            </p:sp>
          </mc:Choice>
          <mc:Fallback xmlns="">
            <p:sp>
              <p:nvSpPr>
                <p:cNvPr id="88" name="Object 55"/>
                <p:cNvSpPr txBox="1">
                  <a:spLocks noRot="1" noChangeAspect="1" noMove="1" noResize="1" noEditPoints="1" noAdjustHandles="1" noChangeArrowheads="1" noChangeShapeType="1" noTextEdit="1"/>
                </p:cNvSpPr>
                <p:nvPr/>
              </p:nvSpPr>
              <p:spPr bwMode="auto">
                <a:xfrm>
                  <a:off x="7065535" y="4750992"/>
                  <a:ext cx="467275" cy="315068"/>
                </a:xfrm>
                <a:prstGeom prst="rect">
                  <a:avLst/>
                </a:prstGeom>
                <a:blipFill>
                  <a:blip r:embed="rId10"/>
                  <a:stretch>
                    <a:fillRect r="-6410"/>
                  </a:stretch>
                </a:blipFill>
                <a:ln>
                  <a:noFill/>
                </a:ln>
                <a:effectLst/>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2" name="Object 55"/>
                <p:cNvSpPr txBox="1"/>
                <p:nvPr/>
              </p:nvSpPr>
              <p:spPr bwMode="auto">
                <a:xfrm>
                  <a:off x="6175060" y="5160009"/>
                  <a:ext cx="468894" cy="328485"/>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tr-TR" i="0">
                            <a:solidFill>
                              <a:srgbClr val="000000"/>
                            </a:solidFill>
                            <a:latin typeface="Cambria Math" panose="02040503050406030204" pitchFamily="18" charset="0"/>
                          </a:rPr>
                          <m:t> </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𝜏</m:t>
                            </m:r>
                          </m:e>
                          <m:sub>
                            <m:r>
                              <m:rPr>
                                <m:sty m:val="p"/>
                              </m:rPr>
                              <a:rPr lang="tr-TR" i="0">
                                <a:solidFill>
                                  <a:srgbClr val="000000"/>
                                </a:solidFill>
                                <a:latin typeface="Cambria Math" panose="02040503050406030204" pitchFamily="18" charset="0"/>
                              </a:rPr>
                              <m:t>min</m:t>
                            </m:r>
                            <m:r>
                              <a:rPr lang="tr-TR" i="0">
                                <a:solidFill>
                                  <a:srgbClr val="000000"/>
                                </a:solidFill>
                                <a:latin typeface="Cambria Math" panose="02040503050406030204" pitchFamily="18" charset="0"/>
                              </a:rPr>
                              <m:t>.</m:t>
                            </m:r>
                          </m:sub>
                        </m:sSub>
                      </m:oMath>
                    </m:oMathPara>
                  </a14:m>
                  <a:endParaRPr lang="tr-TR"/>
                </a:p>
              </p:txBody>
            </p:sp>
          </mc:Choice>
          <mc:Fallback xmlns="">
            <p:sp>
              <p:nvSpPr>
                <p:cNvPr id="92" name="Object 55"/>
                <p:cNvSpPr txBox="1">
                  <a:spLocks noRot="1" noChangeAspect="1" noMove="1" noResize="1" noEditPoints="1" noAdjustHandles="1" noChangeArrowheads="1" noChangeShapeType="1" noTextEdit="1"/>
                </p:cNvSpPr>
                <p:nvPr/>
              </p:nvSpPr>
              <p:spPr bwMode="auto">
                <a:xfrm>
                  <a:off x="6175060" y="5160009"/>
                  <a:ext cx="468894" cy="328485"/>
                </a:xfrm>
                <a:prstGeom prst="rect">
                  <a:avLst/>
                </a:prstGeom>
                <a:blipFill>
                  <a:blip r:embed="rId11"/>
                  <a:stretch>
                    <a:fillRect r="-10256"/>
                  </a:stretch>
                </a:blipFill>
                <a:ln>
                  <a:noFill/>
                </a:ln>
                <a:effectLst/>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3" name="Object 55"/>
                <p:cNvSpPr txBox="1"/>
                <p:nvPr/>
              </p:nvSpPr>
              <p:spPr bwMode="auto">
                <a:xfrm>
                  <a:off x="6644127" y="5084085"/>
                  <a:ext cx="468894" cy="328485"/>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tr-TR" i="0">
                            <a:solidFill>
                              <a:srgbClr val="000000"/>
                            </a:solidFill>
                            <a:latin typeface="Cambria Math" panose="02040503050406030204" pitchFamily="18" charset="0"/>
                          </a:rPr>
                          <m:t> </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𝜏</m:t>
                            </m:r>
                          </m:e>
                          <m:sub>
                            <m:r>
                              <m:rPr>
                                <m:sty m:val="p"/>
                              </m:rPr>
                              <a:rPr lang="tr-TR" i="0">
                                <a:solidFill>
                                  <a:srgbClr val="000000"/>
                                </a:solidFill>
                                <a:latin typeface="Cambria Math" panose="02040503050406030204" pitchFamily="18" charset="0"/>
                              </a:rPr>
                              <m:t>min</m:t>
                            </m:r>
                            <m:r>
                              <a:rPr lang="tr-TR" i="0">
                                <a:solidFill>
                                  <a:srgbClr val="000000"/>
                                </a:solidFill>
                                <a:latin typeface="Cambria Math" panose="02040503050406030204" pitchFamily="18" charset="0"/>
                              </a:rPr>
                              <m:t>.</m:t>
                            </m:r>
                          </m:sub>
                        </m:sSub>
                      </m:oMath>
                    </m:oMathPara>
                  </a14:m>
                  <a:endParaRPr lang="tr-TR"/>
                </a:p>
              </p:txBody>
            </p:sp>
          </mc:Choice>
          <mc:Fallback xmlns="">
            <p:sp>
              <p:nvSpPr>
                <p:cNvPr id="93" name="Object 55"/>
                <p:cNvSpPr txBox="1">
                  <a:spLocks noRot="1" noChangeAspect="1" noMove="1" noResize="1" noEditPoints="1" noAdjustHandles="1" noChangeArrowheads="1" noChangeShapeType="1" noTextEdit="1"/>
                </p:cNvSpPr>
                <p:nvPr/>
              </p:nvSpPr>
              <p:spPr bwMode="auto">
                <a:xfrm>
                  <a:off x="6644127" y="5084085"/>
                  <a:ext cx="468894" cy="328485"/>
                </a:xfrm>
                <a:prstGeom prst="rect">
                  <a:avLst/>
                </a:prstGeom>
                <a:blipFill>
                  <a:blip r:embed="rId12"/>
                  <a:stretch>
                    <a:fillRect r="-10127"/>
                  </a:stretch>
                </a:blipFill>
                <a:ln>
                  <a:noFill/>
                </a:ln>
                <a:effectLst/>
              </p:spPr>
              <p:txBody>
                <a:bodyPr/>
                <a:lstStyle/>
                <a:p>
                  <a:r>
                    <a:rPr lang="tr-TR">
                      <a:noFill/>
                    </a:rPr>
                    <a:t> </a:t>
                  </a:r>
                </a:p>
              </p:txBody>
            </p:sp>
          </mc:Fallback>
        </mc:AlternateContent>
      </p:grpSp>
      <p:sp>
        <p:nvSpPr>
          <p:cNvPr id="9" name="Altbilgi Yer Tutucusu 8"/>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t>231</a:t>
            </a:fld>
            <a:endParaRPr lang="tr-TR"/>
          </a:p>
        </p:txBody>
      </p:sp>
      <mc:AlternateContent xmlns:mc="http://schemas.openxmlformats.org/markup-compatibility/2006" xmlns:a14="http://schemas.microsoft.com/office/drawing/2010/main">
        <mc:Choice Requires="a14">
          <p:sp>
            <p:nvSpPr>
              <p:cNvPr id="4" name="Metin kutusu 3"/>
              <p:cNvSpPr txBox="1"/>
              <p:nvPr/>
            </p:nvSpPr>
            <p:spPr>
              <a:xfrm>
                <a:off x="5607341" y="1540515"/>
                <a:ext cx="1158522"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rPr>
                        <m:t>𝑇</m:t>
                      </m:r>
                      <m:r>
                        <a:rPr lang="tr-TR" b="0" i="1" smtClean="0">
                          <a:latin typeface="Cambria Math" panose="02040503050406030204" pitchFamily="18" charset="0"/>
                        </a:rPr>
                        <m:t>=</m:t>
                      </m:r>
                      <m:f>
                        <m:fPr>
                          <m:ctrlPr>
                            <a:rPr lang="tr-TR" b="0" i="1" smtClean="0">
                              <a:latin typeface="Cambria Math" panose="02040503050406030204" pitchFamily="18" charset="0"/>
                            </a:rPr>
                          </m:ctrlPr>
                        </m:fPr>
                        <m:num>
                          <m:sSub>
                            <m:sSubPr>
                              <m:ctrlPr>
                                <a:rPr lang="tr-TR" b="0" i="1" smtClean="0">
                                  <a:latin typeface="Cambria Math" panose="02040503050406030204" pitchFamily="18" charset="0"/>
                                </a:rPr>
                              </m:ctrlPr>
                            </m:sSubPr>
                            <m:e>
                              <m:r>
                                <a:rPr lang="tr-TR" b="0" i="1" smtClean="0">
                                  <a:latin typeface="Cambria Math" panose="02040503050406030204" pitchFamily="18" charset="0"/>
                                </a:rPr>
                                <m:t>𝐽</m:t>
                              </m:r>
                              <m:r>
                                <a:rPr lang="tr-TR" b="0" i="1" smtClean="0">
                                  <a:latin typeface="Cambria Math" panose="02040503050406030204" pitchFamily="18" charset="0"/>
                                </a:rPr>
                                <m:t>.</m:t>
                              </m:r>
                              <m:r>
                                <a:rPr lang="tr-TR" b="0" i="1" smtClean="0">
                                  <a:latin typeface="Cambria Math" panose="02040503050406030204" pitchFamily="18" charset="0"/>
                                  <a:ea typeface="Cambria Math" panose="02040503050406030204" pitchFamily="18" charset="0"/>
                                </a:rPr>
                                <m:t>𝜏</m:t>
                              </m:r>
                            </m:e>
                            <m:sub>
                              <m:r>
                                <a:rPr lang="tr-TR" b="0" i="1" smtClean="0">
                                  <a:latin typeface="Cambria Math" panose="02040503050406030204" pitchFamily="18" charset="0"/>
                                </a:rPr>
                                <m:t>𝑚𝑎𝑥</m:t>
                              </m:r>
                            </m:sub>
                          </m:sSub>
                        </m:num>
                        <m:den>
                          <m:r>
                            <a:rPr lang="tr-TR" b="0" i="1" smtClean="0">
                              <a:latin typeface="Cambria Math" panose="02040503050406030204" pitchFamily="18" charset="0"/>
                            </a:rPr>
                            <m:t>𝑐</m:t>
                          </m:r>
                        </m:den>
                      </m:f>
                    </m:oMath>
                  </m:oMathPara>
                </a14:m>
                <a:endParaRPr lang="tr-TR" dirty="0"/>
              </a:p>
            </p:txBody>
          </p:sp>
        </mc:Choice>
        <mc:Fallback xmlns="">
          <p:sp>
            <p:nvSpPr>
              <p:cNvPr id="4" name="Metin kutusu 3"/>
              <p:cNvSpPr txBox="1">
                <a:spLocks noRot="1" noChangeAspect="1" noMove="1" noResize="1" noEditPoints="1" noAdjustHandles="1" noChangeArrowheads="1" noChangeShapeType="1" noTextEdit="1"/>
              </p:cNvSpPr>
              <p:nvPr/>
            </p:nvSpPr>
            <p:spPr>
              <a:xfrm>
                <a:off x="5607341" y="1540515"/>
                <a:ext cx="1158522" cy="518604"/>
              </a:xfrm>
              <a:prstGeom prst="rect">
                <a:avLst/>
              </a:prstGeom>
              <a:blipFill>
                <a:blip r:embed="rId1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Metin kutusu 10"/>
              <p:cNvSpPr txBox="1"/>
              <p:nvPr/>
            </p:nvSpPr>
            <p:spPr>
              <a:xfrm>
                <a:off x="3519634" y="2951437"/>
                <a:ext cx="4736617" cy="4610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1600" b="0" i="1" smtClean="0">
                          <a:latin typeface="Cambria Math" panose="02040503050406030204" pitchFamily="18" charset="0"/>
                        </a:rPr>
                        <m:t>𝐽</m:t>
                      </m:r>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1</m:t>
                          </m:r>
                        </m:num>
                        <m:den>
                          <m:r>
                            <a:rPr lang="tr-TR" sz="1600" b="0" i="1" smtClean="0">
                              <a:latin typeface="Cambria Math" panose="02040503050406030204" pitchFamily="18" charset="0"/>
                            </a:rPr>
                            <m:t>2</m:t>
                          </m:r>
                        </m:den>
                      </m:f>
                      <m:r>
                        <a:rPr lang="tr-TR" sz="1600" b="0" i="1" smtClean="0">
                          <a:latin typeface="Cambria Math" panose="02040503050406030204" pitchFamily="18" charset="0"/>
                          <a:ea typeface="Cambria Math" panose="02040503050406030204" pitchFamily="18" charset="0"/>
                        </a:rPr>
                        <m:t>𝜋</m:t>
                      </m:r>
                      <m:d>
                        <m:dPr>
                          <m:ctrlPr>
                            <a:rPr lang="tr-TR" sz="1600" b="0" i="1" smtClean="0">
                              <a:latin typeface="Cambria Math" panose="02040503050406030204" pitchFamily="18" charset="0"/>
                              <a:ea typeface="Cambria Math" panose="02040503050406030204" pitchFamily="18" charset="0"/>
                            </a:rPr>
                          </m:ctrlPr>
                        </m:dPr>
                        <m:e>
                          <m:sSubSup>
                            <m:sSubSupPr>
                              <m:ctrlPr>
                                <a:rPr lang="tr-TR" sz="1600" b="0" i="1" smtClean="0">
                                  <a:latin typeface="Cambria Math" panose="02040503050406030204" pitchFamily="18" charset="0"/>
                                  <a:ea typeface="Cambria Math" panose="02040503050406030204" pitchFamily="18" charset="0"/>
                                </a:rPr>
                              </m:ctrlPr>
                            </m:sSubSupPr>
                            <m:e>
                              <m:r>
                                <a:rPr lang="tr-TR" sz="1600" b="0" i="1" smtClean="0">
                                  <a:latin typeface="Cambria Math" panose="02040503050406030204" pitchFamily="18" charset="0"/>
                                  <a:ea typeface="Cambria Math" panose="02040503050406030204" pitchFamily="18" charset="0"/>
                                </a:rPr>
                                <m:t>𝑐</m:t>
                              </m:r>
                            </m:e>
                            <m:sub>
                              <m:r>
                                <a:rPr lang="tr-TR" sz="1600" b="0" i="1" smtClean="0">
                                  <a:latin typeface="Cambria Math" panose="02040503050406030204" pitchFamily="18" charset="0"/>
                                  <a:ea typeface="Cambria Math" panose="02040503050406030204" pitchFamily="18" charset="0"/>
                                </a:rPr>
                                <m:t>2</m:t>
                              </m:r>
                            </m:sub>
                            <m:sup>
                              <m:r>
                                <a:rPr lang="tr-TR" sz="1600" b="0" i="1" smtClean="0">
                                  <a:latin typeface="Cambria Math" panose="02040503050406030204" pitchFamily="18" charset="0"/>
                                  <a:ea typeface="Cambria Math" panose="02040503050406030204" pitchFamily="18" charset="0"/>
                                </a:rPr>
                                <m:t>4</m:t>
                              </m:r>
                            </m:sup>
                          </m:sSubSup>
                          <m:r>
                            <a:rPr lang="tr-TR" sz="1600" b="0" i="1" smtClean="0">
                              <a:latin typeface="Cambria Math" panose="02040503050406030204" pitchFamily="18" charset="0"/>
                              <a:ea typeface="Cambria Math" panose="02040503050406030204" pitchFamily="18" charset="0"/>
                            </a:rPr>
                            <m:t>−</m:t>
                          </m:r>
                          <m:sSubSup>
                            <m:sSubSupPr>
                              <m:ctrlPr>
                                <a:rPr lang="tr-TR" sz="1600" i="1">
                                  <a:latin typeface="Cambria Math" panose="02040503050406030204" pitchFamily="18" charset="0"/>
                                  <a:ea typeface="Cambria Math" panose="02040503050406030204" pitchFamily="18" charset="0"/>
                                </a:rPr>
                              </m:ctrlPr>
                            </m:sSubSupPr>
                            <m:e>
                              <m:r>
                                <a:rPr lang="tr-TR" sz="1600" i="1">
                                  <a:latin typeface="Cambria Math" panose="02040503050406030204" pitchFamily="18" charset="0"/>
                                  <a:ea typeface="Cambria Math" panose="02040503050406030204" pitchFamily="18" charset="0"/>
                                </a:rPr>
                                <m:t>𝑐</m:t>
                              </m:r>
                            </m:e>
                            <m:sub>
                              <m:r>
                                <a:rPr lang="tr-TR" sz="1600" b="0" i="1" smtClean="0">
                                  <a:latin typeface="Cambria Math" panose="02040503050406030204" pitchFamily="18" charset="0"/>
                                  <a:ea typeface="Cambria Math" panose="02040503050406030204" pitchFamily="18" charset="0"/>
                                </a:rPr>
                                <m:t>1</m:t>
                              </m:r>
                            </m:sub>
                            <m:sup>
                              <m:r>
                                <a:rPr lang="tr-TR" sz="1600" i="1">
                                  <a:latin typeface="Cambria Math" panose="02040503050406030204" pitchFamily="18" charset="0"/>
                                  <a:ea typeface="Cambria Math" panose="02040503050406030204" pitchFamily="18" charset="0"/>
                                </a:rPr>
                                <m:t>4</m:t>
                              </m:r>
                            </m:sup>
                          </m:sSubSup>
                        </m:e>
                      </m:d>
                      <m:r>
                        <a:rPr lang="tr-TR" sz="1600" b="0" i="0" smtClean="0">
                          <a:latin typeface="Cambria Math" panose="02040503050406030204" pitchFamily="18" charset="0"/>
                          <a:ea typeface="Cambria Math" panose="02040503050406030204" pitchFamily="18" charset="0"/>
                        </a:rPr>
                        <m:t>=</m:t>
                      </m:r>
                      <m:f>
                        <m:fPr>
                          <m:ctrlPr>
                            <a:rPr lang="tr-TR" sz="1600" i="1">
                              <a:latin typeface="Cambria Math" panose="02040503050406030204" pitchFamily="18" charset="0"/>
                            </a:rPr>
                          </m:ctrlPr>
                        </m:fPr>
                        <m:num>
                          <m:r>
                            <a:rPr lang="tr-TR" sz="1600" i="1">
                              <a:latin typeface="Cambria Math" panose="02040503050406030204" pitchFamily="18" charset="0"/>
                            </a:rPr>
                            <m:t>1</m:t>
                          </m:r>
                        </m:num>
                        <m:den>
                          <m:r>
                            <a:rPr lang="tr-TR" sz="1600" i="1">
                              <a:latin typeface="Cambria Math" panose="02040503050406030204" pitchFamily="18" charset="0"/>
                            </a:rPr>
                            <m:t>2</m:t>
                          </m:r>
                        </m:den>
                      </m:f>
                      <m:r>
                        <a:rPr lang="tr-TR" sz="1600" i="1">
                          <a:latin typeface="Cambria Math" panose="02040503050406030204" pitchFamily="18" charset="0"/>
                          <a:ea typeface="Cambria Math" panose="02040503050406030204" pitchFamily="18" charset="0"/>
                        </a:rPr>
                        <m:t>𝜋</m:t>
                      </m:r>
                      <m:d>
                        <m:dPr>
                          <m:ctrlPr>
                            <a:rPr lang="tr-TR" sz="1600" i="1">
                              <a:latin typeface="Cambria Math" panose="02040503050406030204" pitchFamily="18" charset="0"/>
                              <a:ea typeface="Cambria Math" panose="02040503050406030204" pitchFamily="18" charset="0"/>
                            </a:rPr>
                          </m:ctrlPr>
                        </m:dPr>
                        <m:e>
                          <m:sSup>
                            <m:sSupPr>
                              <m:ctrlPr>
                                <a:rPr lang="tr-TR" sz="1600" i="1">
                                  <a:latin typeface="Cambria Math" panose="02040503050406030204" pitchFamily="18" charset="0"/>
                                  <a:ea typeface="Cambria Math" panose="02040503050406030204" pitchFamily="18" charset="0"/>
                                </a:rPr>
                              </m:ctrlPr>
                            </m:sSupPr>
                            <m:e>
                              <m:r>
                                <a:rPr lang="tr-TR" sz="1600" b="0" i="1" smtClean="0">
                                  <a:latin typeface="Cambria Math" panose="02040503050406030204" pitchFamily="18" charset="0"/>
                                  <a:ea typeface="Cambria Math" panose="02040503050406030204" pitchFamily="18" charset="0"/>
                                </a:rPr>
                                <m:t>3</m:t>
                              </m:r>
                              <m:r>
                                <a:rPr lang="tr-TR" sz="1600" i="1">
                                  <a:latin typeface="Cambria Math" panose="02040503050406030204" pitchFamily="18" charset="0"/>
                                  <a:ea typeface="Cambria Math" panose="02040503050406030204" pitchFamily="18" charset="0"/>
                                </a:rPr>
                                <m:t>0</m:t>
                              </m:r>
                            </m:e>
                            <m:sup>
                              <m:r>
                                <a:rPr lang="tr-TR" sz="1600" i="1">
                                  <a:latin typeface="Cambria Math" panose="02040503050406030204" pitchFamily="18" charset="0"/>
                                  <a:ea typeface="Cambria Math" panose="02040503050406030204" pitchFamily="18" charset="0"/>
                                </a:rPr>
                                <m:t>4</m:t>
                              </m:r>
                            </m:sup>
                          </m:sSup>
                          <m:r>
                            <a:rPr lang="tr-TR" sz="1600" i="1">
                              <a:latin typeface="Cambria Math" panose="02040503050406030204" pitchFamily="18" charset="0"/>
                              <a:ea typeface="Cambria Math" panose="02040503050406030204" pitchFamily="18" charset="0"/>
                            </a:rPr>
                            <m:t>−</m:t>
                          </m:r>
                          <m:sSup>
                            <m:sSupPr>
                              <m:ctrlPr>
                                <a:rPr lang="tr-TR" sz="1600" i="1" smtClean="0">
                                  <a:latin typeface="Cambria Math" panose="02040503050406030204" pitchFamily="18" charset="0"/>
                                  <a:ea typeface="Cambria Math" panose="02040503050406030204" pitchFamily="18" charset="0"/>
                                </a:rPr>
                              </m:ctrlPr>
                            </m:sSupPr>
                            <m:e>
                              <m:r>
                                <a:rPr lang="tr-TR" sz="1600" b="0" i="1" smtClean="0">
                                  <a:latin typeface="Cambria Math" panose="02040503050406030204" pitchFamily="18" charset="0"/>
                                  <a:ea typeface="Cambria Math" panose="02040503050406030204" pitchFamily="18" charset="0"/>
                                </a:rPr>
                                <m:t>20</m:t>
                              </m:r>
                            </m:e>
                            <m:sup>
                              <m:r>
                                <a:rPr lang="tr-TR" sz="1600" b="0" i="1" smtClean="0">
                                  <a:latin typeface="Cambria Math" panose="02040503050406030204" pitchFamily="18" charset="0"/>
                                  <a:ea typeface="Cambria Math" panose="02040503050406030204" pitchFamily="18" charset="0"/>
                                </a:rPr>
                                <m:t>4</m:t>
                              </m:r>
                            </m:sup>
                          </m:sSup>
                        </m:e>
                      </m:d>
                      <m:r>
                        <a:rPr lang="tr-TR" sz="1600" b="0" i="1" smtClean="0">
                          <a:latin typeface="Cambria Math" panose="02040503050406030204" pitchFamily="18" charset="0"/>
                          <a:ea typeface="Cambria Math" panose="02040503050406030204" pitchFamily="18" charset="0"/>
                        </a:rPr>
                        <m:t>=1021</m:t>
                      </m:r>
                      <m:r>
                        <a:rPr lang="tr-TR" sz="1600" b="0" i="1" smtClean="0">
                          <a:latin typeface="Cambria Math" panose="02040503050406030204" pitchFamily="18" charset="0"/>
                          <a:ea typeface="Cambria Math" panose="02040503050406030204" pitchFamily="18" charset="0"/>
                        </a:rPr>
                        <m:t>𝑥</m:t>
                      </m:r>
                      <m:sSup>
                        <m:sSupPr>
                          <m:ctrlPr>
                            <a:rPr lang="tr-TR" sz="1600" i="1">
                              <a:latin typeface="Cambria Math" panose="02040503050406030204" pitchFamily="18" charset="0"/>
                              <a:ea typeface="Cambria Math" panose="02040503050406030204" pitchFamily="18" charset="0"/>
                            </a:rPr>
                          </m:ctrlPr>
                        </m:sSupPr>
                        <m:e>
                          <m:r>
                            <a:rPr lang="tr-TR" sz="1600" b="0" i="1" smtClean="0">
                              <a:latin typeface="Cambria Math" panose="02040503050406030204" pitchFamily="18" charset="0"/>
                              <a:ea typeface="Cambria Math" panose="02040503050406030204" pitchFamily="18" charset="0"/>
                            </a:rPr>
                            <m:t>1</m:t>
                          </m:r>
                          <m:r>
                            <a:rPr lang="tr-TR" sz="1600" i="1">
                              <a:latin typeface="Cambria Math" panose="02040503050406030204" pitchFamily="18" charset="0"/>
                              <a:ea typeface="Cambria Math" panose="02040503050406030204" pitchFamily="18" charset="0"/>
                            </a:rPr>
                            <m:t>0</m:t>
                          </m:r>
                        </m:e>
                        <m:sup>
                          <m:r>
                            <a:rPr lang="tr-TR" sz="1600" b="0" i="1" smtClean="0">
                              <a:latin typeface="Cambria Math" panose="02040503050406030204" pitchFamily="18" charset="0"/>
                              <a:ea typeface="Cambria Math" panose="02040503050406030204" pitchFamily="18" charset="0"/>
                            </a:rPr>
                            <m:t>3</m:t>
                          </m:r>
                        </m:sup>
                      </m:sSup>
                      <m:r>
                        <a:rPr lang="tr-TR" sz="1600" b="0" i="1" smtClean="0">
                          <a:latin typeface="Cambria Math" panose="02040503050406030204" pitchFamily="18" charset="0"/>
                          <a:ea typeface="Cambria Math" panose="02040503050406030204" pitchFamily="18" charset="0"/>
                        </a:rPr>
                        <m:t> </m:t>
                      </m:r>
                      <m:sSup>
                        <m:sSupPr>
                          <m:ctrlPr>
                            <a:rPr lang="tr-TR" sz="1600" i="1">
                              <a:latin typeface="Cambria Math" panose="02040503050406030204" pitchFamily="18" charset="0"/>
                              <a:ea typeface="Cambria Math" panose="02040503050406030204" pitchFamily="18" charset="0"/>
                            </a:rPr>
                          </m:ctrlPr>
                        </m:sSupPr>
                        <m:e>
                          <m:r>
                            <a:rPr lang="tr-TR" sz="1600" b="0" i="1" smtClean="0">
                              <a:latin typeface="Cambria Math" panose="02040503050406030204" pitchFamily="18" charset="0"/>
                              <a:ea typeface="Cambria Math" panose="02040503050406030204" pitchFamily="18" charset="0"/>
                            </a:rPr>
                            <m:t>𝑚𝑚</m:t>
                          </m:r>
                        </m:e>
                        <m:sup>
                          <m:r>
                            <a:rPr lang="tr-TR" sz="1600" i="1">
                              <a:latin typeface="Cambria Math" panose="02040503050406030204" pitchFamily="18" charset="0"/>
                              <a:ea typeface="Cambria Math" panose="02040503050406030204" pitchFamily="18" charset="0"/>
                            </a:rPr>
                            <m:t>4</m:t>
                          </m:r>
                        </m:sup>
                      </m:sSup>
                    </m:oMath>
                  </m:oMathPara>
                </a14:m>
                <a:endParaRPr lang="tr-TR" sz="1600" dirty="0"/>
              </a:p>
            </p:txBody>
          </p:sp>
        </mc:Choice>
        <mc:Fallback xmlns="">
          <p:sp>
            <p:nvSpPr>
              <p:cNvPr id="11" name="Metin kutusu 10"/>
              <p:cNvSpPr txBox="1">
                <a:spLocks noRot="1" noChangeAspect="1" noMove="1" noResize="1" noEditPoints="1" noAdjustHandles="1" noChangeArrowheads="1" noChangeShapeType="1" noTextEdit="1"/>
              </p:cNvSpPr>
              <p:nvPr/>
            </p:nvSpPr>
            <p:spPr>
              <a:xfrm>
                <a:off x="3519634" y="2951437"/>
                <a:ext cx="4736617" cy="461024"/>
              </a:xfrm>
              <a:prstGeom prst="rect">
                <a:avLst/>
              </a:prstGeom>
              <a:blipFill>
                <a:blip r:embed="rId1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2" name="Metin kutusu 41"/>
              <p:cNvSpPr txBox="1"/>
              <p:nvPr/>
            </p:nvSpPr>
            <p:spPr>
              <a:xfrm>
                <a:off x="621976" y="3957354"/>
                <a:ext cx="6619569" cy="4941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1600" b="0" i="1" smtClean="0">
                          <a:latin typeface="Cambria Math" panose="02040503050406030204" pitchFamily="18" charset="0"/>
                        </a:rPr>
                        <m:t>𝑇</m:t>
                      </m:r>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𝐽</m:t>
                              </m:r>
                              <m:r>
                                <a:rPr lang="tr-TR" sz="1600" b="0" i="1" smtClean="0">
                                  <a:latin typeface="Cambria Math" panose="02040503050406030204" pitchFamily="18" charset="0"/>
                                  <a:ea typeface="Cambria Math" panose="02040503050406030204" pitchFamily="18" charset="0"/>
                                </a:rPr>
                                <m:t>𝜏</m:t>
                              </m:r>
                            </m:e>
                            <m:sub>
                              <m:r>
                                <a:rPr lang="tr-TR" sz="1600" b="0" i="1" smtClean="0">
                                  <a:latin typeface="Cambria Math" panose="02040503050406030204" pitchFamily="18" charset="0"/>
                                </a:rPr>
                                <m:t>𝑚𝑎𝑥</m:t>
                              </m:r>
                            </m:sub>
                          </m:sSub>
                        </m:num>
                        <m:den>
                          <m:r>
                            <a:rPr lang="tr-TR" sz="1600" b="0" i="1" smtClean="0">
                              <a:latin typeface="Cambria Math" panose="02040503050406030204" pitchFamily="18" charset="0"/>
                            </a:rPr>
                            <m:t>𝑐</m:t>
                          </m:r>
                        </m:den>
                      </m:f>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m:t>
                          </m:r>
                          <m:r>
                            <a:rPr lang="tr-TR" sz="1600" i="1">
                              <a:latin typeface="Cambria Math" panose="02040503050406030204" pitchFamily="18" charset="0"/>
                              <a:ea typeface="Cambria Math" panose="02040503050406030204" pitchFamily="18" charset="0"/>
                            </a:rPr>
                            <m:t>1021</m:t>
                          </m:r>
                          <m:r>
                            <a:rPr lang="tr-TR" sz="1600" i="1">
                              <a:latin typeface="Cambria Math" panose="02040503050406030204" pitchFamily="18" charset="0"/>
                              <a:ea typeface="Cambria Math" panose="02040503050406030204" pitchFamily="18" charset="0"/>
                            </a:rPr>
                            <m:t>𝑥</m:t>
                          </m:r>
                          <m:sSup>
                            <m:sSupPr>
                              <m:ctrlPr>
                                <a:rPr lang="tr-TR" sz="1600" i="1">
                                  <a:latin typeface="Cambria Math" panose="02040503050406030204" pitchFamily="18" charset="0"/>
                                  <a:ea typeface="Cambria Math" panose="02040503050406030204" pitchFamily="18" charset="0"/>
                                </a:rPr>
                              </m:ctrlPr>
                            </m:sSupPr>
                            <m:e>
                              <m:r>
                                <a:rPr lang="tr-TR" sz="1600" i="1">
                                  <a:latin typeface="Cambria Math" panose="02040503050406030204" pitchFamily="18" charset="0"/>
                                  <a:ea typeface="Cambria Math" panose="02040503050406030204" pitchFamily="18" charset="0"/>
                                </a:rPr>
                                <m:t>10</m:t>
                              </m:r>
                            </m:e>
                            <m:sup>
                              <m:r>
                                <a:rPr lang="tr-TR" sz="1600" i="1">
                                  <a:latin typeface="Cambria Math" panose="02040503050406030204" pitchFamily="18" charset="0"/>
                                  <a:ea typeface="Cambria Math" panose="02040503050406030204" pitchFamily="18" charset="0"/>
                                </a:rPr>
                                <m:t>3</m:t>
                              </m:r>
                            </m:sup>
                          </m:sSup>
                          <m:sSup>
                            <m:sSupPr>
                              <m:ctrlPr>
                                <a:rPr lang="tr-TR" sz="1600" i="1">
                                  <a:latin typeface="Cambria Math" panose="02040503050406030204" pitchFamily="18" charset="0"/>
                                  <a:ea typeface="Cambria Math" panose="02040503050406030204" pitchFamily="18" charset="0"/>
                                </a:rPr>
                              </m:ctrlPr>
                            </m:sSupPr>
                            <m:e>
                              <m:r>
                                <a:rPr lang="tr-TR" sz="1600" b="0" i="1" smtClean="0">
                                  <a:latin typeface="Cambria Math" panose="02040503050406030204" pitchFamily="18" charset="0"/>
                                  <a:ea typeface="Cambria Math" panose="02040503050406030204" pitchFamily="18" charset="0"/>
                                </a:rPr>
                                <m:t> </m:t>
                              </m:r>
                              <m:r>
                                <a:rPr lang="tr-TR" sz="1600" i="1">
                                  <a:latin typeface="Cambria Math" panose="02040503050406030204" pitchFamily="18" charset="0"/>
                                  <a:ea typeface="Cambria Math" panose="02040503050406030204" pitchFamily="18" charset="0"/>
                                </a:rPr>
                                <m:t>𝑚𝑚</m:t>
                              </m:r>
                            </m:e>
                            <m:sup>
                              <m:r>
                                <a:rPr lang="tr-TR" sz="1600" i="1">
                                  <a:latin typeface="Cambria Math" panose="02040503050406030204" pitchFamily="18" charset="0"/>
                                  <a:ea typeface="Cambria Math" panose="02040503050406030204" pitchFamily="18" charset="0"/>
                                </a:rPr>
                                <m:t>4</m:t>
                              </m:r>
                            </m:sup>
                          </m:sSup>
                          <m:r>
                            <a:rPr lang="tr-TR" sz="1600" b="0" i="1" smtClean="0">
                              <a:latin typeface="Cambria Math" panose="02040503050406030204" pitchFamily="18" charset="0"/>
                            </a:rPr>
                            <m:t>)(120 </m:t>
                          </m:r>
                          <m:r>
                            <a:rPr lang="tr-TR" sz="1600" b="0" i="1" smtClean="0">
                              <a:latin typeface="Cambria Math" panose="02040503050406030204" pitchFamily="18" charset="0"/>
                            </a:rPr>
                            <m:t>𝑀𝑃𝑎</m:t>
                          </m:r>
                          <m:r>
                            <a:rPr lang="tr-TR" sz="1600" b="0" i="1" smtClean="0">
                              <a:latin typeface="Cambria Math" panose="02040503050406030204" pitchFamily="18" charset="0"/>
                            </a:rPr>
                            <m:t>)</m:t>
                          </m:r>
                        </m:num>
                        <m:den>
                          <m:r>
                            <a:rPr lang="tr-TR" sz="1600" b="0" i="1" smtClean="0">
                              <a:latin typeface="Cambria Math" panose="02040503050406030204" pitchFamily="18" charset="0"/>
                            </a:rPr>
                            <m:t>30 </m:t>
                          </m:r>
                          <m:r>
                            <a:rPr lang="tr-TR" sz="1600" b="0" i="1" smtClean="0">
                              <a:latin typeface="Cambria Math" panose="02040503050406030204" pitchFamily="18" charset="0"/>
                            </a:rPr>
                            <m:t>𝑚𝑚</m:t>
                          </m:r>
                        </m:den>
                      </m:f>
                      <m:r>
                        <a:rPr lang="tr-TR" sz="1600" b="0" i="1" smtClean="0">
                          <a:latin typeface="Cambria Math" panose="02040503050406030204" pitchFamily="18" charset="0"/>
                        </a:rPr>
                        <m:t>=4080</m:t>
                      </m:r>
                      <m:r>
                        <a:rPr lang="tr-TR" sz="1600" i="1">
                          <a:latin typeface="Cambria Math" panose="02040503050406030204" pitchFamily="18" charset="0"/>
                          <a:ea typeface="Cambria Math" panose="02040503050406030204" pitchFamily="18" charset="0"/>
                        </a:rPr>
                        <m:t>𝑥</m:t>
                      </m:r>
                      <m:sSup>
                        <m:sSupPr>
                          <m:ctrlPr>
                            <a:rPr lang="tr-TR" sz="1600" i="1">
                              <a:latin typeface="Cambria Math" panose="02040503050406030204" pitchFamily="18" charset="0"/>
                              <a:ea typeface="Cambria Math" panose="02040503050406030204" pitchFamily="18" charset="0"/>
                            </a:rPr>
                          </m:ctrlPr>
                        </m:sSupPr>
                        <m:e>
                          <m:r>
                            <a:rPr lang="tr-TR" sz="1600" i="1">
                              <a:latin typeface="Cambria Math" panose="02040503050406030204" pitchFamily="18" charset="0"/>
                              <a:ea typeface="Cambria Math" panose="02040503050406030204" pitchFamily="18" charset="0"/>
                            </a:rPr>
                            <m:t>10</m:t>
                          </m:r>
                        </m:e>
                        <m:sup>
                          <m:r>
                            <a:rPr lang="tr-TR" sz="1600" i="1">
                              <a:latin typeface="Cambria Math" panose="02040503050406030204" pitchFamily="18" charset="0"/>
                              <a:ea typeface="Cambria Math" panose="02040503050406030204" pitchFamily="18" charset="0"/>
                            </a:rPr>
                            <m:t>3</m:t>
                          </m:r>
                        </m:sup>
                      </m:sSup>
                      <m:r>
                        <a:rPr lang="tr-TR" sz="1600" b="0" i="1" smtClean="0">
                          <a:latin typeface="Cambria Math" panose="02040503050406030204" pitchFamily="18" charset="0"/>
                          <a:ea typeface="Cambria Math" panose="02040503050406030204" pitchFamily="18" charset="0"/>
                        </a:rPr>
                        <m:t> </m:t>
                      </m:r>
                      <m:r>
                        <a:rPr lang="tr-TR" sz="1600" b="0" i="1" smtClean="0">
                          <a:latin typeface="Cambria Math" panose="02040503050406030204" pitchFamily="18" charset="0"/>
                          <a:ea typeface="Cambria Math" panose="02040503050406030204" pitchFamily="18" charset="0"/>
                        </a:rPr>
                        <m:t>𝑁𝑚𝑚</m:t>
                      </m:r>
                      <m:r>
                        <a:rPr lang="tr-TR" sz="1600" b="0" i="1" smtClean="0">
                          <a:latin typeface="Cambria Math" panose="02040503050406030204" pitchFamily="18" charset="0"/>
                          <a:ea typeface="Cambria Math" panose="02040503050406030204" pitchFamily="18" charset="0"/>
                        </a:rPr>
                        <m:t>=4,08 </m:t>
                      </m:r>
                      <m:r>
                        <a:rPr lang="tr-TR" sz="1600" b="0" i="1" smtClean="0">
                          <a:latin typeface="Cambria Math" panose="02040503050406030204" pitchFamily="18" charset="0"/>
                          <a:ea typeface="Cambria Math" panose="02040503050406030204" pitchFamily="18" charset="0"/>
                        </a:rPr>
                        <m:t>𝑘𝑁</m:t>
                      </m:r>
                      <m:r>
                        <a:rPr lang="tr-TR" sz="1600" b="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𝑚</m:t>
                      </m:r>
                    </m:oMath>
                  </m:oMathPara>
                </a14:m>
                <a:endParaRPr lang="tr-TR" sz="1600" i="1" dirty="0"/>
              </a:p>
            </p:txBody>
          </p:sp>
        </mc:Choice>
        <mc:Fallback xmlns="">
          <p:sp>
            <p:nvSpPr>
              <p:cNvPr id="42" name="Metin kutusu 41"/>
              <p:cNvSpPr txBox="1">
                <a:spLocks noRot="1" noChangeAspect="1" noMove="1" noResize="1" noEditPoints="1" noAdjustHandles="1" noChangeArrowheads="1" noChangeShapeType="1" noTextEdit="1"/>
              </p:cNvSpPr>
              <p:nvPr/>
            </p:nvSpPr>
            <p:spPr>
              <a:xfrm>
                <a:off x="621976" y="3957354"/>
                <a:ext cx="6619569" cy="494174"/>
              </a:xfrm>
              <a:prstGeom prst="rect">
                <a:avLst/>
              </a:prstGeom>
              <a:blipFill>
                <a:blip r:embed="rId1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3" name="Metin kutusu 12"/>
              <p:cNvSpPr txBox="1"/>
              <p:nvPr/>
            </p:nvSpPr>
            <p:spPr>
              <a:xfrm>
                <a:off x="633370" y="4868535"/>
                <a:ext cx="5882508" cy="5312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i="1" smtClean="0">
                              <a:latin typeface="Cambria Math" panose="02040503050406030204" pitchFamily="18" charset="0"/>
                              <a:ea typeface="Cambria Math" panose="02040503050406030204" pitchFamily="18" charset="0"/>
                            </a:rPr>
                            <m:t>𝜏</m:t>
                          </m:r>
                        </m:e>
                        <m:sub>
                          <m:r>
                            <a:rPr lang="tr-TR" sz="1600" b="0" i="1" smtClean="0">
                              <a:latin typeface="Cambria Math" panose="02040503050406030204" pitchFamily="18" charset="0"/>
                            </a:rPr>
                            <m:t>𝑚𝑖𝑛</m:t>
                          </m:r>
                        </m:sub>
                      </m:sSub>
                      <m:r>
                        <a:rPr lang="tr-TR" sz="1600" b="0" i="1" smtClean="0">
                          <a:latin typeface="Cambria Math" panose="02040503050406030204" pitchFamily="18" charset="0"/>
                        </a:rPr>
                        <m:t>=</m:t>
                      </m:r>
                      <m:f>
                        <m:fPr>
                          <m:ctrlPr>
                            <a:rPr lang="tr-TR" sz="1600" i="1">
                              <a:latin typeface="Cambria Math" panose="02040503050406030204" pitchFamily="18" charset="0"/>
                            </a:rPr>
                          </m:ctrlPr>
                        </m:fPr>
                        <m:num>
                          <m:sSub>
                            <m:sSubPr>
                              <m:ctrlPr>
                                <a:rPr lang="tr-TR" sz="1600" i="1">
                                  <a:latin typeface="Cambria Math" panose="02040503050406030204" pitchFamily="18" charset="0"/>
                                </a:rPr>
                              </m:ctrlPr>
                            </m:sSubPr>
                            <m:e>
                              <m:r>
                                <a:rPr lang="tr-TR" sz="1600" b="0" i="1" smtClean="0">
                                  <a:latin typeface="Cambria Math" panose="02040503050406030204" pitchFamily="18" charset="0"/>
                                </a:rPr>
                                <m:t>𝑇</m:t>
                              </m:r>
                              <m:r>
                                <a:rPr lang="tr-TR" sz="1600" b="0" i="1" smtClean="0">
                                  <a:latin typeface="Cambria Math" panose="02040503050406030204" pitchFamily="18" charset="0"/>
                                </a:rPr>
                                <m:t>.</m:t>
                              </m:r>
                              <m:r>
                                <a:rPr lang="tr-TR" sz="1600" b="0" i="1" smtClean="0">
                                  <a:latin typeface="Cambria Math" panose="02040503050406030204" pitchFamily="18" charset="0"/>
                                </a:rPr>
                                <m:t>𝑐</m:t>
                              </m:r>
                            </m:e>
                            <m:sub>
                              <m:r>
                                <a:rPr lang="tr-TR" sz="1600" b="0" i="1" smtClean="0">
                                  <a:latin typeface="Cambria Math" panose="02040503050406030204" pitchFamily="18" charset="0"/>
                                </a:rPr>
                                <m:t>𝑚𝑖𝑛</m:t>
                              </m:r>
                            </m:sub>
                          </m:sSub>
                        </m:num>
                        <m:den>
                          <m:r>
                            <a:rPr lang="tr-TR" sz="1600" b="0" i="1" smtClean="0">
                              <a:latin typeface="Cambria Math" panose="02040503050406030204" pitchFamily="18" charset="0"/>
                            </a:rPr>
                            <m:t>𝐽</m:t>
                          </m:r>
                        </m:den>
                      </m:f>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m:t>
                          </m:r>
                          <m:r>
                            <a:rPr lang="tr-TR" sz="1600" i="1">
                              <a:latin typeface="Cambria Math" panose="02040503050406030204" pitchFamily="18" charset="0"/>
                            </a:rPr>
                            <m:t>4080</m:t>
                          </m:r>
                          <m:r>
                            <a:rPr lang="tr-TR" sz="1600" i="1">
                              <a:latin typeface="Cambria Math" panose="02040503050406030204" pitchFamily="18" charset="0"/>
                              <a:ea typeface="Cambria Math" panose="02040503050406030204" pitchFamily="18" charset="0"/>
                            </a:rPr>
                            <m:t>𝑥</m:t>
                          </m:r>
                          <m:sSup>
                            <m:sSupPr>
                              <m:ctrlPr>
                                <a:rPr lang="tr-TR" sz="1600" i="1">
                                  <a:latin typeface="Cambria Math" panose="02040503050406030204" pitchFamily="18" charset="0"/>
                                  <a:ea typeface="Cambria Math" panose="02040503050406030204" pitchFamily="18" charset="0"/>
                                </a:rPr>
                              </m:ctrlPr>
                            </m:sSupPr>
                            <m:e>
                              <m:r>
                                <a:rPr lang="tr-TR" sz="1600" i="1">
                                  <a:latin typeface="Cambria Math" panose="02040503050406030204" pitchFamily="18" charset="0"/>
                                  <a:ea typeface="Cambria Math" panose="02040503050406030204" pitchFamily="18" charset="0"/>
                                </a:rPr>
                                <m:t>10</m:t>
                              </m:r>
                            </m:e>
                            <m:sup>
                              <m:r>
                                <a:rPr lang="tr-TR" sz="1600" i="1">
                                  <a:latin typeface="Cambria Math" panose="02040503050406030204" pitchFamily="18" charset="0"/>
                                  <a:ea typeface="Cambria Math" panose="02040503050406030204" pitchFamily="18" charset="0"/>
                                </a:rPr>
                                <m:t>3</m:t>
                              </m:r>
                            </m:sup>
                          </m:sSup>
                          <m:r>
                            <a:rPr lang="tr-TR" sz="1600" i="1">
                              <a:latin typeface="Cambria Math" panose="02040503050406030204" pitchFamily="18" charset="0"/>
                              <a:ea typeface="Cambria Math" panose="02040503050406030204" pitchFamily="18" charset="0"/>
                            </a:rPr>
                            <m:t> </m:t>
                          </m:r>
                          <m:r>
                            <a:rPr lang="tr-TR" sz="1600" i="1">
                              <a:latin typeface="Cambria Math" panose="02040503050406030204" pitchFamily="18" charset="0"/>
                              <a:ea typeface="Cambria Math" panose="02040503050406030204" pitchFamily="18" charset="0"/>
                            </a:rPr>
                            <m:t>𝑁𝑚𝑚</m:t>
                          </m:r>
                          <m:r>
                            <a:rPr lang="tr-TR" sz="1600" b="0" i="1" smtClean="0">
                              <a:latin typeface="Cambria Math" panose="02040503050406030204" pitchFamily="18" charset="0"/>
                              <a:ea typeface="Cambria Math" panose="02040503050406030204" pitchFamily="18" charset="0"/>
                            </a:rPr>
                            <m:t>)(20 </m:t>
                          </m:r>
                          <m:r>
                            <a:rPr lang="tr-TR" sz="1600" b="0" i="1" smtClean="0">
                              <a:latin typeface="Cambria Math" panose="02040503050406030204" pitchFamily="18" charset="0"/>
                              <a:ea typeface="Cambria Math" panose="02040503050406030204" pitchFamily="18" charset="0"/>
                            </a:rPr>
                            <m:t>𝑚𝑚</m:t>
                          </m:r>
                          <m:r>
                            <a:rPr lang="tr-TR" sz="1600" b="0" i="1" smtClean="0">
                              <a:latin typeface="Cambria Math" panose="02040503050406030204" pitchFamily="18" charset="0"/>
                              <a:ea typeface="Cambria Math" panose="02040503050406030204" pitchFamily="18" charset="0"/>
                            </a:rPr>
                            <m:t>)</m:t>
                          </m:r>
                        </m:num>
                        <m:den>
                          <m:r>
                            <a:rPr lang="tr-TR" sz="1600" i="1">
                              <a:latin typeface="Cambria Math" panose="02040503050406030204" pitchFamily="18" charset="0"/>
                              <a:ea typeface="Cambria Math" panose="02040503050406030204" pitchFamily="18" charset="0"/>
                            </a:rPr>
                            <m:t>1021</m:t>
                          </m:r>
                          <m:r>
                            <a:rPr lang="tr-TR" sz="1600" i="1">
                              <a:latin typeface="Cambria Math" panose="02040503050406030204" pitchFamily="18" charset="0"/>
                              <a:ea typeface="Cambria Math" panose="02040503050406030204" pitchFamily="18" charset="0"/>
                            </a:rPr>
                            <m:t>𝑥</m:t>
                          </m:r>
                          <m:sSup>
                            <m:sSupPr>
                              <m:ctrlPr>
                                <a:rPr lang="tr-TR" sz="1600" i="1">
                                  <a:latin typeface="Cambria Math" panose="02040503050406030204" pitchFamily="18" charset="0"/>
                                  <a:ea typeface="Cambria Math" panose="02040503050406030204" pitchFamily="18" charset="0"/>
                                </a:rPr>
                              </m:ctrlPr>
                            </m:sSupPr>
                            <m:e>
                              <m:r>
                                <a:rPr lang="tr-TR" sz="1600" i="1">
                                  <a:latin typeface="Cambria Math" panose="02040503050406030204" pitchFamily="18" charset="0"/>
                                  <a:ea typeface="Cambria Math" panose="02040503050406030204" pitchFamily="18" charset="0"/>
                                </a:rPr>
                                <m:t>10</m:t>
                              </m:r>
                            </m:e>
                            <m:sup>
                              <m:r>
                                <a:rPr lang="tr-TR" sz="1600" i="1">
                                  <a:latin typeface="Cambria Math" panose="02040503050406030204" pitchFamily="18" charset="0"/>
                                  <a:ea typeface="Cambria Math" panose="02040503050406030204" pitchFamily="18" charset="0"/>
                                </a:rPr>
                                <m:t>3</m:t>
                              </m:r>
                            </m:sup>
                          </m:sSup>
                          <m:r>
                            <a:rPr lang="tr-TR" sz="1600" i="1">
                              <a:latin typeface="Cambria Math" panose="02040503050406030204" pitchFamily="18" charset="0"/>
                              <a:ea typeface="Cambria Math" panose="02040503050406030204" pitchFamily="18" charset="0"/>
                            </a:rPr>
                            <m:t> </m:t>
                          </m:r>
                          <m:sSup>
                            <m:sSupPr>
                              <m:ctrlPr>
                                <a:rPr lang="tr-TR" sz="1600" i="1">
                                  <a:latin typeface="Cambria Math" panose="02040503050406030204" pitchFamily="18" charset="0"/>
                                  <a:ea typeface="Cambria Math" panose="02040503050406030204" pitchFamily="18" charset="0"/>
                                </a:rPr>
                              </m:ctrlPr>
                            </m:sSupPr>
                            <m:e>
                              <m:r>
                                <a:rPr lang="tr-TR" sz="1600" i="1">
                                  <a:latin typeface="Cambria Math" panose="02040503050406030204" pitchFamily="18" charset="0"/>
                                  <a:ea typeface="Cambria Math" panose="02040503050406030204" pitchFamily="18" charset="0"/>
                                </a:rPr>
                                <m:t>𝑚𝑚</m:t>
                              </m:r>
                            </m:e>
                            <m:sup>
                              <m:r>
                                <a:rPr lang="tr-TR" sz="1600" i="1">
                                  <a:latin typeface="Cambria Math" panose="02040503050406030204" pitchFamily="18" charset="0"/>
                                  <a:ea typeface="Cambria Math" panose="02040503050406030204" pitchFamily="18" charset="0"/>
                                </a:rPr>
                                <m:t>4</m:t>
                              </m:r>
                            </m:sup>
                          </m:sSup>
                        </m:den>
                      </m:f>
                      <m:r>
                        <a:rPr lang="tr-TR" sz="1600" b="0" i="1" smtClean="0">
                          <a:latin typeface="Cambria Math" panose="02040503050406030204" pitchFamily="18" charset="0"/>
                        </a:rPr>
                        <m:t>=80</m:t>
                      </m:r>
                      <m:f>
                        <m:fPr>
                          <m:ctrlPr>
                            <a:rPr lang="tr-TR" sz="1600" b="0" i="1" smtClean="0">
                              <a:latin typeface="Cambria Math" panose="02040503050406030204" pitchFamily="18" charset="0"/>
                            </a:rPr>
                          </m:ctrlPr>
                        </m:fPr>
                        <m:num>
                          <m:r>
                            <a:rPr lang="tr-TR" sz="1600" b="0" i="1" smtClean="0">
                              <a:latin typeface="Cambria Math" panose="02040503050406030204" pitchFamily="18" charset="0"/>
                            </a:rPr>
                            <m:t>𝑁</m:t>
                          </m:r>
                        </m:num>
                        <m:den>
                          <m:sSup>
                            <m:sSupPr>
                              <m:ctrlPr>
                                <a:rPr lang="tr-TR" sz="1600" i="1">
                                  <a:latin typeface="Cambria Math" panose="02040503050406030204" pitchFamily="18" charset="0"/>
                                  <a:ea typeface="Cambria Math" panose="02040503050406030204" pitchFamily="18" charset="0"/>
                                </a:rPr>
                              </m:ctrlPr>
                            </m:sSupPr>
                            <m:e>
                              <m:r>
                                <a:rPr lang="tr-TR" sz="1600" i="1">
                                  <a:latin typeface="Cambria Math" panose="02040503050406030204" pitchFamily="18" charset="0"/>
                                  <a:ea typeface="Cambria Math" panose="02040503050406030204" pitchFamily="18" charset="0"/>
                                </a:rPr>
                                <m:t>𝑚𝑚</m:t>
                              </m:r>
                            </m:e>
                            <m:sup>
                              <m:r>
                                <a:rPr lang="tr-TR" sz="1600" b="0" i="1" smtClean="0">
                                  <a:latin typeface="Cambria Math" panose="02040503050406030204" pitchFamily="18" charset="0"/>
                                  <a:ea typeface="Cambria Math" panose="02040503050406030204" pitchFamily="18" charset="0"/>
                                </a:rPr>
                                <m:t>2</m:t>
                              </m:r>
                            </m:sup>
                          </m:sSup>
                        </m:den>
                      </m:f>
                      <m:r>
                        <a:rPr lang="tr-TR" sz="1600" b="0" i="1" smtClean="0">
                          <a:latin typeface="Cambria Math" panose="02040503050406030204" pitchFamily="18" charset="0"/>
                          <a:ea typeface="Cambria Math" panose="02040503050406030204" pitchFamily="18" charset="0"/>
                        </a:rPr>
                        <m:t>=80 </m:t>
                      </m:r>
                      <m:r>
                        <a:rPr lang="tr-TR" sz="1600" b="0" i="1" smtClean="0">
                          <a:latin typeface="Cambria Math" panose="02040503050406030204" pitchFamily="18" charset="0"/>
                          <a:ea typeface="Cambria Math" panose="02040503050406030204" pitchFamily="18" charset="0"/>
                        </a:rPr>
                        <m:t>𝑀𝑃𝑎</m:t>
                      </m:r>
                    </m:oMath>
                  </m:oMathPara>
                </a14:m>
                <a:endParaRPr lang="tr-TR" sz="1600" i="1" dirty="0"/>
              </a:p>
            </p:txBody>
          </p:sp>
        </mc:Choice>
        <mc:Fallback xmlns="">
          <p:sp>
            <p:nvSpPr>
              <p:cNvPr id="13" name="Metin kutusu 12"/>
              <p:cNvSpPr txBox="1">
                <a:spLocks noRot="1" noChangeAspect="1" noMove="1" noResize="1" noEditPoints="1" noAdjustHandles="1" noChangeArrowheads="1" noChangeShapeType="1" noTextEdit="1"/>
              </p:cNvSpPr>
              <p:nvPr/>
            </p:nvSpPr>
            <p:spPr>
              <a:xfrm>
                <a:off x="633370" y="4868535"/>
                <a:ext cx="5882508" cy="531299"/>
              </a:xfrm>
              <a:prstGeom prst="rect">
                <a:avLst/>
              </a:prstGeom>
              <a:blipFill>
                <a:blip r:embed="rId16"/>
                <a:stretch>
                  <a:fillRect/>
                </a:stretch>
              </a:blipFill>
            </p:spPr>
            <p:txBody>
              <a:bodyPr/>
              <a:lstStyle/>
              <a:p>
                <a:r>
                  <a:rPr lang="tr-TR">
                    <a:noFill/>
                  </a:rPr>
                  <a:t> </a:t>
                </a:r>
              </a:p>
            </p:txBody>
          </p:sp>
        </mc:Fallback>
      </mc:AlternateContent>
    </p:spTree>
    <p:extLst>
      <p:ext uri="{BB962C8B-B14F-4D97-AF65-F5344CB8AC3E}">
        <p14:creationId xmlns:p14="http://schemas.microsoft.com/office/powerpoint/2010/main" val="13919513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43" name="Picture 7" descr="bee80907_sp301a"/>
          <p:cNvPicPr>
            <a:picLocks noChangeAspect="1" noChangeArrowheads="1"/>
          </p:cNvPicPr>
          <p:nvPr/>
        </p:nvPicPr>
        <p:blipFill>
          <a:blip r:embed="rId4">
            <a:lum bright="-18000" contrast="30000"/>
            <a:extLst>
              <a:ext uri="{28A0092B-C50C-407E-A947-70E740481C1C}">
                <a14:useLocalDpi xmlns:a14="http://schemas.microsoft.com/office/drawing/2010/main" val="0"/>
              </a:ext>
            </a:extLst>
          </a:blip>
          <a:srcRect/>
          <a:stretch>
            <a:fillRect/>
          </a:stretch>
        </p:blipFill>
        <p:spPr bwMode="auto">
          <a:xfrm>
            <a:off x="5796136" y="31051"/>
            <a:ext cx="3096344" cy="337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8"/>
          <p:cNvSpPr txBox="1">
            <a:spLocks noChangeArrowheads="1"/>
          </p:cNvSpPr>
          <p:nvPr/>
        </p:nvSpPr>
        <p:spPr bwMode="auto">
          <a:xfrm>
            <a:off x="28870" y="116632"/>
            <a:ext cx="1987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5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tr-TR" altLang="tr-TR" b="1" dirty="0">
                <a:solidFill>
                  <a:srgbClr val="FF0000"/>
                </a:solidFill>
              </a:rPr>
              <a:t>Örnek 5.7:</a:t>
            </a:r>
          </a:p>
        </p:txBody>
      </p:sp>
      <p:sp>
        <p:nvSpPr>
          <p:cNvPr id="10245" name="Text Box 11"/>
          <p:cNvSpPr txBox="1">
            <a:spLocks noChangeArrowheads="1"/>
          </p:cNvSpPr>
          <p:nvPr/>
        </p:nvSpPr>
        <p:spPr bwMode="auto">
          <a:xfrm>
            <a:off x="179512" y="532114"/>
            <a:ext cx="5361316"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5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tr-TR" altLang="tr-TR" sz="1400" dirty="0"/>
              <a:t>Şekildeki kademeli milin BC kısmının içi boştur ve iç çapı 90 mm, dış çapı 120 mm’dir. Diğer kısımların içi dolu ve çapları “</a:t>
            </a:r>
            <a:r>
              <a:rPr lang="tr-TR" altLang="tr-TR" sz="1400" b="1" i="1" dirty="0"/>
              <a:t>d</a:t>
            </a:r>
            <a:r>
              <a:rPr lang="tr-TR" altLang="tr-TR" sz="1400" dirty="0"/>
              <a:t> ” </a:t>
            </a:r>
            <a:r>
              <a:rPr lang="tr-TR" altLang="tr-TR" sz="1400" dirty="0" err="1"/>
              <a:t>dir</a:t>
            </a:r>
            <a:r>
              <a:rPr lang="tr-TR" altLang="tr-TR" sz="1400" dirty="0"/>
              <a:t>. Buna göre;</a:t>
            </a:r>
          </a:p>
          <a:p>
            <a:pPr eaLnBrk="1" hangingPunct="1">
              <a:buFontTx/>
              <a:buNone/>
            </a:pPr>
            <a:r>
              <a:rPr lang="tr-TR" altLang="tr-TR" sz="1400" dirty="0"/>
              <a:t>a-)       AB ve CD kısımları için izin verilebilir (emniyetli) kayma gerilmesi değeri 65 </a:t>
            </a:r>
            <a:r>
              <a:rPr lang="tr-TR" altLang="tr-TR" sz="1400" dirty="0" err="1"/>
              <a:t>MPa</a:t>
            </a:r>
            <a:r>
              <a:rPr lang="tr-TR" altLang="tr-TR" sz="1400" dirty="0"/>
              <a:t> ise «</a:t>
            </a:r>
            <a:r>
              <a:rPr lang="tr-TR" altLang="tr-TR" sz="1400" b="1" i="1" dirty="0"/>
              <a:t>d» </a:t>
            </a:r>
            <a:r>
              <a:rPr lang="tr-TR" altLang="tr-TR" sz="1400" i="1" dirty="0"/>
              <a:t>minimum</a:t>
            </a:r>
            <a:r>
              <a:rPr lang="tr-TR" altLang="tr-TR" sz="1400" b="1" i="1" dirty="0"/>
              <a:t> </a:t>
            </a:r>
            <a:r>
              <a:rPr lang="tr-TR" altLang="tr-TR" sz="1400" dirty="0"/>
              <a:t>ne olmalıdır?</a:t>
            </a:r>
          </a:p>
          <a:p>
            <a:pPr eaLnBrk="1" hangingPunct="1">
              <a:buFontTx/>
              <a:buNone/>
            </a:pPr>
            <a:r>
              <a:rPr lang="tr-TR" altLang="tr-TR" sz="1400" dirty="0"/>
              <a:t>b-) 	BC kısmındaki maksimum ve minimum kayma gerilmelerini bulunuz.</a:t>
            </a:r>
          </a:p>
        </p:txBody>
      </p:sp>
      <p:sp>
        <p:nvSpPr>
          <p:cNvPr id="2" name="Metin kutusu 1"/>
          <p:cNvSpPr txBox="1"/>
          <p:nvPr/>
        </p:nvSpPr>
        <p:spPr>
          <a:xfrm>
            <a:off x="0" y="2217591"/>
            <a:ext cx="5956490" cy="1169551"/>
          </a:xfrm>
          <a:prstGeom prst="rect">
            <a:avLst/>
          </a:prstGeom>
          <a:noFill/>
        </p:spPr>
        <p:txBody>
          <a:bodyPr wrap="square" rtlCol="0">
            <a:spAutoFit/>
          </a:bodyPr>
          <a:lstStyle/>
          <a:p>
            <a:r>
              <a:rPr lang="tr-TR" sz="1400" b="1" dirty="0">
                <a:latin typeface="Times New Roman" panose="02020603050405020304" pitchFamily="18" charset="0"/>
                <a:cs typeface="Times New Roman" panose="02020603050405020304" pitchFamily="18" charset="0"/>
              </a:rPr>
              <a:t>Çözüm: </a:t>
            </a:r>
            <a:r>
              <a:rPr lang="tr-TR" sz="1400" dirty="0">
                <a:latin typeface="Times New Roman" panose="02020603050405020304" pitchFamily="18" charset="0"/>
                <a:cs typeface="Times New Roman" panose="02020603050405020304" pitchFamily="18" charset="0"/>
              </a:rPr>
              <a:t>A ucundan başlayıp D ye kadar mili bölgelere ayıracağız. Ani Moment (T) ve mil kesiti değiştiğinde (J) bölge değişir.  Buna göre AB, BC ve CD olmak üzere 3 bölge vardır. Şimdi her bir bölgeye ayırma prensibi uygulayacağız,  statik dengeden iç momentleri tespit edeceğiz ve bu iç momenti gerilme formülünde yerine koyacağız. </a:t>
            </a:r>
          </a:p>
        </p:txBody>
      </p:sp>
      <p:sp>
        <p:nvSpPr>
          <p:cNvPr id="3" name="Metin kutusu 2"/>
          <p:cNvSpPr txBox="1"/>
          <p:nvPr/>
        </p:nvSpPr>
        <p:spPr>
          <a:xfrm>
            <a:off x="395536" y="3473963"/>
            <a:ext cx="2355094" cy="369332"/>
          </a:xfrm>
          <a:prstGeom prst="rect">
            <a:avLst/>
          </a:prstGeom>
          <a:noFill/>
        </p:spPr>
        <p:txBody>
          <a:bodyPr wrap="square" rtlCol="0">
            <a:spAutoFit/>
          </a:bodyPr>
          <a:lstStyle/>
          <a:p>
            <a:r>
              <a:rPr lang="tr-TR" dirty="0"/>
              <a:t>AB bölgesi</a:t>
            </a:r>
          </a:p>
        </p:txBody>
      </p:sp>
      <p:pic>
        <p:nvPicPr>
          <p:cNvPr id="4" name="Resim 3"/>
          <p:cNvPicPr>
            <a:picLocks noChangeAspect="1"/>
          </p:cNvPicPr>
          <p:nvPr/>
        </p:nvPicPr>
        <p:blipFill>
          <a:blip r:embed="rId5"/>
          <a:stretch>
            <a:fillRect/>
          </a:stretch>
        </p:blipFill>
        <p:spPr>
          <a:xfrm>
            <a:off x="68979" y="4129654"/>
            <a:ext cx="2617071" cy="1630928"/>
          </a:xfrm>
          <a:prstGeom prst="rect">
            <a:avLst/>
          </a:prstGeom>
        </p:spPr>
      </p:pic>
      <p:pic>
        <p:nvPicPr>
          <p:cNvPr id="5" name="Resim 4"/>
          <p:cNvPicPr>
            <a:picLocks noChangeAspect="1"/>
          </p:cNvPicPr>
          <p:nvPr/>
        </p:nvPicPr>
        <p:blipFill>
          <a:blip r:embed="rId6"/>
          <a:stretch>
            <a:fillRect/>
          </a:stretch>
        </p:blipFill>
        <p:spPr>
          <a:xfrm>
            <a:off x="2734864" y="3875172"/>
            <a:ext cx="4206289" cy="2434148"/>
          </a:xfrm>
          <a:prstGeom prst="rect">
            <a:avLst/>
          </a:prstGeom>
        </p:spPr>
      </p:pic>
      <p:sp>
        <p:nvSpPr>
          <p:cNvPr id="28" name="Metin kutusu 27"/>
          <p:cNvSpPr txBox="1"/>
          <p:nvPr/>
        </p:nvSpPr>
        <p:spPr>
          <a:xfrm>
            <a:off x="3185734" y="3429000"/>
            <a:ext cx="2355094" cy="369332"/>
          </a:xfrm>
          <a:prstGeom prst="rect">
            <a:avLst/>
          </a:prstGeom>
          <a:noFill/>
        </p:spPr>
        <p:txBody>
          <a:bodyPr wrap="square" rtlCol="0">
            <a:spAutoFit/>
          </a:bodyPr>
          <a:lstStyle/>
          <a:p>
            <a:r>
              <a:rPr lang="tr-TR" dirty="0"/>
              <a:t>BC bölgesi</a:t>
            </a:r>
          </a:p>
        </p:txBody>
      </p:sp>
      <p:pic>
        <p:nvPicPr>
          <p:cNvPr id="11" name="Resim 10"/>
          <p:cNvPicPr>
            <a:picLocks noChangeAspect="1"/>
          </p:cNvPicPr>
          <p:nvPr/>
        </p:nvPicPr>
        <p:blipFill>
          <a:blip r:embed="rId7"/>
          <a:stretch>
            <a:fillRect/>
          </a:stretch>
        </p:blipFill>
        <p:spPr>
          <a:xfrm>
            <a:off x="6782656" y="4053742"/>
            <a:ext cx="2361344" cy="1630928"/>
          </a:xfrm>
          <a:prstGeom prst="rect">
            <a:avLst/>
          </a:prstGeom>
        </p:spPr>
      </p:pic>
      <p:sp>
        <p:nvSpPr>
          <p:cNvPr id="36" name="Metin kutusu 35"/>
          <p:cNvSpPr txBox="1"/>
          <p:nvPr/>
        </p:nvSpPr>
        <p:spPr>
          <a:xfrm>
            <a:off x="6941153" y="3668360"/>
            <a:ext cx="2355094" cy="369332"/>
          </a:xfrm>
          <a:prstGeom prst="rect">
            <a:avLst/>
          </a:prstGeom>
          <a:noFill/>
        </p:spPr>
        <p:txBody>
          <a:bodyPr wrap="square" rtlCol="0">
            <a:spAutoFit/>
          </a:bodyPr>
          <a:lstStyle/>
          <a:p>
            <a:r>
              <a:rPr lang="tr-TR" dirty="0"/>
              <a:t>CD bölgesi</a:t>
            </a:r>
          </a:p>
        </p:txBody>
      </p:sp>
      <p:sp>
        <p:nvSpPr>
          <p:cNvPr id="9" name="Altbilgi Yer Tutucusu 8"/>
          <p:cNvSpPr>
            <a:spLocks noGrp="1"/>
          </p:cNvSpPr>
          <p:nvPr>
            <p:ph type="ftr" sz="quarter" idx="11"/>
          </p:nvPr>
        </p:nvSpPr>
        <p:spPr/>
        <p:txBody>
          <a:bodyPr/>
          <a:lstStyle/>
          <a:p>
            <a:r>
              <a:rPr lang="tr-TR"/>
              <a:t>Mühendislik Mekaniği</a:t>
            </a:r>
          </a:p>
        </p:txBody>
      </p:sp>
      <p:sp>
        <p:nvSpPr>
          <p:cNvPr id="8" name="Slayt Numarası Yer Tutucusu 7"/>
          <p:cNvSpPr>
            <a:spLocks noGrp="1"/>
          </p:cNvSpPr>
          <p:nvPr>
            <p:ph type="sldNum" sz="quarter" idx="12"/>
          </p:nvPr>
        </p:nvSpPr>
        <p:spPr/>
        <p:txBody>
          <a:bodyPr/>
          <a:lstStyle/>
          <a:p>
            <a:fld id="{60FF87A7-9A7A-4B3D-9625-8440EC4947F9}" type="slidenum">
              <a:rPr lang="tr-TR" smtClean="0"/>
              <a:t>232</a:t>
            </a:fld>
            <a:endParaRPr lang="tr-TR"/>
          </a:p>
        </p:txBody>
      </p:sp>
    </p:spTree>
    <p:extLst>
      <p:ext uri="{BB962C8B-B14F-4D97-AF65-F5344CB8AC3E}">
        <p14:creationId xmlns:p14="http://schemas.microsoft.com/office/powerpoint/2010/main" val="32536654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52" name="Picture 18" descr="bee80907_sp301d"/>
          <p:cNvPicPr>
            <a:picLocks noChangeAspect="1" noChangeArrowheads="1"/>
          </p:cNvPicPr>
          <p:nvPr/>
        </p:nvPicPr>
        <p:blipFill>
          <a:blip r:embed="rId4">
            <a:lum bright="-36000" contrast="60000"/>
            <a:extLst>
              <a:ext uri="{28A0092B-C50C-407E-A947-70E740481C1C}">
                <a14:useLocalDpi xmlns:a14="http://schemas.microsoft.com/office/drawing/2010/main" val="0"/>
              </a:ext>
            </a:extLst>
          </a:blip>
          <a:srcRect/>
          <a:stretch>
            <a:fillRect/>
          </a:stretch>
        </p:blipFill>
        <p:spPr bwMode="auto">
          <a:xfrm>
            <a:off x="1179846" y="2887813"/>
            <a:ext cx="2108283" cy="129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23" descr="bee80907_sp301e"/>
          <p:cNvPicPr>
            <a:picLocks noChangeAspect="1" noChangeArrowheads="1"/>
          </p:cNvPicPr>
          <p:nvPr/>
        </p:nvPicPr>
        <p:blipFill>
          <a:blip r:embed="rId5">
            <a:lum bright="-36000" contrast="48000"/>
            <a:extLst>
              <a:ext uri="{28A0092B-C50C-407E-A947-70E740481C1C}">
                <a14:useLocalDpi xmlns:a14="http://schemas.microsoft.com/office/drawing/2010/main" val="0"/>
              </a:ext>
            </a:extLst>
          </a:blip>
          <a:srcRect/>
          <a:stretch>
            <a:fillRect/>
          </a:stretch>
        </p:blipFill>
        <p:spPr bwMode="auto">
          <a:xfrm>
            <a:off x="1179846" y="539236"/>
            <a:ext cx="1966351" cy="164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Text Box 25"/>
          <p:cNvSpPr txBox="1">
            <a:spLocks noChangeArrowheads="1"/>
          </p:cNvSpPr>
          <p:nvPr/>
        </p:nvSpPr>
        <p:spPr bwMode="auto">
          <a:xfrm>
            <a:off x="467544" y="784746"/>
            <a:ext cx="36109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5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tr-TR" altLang="tr-TR" sz="1800" dirty="0">
                <a:solidFill>
                  <a:srgbClr val="E10318"/>
                </a:solidFill>
              </a:rPr>
              <a:t>a)</a:t>
            </a:r>
          </a:p>
        </p:txBody>
      </p:sp>
      <p:sp>
        <p:nvSpPr>
          <p:cNvPr id="10256" name="Text Box 26"/>
          <p:cNvSpPr txBox="1">
            <a:spLocks noChangeArrowheads="1"/>
          </p:cNvSpPr>
          <p:nvPr/>
        </p:nvSpPr>
        <p:spPr bwMode="auto">
          <a:xfrm>
            <a:off x="511137" y="2821818"/>
            <a:ext cx="63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5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5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5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5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tr-TR" altLang="tr-TR" sz="1800" dirty="0">
                <a:solidFill>
                  <a:srgbClr val="E10318"/>
                </a:solidFill>
              </a:rPr>
              <a:t>b)</a:t>
            </a:r>
          </a:p>
        </p:txBody>
      </p:sp>
      <p:graphicFrame>
        <p:nvGraphicFramePr>
          <p:cNvPr id="10257" name="Object 1034"/>
          <p:cNvGraphicFramePr>
            <a:graphicFrameLocks noChangeAspect="1"/>
          </p:cNvGraphicFramePr>
          <p:nvPr>
            <p:extLst>
              <p:ext uri="{D42A27DB-BD31-4B8C-83A1-F6EECF244321}">
                <p14:modId xmlns:p14="http://schemas.microsoft.com/office/powerpoint/2010/main" val="3958209608"/>
              </p:ext>
            </p:extLst>
          </p:nvPr>
        </p:nvGraphicFramePr>
        <p:xfrm>
          <a:off x="3489325" y="404813"/>
          <a:ext cx="4425950" cy="960437"/>
        </p:xfrm>
        <a:graphic>
          <a:graphicData uri="http://schemas.openxmlformats.org/presentationml/2006/ole">
            <mc:AlternateContent xmlns:mc="http://schemas.openxmlformats.org/markup-compatibility/2006">
              <mc:Choice xmlns:v="urn:schemas-microsoft-com:vml" Requires="v">
                <p:oleObj name="Denklem" r:id="rId6" imgW="3530520" imgH="685800" progId="Equation.3">
                  <p:embed/>
                </p:oleObj>
              </mc:Choice>
              <mc:Fallback>
                <p:oleObj name="Denklem" r:id="rId6" imgW="3530520" imgH="685800" progId="Equation.3">
                  <p:embed/>
                  <p:pic>
                    <p:nvPicPr>
                      <p:cNvPr id="10257" name="Object 1034"/>
                      <p:cNvPicPr>
                        <a:picLocks noChangeAspect="1" noChangeArrowheads="1"/>
                      </p:cNvPicPr>
                      <p:nvPr/>
                    </p:nvPicPr>
                    <p:blipFill>
                      <a:blip r:embed="rId7"/>
                      <a:srcRect/>
                      <a:stretch>
                        <a:fillRect/>
                      </a:stretch>
                    </p:blipFill>
                    <p:spPr bwMode="auto">
                      <a:xfrm>
                        <a:off x="3489325" y="404813"/>
                        <a:ext cx="4425950" cy="960437"/>
                      </a:xfrm>
                      <a:prstGeom prst="rect">
                        <a:avLst/>
                      </a:prstGeom>
                      <a:noFill/>
                      <a:ln>
                        <a:noFill/>
                      </a:ln>
                    </p:spPr>
                  </p:pic>
                </p:oleObj>
              </mc:Fallback>
            </mc:AlternateContent>
          </a:graphicData>
        </a:graphic>
      </p:graphicFrame>
      <p:graphicFrame>
        <p:nvGraphicFramePr>
          <p:cNvPr id="10258" name="Object 1035"/>
          <p:cNvGraphicFramePr>
            <a:graphicFrameLocks noChangeAspect="1"/>
          </p:cNvGraphicFramePr>
          <p:nvPr>
            <p:extLst>
              <p:ext uri="{D42A27DB-BD31-4B8C-83A1-F6EECF244321}">
                <p14:modId xmlns:p14="http://schemas.microsoft.com/office/powerpoint/2010/main" val="4040971312"/>
              </p:ext>
            </p:extLst>
          </p:nvPr>
        </p:nvGraphicFramePr>
        <p:xfrm>
          <a:off x="4206875" y="1600051"/>
          <a:ext cx="1392238" cy="173038"/>
        </p:xfrm>
        <a:graphic>
          <a:graphicData uri="http://schemas.openxmlformats.org/presentationml/2006/ole">
            <mc:AlternateContent xmlns:mc="http://schemas.openxmlformats.org/markup-compatibility/2006">
              <mc:Choice xmlns:v="urn:schemas-microsoft-com:vml" Requires="v">
                <p:oleObj name="Denklem" r:id="rId8" imgW="1155600" imgH="203040" progId="Equation.3">
                  <p:embed/>
                </p:oleObj>
              </mc:Choice>
              <mc:Fallback>
                <p:oleObj name="Denklem" r:id="rId8" imgW="1155600" imgH="203040" progId="Equation.3">
                  <p:embed/>
                  <p:pic>
                    <p:nvPicPr>
                      <p:cNvPr id="10258" name="Object 1035"/>
                      <p:cNvPicPr>
                        <a:picLocks noChangeAspect="1" noChangeArrowheads="1"/>
                      </p:cNvPicPr>
                      <p:nvPr/>
                    </p:nvPicPr>
                    <p:blipFill>
                      <a:blip r:embed="rId9"/>
                      <a:srcRect/>
                      <a:stretch>
                        <a:fillRect/>
                      </a:stretch>
                    </p:blipFill>
                    <p:spPr bwMode="auto">
                      <a:xfrm>
                        <a:off x="4206875" y="1600051"/>
                        <a:ext cx="1392238" cy="173038"/>
                      </a:xfrm>
                      <a:prstGeom prst="rect">
                        <a:avLst/>
                      </a:prstGeom>
                      <a:noFill/>
                      <a:ln w="9525">
                        <a:solidFill>
                          <a:srgbClr val="FF0000"/>
                        </a:solidFill>
                        <a:miter lim="800000"/>
                        <a:headEnd/>
                        <a:tailEnd/>
                      </a:ln>
                      <a:effectLst/>
                    </p:spPr>
                  </p:pic>
                </p:oleObj>
              </mc:Fallback>
            </mc:AlternateContent>
          </a:graphicData>
        </a:graphic>
      </p:graphicFrame>
      <p:graphicFrame>
        <p:nvGraphicFramePr>
          <p:cNvPr id="10259" name="Object 1029"/>
          <p:cNvGraphicFramePr>
            <a:graphicFrameLocks noChangeAspect="1"/>
          </p:cNvGraphicFramePr>
          <p:nvPr>
            <p:extLst>
              <p:ext uri="{D42A27DB-BD31-4B8C-83A1-F6EECF244321}">
                <p14:modId xmlns:p14="http://schemas.microsoft.com/office/powerpoint/2010/main" val="2910612089"/>
              </p:ext>
            </p:extLst>
          </p:nvPr>
        </p:nvGraphicFramePr>
        <p:xfrm>
          <a:off x="3462338" y="2887514"/>
          <a:ext cx="4808537" cy="508000"/>
        </p:xfrm>
        <a:graphic>
          <a:graphicData uri="http://schemas.openxmlformats.org/presentationml/2006/ole">
            <mc:AlternateContent xmlns:mc="http://schemas.openxmlformats.org/markup-compatibility/2006">
              <mc:Choice xmlns:v="urn:schemas-microsoft-com:vml" Requires="v">
                <p:oleObj name="Denklem" r:id="rId10" imgW="3733560" imgH="393480" progId="Equation.3">
                  <p:embed/>
                </p:oleObj>
              </mc:Choice>
              <mc:Fallback>
                <p:oleObj name="Denklem" r:id="rId10" imgW="3733560" imgH="393480" progId="Equation.3">
                  <p:embed/>
                  <p:pic>
                    <p:nvPicPr>
                      <p:cNvPr id="10259" name="Object 1029"/>
                      <p:cNvPicPr>
                        <a:picLocks noChangeAspect="1" noChangeArrowheads="1"/>
                      </p:cNvPicPr>
                      <p:nvPr/>
                    </p:nvPicPr>
                    <p:blipFill>
                      <a:blip r:embed="rId11"/>
                      <a:srcRect/>
                      <a:stretch>
                        <a:fillRect/>
                      </a:stretch>
                    </p:blipFill>
                    <p:spPr bwMode="auto">
                      <a:xfrm>
                        <a:off x="3462338" y="2887514"/>
                        <a:ext cx="4808537" cy="508000"/>
                      </a:xfrm>
                      <a:prstGeom prst="rect">
                        <a:avLst/>
                      </a:prstGeom>
                      <a:noFill/>
                      <a:ln>
                        <a:noFill/>
                      </a:ln>
                    </p:spPr>
                  </p:pic>
                </p:oleObj>
              </mc:Fallback>
            </mc:AlternateContent>
          </a:graphicData>
        </a:graphic>
      </p:graphicFrame>
      <p:graphicFrame>
        <p:nvGraphicFramePr>
          <p:cNvPr id="10260" name="Object 1030"/>
          <p:cNvGraphicFramePr>
            <a:graphicFrameLocks noChangeAspect="1"/>
          </p:cNvGraphicFramePr>
          <p:nvPr>
            <p:extLst>
              <p:ext uri="{D42A27DB-BD31-4B8C-83A1-F6EECF244321}">
                <p14:modId xmlns:p14="http://schemas.microsoft.com/office/powerpoint/2010/main" val="236056366"/>
              </p:ext>
            </p:extLst>
          </p:nvPr>
        </p:nvGraphicFramePr>
        <p:xfrm>
          <a:off x="3427413" y="3533626"/>
          <a:ext cx="4076700" cy="915988"/>
        </p:xfrm>
        <a:graphic>
          <a:graphicData uri="http://schemas.openxmlformats.org/presentationml/2006/ole">
            <mc:AlternateContent xmlns:mc="http://schemas.openxmlformats.org/markup-compatibility/2006">
              <mc:Choice xmlns:v="urn:schemas-microsoft-com:vml" Requires="v">
                <p:oleObj name="Denklem" r:id="rId12" imgW="2831760" imgH="634680" progId="Equation.3">
                  <p:embed/>
                </p:oleObj>
              </mc:Choice>
              <mc:Fallback>
                <p:oleObj name="Denklem" r:id="rId12" imgW="2831760" imgH="634680" progId="Equation.3">
                  <p:embed/>
                  <p:pic>
                    <p:nvPicPr>
                      <p:cNvPr id="10260" name="Object 1030"/>
                      <p:cNvPicPr>
                        <a:picLocks noChangeAspect="1" noChangeArrowheads="1"/>
                      </p:cNvPicPr>
                      <p:nvPr/>
                    </p:nvPicPr>
                    <p:blipFill>
                      <a:blip r:embed="rId13"/>
                      <a:srcRect/>
                      <a:stretch>
                        <a:fillRect/>
                      </a:stretch>
                    </p:blipFill>
                    <p:spPr bwMode="auto">
                      <a:xfrm>
                        <a:off x="3427413" y="3533626"/>
                        <a:ext cx="4076700" cy="915988"/>
                      </a:xfrm>
                      <a:prstGeom prst="rect">
                        <a:avLst/>
                      </a:prstGeom>
                      <a:noFill/>
                      <a:ln>
                        <a:noFill/>
                      </a:ln>
                    </p:spPr>
                  </p:pic>
                </p:oleObj>
              </mc:Fallback>
            </mc:AlternateContent>
          </a:graphicData>
        </a:graphic>
      </p:graphicFrame>
      <p:graphicFrame>
        <p:nvGraphicFramePr>
          <p:cNvPr id="10262" name="Object 1032"/>
          <p:cNvGraphicFramePr>
            <a:graphicFrameLocks noChangeAspect="1"/>
          </p:cNvGraphicFramePr>
          <p:nvPr>
            <p:extLst>
              <p:ext uri="{D42A27DB-BD31-4B8C-83A1-F6EECF244321}">
                <p14:modId xmlns:p14="http://schemas.microsoft.com/office/powerpoint/2010/main" val="2820574587"/>
              </p:ext>
            </p:extLst>
          </p:nvPr>
        </p:nvGraphicFramePr>
        <p:xfrm>
          <a:off x="3835400" y="5478314"/>
          <a:ext cx="1328738" cy="582612"/>
        </p:xfrm>
        <a:graphic>
          <a:graphicData uri="http://schemas.openxmlformats.org/presentationml/2006/ole">
            <mc:AlternateContent xmlns:mc="http://schemas.openxmlformats.org/markup-compatibility/2006">
              <mc:Choice xmlns:v="urn:schemas-microsoft-com:vml" Requires="v">
                <p:oleObj name="Denklem" r:id="rId14" imgW="1041120" imgH="457200" progId="Equation.3">
                  <p:embed/>
                </p:oleObj>
              </mc:Choice>
              <mc:Fallback>
                <p:oleObj name="Denklem" r:id="rId14" imgW="1041120" imgH="457200" progId="Equation.3">
                  <p:embed/>
                  <p:pic>
                    <p:nvPicPr>
                      <p:cNvPr id="10262" name="Object 1032"/>
                      <p:cNvPicPr>
                        <a:picLocks noChangeAspect="1" noChangeArrowheads="1"/>
                      </p:cNvPicPr>
                      <p:nvPr/>
                    </p:nvPicPr>
                    <p:blipFill>
                      <a:blip r:embed="rId15"/>
                      <a:srcRect/>
                      <a:stretch>
                        <a:fillRect/>
                      </a:stretch>
                    </p:blipFill>
                    <p:spPr bwMode="auto">
                      <a:xfrm>
                        <a:off x="3835400" y="5478314"/>
                        <a:ext cx="1328738" cy="582612"/>
                      </a:xfrm>
                      <a:prstGeom prst="rect">
                        <a:avLst/>
                      </a:prstGeom>
                      <a:noFill/>
                      <a:ln w="9525">
                        <a:solidFill>
                          <a:srgbClr val="FF0000"/>
                        </a:solidFill>
                        <a:miter lim="800000"/>
                        <a:headEnd/>
                        <a:tailEnd/>
                      </a:ln>
                    </p:spPr>
                  </p:pic>
                </p:oleObj>
              </mc:Fallback>
            </mc:AlternateContent>
          </a:graphicData>
        </a:graphic>
      </p:graphicFrame>
      <p:graphicFrame>
        <p:nvGraphicFramePr>
          <p:cNvPr id="23" name="Object 1030"/>
          <p:cNvGraphicFramePr>
            <a:graphicFrameLocks noChangeAspect="1"/>
          </p:cNvGraphicFramePr>
          <p:nvPr>
            <p:extLst>
              <p:ext uri="{D42A27DB-BD31-4B8C-83A1-F6EECF244321}">
                <p14:modId xmlns:p14="http://schemas.microsoft.com/office/powerpoint/2010/main" val="352025446"/>
              </p:ext>
            </p:extLst>
          </p:nvPr>
        </p:nvGraphicFramePr>
        <p:xfrm>
          <a:off x="3508375" y="4703614"/>
          <a:ext cx="3819525" cy="557212"/>
        </p:xfrm>
        <a:graphic>
          <a:graphicData uri="http://schemas.openxmlformats.org/presentationml/2006/ole">
            <mc:AlternateContent xmlns:mc="http://schemas.openxmlformats.org/markup-compatibility/2006">
              <mc:Choice xmlns:v="urn:schemas-microsoft-com:vml" Requires="v">
                <p:oleObj name="Denklem" r:id="rId16" imgW="2869920" imgH="419040" progId="Equation.3">
                  <p:embed/>
                </p:oleObj>
              </mc:Choice>
              <mc:Fallback>
                <p:oleObj name="Denklem" r:id="rId16" imgW="2869920" imgH="419040" progId="Equation.3">
                  <p:embed/>
                  <p:pic>
                    <p:nvPicPr>
                      <p:cNvPr id="23" name="Object 1030"/>
                      <p:cNvPicPr>
                        <a:picLocks noChangeAspect="1" noChangeArrowheads="1"/>
                      </p:cNvPicPr>
                      <p:nvPr/>
                    </p:nvPicPr>
                    <p:blipFill>
                      <a:blip r:embed="rId17"/>
                      <a:srcRect/>
                      <a:stretch>
                        <a:fillRect/>
                      </a:stretch>
                    </p:blipFill>
                    <p:spPr bwMode="auto">
                      <a:xfrm>
                        <a:off x="3508375" y="4703614"/>
                        <a:ext cx="3819525" cy="557212"/>
                      </a:xfrm>
                      <a:prstGeom prst="rect">
                        <a:avLst/>
                      </a:prstGeom>
                      <a:noFill/>
                      <a:ln>
                        <a:noFill/>
                      </a:ln>
                    </p:spPr>
                  </p:pic>
                </p:oleObj>
              </mc:Fallback>
            </mc:AlternateContent>
          </a:graphicData>
        </a:graphic>
      </p:graphicFrame>
      <p:sp>
        <p:nvSpPr>
          <p:cNvPr id="2" name="Metin kutusu 1"/>
          <p:cNvSpPr txBox="1"/>
          <p:nvPr/>
        </p:nvSpPr>
        <p:spPr>
          <a:xfrm>
            <a:off x="3707390" y="2009414"/>
            <a:ext cx="4287085" cy="523220"/>
          </a:xfrm>
          <a:prstGeom prst="rect">
            <a:avLst/>
          </a:prstGeom>
          <a:noFill/>
        </p:spPr>
        <p:txBody>
          <a:bodyPr wrap="square" rtlCol="0">
            <a:spAutoFit/>
          </a:bodyPr>
          <a:lstStyle/>
          <a:p>
            <a:r>
              <a:rPr lang="tr-TR" sz="1400" dirty="0"/>
              <a:t>* CD kısmı içinde, iç moment değeri aynı olduğundan aynı sonuç bulunur.</a:t>
            </a:r>
          </a:p>
        </p:txBody>
      </p:sp>
      <p:sp>
        <p:nvSpPr>
          <p:cNvPr id="6" name="Altbilgi Yer Tutucusu 5"/>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t>233</a:t>
            </a:fld>
            <a:endParaRPr lang="tr-TR"/>
          </a:p>
        </p:txBody>
      </p:sp>
    </p:spTree>
    <p:extLst>
      <p:ext uri="{BB962C8B-B14F-4D97-AF65-F5344CB8AC3E}">
        <p14:creationId xmlns:p14="http://schemas.microsoft.com/office/powerpoint/2010/main" val="3687320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showMasterPhAnim="0">
  <p:cSld>
    <p:bg>
      <p:bgRef idx="1001">
        <a:schemeClr val="bg1"/>
      </p:bgRef>
    </p:bg>
    <p:spTree>
      <p:nvGrpSpPr>
        <p:cNvPr id="1" name=""/>
        <p:cNvGrpSpPr/>
        <p:nvPr/>
      </p:nvGrpSpPr>
      <p:grpSpPr>
        <a:xfrm>
          <a:off x="0" y="0"/>
          <a:ext cx="0" cy="0"/>
          <a:chOff x="0" y="0"/>
          <a:chExt cx="0" cy="0"/>
        </a:xfrm>
      </p:grpSpPr>
      <p:sp>
        <p:nvSpPr>
          <p:cNvPr id="8202" name="Text Box 23"/>
          <p:cNvSpPr txBox="1">
            <a:spLocks noChangeArrowheads="1"/>
          </p:cNvSpPr>
          <p:nvPr/>
        </p:nvSpPr>
        <p:spPr bwMode="auto">
          <a:xfrm>
            <a:off x="393591" y="202218"/>
            <a:ext cx="11075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eaLnBrk="0" hangingPunct="0">
              <a:spcBef>
                <a:spcPct val="20000"/>
              </a:spcBef>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1600" b="1" dirty="0">
                <a:solidFill>
                  <a:srgbClr val="FF0000"/>
                </a:solidFill>
              </a:rPr>
              <a:t>Örnek 5.8</a:t>
            </a:r>
          </a:p>
        </p:txBody>
      </p:sp>
      <p:sp>
        <p:nvSpPr>
          <p:cNvPr id="10251" name="Text Box 26"/>
          <p:cNvSpPr txBox="1">
            <a:spLocks noChangeArrowheads="1"/>
          </p:cNvSpPr>
          <p:nvPr/>
        </p:nvSpPr>
        <p:spPr bwMode="auto">
          <a:xfrm>
            <a:off x="4443027" y="1449256"/>
            <a:ext cx="1816100"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eaLnBrk="0" hangingPunct="0">
              <a:spcBef>
                <a:spcPct val="20000"/>
              </a:spcBef>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tr-TR" altLang="tr-TR" sz="2000"/>
          </a:p>
        </p:txBody>
      </p:sp>
      <p:sp>
        <p:nvSpPr>
          <p:cNvPr id="8204" name="Text Box 27"/>
          <p:cNvSpPr txBox="1">
            <a:spLocks noChangeArrowheads="1"/>
          </p:cNvSpPr>
          <p:nvPr/>
        </p:nvSpPr>
        <p:spPr bwMode="auto">
          <a:xfrm>
            <a:off x="5116499" y="585740"/>
            <a:ext cx="37253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eaLnBrk="0" hangingPunct="0">
              <a:spcBef>
                <a:spcPct val="20000"/>
              </a:spcBef>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1600" dirty="0"/>
              <a:t>	Şekildeki kiriş için akmayı başlatacak eğilme momentini bulunuz.</a:t>
            </a:r>
          </a:p>
        </p:txBody>
      </p:sp>
      <p:sp>
        <p:nvSpPr>
          <p:cNvPr id="2" name="Slayt Numarası Yer Tutucusu 1"/>
          <p:cNvSpPr>
            <a:spLocks noGrp="1"/>
          </p:cNvSpPr>
          <p:nvPr>
            <p:ph type="sldNum" sz="quarter" idx="12"/>
          </p:nvPr>
        </p:nvSpPr>
        <p:spPr/>
        <p:txBody>
          <a:bodyPr/>
          <a:lstStyle/>
          <a:p>
            <a:pPr>
              <a:defRPr/>
            </a:pPr>
            <a:r>
              <a:rPr lang="en-US" altLang="tr-TR"/>
              <a:t>1- </a:t>
            </a:r>
            <a:fld id="{87359C28-7EEC-4453-8CB5-242CD9F4C4D6}" type="slidenum">
              <a:rPr lang="en-US" altLang="tr-TR" smtClean="0"/>
              <a:pPr>
                <a:defRPr/>
              </a:pPr>
              <a:t>234</a:t>
            </a:fld>
            <a:r>
              <a:rPr lang="en-US" altLang="tr-TR"/>
              <a:t> </a:t>
            </a:r>
          </a:p>
        </p:txBody>
      </p:sp>
      <mc:AlternateContent xmlns:mc="http://schemas.openxmlformats.org/markup-compatibility/2006" xmlns:a14="http://schemas.microsoft.com/office/drawing/2010/main">
        <mc:Choice Requires="a14">
          <p:sp>
            <p:nvSpPr>
              <p:cNvPr id="8205" name="Object 34"/>
              <p:cNvSpPr txBox="1">
                <a:spLocks noGrp="1"/>
              </p:cNvSpPr>
              <p:nvPr>
                <p:ph idx="4294967295"/>
              </p:nvPr>
            </p:nvSpPr>
            <p:spPr bwMode="auto">
              <a:xfrm>
                <a:off x="5471328" y="1170515"/>
                <a:ext cx="1720850" cy="339725"/>
              </a:xfrm>
              <a:prstGeom prst="rect">
                <a:avLst/>
              </a:prstGeom>
              <a:noFill/>
              <a:ln>
                <a:noFill/>
              </a:ln>
            </p:spPr>
            <p:txBody>
              <a:bodyPr>
                <a:noAutofit/>
              </a:bodyPr>
              <a:lstStyle/>
              <a:p>
                <a:pPr>
                  <a:buNone/>
                </a:pPr>
                <a14:m>
                  <m:oMathPara xmlns:m="http://schemas.openxmlformats.org/officeDocument/2006/math">
                    <m:oMathParaPr>
                      <m:jc m:val="left"/>
                    </m:oMathParaPr>
                    <m:oMath xmlns:m="http://schemas.openxmlformats.org/officeDocument/2006/math">
                      <m:r>
                        <a:rPr lang="tr-TR" sz="1800" b="0" i="1" smtClean="0">
                          <a:solidFill>
                            <a:srgbClr val="000000"/>
                          </a:solidFill>
                          <a:latin typeface="Cambria Math" panose="02040503050406030204" pitchFamily="18" charset="0"/>
                        </a:rPr>
                        <m:t>(</m:t>
                      </m:r>
                      <m:sSub>
                        <m:sSubPr>
                          <m:ctrlPr>
                            <a:rPr lang="tr-TR" sz="1800" i="1">
                              <a:solidFill>
                                <a:srgbClr val="000000"/>
                              </a:solidFill>
                              <a:latin typeface="Cambria Math" panose="02040503050406030204" pitchFamily="18" charset="0"/>
                            </a:rPr>
                          </m:ctrlPr>
                        </m:sSubPr>
                        <m:e>
                          <m:r>
                            <a:rPr lang="tr-TR" sz="1800" i="1">
                              <a:solidFill>
                                <a:srgbClr val="000000"/>
                              </a:solidFill>
                              <a:latin typeface="Cambria Math" panose="02040503050406030204" pitchFamily="18" charset="0"/>
                            </a:rPr>
                            <m:t>𝜎</m:t>
                          </m:r>
                        </m:e>
                        <m:sub>
                          <m:r>
                            <a:rPr lang="tr-TR" sz="1800" i="1">
                              <a:solidFill>
                                <a:srgbClr val="000000"/>
                              </a:solidFill>
                              <a:latin typeface="Cambria Math" panose="02040503050406030204" pitchFamily="18" charset="0"/>
                            </a:rPr>
                            <m:t>𝑎𝑘</m:t>
                          </m:r>
                        </m:sub>
                      </m:sSub>
                      <m:r>
                        <a:rPr lang="tr-TR" sz="1800" i="1">
                          <a:solidFill>
                            <a:srgbClr val="000000"/>
                          </a:solidFill>
                          <a:latin typeface="Cambria Math" panose="02040503050406030204" pitchFamily="18" charset="0"/>
                        </a:rPr>
                        <m:t>=250</m:t>
                      </m:r>
                      <m:r>
                        <a:rPr lang="tr-TR" sz="1800" i="1">
                          <a:solidFill>
                            <a:srgbClr val="000000"/>
                          </a:solidFill>
                          <a:latin typeface="Cambria Math" panose="02040503050406030204" pitchFamily="18" charset="0"/>
                        </a:rPr>
                        <m:t>𝑀𝑃𝑎</m:t>
                      </m:r>
                      <m:r>
                        <a:rPr lang="tr-TR" sz="1800" b="0" i="1" smtClean="0">
                          <a:solidFill>
                            <a:srgbClr val="000000"/>
                          </a:solidFill>
                          <a:latin typeface="Cambria Math" panose="02040503050406030204" pitchFamily="18" charset="0"/>
                        </a:rPr>
                        <m:t>)</m:t>
                      </m:r>
                    </m:oMath>
                  </m:oMathPara>
                </a14:m>
                <a:endParaRPr lang="tr-TR" sz="1800" i="1" dirty="0"/>
              </a:p>
            </p:txBody>
          </p:sp>
        </mc:Choice>
        <mc:Fallback xmlns="">
          <p:sp>
            <p:nvSpPr>
              <p:cNvPr id="8205" name="Object 34"/>
              <p:cNvSpPr txBox="1">
                <a:spLocks noGrp="1" noRot="1" noChangeAspect="1" noMove="1" noResize="1" noEditPoints="1" noAdjustHandles="1" noChangeArrowheads="1" noChangeShapeType="1" noTextEdit="1"/>
              </p:cNvSpPr>
              <p:nvPr>
                <p:ph idx="4294967295"/>
              </p:nvPr>
            </p:nvSpPr>
            <p:spPr bwMode="auto">
              <a:xfrm>
                <a:off x="5471328" y="1170515"/>
                <a:ext cx="1720850" cy="339725"/>
              </a:xfrm>
              <a:prstGeom prst="rect">
                <a:avLst/>
              </a:prstGeom>
              <a:blipFill>
                <a:blip r:embed="rId4"/>
                <a:stretch>
                  <a:fillRect l="-6383" r="-4255" b="-16071"/>
                </a:stretch>
              </a:blipFill>
              <a:ln>
                <a:noFill/>
              </a:ln>
            </p:spPr>
            <p:txBody>
              <a:bodyPr/>
              <a:lstStyle/>
              <a:p>
                <a:r>
                  <a:rPr lang="tr-TR">
                    <a:noFill/>
                  </a:rPr>
                  <a:t> </a:t>
                </a:r>
              </a:p>
            </p:txBody>
          </p:sp>
        </mc:Fallback>
      </mc:AlternateContent>
      <p:sp>
        <p:nvSpPr>
          <p:cNvPr id="3" name="Metin kutusu 2"/>
          <p:cNvSpPr txBox="1"/>
          <p:nvPr/>
        </p:nvSpPr>
        <p:spPr>
          <a:xfrm>
            <a:off x="323528" y="1651588"/>
            <a:ext cx="886974" cy="369332"/>
          </a:xfrm>
          <a:prstGeom prst="rect">
            <a:avLst/>
          </a:prstGeom>
          <a:noFill/>
        </p:spPr>
        <p:txBody>
          <a:bodyPr wrap="none" rtlCol="0">
            <a:spAutoFit/>
          </a:bodyPr>
          <a:lstStyle/>
          <a:p>
            <a:r>
              <a:rPr lang="tr-TR" b="1" dirty="0">
                <a:solidFill>
                  <a:srgbClr val="FF0000"/>
                </a:solidFill>
              </a:rPr>
              <a:t>Çözüm:</a:t>
            </a:r>
          </a:p>
        </p:txBody>
      </p:sp>
      <p:pic>
        <p:nvPicPr>
          <p:cNvPr id="4" name="Resim 3"/>
          <p:cNvPicPr>
            <a:picLocks noChangeAspect="1"/>
          </p:cNvPicPr>
          <p:nvPr/>
        </p:nvPicPr>
        <p:blipFill>
          <a:blip r:embed="rId5"/>
          <a:stretch>
            <a:fillRect/>
          </a:stretch>
        </p:blipFill>
        <p:spPr>
          <a:xfrm>
            <a:off x="242346" y="3800783"/>
            <a:ext cx="2241422" cy="1448724"/>
          </a:xfrm>
          <a:prstGeom prst="rect">
            <a:avLst/>
          </a:prstGeom>
        </p:spPr>
      </p:pic>
      <p:pic>
        <p:nvPicPr>
          <p:cNvPr id="5" name="Resim 4"/>
          <p:cNvPicPr>
            <a:picLocks noChangeAspect="1"/>
          </p:cNvPicPr>
          <p:nvPr/>
        </p:nvPicPr>
        <p:blipFill>
          <a:blip r:embed="rId6"/>
          <a:stretch>
            <a:fillRect/>
          </a:stretch>
        </p:blipFill>
        <p:spPr>
          <a:xfrm>
            <a:off x="100481" y="2341563"/>
            <a:ext cx="4455134" cy="1540388"/>
          </a:xfrm>
          <a:prstGeom prst="rect">
            <a:avLst/>
          </a:prstGeom>
        </p:spPr>
      </p:pic>
      <p:sp>
        <p:nvSpPr>
          <p:cNvPr id="7" name="Metin kutusu 6"/>
          <p:cNvSpPr txBox="1"/>
          <p:nvPr/>
        </p:nvSpPr>
        <p:spPr>
          <a:xfrm>
            <a:off x="1207561" y="1667186"/>
            <a:ext cx="7581345" cy="584775"/>
          </a:xfrm>
          <a:prstGeom prst="rect">
            <a:avLst/>
          </a:prstGeom>
          <a:noFill/>
        </p:spPr>
        <p:txBody>
          <a:bodyPr wrap="square" rtlCol="0">
            <a:spAutoFit/>
          </a:bodyPr>
          <a:lstStyle/>
          <a:p>
            <a:r>
              <a:rPr lang="tr-TR" sz="1600" dirty="0"/>
              <a:t>I-I kesitindeki yüklemeye göre alttaki lifler uzar. Maksimum çeki gerilmesi en alt noktalarda (örneğin B noktasında) ortaya çıkar.</a:t>
            </a:r>
          </a:p>
        </p:txBody>
      </p:sp>
      <p:sp>
        <p:nvSpPr>
          <p:cNvPr id="16" name="Metin kutusu 15"/>
          <p:cNvSpPr txBox="1"/>
          <p:nvPr/>
        </p:nvSpPr>
        <p:spPr>
          <a:xfrm>
            <a:off x="2625633" y="4649612"/>
            <a:ext cx="6090610" cy="523220"/>
          </a:xfrm>
          <a:prstGeom prst="rect">
            <a:avLst/>
          </a:prstGeom>
          <a:noFill/>
        </p:spPr>
        <p:txBody>
          <a:bodyPr wrap="square" rtlCol="0">
            <a:spAutoFit/>
          </a:bodyPr>
          <a:lstStyle/>
          <a:p>
            <a:r>
              <a:rPr lang="tr-TR" sz="1400" dirty="0"/>
              <a:t>B noktasında çeki gerilmesi olacağını önceden göremeseydik bile, </a:t>
            </a:r>
            <a:r>
              <a:rPr lang="tr-TR" sz="1400" dirty="0" err="1">
                <a:latin typeface="Symbol" panose="05050102010706020507" pitchFamily="18" charset="2"/>
              </a:rPr>
              <a:t>s</a:t>
            </a:r>
            <a:r>
              <a:rPr lang="tr-TR" sz="1400" baseline="-25000" dirty="0" err="1"/>
              <a:t>x</a:t>
            </a:r>
            <a:r>
              <a:rPr lang="tr-TR" sz="1400" baseline="-25000" dirty="0"/>
              <a:t>-B</a:t>
            </a:r>
            <a:r>
              <a:rPr lang="tr-TR" sz="1400" dirty="0"/>
              <a:t> ’</a:t>
            </a:r>
            <a:r>
              <a:rPr lang="tr-TR" sz="1400" dirty="0" err="1"/>
              <a:t>nin</a:t>
            </a:r>
            <a:r>
              <a:rPr lang="tr-TR" sz="1400" dirty="0"/>
              <a:t> pozitif çıkması yine çeki gerilmesi olduğunu gösterir. </a:t>
            </a:r>
            <a:endParaRPr lang="tr-TR" sz="1100" dirty="0"/>
          </a:p>
        </p:txBody>
      </p:sp>
      <p:cxnSp>
        <p:nvCxnSpPr>
          <p:cNvPr id="11" name="Düz Ok Bağlayıcısı 10"/>
          <p:cNvCxnSpPr/>
          <p:nvPr/>
        </p:nvCxnSpPr>
        <p:spPr>
          <a:xfrm flipH="1" flipV="1">
            <a:off x="1331641" y="4325330"/>
            <a:ext cx="337162" cy="71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Düz Bağlayıcı 14"/>
          <p:cNvCxnSpPr/>
          <p:nvPr/>
        </p:nvCxnSpPr>
        <p:spPr>
          <a:xfrm>
            <a:off x="1344110" y="4343584"/>
            <a:ext cx="694240" cy="6403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Düz Ok Bağlayıcısı 26"/>
          <p:cNvCxnSpPr/>
          <p:nvPr/>
        </p:nvCxnSpPr>
        <p:spPr>
          <a:xfrm flipH="1">
            <a:off x="1426526" y="4469346"/>
            <a:ext cx="24227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Düz Ok Bağlayıcısı 36"/>
          <p:cNvCxnSpPr/>
          <p:nvPr/>
        </p:nvCxnSpPr>
        <p:spPr>
          <a:xfrm>
            <a:off x="1646387" y="4979774"/>
            <a:ext cx="391963" cy="41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Düz Ok Bağlayıcısı 38"/>
          <p:cNvCxnSpPr/>
          <p:nvPr/>
        </p:nvCxnSpPr>
        <p:spPr>
          <a:xfrm>
            <a:off x="1668803" y="4829386"/>
            <a:ext cx="16020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Metin kutusu 40"/>
          <p:cNvSpPr txBox="1"/>
          <p:nvPr/>
        </p:nvSpPr>
        <p:spPr>
          <a:xfrm>
            <a:off x="1025694" y="3925544"/>
            <a:ext cx="723213" cy="369332"/>
          </a:xfrm>
          <a:prstGeom prst="rect">
            <a:avLst/>
          </a:prstGeom>
          <a:noFill/>
        </p:spPr>
        <p:txBody>
          <a:bodyPr wrap="square" rtlCol="0">
            <a:spAutoFit/>
          </a:bodyPr>
          <a:lstStyle/>
          <a:p>
            <a:r>
              <a:rPr lang="tr-TR" dirty="0" err="1">
                <a:latin typeface="Symbol" panose="05050102010706020507" pitchFamily="18" charset="2"/>
              </a:rPr>
              <a:t>s</a:t>
            </a:r>
            <a:r>
              <a:rPr lang="tr-TR" sz="1200" dirty="0" err="1"/>
              <a:t>x-min</a:t>
            </a:r>
            <a:endParaRPr lang="tr-TR" sz="1200" dirty="0">
              <a:latin typeface="Symbol" panose="05050102010706020507" pitchFamily="18" charset="2"/>
            </a:endParaRPr>
          </a:p>
        </p:txBody>
      </p:sp>
      <p:sp>
        <p:nvSpPr>
          <p:cNvPr id="49" name="Metin kutusu 48"/>
          <p:cNvSpPr txBox="1"/>
          <p:nvPr/>
        </p:nvSpPr>
        <p:spPr>
          <a:xfrm>
            <a:off x="1748907" y="4928883"/>
            <a:ext cx="701026" cy="369332"/>
          </a:xfrm>
          <a:prstGeom prst="rect">
            <a:avLst/>
          </a:prstGeom>
          <a:noFill/>
        </p:spPr>
        <p:txBody>
          <a:bodyPr wrap="none" rtlCol="0">
            <a:spAutoFit/>
          </a:bodyPr>
          <a:lstStyle/>
          <a:p>
            <a:r>
              <a:rPr lang="tr-TR" dirty="0" err="1">
                <a:latin typeface="Symbol" panose="05050102010706020507" pitchFamily="18" charset="2"/>
              </a:rPr>
              <a:t>s</a:t>
            </a:r>
            <a:r>
              <a:rPr lang="tr-TR" sz="1200" dirty="0" err="1"/>
              <a:t>x-max</a:t>
            </a:r>
            <a:endParaRPr lang="tr-TR" sz="1200" dirty="0">
              <a:latin typeface="Symbol" panose="05050102010706020507" pitchFamily="18" charset="2"/>
            </a:endParaRPr>
          </a:p>
        </p:txBody>
      </p:sp>
      <p:sp>
        <p:nvSpPr>
          <p:cNvPr id="43" name="Dikdörtgen 42"/>
          <p:cNvSpPr/>
          <p:nvPr/>
        </p:nvSpPr>
        <p:spPr>
          <a:xfrm>
            <a:off x="584684" y="5332480"/>
            <a:ext cx="7686600" cy="307777"/>
          </a:xfrm>
          <a:prstGeom prst="rect">
            <a:avLst/>
          </a:prstGeom>
        </p:spPr>
        <p:txBody>
          <a:bodyPr wrap="square">
            <a:spAutoFit/>
          </a:bodyPr>
          <a:lstStyle/>
          <a:p>
            <a:r>
              <a:rPr lang="tr-TR" sz="1400" dirty="0"/>
              <a:t>Bununla birlikte </a:t>
            </a:r>
            <a:r>
              <a:rPr lang="tr-TR" sz="1400" dirty="0" err="1"/>
              <a:t>sünek</a:t>
            </a:r>
            <a:r>
              <a:rPr lang="tr-TR" sz="1400" dirty="0"/>
              <a:t> malzemelerde bası ve çekideki akma mukavemeti birbirine eşit kabul edilebilir.  </a:t>
            </a:r>
            <a:endParaRPr lang="tr-TR" sz="1100" dirty="0"/>
          </a:p>
        </p:txBody>
      </p:sp>
      <p:sp>
        <p:nvSpPr>
          <p:cNvPr id="44" name="Metin kutusu 43"/>
          <p:cNvSpPr txBox="1"/>
          <p:nvPr/>
        </p:nvSpPr>
        <p:spPr>
          <a:xfrm>
            <a:off x="4280081" y="5812944"/>
            <a:ext cx="3240360" cy="276999"/>
          </a:xfrm>
          <a:prstGeom prst="rect">
            <a:avLst/>
          </a:prstGeom>
          <a:noFill/>
        </p:spPr>
        <p:txBody>
          <a:bodyPr wrap="square" rtlCol="0">
            <a:spAutoFit/>
          </a:bodyPr>
          <a:lstStyle/>
          <a:p>
            <a:r>
              <a:rPr lang="tr-TR" sz="1200" dirty="0"/>
              <a:t>Denkleminden de aynı sonuç bulunabilir.</a:t>
            </a:r>
          </a:p>
        </p:txBody>
      </p:sp>
      <p:pic>
        <p:nvPicPr>
          <p:cNvPr id="10" name="Resim 9"/>
          <p:cNvPicPr>
            <a:picLocks noChangeAspect="1"/>
          </p:cNvPicPr>
          <p:nvPr/>
        </p:nvPicPr>
        <p:blipFill>
          <a:blip r:embed="rId7"/>
          <a:stretch>
            <a:fillRect/>
          </a:stretch>
        </p:blipFill>
        <p:spPr>
          <a:xfrm>
            <a:off x="1396649" y="188640"/>
            <a:ext cx="3714750" cy="1333500"/>
          </a:xfrm>
          <a:prstGeom prst="rect">
            <a:avLst/>
          </a:prstGeom>
        </p:spPr>
      </p:pic>
      <mc:AlternateContent xmlns:mc="http://schemas.openxmlformats.org/markup-compatibility/2006" xmlns:a14="http://schemas.microsoft.com/office/drawing/2010/main">
        <mc:Choice Requires="a14">
          <p:sp>
            <p:nvSpPr>
              <p:cNvPr id="6" name="Metin kutusu 5"/>
              <p:cNvSpPr txBox="1"/>
              <p:nvPr/>
            </p:nvSpPr>
            <p:spPr>
              <a:xfrm>
                <a:off x="4609782" y="2383641"/>
                <a:ext cx="3327514" cy="5105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i="1" smtClean="0">
                              <a:latin typeface="Cambria Math" panose="02040503050406030204" pitchFamily="18" charset="0"/>
                              <a:ea typeface="Cambria Math" panose="02040503050406030204" pitchFamily="18" charset="0"/>
                            </a:rPr>
                            <m:t>𝜎</m:t>
                          </m:r>
                        </m:e>
                        <m:sub>
                          <m:r>
                            <a:rPr lang="tr-TR" sz="1600" b="0" i="1" smtClean="0">
                              <a:latin typeface="Cambria Math" panose="02040503050406030204" pitchFamily="18" charset="0"/>
                            </a:rPr>
                            <m:t>𝑥</m:t>
                          </m:r>
                          <m:r>
                            <a:rPr lang="tr-TR" sz="1600" b="0" i="1" smtClean="0">
                              <a:latin typeface="Cambria Math" panose="02040503050406030204" pitchFamily="18" charset="0"/>
                            </a:rPr>
                            <m:t>,</m:t>
                          </m:r>
                          <m:r>
                            <a:rPr lang="tr-TR" sz="1600" b="0" i="1" smtClean="0">
                              <a:latin typeface="Cambria Math" panose="02040503050406030204" pitchFamily="18" charset="0"/>
                            </a:rPr>
                            <m:t>𝑚𝑎𝑥</m:t>
                          </m:r>
                        </m:sub>
                      </m:sSub>
                      <m:r>
                        <a:rPr lang="tr-TR" sz="1600" b="0" i="1" smtClean="0">
                          <a:latin typeface="Cambria Math" panose="02040503050406030204" pitchFamily="18" charset="0"/>
                        </a:rPr>
                        <m:t>=</m:t>
                      </m:r>
                      <m:sSub>
                        <m:sSubPr>
                          <m:ctrlPr>
                            <a:rPr lang="tr-TR" sz="1600" b="0" i="1" smtClean="0">
                              <a:latin typeface="Cambria Math" panose="02040503050406030204" pitchFamily="18" charset="0"/>
                            </a:rPr>
                          </m:ctrlPr>
                        </m:sSubPr>
                        <m:e>
                          <m:sSub>
                            <m:sSubPr>
                              <m:ctrlPr>
                                <a:rPr lang="tr-TR" sz="1600" i="1" smtClean="0">
                                  <a:latin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𝜎</m:t>
                              </m:r>
                            </m:e>
                            <m:sub>
                              <m:r>
                                <a:rPr lang="tr-TR" sz="1600" i="1">
                                  <a:latin typeface="Cambria Math" panose="02040503050406030204" pitchFamily="18" charset="0"/>
                                </a:rPr>
                                <m:t>𝑥</m:t>
                              </m:r>
                            </m:sub>
                          </m:sSub>
                        </m:e>
                        <m:sub>
                          <m:r>
                            <a:rPr lang="tr-TR" sz="1600" b="0" i="1" smtClean="0">
                              <a:latin typeface="Cambria Math" panose="02040503050406030204" pitchFamily="18" charset="0"/>
                            </a:rPr>
                            <m:t>𝐵</m:t>
                          </m:r>
                        </m:sub>
                      </m:sSub>
                      <m:r>
                        <a:rPr lang="tr-TR" sz="1600" b="0" i="1" smtClean="0">
                          <a:latin typeface="Cambria Math" panose="02040503050406030204" pitchFamily="18" charset="0"/>
                        </a:rPr>
                        <m:t>=−</m:t>
                      </m:r>
                      <m:f>
                        <m:fPr>
                          <m:ctrlPr>
                            <a:rPr lang="tr-TR" sz="1600" b="0" i="1" smtClean="0">
                              <a:latin typeface="Cambria Math" panose="02040503050406030204" pitchFamily="18" charset="0"/>
                            </a:rPr>
                          </m:ctrlPr>
                        </m:fPr>
                        <m:num>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𝑀</m:t>
                              </m:r>
                            </m:e>
                            <m:sub>
                              <m:r>
                                <a:rPr lang="tr-TR" sz="1600" b="0" i="1" smtClean="0">
                                  <a:latin typeface="Cambria Math" panose="02040503050406030204" pitchFamily="18" charset="0"/>
                                </a:rPr>
                                <m:t>𝑖</m:t>
                              </m:r>
                              <m:r>
                                <a:rPr lang="tr-TR" sz="1600" b="0" i="1" smtClean="0">
                                  <a:latin typeface="Cambria Math" panose="02040503050406030204" pitchFamily="18" charset="0"/>
                                </a:rPr>
                                <m:t>ç</m:t>
                              </m:r>
                            </m:sub>
                          </m:sSub>
                          <m:r>
                            <a:rPr lang="tr-TR" sz="1600" b="0" i="1" smtClean="0">
                              <a:latin typeface="Cambria Math" panose="02040503050406030204" pitchFamily="18" charset="0"/>
                            </a:rPr>
                            <m:t>.</m:t>
                          </m:r>
                          <m:sSub>
                            <m:sSubPr>
                              <m:ctrlPr>
                                <a:rPr lang="tr-TR" sz="1600" i="1">
                                  <a:latin typeface="Cambria Math" panose="02040503050406030204" pitchFamily="18" charset="0"/>
                                </a:rPr>
                              </m:ctrlPr>
                            </m:sSubPr>
                            <m:e>
                              <m:r>
                                <a:rPr lang="tr-TR" sz="1600" b="0" i="1" smtClean="0">
                                  <a:latin typeface="Cambria Math" panose="02040503050406030204" pitchFamily="18" charset="0"/>
                                </a:rPr>
                                <m:t>𝑦</m:t>
                              </m:r>
                            </m:e>
                            <m:sub>
                              <m:r>
                                <a:rPr lang="tr-TR" sz="1600" b="0" i="1" smtClean="0">
                                  <a:latin typeface="Cambria Math" panose="02040503050406030204" pitchFamily="18" charset="0"/>
                                </a:rPr>
                                <m:t>𝐵</m:t>
                              </m:r>
                            </m:sub>
                          </m:sSub>
                        </m:num>
                        <m:den>
                          <m:sSub>
                            <m:sSubPr>
                              <m:ctrlPr>
                                <a:rPr lang="tr-TR" sz="1600" i="1">
                                  <a:latin typeface="Cambria Math" panose="02040503050406030204" pitchFamily="18" charset="0"/>
                                </a:rPr>
                              </m:ctrlPr>
                            </m:sSubPr>
                            <m:e>
                              <m:r>
                                <a:rPr lang="tr-TR" sz="1600" b="0" i="1" smtClean="0">
                                  <a:latin typeface="Cambria Math" panose="02040503050406030204" pitchFamily="18" charset="0"/>
                                </a:rPr>
                                <m:t>𝐼</m:t>
                              </m:r>
                            </m:e>
                            <m:sub>
                              <m:r>
                                <a:rPr lang="tr-TR" sz="1600" b="0" i="1" smtClean="0">
                                  <a:latin typeface="Cambria Math" panose="02040503050406030204" pitchFamily="18" charset="0"/>
                                </a:rPr>
                                <m:t>𝑧</m:t>
                              </m:r>
                            </m:sub>
                          </m:sSub>
                        </m:den>
                      </m:f>
                      <m:r>
                        <a:rPr lang="tr-TR" sz="1600" b="0" i="1" smtClean="0">
                          <a:latin typeface="Cambria Math" panose="02040503050406030204" pitchFamily="18" charset="0"/>
                        </a:rPr>
                        <m:t>=−</m:t>
                      </m:r>
                      <m:f>
                        <m:fPr>
                          <m:ctrlPr>
                            <a:rPr lang="tr-TR" sz="1600" i="1">
                              <a:latin typeface="Cambria Math" panose="02040503050406030204" pitchFamily="18" charset="0"/>
                            </a:rPr>
                          </m:ctrlPr>
                        </m:fPr>
                        <m:num>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b="0" i="1" smtClean="0">
                                  <a:latin typeface="Cambria Math" panose="02040503050406030204" pitchFamily="18" charset="0"/>
                                </a:rPr>
                                <m:t>𝑧</m:t>
                              </m:r>
                            </m:sub>
                          </m:sSub>
                          <m:r>
                            <a:rPr lang="tr-TR" sz="1600" i="1">
                              <a:latin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rPr>
                                <m:t>𝑦</m:t>
                              </m:r>
                            </m:e>
                            <m:sub>
                              <m:r>
                                <a:rPr lang="tr-TR" sz="1600" i="1">
                                  <a:latin typeface="Cambria Math" panose="02040503050406030204" pitchFamily="18" charset="0"/>
                                </a:rPr>
                                <m:t>𝐵</m:t>
                              </m:r>
                            </m:sub>
                          </m:sSub>
                        </m:num>
                        <m:den>
                          <m:sSub>
                            <m:sSubPr>
                              <m:ctrlPr>
                                <a:rPr lang="tr-TR" sz="1600" i="1">
                                  <a:latin typeface="Cambria Math" panose="02040503050406030204" pitchFamily="18" charset="0"/>
                                </a:rPr>
                              </m:ctrlPr>
                            </m:sSubPr>
                            <m:e>
                              <m:r>
                                <a:rPr lang="tr-TR" sz="1600" i="1">
                                  <a:latin typeface="Cambria Math" panose="02040503050406030204" pitchFamily="18" charset="0"/>
                                </a:rPr>
                                <m:t>𝐼</m:t>
                              </m:r>
                            </m:e>
                            <m:sub>
                              <m:r>
                                <a:rPr lang="tr-TR" sz="1600" i="1">
                                  <a:latin typeface="Cambria Math" panose="02040503050406030204" pitchFamily="18" charset="0"/>
                                </a:rPr>
                                <m:t>𝑧</m:t>
                              </m:r>
                            </m:sub>
                          </m:sSub>
                        </m:den>
                      </m:f>
                    </m:oMath>
                  </m:oMathPara>
                </a14:m>
                <a:endParaRPr lang="tr-TR" sz="1600" dirty="0"/>
              </a:p>
            </p:txBody>
          </p:sp>
        </mc:Choice>
        <mc:Fallback xmlns="">
          <p:sp>
            <p:nvSpPr>
              <p:cNvPr id="6" name="Metin kutusu 5"/>
              <p:cNvSpPr txBox="1">
                <a:spLocks noRot="1" noChangeAspect="1" noMove="1" noResize="1" noEditPoints="1" noAdjustHandles="1" noChangeArrowheads="1" noChangeShapeType="1" noTextEdit="1"/>
              </p:cNvSpPr>
              <p:nvPr/>
            </p:nvSpPr>
            <p:spPr>
              <a:xfrm>
                <a:off x="4609782" y="2383641"/>
                <a:ext cx="3327514" cy="510589"/>
              </a:xfrm>
              <a:prstGeom prst="rect">
                <a:avLst/>
              </a:prstGeom>
              <a:blipFill>
                <a:blip r:embed="rId8"/>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 name="Dikdörtgen 7"/>
              <p:cNvSpPr/>
              <p:nvPr/>
            </p:nvSpPr>
            <p:spPr>
              <a:xfrm>
                <a:off x="4523463" y="2934167"/>
                <a:ext cx="4588307" cy="7851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𝜎</m:t>
                          </m:r>
                        </m:e>
                        <m:sub>
                          <m:r>
                            <a:rPr lang="tr-TR" sz="1600" i="1">
                              <a:latin typeface="Cambria Math" panose="02040503050406030204" pitchFamily="18" charset="0"/>
                            </a:rPr>
                            <m:t>𝑥</m:t>
                          </m:r>
                          <m:r>
                            <a:rPr lang="tr-TR" sz="1600" b="0" i="1" smtClean="0">
                              <a:latin typeface="Cambria Math" panose="02040503050406030204" pitchFamily="18" charset="0"/>
                            </a:rPr>
                            <m:t>,</m:t>
                          </m:r>
                          <m:r>
                            <a:rPr lang="tr-TR" sz="1600" i="1">
                              <a:latin typeface="Cambria Math" panose="02040503050406030204" pitchFamily="18" charset="0"/>
                            </a:rPr>
                            <m:t>𝑚𝑎𝑥</m:t>
                          </m:r>
                        </m:sub>
                      </m:sSub>
                      <m:r>
                        <a:rPr lang="tr-TR" sz="1600" i="1">
                          <a:latin typeface="Cambria Math" panose="02040503050406030204" pitchFamily="18" charset="0"/>
                        </a:rPr>
                        <m:t>=−</m:t>
                      </m:r>
                      <m:f>
                        <m:fPr>
                          <m:ctrlPr>
                            <a:rPr lang="tr-TR" sz="1600" i="1">
                              <a:latin typeface="Cambria Math" panose="02040503050406030204" pitchFamily="18" charset="0"/>
                            </a:rPr>
                          </m:ctrlPr>
                        </m:fPr>
                        <m:num>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i="1">
                                  <a:latin typeface="Cambria Math" panose="02040503050406030204" pitchFamily="18" charset="0"/>
                                </a:rPr>
                                <m:t>𝑧</m:t>
                              </m:r>
                            </m:sub>
                          </m:sSub>
                          <m:r>
                            <a:rPr lang="tr-TR" sz="1600" i="1">
                              <a:latin typeface="Cambria Math" panose="02040503050406030204" pitchFamily="18" charset="0"/>
                            </a:rPr>
                            <m:t>.</m:t>
                          </m:r>
                          <m:d>
                            <m:dPr>
                              <m:ctrlPr>
                                <a:rPr lang="tr-TR" sz="1600" b="0" i="1" smtClean="0">
                                  <a:latin typeface="Cambria Math" panose="02040503050406030204" pitchFamily="18" charset="0"/>
                                </a:rPr>
                              </m:ctrlPr>
                            </m:dPr>
                            <m:e>
                              <m:r>
                                <a:rPr lang="tr-TR" sz="1600" b="0" i="1" smtClean="0">
                                  <a:latin typeface="Cambria Math" panose="02040503050406030204" pitchFamily="18" charset="0"/>
                                </a:rPr>
                                <m:t>−30 </m:t>
                              </m:r>
                              <m:r>
                                <a:rPr lang="tr-TR" sz="1600" b="0" i="1" smtClean="0">
                                  <a:latin typeface="Cambria Math" panose="02040503050406030204" pitchFamily="18" charset="0"/>
                                </a:rPr>
                                <m:t>𝑚𝑚</m:t>
                              </m:r>
                            </m:e>
                          </m:d>
                        </m:num>
                        <m:den>
                          <m:f>
                            <m:fPr>
                              <m:ctrlPr>
                                <a:rPr lang="tr-TR" sz="1600" i="1" smtClean="0">
                                  <a:latin typeface="Cambria Math" panose="02040503050406030204" pitchFamily="18" charset="0"/>
                                </a:rPr>
                              </m:ctrlPr>
                            </m:fPr>
                            <m:num>
                              <m:d>
                                <m:dPr>
                                  <m:ctrlPr>
                                    <a:rPr lang="tr-TR" sz="1600" b="0" i="1" smtClean="0">
                                      <a:latin typeface="Cambria Math" panose="02040503050406030204" pitchFamily="18" charset="0"/>
                                    </a:rPr>
                                  </m:ctrlPr>
                                </m:dPr>
                                <m:e>
                                  <m:r>
                                    <a:rPr lang="tr-TR" sz="1600" b="0" i="1" smtClean="0">
                                      <a:latin typeface="Cambria Math" panose="02040503050406030204" pitchFamily="18" charset="0"/>
                                    </a:rPr>
                                    <m:t>20 </m:t>
                                  </m:r>
                                  <m:r>
                                    <a:rPr lang="tr-TR" sz="1600" b="0" i="1" smtClean="0">
                                      <a:latin typeface="Cambria Math" panose="02040503050406030204" pitchFamily="18" charset="0"/>
                                    </a:rPr>
                                    <m:t>𝑚𝑚</m:t>
                                  </m:r>
                                </m:e>
                              </m:d>
                              <m:r>
                                <a:rPr lang="tr-TR" sz="1600" b="0" i="1" smtClean="0">
                                  <a:latin typeface="Cambria Math" panose="02040503050406030204" pitchFamily="18" charset="0"/>
                                </a:rPr>
                                <m:t>𝑥</m:t>
                              </m:r>
                              <m:sSup>
                                <m:sSupPr>
                                  <m:ctrlPr>
                                    <a:rPr lang="tr-TR" sz="1600" b="0" i="1" smtClean="0">
                                      <a:latin typeface="Cambria Math" panose="02040503050406030204" pitchFamily="18" charset="0"/>
                                    </a:rPr>
                                  </m:ctrlPr>
                                </m:sSupPr>
                                <m:e>
                                  <m:d>
                                    <m:dPr>
                                      <m:ctrlPr>
                                        <a:rPr lang="tr-TR" sz="1600" i="1">
                                          <a:latin typeface="Cambria Math" panose="02040503050406030204" pitchFamily="18" charset="0"/>
                                        </a:rPr>
                                      </m:ctrlPr>
                                    </m:dPr>
                                    <m:e>
                                      <m:r>
                                        <a:rPr lang="tr-TR" sz="1600" i="1">
                                          <a:latin typeface="Cambria Math" panose="02040503050406030204" pitchFamily="18" charset="0"/>
                                        </a:rPr>
                                        <m:t>60 </m:t>
                                      </m:r>
                                      <m:r>
                                        <a:rPr lang="tr-TR" sz="1600" i="1">
                                          <a:latin typeface="Cambria Math" panose="02040503050406030204" pitchFamily="18" charset="0"/>
                                        </a:rPr>
                                        <m:t>𝑚𝑚</m:t>
                                      </m:r>
                                    </m:e>
                                  </m:d>
                                </m:e>
                                <m:sup>
                                  <m:r>
                                    <a:rPr lang="tr-TR" sz="1600" b="0" i="1" smtClean="0">
                                      <a:latin typeface="Cambria Math" panose="02040503050406030204" pitchFamily="18" charset="0"/>
                                    </a:rPr>
                                    <m:t>3</m:t>
                                  </m:r>
                                </m:sup>
                              </m:sSup>
                            </m:num>
                            <m:den>
                              <m:r>
                                <a:rPr lang="tr-TR" sz="1600" b="0" i="1" smtClean="0">
                                  <a:latin typeface="Cambria Math" panose="02040503050406030204" pitchFamily="18" charset="0"/>
                                </a:rPr>
                                <m:t>12</m:t>
                              </m:r>
                            </m:den>
                          </m:f>
                        </m:den>
                      </m:f>
                      <m:r>
                        <a:rPr lang="tr-TR" sz="1600" b="0" i="1" smtClean="0">
                          <a:latin typeface="Cambria Math" panose="02040503050406030204" pitchFamily="18" charset="0"/>
                        </a:rPr>
                        <m:t>=8,33</m:t>
                      </m:r>
                      <m:r>
                        <a:rPr lang="tr-TR" sz="1600" b="0" i="1" smtClean="0">
                          <a:latin typeface="Cambria Math" panose="02040503050406030204" pitchFamily="18" charset="0"/>
                        </a:rPr>
                        <m:t>𝑥</m:t>
                      </m:r>
                      <m:sSup>
                        <m:sSupPr>
                          <m:ctrlPr>
                            <a:rPr lang="tr-TR" sz="1600" b="0" i="1" smtClean="0">
                              <a:latin typeface="Cambria Math" panose="02040503050406030204" pitchFamily="18" charset="0"/>
                            </a:rPr>
                          </m:ctrlPr>
                        </m:sSupPr>
                        <m:e>
                          <m:r>
                            <a:rPr lang="tr-TR" sz="1600" b="0" i="1" smtClean="0">
                              <a:latin typeface="Cambria Math" panose="02040503050406030204" pitchFamily="18" charset="0"/>
                            </a:rPr>
                            <m:t>10</m:t>
                          </m:r>
                        </m:e>
                        <m:sup>
                          <m:r>
                            <a:rPr lang="tr-TR" sz="1600" b="0" i="1" smtClean="0">
                              <a:latin typeface="Cambria Math" panose="02040503050406030204" pitchFamily="18" charset="0"/>
                            </a:rPr>
                            <m:t>−5</m:t>
                          </m:r>
                        </m:sup>
                      </m:sSup>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i="1">
                              <a:latin typeface="Cambria Math" panose="02040503050406030204" pitchFamily="18" charset="0"/>
                            </a:rPr>
                            <m:t>𝑧</m:t>
                          </m:r>
                        </m:sub>
                      </m:sSub>
                    </m:oMath>
                  </m:oMathPara>
                </a14:m>
                <a:endParaRPr lang="tr-TR" sz="1600" dirty="0"/>
              </a:p>
            </p:txBody>
          </p:sp>
        </mc:Choice>
        <mc:Fallback xmlns="">
          <p:sp>
            <p:nvSpPr>
              <p:cNvPr id="8" name="Dikdörtgen 7"/>
              <p:cNvSpPr>
                <a:spLocks noRot="1" noChangeAspect="1" noMove="1" noResize="1" noEditPoints="1" noAdjustHandles="1" noChangeArrowheads="1" noChangeShapeType="1" noTextEdit="1"/>
              </p:cNvSpPr>
              <p:nvPr/>
            </p:nvSpPr>
            <p:spPr>
              <a:xfrm>
                <a:off x="4523463" y="2934167"/>
                <a:ext cx="4588307" cy="785151"/>
              </a:xfrm>
              <a:prstGeom prst="rect">
                <a:avLst/>
              </a:prstGeom>
              <a:blipFill>
                <a:blip r:embed="rId9"/>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 name="Dikdörtgen 8"/>
              <p:cNvSpPr/>
              <p:nvPr/>
            </p:nvSpPr>
            <p:spPr>
              <a:xfrm>
                <a:off x="4546600" y="3756267"/>
                <a:ext cx="2670603" cy="349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𝜎</m:t>
                          </m:r>
                        </m:e>
                        <m:sub>
                          <m:r>
                            <a:rPr lang="tr-TR" sz="1600" i="1">
                              <a:latin typeface="Cambria Math" panose="02040503050406030204" pitchFamily="18" charset="0"/>
                            </a:rPr>
                            <m:t>𝑥</m:t>
                          </m:r>
                          <m:r>
                            <a:rPr lang="tr-TR" sz="1600" b="0" i="1" smtClean="0">
                              <a:latin typeface="Cambria Math" panose="02040503050406030204" pitchFamily="18" charset="0"/>
                            </a:rPr>
                            <m:t>,</m:t>
                          </m:r>
                          <m:r>
                            <a:rPr lang="tr-TR" sz="1600" i="1">
                              <a:latin typeface="Cambria Math" panose="02040503050406030204" pitchFamily="18" charset="0"/>
                            </a:rPr>
                            <m:t>𝑚𝑎𝑥</m:t>
                          </m:r>
                        </m:sub>
                      </m:sSub>
                      <m:r>
                        <a:rPr lang="tr-TR" sz="1600" i="1">
                          <a:latin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𝜎</m:t>
                          </m:r>
                        </m:e>
                        <m:sub>
                          <m:r>
                            <a:rPr lang="tr-TR" sz="1600" b="0" i="1" smtClean="0">
                              <a:latin typeface="Cambria Math" panose="02040503050406030204" pitchFamily="18" charset="0"/>
                              <a:ea typeface="Cambria Math" panose="02040503050406030204" pitchFamily="18" charset="0"/>
                            </a:rPr>
                            <m:t>𝑎𝑘𝑚𝑎</m:t>
                          </m:r>
                        </m:sub>
                      </m:sSub>
                      <m:r>
                        <a:rPr lang="tr-TR" sz="1600" b="0" i="1" smtClean="0">
                          <a:latin typeface="Cambria Math" panose="02040503050406030204" pitchFamily="18" charset="0"/>
                        </a:rPr>
                        <m:t>=250 </m:t>
                      </m:r>
                      <m:r>
                        <a:rPr lang="tr-TR" sz="1600" b="0" i="1" smtClean="0">
                          <a:latin typeface="Cambria Math" panose="02040503050406030204" pitchFamily="18" charset="0"/>
                        </a:rPr>
                        <m:t>𝑀𝑃𝑎</m:t>
                      </m:r>
                    </m:oMath>
                  </m:oMathPara>
                </a14:m>
                <a:endParaRPr lang="tr-TR" sz="1600" dirty="0"/>
              </a:p>
            </p:txBody>
          </p:sp>
        </mc:Choice>
        <mc:Fallback xmlns="">
          <p:sp>
            <p:nvSpPr>
              <p:cNvPr id="9" name="Dikdörtgen 8"/>
              <p:cNvSpPr>
                <a:spLocks noRot="1" noChangeAspect="1" noMove="1" noResize="1" noEditPoints="1" noAdjustHandles="1" noChangeArrowheads="1" noChangeShapeType="1" noTextEdit="1"/>
              </p:cNvSpPr>
              <p:nvPr/>
            </p:nvSpPr>
            <p:spPr>
              <a:xfrm>
                <a:off x="4546600" y="3756267"/>
                <a:ext cx="2670603" cy="349326"/>
              </a:xfrm>
              <a:prstGeom prst="rect">
                <a:avLst/>
              </a:prstGeom>
              <a:blipFill>
                <a:blip r:embed="rId10"/>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7" name="Metin kutusu 16"/>
              <p:cNvSpPr txBox="1"/>
              <p:nvPr/>
            </p:nvSpPr>
            <p:spPr>
              <a:xfrm>
                <a:off x="4609782" y="4200457"/>
                <a:ext cx="307148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1600" i="1" smtClean="0">
                          <a:latin typeface="Cambria Math" panose="02040503050406030204" pitchFamily="18" charset="0"/>
                          <a:ea typeface="Cambria Math" panose="02040503050406030204" pitchFamily="18" charset="0"/>
                        </a:rPr>
                        <m:t>⟹</m:t>
                      </m:r>
                      <m:sSub>
                        <m:sSubPr>
                          <m:ctrlPr>
                            <a:rPr lang="tr-TR" sz="1600" i="1" smtClean="0">
                              <a:latin typeface="Cambria Math" panose="02040503050406030204" pitchFamily="18" charset="0"/>
                              <a:ea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𝑀</m:t>
                          </m:r>
                        </m:e>
                        <m:sub>
                          <m:r>
                            <a:rPr lang="tr-TR" sz="1600" b="0" i="1" smtClean="0">
                              <a:latin typeface="Cambria Math" panose="02040503050406030204" pitchFamily="18" charset="0"/>
                              <a:ea typeface="Cambria Math" panose="02040503050406030204" pitchFamily="18" charset="0"/>
                            </a:rPr>
                            <m:t>𝑧</m:t>
                          </m:r>
                        </m:sub>
                      </m:sSub>
                      <m:r>
                        <a:rPr lang="tr-TR" sz="1600" b="0" i="1" smtClean="0">
                          <a:latin typeface="Cambria Math" panose="02040503050406030204" pitchFamily="18" charset="0"/>
                          <a:ea typeface="Cambria Math" panose="02040503050406030204" pitchFamily="18" charset="0"/>
                        </a:rPr>
                        <m:t>=3000000 </m:t>
                      </m:r>
                      <m:r>
                        <a:rPr lang="tr-TR" sz="1600" b="0" i="1" smtClean="0">
                          <a:latin typeface="Cambria Math" panose="02040503050406030204" pitchFamily="18" charset="0"/>
                          <a:ea typeface="Cambria Math" panose="02040503050406030204" pitchFamily="18" charset="0"/>
                        </a:rPr>
                        <m:t>𝑁𝑚𝑚</m:t>
                      </m:r>
                      <m:r>
                        <a:rPr lang="tr-TR" sz="1600" b="0" i="1" smtClean="0">
                          <a:latin typeface="Cambria Math" panose="02040503050406030204" pitchFamily="18" charset="0"/>
                          <a:ea typeface="Cambria Math" panose="02040503050406030204" pitchFamily="18" charset="0"/>
                        </a:rPr>
                        <m:t>=3 </m:t>
                      </m:r>
                      <m:r>
                        <a:rPr lang="tr-TR" sz="1600" b="0" i="1" smtClean="0">
                          <a:latin typeface="Cambria Math" panose="02040503050406030204" pitchFamily="18" charset="0"/>
                          <a:ea typeface="Cambria Math" panose="02040503050406030204" pitchFamily="18" charset="0"/>
                        </a:rPr>
                        <m:t>𝑘𝑁𝑚</m:t>
                      </m:r>
                    </m:oMath>
                  </m:oMathPara>
                </a14:m>
                <a:endParaRPr lang="tr-TR" sz="1600" dirty="0"/>
              </a:p>
            </p:txBody>
          </p:sp>
        </mc:Choice>
        <mc:Fallback xmlns="">
          <p:sp>
            <p:nvSpPr>
              <p:cNvPr id="17" name="Metin kutusu 16"/>
              <p:cNvSpPr txBox="1">
                <a:spLocks noRot="1" noChangeAspect="1" noMove="1" noResize="1" noEditPoints="1" noAdjustHandles="1" noChangeArrowheads="1" noChangeShapeType="1" noTextEdit="1"/>
              </p:cNvSpPr>
              <p:nvPr/>
            </p:nvSpPr>
            <p:spPr>
              <a:xfrm>
                <a:off x="4609782" y="4200457"/>
                <a:ext cx="3071482" cy="246221"/>
              </a:xfrm>
              <a:prstGeom prst="rect">
                <a:avLst/>
              </a:prstGeom>
              <a:blipFill>
                <a:blip r:embed="rId11"/>
                <a:stretch>
                  <a:fillRect l="-595" r="-794" b="-125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1" name="Dikdörtgen 30"/>
              <p:cNvSpPr/>
              <p:nvPr/>
            </p:nvSpPr>
            <p:spPr>
              <a:xfrm>
                <a:off x="1886554" y="5727408"/>
                <a:ext cx="2302361" cy="3625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𝜎</m:t>
                          </m:r>
                        </m:e>
                        <m:sub>
                          <m:r>
                            <a:rPr lang="tr-TR" sz="1600" i="1">
                              <a:latin typeface="Cambria Math" panose="02040503050406030204" pitchFamily="18" charset="0"/>
                            </a:rPr>
                            <m:t>𝑥</m:t>
                          </m:r>
                          <m:r>
                            <a:rPr lang="tr-TR" sz="1600" b="0" i="1" smtClean="0">
                              <a:latin typeface="Cambria Math" panose="02040503050406030204" pitchFamily="18" charset="0"/>
                            </a:rPr>
                            <m:t>,</m:t>
                          </m:r>
                          <m:r>
                            <a:rPr lang="tr-TR" sz="1600" b="0" i="1" smtClean="0">
                              <a:latin typeface="Cambria Math" panose="02040503050406030204" pitchFamily="18" charset="0"/>
                            </a:rPr>
                            <m:t>𝑚𝑖𝑛</m:t>
                          </m:r>
                        </m:sub>
                      </m:sSub>
                      <m:r>
                        <a:rPr lang="tr-TR" sz="1600" i="1">
                          <a:latin typeface="Cambria Math" panose="02040503050406030204" pitchFamily="18" charset="0"/>
                        </a:rPr>
                        <m:t>=</m:t>
                      </m:r>
                      <m:sSub>
                        <m:sSubPr>
                          <m:ctrlPr>
                            <a:rPr lang="tr-TR" sz="1600" i="1" smtClean="0">
                              <a:latin typeface="Cambria Math" panose="02040503050406030204" pitchFamily="18" charset="0"/>
                            </a:rPr>
                          </m:ctrlPr>
                        </m:sSubPr>
                        <m:e>
                          <m:sSub>
                            <m:sSubPr>
                              <m:ctrlPr>
                                <a:rPr lang="tr-TR" sz="1600" i="1">
                                  <a:latin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𝜎</m:t>
                              </m:r>
                            </m:e>
                            <m:sub>
                              <m:r>
                                <a:rPr lang="tr-TR" sz="1600" i="1">
                                  <a:latin typeface="Cambria Math" panose="02040503050406030204" pitchFamily="18" charset="0"/>
                                </a:rPr>
                                <m:t>𝑥</m:t>
                              </m:r>
                            </m:sub>
                          </m:sSub>
                        </m:e>
                        <m:sub>
                          <m:r>
                            <a:rPr lang="tr-TR" sz="1600" b="0" i="1" smtClean="0">
                              <a:latin typeface="Cambria Math" panose="02040503050406030204" pitchFamily="18" charset="0"/>
                            </a:rPr>
                            <m:t>𝐴</m:t>
                          </m:r>
                        </m:sub>
                      </m:sSub>
                      <m:r>
                        <a:rPr lang="tr-TR" sz="1600" b="0" i="1" smtClean="0">
                          <a:latin typeface="Cambria Math" panose="02040503050406030204" pitchFamily="18" charset="0"/>
                        </a:rPr>
                        <m:t>=−</m:t>
                      </m:r>
                      <m:sSub>
                        <m:sSubPr>
                          <m:ctrlPr>
                            <a:rPr lang="tr-TR" sz="1600" i="1">
                              <a:latin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𝜎</m:t>
                          </m:r>
                        </m:e>
                        <m:sub>
                          <m:r>
                            <a:rPr lang="tr-TR" sz="1600" i="1">
                              <a:latin typeface="Cambria Math" panose="02040503050406030204" pitchFamily="18" charset="0"/>
                              <a:ea typeface="Cambria Math" panose="02040503050406030204" pitchFamily="18" charset="0"/>
                            </a:rPr>
                            <m:t>𝑎𝑘𝑚𝑎</m:t>
                          </m:r>
                        </m:sub>
                      </m:sSub>
                    </m:oMath>
                  </m:oMathPara>
                </a14:m>
                <a:endParaRPr lang="tr-TR" sz="1600" dirty="0"/>
              </a:p>
            </p:txBody>
          </p:sp>
        </mc:Choice>
        <mc:Fallback xmlns="">
          <p:sp>
            <p:nvSpPr>
              <p:cNvPr id="31" name="Dikdörtgen 30"/>
              <p:cNvSpPr>
                <a:spLocks noRot="1" noChangeAspect="1" noMove="1" noResize="1" noEditPoints="1" noAdjustHandles="1" noChangeArrowheads="1" noChangeShapeType="1" noTextEdit="1"/>
              </p:cNvSpPr>
              <p:nvPr/>
            </p:nvSpPr>
            <p:spPr>
              <a:xfrm>
                <a:off x="1886554" y="5727408"/>
                <a:ext cx="2302361" cy="362535"/>
              </a:xfrm>
              <a:prstGeom prst="rect">
                <a:avLst/>
              </a:prstGeom>
              <a:blipFill>
                <a:blip r:embed="rId12"/>
                <a:stretch>
                  <a:fillRect/>
                </a:stretch>
              </a:blipFill>
            </p:spPr>
            <p:txBody>
              <a:bodyPr/>
              <a:lstStyle/>
              <a:p>
                <a:r>
                  <a:rPr lang="tr-TR">
                    <a:noFill/>
                  </a:rPr>
                  <a:t> </a:t>
                </a:r>
              </a:p>
            </p:txBody>
          </p:sp>
        </mc:Fallback>
      </mc:AlternateContent>
      <p:sp>
        <p:nvSpPr>
          <p:cNvPr id="13" name="Alt Bilgi Yer Tutucusu 12">
            <a:extLst>
              <a:ext uri="{FF2B5EF4-FFF2-40B4-BE49-F238E27FC236}">
                <a16:creationId xmlns:a16="http://schemas.microsoft.com/office/drawing/2014/main" id="{39884AF9-3F49-F321-91D1-9CF020BA13F1}"/>
              </a:ext>
            </a:extLst>
          </p:cNvPr>
          <p:cNvSpPr>
            <a:spLocks noGrp="1"/>
          </p:cNvSpPr>
          <p:nvPr>
            <p:ph type="ftr" sz="quarter" idx="11"/>
          </p:nvPr>
        </p:nvSpPr>
        <p:spPr/>
        <p:txBody>
          <a:bodyPr/>
          <a:lstStyle/>
          <a:p>
            <a:r>
              <a:rPr lang="tr-TR"/>
              <a:t>Mühendislik Mekaniği</a:t>
            </a:r>
          </a:p>
        </p:txBody>
      </p:sp>
    </p:spTree>
    <p:extLst>
      <p:ext uri="{BB962C8B-B14F-4D97-AF65-F5344CB8AC3E}">
        <p14:creationId xmlns:p14="http://schemas.microsoft.com/office/powerpoint/2010/main" val="30830995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Resim 18">
            <a:extLst>
              <a:ext uri="{FF2B5EF4-FFF2-40B4-BE49-F238E27FC236}">
                <a16:creationId xmlns:a16="http://schemas.microsoft.com/office/drawing/2014/main" id="{38A3F5E9-8DAC-1377-ECDB-B2E18147F6DB}"/>
              </a:ext>
            </a:extLst>
          </p:cNvPr>
          <p:cNvPicPr>
            <a:picLocks noChangeAspect="1"/>
          </p:cNvPicPr>
          <p:nvPr/>
        </p:nvPicPr>
        <p:blipFill>
          <a:blip r:embed="rId4"/>
          <a:stretch>
            <a:fillRect/>
          </a:stretch>
        </p:blipFill>
        <p:spPr>
          <a:xfrm>
            <a:off x="5018402" y="240379"/>
            <a:ext cx="2502109" cy="2509257"/>
          </a:xfrm>
          <a:prstGeom prst="rect">
            <a:avLst/>
          </a:prstGeom>
        </p:spPr>
      </p:pic>
      <p:sp>
        <p:nvSpPr>
          <p:cNvPr id="12293" name="Text Box 13"/>
          <p:cNvSpPr txBox="1">
            <a:spLocks noChangeArrowheads="1"/>
          </p:cNvSpPr>
          <p:nvPr/>
        </p:nvSpPr>
        <p:spPr bwMode="auto">
          <a:xfrm>
            <a:off x="253776" y="3233286"/>
            <a:ext cx="83529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1600" dirty="0"/>
              <a:t>T kesitli ankastre çubuğun çeki ve basıdaki akma mukavemeti 120MPa’dır. Çubuğun serbest ucuna 3kNm’lik bir moment uygulandığında çubukta akma olup olmayacağının kontrolünü yapınız.</a:t>
            </a:r>
            <a:endParaRPr lang="en-US" altLang="tr-TR" sz="1600" dirty="0"/>
          </a:p>
        </p:txBody>
      </p:sp>
      <p:sp>
        <p:nvSpPr>
          <p:cNvPr id="11271" name="Text Box 17"/>
          <p:cNvSpPr txBox="1">
            <a:spLocks noChangeArrowheads="1"/>
          </p:cNvSpPr>
          <p:nvPr/>
        </p:nvSpPr>
        <p:spPr bwMode="auto">
          <a:xfrm>
            <a:off x="282020" y="228267"/>
            <a:ext cx="127148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eaLnBrk="0" hangingPunct="0">
              <a:spcBef>
                <a:spcPct val="20000"/>
              </a:spcBef>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1600" b="1" dirty="0">
                <a:solidFill>
                  <a:srgbClr val="FF0000"/>
                </a:solidFill>
              </a:rPr>
              <a:t>Örnek 5.10</a:t>
            </a:r>
          </a:p>
        </p:txBody>
      </p:sp>
      <p:sp>
        <p:nvSpPr>
          <p:cNvPr id="15" name="Text Box 17"/>
          <p:cNvSpPr txBox="1">
            <a:spLocks noChangeArrowheads="1"/>
          </p:cNvSpPr>
          <p:nvPr/>
        </p:nvSpPr>
        <p:spPr bwMode="auto">
          <a:xfrm>
            <a:off x="279004" y="4271566"/>
            <a:ext cx="9017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eaLnBrk="0" hangingPunct="0">
              <a:spcBef>
                <a:spcPct val="20000"/>
              </a:spcBef>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1600" b="1" dirty="0">
                <a:solidFill>
                  <a:srgbClr val="FF0000"/>
                </a:solidFill>
              </a:rPr>
              <a:t>Çözüm: </a:t>
            </a:r>
          </a:p>
        </p:txBody>
      </p:sp>
      <p:sp>
        <p:nvSpPr>
          <p:cNvPr id="16" name="Text Box 13"/>
          <p:cNvSpPr txBox="1">
            <a:spLocks noChangeArrowheads="1"/>
          </p:cNvSpPr>
          <p:nvPr/>
        </p:nvSpPr>
        <p:spPr bwMode="auto">
          <a:xfrm>
            <a:off x="1180704" y="4278261"/>
            <a:ext cx="68764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1600" dirty="0"/>
              <a:t>Uygulanan moment </a:t>
            </a:r>
            <a:r>
              <a:rPr lang="tr-TR" altLang="tr-TR" sz="1600" dirty="0" err="1"/>
              <a:t>vektörel</a:t>
            </a:r>
            <a:r>
              <a:rPr lang="tr-TR" altLang="tr-TR" sz="1600" dirty="0"/>
              <a:t> olarak yüzeye paralel (-z yönünde) olduğundan ve kesit simetrik olduğundan basit eğilme oluşur.   </a:t>
            </a:r>
            <a:endParaRPr lang="en-US" altLang="tr-TR" sz="1600" dirty="0"/>
          </a:p>
        </p:txBody>
      </p:sp>
      <p:sp>
        <p:nvSpPr>
          <p:cNvPr id="17" name="Text Box 13"/>
          <p:cNvSpPr txBox="1">
            <a:spLocks noChangeArrowheads="1"/>
          </p:cNvSpPr>
          <p:nvPr/>
        </p:nvSpPr>
        <p:spPr bwMode="auto">
          <a:xfrm>
            <a:off x="1157044" y="5076473"/>
            <a:ext cx="73557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1600" dirty="0"/>
              <a:t>Bu durumda maksimum ve minimum normal gerilmeleri hesaplamalıyız ve akma gerilmesi ile karşılaştırmalıyız. </a:t>
            </a:r>
            <a:endParaRPr lang="en-US" altLang="tr-TR" sz="1600" dirty="0"/>
          </a:p>
        </p:txBody>
      </p:sp>
      <p:grpSp>
        <p:nvGrpSpPr>
          <p:cNvPr id="18" name="Grup 17"/>
          <p:cNvGrpSpPr/>
          <p:nvPr/>
        </p:nvGrpSpPr>
        <p:grpSpPr>
          <a:xfrm>
            <a:off x="894101" y="519553"/>
            <a:ext cx="3312368" cy="2196411"/>
            <a:chOff x="1475656" y="404663"/>
            <a:chExt cx="3312368" cy="2196411"/>
          </a:xfrm>
        </p:grpSpPr>
        <p:grpSp>
          <p:nvGrpSpPr>
            <p:cNvPr id="12291" name="Group 19"/>
            <p:cNvGrpSpPr>
              <a:grpSpLocks/>
            </p:cNvGrpSpPr>
            <p:nvPr/>
          </p:nvGrpSpPr>
          <p:grpSpPr bwMode="auto">
            <a:xfrm>
              <a:off x="1475656" y="404663"/>
              <a:ext cx="3312368" cy="2196411"/>
              <a:chOff x="727" y="565"/>
              <a:chExt cx="1790" cy="1066"/>
            </a:xfrm>
          </p:grpSpPr>
          <p:pic>
            <p:nvPicPr>
              <p:cNvPr id="11277" name="Picture 14" descr="bee80907_sp0402b"/>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l="23718"/>
              <a:stretch>
                <a:fillRect/>
              </a:stretch>
            </p:blipFill>
            <p:spPr bwMode="auto">
              <a:xfrm>
                <a:off x="835" y="565"/>
                <a:ext cx="1682"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 Box 18"/>
              <p:cNvSpPr txBox="1">
                <a:spLocks noChangeArrowheads="1"/>
              </p:cNvSpPr>
              <p:nvPr/>
            </p:nvSpPr>
            <p:spPr bwMode="auto">
              <a:xfrm>
                <a:off x="727" y="785"/>
                <a:ext cx="872" cy="164"/>
              </a:xfrm>
              <a:prstGeom prst="rect">
                <a:avLst/>
              </a:prstGeom>
              <a:solidFill>
                <a:srgbClr val="FFFFFF"/>
              </a:solidFill>
              <a:ln>
                <a:noFill/>
              </a:ln>
              <a:effectLst/>
              <a:extLs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eaLnBrk="0" hangingPunct="0">
                  <a:spcBef>
                    <a:spcPct val="20000"/>
                  </a:spcBef>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1600" dirty="0"/>
                  <a:t>M = 3 </a:t>
                </a:r>
                <a:r>
                  <a:rPr lang="tr-TR" altLang="tr-TR" sz="1600" dirty="0" err="1"/>
                  <a:t>kN.m</a:t>
                </a:r>
                <a:endParaRPr lang="tr-TR" altLang="tr-TR" sz="1600" dirty="0"/>
              </a:p>
            </p:txBody>
          </p:sp>
        </p:grpSp>
        <p:sp>
          <p:nvSpPr>
            <p:cNvPr id="29" name="Metin kutusu 28"/>
            <p:cNvSpPr txBox="1"/>
            <p:nvPr/>
          </p:nvSpPr>
          <p:spPr>
            <a:xfrm>
              <a:off x="2091704" y="1875806"/>
              <a:ext cx="284052" cy="369332"/>
            </a:xfrm>
            <a:prstGeom prst="rect">
              <a:avLst/>
            </a:prstGeom>
            <a:noFill/>
          </p:spPr>
          <p:txBody>
            <a:bodyPr wrap="none" rtlCol="0">
              <a:spAutoFit/>
            </a:bodyPr>
            <a:lstStyle/>
            <a:p>
              <a:r>
                <a:rPr lang="tr-TR" dirty="0"/>
                <a:t>z</a:t>
              </a:r>
            </a:p>
          </p:txBody>
        </p:sp>
      </p:grpSp>
      <p:sp>
        <p:nvSpPr>
          <p:cNvPr id="6" name="Altbilgi Yer Tutucusu 5"/>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t>235</a:t>
            </a:fld>
            <a:endParaRPr lang="tr-TR"/>
          </a:p>
        </p:txBody>
      </p:sp>
      <mc:AlternateContent xmlns:mc="http://schemas.openxmlformats.org/markup-compatibility/2006" xmlns:a14="http://schemas.microsoft.com/office/drawing/2010/main">
        <mc:Choice Requires="a14">
          <p:sp>
            <p:nvSpPr>
              <p:cNvPr id="8" name="Metin kutusu 7">
                <a:extLst>
                  <a:ext uri="{FF2B5EF4-FFF2-40B4-BE49-F238E27FC236}">
                    <a16:creationId xmlns:a16="http://schemas.microsoft.com/office/drawing/2014/main" id="{0329B458-85D3-7B5D-AFEE-1F8151C120B3}"/>
                  </a:ext>
                </a:extLst>
              </p:cNvPr>
              <p:cNvSpPr txBox="1"/>
              <p:nvPr/>
            </p:nvSpPr>
            <p:spPr>
              <a:xfrm>
                <a:off x="3859373" y="2649634"/>
                <a:ext cx="4572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tr-TR" b="0" i="1" smtClean="0">
                          <a:solidFill>
                            <a:srgbClr val="000000"/>
                          </a:solidFill>
                          <a:latin typeface="Cambria Math" panose="02040503050406030204" pitchFamily="18" charset="0"/>
                        </a:rPr>
                        <m:t>(</m:t>
                      </m:r>
                      <m:sSub>
                        <m:sSubPr>
                          <m:ctrlPr>
                            <a:rPr lang="tr-TR" i="1" smtClean="0">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𝐼</m:t>
                          </m:r>
                        </m:e>
                        <m:sub>
                          <m:r>
                            <a:rPr lang="tr-TR" i="1">
                              <a:solidFill>
                                <a:srgbClr val="000000"/>
                              </a:solidFill>
                              <a:latin typeface="Cambria Math" panose="02040503050406030204" pitchFamily="18" charset="0"/>
                            </a:rPr>
                            <m:t>𝑧</m:t>
                          </m:r>
                        </m:sub>
                      </m:sSub>
                      <m:r>
                        <m:rPr>
                          <m:aln/>
                        </m:rPr>
                        <a:rPr lang="tr-TR" i="1">
                          <a:solidFill>
                            <a:srgbClr val="000000"/>
                          </a:solidFill>
                          <a:latin typeface="Cambria Math" panose="02040503050406030204" pitchFamily="18" charset="0"/>
                        </a:rPr>
                        <m:t>=</m:t>
                      </m:r>
                      <m:r>
                        <a:rPr lang="tr-TR" i="1">
                          <a:solidFill>
                            <a:srgbClr val="000000"/>
                          </a:solidFill>
                          <a:latin typeface="Cambria Math" panose="02040503050406030204" pitchFamily="18" charset="0"/>
                        </a:rPr>
                        <m:t>868×1</m:t>
                      </m:r>
                      <m:sSup>
                        <m:sSupPr>
                          <m:ctrlPr>
                            <a:rPr lang="tr-TR" i="1">
                              <a:solidFill>
                                <a:srgbClr val="000000"/>
                              </a:solidFill>
                              <a:latin typeface="Cambria Math" panose="02040503050406030204" pitchFamily="18" charset="0"/>
                            </a:rPr>
                          </m:ctrlPr>
                        </m:sSupPr>
                        <m:e>
                          <m:r>
                            <a:rPr lang="tr-TR" i="1">
                              <a:solidFill>
                                <a:srgbClr val="000000"/>
                              </a:solidFill>
                              <a:latin typeface="Cambria Math" panose="02040503050406030204" pitchFamily="18" charset="0"/>
                            </a:rPr>
                            <m:t>0</m:t>
                          </m:r>
                        </m:e>
                        <m:sup>
                          <m:r>
                            <a:rPr lang="tr-TR" i="1">
                              <a:solidFill>
                                <a:srgbClr val="000000"/>
                              </a:solidFill>
                              <a:latin typeface="Cambria Math" panose="02040503050406030204" pitchFamily="18" charset="0"/>
                            </a:rPr>
                            <m:t>3</m:t>
                          </m:r>
                        </m:sup>
                      </m:sSup>
                      <m:r>
                        <m:rPr>
                          <m:nor/>
                        </m:rPr>
                        <a:rPr lang="tr-TR" i="0">
                          <a:solidFill>
                            <a:srgbClr val="000000"/>
                          </a:solidFill>
                          <a:latin typeface="Cambria Math" panose="02040503050406030204" pitchFamily="18" charset="0"/>
                        </a:rPr>
                        <m:t>m</m:t>
                      </m:r>
                      <m:sSup>
                        <m:sSupPr>
                          <m:ctrlPr>
                            <a:rPr lang="tr-TR" i="1">
                              <a:solidFill>
                                <a:srgbClr val="000000"/>
                              </a:solidFill>
                              <a:latin typeface="Cambria Math" panose="02040503050406030204" pitchFamily="18" charset="0"/>
                            </a:rPr>
                          </m:ctrlPr>
                        </m:sSupPr>
                        <m:e>
                          <m:r>
                            <m:rPr>
                              <m:nor/>
                            </m:rPr>
                            <a:rPr lang="tr-TR" i="0">
                              <a:solidFill>
                                <a:srgbClr val="000000"/>
                              </a:solidFill>
                              <a:latin typeface="Cambria Math" panose="02040503050406030204" pitchFamily="18" charset="0"/>
                            </a:rPr>
                            <m:t>m</m:t>
                          </m:r>
                        </m:e>
                        <m:sup>
                          <m:r>
                            <a:rPr lang="tr-TR" i="0">
                              <a:solidFill>
                                <a:srgbClr val="000000"/>
                              </a:solidFill>
                              <a:latin typeface="Cambria Math" panose="02040503050406030204" pitchFamily="18" charset="0"/>
                            </a:rPr>
                            <m:t>4</m:t>
                          </m:r>
                        </m:sup>
                      </m:sSup>
                      <m:r>
                        <a:rPr lang="tr-TR" b="0" i="1" smtClean="0">
                          <a:solidFill>
                            <a:srgbClr val="000000"/>
                          </a:solidFill>
                          <a:latin typeface="Cambria Math" panose="02040503050406030204" pitchFamily="18" charset="0"/>
                        </a:rPr>
                        <m:t>)</m:t>
                      </m:r>
                      <m:r>
                        <a:rPr lang="tr-TR" i="0">
                          <a:solidFill>
                            <a:srgbClr val="000000"/>
                          </a:solidFill>
                          <a:latin typeface="Cambria Math" panose="02040503050406030204" pitchFamily="18" charset="0"/>
                        </a:rPr>
                        <m:t> </m:t>
                      </m:r>
                    </m:oMath>
                  </m:oMathPara>
                </a14:m>
                <a:endParaRPr lang="tr-TR" dirty="0"/>
              </a:p>
            </p:txBody>
          </p:sp>
        </mc:Choice>
        <mc:Fallback xmlns="">
          <p:sp>
            <p:nvSpPr>
              <p:cNvPr id="8" name="Metin kutusu 7">
                <a:extLst>
                  <a:ext uri="{FF2B5EF4-FFF2-40B4-BE49-F238E27FC236}">
                    <a16:creationId xmlns:a16="http://schemas.microsoft.com/office/drawing/2014/main" id="{0329B458-85D3-7B5D-AFEE-1F8151C120B3}"/>
                  </a:ext>
                </a:extLst>
              </p:cNvPr>
              <p:cNvSpPr txBox="1">
                <a:spLocks noRot="1" noChangeAspect="1" noMove="1" noResize="1" noEditPoints="1" noAdjustHandles="1" noChangeArrowheads="1" noChangeShapeType="1" noTextEdit="1"/>
              </p:cNvSpPr>
              <p:nvPr/>
            </p:nvSpPr>
            <p:spPr>
              <a:xfrm>
                <a:off x="3859373" y="2649634"/>
                <a:ext cx="4572000" cy="369332"/>
              </a:xfrm>
              <a:prstGeom prst="rect">
                <a:avLst/>
              </a:prstGeom>
              <a:blipFill>
                <a:blip r:embed="rId6"/>
                <a:stretch>
                  <a:fillRect b="-13333"/>
                </a:stretch>
              </a:blipFill>
            </p:spPr>
            <p:txBody>
              <a:bodyPr/>
              <a:lstStyle/>
              <a:p>
                <a:r>
                  <a:rPr lang="tr-TR">
                    <a:noFill/>
                  </a:rPr>
                  <a:t> </a:t>
                </a:r>
              </a:p>
            </p:txBody>
          </p:sp>
        </mc:Fallback>
      </mc:AlternateContent>
    </p:spTree>
    <p:extLst>
      <p:ext uri="{BB962C8B-B14F-4D97-AF65-F5344CB8AC3E}">
        <p14:creationId xmlns:p14="http://schemas.microsoft.com/office/powerpoint/2010/main" val="3688783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a:xfrm>
            <a:off x="2764639" y="6458260"/>
            <a:ext cx="3617103" cy="365125"/>
          </a:xfrm>
        </p:spPr>
        <p:txBody>
          <a:bodyPr/>
          <a:lstStyle/>
          <a:p>
            <a:r>
              <a:rPr lang="tr-TR"/>
              <a:t>Mühendislik Mekaniği</a:t>
            </a:r>
          </a:p>
        </p:txBody>
      </p:sp>
      <p:sp>
        <p:nvSpPr>
          <p:cNvPr id="8" name="Slayt Numarası Yer Tutucusu 7"/>
          <p:cNvSpPr>
            <a:spLocks noGrp="1"/>
          </p:cNvSpPr>
          <p:nvPr>
            <p:ph type="sldNum" sz="quarter" idx="12"/>
          </p:nvPr>
        </p:nvSpPr>
        <p:spPr>
          <a:xfrm>
            <a:off x="7425344" y="6458260"/>
            <a:ext cx="984019" cy="365125"/>
          </a:xfrm>
        </p:spPr>
        <p:txBody>
          <a:bodyPr/>
          <a:lstStyle/>
          <a:p>
            <a:fld id="{60FF87A7-9A7A-4B3D-9625-8440EC4947F9}" type="slidenum">
              <a:rPr lang="tr-TR" smtClean="0"/>
              <a:t>236</a:t>
            </a:fld>
            <a:endParaRPr lang="tr-TR"/>
          </a:p>
        </p:txBody>
      </p:sp>
      <mc:AlternateContent xmlns:mc="http://schemas.openxmlformats.org/markup-compatibility/2006" xmlns:a14="http://schemas.microsoft.com/office/drawing/2010/main">
        <mc:Choice Requires="a14">
          <p:sp>
            <p:nvSpPr>
              <p:cNvPr id="32" name="Nesne 31"/>
              <p:cNvSpPr txBox="1"/>
              <p:nvPr/>
            </p:nvSpPr>
            <p:spPr>
              <a:xfrm>
                <a:off x="2722046" y="521461"/>
                <a:ext cx="3408362" cy="800100"/>
              </a:xfrm>
              <a:prstGeom prst="rect">
                <a:avLst/>
              </a:prstGeom>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𝜎</m:t>
                          </m:r>
                        </m:e>
                        <m:sub>
                          <m:r>
                            <a:rPr lang="tr-TR" i="1">
                              <a:solidFill>
                                <a:srgbClr val="000000"/>
                              </a:solidFill>
                              <a:latin typeface="Cambria Math" panose="02040503050406030204" pitchFamily="18" charset="0"/>
                            </a:rPr>
                            <m:t>𝑥</m:t>
                          </m:r>
                        </m:sub>
                      </m:sSub>
                      <m:r>
                        <a:rPr lang="tr-TR" i="1">
                          <a:solidFill>
                            <a:srgbClr val="000000"/>
                          </a:solidFill>
                          <a:latin typeface="Cambria Math" panose="02040503050406030204" pitchFamily="18" charset="0"/>
                        </a:rPr>
                        <m:t>=−</m:t>
                      </m:r>
                      <m:f>
                        <m:fPr>
                          <m:ctrlPr>
                            <a:rPr lang="tr-TR" i="1">
                              <a:solidFill>
                                <a:srgbClr val="000000"/>
                              </a:solidFill>
                              <a:latin typeface="Cambria Math" panose="02040503050406030204" pitchFamily="18" charset="0"/>
                            </a:rPr>
                          </m:ctrlPr>
                        </m:fPr>
                        <m:num>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𝑀</m:t>
                              </m:r>
                            </m:e>
                            <m:sub>
                              <m:r>
                                <a:rPr lang="tr-TR" i="1">
                                  <a:solidFill>
                                    <a:srgbClr val="000000"/>
                                  </a:solidFill>
                                  <a:latin typeface="Cambria Math" panose="02040503050406030204" pitchFamily="18" charset="0"/>
                                </a:rPr>
                                <m:t>𝑧</m:t>
                              </m:r>
                            </m:sub>
                          </m:sSub>
                          <m:r>
                            <a:rPr lang="tr-TR" i="1">
                              <a:solidFill>
                                <a:srgbClr val="000000"/>
                              </a:solidFill>
                              <a:latin typeface="Cambria Math" panose="02040503050406030204" pitchFamily="18" charset="0"/>
                            </a:rPr>
                            <m:t>𝑦</m:t>
                          </m:r>
                        </m:num>
                        <m:den>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𝐼</m:t>
                              </m:r>
                            </m:e>
                            <m:sub>
                              <m:r>
                                <a:rPr lang="tr-TR" i="1">
                                  <a:solidFill>
                                    <a:srgbClr val="000000"/>
                                  </a:solidFill>
                                  <a:latin typeface="Cambria Math" panose="02040503050406030204" pitchFamily="18" charset="0"/>
                                </a:rPr>
                                <m:t>𝑧</m:t>
                              </m:r>
                            </m:sub>
                          </m:sSub>
                        </m:den>
                      </m:f>
                      <m:r>
                        <a:rPr lang="tr-TR" i="1">
                          <a:solidFill>
                            <a:srgbClr val="000000"/>
                          </a:solidFill>
                          <a:latin typeface="Cambria Math" panose="02040503050406030204" pitchFamily="18" charset="0"/>
                        </a:rPr>
                        <m:t>=−</m:t>
                      </m:r>
                      <m:f>
                        <m:fPr>
                          <m:ctrlPr>
                            <a:rPr lang="tr-TR" i="1">
                              <a:solidFill>
                                <a:srgbClr val="000000"/>
                              </a:solidFill>
                              <a:latin typeface="Cambria Math" panose="02040503050406030204" pitchFamily="18" charset="0"/>
                            </a:rPr>
                          </m:ctrlPr>
                        </m:fPr>
                        <m:num>
                          <m:r>
                            <a:rPr lang="tr-TR" i="1">
                              <a:solidFill>
                                <a:srgbClr val="000000"/>
                              </a:solidFill>
                              <a:latin typeface="Cambria Math" panose="02040503050406030204" pitchFamily="18" charset="0"/>
                            </a:rPr>
                            <m:t>−3.1</m:t>
                          </m:r>
                          <m:sSup>
                            <m:sSupPr>
                              <m:ctrlPr>
                                <a:rPr lang="tr-TR" i="1">
                                  <a:solidFill>
                                    <a:srgbClr val="000000"/>
                                  </a:solidFill>
                                  <a:latin typeface="Cambria Math" panose="02040503050406030204" pitchFamily="18" charset="0"/>
                                </a:rPr>
                              </m:ctrlPr>
                            </m:sSupPr>
                            <m:e>
                              <m:r>
                                <a:rPr lang="tr-TR" i="1">
                                  <a:solidFill>
                                    <a:srgbClr val="000000"/>
                                  </a:solidFill>
                                  <a:latin typeface="Cambria Math" panose="02040503050406030204" pitchFamily="18" charset="0"/>
                                </a:rPr>
                                <m:t>0</m:t>
                              </m:r>
                            </m:e>
                            <m:sup>
                              <m:r>
                                <a:rPr lang="tr-TR" i="1">
                                  <a:solidFill>
                                    <a:srgbClr val="000000"/>
                                  </a:solidFill>
                                  <a:latin typeface="Cambria Math" panose="02040503050406030204" pitchFamily="18" charset="0"/>
                                </a:rPr>
                                <m:t>6</m:t>
                              </m:r>
                            </m:sup>
                          </m:sSup>
                          <m:r>
                            <a:rPr lang="tr-TR" i="1">
                              <a:solidFill>
                                <a:srgbClr val="000000"/>
                              </a:solidFill>
                              <a:latin typeface="Cambria Math" panose="02040503050406030204" pitchFamily="18" charset="0"/>
                            </a:rPr>
                            <m:t>𝑁𝑚𝑚</m:t>
                          </m:r>
                        </m:num>
                        <m:den>
                          <m:r>
                            <a:rPr lang="tr-TR" i="1">
                              <a:solidFill>
                                <a:srgbClr val="000000"/>
                              </a:solidFill>
                              <a:latin typeface="Cambria Math" panose="02040503050406030204" pitchFamily="18" charset="0"/>
                            </a:rPr>
                            <m:t>868×1</m:t>
                          </m:r>
                          <m:sSup>
                            <m:sSupPr>
                              <m:ctrlPr>
                                <a:rPr lang="tr-TR" i="1">
                                  <a:solidFill>
                                    <a:srgbClr val="000000"/>
                                  </a:solidFill>
                                  <a:latin typeface="Cambria Math" panose="02040503050406030204" pitchFamily="18" charset="0"/>
                                </a:rPr>
                              </m:ctrlPr>
                            </m:sSupPr>
                            <m:e>
                              <m:r>
                                <a:rPr lang="tr-TR" i="1">
                                  <a:solidFill>
                                    <a:srgbClr val="000000"/>
                                  </a:solidFill>
                                  <a:latin typeface="Cambria Math" panose="02040503050406030204" pitchFamily="18" charset="0"/>
                                </a:rPr>
                                <m:t>0</m:t>
                              </m:r>
                            </m:e>
                            <m:sup>
                              <m:r>
                                <a:rPr lang="tr-TR" i="1">
                                  <a:solidFill>
                                    <a:srgbClr val="000000"/>
                                  </a:solidFill>
                                  <a:latin typeface="Cambria Math" panose="02040503050406030204" pitchFamily="18" charset="0"/>
                                </a:rPr>
                                <m:t>3</m:t>
                              </m:r>
                            </m:sup>
                          </m:sSup>
                          <m:r>
                            <m:rPr>
                              <m:nor/>
                            </m:rPr>
                            <a:rPr lang="tr-TR">
                              <a:solidFill>
                                <a:srgbClr val="000000"/>
                              </a:solidFill>
                              <a:latin typeface="Cambria Math" panose="02040503050406030204" pitchFamily="18" charset="0"/>
                            </a:rPr>
                            <m:t>m</m:t>
                          </m:r>
                          <m:sSup>
                            <m:sSupPr>
                              <m:ctrlPr>
                                <a:rPr lang="tr-TR" i="1">
                                  <a:solidFill>
                                    <a:srgbClr val="000000"/>
                                  </a:solidFill>
                                  <a:latin typeface="Cambria Math" panose="02040503050406030204" pitchFamily="18" charset="0"/>
                                </a:rPr>
                              </m:ctrlPr>
                            </m:sSupPr>
                            <m:e>
                              <m:r>
                                <m:rPr>
                                  <m:nor/>
                                </m:rPr>
                                <a:rPr lang="tr-TR">
                                  <a:solidFill>
                                    <a:srgbClr val="000000"/>
                                  </a:solidFill>
                                  <a:latin typeface="Cambria Math" panose="02040503050406030204" pitchFamily="18" charset="0"/>
                                </a:rPr>
                                <m:t>m</m:t>
                              </m:r>
                            </m:e>
                            <m:sup>
                              <m:r>
                                <a:rPr lang="tr-TR">
                                  <a:solidFill>
                                    <a:srgbClr val="000000"/>
                                  </a:solidFill>
                                  <a:latin typeface="Cambria Math" panose="02040503050406030204" pitchFamily="18" charset="0"/>
                                </a:rPr>
                                <m:t>4</m:t>
                              </m:r>
                            </m:sup>
                          </m:sSup>
                        </m:den>
                      </m:f>
                      <m:r>
                        <a:rPr lang="tr-TR" i="1">
                          <a:solidFill>
                            <a:srgbClr val="000000"/>
                          </a:solidFill>
                          <a:latin typeface="Cambria Math" panose="02040503050406030204" pitchFamily="18" charset="0"/>
                        </a:rPr>
                        <m:t>𝑦</m:t>
                      </m:r>
                    </m:oMath>
                  </m:oMathPara>
                </a14:m>
                <a:endParaRPr lang="tr-TR" dirty="0"/>
              </a:p>
            </p:txBody>
          </p:sp>
        </mc:Choice>
        <mc:Fallback xmlns="">
          <p:sp>
            <p:nvSpPr>
              <p:cNvPr id="32" name="Nesne 31"/>
              <p:cNvSpPr txBox="1">
                <a:spLocks noRot="1" noChangeAspect="1" noMove="1" noResize="1" noEditPoints="1" noAdjustHandles="1" noChangeArrowheads="1" noChangeShapeType="1" noTextEdit="1"/>
              </p:cNvSpPr>
              <p:nvPr/>
            </p:nvSpPr>
            <p:spPr>
              <a:xfrm>
                <a:off x="2722046" y="521461"/>
                <a:ext cx="3408362" cy="800100"/>
              </a:xfrm>
              <a:prstGeom prst="rect">
                <a:avLst/>
              </a:prstGeom>
              <a:blipFill>
                <a:blip r:embed="rId3"/>
                <a:stretch>
                  <a:fillRect/>
                </a:stretch>
              </a:blipFill>
            </p:spPr>
            <p:txBody>
              <a:bodyPr/>
              <a:lstStyle/>
              <a:p>
                <a:r>
                  <a:rPr lang="tr-TR">
                    <a:noFill/>
                  </a:rPr>
                  <a:t> </a:t>
                </a:r>
              </a:p>
            </p:txBody>
          </p:sp>
        </mc:Fallback>
      </mc:AlternateContent>
      <p:sp>
        <p:nvSpPr>
          <p:cNvPr id="9" name="Text Box 5">
            <a:extLst>
              <a:ext uri="{FF2B5EF4-FFF2-40B4-BE49-F238E27FC236}">
                <a16:creationId xmlns:a16="http://schemas.microsoft.com/office/drawing/2014/main" id="{2BE20330-FF0D-75A1-7E59-0A1E6DB7C656}"/>
              </a:ext>
            </a:extLst>
          </p:cNvPr>
          <p:cNvSpPr txBox="1">
            <a:spLocks noChangeArrowheads="1"/>
          </p:cNvSpPr>
          <p:nvPr/>
        </p:nvSpPr>
        <p:spPr bwMode="auto">
          <a:xfrm>
            <a:off x="2589806" y="1465000"/>
            <a:ext cx="622101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7013" indent="-227013" eaLnBrk="0" hangingPunct="0">
              <a:spcBef>
                <a:spcPct val="20000"/>
              </a:spcBef>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tr-TR" altLang="tr-TR" sz="1600" b="1" dirty="0"/>
              <a:t>-</a:t>
            </a:r>
            <a:r>
              <a:rPr lang="tr-TR" altLang="tr-TR" sz="1600" b="1" dirty="0" err="1"/>
              <a:t>M</a:t>
            </a:r>
            <a:r>
              <a:rPr lang="tr-TR" altLang="tr-TR" sz="1600" b="1" baseline="-25000" dirty="0" err="1"/>
              <a:t>z</a:t>
            </a:r>
            <a:r>
              <a:rPr lang="tr-TR" altLang="tr-TR" sz="1600" b="1" dirty="0"/>
              <a:t> </a:t>
            </a:r>
            <a:r>
              <a:rPr lang="tr-TR" altLang="tr-TR" sz="1600" dirty="0"/>
              <a:t>momenti olduğu için </a:t>
            </a:r>
            <a:r>
              <a:rPr lang="tr-TR" altLang="tr-TR" sz="1600" b="1" dirty="0"/>
              <a:t>A</a:t>
            </a:r>
            <a:r>
              <a:rPr lang="tr-TR" altLang="tr-TR" sz="1600" dirty="0"/>
              <a:t> noktasında maksimum çeki, </a:t>
            </a:r>
            <a:r>
              <a:rPr lang="tr-TR" altLang="tr-TR" sz="1600" b="1" dirty="0"/>
              <a:t>B</a:t>
            </a:r>
            <a:r>
              <a:rPr lang="tr-TR" altLang="tr-TR" sz="1600" dirty="0"/>
              <a:t> noktasında minimum bası gerilmeleri meydana gelir.</a:t>
            </a:r>
            <a:endParaRPr lang="en-US" altLang="tr-TR" sz="1600" dirty="0"/>
          </a:p>
        </p:txBody>
      </p:sp>
      <mc:AlternateContent xmlns:mc="http://schemas.openxmlformats.org/markup-compatibility/2006" xmlns:a14="http://schemas.microsoft.com/office/drawing/2010/main">
        <mc:Choice Requires="a14">
          <p:sp>
            <p:nvSpPr>
              <p:cNvPr id="11" name="Object 7">
                <a:extLst>
                  <a:ext uri="{FF2B5EF4-FFF2-40B4-BE49-F238E27FC236}">
                    <a16:creationId xmlns:a16="http://schemas.microsoft.com/office/drawing/2014/main" id="{E1AF98A2-A946-C157-62E3-B6443069DC70}"/>
                  </a:ext>
                </a:extLst>
              </p:cNvPr>
              <p:cNvSpPr txBox="1"/>
              <p:nvPr/>
            </p:nvSpPr>
            <p:spPr bwMode="auto">
              <a:xfrm>
                <a:off x="6195701" y="2948650"/>
                <a:ext cx="1679448" cy="356658"/>
              </a:xfrm>
              <a:prstGeom prst="rect">
                <a:avLst/>
              </a:prstGeom>
              <a:noFill/>
              <a:ln w="9525">
                <a:solidFill>
                  <a:srgbClr val="FF0000"/>
                </a:solid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tr-TR" sz="1600" i="1">
                              <a:solidFill>
                                <a:srgbClr val="000000"/>
                              </a:solidFill>
                              <a:latin typeface="Cambria Math" panose="02040503050406030204" pitchFamily="18" charset="0"/>
                            </a:rPr>
                          </m:ctrlPr>
                        </m:sSubPr>
                        <m:e>
                          <m:r>
                            <a:rPr lang="tr-TR" sz="1600" i="1">
                              <a:solidFill>
                                <a:srgbClr val="000000"/>
                              </a:solidFill>
                              <a:latin typeface="Cambria Math" panose="02040503050406030204" pitchFamily="18" charset="0"/>
                            </a:rPr>
                            <m:t>𝜎</m:t>
                          </m:r>
                        </m:e>
                        <m:sub>
                          <m:r>
                            <a:rPr lang="tr-TR" sz="1600" i="1">
                              <a:solidFill>
                                <a:srgbClr val="000000"/>
                              </a:solidFill>
                              <a:latin typeface="Cambria Math" panose="02040503050406030204" pitchFamily="18" charset="0"/>
                            </a:rPr>
                            <m:t>𝐴</m:t>
                          </m:r>
                        </m:sub>
                      </m:sSub>
                      <m:r>
                        <a:rPr lang="tr-TR" sz="1600" i="1">
                          <a:solidFill>
                            <a:srgbClr val="000000"/>
                          </a:solidFill>
                          <a:latin typeface="Cambria Math" panose="02040503050406030204" pitchFamily="18" charset="0"/>
                        </a:rPr>
                        <m:t>=+76.0</m:t>
                      </m:r>
                      <m:r>
                        <m:rPr>
                          <m:nor/>
                        </m:rPr>
                        <a:rPr lang="tr-TR" sz="1600" i="0">
                          <a:solidFill>
                            <a:srgbClr val="000000"/>
                          </a:solidFill>
                          <a:latin typeface="Cambria Math" panose="02040503050406030204" pitchFamily="18" charset="0"/>
                        </a:rPr>
                        <m:t> </m:t>
                      </m:r>
                      <m:r>
                        <m:rPr>
                          <m:nor/>
                        </m:rPr>
                        <a:rPr lang="tr-TR" sz="1600" i="0">
                          <a:solidFill>
                            <a:srgbClr val="000000"/>
                          </a:solidFill>
                          <a:latin typeface="Cambria Math" panose="02040503050406030204" pitchFamily="18" charset="0"/>
                        </a:rPr>
                        <m:t>MPa</m:t>
                      </m:r>
                    </m:oMath>
                  </m:oMathPara>
                </a14:m>
                <a:endParaRPr lang="tr-TR" sz="1600" dirty="0"/>
              </a:p>
            </p:txBody>
          </p:sp>
        </mc:Choice>
        <mc:Fallback xmlns="">
          <p:sp>
            <p:nvSpPr>
              <p:cNvPr id="11" name="Object 7">
                <a:extLst>
                  <a:ext uri="{FF2B5EF4-FFF2-40B4-BE49-F238E27FC236}">
                    <a16:creationId xmlns:a16="http://schemas.microsoft.com/office/drawing/2014/main" id="{E1AF98A2-A946-C157-62E3-B6443069DC70}"/>
                  </a:ext>
                </a:extLst>
              </p:cNvPr>
              <p:cNvSpPr txBox="1">
                <a:spLocks noRot="1" noChangeAspect="1" noMove="1" noResize="1" noEditPoints="1" noAdjustHandles="1" noChangeArrowheads="1" noChangeShapeType="1" noTextEdit="1"/>
              </p:cNvSpPr>
              <p:nvPr/>
            </p:nvSpPr>
            <p:spPr bwMode="auto">
              <a:xfrm>
                <a:off x="6195701" y="2948650"/>
                <a:ext cx="1679448" cy="356658"/>
              </a:xfrm>
              <a:prstGeom prst="rect">
                <a:avLst/>
              </a:prstGeom>
              <a:blipFill>
                <a:blip r:embed="rId4"/>
                <a:stretch>
                  <a:fillRect/>
                </a:stretch>
              </a:blipFill>
              <a:ln w="9525">
                <a:solidFill>
                  <a:srgbClr val="FF0000"/>
                </a:solidFill>
                <a:miter lim="800000"/>
                <a:headEnd/>
                <a:tailEnd/>
              </a:ln>
              <a:effectLst/>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Object 8">
                <a:extLst>
                  <a:ext uri="{FF2B5EF4-FFF2-40B4-BE49-F238E27FC236}">
                    <a16:creationId xmlns:a16="http://schemas.microsoft.com/office/drawing/2014/main" id="{5F25CB31-B816-3C35-0DD0-128ADE5BDFCD}"/>
                  </a:ext>
                </a:extLst>
              </p:cNvPr>
              <p:cNvSpPr txBox="1"/>
              <p:nvPr/>
            </p:nvSpPr>
            <p:spPr bwMode="auto">
              <a:xfrm>
                <a:off x="7200890" y="3770110"/>
                <a:ext cx="1737234" cy="365125"/>
              </a:xfrm>
              <a:prstGeom prst="rect">
                <a:avLst/>
              </a:prstGeom>
              <a:noFill/>
              <a:ln w="9525">
                <a:solidFill>
                  <a:srgbClr val="FF0000"/>
                </a:solid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tr-TR" sz="1600" i="1">
                              <a:solidFill>
                                <a:srgbClr val="000000"/>
                              </a:solidFill>
                              <a:latin typeface="Cambria Math" panose="02040503050406030204" pitchFamily="18" charset="0"/>
                            </a:rPr>
                          </m:ctrlPr>
                        </m:sSubPr>
                        <m:e>
                          <m:r>
                            <a:rPr lang="tr-TR" sz="1600" i="1">
                              <a:solidFill>
                                <a:srgbClr val="000000"/>
                              </a:solidFill>
                              <a:latin typeface="Cambria Math" panose="02040503050406030204" pitchFamily="18" charset="0"/>
                            </a:rPr>
                            <m:t>𝜎</m:t>
                          </m:r>
                        </m:e>
                        <m:sub>
                          <m:r>
                            <a:rPr lang="tr-TR" sz="1600" i="1">
                              <a:solidFill>
                                <a:srgbClr val="000000"/>
                              </a:solidFill>
                              <a:latin typeface="Cambria Math" panose="02040503050406030204" pitchFamily="18" charset="0"/>
                            </a:rPr>
                            <m:t>𝐵</m:t>
                          </m:r>
                        </m:sub>
                      </m:sSub>
                      <m:r>
                        <a:rPr lang="tr-TR" sz="1600" i="1">
                          <a:solidFill>
                            <a:srgbClr val="000000"/>
                          </a:solidFill>
                          <a:latin typeface="Cambria Math" panose="02040503050406030204" pitchFamily="18" charset="0"/>
                        </a:rPr>
                        <m:t>=−131.3</m:t>
                      </m:r>
                      <m:r>
                        <m:rPr>
                          <m:nor/>
                        </m:rPr>
                        <a:rPr lang="tr-TR" sz="1600" i="0">
                          <a:solidFill>
                            <a:srgbClr val="000000"/>
                          </a:solidFill>
                          <a:latin typeface="Cambria Math" panose="02040503050406030204" pitchFamily="18" charset="0"/>
                        </a:rPr>
                        <m:t> </m:t>
                      </m:r>
                      <m:r>
                        <m:rPr>
                          <m:nor/>
                        </m:rPr>
                        <a:rPr lang="tr-TR" sz="1600" i="0">
                          <a:solidFill>
                            <a:srgbClr val="000000"/>
                          </a:solidFill>
                          <a:latin typeface="Cambria Math" panose="02040503050406030204" pitchFamily="18" charset="0"/>
                        </a:rPr>
                        <m:t>MPa</m:t>
                      </m:r>
                    </m:oMath>
                  </m:oMathPara>
                </a14:m>
                <a:endParaRPr lang="tr-TR" sz="1600" dirty="0"/>
              </a:p>
            </p:txBody>
          </p:sp>
        </mc:Choice>
        <mc:Fallback xmlns="">
          <p:sp>
            <p:nvSpPr>
              <p:cNvPr id="12" name="Object 8">
                <a:extLst>
                  <a:ext uri="{FF2B5EF4-FFF2-40B4-BE49-F238E27FC236}">
                    <a16:creationId xmlns:a16="http://schemas.microsoft.com/office/drawing/2014/main" id="{5F25CB31-B816-3C35-0DD0-128ADE5BDFCD}"/>
                  </a:ext>
                </a:extLst>
              </p:cNvPr>
              <p:cNvSpPr txBox="1">
                <a:spLocks noRot="1" noChangeAspect="1" noMove="1" noResize="1" noEditPoints="1" noAdjustHandles="1" noChangeArrowheads="1" noChangeShapeType="1" noTextEdit="1"/>
              </p:cNvSpPr>
              <p:nvPr/>
            </p:nvSpPr>
            <p:spPr bwMode="auto">
              <a:xfrm>
                <a:off x="7200890" y="3770110"/>
                <a:ext cx="1737234" cy="365125"/>
              </a:xfrm>
              <a:prstGeom prst="rect">
                <a:avLst/>
              </a:prstGeom>
              <a:blipFill>
                <a:blip r:embed="rId5"/>
                <a:stretch>
                  <a:fillRect/>
                </a:stretch>
              </a:blipFill>
              <a:ln w="9525">
                <a:solidFill>
                  <a:srgbClr val="FF0000"/>
                </a:solidFill>
                <a:miter lim="800000"/>
                <a:headEnd/>
                <a:tailEnd/>
              </a:ln>
              <a:effectLst/>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6" name="Object 7">
                <a:extLst>
                  <a:ext uri="{FF2B5EF4-FFF2-40B4-BE49-F238E27FC236}">
                    <a16:creationId xmlns:a16="http://schemas.microsoft.com/office/drawing/2014/main" id="{640425FD-3533-CEEE-7C42-E642ABCC600B}"/>
                  </a:ext>
                </a:extLst>
              </p:cNvPr>
              <p:cNvSpPr txBox="1"/>
              <p:nvPr/>
            </p:nvSpPr>
            <p:spPr bwMode="auto">
              <a:xfrm>
                <a:off x="3000739" y="5066000"/>
                <a:ext cx="3381003" cy="527822"/>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tr-TR" i="1">
                              <a:solidFill>
                                <a:srgbClr val="000000"/>
                              </a:solidFill>
                              <a:latin typeface="Cambria Math" panose="02040503050406030204" pitchFamily="18" charset="0"/>
                            </a:rPr>
                          </m:ctrlPr>
                        </m:dPr>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𝜎</m:t>
                              </m:r>
                            </m:e>
                            <m:sub>
                              <m:r>
                                <a:rPr lang="tr-TR" i="1">
                                  <a:solidFill>
                                    <a:srgbClr val="000000"/>
                                  </a:solidFill>
                                  <a:latin typeface="Cambria Math" panose="02040503050406030204" pitchFamily="18" charset="0"/>
                                </a:rPr>
                                <m:t>𝐵</m:t>
                              </m:r>
                            </m:sub>
                          </m:sSub>
                        </m:e>
                      </m:d>
                      <m:r>
                        <a:rPr lang="tr-TR" i="1">
                          <a:solidFill>
                            <a:srgbClr val="000000"/>
                          </a:solidFill>
                          <a:latin typeface="Cambria Math" panose="02040503050406030204" pitchFamily="18" charset="0"/>
                        </a:rPr>
                        <m:t>&gt;</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𝜎</m:t>
                          </m:r>
                        </m:e>
                        <m:sub>
                          <m:r>
                            <a:rPr lang="tr-TR" i="1">
                              <a:solidFill>
                                <a:srgbClr val="000000"/>
                              </a:solidFill>
                              <a:latin typeface="Cambria Math" panose="02040503050406030204" pitchFamily="18" charset="0"/>
                            </a:rPr>
                            <m:t>𝑎𝑘𝑚𝑎</m:t>
                          </m:r>
                        </m:sub>
                      </m:sSub>
                    </m:oMath>
                  </m:oMathPara>
                </a14:m>
                <a:endParaRPr lang="tr-TR" dirty="0"/>
              </a:p>
            </p:txBody>
          </p:sp>
        </mc:Choice>
        <mc:Fallback xmlns="">
          <p:sp>
            <p:nvSpPr>
              <p:cNvPr id="16" name="Object 7">
                <a:extLst>
                  <a:ext uri="{FF2B5EF4-FFF2-40B4-BE49-F238E27FC236}">
                    <a16:creationId xmlns:a16="http://schemas.microsoft.com/office/drawing/2014/main" id="{640425FD-3533-CEEE-7C42-E642ABCC600B}"/>
                  </a:ext>
                </a:extLst>
              </p:cNvPr>
              <p:cNvSpPr txBox="1">
                <a:spLocks noRot="1" noChangeAspect="1" noMove="1" noResize="1" noEditPoints="1" noAdjustHandles="1" noChangeArrowheads="1" noChangeShapeType="1" noTextEdit="1"/>
              </p:cNvSpPr>
              <p:nvPr/>
            </p:nvSpPr>
            <p:spPr bwMode="auto">
              <a:xfrm>
                <a:off x="3000739" y="5066000"/>
                <a:ext cx="3381003" cy="527822"/>
              </a:xfrm>
              <a:prstGeom prst="rect">
                <a:avLst/>
              </a:prstGeom>
              <a:blipFill>
                <a:blip r:embed="rId6"/>
                <a:stretch>
                  <a:fillRect/>
                </a:stretch>
              </a:blipFill>
              <a:ln w="9525">
                <a:noFill/>
                <a:miter lim="800000"/>
                <a:headEnd/>
                <a:tailEnd/>
              </a:ln>
              <a:effectLst/>
            </p:spPr>
            <p:txBody>
              <a:bodyPr/>
              <a:lstStyle/>
              <a:p>
                <a:r>
                  <a:rPr lang="tr-TR">
                    <a:noFill/>
                  </a:rPr>
                  <a:t> </a:t>
                </a:r>
              </a:p>
            </p:txBody>
          </p:sp>
        </mc:Fallback>
      </mc:AlternateContent>
      <p:sp>
        <p:nvSpPr>
          <p:cNvPr id="17" name="Metin kutusu 16">
            <a:extLst>
              <a:ext uri="{FF2B5EF4-FFF2-40B4-BE49-F238E27FC236}">
                <a16:creationId xmlns:a16="http://schemas.microsoft.com/office/drawing/2014/main" id="{A25E1B96-1D82-F585-CE96-5CEFDF25CBC9}"/>
              </a:ext>
            </a:extLst>
          </p:cNvPr>
          <p:cNvSpPr txBox="1"/>
          <p:nvPr/>
        </p:nvSpPr>
        <p:spPr>
          <a:xfrm>
            <a:off x="4440899" y="5109177"/>
            <a:ext cx="2603171" cy="369332"/>
          </a:xfrm>
          <a:prstGeom prst="rect">
            <a:avLst/>
          </a:prstGeom>
          <a:noFill/>
        </p:spPr>
        <p:txBody>
          <a:bodyPr wrap="square" rtlCol="0">
            <a:spAutoFit/>
          </a:bodyPr>
          <a:lstStyle/>
          <a:p>
            <a:r>
              <a:rPr lang="tr-TR" dirty="0"/>
              <a:t>olduğu için akma oluşur!</a:t>
            </a:r>
          </a:p>
        </p:txBody>
      </p:sp>
      <mc:AlternateContent xmlns:mc="http://schemas.openxmlformats.org/markup-compatibility/2006" xmlns:a14="http://schemas.microsoft.com/office/drawing/2010/main">
        <mc:Choice Requires="a14">
          <p:sp>
            <p:nvSpPr>
              <p:cNvPr id="18" name="Metin kutusu 17">
                <a:extLst>
                  <a:ext uri="{FF2B5EF4-FFF2-40B4-BE49-F238E27FC236}">
                    <a16:creationId xmlns:a16="http://schemas.microsoft.com/office/drawing/2014/main" id="{B54BB36C-E17E-F3C9-AC64-1FA0379871CF}"/>
                  </a:ext>
                </a:extLst>
              </p:cNvPr>
              <p:cNvSpPr txBox="1"/>
              <p:nvPr/>
            </p:nvSpPr>
            <p:spPr>
              <a:xfrm>
                <a:off x="2592500" y="2178766"/>
                <a:ext cx="1808251" cy="563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a:rPr lang="tr-TR" i="1" smtClean="0">
                              <a:latin typeface="Cambria Math" panose="02040503050406030204" pitchFamily="18" charset="0"/>
                              <a:ea typeface="Cambria Math" panose="02040503050406030204" pitchFamily="18" charset="0"/>
                            </a:rPr>
                            <m:t>𝜎</m:t>
                          </m:r>
                        </m:e>
                        <m:sub>
                          <m:r>
                            <a:rPr lang="tr-TR" b="0" i="1" smtClean="0">
                              <a:latin typeface="Cambria Math" panose="02040503050406030204" pitchFamily="18" charset="0"/>
                            </a:rPr>
                            <m:t>𝑥</m:t>
                          </m:r>
                          <m:r>
                            <a:rPr lang="tr-TR" b="0" i="1" smtClean="0">
                              <a:latin typeface="Cambria Math" panose="02040503050406030204" pitchFamily="18" charset="0"/>
                            </a:rPr>
                            <m:t>,</m:t>
                          </m:r>
                          <m:r>
                            <a:rPr lang="tr-TR" b="0" i="1" smtClean="0">
                              <a:latin typeface="Cambria Math" panose="02040503050406030204" pitchFamily="18" charset="0"/>
                            </a:rPr>
                            <m:t>𝑚𝑎𝑥</m:t>
                          </m:r>
                        </m:sub>
                      </m:sSub>
                      <m:r>
                        <a:rPr lang="tr-TR" b="0" i="1" smtClean="0">
                          <a:latin typeface="Cambria Math" panose="02040503050406030204" pitchFamily="18" charset="0"/>
                        </a:rPr>
                        <m:t>=−</m:t>
                      </m:r>
                      <m:f>
                        <m:fPr>
                          <m:ctrlPr>
                            <a:rPr lang="tr-TR" i="1">
                              <a:latin typeface="Cambria Math" panose="02040503050406030204" pitchFamily="18" charset="0"/>
                            </a:rPr>
                          </m:ctrlPr>
                        </m:fPr>
                        <m:num>
                          <m:sSub>
                            <m:sSubPr>
                              <m:ctrlPr>
                                <a:rPr lang="tr-TR" i="1">
                                  <a:latin typeface="Cambria Math" panose="02040503050406030204" pitchFamily="18" charset="0"/>
                                </a:rPr>
                              </m:ctrlPr>
                            </m:sSubPr>
                            <m:e>
                              <m:r>
                                <a:rPr lang="tr-TR" i="1">
                                  <a:latin typeface="Cambria Math" panose="02040503050406030204" pitchFamily="18" charset="0"/>
                                </a:rPr>
                                <m:t>𝑀</m:t>
                              </m:r>
                            </m:e>
                            <m:sub>
                              <m:r>
                                <a:rPr lang="tr-TR" b="0" i="1" smtClean="0">
                                  <a:latin typeface="Cambria Math" panose="02040503050406030204" pitchFamily="18" charset="0"/>
                                </a:rPr>
                                <m:t>𝑧</m:t>
                              </m:r>
                            </m:sub>
                          </m:sSub>
                          <m:r>
                            <a:rPr lang="tr-TR" i="1">
                              <a:latin typeface="Cambria Math" panose="02040503050406030204" pitchFamily="18" charset="0"/>
                            </a:rPr>
                            <m:t>.</m:t>
                          </m:r>
                          <m:sSub>
                            <m:sSubPr>
                              <m:ctrlPr>
                                <a:rPr lang="tr-TR" i="1">
                                  <a:latin typeface="Cambria Math" panose="02040503050406030204" pitchFamily="18" charset="0"/>
                                </a:rPr>
                              </m:ctrlPr>
                            </m:sSubPr>
                            <m:e>
                              <m:r>
                                <a:rPr lang="tr-TR" i="1">
                                  <a:latin typeface="Cambria Math" panose="02040503050406030204" pitchFamily="18" charset="0"/>
                                </a:rPr>
                                <m:t>𝑦</m:t>
                              </m:r>
                            </m:e>
                            <m:sub>
                              <m:r>
                                <a:rPr lang="tr-TR" b="0" i="1" smtClean="0">
                                  <a:latin typeface="Cambria Math" panose="02040503050406030204" pitchFamily="18" charset="0"/>
                                </a:rPr>
                                <m:t>𝐴</m:t>
                              </m:r>
                            </m:sub>
                          </m:sSub>
                        </m:num>
                        <m:den>
                          <m:sSub>
                            <m:sSubPr>
                              <m:ctrlPr>
                                <a:rPr lang="tr-TR" i="1">
                                  <a:latin typeface="Cambria Math" panose="02040503050406030204" pitchFamily="18" charset="0"/>
                                </a:rPr>
                              </m:ctrlPr>
                            </m:sSubPr>
                            <m:e>
                              <m:r>
                                <a:rPr lang="tr-TR" i="1">
                                  <a:latin typeface="Cambria Math" panose="02040503050406030204" pitchFamily="18" charset="0"/>
                                </a:rPr>
                                <m:t>𝐼</m:t>
                              </m:r>
                            </m:e>
                            <m:sub>
                              <m:r>
                                <a:rPr lang="tr-TR" i="1">
                                  <a:latin typeface="Cambria Math" panose="02040503050406030204" pitchFamily="18" charset="0"/>
                                </a:rPr>
                                <m:t>𝑧</m:t>
                              </m:r>
                            </m:sub>
                          </m:sSub>
                        </m:den>
                      </m:f>
                    </m:oMath>
                  </m:oMathPara>
                </a14:m>
                <a:endParaRPr lang="tr-TR" dirty="0"/>
              </a:p>
            </p:txBody>
          </p:sp>
        </mc:Choice>
        <mc:Fallback xmlns="">
          <p:sp>
            <p:nvSpPr>
              <p:cNvPr id="18" name="Metin kutusu 17">
                <a:extLst>
                  <a:ext uri="{FF2B5EF4-FFF2-40B4-BE49-F238E27FC236}">
                    <a16:creationId xmlns:a16="http://schemas.microsoft.com/office/drawing/2014/main" id="{B54BB36C-E17E-F3C9-AC64-1FA0379871CF}"/>
                  </a:ext>
                </a:extLst>
              </p:cNvPr>
              <p:cNvSpPr txBox="1">
                <a:spLocks noRot="1" noChangeAspect="1" noMove="1" noResize="1" noEditPoints="1" noAdjustHandles="1" noChangeArrowheads="1" noChangeShapeType="1" noTextEdit="1"/>
              </p:cNvSpPr>
              <p:nvPr/>
            </p:nvSpPr>
            <p:spPr>
              <a:xfrm>
                <a:off x="2592500" y="2178766"/>
                <a:ext cx="1808251" cy="563872"/>
              </a:xfrm>
              <a:prstGeom prst="rect">
                <a:avLst/>
              </a:prstGeom>
              <a:blipFill>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9" name="Dikdörtgen 18">
                <a:extLst>
                  <a:ext uri="{FF2B5EF4-FFF2-40B4-BE49-F238E27FC236}">
                    <a16:creationId xmlns:a16="http://schemas.microsoft.com/office/drawing/2014/main" id="{31D8FEC8-DC80-BF84-0017-B6F12FCF9395}"/>
                  </a:ext>
                </a:extLst>
              </p:cNvPr>
              <p:cNvSpPr/>
              <p:nvPr/>
            </p:nvSpPr>
            <p:spPr>
              <a:xfrm>
                <a:off x="2506628" y="2742638"/>
                <a:ext cx="3670492"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ea typeface="Cambria Math" panose="02040503050406030204" pitchFamily="18" charset="0"/>
                            </a:rPr>
                            <m:t>𝜎</m:t>
                          </m:r>
                        </m:e>
                        <m:sub>
                          <m:r>
                            <a:rPr lang="tr-TR" b="0" i="1" smtClean="0">
                              <a:latin typeface="Cambria Math" panose="02040503050406030204" pitchFamily="18" charset="0"/>
                              <a:ea typeface="Cambria Math" panose="02040503050406030204" pitchFamily="18" charset="0"/>
                            </a:rPr>
                            <m:t>𝐴</m:t>
                          </m:r>
                        </m:sub>
                      </m:sSub>
                      <m:r>
                        <a:rPr lang="tr-TR" b="0" i="1" smtClean="0">
                          <a:latin typeface="Cambria Math" panose="02040503050406030204" pitchFamily="18" charset="0"/>
                        </a:rPr>
                        <m:t>=</m:t>
                      </m:r>
                      <m:sSub>
                        <m:sSubPr>
                          <m:ctrlPr>
                            <a:rPr lang="tr-TR" i="1" smtClean="0">
                              <a:latin typeface="Cambria Math" panose="02040503050406030204" pitchFamily="18" charset="0"/>
                            </a:rPr>
                          </m:ctrlPr>
                        </m:sSubPr>
                        <m:e>
                          <m:r>
                            <a:rPr lang="tr-TR" i="1">
                              <a:latin typeface="Cambria Math" panose="02040503050406030204" pitchFamily="18" charset="0"/>
                              <a:ea typeface="Cambria Math" panose="02040503050406030204" pitchFamily="18" charset="0"/>
                            </a:rPr>
                            <m:t>𝜎</m:t>
                          </m:r>
                        </m:e>
                        <m:sub>
                          <m:r>
                            <a:rPr lang="tr-TR" i="1">
                              <a:latin typeface="Cambria Math" panose="02040503050406030204" pitchFamily="18" charset="0"/>
                            </a:rPr>
                            <m:t>𝑥</m:t>
                          </m:r>
                          <m:r>
                            <a:rPr lang="tr-TR" b="0" i="1" smtClean="0">
                              <a:latin typeface="Cambria Math" panose="02040503050406030204" pitchFamily="18" charset="0"/>
                            </a:rPr>
                            <m:t>,</m:t>
                          </m:r>
                          <m:r>
                            <a:rPr lang="tr-TR" i="1">
                              <a:latin typeface="Cambria Math" panose="02040503050406030204" pitchFamily="18" charset="0"/>
                            </a:rPr>
                            <m:t>𝑚𝑎𝑥</m:t>
                          </m:r>
                        </m:sub>
                      </m:sSub>
                      <m:r>
                        <a:rPr lang="tr-TR" i="1">
                          <a:latin typeface="Cambria Math" panose="02040503050406030204" pitchFamily="18" charset="0"/>
                        </a:rPr>
                        <m:t>=−</m:t>
                      </m:r>
                      <m:f>
                        <m:fPr>
                          <m:ctrlPr>
                            <a:rPr lang="tr-TR" i="1">
                              <a:latin typeface="Cambria Math" panose="02040503050406030204" pitchFamily="18" charset="0"/>
                            </a:rPr>
                          </m:ctrlPr>
                        </m:fPr>
                        <m:num>
                          <m:r>
                            <a:rPr lang="tr-TR" b="0" i="1" smtClean="0">
                              <a:latin typeface="Cambria Math" panose="02040503050406030204" pitchFamily="18" charset="0"/>
                            </a:rPr>
                            <m:t>−3</m:t>
                          </m:r>
                          <m:r>
                            <a:rPr lang="tr-TR" b="0" i="1" smtClean="0">
                              <a:latin typeface="Cambria Math" panose="02040503050406030204" pitchFamily="18" charset="0"/>
                            </a:rPr>
                            <m:t>𝑥</m:t>
                          </m:r>
                          <m:sSup>
                            <m:sSupPr>
                              <m:ctrlPr>
                                <a:rPr lang="tr-TR" b="0" i="1" smtClean="0">
                                  <a:latin typeface="Cambria Math" panose="02040503050406030204" pitchFamily="18" charset="0"/>
                                </a:rPr>
                              </m:ctrlPr>
                            </m:sSupPr>
                            <m:e>
                              <m:r>
                                <a:rPr lang="tr-TR" b="0" i="1" smtClean="0">
                                  <a:latin typeface="Cambria Math" panose="02040503050406030204" pitchFamily="18" charset="0"/>
                                </a:rPr>
                                <m:t>10</m:t>
                              </m:r>
                            </m:e>
                            <m:sup>
                              <m:r>
                                <a:rPr lang="tr-TR" b="0" i="1" smtClean="0">
                                  <a:latin typeface="Cambria Math" panose="02040503050406030204" pitchFamily="18" charset="0"/>
                                </a:rPr>
                                <m:t>6</m:t>
                              </m:r>
                            </m:sup>
                          </m:sSup>
                          <m:r>
                            <a:rPr lang="tr-TR" i="1">
                              <a:latin typeface="Cambria Math" panose="02040503050406030204" pitchFamily="18" charset="0"/>
                            </a:rPr>
                            <m:t>.</m:t>
                          </m:r>
                          <m:d>
                            <m:dPr>
                              <m:ctrlPr>
                                <a:rPr lang="tr-TR" b="0" i="1" smtClean="0">
                                  <a:latin typeface="Cambria Math" panose="02040503050406030204" pitchFamily="18" charset="0"/>
                                </a:rPr>
                              </m:ctrlPr>
                            </m:dPr>
                            <m:e>
                              <m:r>
                                <a:rPr lang="tr-TR" b="0" i="1" smtClean="0">
                                  <a:latin typeface="Cambria Math" panose="02040503050406030204" pitchFamily="18" charset="0"/>
                                </a:rPr>
                                <m:t>22</m:t>
                              </m:r>
                            </m:e>
                          </m:d>
                        </m:num>
                        <m:den>
                          <m:r>
                            <a:rPr lang="tr-TR" b="0" i="1" smtClean="0">
                              <a:latin typeface="Cambria Math" panose="02040503050406030204" pitchFamily="18" charset="0"/>
                            </a:rPr>
                            <m:t>868</m:t>
                          </m:r>
                          <m:r>
                            <a:rPr lang="tr-TR" b="0" i="1" smtClean="0">
                              <a:latin typeface="Cambria Math" panose="02040503050406030204" pitchFamily="18" charset="0"/>
                            </a:rPr>
                            <m:t>𝑥</m:t>
                          </m:r>
                          <m:sSup>
                            <m:sSupPr>
                              <m:ctrlPr>
                                <a:rPr lang="tr-TR" i="1">
                                  <a:latin typeface="Cambria Math" panose="02040503050406030204" pitchFamily="18" charset="0"/>
                                </a:rPr>
                              </m:ctrlPr>
                            </m:sSupPr>
                            <m:e>
                              <m:r>
                                <a:rPr lang="tr-TR" i="1">
                                  <a:latin typeface="Cambria Math" panose="02040503050406030204" pitchFamily="18" charset="0"/>
                                </a:rPr>
                                <m:t>10</m:t>
                              </m:r>
                            </m:e>
                            <m:sup>
                              <m:r>
                                <a:rPr lang="tr-TR" b="0" i="1" smtClean="0">
                                  <a:latin typeface="Cambria Math" panose="02040503050406030204" pitchFamily="18" charset="0"/>
                                </a:rPr>
                                <m:t>3</m:t>
                              </m:r>
                            </m:sup>
                          </m:sSup>
                        </m:den>
                      </m:f>
                      <m:r>
                        <a:rPr lang="tr-TR" i="1">
                          <a:latin typeface="Cambria Math" panose="02040503050406030204" pitchFamily="18" charset="0"/>
                          <a:ea typeface="Cambria Math" panose="02040503050406030204" pitchFamily="18" charset="0"/>
                        </a:rPr>
                        <m:t>⟹</m:t>
                      </m:r>
                    </m:oMath>
                  </m:oMathPara>
                </a14:m>
                <a:endParaRPr lang="tr-TR" dirty="0"/>
              </a:p>
            </p:txBody>
          </p:sp>
        </mc:Choice>
        <mc:Fallback xmlns="">
          <p:sp>
            <p:nvSpPr>
              <p:cNvPr id="19" name="Dikdörtgen 18">
                <a:extLst>
                  <a:ext uri="{FF2B5EF4-FFF2-40B4-BE49-F238E27FC236}">
                    <a16:creationId xmlns:a16="http://schemas.microsoft.com/office/drawing/2014/main" id="{31D8FEC8-DC80-BF84-0017-B6F12FCF9395}"/>
                  </a:ext>
                </a:extLst>
              </p:cNvPr>
              <p:cNvSpPr>
                <a:spLocks noRot="1" noChangeAspect="1" noMove="1" noResize="1" noEditPoints="1" noAdjustHandles="1" noChangeArrowheads="1" noChangeShapeType="1" noTextEdit="1"/>
              </p:cNvSpPr>
              <p:nvPr/>
            </p:nvSpPr>
            <p:spPr>
              <a:xfrm>
                <a:off x="2506628" y="2742638"/>
                <a:ext cx="3670492" cy="648126"/>
              </a:xfrm>
              <a:prstGeom prst="rect">
                <a:avLst/>
              </a:prstGeom>
              <a:blipFill>
                <a:blip r:embed="rId8"/>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1" name="Dikdörtgen 20">
                <a:extLst>
                  <a:ext uri="{FF2B5EF4-FFF2-40B4-BE49-F238E27FC236}">
                    <a16:creationId xmlns:a16="http://schemas.microsoft.com/office/drawing/2014/main" id="{2500E88D-6038-798D-889D-03B4FB69192B}"/>
                  </a:ext>
                </a:extLst>
              </p:cNvPr>
              <p:cNvSpPr/>
              <p:nvPr/>
            </p:nvSpPr>
            <p:spPr>
              <a:xfrm>
                <a:off x="2506628" y="3527628"/>
                <a:ext cx="4720716" cy="693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ea typeface="Cambria Math" panose="02040503050406030204" pitchFamily="18" charset="0"/>
                            </a:rPr>
                            <m:t>𝜎</m:t>
                          </m:r>
                        </m:e>
                        <m:sub>
                          <m:r>
                            <a:rPr lang="tr-TR" b="0" i="1" smtClean="0">
                              <a:latin typeface="Cambria Math" panose="02040503050406030204" pitchFamily="18" charset="0"/>
                              <a:ea typeface="Cambria Math" panose="02040503050406030204" pitchFamily="18" charset="0"/>
                            </a:rPr>
                            <m:t>𝐵</m:t>
                          </m:r>
                        </m:sub>
                      </m:sSub>
                      <m:r>
                        <a:rPr lang="tr-TR" b="0" i="1" smtClean="0">
                          <a:latin typeface="Cambria Math" panose="02040503050406030204" pitchFamily="18" charset="0"/>
                        </a:rPr>
                        <m:t>=</m:t>
                      </m:r>
                      <m:sSub>
                        <m:sSubPr>
                          <m:ctrlPr>
                            <a:rPr lang="tr-TR" i="1" smtClean="0">
                              <a:latin typeface="Cambria Math" panose="02040503050406030204" pitchFamily="18" charset="0"/>
                            </a:rPr>
                          </m:ctrlPr>
                        </m:sSubPr>
                        <m:e>
                          <m:r>
                            <a:rPr lang="tr-TR" i="1">
                              <a:latin typeface="Cambria Math" panose="02040503050406030204" pitchFamily="18" charset="0"/>
                              <a:ea typeface="Cambria Math" panose="02040503050406030204" pitchFamily="18" charset="0"/>
                            </a:rPr>
                            <m:t>𝜎</m:t>
                          </m:r>
                        </m:e>
                        <m:sub>
                          <m:r>
                            <a:rPr lang="tr-TR" i="1">
                              <a:latin typeface="Cambria Math" panose="02040503050406030204" pitchFamily="18" charset="0"/>
                            </a:rPr>
                            <m:t>𝑥</m:t>
                          </m:r>
                          <m:r>
                            <a:rPr lang="tr-TR" b="0" i="1" smtClean="0">
                              <a:latin typeface="Cambria Math" panose="02040503050406030204" pitchFamily="18" charset="0"/>
                            </a:rPr>
                            <m:t>,</m:t>
                          </m:r>
                          <m:r>
                            <a:rPr lang="tr-TR" i="1">
                              <a:latin typeface="Cambria Math" panose="02040503050406030204" pitchFamily="18" charset="0"/>
                            </a:rPr>
                            <m:t>𝑚𝑖𝑛</m:t>
                          </m:r>
                        </m:sub>
                      </m:sSub>
                      <m:r>
                        <a:rPr lang="tr-TR" i="1">
                          <a:latin typeface="Cambria Math" panose="02040503050406030204" pitchFamily="18" charset="0"/>
                        </a:rPr>
                        <m:t>=−</m:t>
                      </m:r>
                      <m:f>
                        <m:fPr>
                          <m:ctrlPr>
                            <a:rPr lang="tr-TR" i="1">
                              <a:latin typeface="Cambria Math" panose="02040503050406030204" pitchFamily="18" charset="0"/>
                            </a:rPr>
                          </m:ctrlPr>
                        </m:fPr>
                        <m:num>
                          <m:sSub>
                            <m:sSubPr>
                              <m:ctrlPr>
                                <a:rPr lang="tr-TR" i="1">
                                  <a:latin typeface="Cambria Math" panose="02040503050406030204" pitchFamily="18" charset="0"/>
                                </a:rPr>
                              </m:ctrlPr>
                            </m:sSubPr>
                            <m:e>
                              <m:r>
                                <a:rPr lang="tr-TR" i="1">
                                  <a:latin typeface="Cambria Math" panose="02040503050406030204" pitchFamily="18" charset="0"/>
                                </a:rPr>
                                <m:t>𝑀</m:t>
                              </m:r>
                            </m:e>
                            <m:sub>
                              <m:r>
                                <a:rPr lang="tr-TR" i="1">
                                  <a:latin typeface="Cambria Math" panose="02040503050406030204" pitchFamily="18" charset="0"/>
                                </a:rPr>
                                <m:t>𝑧</m:t>
                              </m:r>
                            </m:sub>
                          </m:sSub>
                          <m:r>
                            <a:rPr lang="tr-TR" i="1">
                              <a:latin typeface="Cambria Math" panose="02040503050406030204" pitchFamily="18" charset="0"/>
                            </a:rPr>
                            <m:t>.</m:t>
                          </m:r>
                          <m:sSub>
                            <m:sSubPr>
                              <m:ctrlPr>
                                <a:rPr lang="tr-TR" i="1">
                                  <a:latin typeface="Cambria Math" panose="02040503050406030204" pitchFamily="18" charset="0"/>
                                </a:rPr>
                              </m:ctrlPr>
                            </m:sSubPr>
                            <m:e>
                              <m:r>
                                <a:rPr lang="tr-TR" i="1">
                                  <a:latin typeface="Cambria Math" panose="02040503050406030204" pitchFamily="18" charset="0"/>
                                </a:rPr>
                                <m:t>𝑦</m:t>
                              </m:r>
                            </m:e>
                            <m:sub>
                              <m:r>
                                <a:rPr lang="tr-TR" b="0" i="1" smtClean="0">
                                  <a:latin typeface="Cambria Math" panose="02040503050406030204" pitchFamily="18" charset="0"/>
                                </a:rPr>
                                <m:t>𝐵</m:t>
                              </m:r>
                            </m:sub>
                          </m:sSub>
                        </m:num>
                        <m:den>
                          <m:sSub>
                            <m:sSubPr>
                              <m:ctrlPr>
                                <a:rPr lang="tr-TR" i="1">
                                  <a:latin typeface="Cambria Math" panose="02040503050406030204" pitchFamily="18" charset="0"/>
                                </a:rPr>
                              </m:ctrlPr>
                            </m:sSubPr>
                            <m:e>
                              <m:r>
                                <a:rPr lang="tr-TR" i="1">
                                  <a:latin typeface="Cambria Math" panose="02040503050406030204" pitchFamily="18" charset="0"/>
                                </a:rPr>
                                <m:t>𝐼</m:t>
                              </m:r>
                            </m:e>
                            <m:sub>
                              <m:r>
                                <a:rPr lang="tr-TR" i="1">
                                  <a:latin typeface="Cambria Math" panose="02040503050406030204" pitchFamily="18" charset="0"/>
                                </a:rPr>
                                <m:t>𝑧</m:t>
                              </m:r>
                            </m:sub>
                          </m:sSub>
                        </m:den>
                      </m:f>
                      <m:r>
                        <a:rPr lang="tr-TR" i="1">
                          <a:latin typeface="Cambria Math" panose="02040503050406030204" pitchFamily="18" charset="0"/>
                        </a:rPr>
                        <m:t>−</m:t>
                      </m:r>
                      <m:f>
                        <m:fPr>
                          <m:ctrlPr>
                            <a:rPr lang="tr-TR" i="1">
                              <a:latin typeface="Cambria Math" panose="02040503050406030204" pitchFamily="18" charset="0"/>
                            </a:rPr>
                          </m:ctrlPr>
                        </m:fPr>
                        <m:num>
                          <m:r>
                            <a:rPr lang="tr-TR" b="0" i="1" smtClean="0">
                              <a:latin typeface="Cambria Math" panose="02040503050406030204" pitchFamily="18" charset="0"/>
                            </a:rPr>
                            <m:t>−3</m:t>
                          </m:r>
                          <m:r>
                            <a:rPr lang="tr-TR" b="0" i="1" smtClean="0">
                              <a:latin typeface="Cambria Math" panose="02040503050406030204" pitchFamily="18" charset="0"/>
                            </a:rPr>
                            <m:t>𝑥</m:t>
                          </m:r>
                          <m:sSup>
                            <m:sSupPr>
                              <m:ctrlPr>
                                <a:rPr lang="tr-TR" b="0" i="1" smtClean="0">
                                  <a:latin typeface="Cambria Math" panose="02040503050406030204" pitchFamily="18" charset="0"/>
                                </a:rPr>
                              </m:ctrlPr>
                            </m:sSupPr>
                            <m:e>
                              <m:r>
                                <a:rPr lang="tr-TR" b="0" i="1" smtClean="0">
                                  <a:latin typeface="Cambria Math" panose="02040503050406030204" pitchFamily="18" charset="0"/>
                                </a:rPr>
                                <m:t>10</m:t>
                              </m:r>
                            </m:e>
                            <m:sup>
                              <m:r>
                                <a:rPr lang="tr-TR" b="0" i="1" smtClean="0">
                                  <a:latin typeface="Cambria Math" panose="02040503050406030204" pitchFamily="18" charset="0"/>
                                </a:rPr>
                                <m:t>6</m:t>
                              </m:r>
                            </m:sup>
                          </m:sSup>
                          <m:r>
                            <a:rPr lang="tr-TR" i="1">
                              <a:latin typeface="Cambria Math" panose="02040503050406030204" pitchFamily="18" charset="0"/>
                            </a:rPr>
                            <m:t>.</m:t>
                          </m:r>
                          <m:d>
                            <m:dPr>
                              <m:ctrlPr>
                                <a:rPr lang="tr-TR" b="0" i="1" smtClean="0">
                                  <a:latin typeface="Cambria Math" panose="02040503050406030204" pitchFamily="18" charset="0"/>
                                </a:rPr>
                              </m:ctrlPr>
                            </m:dPr>
                            <m:e>
                              <m:r>
                                <a:rPr lang="tr-TR" b="0" i="1" smtClean="0">
                                  <a:latin typeface="Cambria Math" panose="02040503050406030204" pitchFamily="18" charset="0"/>
                                </a:rPr>
                                <m:t>−38</m:t>
                              </m:r>
                            </m:e>
                          </m:d>
                        </m:num>
                        <m:den>
                          <m:r>
                            <a:rPr lang="tr-TR" b="0" i="1" smtClean="0">
                              <a:latin typeface="Cambria Math" panose="02040503050406030204" pitchFamily="18" charset="0"/>
                            </a:rPr>
                            <m:t>868</m:t>
                          </m:r>
                          <m:r>
                            <a:rPr lang="tr-TR" b="0" i="1" smtClean="0">
                              <a:latin typeface="Cambria Math" panose="02040503050406030204" pitchFamily="18" charset="0"/>
                            </a:rPr>
                            <m:t>𝑥</m:t>
                          </m:r>
                          <m:sSup>
                            <m:sSupPr>
                              <m:ctrlPr>
                                <a:rPr lang="tr-TR" i="1">
                                  <a:latin typeface="Cambria Math" panose="02040503050406030204" pitchFamily="18" charset="0"/>
                                </a:rPr>
                              </m:ctrlPr>
                            </m:sSupPr>
                            <m:e>
                              <m:r>
                                <a:rPr lang="tr-TR" i="1">
                                  <a:latin typeface="Cambria Math" panose="02040503050406030204" pitchFamily="18" charset="0"/>
                                </a:rPr>
                                <m:t>10</m:t>
                              </m:r>
                            </m:e>
                            <m:sup>
                              <m:r>
                                <a:rPr lang="tr-TR" b="0" i="1" smtClean="0">
                                  <a:latin typeface="Cambria Math" panose="02040503050406030204" pitchFamily="18" charset="0"/>
                                </a:rPr>
                                <m:t>3</m:t>
                              </m:r>
                            </m:sup>
                          </m:sSup>
                        </m:den>
                      </m:f>
                      <m:r>
                        <a:rPr lang="tr-TR" i="1">
                          <a:latin typeface="Cambria Math" panose="02040503050406030204" pitchFamily="18" charset="0"/>
                          <a:ea typeface="Cambria Math" panose="02040503050406030204" pitchFamily="18" charset="0"/>
                        </a:rPr>
                        <m:t>⟹</m:t>
                      </m:r>
                    </m:oMath>
                  </m:oMathPara>
                </a14:m>
                <a:endParaRPr lang="tr-TR" dirty="0"/>
              </a:p>
            </p:txBody>
          </p:sp>
        </mc:Choice>
        <mc:Fallback xmlns="">
          <p:sp>
            <p:nvSpPr>
              <p:cNvPr id="21" name="Dikdörtgen 20">
                <a:extLst>
                  <a:ext uri="{FF2B5EF4-FFF2-40B4-BE49-F238E27FC236}">
                    <a16:creationId xmlns:a16="http://schemas.microsoft.com/office/drawing/2014/main" id="{2500E88D-6038-798D-889D-03B4FB69192B}"/>
                  </a:ext>
                </a:extLst>
              </p:cNvPr>
              <p:cNvSpPr>
                <a:spLocks noRot="1" noChangeAspect="1" noMove="1" noResize="1" noEditPoints="1" noAdjustHandles="1" noChangeArrowheads="1" noChangeShapeType="1" noTextEdit="1"/>
              </p:cNvSpPr>
              <p:nvPr/>
            </p:nvSpPr>
            <p:spPr>
              <a:xfrm>
                <a:off x="2506628" y="3527628"/>
                <a:ext cx="4720716" cy="693460"/>
              </a:xfrm>
              <a:prstGeom prst="rect">
                <a:avLst/>
              </a:prstGeom>
              <a:blipFill>
                <a:blip r:embed="rId9"/>
                <a:stretch>
                  <a:fillRect/>
                </a:stretch>
              </a:blipFill>
            </p:spPr>
            <p:txBody>
              <a:bodyPr/>
              <a:lstStyle/>
              <a:p>
                <a:r>
                  <a:rPr lang="tr-TR">
                    <a:noFill/>
                  </a:rPr>
                  <a:t> </a:t>
                </a:r>
              </a:p>
            </p:txBody>
          </p:sp>
        </mc:Fallback>
      </mc:AlternateContent>
      <p:sp>
        <p:nvSpPr>
          <p:cNvPr id="29" name="Metin kutusu 28">
            <a:extLst>
              <a:ext uri="{FF2B5EF4-FFF2-40B4-BE49-F238E27FC236}">
                <a16:creationId xmlns:a16="http://schemas.microsoft.com/office/drawing/2014/main" id="{2A23FBEB-3F42-EABA-9E4C-587C3C35AFDE}"/>
              </a:ext>
            </a:extLst>
          </p:cNvPr>
          <p:cNvSpPr txBox="1"/>
          <p:nvPr/>
        </p:nvSpPr>
        <p:spPr>
          <a:xfrm>
            <a:off x="807047" y="2810252"/>
            <a:ext cx="4572000" cy="307777"/>
          </a:xfrm>
          <a:prstGeom prst="rect">
            <a:avLst/>
          </a:prstGeom>
          <a:noFill/>
        </p:spPr>
        <p:txBody>
          <a:bodyPr wrap="square">
            <a:spAutoFit/>
          </a:bodyPr>
          <a:lstStyle/>
          <a:p>
            <a:r>
              <a:rPr lang="tr-TR" sz="1400" b="1" dirty="0">
                <a:latin typeface="Times New Roman" panose="02020603050405020304" pitchFamily="18" charset="0"/>
                <a:cs typeface="Times New Roman" panose="02020603050405020304" pitchFamily="18" charset="0"/>
              </a:rPr>
              <a:t>B</a:t>
            </a:r>
            <a:endParaRPr lang="tr-TR" dirty="0">
              <a:latin typeface="Times New Roman" panose="02020603050405020304" pitchFamily="18" charset="0"/>
              <a:cs typeface="Times New Roman" panose="02020603050405020304" pitchFamily="18" charset="0"/>
            </a:endParaRPr>
          </a:p>
        </p:txBody>
      </p:sp>
      <p:grpSp>
        <p:nvGrpSpPr>
          <p:cNvPr id="39" name="Grup 38">
            <a:extLst>
              <a:ext uri="{FF2B5EF4-FFF2-40B4-BE49-F238E27FC236}">
                <a16:creationId xmlns:a16="http://schemas.microsoft.com/office/drawing/2014/main" id="{524E43B3-3DA2-F792-DB26-C3348D555B4B}"/>
              </a:ext>
            </a:extLst>
          </p:cNvPr>
          <p:cNvGrpSpPr>
            <a:grpSpLocks noChangeAspect="1"/>
          </p:cNvGrpSpPr>
          <p:nvPr/>
        </p:nvGrpSpPr>
        <p:grpSpPr>
          <a:xfrm>
            <a:off x="142906" y="1153877"/>
            <a:ext cx="2268642" cy="2275123"/>
            <a:chOff x="142906" y="1153877"/>
            <a:chExt cx="2268642" cy="2275123"/>
          </a:xfrm>
        </p:grpSpPr>
        <p:pic>
          <p:nvPicPr>
            <p:cNvPr id="23" name="Resim 22">
              <a:extLst>
                <a:ext uri="{FF2B5EF4-FFF2-40B4-BE49-F238E27FC236}">
                  <a16:creationId xmlns:a16="http://schemas.microsoft.com/office/drawing/2014/main" id="{37A963BC-C69D-0B36-4452-A203DA337303}"/>
                </a:ext>
              </a:extLst>
            </p:cNvPr>
            <p:cNvPicPr>
              <a:picLocks noChangeAspect="1"/>
            </p:cNvPicPr>
            <p:nvPr/>
          </p:nvPicPr>
          <p:blipFill>
            <a:blip r:embed="rId10"/>
            <a:stretch>
              <a:fillRect/>
            </a:stretch>
          </p:blipFill>
          <p:spPr>
            <a:xfrm>
              <a:off x="142906" y="1153877"/>
              <a:ext cx="2268642" cy="2275123"/>
            </a:xfrm>
            <a:prstGeom prst="rect">
              <a:avLst/>
            </a:prstGeom>
          </p:spPr>
        </p:pic>
        <p:sp>
          <p:nvSpPr>
            <p:cNvPr id="27" name="Metin kutusu 26">
              <a:extLst>
                <a:ext uri="{FF2B5EF4-FFF2-40B4-BE49-F238E27FC236}">
                  <a16:creationId xmlns:a16="http://schemas.microsoft.com/office/drawing/2014/main" id="{C17445E2-DF01-C540-8FCC-6A5AD42BB31A}"/>
                </a:ext>
              </a:extLst>
            </p:cNvPr>
            <p:cNvSpPr txBox="1"/>
            <p:nvPr/>
          </p:nvSpPr>
          <p:spPr>
            <a:xfrm>
              <a:off x="833295" y="1708607"/>
              <a:ext cx="364663" cy="307777"/>
            </a:xfrm>
            <a:prstGeom prst="rect">
              <a:avLst/>
            </a:prstGeom>
            <a:noFill/>
          </p:spPr>
          <p:txBody>
            <a:bodyPr wrap="square">
              <a:spAutoFit/>
            </a:bodyPr>
            <a:lstStyle/>
            <a:p>
              <a:r>
                <a:rPr lang="tr-TR" altLang="tr-TR" sz="1400" b="1" dirty="0">
                  <a:latin typeface="Times New Roman" panose="02020603050405020304" pitchFamily="18" charset="0"/>
                  <a:cs typeface="Times New Roman" panose="02020603050405020304" pitchFamily="18" charset="0"/>
                </a:rPr>
                <a:t>A</a:t>
              </a:r>
              <a:endParaRPr lang="tr-TR" sz="1400" dirty="0">
                <a:latin typeface="Times New Roman" panose="02020603050405020304" pitchFamily="18" charset="0"/>
                <a:cs typeface="Times New Roman" panose="02020603050405020304" pitchFamily="18" charset="0"/>
              </a:endParaRPr>
            </a:p>
          </p:txBody>
        </p:sp>
        <p:sp>
          <p:nvSpPr>
            <p:cNvPr id="30" name="Oval 29">
              <a:extLst>
                <a:ext uri="{FF2B5EF4-FFF2-40B4-BE49-F238E27FC236}">
                  <a16:creationId xmlns:a16="http://schemas.microsoft.com/office/drawing/2014/main" id="{24733E9A-90F0-EDB8-AA3F-8DD8C36F5056}"/>
                </a:ext>
              </a:extLst>
            </p:cNvPr>
            <p:cNvSpPr/>
            <p:nvPr/>
          </p:nvSpPr>
          <p:spPr>
            <a:xfrm>
              <a:off x="952548" y="1958359"/>
              <a:ext cx="72002"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Oval 32">
              <a:extLst>
                <a:ext uri="{FF2B5EF4-FFF2-40B4-BE49-F238E27FC236}">
                  <a16:creationId xmlns:a16="http://schemas.microsoft.com/office/drawing/2014/main" id="{718DFDAD-CCCE-4717-D82B-1B16FEF2BDE6}"/>
                </a:ext>
              </a:extLst>
            </p:cNvPr>
            <p:cNvSpPr/>
            <p:nvPr/>
          </p:nvSpPr>
          <p:spPr>
            <a:xfrm>
              <a:off x="937692" y="2352698"/>
              <a:ext cx="72002"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Oval 36">
              <a:extLst>
                <a:ext uri="{FF2B5EF4-FFF2-40B4-BE49-F238E27FC236}">
                  <a16:creationId xmlns:a16="http://schemas.microsoft.com/office/drawing/2014/main" id="{40FE641C-AED9-81CE-2E2B-4C9AC3F8A404}"/>
                </a:ext>
              </a:extLst>
            </p:cNvPr>
            <p:cNvSpPr/>
            <p:nvPr/>
          </p:nvSpPr>
          <p:spPr>
            <a:xfrm>
              <a:off x="926262" y="2821328"/>
              <a:ext cx="72002"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12939414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Altbilgi Yer Tutucusu 11"/>
          <p:cNvSpPr>
            <a:spLocks noGrp="1"/>
          </p:cNvSpPr>
          <p:nvPr>
            <p:ph type="ftr" sz="quarter" idx="11"/>
          </p:nvPr>
        </p:nvSpPr>
        <p:spPr/>
        <p:txBody>
          <a:bodyPr/>
          <a:lstStyle/>
          <a:p>
            <a:r>
              <a:rPr lang="tr-TR"/>
              <a:t>Mühendislik Mekaniği</a:t>
            </a:r>
          </a:p>
        </p:txBody>
      </p:sp>
      <p:sp>
        <p:nvSpPr>
          <p:cNvPr id="10" name="Slayt Numarası Yer Tutucusu 9"/>
          <p:cNvSpPr>
            <a:spLocks noGrp="1"/>
          </p:cNvSpPr>
          <p:nvPr>
            <p:ph type="sldNum" sz="quarter" idx="12"/>
          </p:nvPr>
        </p:nvSpPr>
        <p:spPr/>
        <p:txBody>
          <a:bodyPr/>
          <a:lstStyle/>
          <a:p>
            <a:fld id="{60FF87A7-9A7A-4B3D-9625-8440EC4947F9}" type="slidenum">
              <a:rPr lang="tr-TR" smtClean="0"/>
              <a:t>237</a:t>
            </a:fld>
            <a:endParaRPr lang="tr-TR"/>
          </a:p>
        </p:txBody>
      </p:sp>
      <p:sp>
        <p:nvSpPr>
          <p:cNvPr id="13315" name="Rectangle 2"/>
          <p:cNvSpPr>
            <a:spLocks noGrp="1" noChangeArrowheads="1"/>
          </p:cNvSpPr>
          <p:nvPr>
            <p:ph type="title" idx="4294967295"/>
          </p:nvPr>
        </p:nvSpPr>
        <p:spPr>
          <a:xfrm>
            <a:off x="209550" y="318542"/>
            <a:ext cx="8724900" cy="1442079"/>
          </a:xfrm>
        </p:spPr>
        <p:txBody>
          <a:bodyPr>
            <a:normAutofit fontScale="90000"/>
          </a:bodyPr>
          <a:lstStyle/>
          <a:p>
            <a:pPr algn="just" eaLnBrk="1" hangingPunct="1">
              <a:lnSpc>
                <a:spcPct val="110000"/>
              </a:lnSpc>
            </a:pPr>
            <a:r>
              <a:rPr lang="tr-TR" altLang="tr-TR" sz="1800" b="1" dirty="0">
                <a:solidFill>
                  <a:srgbClr val="FF0000"/>
                </a:solidFill>
                <a:effectLst>
                  <a:outerShdw blurRad="38100" dist="38100" dir="2700000" algn="tl">
                    <a:srgbClr val="000000">
                      <a:alpha val="43137"/>
                    </a:srgbClr>
                  </a:outerShdw>
                </a:effectLst>
              </a:rPr>
              <a:t>5.6.</a:t>
            </a:r>
            <a:r>
              <a:rPr lang="tr-TR" altLang="tr-TR" sz="1800" b="1" dirty="0">
                <a:effectLst>
                  <a:outerShdw blurRad="38100" dist="38100" dir="2700000" algn="tl">
                    <a:srgbClr val="000000">
                      <a:alpha val="43137"/>
                    </a:srgbClr>
                  </a:outerShdw>
                </a:effectLst>
              </a:rPr>
              <a:t> </a:t>
            </a:r>
            <a:r>
              <a:rPr lang="en-US" altLang="tr-TR" sz="1800" b="1" dirty="0">
                <a:solidFill>
                  <a:srgbClr val="FF0000"/>
                </a:solidFill>
                <a:effectLst>
                  <a:outerShdw blurRad="38100" dist="38100" dir="2700000" algn="tl">
                    <a:srgbClr val="000000">
                      <a:alpha val="43137"/>
                    </a:srgbClr>
                  </a:outerShdw>
                </a:effectLst>
              </a:rPr>
              <a:t>E</a:t>
            </a:r>
            <a:r>
              <a:rPr lang="tr-TR" altLang="tr-TR" sz="1800" b="1" dirty="0" err="1">
                <a:solidFill>
                  <a:srgbClr val="FF0000"/>
                </a:solidFill>
                <a:effectLst>
                  <a:outerShdw blurRad="38100" dist="38100" dir="2700000" algn="tl">
                    <a:srgbClr val="000000">
                      <a:alpha val="43137"/>
                    </a:srgbClr>
                  </a:outerShdw>
                </a:effectLst>
              </a:rPr>
              <a:t>ksantrik</a:t>
            </a:r>
            <a:r>
              <a:rPr lang="tr-TR" altLang="tr-TR" sz="1800" b="1" dirty="0">
                <a:solidFill>
                  <a:srgbClr val="FF0000"/>
                </a:solidFill>
                <a:effectLst>
                  <a:outerShdw blurRad="38100" dist="38100" dir="2700000" algn="tl">
                    <a:srgbClr val="000000">
                      <a:alpha val="43137"/>
                    </a:srgbClr>
                  </a:outerShdw>
                </a:effectLst>
              </a:rPr>
              <a:t> eksenel yükleme</a:t>
            </a:r>
            <a:r>
              <a:rPr lang="tr-TR" altLang="tr-TR" sz="2000" b="1" dirty="0"/>
              <a:t>: </a:t>
            </a:r>
            <a:r>
              <a:rPr lang="tr-TR" altLang="tr-TR" sz="1800" dirty="0"/>
              <a:t>Kesit merkezinden geçmeyen çeki yüklemesine denir. Bu durumda oluşan gerilmeleri hesaplamak istiyoruz. Şekildeki gibi </a:t>
            </a:r>
            <a:r>
              <a:rPr lang="tr-TR" altLang="tr-TR" sz="1800" dirty="0" err="1"/>
              <a:t>eğrisel</a:t>
            </a:r>
            <a:r>
              <a:rPr lang="tr-TR" altLang="tr-TR" sz="1800" dirty="0"/>
              <a:t> bir çubuğa P çeki yükü uygulandığında DE kısmındaki I-I kesitinin G ağırlık merkezinde bir iç çeki kuvveti (</a:t>
            </a:r>
            <a:r>
              <a:rPr lang="tr-TR" altLang="tr-TR" sz="1800" dirty="0" err="1"/>
              <a:t>F</a:t>
            </a:r>
            <a:r>
              <a:rPr lang="tr-TR" altLang="tr-TR" sz="2000" baseline="-25000" dirty="0" err="1"/>
              <a:t>iç</a:t>
            </a:r>
            <a:r>
              <a:rPr lang="tr-TR" altLang="tr-TR" sz="1800" dirty="0"/>
              <a:t>) oluşur. Ancak P ile </a:t>
            </a:r>
            <a:r>
              <a:rPr lang="tr-TR" altLang="tr-TR" sz="1800" dirty="0" err="1"/>
              <a:t>F</a:t>
            </a:r>
            <a:r>
              <a:rPr lang="tr-TR" altLang="tr-TR" sz="2000" baseline="-25000" dirty="0" err="1"/>
              <a:t>iç</a:t>
            </a:r>
            <a:r>
              <a:rPr lang="tr-TR" altLang="tr-TR" sz="1800" dirty="0"/>
              <a:t> in momentlerinin dengelenebilmesi için bir </a:t>
            </a:r>
            <a:r>
              <a:rPr lang="tr-TR" altLang="tr-TR" sz="1800" dirty="0" err="1"/>
              <a:t>M</a:t>
            </a:r>
            <a:r>
              <a:rPr lang="tr-TR" altLang="tr-TR" sz="1800" baseline="-25000" dirty="0" err="1"/>
              <a:t>iç</a:t>
            </a:r>
            <a:r>
              <a:rPr lang="tr-TR" altLang="tr-TR" sz="1800" dirty="0"/>
              <a:t> eğilme momenti  de oluşacaktır.  </a:t>
            </a:r>
            <a:r>
              <a:rPr lang="tr-TR" altLang="tr-TR" sz="1800" dirty="0" err="1"/>
              <a:t>F</a:t>
            </a:r>
            <a:r>
              <a:rPr lang="tr-TR" altLang="tr-TR" sz="2000" baseline="-25000" dirty="0" err="1"/>
              <a:t>iç</a:t>
            </a:r>
            <a:r>
              <a:rPr lang="tr-TR" altLang="tr-TR" sz="1800" dirty="0"/>
              <a:t> ve </a:t>
            </a:r>
            <a:r>
              <a:rPr lang="tr-TR" altLang="tr-TR" sz="1800" dirty="0" err="1"/>
              <a:t>M</a:t>
            </a:r>
            <a:r>
              <a:rPr lang="tr-TR" altLang="tr-TR" sz="2000" baseline="-25000" dirty="0" err="1"/>
              <a:t>iç</a:t>
            </a:r>
            <a:r>
              <a:rPr lang="tr-TR" altLang="tr-TR" sz="2000" dirty="0"/>
              <a:t> </a:t>
            </a:r>
            <a:r>
              <a:rPr lang="tr-TR" altLang="tr-TR" sz="1800" dirty="0"/>
              <a:t>in </a:t>
            </a:r>
            <a:r>
              <a:rPr lang="tr-TR" altLang="tr-TR" sz="1800" dirty="0" err="1"/>
              <a:t>süperpozisyon</a:t>
            </a:r>
            <a:r>
              <a:rPr lang="tr-TR" altLang="tr-TR" sz="1800" dirty="0"/>
              <a:t> yöntemine göre ayrı ayrı etkilerini toplarız ve bir noktadaki toplam normal gerilmeyi elde ederiz. </a:t>
            </a:r>
            <a:endParaRPr lang="en-US" altLang="tr-TR" sz="2000" dirty="0"/>
          </a:p>
        </p:txBody>
      </p:sp>
      <mc:AlternateContent xmlns:mc="http://schemas.openxmlformats.org/markup-compatibility/2006" xmlns:a14="http://schemas.microsoft.com/office/drawing/2010/main">
        <mc:Choice Requires="a14">
          <p:sp>
            <p:nvSpPr>
              <p:cNvPr id="26630" name="Object 12"/>
              <p:cNvSpPr txBox="1"/>
              <p:nvPr/>
            </p:nvSpPr>
            <p:spPr bwMode="auto">
              <a:xfrm>
                <a:off x="5663817" y="5135241"/>
                <a:ext cx="3485256" cy="814811"/>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tr-TR" sz="1600" i="1">
                              <a:solidFill>
                                <a:srgbClr val="000000"/>
                              </a:solidFill>
                              <a:latin typeface="Cambria Math" panose="02040503050406030204" pitchFamily="18" charset="0"/>
                            </a:rPr>
                          </m:ctrlPr>
                        </m:sSubPr>
                        <m:e>
                          <m:r>
                            <a:rPr lang="tr-TR" sz="1600" i="1">
                              <a:solidFill>
                                <a:srgbClr val="000000"/>
                              </a:solidFill>
                              <a:latin typeface="Cambria Math" panose="02040503050406030204" pitchFamily="18" charset="0"/>
                            </a:rPr>
                            <m:t>𝜎</m:t>
                          </m:r>
                        </m:e>
                        <m:sub>
                          <m:r>
                            <a:rPr lang="tr-TR" sz="1600" i="1">
                              <a:solidFill>
                                <a:srgbClr val="000000"/>
                              </a:solidFill>
                              <a:latin typeface="Cambria Math" panose="02040503050406030204" pitchFamily="18" charset="0"/>
                            </a:rPr>
                            <m:t>𝑥</m:t>
                          </m:r>
                        </m:sub>
                      </m:sSub>
                      <m:r>
                        <a:rPr lang="tr-TR" sz="1600" i="1">
                          <a:solidFill>
                            <a:srgbClr val="000000"/>
                          </a:solidFill>
                          <a:latin typeface="Cambria Math" panose="02040503050406030204" pitchFamily="18" charset="0"/>
                        </a:rPr>
                        <m:t>=</m:t>
                      </m:r>
                      <m:sSub>
                        <m:sSubPr>
                          <m:ctrlPr>
                            <a:rPr lang="tr-TR" sz="1600" i="1">
                              <a:solidFill>
                                <a:srgbClr val="000000"/>
                              </a:solidFill>
                              <a:latin typeface="Cambria Math" panose="02040503050406030204" pitchFamily="18" charset="0"/>
                            </a:rPr>
                          </m:ctrlPr>
                        </m:sSubPr>
                        <m:e>
                          <m:d>
                            <m:dPr>
                              <m:ctrlPr>
                                <a:rPr lang="tr-TR" sz="1600" i="1">
                                  <a:solidFill>
                                    <a:srgbClr val="000000"/>
                                  </a:solidFill>
                                  <a:latin typeface="Cambria Math" panose="02040503050406030204" pitchFamily="18" charset="0"/>
                                </a:rPr>
                              </m:ctrlPr>
                            </m:dPr>
                            <m:e>
                              <m:sSub>
                                <m:sSubPr>
                                  <m:ctrlPr>
                                    <a:rPr lang="tr-TR" sz="1600" i="1">
                                      <a:solidFill>
                                        <a:srgbClr val="000000"/>
                                      </a:solidFill>
                                      <a:latin typeface="Cambria Math" panose="02040503050406030204" pitchFamily="18" charset="0"/>
                                    </a:rPr>
                                  </m:ctrlPr>
                                </m:sSubPr>
                                <m:e>
                                  <m:r>
                                    <a:rPr lang="tr-TR" sz="1600" i="1">
                                      <a:solidFill>
                                        <a:srgbClr val="000000"/>
                                      </a:solidFill>
                                      <a:latin typeface="Cambria Math" panose="02040503050406030204" pitchFamily="18" charset="0"/>
                                    </a:rPr>
                                    <m:t>𝜎</m:t>
                                  </m:r>
                                </m:e>
                                <m:sub>
                                  <m:r>
                                    <a:rPr lang="tr-TR" sz="1600" i="1">
                                      <a:solidFill>
                                        <a:srgbClr val="000000"/>
                                      </a:solidFill>
                                      <a:latin typeface="Cambria Math" panose="02040503050406030204" pitchFamily="18" charset="0"/>
                                    </a:rPr>
                                    <m:t>𝑥</m:t>
                                  </m:r>
                                </m:sub>
                              </m:sSub>
                            </m:e>
                          </m:d>
                        </m:e>
                        <m:sub>
                          <m:sSub>
                            <m:sSubPr>
                              <m:ctrlPr>
                                <a:rPr lang="tr-TR" sz="1600" i="1">
                                  <a:solidFill>
                                    <a:srgbClr val="000000"/>
                                  </a:solidFill>
                                  <a:latin typeface="Cambria Math" panose="02040503050406030204" pitchFamily="18" charset="0"/>
                                </a:rPr>
                              </m:ctrlPr>
                            </m:sSubPr>
                            <m:e>
                              <m:r>
                                <m:rPr>
                                  <m:sty m:val="p"/>
                                </m:rPr>
                                <a:rPr lang="tr-TR" sz="1600" i="0">
                                  <a:solidFill>
                                    <a:srgbClr val="000000"/>
                                  </a:solidFill>
                                  <a:latin typeface="Cambria Math" panose="02040503050406030204" pitchFamily="18" charset="0"/>
                                </a:rPr>
                                <m:t>F</m:t>
                              </m:r>
                            </m:e>
                            <m:sub>
                              <m:r>
                                <m:rPr>
                                  <m:nor/>
                                </m:rPr>
                                <a:rPr lang="tr-TR" sz="1600" i="0">
                                  <a:solidFill>
                                    <a:srgbClr val="000000"/>
                                  </a:solidFill>
                                  <a:latin typeface="Cambria Math" panose="02040503050406030204" pitchFamily="18" charset="0"/>
                                </a:rPr>
                                <m:t>i</m:t>
                              </m:r>
                              <m:r>
                                <m:rPr>
                                  <m:nor/>
                                </m:rPr>
                                <a:rPr lang="tr-TR" sz="1600" i="0">
                                  <a:solidFill>
                                    <a:srgbClr val="000000"/>
                                  </a:solidFill>
                                  <a:latin typeface="Cambria Math" panose="02040503050406030204" pitchFamily="18" charset="0"/>
                                </a:rPr>
                                <m:t>ç</m:t>
                              </m:r>
                            </m:sub>
                          </m:sSub>
                        </m:sub>
                      </m:sSub>
                      <m:r>
                        <a:rPr lang="tr-TR" sz="1600" i="1">
                          <a:solidFill>
                            <a:srgbClr val="000000"/>
                          </a:solidFill>
                          <a:latin typeface="Cambria Math" panose="02040503050406030204" pitchFamily="18" charset="0"/>
                        </a:rPr>
                        <m:t>+</m:t>
                      </m:r>
                      <m:sSub>
                        <m:sSubPr>
                          <m:ctrlPr>
                            <a:rPr lang="tr-TR" sz="1600" i="1">
                              <a:solidFill>
                                <a:srgbClr val="000000"/>
                              </a:solidFill>
                              <a:latin typeface="Cambria Math" panose="02040503050406030204" pitchFamily="18" charset="0"/>
                            </a:rPr>
                          </m:ctrlPr>
                        </m:sSubPr>
                        <m:e>
                          <m:d>
                            <m:dPr>
                              <m:ctrlPr>
                                <a:rPr lang="tr-TR" sz="1600" i="1">
                                  <a:solidFill>
                                    <a:srgbClr val="000000"/>
                                  </a:solidFill>
                                  <a:latin typeface="Cambria Math" panose="02040503050406030204" pitchFamily="18" charset="0"/>
                                </a:rPr>
                              </m:ctrlPr>
                            </m:dPr>
                            <m:e>
                              <m:sSub>
                                <m:sSubPr>
                                  <m:ctrlPr>
                                    <a:rPr lang="tr-TR" sz="1600" i="1">
                                      <a:solidFill>
                                        <a:srgbClr val="000000"/>
                                      </a:solidFill>
                                      <a:latin typeface="Cambria Math" panose="02040503050406030204" pitchFamily="18" charset="0"/>
                                    </a:rPr>
                                  </m:ctrlPr>
                                </m:sSubPr>
                                <m:e>
                                  <m:r>
                                    <a:rPr lang="tr-TR" sz="1600" i="1">
                                      <a:solidFill>
                                        <a:srgbClr val="000000"/>
                                      </a:solidFill>
                                      <a:latin typeface="Cambria Math" panose="02040503050406030204" pitchFamily="18" charset="0"/>
                                    </a:rPr>
                                    <m:t>𝜎</m:t>
                                  </m:r>
                                </m:e>
                                <m:sub>
                                  <m:r>
                                    <a:rPr lang="tr-TR" sz="1600" i="1">
                                      <a:solidFill>
                                        <a:srgbClr val="000000"/>
                                      </a:solidFill>
                                      <a:latin typeface="Cambria Math" panose="02040503050406030204" pitchFamily="18" charset="0"/>
                                    </a:rPr>
                                    <m:t>𝑥</m:t>
                                  </m:r>
                                </m:sub>
                              </m:sSub>
                            </m:e>
                          </m:d>
                        </m:e>
                        <m:sub>
                          <m:sSub>
                            <m:sSubPr>
                              <m:ctrlPr>
                                <a:rPr lang="tr-TR" sz="1600" i="1">
                                  <a:solidFill>
                                    <a:srgbClr val="000000"/>
                                  </a:solidFill>
                                  <a:latin typeface="Cambria Math" panose="02040503050406030204" pitchFamily="18" charset="0"/>
                                </a:rPr>
                              </m:ctrlPr>
                            </m:sSubPr>
                            <m:e>
                              <m:r>
                                <m:rPr>
                                  <m:sty m:val="p"/>
                                </m:rPr>
                                <a:rPr lang="tr-TR" sz="1600" i="0">
                                  <a:solidFill>
                                    <a:srgbClr val="000000"/>
                                  </a:solidFill>
                                  <a:latin typeface="Cambria Math" panose="02040503050406030204" pitchFamily="18" charset="0"/>
                                </a:rPr>
                                <m:t>M</m:t>
                              </m:r>
                            </m:e>
                            <m:sub>
                              <m:r>
                                <m:rPr>
                                  <m:nor/>
                                </m:rPr>
                                <a:rPr lang="tr-TR" sz="1600" i="0">
                                  <a:solidFill>
                                    <a:srgbClr val="000000"/>
                                  </a:solidFill>
                                  <a:latin typeface="Cambria Math" panose="02040503050406030204" pitchFamily="18" charset="0"/>
                                </a:rPr>
                                <m:t>i</m:t>
                              </m:r>
                              <m:r>
                                <m:rPr>
                                  <m:nor/>
                                </m:rPr>
                                <a:rPr lang="tr-TR" sz="1600" i="0">
                                  <a:solidFill>
                                    <a:srgbClr val="000000"/>
                                  </a:solidFill>
                                  <a:latin typeface="Cambria Math" panose="02040503050406030204" pitchFamily="18" charset="0"/>
                                </a:rPr>
                                <m:t>ç</m:t>
                              </m:r>
                            </m:sub>
                          </m:sSub>
                        </m:sub>
                      </m:sSub>
                      <m:r>
                        <a:rPr lang="tr-TR" sz="1600" i="1">
                          <a:solidFill>
                            <a:srgbClr val="000000"/>
                          </a:solidFill>
                          <a:latin typeface="Cambria Math" panose="02040503050406030204" pitchFamily="18" charset="0"/>
                        </a:rPr>
                        <m:t>=</m:t>
                      </m:r>
                      <m:f>
                        <m:fPr>
                          <m:ctrlPr>
                            <a:rPr lang="tr-TR" sz="1600" i="1">
                              <a:solidFill>
                                <a:srgbClr val="000000"/>
                              </a:solidFill>
                              <a:latin typeface="Cambria Math" panose="02040503050406030204" pitchFamily="18" charset="0"/>
                            </a:rPr>
                          </m:ctrlPr>
                        </m:fPr>
                        <m:num>
                          <m:r>
                            <a:rPr lang="tr-TR" sz="1600" i="1">
                              <a:solidFill>
                                <a:srgbClr val="000000"/>
                              </a:solidFill>
                              <a:latin typeface="Cambria Math" panose="02040503050406030204" pitchFamily="18" charset="0"/>
                            </a:rPr>
                            <m:t>𝑃</m:t>
                          </m:r>
                        </m:num>
                        <m:den>
                          <m:r>
                            <a:rPr lang="tr-TR" sz="1600" i="1">
                              <a:solidFill>
                                <a:srgbClr val="000000"/>
                              </a:solidFill>
                              <a:latin typeface="Cambria Math" panose="02040503050406030204" pitchFamily="18" charset="0"/>
                            </a:rPr>
                            <m:t>𝐴</m:t>
                          </m:r>
                        </m:den>
                      </m:f>
                      <m:r>
                        <a:rPr lang="tr-TR" sz="1600" i="1">
                          <a:solidFill>
                            <a:srgbClr val="000000"/>
                          </a:solidFill>
                          <a:latin typeface="Cambria Math" panose="02040503050406030204" pitchFamily="18" charset="0"/>
                        </a:rPr>
                        <m:t>−</m:t>
                      </m:r>
                      <m:f>
                        <m:fPr>
                          <m:ctrlPr>
                            <a:rPr lang="tr-TR" sz="1600" i="1">
                              <a:solidFill>
                                <a:srgbClr val="000000"/>
                              </a:solidFill>
                              <a:latin typeface="Cambria Math" panose="02040503050406030204" pitchFamily="18" charset="0"/>
                            </a:rPr>
                          </m:ctrlPr>
                        </m:fPr>
                        <m:num>
                          <m:r>
                            <a:rPr lang="tr-TR" sz="1600" i="1">
                              <a:solidFill>
                                <a:srgbClr val="000000"/>
                              </a:solidFill>
                              <a:latin typeface="Cambria Math" panose="02040503050406030204" pitchFamily="18" charset="0"/>
                            </a:rPr>
                            <m:t>𝑃</m:t>
                          </m:r>
                          <m:r>
                            <a:rPr lang="tr-TR" sz="1600" i="1">
                              <a:solidFill>
                                <a:srgbClr val="000000"/>
                              </a:solidFill>
                              <a:latin typeface="Cambria Math" panose="02040503050406030204" pitchFamily="18" charset="0"/>
                            </a:rPr>
                            <m:t>.</m:t>
                          </m:r>
                          <m:r>
                            <a:rPr lang="tr-TR" sz="1600" i="1">
                              <a:solidFill>
                                <a:srgbClr val="000000"/>
                              </a:solidFill>
                              <a:latin typeface="Cambria Math" panose="02040503050406030204" pitchFamily="18" charset="0"/>
                            </a:rPr>
                            <m:t>𝑑</m:t>
                          </m:r>
                        </m:num>
                        <m:den>
                          <m:r>
                            <a:rPr lang="tr-TR" sz="1600" i="1">
                              <a:solidFill>
                                <a:srgbClr val="000000"/>
                              </a:solidFill>
                              <a:latin typeface="Cambria Math" panose="02040503050406030204" pitchFamily="18" charset="0"/>
                            </a:rPr>
                            <m:t>𝐼</m:t>
                          </m:r>
                        </m:den>
                      </m:f>
                      <m:r>
                        <a:rPr lang="tr-TR" sz="1600" i="1">
                          <a:solidFill>
                            <a:srgbClr val="000000"/>
                          </a:solidFill>
                          <a:latin typeface="Cambria Math" panose="02040503050406030204" pitchFamily="18" charset="0"/>
                        </a:rPr>
                        <m:t>𝑦</m:t>
                      </m:r>
                    </m:oMath>
                  </m:oMathPara>
                </a14:m>
                <a:endParaRPr lang="tr-TR" sz="1600" dirty="0"/>
              </a:p>
            </p:txBody>
          </p:sp>
        </mc:Choice>
        <mc:Fallback xmlns="">
          <p:sp>
            <p:nvSpPr>
              <p:cNvPr id="26630" name="Object 12"/>
              <p:cNvSpPr txBox="1">
                <a:spLocks noRot="1" noChangeAspect="1" noMove="1" noResize="1" noEditPoints="1" noAdjustHandles="1" noChangeArrowheads="1" noChangeShapeType="1" noTextEdit="1"/>
              </p:cNvSpPr>
              <p:nvPr/>
            </p:nvSpPr>
            <p:spPr bwMode="auto">
              <a:xfrm>
                <a:off x="5663817" y="5135241"/>
                <a:ext cx="3485256" cy="814811"/>
              </a:xfrm>
              <a:prstGeom prst="rect">
                <a:avLst/>
              </a:prstGeom>
              <a:blipFill>
                <a:blip r:embed="rId4"/>
                <a:stretch>
                  <a:fillRect/>
                </a:stretch>
              </a:blipFill>
              <a:ln>
                <a:noFill/>
              </a:ln>
            </p:spPr>
            <p:txBody>
              <a:bodyPr/>
              <a:lstStyle/>
              <a:p>
                <a:r>
                  <a:rPr lang="tr-TR">
                    <a:noFill/>
                  </a:rPr>
                  <a:t> </a:t>
                </a:r>
              </a:p>
            </p:txBody>
          </p:sp>
        </mc:Fallback>
      </mc:AlternateContent>
      <p:pic>
        <p:nvPicPr>
          <p:cNvPr id="2" name="Resim 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107504" y="1862414"/>
            <a:ext cx="3962400" cy="1257300"/>
          </a:xfrm>
          <a:prstGeom prst="rect">
            <a:avLst/>
          </a:prstGeom>
        </p:spPr>
      </p:pic>
      <p:pic>
        <p:nvPicPr>
          <p:cNvPr id="3" name="Resim 2"/>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5040560" y="1994755"/>
            <a:ext cx="2905125" cy="1238250"/>
          </a:xfrm>
          <a:prstGeom prst="rect">
            <a:avLst/>
          </a:prstGeom>
        </p:spPr>
      </p:pic>
      <p:pic>
        <p:nvPicPr>
          <p:cNvPr id="4" name="Resim 3"/>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tretch>
            <a:fillRect/>
          </a:stretch>
        </p:blipFill>
        <p:spPr>
          <a:xfrm>
            <a:off x="142875" y="3607203"/>
            <a:ext cx="8858250" cy="1466850"/>
          </a:xfrm>
          <a:prstGeom prst="rect">
            <a:avLst/>
          </a:prstGeom>
        </p:spPr>
      </p:pic>
      <p:sp>
        <p:nvSpPr>
          <p:cNvPr id="9" name="Metin kutusu 8"/>
          <p:cNvSpPr txBox="1"/>
          <p:nvPr/>
        </p:nvSpPr>
        <p:spPr>
          <a:xfrm>
            <a:off x="3011449" y="5888305"/>
            <a:ext cx="2618061" cy="276999"/>
          </a:xfrm>
          <a:prstGeom prst="rect">
            <a:avLst/>
          </a:prstGeom>
          <a:noFill/>
        </p:spPr>
        <p:txBody>
          <a:bodyPr wrap="square" rtlCol="0">
            <a:spAutoFit/>
          </a:bodyPr>
          <a:lstStyle/>
          <a:p>
            <a:r>
              <a:rPr lang="tr-TR" sz="1200" dirty="0"/>
              <a:t>Kesit en az bir eksene göre simetriktir.</a:t>
            </a:r>
          </a:p>
        </p:txBody>
      </p:sp>
      <p:cxnSp>
        <p:nvCxnSpPr>
          <p:cNvPr id="11" name="Düz Bağlayıcı 10"/>
          <p:cNvCxnSpPr>
            <a:cxnSpLocks/>
          </p:cNvCxnSpPr>
          <p:nvPr/>
        </p:nvCxnSpPr>
        <p:spPr>
          <a:xfrm flipH="1">
            <a:off x="7347768" y="4791645"/>
            <a:ext cx="360040" cy="391461"/>
          </a:xfrm>
          <a:prstGeom prst="line">
            <a:avLst/>
          </a:prstGeom>
          <a:ln w="22225"/>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Metin kutusu 5"/>
              <p:cNvSpPr txBox="1"/>
              <p:nvPr/>
            </p:nvSpPr>
            <p:spPr>
              <a:xfrm>
                <a:off x="507740" y="5163075"/>
                <a:ext cx="1338443" cy="471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i="0" smtClean="0">
                              <a:latin typeface="Cambria Math" panose="02040503050406030204" pitchFamily="18" charset="0"/>
                              <a:ea typeface="Cambria Math" panose="02040503050406030204" pitchFamily="18" charset="0"/>
                            </a:rPr>
                            <m:t>σ</m:t>
                          </m:r>
                        </m:e>
                        <m:sub>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x</m:t>
                              </m:r>
                            </m:e>
                            <m:sub>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i</m:t>
                                  </m:r>
                                  <m:r>
                                    <a:rPr lang="tr-TR" sz="1600" b="0" i="0" smtClean="0">
                                      <a:latin typeface="Cambria Math" panose="02040503050406030204" pitchFamily="18" charset="0"/>
                                    </a:rPr>
                                    <m:t>ç</m:t>
                                  </m:r>
                                </m:sub>
                              </m:sSub>
                            </m:sub>
                          </m:sSub>
                        </m:sub>
                      </m:sSub>
                      <m:r>
                        <a:rPr lang="tr-TR" sz="1600" b="0" i="0" smtClean="0">
                          <a:latin typeface="Cambria Math" panose="02040503050406030204" pitchFamily="18" charset="0"/>
                        </a:rPr>
                        <m:t>=</m:t>
                      </m:r>
                      <m:f>
                        <m:fPr>
                          <m:ctrlPr>
                            <a:rPr lang="tr-TR" sz="1600" b="0" i="1" smtClean="0">
                              <a:latin typeface="Cambria Math" panose="02040503050406030204" pitchFamily="18" charset="0"/>
                            </a:rPr>
                          </m:ctrlPr>
                        </m:fPr>
                        <m:num>
                          <m:sSub>
                            <m:sSubPr>
                              <m:ctrlPr>
                                <a:rPr lang="tr-TR" sz="1600" b="0" i="1" smtClean="0">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i</m:t>
                              </m:r>
                              <m:r>
                                <a:rPr lang="tr-TR" sz="1600" b="0" i="0" smtClean="0">
                                  <a:latin typeface="Cambria Math" panose="02040503050406030204" pitchFamily="18" charset="0"/>
                                </a:rPr>
                                <m:t>ç</m:t>
                              </m:r>
                            </m:sub>
                          </m:sSub>
                        </m:num>
                        <m:den>
                          <m:r>
                            <m:rPr>
                              <m:sty m:val="p"/>
                            </m:rPr>
                            <a:rPr lang="tr-TR" sz="1600" b="0" i="0" smtClean="0">
                              <a:latin typeface="Cambria Math" panose="02040503050406030204" pitchFamily="18" charset="0"/>
                            </a:rPr>
                            <m:t>A</m:t>
                          </m:r>
                        </m:den>
                      </m:f>
                      <m:r>
                        <a:rPr lang="tr-TR" sz="1600" b="0" i="0" smtClean="0">
                          <a:latin typeface="Cambria Math" panose="02040503050406030204" pitchFamily="18" charset="0"/>
                        </a:rPr>
                        <m:t>=</m:t>
                      </m:r>
                      <m:f>
                        <m:fPr>
                          <m:ctrlPr>
                            <a:rPr lang="tr-TR" sz="1600" b="0" i="1" smtClean="0">
                              <a:latin typeface="Cambria Math" panose="02040503050406030204" pitchFamily="18" charset="0"/>
                            </a:rPr>
                          </m:ctrlPr>
                        </m:fPr>
                        <m:num>
                          <m:r>
                            <m:rPr>
                              <m:sty m:val="p"/>
                            </m:rPr>
                            <a:rPr lang="tr-TR" sz="1600" b="0" i="0" smtClean="0">
                              <a:latin typeface="Cambria Math" panose="02040503050406030204" pitchFamily="18" charset="0"/>
                            </a:rPr>
                            <m:t>P</m:t>
                          </m:r>
                        </m:num>
                        <m:den>
                          <m:r>
                            <m:rPr>
                              <m:sty m:val="p"/>
                            </m:rPr>
                            <a:rPr lang="tr-TR" sz="1600" b="0" i="0" smtClean="0">
                              <a:latin typeface="Cambria Math" panose="02040503050406030204" pitchFamily="18" charset="0"/>
                            </a:rPr>
                            <m:t>A</m:t>
                          </m:r>
                        </m:den>
                      </m:f>
                    </m:oMath>
                  </m:oMathPara>
                </a14:m>
                <a:endParaRPr lang="tr-TR" sz="1600" dirty="0"/>
              </a:p>
            </p:txBody>
          </p:sp>
        </mc:Choice>
        <mc:Fallback xmlns="">
          <p:sp>
            <p:nvSpPr>
              <p:cNvPr id="6" name="Metin kutusu 5"/>
              <p:cNvSpPr txBox="1">
                <a:spLocks noRot="1" noChangeAspect="1" noMove="1" noResize="1" noEditPoints="1" noAdjustHandles="1" noChangeArrowheads="1" noChangeShapeType="1" noTextEdit="1"/>
              </p:cNvSpPr>
              <p:nvPr/>
            </p:nvSpPr>
            <p:spPr>
              <a:xfrm>
                <a:off x="507740" y="5163075"/>
                <a:ext cx="1338443" cy="471604"/>
              </a:xfrm>
              <a:prstGeom prst="rect">
                <a:avLst/>
              </a:prstGeom>
              <a:blipFill>
                <a:blip r:embed="rId11"/>
                <a:stretch>
                  <a:fillRect b="-129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7" name="Metin kutusu 16"/>
              <p:cNvSpPr txBox="1"/>
              <p:nvPr/>
            </p:nvSpPr>
            <p:spPr>
              <a:xfrm>
                <a:off x="2936132" y="5143582"/>
                <a:ext cx="2267544" cy="5105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i="0" smtClean="0">
                              <a:latin typeface="Cambria Math" panose="02040503050406030204" pitchFamily="18" charset="0"/>
                              <a:ea typeface="Cambria Math" panose="02040503050406030204" pitchFamily="18" charset="0"/>
                            </a:rPr>
                            <m:t>σ</m:t>
                          </m:r>
                        </m:e>
                        <m:sub>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x</m:t>
                              </m:r>
                            </m:e>
                            <m:sub>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M</m:t>
                                  </m:r>
                                </m:e>
                                <m:sub>
                                  <m:r>
                                    <m:rPr>
                                      <m:sty m:val="p"/>
                                    </m:rPr>
                                    <a:rPr lang="tr-TR" sz="1600" b="0" i="0" smtClean="0">
                                      <a:latin typeface="Cambria Math" panose="02040503050406030204" pitchFamily="18" charset="0"/>
                                    </a:rPr>
                                    <m:t>i</m:t>
                                  </m:r>
                                  <m:r>
                                    <a:rPr lang="tr-TR" sz="1600" b="0" i="0" smtClean="0">
                                      <a:latin typeface="Cambria Math" panose="02040503050406030204" pitchFamily="18" charset="0"/>
                                    </a:rPr>
                                    <m:t>ç</m:t>
                                  </m:r>
                                </m:sub>
                              </m:sSub>
                            </m:sub>
                          </m:sSub>
                        </m:sub>
                      </m:sSub>
                      <m:r>
                        <a:rPr lang="tr-TR" sz="1600" b="0" i="0" smtClean="0">
                          <a:latin typeface="Cambria Math" panose="02040503050406030204" pitchFamily="18" charset="0"/>
                        </a:rPr>
                        <m:t>=−</m:t>
                      </m:r>
                      <m:f>
                        <m:fPr>
                          <m:ctrlPr>
                            <a:rPr lang="tr-TR" sz="1600" b="0" i="1" smtClean="0">
                              <a:latin typeface="Cambria Math" panose="02040503050406030204" pitchFamily="18" charset="0"/>
                            </a:rPr>
                          </m:ctrlPr>
                        </m:fPr>
                        <m:num>
                          <m:sSub>
                            <m:sSubPr>
                              <m:ctrlPr>
                                <a:rPr lang="tr-TR" sz="1600" b="0" i="1" smtClean="0">
                                  <a:latin typeface="Cambria Math" panose="02040503050406030204" pitchFamily="18" charset="0"/>
                                </a:rPr>
                              </m:ctrlPr>
                            </m:sSubPr>
                            <m:e>
                              <m:r>
                                <m:rPr>
                                  <m:sty m:val="p"/>
                                </m:rPr>
                                <a:rPr lang="tr-TR" sz="1600" b="0" i="0" smtClean="0">
                                  <a:latin typeface="Cambria Math" panose="02040503050406030204" pitchFamily="18" charset="0"/>
                                </a:rPr>
                                <m:t>M</m:t>
                              </m:r>
                            </m:e>
                            <m:sub>
                              <m:r>
                                <m:rPr>
                                  <m:sty m:val="p"/>
                                </m:rPr>
                                <a:rPr lang="tr-TR" sz="1600" b="0" i="0" smtClean="0">
                                  <a:latin typeface="Cambria Math" panose="02040503050406030204" pitchFamily="18" charset="0"/>
                                </a:rPr>
                                <m:t>i</m:t>
                              </m:r>
                              <m:r>
                                <a:rPr lang="tr-TR" sz="1600" b="0" i="0" smtClean="0">
                                  <a:latin typeface="Cambria Math" panose="02040503050406030204" pitchFamily="18" charset="0"/>
                                </a:rPr>
                                <m:t>ç</m:t>
                              </m:r>
                            </m:sub>
                          </m:sSub>
                        </m:num>
                        <m:den>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𝐼</m:t>
                              </m:r>
                            </m:e>
                            <m:sub>
                              <m:r>
                                <a:rPr lang="tr-TR" sz="1600" b="0" i="1" smtClean="0">
                                  <a:latin typeface="Cambria Math" panose="02040503050406030204" pitchFamily="18" charset="0"/>
                                </a:rPr>
                                <m:t>𝑧</m:t>
                              </m:r>
                            </m:sub>
                          </m:sSub>
                        </m:den>
                      </m:f>
                      <m:r>
                        <m:rPr>
                          <m:sty m:val="p"/>
                        </m:rPr>
                        <a:rPr lang="tr-TR" sz="1600" b="0" i="0" smtClean="0">
                          <a:latin typeface="Cambria Math" panose="02040503050406030204" pitchFamily="18" charset="0"/>
                        </a:rPr>
                        <m:t>y</m:t>
                      </m:r>
                      <m:r>
                        <a:rPr lang="tr-TR" sz="1600" b="0" i="0" smtClean="0">
                          <a:latin typeface="Cambria Math" panose="02040503050406030204" pitchFamily="18" charset="0"/>
                        </a:rPr>
                        <m:t>=−</m:t>
                      </m:r>
                      <m:f>
                        <m:fPr>
                          <m:ctrlPr>
                            <a:rPr lang="tr-TR" sz="1600" b="0" i="1" smtClean="0">
                              <a:latin typeface="Cambria Math" panose="02040503050406030204" pitchFamily="18" charset="0"/>
                            </a:rPr>
                          </m:ctrlPr>
                        </m:fPr>
                        <m:num>
                          <m:r>
                            <m:rPr>
                              <m:sty m:val="p"/>
                            </m:rPr>
                            <a:rPr lang="tr-TR" sz="1600" b="0" i="0" smtClean="0">
                              <a:latin typeface="Cambria Math" panose="02040503050406030204" pitchFamily="18" charset="0"/>
                            </a:rPr>
                            <m:t>P</m:t>
                          </m:r>
                          <m:r>
                            <a:rPr lang="tr-TR" sz="1600" b="0" i="0" smtClean="0">
                              <a:latin typeface="Cambria Math" panose="02040503050406030204" pitchFamily="18" charset="0"/>
                            </a:rPr>
                            <m:t>.</m:t>
                          </m:r>
                          <m:r>
                            <m:rPr>
                              <m:sty m:val="p"/>
                            </m:rPr>
                            <a:rPr lang="tr-TR" sz="1600" b="0" i="0" smtClean="0">
                              <a:latin typeface="Cambria Math" panose="02040503050406030204" pitchFamily="18" charset="0"/>
                            </a:rPr>
                            <m:t>d</m:t>
                          </m:r>
                        </m:num>
                        <m:den>
                          <m:sSub>
                            <m:sSubPr>
                              <m:ctrlPr>
                                <a:rPr lang="tr-TR" sz="1600" i="1">
                                  <a:latin typeface="Cambria Math" panose="02040503050406030204" pitchFamily="18" charset="0"/>
                                </a:rPr>
                              </m:ctrlPr>
                            </m:sSubPr>
                            <m:e>
                              <m:r>
                                <a:rPr lang="tr-TR" sz="1600" i="1">
                                  <a:latin typeface="Cambria Math" panose="02040503050406030204" pitchFamily="18" charset="0"/>
                                </a:rPr>
                                <m:t>𝐼</m:t>
                              </m:r>
                            </m:e>
                            <m:sub>
                              <m:r>
                                <a:rPr lang="tr-TR" sz="1600" i="1">
                                  <a:latin typeface="Cambria Math" panose="02040503050406030204" pitchFamily="18" charset="0"/>
                                </a:rPr>
                                <m:t>𝑧</m:t>
                              </m:r>
                            </m:sub>
                          </m:sSub>
                        </m:den>
                      </m:f>
                      <m:r>
                        <m:rPr>
                          <m:sty m:val="p"/>
                        </m:rPr>
                        <a:rPr lang="tr-TR" sz="1600" b="0" i="0" smtClean="0">
                          <a:latin typeface="Cambria Math" panose="02040503050406030204" pitchFamily="18" charset="0"/>
                        </a:rPr>
                        <m:t>y</m:t>
                      </m:r>
                    </m:oMath>
                  </m:oMathPara>
                </a14:m>
                <a:endParaRPr lang="tr-TR" sz="1600" dirty="0"/>
              </a:p>
            </p:txBody>
          </p:sp>
        </mc:Choice>
        <mc:Fallback xmlns="">
          <p:sp>
            <p:nvSpPr>
              <p:cNvPr id="17" name="Metin kutusu 16"/>
              <p:cNvSpPr txBox="1">
                <a:spLocks noRot="1" noChangeAspect="1" noMove="1" noResize="1" noEditPoints="1" noAdjustHandles="1" noChangeArrowheads="1" noChangeShapeType="1" noTextEdit="1"/>
              </p:cNvSpPr>
              <p:nvPr/>
            </p:nvSpPr>
            <p:spPr>
              <a:xfrm>
                <a:off x="2936132" y="5143582"/>
                <a:ext cx="2267544" cy="510589"/>
              </a:xfrm>
              <a:prstGeom prst="rect">
                <a:avLst/>
              </a:prstGeom>
              <a:blipFill>
                <a:blip r:embed="rId12"/>
                <a:stretch>
                  <a:fillRect/>
                </a:stretch>
              </a:blipFill>
            </p:spPr>
            <p:txBody>
              <a:bodyPr/>
              <a:lstStyle/>
              <a:p>
                <a:r>
                  <a:rPr lang="tr-TR">
                    <a:noFill/>
                  </a:rPr>
                  <a:t> </a:t>
                </a:r>
              </a:p>
            </p:txBody>
          </p:sp>
        </mc:Fallback>
      </mc:AlternateContent>
    </p:spTree>
    <p:extLst>
      <p:ext uri="{BB962C8B-B14F-4D97-AF65-F5344CB8AC3E}">
        <p14:creationId xmlns:p14="http://schemas.microsoft.com/office/powerpoint/2010/main" val="2832252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4182269" y="214775"/>
            <a:ext cx="498713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1400" dirty="0"/>
              <a:t>Şekildeki dökme demir (gevrek) parçanın çekideki emniyetli mukavemet değeri (emniyet gerilmesi) 30 </a:t>
            </a:r>
            <a:r>
              <a:rPr lang="tr-TR" altLang="tr-TR" sz="1400" dirty="0" err="1"/>
              <a:t>MPa</a:t>
            </a:r>
            <a:r>
              <a:rPr lang="tr-TR" altLang="tr-TR" sz="1400" dirty="0"/>
              <a:t>, basıdaki mukavemet değeri ise </a:t>
            </a:r>
            <a:r>
              <a:rPr lang="en-US" altLang="tr-TR" sz="1400" dirty="0"/>
              <a:t>120 MPa </a:t>
            </a:r>
            <a:r>
              <a:rPr lang="tr-TR" altLang="tr-TR" sz="1400" dirty="0"/>
              <a:t>olduğuna göre; elemana uygulanabilecek en büyük </a:t>
            </a:r>
            <a:r>
              <a:rPr lang="en-US" altLang="tr-TR" sz="1400" i="1" dirty="0"/>
              <a:t>P</a:t>
            </a:r>
            <a:r>
              <a:rPr lang="en-US" altLang="tr-TR" sz="1400" dirty="0"/>
              <a:t> </a:t>
            </a:r>
            <a:r>
              <a:rPr lang="tr-TR" altLang="tr-TR" sz="1400" dirty="0"/>
              <a:t> kuvvetini bulunuz.  (Kesitin ağırlık merkezi C noktasındadır)</a:t>
            </a:r>
            <a:endParaRPr lang="en-US" altLang="tr-TR" sz="1400" dirty="0"/>
          </a:p>
        </p:txBody>
      </p:sp>
      <mc:AlternateContent xmlns:mc="http://schemas.openxmlformats.org/markup-compatibility/2006" xmlns:a14="http://schemas.microsoft.com/office/drawing/2010/main">
        <mc:Choice Requires="a14">
          <p:sp>
            <p:nvSpPr>
              <p:cNvPr id="27652" name="Object 8"/>
              <p:cNvSpPr txBox="1"/>
              <p:nvPr/>
            </p:nvSpPr>
            <p:spPr bwMode="auto">
              <a:xfrm>
                <a:off x="3512654" y="1460838"/>
                <a:ext cx="1782489" cy="477104"/>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tr-TR" sz="1600" i="1">
                          <a:solidFill>
                            <a:srgbClr val="000000"/>
                          </a:solidFill>
                          <a:latin typeface="Cambria Math" panose="02040503050406030204" pitchFamily="18" charset="0"/>
                        </a:rPr>
                        <m:t>𝐴</m:t>
                      </m:r>
                      <m:r>
                        <a:rPr lang="tr-TR" sz="1600" i="1">
                          <a:solidFill>
                            <a:srgbClr val="000000"/>
                          </a:solidFill>
                          <a:latin typeface="Cambria Math" panose="02040503050406030204" pitchFamily="18" charset="0"/>
                        </a:rPr>
                        <m:t>=3×1</m:t>
                      </m:r>
                      <m:sSup>
                        <m:sSupPr>
                          <m:ctrlPr>
                            <a:rPr lang="tr-TR" sz="1600" i="1">
                              <a:solidFill>
                                <a:srgbClr val="000000"/>
                              </a:solidFill>
                              <a:latin typeface="Cambria Math" panose="02040503050406030204" pitchFamily="18" charset="0"/>
                            </a:rPr>
                          </m:ctrlPr>
                        </m:sSupPr>
                        <m:e>
                          <m:r>
                            <a:rPr lang="tr-TR" sz="1600" i="1">
                              <a:solidFill>
                                <a:srgbClr val="000000"/>
                              </a:solidFill>
                              <a:latin typeface="Cambria Math" panose="02040503050406030204" pitchFamily="18" charset="0"/>
                            </a:rPr>
                            <m:t>0</m:t>
                          </m:r>
                        </m:e>
                        <m:sup>
                          <m:r>
                            <a:rPr lang="tr-TR" sz="1600" i="1">
                              <a:solidFill>
                                <a:srgbClr val="000000"/>
                              </a:solidFill>
                              <a:latin typeface="Cambria Math" panose="02040503050406030204" pitchFamily="18" charset="0"/>
                            </a:rPr>
                            <m:t>3</m:t>
                          </m:r>
                        </m:sup>
                      </m:sSup>
                      <m:r>
                        <m:rPr>
                          <m:nor/>
                        </m:rPr>
                        <a:rPr lang="tr-TR" sz="1600" i="0">
                          <a:solidFill>
                            <a:srgbClr val="000000"/>
                          </a:solidFill>
                          <a:latin typeface="Cambria Math" panose="02040503050406030204" pitchFamily="18" charset="0"/>
                        </a:rPr>
                        <m:t>m</m:t>
                      </m:r>
                      <m:sSup>
                        <m:sSupPr>
                          <m:ctrlPr>
                            <a:rPr lang="tr-TR" sz="1600" i="1">
                              <a:solidFill>
                                <a:srgbClr val="000000"/>
                              </a:solidFill>
                              <a:latin typeface="Cambria Math" panose="02040503050406030204" pitchFamily="18" charset="0"/>
                            </a:rPr>
                          </m:ctrlPr>
                        </m:sSupPr>
                        <m:e>
                          <m:r>
                            <m:rPr>
                              <m:nor/>
                            </m:rPr>
                            <a:rPr lang="tr-TR" sz="1600" i="0">
                              <a:solidFill>
                                <a:srgbClr val="000000"/>
                              </a:solidFill>
                              <a:latin typeface="Cambria Math" panose="02040503050406030204" pitchFamily="18" charset="0"/>
                            </a:rPr>
                            <m:t>m</m:t>
                          </m:r>
                        </m:e>
                        <m:sup>
                          <m:r>
                            <a:rPr lang="tr-TR" sz="1600" i="0">
                              <a:solidFill>
                                <a:srgbClr val="000000"/>
                              </a:solidFill>
                              <a:latin typeface="Cambria Math" panose="02040503050406030204" pitchFamily="18" charset="0"/>
                            </a:rPr>
                            <m:t>2</m:t>
                          </m:r>
                        </m:sup>
                      </m:sSup>
                    </m:oMath>
                  </m:oMathPara>
                </a14:m>
                <a:endParaRPr lang="tr-TR" sz="1600" dirty="0"/>
              </a:p>
            </p:txBody>
          </p:sp>
        </mc:Choice>
        <mc:Fallback xmlns="">
          <p:sp>
            <p:nvSpPr>
              <p:cNvPr id="27652" name="Object 8"/>
              <p:cNvSpPr txBox="1">
                <a:spLocks noRot="1" noChangeAspect="1" noMove="1" noResize="1" noEditPoints="1" noAdjustHandles="1" noChangeArrowheads="1" noChangeShapeType="1" noTextEdit="1"/>
              </p:cNvSpPr>
              <p:nvPr/>
            </p:nvSpPr>
            <p:spPr bwMode="auto">
              <a:xfrm>
                <a:off x="3512654" y="1460838"/>
                <a:ext cx="1782489" cy="477104"/>
              </a:xfrm>
              <a:prstGeom prst="rect">
                <a:avLst/>
              </a:prstGeom>
              <a:blipFill>
                <a:blip r:embed="rId4"/>
                <a:stretch>
                  <a:fillRect/>
                </a:stretch>
              </a:blipFill>
              <a:ln>
                <a:noFill/>
              </a:ln>
              <a:effectLst/>
            </p:spPr>
            <p:txBody>
              <a:bodyPr/>
              <a:lstStyle/>
              <a:p>
                <a:r>
                  <a:rPr lang="tr-TR">
                    <a:noFill/>
                  </a:rPr>
                  <a:t> </a:t>
                </a:r>
              </a:p>
            </p:txBody>
          </p:sp>
        </mc:Fallback>
      </mc:AlternateContent>
      <p:sp>
        <p:nvSpPr>
          <p:cNvPr id="14342" name="Text Box 12"/>
          <p:cNvSpPr txBox="1">
            <a:spLocks noChangeArrowheads="1"/>
          </p:cNvSpPr>
          <p:nvPr/>
        </p:nvSpPr>
        <p:spPr bwMode="auto">
          <a:xfrm>
            <a:off x="3167547" y="234168"/>
            <a:ext cx="12234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eaLnBrk="0" hangingPunct="0">
              <a:spcBef>
                <a:spcPct val="20000"/>
              </a:spcBef>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1600" b="1" dirty="0">
                <a:solidFill>
                  <a:srgbClr val="FF0000"/>
                </a:solidFill>
              </a:rPr>
              <a:t>Örnek 5.11</a:t>
            </a:r>
          </a:p>
        </p:txBody>
      </p:sp>
      <mc:AlternateContent xmlns:mc="http://schemas.openxmlformats.org/markup-compatibility/2006" xmlns:a14="http://schemas.microsoft.com/office/drawing/2010/main">
        <mc:Choice Requires="a14">
          <p:sp>
            <p:nvSpPr>
              <p:cNvPr id="27658" name="Object 17"/>
              <p:cNvSpPr txBox="1"/>
              <p:nvPr/>
            </p:nvSpPr>
            <p:spPr bwMode="auto">
              <a:xfrm>
                <a:off x="5295143" y="1463450"/>
                <a:ext cx="1180558" cy="382781"/>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tr-TR" sz="1600" i="1">
                              <a:solidFill>
                                <a:srgbClr val="000000"/>
                              </a:solidFill>
                              <a:latin typeface="Cambria Math" panose="02040503050406030204" pitchFamily="18" charset="0"/>
                            </a:rPr>
                          </m:ctrlPr>
                        </m:accPr>
                        <m:e>
                          <m:r>
                            <a:rPr lang="tr-TR" sz="1600" i="1">
                              <a:solidFill>
                                <a:srgbClr val="000000"/>
                              </a:solidFill>
                              <a:latin typeface="Cambria Math" panose="02040503050406030204" pitchFamily="18" charset="0"/>
                            </a:rPr>
                            <m:t>𝑌</m:t>
                          </m:r>
                        </m:e>
                      </m:acc>
                      <m:r>
                        <a:rPr lang="tr-TR" sz="1600" i="1">
                          <a:solidFill>
                            <a:srgbClr val="000000"/>
                          </a:solidFill>
                          <a:latin typeface="Cambria Math" panose="02040503050406030204" pitchFamily="18" charset="0"/>
                        </a:rPr>
                        <m:t>=38</m:t>
                      </m:r>
                      <m:r>
                        <m:rPr>
                          <m:nor/>
                        </m:rPr>
                        <a:rPr lang="tr-TR" sz="1600" i="0">
                          <a:solidFill>
                            <a:srgbClr val="000000"/>
                          </a:solidFill>
                          <a:latin typeface="Cambria Math" panose="02040503050406030204" pitchFamily="18" charset="0"/>
                        </a:rPr>
                        <m:t>mm</m:t>
                      </m:r>
                    </m:oMath>
                  </m:oMathPara>
                </a14:m>
                <a:endParaRPr lang="tr-TR" sz="1600" dirty="0"/>
              </a:p>
            </p:txBody>
          </p:sp>
        </mc:Choice>
        <mc:Fallback xmlns="">
          <p:sp>
            <p:nvSpPr>
              <p:cNvPr id="27658" name="Object 17"/>
              <p:cNvSpPr txBox="1">
                <a:spLocks noRot="1" noChangeAspect="1" noMove="1" noResize="1" noEditPoints="1" noAdjustHandles="1" noChangeArrowheads="1" noChangeShapeType="1" noTextEdit="1"/>
              </p:cNvSpPr>
              <p:nvPr/>
            </p:nvSpPr>
            <p:spPr bwMode="auto">
              <a:xfrm>
                <a:off x="5295143" y="1463450"/>
                <a:ext cx="1180558" cy="382781"/>
              </a:xfrm>
              <a:prstGeom prst="rect">
                <a:avLst/>
              </a:prstGeom>
              <a:blipFill>
                <a:blip r:embed="rId5"/>
                <a:stretch>
                  <a:fillRect/>
                </a:stretch>
              </a:blipFill>
              <a:ln>
                <a:noFill/>
              </a:ln>
              <a:effectLst/>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7659" name="Object 18"/>
              <p:cNvSpPr txBox="1"/>
              <p:nvPr/>
            </p:nvSpPr>
            <p:spPr bwMode="auto">
              <a:xfrm>
                <a:off x="6675834" y="1441402"/>
                <a:ext cx="2057400" cy="42065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tr-TR" sz="1600" i="1">
                              <a:solidFill>
                                <a:srgbClr val="000000"/>
                              </a:solidFill>
                              <a:latin typeface="Cambria Math" panose="02040503050406030204" pitchFamily="18" charset="0"/>
                            </a:rPr>
                          </m:ctrlPr>
                        </m:sSubPr>
                        <m:e>
                          <m:r>
                            <a:rPr lang="tr-TR" sz="1600" i="1">
                              <a:solidFill>
                                <a:srgbClr val="000000"/>
                              </a:solidFill>
                              <a:latin typeface="Cambria Math" panose="02040503050406030204" pitchFamily="18" charset="0"/>
                            </a:rPr>
                            <m:t>𝐼</m:t>
                          </m:r>
                        </m:e>
                        <m:sub>
                          <m:r>
                            <a:rPr lang="tr-TR" sz="1600" i="1">
                              <a:solidFill>
                                <a:srgbClr val="000000"/>
                              </a:solidFill>
                              <a:latin typeface="Cambria Math" panose="02040503050406030204" pitchFamily="18" charset="0"/>
                            </a:rPr>
                            <m:t>𝑧</m:t>
                          </m:r>
                        </m:sub>
                      </m:sSub>
                      <m:r>
                        <a:rPr lang="tr-TR" sz="1600" i="1">
                          <a:solidFill>
                            <a:srgbClr val="000000"/>
                          </a:solidFill>
                          <a:latin typeface="Cambria Math" panose="02040503050406030204" pitchFamily="18" charset="0"/>
                        </a:rPr>
                        <m:t>=868×1</m:t>
                      </m:r>
                      <m:sSup>
                        <m:sSupPr>
                          <m:ctrlPr>
                            <a:rPr lang="tr-TR" sz="1600" i="1">
                              <a:solidFill>
                                <a:srgbClr val="000000"/>
                              </a:solidFill>
                              <a:latin typeface="Cambria Math" panose="02040503050406030204" pitchFamily="18" charset="0"/>
                            </a:rPr>
                          </m:ctrlPr>
                        </m:sSupPr>
                        <m:e>
                          <m:r>
                            <a:rPr lang="tr-TR" sz="1600" i="1">
                              <a:solidFill>
                                <a:srgbClr val="000000"/>
                              </a:solidFill>
                              <a:latin typeface="Cambria Math" panose="02040503050406030204" pitchFamily="18" charset="0"/>
                            </a:rPr>
                            <m:t>0</m:t>
                          </m:r>
                        </m:e>
                        <m:sup>
                          <m:r>
                            <a:rPr lang="tr-TR" sz="1600" i="1">
                              <a:solidFill>
                                <a:srgbClr val="000000"/>
                              </a:solidFill>
                              <a:latin typeface="Cambria Math" panose="02040503050406030204" pitchFamily="18" charset="0"/>
                            </a:rPr>
                            <m:t>3</m:t>
                          </m:r>
                        </m:sup>
                      </m:sSup>
                      <m:r>
                        <m:rPr>
                          <m:nor/>
                        </m:rPr>
                        <a:rPr lang="tr-TR" sz="1600" i="0">
                          <a:solidFill>
                            <a:srgbClr val="000000"/>
                          </a:solidFill>
                          <a:latin typeface="Cambria Math" panose="02040503050406030204" pitchFamily="18" charset="0"/>
                        </a:rPr>
                        <m:t>m</m:t>
                      </m:r>
                      <m:sSup>
                        <m:sSupPr>
                          <m:ctrlPr>
                            <a:rPr lang="tr-TR" sz="1600" i="1">
                              <a:solidFill>
                                <a:srgbClr val="000000"/>
                              </a:solidFill>
                              <a:latin typeface="Cambria Math" panose="02040503050406030204" pitchFamily="18" charset="0"/>
                            </a:rPr>
                          </m:ctrlPr>
                        </m:sSupPr>
                        <m:e>
                          <m:r>
                            <m:rPr>
                              <m:nor/>
                            </m:rPr>
                            <a:rPr lang="tr-TR" sz="1600" i="0">
                              <a:solidFill>
                                <a:srgbClr val="000000"/>
                              </a:solidFill>
                              <a:latin typeface="Cambria Math" panose="02040503050406030204" pitchFamily="18" charset="0"/>
                            </a:rPr>
                            <m:t>m</m:t>
                          </m:r>
                        </m:e>
                        <m:sup>
                          <m:r>
                            <a:rPr lang="tr-TR" sz="1600" i="0">
                              <a:solidFill>
                                <a:srgbClr val="000000"/>
                              </a:solidFill>
                              <a:latin typeface="Cambria Math" panose="02040503050406030204" pitchFamily="18" charset="0"/>
                            </a:rPr>
                            <m:t>4</m:t>
                          </m:r>
                        </m:sup>
                      </m:sSup>
                    </m:oMath>
                  </m:oMathPara>
                </a14:m>
                <a:endParaRPr lang="tr-TR" sz="1600" dirty="0"/>
              </a:p>
            </p:txBody>
          </p:sp>
        </mc:Choice>
        <mc:Fallback xmlns="">
          <p:sp>
            <p:nvSpPr>
              <p:cNvPr id="27659" name="Object 18"/>
              <p:cNvSpPr txBox="1">
                <a:spLocks noRot="1" noChangeAspect="1" noMove="1" noResize="1" noEditPoints="1" noAdjustHandles="1" noChangeArrowheads="1" noChangeShapeType="1" noTextEdit="1"/>
              </p:cNvSpPr>
              <p:nvPr/>
            </p:nvSpPr>
            <p:spPr bwMode="auto">
              <a:xfrm>
                <a:off x="6675834" y="1441402"/>
                <a:ext cx="2057400" cy="420650"/>
              </a:xfrm>
              <a:prstGeom prst="rect">
                <a:avLst/>
              </a:prstGeom>
              <a:blipFill>
                <a:blip r:embed="rId6"/>
                <a:stretch>
                  <a:fillRect/>
                </a:stretch>
              </a:blipFill>
              <a:ln>
                <a:noFill/>
              </a:ln>
              <a:effectLst/>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7661" name="Object 33"/>
              <p:cNvSpPr txBox="1"/>
              <p:nvPr/>
            </p:nvSpPr>
            <p:spPr bwMode="auto">
              <a:xfrm>
                <a:off x="5045037" y="1927593"/>
                <a:ext cx="2287041" cy="44051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tr-TR" sz="1600" i="1">
                          <a:solidFill>
                            <a:srgbClr val="000000"/>
                          </a:solidFill>
                          <a:latin typeface="Cambria Math" panose="02040503050406030204" pitchFamily="18" charset="0"/>
                        </a:rPr>
                        <m:t>𝑑</m:t>
                      </m:r>
                      <m:r>
                        <a:rPr lang="tr-TR" sz="1600" i="1">
                          <a:solidFill>
                            <a:srgbClr val="000000"/>
                          </a:solidFill>
                          <a:latin typeface="Cambria Math" panose="02040503050406030204" pitchFamily="18" charset="0"/>
                        </a:rPr>
                        <m:t>=38−10=28</m:t>
                      </m:r>
                      <m:r>
                        <m:rPr>
                          <m:nor/>
                        </m:rPr>
                        <a:rPr lang="tr-TR" sz="1600" i="0">
                          <a:solidFill>
                            <a:srgbClr val="000000"/>
                          </a:solidFill>
                          <a:latin typeface="Cambria Math" panose="02040503050406030204" pitchFamily="18" charset="0"/>
                        </a:rPr>
                        <m:t>mm</m:t>
                      </m:r>
                    </m:oMath>
                  </m:oMathPara>
                </a14:m>
                <a:endParaRPr lang="tr-TR" sz="1600" dirty="0"/>
              </a:p>
            </p:txBody>
          </p:sp>
        </mc:Choice>
        <mc:Fallback xmlns="">
          <p:sp>
            <p:nvSpPr>
              <p:cNvPr id="27661" name="Object 33"/>
              <p:cNvSpPr txBox="1">
                <a:spLocks noRot="1" noChangeAspect="1" noMove="1" noResize="1" noEditPoints="1" noAdjustHandles="1" noChangeArrowheads="1" noChangeShapeType="1" noTextEdit="1"/>
              </p:cNvSpPr>
              <p:nvPr/>
            </p:nvSpPr>
            <p:spPr bwMode="auto">
              <a:xfrm>
                <a:off x="5045037" y="1927593"/>
                <a:ext cx="2287041" cy="440513"/>
              </a:xfrm>
              <a:prstGeom prst="rect">
                <a:avLst/>
              </a:prstGeom>
              <a:blipFill>
                <a:blip r:embed="rId7"/>
                <a:stretch>
                  <a:fillRect/>
                </a:stretch>
              </a:blipFill>
              <a:ln>
                <a:noFill/>
              </a:ln>
              <a:effectLst/>
            </p:spPr>
            <p:txBody>
              <a:bodyPr/>
              <a:lstStyle/>
              <a:p>
                <a:r>
                  <a:rPr lang="tr-TR">
                    <a:noFill/>
                  </a:rPr>
                  <a:t> </a:t>
                </a:r>
              </a:p>
            </p:txBody>
          </p:sp>
        </mc:Fallback>
      </mc:AlternateContent>
      <p:sp>
        <p:nvSpPr>
          <p:cNvPr id="27662" name="Text Box 35"/>
          <p:cNvSpPr txBox="1">
            <a:spLocks noChangeArrowheads="1"/>
          </p:cNvSpPr>
          <p:nvPr/>
        </p:nvSpPr>
        <p:spPr bwMode="auto">
          <a:xfrm>
            <a:off x="3419872" y="4397872"/>
            <a:ext cx="479901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7013" indent="-227013" eaLnBrk="0" hangingPunct="0">
              <a:spcBef>
                <a:spcPct val="20000"/>
              </a:spcBef>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tr-TR" altLang="tr-TR" sz="1400" b="1" dirty="0"/>
              <a:t>Emniyetli kuvvet değeri için:</a:t>
            </a:r>
            <a:endParaRPr lang="en-US" altLang="tr-TR" sz="1400" b="1" dirty="0"/>
          </a:p>
        </p:txBody>
      </p:sp>
      <mc:AlternateContent xmlns:mc="http://schemas.openxmlformats.org/markup-compatibility/2006" xmlns:a14="http://schemas.microsoft.com/office/drawing/2010/main">
        <mc:Choice Requires="a14">
          <p:sp>
            <p:nvSpPr>
              <p:cNvPr id="27663" name="Object 38"/>
              <p:cNvSpPr txBox="1"/>
              <p:nvPr/>
            </p:nvSpPr>
            <p:spPr bwMode="auto">
              <a:xfrm>
                <a:off x="6160811" y="5685518"/>
                <a:ext cx="1435100" cy="319087"/>
              </a:xfrm>
              <a:prstGeom prst="rect">
                <a:avLst/>
              </a:prstGeom>
              <a:noFill/>
              <a:ln w="9525">
                <a:solidFill>
                  <a:srgbClr val="FF0000"/>
                </a:solid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r>
                        <a:rPr lang="tr-TR" sz="1600" i="1">
                          <a:solidFill>
                            <a:srgbClr val="000000"/>
                          </a:solidFill>
                          <a:latin typeface="Cambria Math" panose="02040503050406030204" pitchFamily="18" charset="0"/>
                        </a:rPr>
                        <m:t>𝑃</m:t>
                      </m:r>
                      <m:r>
                        <a:rPr lang="tr-TR" sz="1600" i="1">
                          <a:solidFill>
                            <a:srgbClr val="000000"/>
                          </a:solidFill>
                          <a:latin typeface="Cambria Math" panose="02040503050406030204" pitchFamily="18" charset="0"/>
                        </a:rPr>
                        <m:t>=77.0</m:t>
                      </m:r>
                      <m:r>
                        <m:rPr>
                          <m:nor/>
                        </m:rPr>
                        <a:rPr lang="tr-TR" sz="1600" i="0">
                          <a:solidFill>
                            <a:srgbClr val="000000"/>
                          </a:solidFill>
                          <a:latin typeface="Cambria Math" panose="02040503050406030204" pitchFamily="18" charset="0"/>
                        </a:rPr>
                        <m:t> </m:t>
                      </m:r>
                      <m:r>
                        <m:rPr>
                          <m:nor/>
                        </m:rPr>
                        <a:rPr lang="tr-TR" sz="1600" i="0">
                          <a:solidFill>
                            <a:srgbClr val="000000"/>
                          </a:solidFill>
                          <a:latin typeface="Cambria Math" panose="02040503050406030204" pitchFamily="18" charset="0"/>
                        </a:rPr>
                        <m:t>kN</m:t>
                      </m:r>
                    </m:oMath>
                  </m:oMathPara>
                </a14:m>
                <a:endParaRPr lang="tr-TR" sz="1600" dirty="0"/>
              </a:p>
            </p:txBody>
          </p:sp>
        </mc:Choice>
        <mc:Fallback xmlns="">
          <p:sp>
            <p:nvSpPr>
              <p:cNvPr id="27663" name="Object 38"/>
              <p:cNvSpPr txBox="1">
                <a:spLocks noRot="1" noChangeAspect="1" noMove="1" noResize="1" noEditPoints="1" noAdjustHandles="1" noChangeArrowheads="1" noChangeShapeType="1" noTextEdit="1"/>
              </p:cNvSpPr>
              <p:nvPr/>
            </p:nvSpPr>
            <p:spPr bwMode="auto">
              <a:xfrm>
                <a:off x="6160811" y="5685518"/>
                <a:ext cx="1435100" cy="319087"/>
              </a:xfrm>
              <a:prstGeom prst="rect">
                <a:avLst/>
              </a:prstGeom>
              <a:blipFill>
                <a:blip r:embed="rId8"/>
                <a:stretch>
                  <a:fillRect/>
                </a:stretch>
              </a:blipFill>
              <a:ln w="9525">
                <a:solidFill>
                  <a:srgbClr val="FF0000"/>
                </a:solidFill>
                <a:miter lim="800000"/>
                <a:headEnd/>
                <a:tailEnd/>
              </a:ln>
              <a:effectLst/>
            </p:spPr>
            <p:txBody>
              <a:bodyPr/>
              <a:lstStyle/>
              <a:p>
                <a:r>
                  <a:rPr lang="tr-TR">
                    <a:noFill/>
                  </a:rPr>
                  <a:t> </a:t>
                </a:r>
              </a:p>
            </p:txBody>
          </p:sp>
        </mc:Fallback>
      </mc:AlternateContent>
      <p:sp>
        <p:nvSpPr>
          <p:cNvPr id="27664" name="Text Box 39"/>
          <p:cNvSpPr txBox="1">
            <a:spLocks noChangeArrowheads="1"/>
          </p:cNvSpPr>
          <p:nvPr/>
        </p:nvSpPr>
        <p:spPr bwMode="auto">
          <a:xfrm>
            <a:off x="3513757" y="5685518"/>
            <a:ext cx="33877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7013" indent="-227013" eaLnBrk="0" hangingPunct="0">
              <a:spcBef>
                <a:spcPct val="20000"/>
              </a:spcBef>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tr-TR" altLang="tr-TR" sz="1400" b="1"/>
              <a:t>İzin verilebilir emniyetli kuvvet:</a:t>
            </a:r>
            <a:endParaRPr lang="en-US" altLang="tr-TR" sz="1400" b="1"/>
          </a:p>
        </p:txBody>
      </p:sp>
      <p:sp>
        <p:nvSpPr>
          <p:cNvPr id="27665" name="Text Box 41"/>
          <p:cNvSpPr txBox="1">
            <a:spLocks noChangeArrowheads="1"/>
          </p:cNvSpPr>
          <p:nvPr/>
        </p:nvSpPr>
        <p:spPr bwMode="auto">
          <a:xfrm>
            <a:off x="3414835" y="2481209"/>
            <a:ext cx="32362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7013" indent="-227013" eaLnBrk="0" hangingPunct="0">
              <a:spcBef>
                <a:spcPct val="20000"/>
              </a:spcBef>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tr-TR" altLang="tr-TR" sz="1400" b="1" dirty="0" err="1"/>
              <a:t>Süperpozisyon</a:t>
            </a:r>
            <a:r>
              <a:rPr lang="tr-TR" altLang="tr-TR" sz="1400" b="1" dirty="0"/>
              <a:t> metodu ile gerilmeler;</a:t>
            </a:r>
            <a:endParaRPr lang="en-US" altLang="tr-TR" sz="1400" b="1" dirty="0"/>
          </a:p>
        </p:txBody>
      </p:sp>
      <mc:AlternateContent xmlns:mc="http://schemas.openxmlformats.org/markup-compatibility/2006" xmlns:a14="http://schemas.microsoft.com/office/drawing/2010/main">
        <mc:Choice Requires="a14">
          <p:sp>
            <p:nvSpPr>
              <p:cNvPr id="27666" name="Object 42"/>
              <p:cNvSpPr txBox="1"/>
              <p:nvPr/>
            </p:nvSpPr>
            <p:spPr bwMode="auto">
              <a:xfrm>
                <a:off x="3331194" y="2920104"/>
                <a:ext cx="5788026" cy="1114425"/>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tr-TR" sz="1600" i="1">
                              <a:solidFill>
                                <a:srgbClr val="000000"/>
                              </a:solidFill>
                              <a:latin typeface="Cambria Math" panose="02040503050406030204" pitchFamily="18" charset="0"/>
                            </a:rPr>
                          </m:ctrlPr>
                        </m:sSubPr>
                        <m:e>
                          <m:r>
                            <a:rPr lang="tr-TR" sz="1600" i="1">
                              <a:solidFill>
                                <a:srgbClr val="000000"/>
                              </a:solidFill>
                              <a:latin typeface="Cambria Math" panose="02040503050406030204" pitchFamily="18" charset="0"/>
                            </a:rPr>
                            <m:t>𝜎</m:t>
                          </m:r>
                        </m:e>
                        <m:sub>
                          <m:r>
                            <a:rPr lang="tr-TR" sz="1600" i="1">
                              <a:solidFill>
                                <a:srgbClr val="000000"/>
                              </a:solidFill>
                              <a:latin typeface="Cambria Math" panose="02040503050406030204" pitchFamily="18" charset="0"/>
                            </a:rPr>
                            <m:t>𝐴</m:t>
                          </m:r>
                        </m:sub>
                      </m:sSub>
                      <m:r>
                        <m:rPr>
                          <m:aln/>
                        </m:rPr>
                        <a:rPr lang="tr-TR" sz="1600" i="1">
                          <a:solidFill>
                            <a:srgbClr val="000000"/>
                          </a:solidFill>
                          <a:latin typeface="Cambria Math" panose="02040503050406030204" pitchFamily="18" charset="0"/>
                        </a:rPr>
                        <m:t>=</m:t>
                      </m:r>
                      <m:r>
                        <a:rPr lang="tr-TR" sz="1600" i="1">
                          <a:solidFill>
                            <a:srgbClr val="000000"/>
                          </a:solidFill>
                          <a:latin typeface="Cambria Math" panose="02040503050406030204" pitchFamily="18" charset="0"/>
                        </a:rPr>
                        <m:t>−</m:t>
                      </m:r>
                      <m:f>
                        <m:fPr>
                          <m:ctrlPr>
                            <a:rPr lang="tr-TR" sz="1600" i="1">
                              <a:solidFill>
                                <a:srgbClr val="000000"/>
                              </a:solidFill>
                              <a:latin typeface="Cambria Math" panose="02040503050406030204" pitchFamily="18" charset="0"/>
                            </a:rPr>
                          </m:ctrlPr>
                        </m:fPr>
                        <m:num>
                          <m:r>
                            <a:rPr lang="tr-TR" sz="1600" i="1">
                              <a:solidFill>
                                <a:srgbClr val="000000"/>
                              </a:solidFill>
                              <a:latin typeface="Cambria Math" panose="02040503050406030204" pitchFamily="18" charset="0"/>
                            </a:rPr>
                            <m:t>𝑃</m:t>
                          </m:r>
                        </m:num>
                        <m:den>
                          <m:r>
                            <a:rPr lang="tr-TR" sz="1600" i="1">
                              <a:solidFill>
                                <a:srgbClr val="000000"/>
                              </a:solidFill>
                              <a:latin typeface="Cambria Math" panose="02040503050406030204" pitchFamily="18" charset="0"/>
                            </a:rPr>
                            <m:t>𝐴</m:t>
                          </m:r>
                        </m:den>
                      </m:f>
                      <m:r>
                        <a:rPr lang="tr-TR" sz="1600" i="1">
                          <a:solidFill>
                            <a:srgbClr val="000000"/>
                          </a:solidFill>
                          <a:latin typeface="Cambria Math" panose="02040503050406030204" pitchFamily="18" charset="0"/>
                        </a:rPr>
                        <m:t>+</m:t>
                      </m:r>
                      <m:f>
                        <m:fPr>
                          <m:ctrlPr>
                            <a:rPr lang="tr-TR" sz="1600" i="1">
                              <a:solidFill>
                                <a:srgbClr val="000000"/>
                              </a:solidFill>
                              <a:latin typeface="Cambria Math" panose="02040503050406030204" pitchFamily="18" charset="0"/>
                            </a:rPr>
                          </m:ctrlPr>
                        </m:fPr>
                        <m:num>
                          <m:r>
                            <a:rPr lang="tr-TR" sz="1600" i="1">
                              <a:solidFill>
                                <a:srgbClr val="000000"/>
                              </a:solidFill>
                              <a:latin typeface="Cambria Math" panose="02040503050406030204" pitchFamily="18" charset="0"/>
                            </a:rPr>
                            <m:t>𝑀</m:t>
                          </m:r>
                          <m:sSub>
                            <m:sSubPr>
                              <m:ctrlPr>
                                <a:rPr lang="tr-TR" sz="1600" i="1">
                                  <a:solidFill>
                                    <a:srgbClr val="000000"/>
                                  </a:solidFill>
                                  <a:latin typeface="Cambria Math" panose="02040503050406030204" pitchFamily="18" charset="0"/>
                                </a:rPr>
                              </m:ctrlPr>
                            </m:sSubPr>
                            <m:e>
                              <m:r>
                                <a:rPr lang="tr-TR" sz="1600" i="1">
                                  <a:solidFill>
                                    <a:srgbClr val="000000"/>
                                  </a:solidFill>
                                  <a:latin typeface="Cambria Math" panose="02040503050406030204" pitchFamily="18" charset="0"/>
                                </a:rPr>
                                <m:t>𝑐</m:t>
                              </m:r>
                            </m:e>
                            <m:sub>
                              <m:r>
                                <a:rPr lang="tr-TR" sz="1600" i="1">
                                  <a:solidFill>
                                    <a:srgbClr val="000000"/>
                                  </a:solidFill>
                                  <a:latin typeface="Cambria Math" panose="02040503050406030204" pitchFamily="18" charset="0"/>
                                </a:rPr>
                                <m:t>𝐴</m:t>
                              </m:r>
                            </m:sub>
                          </m:sSub>
                        </m:num>
                        <m:den>
                          <m:r>
                            <a:rPr lang="tr-TR" sz="1600" i="1">
                              <a:solidFill>
                                <a:srgbClr val="000000"/>
                              </a:solidFill>
                              <a:latin typeface="Cambria Math" panose="02040503050406030204" pitchFamily="18" charset="0"/>
                            </a:rPr>
                            <m:t>𝐼</m:t>
                          </m:r>
                        </m:den>
                      </m:f>
                      <m:r>
                        <a:rPr lang="tr-TR" sz="1600" i="1">
                          <a:solidFill>
                            <a:srgbClr val="000000"/>
                          </a:solidFill>
                          <a:latin typeface="Cambria Math" panose="02040503050406030204" pitchFamily="18" charset="0"/>
                        </a:rPr>
                        <m:t>=−</m:t>
                      </m:r>
                      <m:f>
                        <m:fPr>
                          <m:ctrlPr>
                            <a:rPr lang="tr-TR" sz="1600" i="1">
                              <a:solidFill>
                                <a:srgbClr val="000000"/>
                              </a:solidFill>
                              <a:latin typeface="Cambria Math" panose="02040503050406030204" pitchFamily="18" charset="0"/>
                            </a:rPr>
                          </m:ctrlPr>
                        </m:fPr>
                        <m:num>
                          <m:r>
                            <a:rPr lang="tr-TR" sz="1600" i="1">
                              <a:solidFill>
                                <a:srgbClr val="000000"/>
                              </a:solidFill>
                              <a:latin typeface="Cambria Math" panose="02040503050406030204" pitchFamily="18" charset="0"/>
                            </a:rPr>
                            <m:t>𝑃</m:t>
                          </m:r>
                          <m:r>
                            <a:rPr lang="tr-TR" sz="1600" i="1">
                              <a:solidFill>
                                <a:srgbClr val="000000"/>
                              </a:solidFill>
                              <a:latin typeface="Cambria Math" panose="02040503050406030204" pitchFamily="18" charset="0"/>
                            </a:rPr>
                            <m:t>(</m:t>
                          </m:r>
                          <m:r>
                            <a:rPr lang="tr-TR" sz="1600" i="1">
                              <a:solidFill>
                                <a:srgbClr val="000000"/>
                              </a:solidFill>
                              <a:latin typeface="Cambria Math" panose="02040503050406030204" pitchFamily="18" charset="0"/>
                            </a:rPr>
                            <m:t>𝑘𝑁</m:t>
                          </m:r>
                          <m:r>
                            <a:rPr lang="tr-TR" sz="1600" i="1">
                              <a:solidFill>
                                <a:srgbClr val="000000"/>
                              </a:solidFill>
                              <a:latin typeface="Cambria Math" panose="02040503050406030204" pitchFamily="18" charset="0"/>
                            </a:rPr>
                            <m:t>)×1</m:t>
                          </m:r>
                          <m:sSup>
                            <m:sSupPr>
                              <m:ctrlPr>
                                <a:rPr lang="tr-TR" sz="1600" i="1">
                                  <a:solidFill>
                                    <a:srgbClr val="000000"/>
                                  </a:solidFill>
                                  <a:latin typeface="Cambria Math" panose="02040503050406030204" pitchFamily="18" charset="0"/>
                                </a:rPr>
                              </m:ctrlPr>
                            </m:sSupPr>
                            <m:e>
                              <m:r>
                                <a:rPr lang="tr-TR" sz="1600" i="1">
                                  <a:solidFill>
                                    <a:srgbClr val="000000"/>
                                  </a:solidFill>
                                  <a:latin typeface="Cambria Math" panose="02040503050406030204" pitchFamily="18" charset="0"/>
                                </a:rPr>
                                <m:t>0</m:t>
                              </m:r>
                            </m:e>
                            <m:sup>
                              <m:r>
                                <a:rPr lang="tr-TR" sz="1600" i="1">
                                  <a:solidFill>
                                    <a:srgbClr val="000000"/>
                                  </a:solidFill>
                                  <a:latin typeface="Cambria Math" panose="02040503050406030204" pitchFamily="18" charset="0"/>
                                </a:rPr>
                                <m:t>3</m:t>
                              </m:r>
                            </m:sup>
                          </m:sSup>
                        </m:num>
                        <m:den>
                          <m:r>
                            <a:rPr lang="tr-TR" sz="1600" i="1">
                              <a:solidFill>
                                <a:srgbClr val="000000"/>
                              </a:solidFill>
                              <a:latin typeface="Cambria Math" panose="02040503050406030204" pitchFamily="18" charset="0"/>
                            </a:rPr>
                            <m:t>3×1</m:t>
                          </m:r>
                          <m:sSup>
                            <m:sSupPr>
                              <m:ctrlPr>
                                <a:rPr lang="tr-TR" sz="1600" i="1">
                                  <a:solidFill>
                                    <a:srgbClr val="000000"/>
                                  </a:solidFill>
                                  <a:latin typeface="Cambria Math" panose="02040503050406030204" pitchFamily="18" charset="0"/>
                                </a:rPr>
                              </m:ctrlPr>
                            </m:sSupPr>
                            <m:e>
                              <m:r>
                                <a:rPr lang="tr-TR" sz="1600" i="1">
                                  <a:solidFill>
                                    <a:srgbClr val="000000"/>
                                  </a:solidFill>
                                  <a:latin typeface="Cambria Math" panose="02040503050406030204" pitchFamily="18" charset="0"/>
                                </a:rPr>
                                <m:t>0</m:t>
                              </m:r>
                            </m:e>
                            <m:sup>
                              <m:r>
                                <a:rPr lang="tr-TR" sz="1600" i="1">
                                  <a:solidFill>
                                    <a:srgbClr val="000000"/>
                                  </a:solidFill>
                                  <a:latin typeface="Cambria Math" panose="02040503050406030204" pitchFamily="18" charset="0"/>
                                </a:rPr>
                                <m:t>3</m:t>
                              </m:r>
                            </m:sup>
                          </m:sSup>
                        </m:den>
                      </m:f>
                      <m:r>
                        <a:rPr lang="tr-TR" sz="1600" i="1">
                          <a:solidFill>
                            <a:srgbClr val="000000"/>
                          </a:solidFill>
                          <a:latin typeface="Cambria Math" panose="02040503050406030204" pitchFamily="18" charset="0"/>
                        </a:rPr>
                        <m:t>+</m:t>
                      </m:r>
                      <m:f>
                        <m:fPr>
                          <m:ctrlPr>
                            <a:rPr lang="tr-TR" sz="1600" i="1">
                              <a:solidFill>
                                <a:srgbClr val="000000"/>
                              </a:solidFill>
                              <a:latin typeface="Cambria Math" panose="02040503050406030204" pitchFamily="18" charset="0"/>
                            </a:rPr>
                          </m:ctrlPr>
                        </m:fPr>
                        <m:num>
                          <m:d>
                            <m:dPr>
                              <m:ctrlPr>
                                <a:rPr lang="tr-TR" sz="1600" i="1">
                                  <a:solidFill>
                                    <a:srgbClr val="000000"/>
                                  </a:solidFill>
                                  <a:latin typeface="Cambria Math" panose="02040503050406030204" pitchFamily="18" charset="0"/>
                                </a:rPr>
                              </m:ctrlPr>
                            </m:dPr>
                            <m:e>
                              <m:r>
                                <a:rPr lang="tr-TR" sz="1600" i="1">
                                  <a:solidFill>
                                    <a:srgbClr val="000000"/>
                                  </a:solidFill>
                                  <a:latin typeface="Cambria Math" panose="02040503050406030204" pitchFamily="18" charset="0"/>
                                </a:rPr>
                                <m:t>28</m:t>
                              </m:r>
                              <m:r>
                                <a:rPr lang="tr-TR" sz="1600" i="1">
                                  <a:solidFill>
                                    <a:srgbClr val="000000"/>
                                  </a:solidFill>
                                  <a:latin typeface="Cambria Math" panose="02040503050406030204" pitchFamily="18" charset="0"/>
                                </a:rPr>
                                <m:t>𝑃</m:t>
                              </m:r>
                              <m:r>
                                <a:rPr lang="tr-TR" sz="1600" i="1">
                                  <a:solidFill>
                                    <a:srgbClr val="000000"/>
                                  </a:solidFill>
                                  <a:latin typeface="Cambria Math" panose="02040503050406030204" pitchFamily="18" charset="0"/>
                                </a:rPr>
                                <m:t>×1</m:t>
                              </m:r>
                              <m:sSup>
                                <m:sSupPr>
                                  <m:ctrlPr>
                                    <a:rPr lang="tr-TR" sz="1600" i="1">
                                      <a:solidFill>
                                        <a:srgbClr val="000000"/>
                                      </a:solidFill>
                                      <a:latin typeface="Cambria Math" panose="02040503050406030204" pitchFamily="18" charset="0"/>
                                    </a:rPr>
                                  </m:ctrlPr>
                                </m:sSupPr>
                                <m:e>
                                  <m:r>
                                    <a:rPr lang="tr-TR" sz="1600" i="1">
                                      <a:solidFill>
                                        <a:srgbClr val="000000"/>
                                      </a:solidFill>
                                      <a:latin typeface="Cambria Math" panose="02040503050406030204" pitchFamily="18" charset="0"/>
                                    </a:rPr>
                                    <m:t>0</m:t>
                                  </m:r>
                                </m:e>
                                <m:sup>
                                  <m:r>
                                    <a:rPr lang="tr-TR" sz="1600" i="1">
                                      <a:solidFill>
                                        <a:srgbClr val="000000"/>
                                      </a:solidFill>
                                      <a:latin typeface="Cambria Math" panose="02040503050406030204" pitchFamily="18" charset="0"/>
                                    </a:rPr>
                                    <m:t>3</m:t>
                                  </m:r>
                                </m:sup>
                              </m:sSup>
                            </m:e>
                          </m:d>
                          <m:d>
                            <m:dPr>
                              <m:ctrlPr>
                                <a:rPr lang="tr-TR" sz="1600" i="1">
                                  <a:solidFill>
                                    <a:srgbClr val="000000"/>
                                  </a:solidFill>
                                  <a:latin typeface="Cambria Math" panose="02040503050406030204" pitchFamily="18" charset="0"/>
                                </a:rPr>
                              </m:ctrlPr>
                            </m:dPr>
                            <m:e>
                              <m:r>
                                <a:rPr lang="tr-TR" sz="1600" i="1">
                                  <a:solidFill>
                                    <a:srgbClr val="000000"/>
                                  </a:solidFill>
                                  <a:latin typeface="Cambria Math" panose="02040503050406030204" pitchFamily="18" charset="0"/>
                                </a:rPr>
                                <m:t>22</m:t>
                              </m:r>
                            </m:e>
                          </m:d>
                        </m:num>
                        <m:den>
                          <m:r>
                            <a:rPr lang="tr-TR" sz="1600" i="1">
                              <a:solidFill>
                                <a:srgbClr val="000000"/>
                              </a:solidFill>
                              <a:latin typeface="Cambria Math" panose="02040503050406030204" pitchFamily="18" charset="0"/>
                            </a:rPr>
                            <m:t>868×1</m:t>
                          </m:r>
                          <m:sSup>
                            <m:sSupPr>
                              <m:ctrlPr>
                                <a:rPr lang="tr-TR" sz="1600" i="1">
                                  <a:solidFill>
                                    <a:srgbClr val="000000"/>
                                  </a:solidFill>
                                  <a:latin typeface="Cambria Math" panose="02040503050406030204" pitchFamily="18" charset="0"/>
                                </a:rPr>
                              </m:ctrlPr>
                            </m:sSupPr>
                            <m:e>
                              <m:r>
                                <a:rPr lang="tr-TR" sz="1600" i="1">
                                  <a:solidFill>
                                    <a:srgbClr val="000000"/>
                                  </a:solidFill>
                                  <a:latin typeface="Cambria Math" panose="02040503050406030204" pitchFamily="18" charset="0"/>
                                </a:rPr>
                                <m:t>0</m:t>
                              </m:r>
                            </m:e>
                            <m:sup>
                              <m:r>
                                <a:rPr lang="tr-TR" sz="1600" i="1">
                                  <a:solidFill>
                                    <a:srgbClr val="000000"/>
                                  </a:solidFill>
                                  <a:latin typeface="Cambria Math" panose="02040503050406030204" pitchFamily="18" charset="0"/>
                                </a:rPr>
                                <m:t>3</m:t>
                              </m:r>
                            </m:sup>
                          </m:sSup>
                        </m:den>
                      </m:f>
                      <m:r>
                        <a:rPr lang="tr-TR" sz="1600" i="1">
                          <a:solidFill>
                            <a:srgbClr val="000000"/>
                          </a:solidFill>
                          <a:latin typeface="Cambria Math" panose="02040503050406030204" pitchFamily="18" charset="0"/>
                        </a:rPr>
                        <m:t>=0.377</m:t>
                      </m:r>
                      <m:r>
                        <a:rPr lang="tr-TR" sz="1600" i="1">
                          <a:solidFill>
                            <a:srgbClr val="000000"/>
                          </a:solidFill>
                          <a:latin typeface="Cambria Math" panose="02040503050406030204" pitchFamily="18" charset="0"/>
                        </a:rPr>
                        <m:t>𝑃</m:t>
                      </m:r>
                    </m:oMath>
                  </m:oMathPara>
                </a14:m>
                <a:endParaRPr lang="tr-TR" sz="1600" i="1" dirty="0">
                  <a:solidFill>
                    <a:srgbClr val="000000"/>
                  </a:solidFill>
                  <a:latin typeface="Cambria Math" panose="02040503050406030204" pitchFamily="18" charset="0"/>
                </a:endParaRPr>
              </a:p>
              <a:p>
                <a:pPr/>
                <a:br>
                  <a:rPr lang="tr-TR" sz="1600" i="1" dirty="0">
                    <a:solidFill>
                      <a:srgbClr val="000000"/>
                    </a:solidFill>
                    <a:latin typeface="Cambria Math" panose="02040503050406030204" pitchFamily="18" charset="0"/>
                  </a:rPr>
                </a:br>
                <a14:m>
                  <m:oMathPara xmlns:m="http://schemas.openxmlformats.org/officeDocument/2006/math">
                    <m:oMathParaPr>
                      <m:jc m:val="left"/>
                    </m:oMathParaPr>
                    <m:oMath xmlns:m="http://schemas.openxmlformats.org/officeDocument/2006/math">
                      <m:sSub>
                        <m:sSubPr>
                          <m:ctrlPr>
                            <a:rPr lang="tr-TR" sz="1600" i="1">
                              <a:solidFill>
                                <a:srgbClr val="000000"/>
                              </a:solidFill>
                              <a:latin typeface="Cambria Math" panose="02040503050406030204" pitchFamily="18" charset="0"/>
                            </a:rPr>
                          </m:ctrlPr>
                        </m:sSubPr>
                        <m:e>
                          <m:r>
                            <a:rPr lang="tr-TR" sz="1600" i="1">
                              <a:solidFill>
                                <a:srgbClr val="000000"/>
                              </a:solidFill>
                              <a:latin typeface="Cambria Math" panose="02040503050406030204" pitchFamily="18" charset="0"/>
                            </a:rPr>
                            <m:t>𝜎</m:t>
                          </m:r>
                        </m:e>
                        <m:sub>
                          <m:r>
                            <a:rPr lang="tr-TR" sz="1600" i="1">
                              <a:solidFill>
                                <a:srgbClr val="000000"/>
                              </a:solidFill>
                              <a:latin typeface="Cambria Math" panose="02040503050406030204" pitchFamily="18" charset="0"/>
                            </a:rPr>
                            <m:t>𝐵</m:t>
                          </m:r>
                        </m:sub>
                      </m:sSub>
                      <m:r>
                        <m:rPr>
                          <m:aln/>
                        </m:rPr>
                        <a:rPr lang="tr-TR" sz="1600" i="1">
                          <a:solidFill>
                            <a:srgbClr val="000000"/>
                          </a:solidFill>
                          <a:latin typeface="Cambria Math" panose="02040503050406030204" pitchFamily="18" charset="0"/>
                        </a:rPr>
                        <m:t>=</m:t>
                      </m:r>
                      <m:r>
                        <a:rPr lang="tr-TR" sz="1600" i="1">
                          <a:solidFill>
                            <a:srgbClr val="000000"/>
                          </a:solidFill>
                          <a:latin typeface="Cambria Math" panose="02040503050406030204" pitchFamily="18" charset="0"/>
                        </a:rPr>
                        <m:t>−</m:t>
                      </m:r>
                      <m:f>
                        <m:fPr>
                          <m:ctrlPr>
                            <a:rPr lang="tr-TR" sz="1600" i="1">
                              <a:solidFill>
                                <a:srgbClr val="000000"/>
                              </a:solidFill>
                              <a:latin typeface="Cambria Math" panose="02040503050406030204" pitchFamily="18" charset="0"/>
                            </a:rPr>
                          </m:ctrlPr>
                        </m:fPr>
                        <m:num>
                          <m:r>
                            <a:rPr lang="tr-TR" sz="1600" i="1">
                              <a:solidFill>
                                <a:srgbClr val="000000"/>
                              </a:solidFill>
                              <a:latin typeface="Cambria Math" panose="02040503050406030204" pitchFamily="18" charset="0"/>
                            </a:rPr>
                            <m:t>𝑃</m:t>
                          </m:r>
                        </m:num>
                        <m:den>
                          <m:r>
                            <a:rPr lang="tr-TR" sz="1600" i="1">
                              <a:solidFill>
                                <a:srgbClr val="000000"/>
                              </a:solidFill>
                              <a:latin typeface="Cambria Math" panose="02040503050406030204" pitchFamily="18" charset="0"/>
                            </a:rPr>
                            <m:t>𝐴</m:t>
                          </m:r>
                        </m:den>
                      </m:f>
                      <m:r>
                        <a:rPr lang="tr-TR" sz="1600" i="1">
                          <a:solidFill>
                            <a:srgbClr val="000000"/>
                          </a:solidFill>
                          <a:latin typeface="Cambria Math" panose="02040503050406030204" pitchFamily="18" charset="0"/>
                        </a:rPr>
                        <m:t>−</m:t>
                      </m:r>
                      <m:f>
                        <m:fPr>
                          <m:ctrlPr>
                            <a:rPr lang="tr-TR" sz="1600" i="1">
                              <a:solidFill>
                                <a:srgbClr val="000000"/>
                              </a:solidFill>
                              <a:latin typeface="Cambria Math" panose="02040503050406030204" pitchFamily="18" charset="0"/>
                            </a:rPr>
                          </m:ctrlPr>
                        </m:fPr>
                        <m:num>
                          <m:r>
                            <a:rPr lang="tr-TR" sz="1600" i="1">
                              <a:solidFill>
                                <a:srgbClr val="000000"/>
                              </a:solidFill>
                              <a:latin typeface="Cambria Math" panose="02040503050406030204" pitchFamily="18" charset="0"/>
                            </a:rPr>
                            <m:t>𝑀</m:t>
                          </m:r>
                          <m:sSub>
                            <m:sSubPr>
                              <m:ctrlPr>
                                <a:rPr lang="tr-TR" sz="1600" i="1">
                                  <a:solidFill>
                                    <a:srgbClr val="000000"/>
                                  </a:solidFill>
                                  <a:latin typeface="Cambria Math" panose="02040503050406030204" pitchFamily="18" charset="0"/>
                                </a:rPr>
                              </m:ctrlPr>
                            </m:sSubPr>
                            <m:e>
                              <m:r>
                                <a:rPr lang="tr-TR" sz="1600" i="1">
                                  <a:solidFill>
                                    <a:srgbClr val="000000"/>
                                  </a:solidFill>
                                  <a:latin typeface="Cambria Math" panose="02040503050406030204" pitchFamily="18" charset="0"/>
                                </a:rPr>
                                <m:t>𝑐</m:t>
                              </m:r>
                            </m:e>
                            <m:sub>
                              <m:r>
                                <a:rPr lang="tr-TR" sz="1600" i="1">
                                  <a:solidFill>
                                    <a:srgbClr val="000000"/>
                                  </a:solidFill>
                                  <a:latin typeface="Cambria Math" panose="02040503050406030204" pitchFamily="18" charset="0"/>
                                </a:rPr>
                                <m:t>𝐴</m:t>
                              </m:r>
                            </m:sub>
                          </m:sSub>
                        </m:num>
                        <m:den>
                          <m:r>
                            <a:rPr lang="tr-TR" sz="1600" i="1">
                              <a:solidFill>
                                <a:srgbClr val="000000"/>
                              </a:solidFill>
                              <a:latin typeface="Cambria Math" panose="02040503050406030204" pitchFamily="18" charset="0"/>
                            </a:rPr>
                            <m:t>𝐼</m:t>
                          </m:r>
                        </m:den>
                      </m:f>
                      <m:r>
                        <a:rPr lang="tr-TR" sz="1600" i="1">
                          <a:solidFill>
                            <a:srgbClr val="000000"/>
                          </a:solidFill>
                          <a:latin typeface="Cambria Math" panose="02040503050406030204" pitchFamily="18" charset="0"/>
                        </a:rPr>
                        <m:t>=−</m:t>
                      </m:r>
                      <m:f>
                        <m:fPr>
                          <m:ctrlPr>
                            <a:rPr lang="tr-TR" sz="1600" i="1">
                              <a:solidFill>
                                <a:srgbClr val="000000"/>
                              </a:solidFill>
                              <a:latin typeface="Cambria Math" panose="02040503050406030204" pitchFamily="18" charset="0"/>
                            </a:rPr>
                          </m:ctrlPr>
                        </m:fPr>
                        <m:num>
                          <m:r>
                            <a:rPr lang="tr-TR" sz="1600" i="1">
                              <a:solidFill>
                                <a:srgbClr val="000000"/>
                              </a:solidFill>
                              <a:latin typeface="Cambria Math" panose="02040503050406030204" pitchFamily="18" charset="0"/>
                            </a:rPr>
                            <m:t>𝑃</m:t>
                          </m:r>
                          <m:r>
                            <a:rPr lang="tr-TR" sz="1600" i="1">
                              <a:solidFill>
                                <a:srgbClr val="000000"/>
                              </a:solidFill>
                              <a:latin typeface="Cambria Math" panose="02040503050406030204" pitchFamily="18" charset="0"/>
                            </a:rPr>
                            <m:t>×1</m:t>
                          </m:r>
                          <m:sSup>
                            <m:sSupPr>
                              <m:ctrlPr>
                                <a:rPr lang="tr-TR" sz="1600" i="1">
                                  <a:solidFill>
                                    <a:srgbClr val="000000"/>
                                  </a:solidFill>
                                  <a:latin typeface="Cambria Math" panose="02040503050406030204" pitchFamily="18" charset="0"/>
                                </a:rPr>
                              </m:ctrlPr>
                            </m:sSupPr>
                            <m:e>
                              <m:r>
                                <a:rPr lang="tr-TR" sz="1600" i="1">
                                  <a:solidFill>
                                    <a:srgbClr val="000000"/>
                                  </a:solidFill>
                                  <a:latin typeface="Cambria Math" panose="02040503050406030204" pitchFamily="18" charset="0"/>
                                </a:rPr>
                                <m:t>0</m:t>
                              </m:r>
                            </m:e>
                            <m:sup>
                              <m:r>
                                <a:rPr lang="tr-TR" sz="1600" i="1">
                                  <a:solidFill>
                                    <a:srgbClr val="000000"/>
                                  </a:solidFill>
                                  <a:latin typeface="Cambria Math" panose="02040503050406030204" pitchFamily="18" charset="0"/>
                                </a:rPr>
                                <m:t>3</m:t>
                              </m:r>
                            </m:sup>
                          </m:sSup>
                        </m:num>
                        <m:den>
                          <m:r>
                            <a:rPr lang="tr-TR" sz="1600" i="1">
                              <a:solidFill>
                                <a:srgbClr val="000000"/>
                              </a:solidFill>
                              <a:latin typeface="Cambria Math" panose="02040503050406030204" pitchFamily="18" charset="0"/>
                            </a:rPr>
                            <m:t>3×1</m:t>
                          </m:r>
                          <m:sSup>
                            <m:sSupPr>
                              <m:ctrlPr>
                                <a:rPr lang="tr-TR" sz="1600" i="1">
                                  <a:solidFill>
                                    <a:srgbClr val="000000"/>
                                  </a:solidFill>
                                  <a:latin typeface="Cambria Math" panose="02040503050406030204" pitchFamily="18" charset="0"/>
                                </a:rPr>
                              </m:ctrlPr>
                            </m:sSupPr>
                            <m:e>
                              <m:r>
                                <a:rPr lang="tr-TR" sz="1600" i="1">
                                  <a:solidFill>
                                    <a:srgbClr val="000000"/>
                                  </a:solidFill>
                                  <a:latin typeface="Cambria Math" panose="02040503050406030204" pitchFamily="18" charset="0"/>
                                </a:rPr>
                                <m:t>0</m:t>
                              </m:r>
                            </m:e>
                            <m:sup>
                              <m:r>
                                <a:rPr lang="tr-TR" sz="1600" i="1">
                                  <a:solidFill>
                                    <a:srgbClr val="000000"/>
                                  </a:solidFill>
                                  <a:latin typeface="Cambria Math" panose="02040503050406030204" pitchFamily="18" charset="0"/>
                                </a:rPr>
                                <m:t>3</m:t>
                              </m:r>
                            </m:sup>
                          </m:sSup>
                        </m:den>
                      </m:f>
                      <m:r>
                        <a:rPr lang="tr-TR" sz="1600" i="1">
                          <a:solidFill>
                            <a:srgbClr val="000000"/>
                          </a:solidFill>
                          <a:latin typeface="Cambria Math" panose="02040503050406030204" pitchFamily="18" charset="0"/>
                        </a:rPr>
                        <m:t>−</m:t>
                      </m:r>
                      <m:f>
                        <m:fPr>
                          <m:ctrlPr>
                            <a:rPr lang="tr-TR" sz="1600" i="1">
                              <a:solidFill>
                                <a:srgbClr val="000000"/>
                              </a:solidFill>
                              <a:latin typeface="Cambria Math" panose="02040503050406030204" pitchFamily="18" charset="0"/>
                            </a:rPr>
                          </m:ctrlPr>
                        </m:fPr>
                        <m:num>
                          <m:d>
                            <m:dPr>
                              <m:ctrlPr>
                                <a:rPr lang="tr-TR" sz="1600" i="1">
                                  <a:solidFill>
                                    <a:srgbClr val="000000"/>
                                  </a:solidFill>
                                  <a:latin typeface="Cambria Math" panose="02040503050406030204" pitchFamily="18" charset="0"/>
                                </a:rPr>
                              </m:ctrlPr>
                            </m:dPr>
                            <m:e>
                              <m:r>
                                <a:rPr lang="tr-TR" sz="1600" i="1">
                                  <a:solidFill>
                                    <a:srgbClr val="000000"/>
                                  </a:solidFill>
                                  <a:latin typeface="Cambria Math" panose="02040503050406030204" pitchFamily="18" charset="0"/>
                                </a:rPr>
                                <m:t>28</m:t>
                              </m:r>
                              <m:r>
                                <a:rPr lang="tr-TR" sz="1600" i="1">
                                  <a:solidFill>
                                    <a:srgbClr val="000000"/>
                                  </a:solidFill>
                                  <a:latin typeface="Cambria Math" panose="02040503050406030204" pitchFamily="18" charset="0"/>
                                </a:rPr>
                                <m:t>𝑃</m:t>
                              </m:r>
                              <m:r>
                                <a:rPr lang="tr-TR" sz="1600" i="1">
                                  <a:solidFill>
                                    <a:srgbClr val="000000"/>
                                  </a:solidFill>
                                  <a:latin typeface="Cambria Math" panose="02040503050406030204" pitchFamily="18" charset="0"/>
                                </a:rPr>
                                <m:t>×1</m:t>
                              </m:r>
                              <m:sSup>
                                <m:sSupPr>
                                  <m:ctrlPr>
                                    <a:rPr lang="tr-TR" sz="1600" i="1">
                                      <a:solidFill>
                                        <a:srgbClr val="000000"/>
                                      </a:solidFill>
                                      <a:latin typeface="Cambria Math" panose="02040503050406030204" pitchFamily="18" charset="0"/>
                                    </a:rPr>
                                  </m:ctrlPr>
                                </m:sSupPr>
                                <m:e>
                                  <m:r>
                                    <a:rPr lang="tr-TR" sz="1600" i="1">
                                      <a:solidFill>
                                        <a:srgbClr val="000000"/>
                                      </a:solidFill>
                                      <a:latin typeface="Cambria Math" panose="02040503050406030204" pitchFamily="18" charset="0"/>
                                    </a:rPr>
                                    <m:t>0</m:t>
                                  </m:r>
                                </m:e>
                                <m:sup>
                                  <m:r>
                                    <a:rPr lang="tr-TR" sz="1600" i="1">
                                      <a:solidFill>
                                        <a:srgbClr val="000000"/>
                                      </a:solidFill>
                                      <a:latin typeface="Cambria Math" panose="02040503050406030204" pitchFamily="18" charset="0"/>
                                    </a:rPr>
                                    <m:t>3</m:t>
                                  </m:r>
                                </m:sup>
                              </m:sSup>
                            </m:e>
                          </m:d>
                          <m:d>
                            <m:dPr>
                              <m:ctrlPr>
                                <a:rPr lang="tr-TR" sz="1600" i="1">
                                  <a:solidFill>
                                    <a:srgbClr val="000000"/>
                                  </a:solidFill>
                                  <a:latin typeface="Cambria Math" panose="02040503050406030204" pitchFamily="18" charset="0"/>
                                </a:rPr>
                              </m:ctrlPr>
                            </m:dPr>
                            <m:e>
                              <m:r>
                                <a:rPr lang="tr-TR" sz="1600" i="1">
                                  <a:solidFill>
                                    <a:srgbClr val="000000"/>
                                  </a:solidFill>
                                  <a:latin typeface="Cambria Math" panose="02040503050406030204" pitchFamily="18" charset="0"/>
                                </a:rPr>
                                <m:t>38</m:t>
                              </m:r>
                            </m:e>
                          </m:d>
                        </m:num>
                        <m:den>
                          <m:r>
                            <a:rPr lang="tr-TR" sz="1600" i="1">
                              <a:solidFill>
                                <a:srgbClr val="000000"/>
                              </a:solidFill>
                              <a:latin typeface="Cambria Math" panose="02040503050406030204" pitchFamily="18" charset="0"/>
                            </a:rPr>
                            <m:t>868×1</m:t>
                          </m:r>
                          <m:sSup>
                            <m:sSupPr>
                              <m:ctrlPr>
                                <a:rPr lang="tr-TR" sz="1600" i="1">
                                  <a:solidFill>
                                    <a:srgbClr val="000000"/>
                                  </a:solidFill>
                                  <a:latin typeface="Cambria Math" panose="02040503050406030204" pitchFamily="18" charset="0"/>
                                </a:rPr>
                              </m:ctrlPr>
                            </m:sSupPr>
                            <m:e>
                              <m:r>
                                <a:rPr lang="tr-TR" sz="1600" i="1">
                                  <a:solidFill>
                                    <a:srgbClr val="000000"/>
                                  </a:solidFill>
                                  <a:latin typeface="Cambria Math" panose="02040503050406030204" pitchFamily="18" charset="0"/>
                                </a:rPr>
                                <m:t>0</m:t>
                              </m:r>
                            </m:e>
                            <m:sup>
                              <m:r>
                                <a:rPr lang="tr-TR" sz="1600" i="1">
                                  <a:solidFill>
                                    <a:srgbClr val="000000"/>
                                  </a:solidFill>
                                  <a:latin typeface="Cambria Math" panose="02040503050406030204" pitchFamily="18" charset="0"/>
                                </a:rPr>
                                <m:t>3</m:t>
                              </m:r>
                            </m:sup>
                          </m:sSup>
                        </m:den>
                      </m:f>
                      <m:r>
                        <a:rPr lang="tr-TR" sz="1600" i="1">
                          <a:solidFill>
                            <a:srgbClr val="000000"/>
                          </a:solidFill>
                          <a:latin typeface="Cambria Math" panose="02040503050406030204" pitchFamily="18" charset="0"/>
                        </a:rPr>
                        <m:t>=−1.559</m:t>
                      </m:r>
                      <m:r>
                        <a:rPr lang="tr-TR" sz="1600" i="1">
                          <a:solidFill>
                            <a:srgbClr val="000000"/>
                          </a:solidFill>
                          <a:latin typeface="Cambria Math" panose="02040503050406030204" pitchFamily="18" charset="0"/>
                        </a:rPr>
                        <m:t>𝑃</m:t>
                      </m:r>
                    </m:oMath>
                  </m:oMathPara>
                </a14:m>
                <a:endParaRPr lang="tr-TR" sz="1600" dirty="0"/>
              </a:p>
            </p:txBody>
          </p:sp>
        </mc:Choice>
        <mc:Fallback xmlns="">
          <p:sp>
            <p:nvSpPr>
              <p:cNvPr id="27666" name="Object 42"/>
              <p:cNvSpPr txBox="1">
                <a:spLocks noRot="1" noChangeAspect="1" noMove="1" noResize="1" noEditPoints="1" noAdjustHandles="1" noChangeArrowheads="1" noChangeShapeType="1" noTextEdit="1"/>
              </p:cNvSpPr>
              <p:nvPr/>
            </p:nvSpPr>
            <p:spPr bwMode="auto">
              <a:xfrm>
                <a:off x="3331194" y="2920104"/>
                <a:ext cx="5788026" cy="1114425"/>
              </a:xfrm>
              <a:prstGeom prst="rect">
                <a:avLst/>
              </a:prstGeom>
              <a:blipFill>
                <a:blip r:embed="rId9"/>
                <a:stretch>
                  <a:fillRect b="-13661"/>
                </a:stretch>
              </a:blipFill>
              <a:ln>
                <a:noFill/>
              </a:ln>
              <a:effectLst/>
            </p:spPr>
            <p:txBody>
              <a:bodyPr/>
              <a:lstStyle/>
              <a:p>
                <a:r>
                  <a:rPr lang="tr-TR">
                    <a:noFill/>
                  </a:rPr>
                  <a:t> </a:t>
                </a:r>
              </a:p>
            </p:txBody>
          </p:sp>
        </mc:Fallback>
      </mc:AlternateContent>
      <p:sp>
        <p:nvSpPr>
          <p:cNvPr id="3" name="Slayt Numarası Yer Tutucusu 2"/>
          <p:cNvSpPr>
            <a:spLocks noGrp="1"/>
          </p:cNvSpPr>
          <p:nvPr>
            <p:ph type="sldNum" sz="quarter" idx="12"/>
          </p:nvPr>
        </p:nvSpPr>
        <p:spPr/>
        <p:txBody>
          <a:bodyPr/>
          <a:lstStyle/>
          <a:p>
            <a:pPr>
              <a:defRPr/>
            </a:pPr>
            <a:fld id="{87359C28-7EEC-4453-8CB5-242CD9F4C4D6}" type="slidenum">
              <a:rPr lang="en-US" altLang="tr-TR" smtClean="0"/>
              <a:pPr>
                <a:defRPr/>
              </a:pPr>
              <a:t>238</a:t>
            </a:fld>
            <a:r>
              <a:rPr lang="en-US" altLang="tr-TR" dirty="0"/>
              <a:t> </a:t>
            </a:r>
          </a:p>
        </p:txBody>
      </p:sp>
      <mc:AlternateContent xmlns:mc="http://schemas.openxmlformats.org/markup-compatibility/2006" xmlns:a14="http://schemas.microsoft.com/office/drawing/2010/main">
        <mc:Choice Requires="a14">
          <p:sp>
            <p:nvSpPr>
              <p:cNvPr id="27667" name="Object 43"/>
              <p:cNvSpPr txBox="1">
                <a:spLocks noGrp="1"/>
              </p:cNvSpPr>
              <p:nvPr>
                <p:ph idx="4294967295"/>
              </p:nvPr>
            </p:nvSpPr>
            <p:spPr bwMode="auto">
              <a:xfrm>
                <a:off x="4074570" y="4769197"/>
                <a:ext cx="3703637" cy="635000"/>
              </a:xfrm>
              <a:prstGeom prst="rect">
                <a:avLst/>
              </a:prstGeom>
              <a:noFill/>
              <a:ln>
                <a:noFill/>
              </a:ln>
              <a:effectLst/>
            </p:spPr>
            <p:txBody>
              <a:bodyPr>
                <a:noAutofit/>
              </a:bodyPr>
              <a:lstStyle/>
              <a:p>
                <a:pPr>
                  <a:buNone/>
                </a:pPr>
                <a14:m>
                  <m:oMathPara xmlns:m="http://schemas.openxmlformats.org/officeDocument/2006/math">
                    <m:oMathParaPr>
                      <m:jc m:val="left"/>
                    </m:oMathParaPr>
                    <m:oMath xmlns:m="http://schemas.openxmlformats.org/officeDocument/2006/math">
                      <m:m>
                        <m:mPr>
                          <m:plcHide m:val="on"/>
                          <m:mcs>
                            <m:mc>
                              <m:mcPr>
                                <m:count m:val="2"/>
                                <m:mcJc m:val="center"/>
                              </m:mcPr>
                            </m:mc>
                          </m:mcs>
                          <m:ctrlPr>
                            <a:rPr lang="tr-TR" sz="1600" i="1" smtClean="0">
                              <a:solidFill>
                                <a:srgbClr val="000000"/>
                              </a:solidFill>
                              <a:latin typeface="Cambria Math" panose="02040503050406030204" pitchFamily="18" charset="0"/>
                            </a:rPr>
                          </m:ctrlPr>
                        </m:mPr>
                        <m:mr>
                          <m:e>
                            <m:sSub>
                              <m:sSubPr>
                                <m:ctrlPr>
                                  <a:rPr lang="tr-TR" sz="1600" i="1">
                                    <a:solidFill>
                                      <a:srgbClr val="000000"/>
                                    </a:solidFill>
                                    <a:latin typeface="Cambria Math" panose="02040503050406030204" pitchFamily="18" charset="0"/>
                                  </a:rPr>
                                </m:ctrlPr>
                              </m:sSubPr>
                              <m:e>
                                <m:r>
                                  <a:rPr lang="tr-TR" sz="1600" i="1">
                                    <a:solidFill>
                                      <a:srgbClr val="000000"/>
                                    </a:solidFill>
                                    <a:latin typeface="Cambria Math" panose="02040503050406030204" pitchFamily="18" charset="0"/>
                                  </a:rPr>
                                  <m:t>𝜎</m:t>
                                </m:r>
                              </m:e>
                              <m:sub>
                                <m:r>
                                  <a:rPr lang="tr-TR" sz="1600" i="1">
                                    <a:solidFill>
                                      <a:srgbClr val="000000"/>
                                    </a:solidFill>
                                    <a:latin typeface="Cambria Math" panose="02040503050406030204" pitchFamily="18" charset="0"/>
                                  </a:rPr>
                                  <m:t>𝐴</m:t>
                                </m:r>
                              </m:sub>
                            </m:sSub>
                            <m:r>
                              <a:rPr lang="tr-TR" sz="1600" i="1">
                                <a:solidFill>
                                  <a:srgbClr val="000000"/>
                                </a:solidFill>
                                <a:latin typeface="Cambria Math" panose="02040503050406030204" pitchFamily="18" charset="0"/>
                              </a:rPr>
                              <m:t>=+0.377</m:t>
                            </m:r>
                            <m:r>
                              <a:rPr lang="tr-TR" sz="1600" i="1">
                                <a:solidFill>
                                  <a:srgbClr val="000000"/>
                                </a:solidFill>
                                <a:latin typeface="Cambria Math" panose="02040503050406030204" pitchFamily="18" charset="0"/>
                              </a:rPr>
                              <m:t>𝑃</m:t>
                            </m:r>
                            <m:r>
                              <a:rPr lang="tr-TR" sz="1600" i="1">
                                <a:solidFill>
                                  <a:srgbClr val="000000"/>
                                </a:solidFill>
                                <a:latin typeface="Cambria Math" panose="02040503050406030204" pitchFamily="18" charset="0"/>
                              </a:rPr>
                              <m:t>=30</m:t>
                            </m:r>
                            <m:r>
                              <m:rPr>
                                <m:nor/>
                              </m:rPr>
                              <a:rPr lang="tr-TR" sz="1600" i="0">
                                <a:solidFill>
                                  <a:srgbClr val="000000"/>
                                </a:solidFill>
                                <a:latin typeface="Cambria Math" panose="02040503050406030204" pitchFamily="18" charset="0"/>
                              </a:rPr>
                              <m:t>MPa</m:t>
                            </m:r>
                          </m:e>
                          <m:e>
                            <m:r>
                              <a:rPr lang="tr-TR" sz="1600" i="1">
                                <a:solidFill>
                                  <a:srgbClr val="000000"/>
                                </a:solidFill>
                                <a:latin typeface="Cambria Math" panose="02040503050406030204" pitchFamily="18" charset="0"/>
                              </a:rPr>
                              <m:t>𝑃</m:t>
                            </m:r>
                            <m:r>
                              <a:rPr lang="tr-TR" sz="1600" i="1">
                                <a:solidFill>
                                  <a:srgbClr val="000000"/>
                                </a:solidFill>
                                <a:latin typeface="Cambria Math" panose="02040503050406030204" pitchFamily="18" charset="0"/>
                              </a:rPr>
                              <m:t>=79.7</m:t>
                            </m:r>
                            <m:r>
                              <m:rPr>
                                <m:nor/>
                              </m:rPr>
                              <a:rPr lang="tr-TR" sz="1600" i="0">
                                <a:solidFill>
                                  <a:srgbClr val="000000"/>
                                </a:solidFill>
                                <a:latin typeface="Cambria Math" panose="02040503050406030204" pitchFamily="18" charset="0"/>
                              </a:rPr>
                              <m:t>kN</m:t>
                            </m:r>
                          </m:e>
                        </m:mr>
                        <m:mr>
                          <m:e>
                            <m:r>
                              <a:rPr lang="tr-TR" sz="1600" b="0" i="1" smtClean="0">
                                <a:solidFill>
                                  <a:srgbClr val="000000"/>
                                </a:solidFill>
                                <a:latin typeface="Cambria Math" panose="02040503050406030204" pitchFamily="18" charset="0"/>
                              </a:rPr>
                              <m:t>     </m:t>
                            </m:r>
                            <m:sSub>
                              <m:sSubPr>
                                <m:ctrlPr>
                                  <a:rPr lang="tr-TR" sz="1600" i="1">
                                    <a:solidFill>
                                      <a:srgbClr val="000000"/>
                                    </a:solidFill>
                                    <a:latin typeface="Cambria Math" panose="02040503050406030204" pitchFamily="18" charset="0"/>
                                  </a:rPr>
                                </m:ctrlPr>
                              </m:sSubPr>
                              <m:e>
                                <m:r>
                                  <a:rPr lang="tr-TR" sz="1600" i="1">
                                    <a:solidFill>
                                      <a:srgbClr val="000000"/>
                                    </a:solidFill>
                                    <a:latin typeface="Cambria Math" panose="02040503050406030204" pitchFamily="18" charset="0"/>
                                  </a:rPr>
                                  <m:t>𝜎</m:t>
                                </m:r>
                              </m:e>
                              <m:sub>
                                <m:r>
                                  <a:rPr lang="tr-TR" sz="1600" i="1">
                                    <a:solidFill>
                                      <a:srgbClr val="000000"/>
                                    </a:solidFill>
                                    <a:latin typeface="Cambria Math" panose="02040503050406030204" pitchFamily="18" charset="0"/>
                                  </a:rPr>
                                  <m:t>𝐵</m:t>
                                </m:r>
                              </m:sub>
                            </m:sSub>
                            <m:r>
                              <a:rPr lang="tr-TR" sz="1600" i="1">
                                <a:solidFill>
                                  <a:srgbClr val="000000"/>
                                </a:solidFill>
                                <a:latin typeface="Cambria Math" panose="02040503050406030204" pitchFamily="18" charset="0"/>
                              </a:rPr>
                              <m:t>=−1.559</m:t>
                            </m:r>
                            <m:r>
                              <a:rPr lang="tr-TR" sz="1600" i="1">
                                <a:solidFill>
                                  <a:srgbClr val="000000"/>
                                </a:solidFill>
                                <a:latin typeface="Cambria Math" panose="02040503050406030204" pitchFamily="18" charset="0"/>
                              </a:rPr>
                              <m:t>𝑃</m:t>
                            </m:r>
                            <m:r>
                              <a:rPr lang="tr-TR" sz="1600" i="1">
                                <a:solidFill>
                                  <a:srgbClr val="000000"/>
                                </a:solidFill>
                                <a:latin typeface="Cambria Math" panose="02040503050406030204" pitchFamily="18" charset="0"/>
                              </a:rPr>
                              <m:t>=−120</m:t>
                            </m:r>
                            <m:r>
                              <m:rPr>
                                <m:nor/>
                              </m:rPr>
                              <a:rPr lang="tr-TR" sz="1600" i="0">
                                <a:solidFill>
                                  <a:srgbClr val="000000"/>
                                </a:solidFill>
                                <a:latin typeface="Cambria Math" panose="02040503050406030204" pitchFamily="18" charset="0"/>
                              </a:rPr>
                              <m:t>MPa</m:t>
                            </m:r>
                          </m:e>
                          <m:e>
                            <m:r>
                              <a:rPr lang="tr-TR" sz="1600" i="1">
                                <a:solidFill>
                                  <a:srgbClr val="000000"/>
                                </a:solidFill>
                                <a:latin typeface="Cambria Math" panose="02040503050406030204" pitchFamily="18" charset="0"/>
                              </a:rPr>
                              <m:t>𝑃</m:t>
                            </m:r>
                            <m:r>
                              <a:rPr lang="tr-TR" sz="1600" i="1">
                                <a:solidFill>
                                  <a:srgbClr val="000000"/>
                                </a:solidFill>
                                <a:latin typeface="Cambria Math" panose="02040503050406030204" pitchFamily="18" charset="0"/>
                              </a:rPr>
                              <m:t>=77.0</m:t>
                            </m:r>
                            <m:r>
                              <m:rPr>
                                <m:nor/>
                              </m:rPr>
                              <a:rPr lang="tr-TR" sz="1600" i="0">
                                <a:solidFill>
                                  <a:srgbClr val="000000"/>
                                </a:solidFill>
                                <a:latin typeface="Cambria Math" panose="02040503050406030204" pitchFamily="18" charset="0"/>
                              </a:rPr>
                              <m:t>kN</m:t>
                            </m:r>
                          </m:e>
                        </m:mr>
                      </m:m>
                    </m:oMath>
                  </m:oMathPara>
                </a14:m>
                <a:endParaRPr lang="tr-TR" sz="1600" dirty="0"/>
              </a:p>
            </p:txBody>
          </p:sp>
        </mc:Choice>
        <mc:Fallback xmlns="">
          <p:sp>
            <p:nvSpPr>
              <p:cNvPr id="27667" name="Object 43"/>
              <p:cNvSpPr txBox="1">
                <a:spLocks noGrp="1" noRot="1" noChangeAspect="1" noMove="1" noResize="1" noEditPoints="1" noAdjustHandles="1" noChangeArrowheads="1" noChangeShapeType="1" noTextEdit="1"/>
              </p:cNvSpPr>
              <p:nvPr>
                <p:ph idx="4294967295"/>
              </p:nvPr>
            </p:nvSpPr>
            <p:spPr bwMode="auto">
              <a:xfrm>
                <a:off x="4074570" y="4769197"/>
                <a:ext cx="3703637" cy="635000"/>
              </a:xfrm>
              <a:prstGeom prst="rect">
                <a:avLst/>
              </a:prstGeom>
              <a:blipFill>
                <a:blip r:embed="rId10"/>
                <a:stretch>
                  <a:fillRect l="-164" r="-5428"/>
                </a:stretch>
              </a:blipFill>
              <a:ln>
                <a:noFill/>
              </a:ln>
              <a:effectLst/>
            </p:spPr>
            <p:txBody>
              <a:bodyPr/>
              <a:lstStyle/>
              <a:p>
                <a:r>
                  <a:rPr lang="tr-TR">
                    <a:noFill/>
                  </a:rPr>
                  <a:t> </a:t>
                </a:r>
              </a:p>
            </p:txBody>
          </p:sp>
        </mc:Fallback>
      </mc:AlternateContent>
      <p:pic>
        <p:nvPicPr>
          <p:cNvPr id="4" name="Resim 3"/>
          <p:cNvPicPr>
            <a:picLocks noChangeAspect="1"/>
          </p:cNvPicPr>
          <p:nvPr/>
        </p:nvPicPr>
        <p:blipFill>
          <a:blip r:embed="rId11">
            <a:extLst>
              <a:ext uri="{BEBA8EAE-BF5A-486C-A8C5-ECC9F3942E4B}">
                <a14:imgProps xmlns:a14="http://schemas.microsoft.com/office/drawing/2010/main">
                  <a14:imgLayer r:embed="rId12">
                    <a14:imgEffect>
                      <a14:brightnessContrast bright="17000"/>
                    </a14:imgEffect>
                  </a14:imgLayer>
                </a14:imgProps>
              </a:ext>
            </a:extLst>
          </a:blip>
          <a:stretch>
            <a:fillRect/>
          </a:stretch>
        </p:blipFill>
        <p:spPr>
          <a:xfrm>
            <a:off x="106954" y="90500"/>
            <a:ext cx="2925767" cy="2770336"/>
          </a:xfrm>
          <a:prstGeom prst="rect">
            <a:avLst/>
          </a:prstGeom>
        </p:spPr>
      </p:pic>
      <p:pic>
        <p:nvPicPr>
          <p:cNvPr id="5" name="Resim 4"/>
          <p:cNvPicPr>
            <a:picLocks noChangeAspect="1"/>
          </p:cNvPicPr>
          <p:nvPr/>
        </p:nvPicPr>
        <p:blipFill>
          <a:blip r:embed="rId13">
            <a:extLst>
              <a:ext uri="{BEBA8EAE-BF5A-486C-A8C5-ECC9F3942E4B}">
                <a14:imgProps xmlns:a14="http://schemas.microsoft.com/office/drawing/2010/main">
                  <a14:imgLayer r:embed="rId14">
                    <a14:imgEffect>
                      <a14:brightnessContrast bright="18000"/>
                    </a14:imgEffect>
                  </a14:imgLayer>
                </a14:imgProps>
              </a:ext>
            </a:extLst>
          </a:blip>
          <a:stretch>
            <a:fillRect/>
          </a:stretch>
        </p:blipFill>
        <p:spPr>
          <a:xfrm>
            <a:off x="323528" y="2898812"/>
            <a:ext cx="2533761" cy="1590012"/>
          </a:xfrm>
          <a:prstGeom prst="rect">
            <a:avLst/>
          </a:prstGeom>
        </p:spPr>
      </p:pic>
      <p:pic>
        <p:nvPicPr>
          <p:cNvPr id="6" name="Resim 5"/>
          <p:cNvPicPr>
            <a:picLocks noChangeAspect="1"/>
          </p:cNvPicPr>
          <p:nvPr/>
        </p:nvPicPr>
        <p:blipFill>
          <a:blip r:embed="rId15">
            <a:extLst>
              <a:ext uri="{BEBA8EAE-BF5A-486C-A8C5-ECC9F3942E4B}">
                <a14:imgProps xmlns:a14="http://schemas.microsoft.com/office/drawing/2010/main">
                  <a14:imgLayer r:embed="rId16">
                    <a14:imgEffect>
                      <a14:brightnessContrast bright="21000"/>
                    </a14:imgEffect>
                  </a14:imgLayer>
                </a14:imgProps>
              </a:ext>
            </a:extLst>
          </a:blip>
          <a:stretch>
            <a:fillRect/>
          </a:stretch>
        </p:blipFill>
        <p:spPr>
          <a:xfrm>
            <a:off x="362403" y="4627004"/>
            <a:ext cx="2377186" cy="1682316"/>
          </a:xfrm>
          <a:prstGeom prst="rect">
            <a:avLst/>
          </a:prstGeom>
        </p:spPr>
      </p:pic>
      <p:sp>
        <p:nvSpPr>
          <p:cNvPr id="7" name="Alt Bilgi Yer Tutucusu 6">
            <a:extLst>
              <a:ext uri="{FF2B5EF4-FFF2-40B4-BE49-F238E27FC236}">
                <a16:creationId xmlns:a16="http://schemas.microsoft.com/office/drawing/2014/main" id="{A00C3ED4-8103-DF54-6D0B-86BCBCD5B886}"/>
              </a:ext>
            </a:extLst>
          </p:cNvPr>
          <p:cNvSpPr>
            <a:spLocks noGrp="1"/>
          </p:cNvSpPr>
          <p:nvPr>
            <p:ph type="ftr" sz="quarter" idx="11"/>
          </p:nvPr>
        </p:nvSpPr>
        <p:spPr/>
        <p:txBody>
          <a:bodyPr/>
          <a:lstStyle/>
          <a:p>
            <a:r>
              <a:rPr lang="tr-TR"/>
              <a:t>Mühendislik Mekaniği</a:t>
            </a:r>
          </a:p>
        </p:txBody>
      </p:sp>
    </p:spTree>
    <p:extLst>
      <p:ext uri="{BB962C8B-B14F-4D97-AF65-F5344CB8AC3E}">
        <p14:creationId xmlns:p14="http://schemas.microsoft.com/office/powerpoint/2010/main" val="16178265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B2703A87-0770-E33A-A5FC-CD0416AD575D}"/>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97FF2265-0D42-5374-F9DF-51F40A0E8D6D}"/>
              </a:ext>
            </a:extLst>
          </p:cNvPr>
          <p:cNvSpPr>
            <a:spLocks noGrp="1"/>
          </p:cNvSpPr>
          <p:nvPr>
            <p:ph type="sldNum" sz="quarter" idx="12"/>
          </p:nvPr>
        </p:nvSpPr>
        <p:spPr/>
        <p:txBody>
          <a:bodyPr/>
          <a:lstStyle/>
          <a:p>
            <a:fld id="{60FF87A7-9A7A-4B3D-9625-8440EC4947F9}" type="slidenum">
              <a:rPr lang="tr-TR" smtClean="0"/>
              <a:pPr/>
              <a:t>239</a:t>
            </a:fld>
            <a:endParaRPr lang="tr-TR"/>
          </a:p>
        </p:txBody>
      </p:sp>
      <p:sp>
        <p:nvSpPr>
          <p:cNvPr id="5" name="Metin kutusu 4">
            <a:extLst>
              <a:ext uri="{FF2B5EF4-FFF2-40B4-BE49-F238E27FC236}">
                <a16:creationId xmlns:a16="http://schemas.microsoft.com/office/drawing/2014/main" id="{23779051-6E3E-4387-6B84-B86F90D3DDB7}"/>
              </a:ext>
            </a:extLst>
          </p:cNvPr>
          <p:cNvSpPr txBox="1"/>
          <p:nvPr/>
        </p:nvSpPr>
        <p:spPr>
          <a:xfrm>
            <a:off x="210888" y="225049"/>
            <a:ext cx="6192688" cy="369332"/>
          </a:xfrm>
          <a:prstGeom prst="rect">
            <a:avLst/>
          </a:prstGeom>
          <a:noFill/>
        </p:spPr>
        <p:txBody>
          <a:bodyPr wrap="square" rtlCol="0">
            <a:spAutoFit/>
          </a:bodyPr>
          <a:lstStyle/>
          <a:p>
            <a:r>
              <a:rPr lang="tr-TR" b="1" dirty="0">
                <a:solidFill>
                  <a:srgbClr val="FF0000"/>
                </a:solidFill>
              </a:rPr>
              <a:t>5.6 Bileşik Gerilmeler</a:t>
            </a:r>
          </a:p>
        </p:txBody>
      </p:sp>
      <p:sp>
        <p:nvSpPr>
          <p:cNvPr id="7" name="Metin kutusu 6">
            <a:extLst>
              <a:ext uri="{FF2B5EF4-FFF2-40B4-BE49-F238E27FC236}">
                <a16:creationId xmlns:a16="http://schemas.microsoft.com/office/drawing/2014/main" id="{249D30A4-0D0E-1AC7-FD40-6C707E4A5130}"/>
              </a:ext>
            </a:extLst>
          </p:cNvPr>
          <p:cNvSpPr txBox="1"/>
          <p:nvPr/>
        </p:nvSpPr>
        <p:spPr>
          <a:xfrm>
            <a:off x="210888" y="594381"/>
            <a:ext cx="8609584" cy="1477328"/>
          </a:xfrm>
          <a:prstGeom prst="rect">
            <a:avLst/>
          </a:prstGeom>
          <a:noFill/>
        </p:spPr>
        <p:txBody>
          <a:bodyPr wrap="square">
            <a:spAutoFit/>
          </a:bodyPr>
          <a:lstStyle/>
          <a:p>
            <a:r>
              <a:rPr lang="tr-TR" dirty="0"/>
              <a:t>Elemanın kesitinde </a:t>
            </a:r>
            <a:r>
              <a:rPr lang="pt-BR" dirty="0"/>
              <a:t>Elemanın kesitinde çekme, basma, eğilme, burulma,</a:t>
            </a:r>
            <a:r>
              <a:rPr lang="tr-TR" dirty="0"/>
              <a:t> makaslama hallerinden bir kaçı bir aradaysa </a:t>
            </a:r>
            <a:r>
              <a:rPr lang="tr-TR" b="1" dirty="0"/>
              <a:t>bileşik gerilme </a:t>
            </a:r>
            <a:r>
              <a:rPr lang="tr-TR" dirty="0"/>
              <a:t>hali söz konusudur.</a:t>
            </a:r>
          </a:p>
          <a:p>
            <a:r>
              <a:rPr lang="tr-TR" dirty="0"/>
              <a:t>Bu durumda </a:t>
            </a:r>
            <a:r>
              <a:rPr lang="tr-TR" b="1" dirty="0"/>
              <a:t>Bileşke</a:t>
            </a:r>
            <a:r>
              <a:rPr lang="tr-TR" dirty="0"/>
              <a:t> </a:t>
            </a:r>
            <a:r>
              <a:rPr lang="tr-TR" b="1" dirty="0"/>
              <a:t>Gerilme </a:t>
            </a:r>
            <a:r>
              <a:rPr lang="tr-TR" b="1" dirty="0" err="1"/>
              <a:t>σ</a:t>
            </a:r>
            <a:r>
              <a:rPr lang="tr-TR" b="1" baseline="-25000" dirty="0" err="1"/>
              <a:t>B</a:t>
            </a:r>
            <a:r>
              <a:rPr lang="tr-TR" b="1" dirty="0"/>
              <a:t> </a:t>
            </a:r>
            <a:r>
              <a:rPr lang="tr-TR" dirty="0"/>
              <a:t>hesaplanır. </a:t>
            </a:r>
          </a:p>
          <a:p>
            <a:endParaRPr lang="tr-TR" dirty="0"/>
          </a:p>
          <a:p>
            <a:r>
              <a:rPr lang="tr-TR" b="1" dirty="0"/>
              <a:t>Bileşke</a:t>
            </a:r>
            <a:r>
              <a:rPr lang="tr-TR" dirty="0"/>
              <a:t> </a:t>
            </a:r>
            <a:r>
              <a:rPr lang="tr-TR" b="1" dirty="0"/>
              <a:t>Gerilme </a:t>
            </a:r>
            <a:r>
              <a:rPr lang="tr-TR" b="1" dirty="0" err="1"/>
              <a:t>σ</a:t>
            </a:r>
            <a:r>
              <a:rPr lang="tr-TR" b="1" baseline="-25000" dirty="0" err="1"/>
              <a:t>B</a:t>
            </a:r>
            <a:r>
              <a:rPr lang="tr-TR" b="1" dirty="0"/>
              <a:t> </a:t>
            </a:r>
            <a:r>
              <a:rPr lang="tr-TR" dirty="0"/>
              <a:t>İki türlü bileşik gerilme etkisi ortaya çıkabilir :</a:t>
            </a:r>
          </a:p>
        </p:txBody>
      </p:sp>
      <p:sp>
        <p:nvSpPr>
          <p:cNvPr id="9" name="Metin kutusu 8">
            <a:extLst>
              <a:ext uri="{FF2B5EF4-FFF2-40B4-BE49-F238E27FC236}">
                <a16:creationId xmlns:a16="http://schemas.microsoft.com/office/drawing/2014/main" id="{72AC097F-074F-17A4-D989-DC3380EE58D5}"/>
              </a:ext>
            </a:extLst>
          </p:cNvPr>
          <p:cNvSpPr txBox="1"/>
          <p:nvPr/>
        </p:nvSpPr>
        <p:spPr>
          <a:xfrm>
            <a:off x="35496" y="2125260"/>
            <a:ext cx="3006080" cy="646331"/>
          </a:xfrm>
          <a:prstGeom prst="rect">
            <a:avLst/>
          </a:prstGeom>
          <a:noFill/>
        </p:spPr>
        <p:txBody>
          <a:bodyPr wrap="square">
            <a:spAutoFit/>
          </a:bodyPr>
          <a:lstStyle/>
          <a:p>
            <a:pPr algn="ctr"/>
            <a:r>
              <a:rPr lang="tr-TR" dirty="0"/>
              <a:t> Normal gerilmeler </a:t>
            </a:r>
            <a:r>
              <a:rPr lang="tr-TR" b="1" dirty="0"/>
              <a:t>veya</a:t>
            </a:r>
            <a:r>
              <a:rPr lang="tr-TR" dirty="0"/>
              <a:t> kayma gerilmeleri var ise</a:t>
            </a:r>
          </a:p>
        </p:txBody>
      </p:sp>
      <p:sp>
        <p:nvSpPr>
          <p:cNvPr id="11" name="Metin kutusu 10">
            <a:extLst>
              <a:ext uri="{FF2B5EF4-FFF2-40B4-BE49-F238E27FC236}">
                <a16:creationId xmlns:a16="http://schemas.microsoft.com/office/drawing/2014/main" id="{4ED12107-9695-1257-3687-1679CF42B8B8}"/>
              </a:ext>
            </a:extLst>
          </p:cNvPr>
          <p:cNvSpPr txBox="1"/>
          <p:nvPr/>
        </p:nvSpPr>
        <p:spPr>
          <a:xfrm>
            <a:off x="4932040" y="2181174"/>
            <a:ext cx="3006080" cy="646331"/>
          </a:xfrm>
          <a:prstGeom prst="rect">
            <a:avLst/>
          </a:prstGeom>
          <a:noFill/>
        </p:spPr>
        <p:txBody>
          <a:bodyPr wrap="square">
            <a:spAutoFit/>
          </a:bodyPr>
          <a:lstStyle/>
          <a:p>
            <a:pPr algn="ctr"/>
            <a:r>
              <a:rPr lang="tr-TR" dirty="0"/>
              <a:t> Normal gerilmeler </a:t>
            </a:r>
            <a:r>
              <a:rPr lang="tr-TR" b="1" dirty="0"/>
              <a:t>ve</a:t>
            </a:r>
            <a:r>
              <a:rPr lang="tr-TR" dirty="0"/>
              <a:t> </a:t>
            </a:r>
            <a:r>
              <a:rPr lang="pt-BR" dirty="0"/>
              <a:t>kayma gerilmeleri bir arada ise</a:t>
            </a:r>
            <a:endParaRPr lang="tr-TR" dirty="0"/>
          </a:p>
        </p:txBody>
      </p:sp>
      <p:sp>
        <p:nvSpPr>
          <p:cNvPr id="15" name="Metin kutusu 14">
            <a:extLst>
              <a:ext uri="{FF2B5EF4-FFF2-40B4-BE49-F238E27FC236}">
                <a16:creationId xmlns:a16="http://schemas.microsoft.com/office/drawing/2014/main" id="{5600732A-172C-0A92-67A2-476BA5559C0D}"/>
              </a:ext>
            </a:extLst>
          </p:cNvPr>
          <p:cNvSpPr txBox="1"/>
          <p:nvPr/>
        </p:nvSpPr>
        <p:spPr>
          <a:xfrm>
            <a:off x="4060308" y="2958692"/>
            <a:ext cx="4572000" cy="369332"/>
          </a:xfrm>
          <a:prstGeom prst="rect">
            <a:avLst/>
          </a:prstGeom>
          <a:noFill/>
        </p:spPr>
        <p:txBody>
          <a:bodyPr wrap="square">
            <a:spAutoFit/>
          </a:bodyPr>
          <a:lstStyle/>
          <a:p>
            <a:pPr algn="ctr"/>
            <a:r>
              <a:rPr lang="tr-TR" dirty="0"/>
              <a:t>Maksimum Kayma Gerilmesi (</a:t>
            </a:r>
            <a:r>
              <a:rPr lang="tr-TR" dirty="0" err="1"/>
              <a:t>Tresca</a:t>
            </a:r>
            <a:r>
              <a:rPr lang="tr-TR" dirty="0"/>
              <a:t>) Hipotezi</a:t>
            </a:r>
          </a:p>
        </p:txBody>
      </p:sp>
      <p:sp>
        <p:nvSpPr>
          <p:cNvPr id="19" name="Metin kutusu 18">
            <a:extLst>
              <a:ext uri="{FF2B5EF4-FFF2-40B4-BE49-F238E27FC236}">
                <a16:creationId xmlns:a16="http://schemas.microsoft.com/office/drawing/2014/main" id="{F80B3442-0A3A-3965-FB7C-2F08A877B520}"/>
              </a:ext>
            </a:extLst>
          </p:cNvPr>
          <p:cNvSpPr txBox="1"/>
          <p:nvPr/>
        </p:nvSpPr>
        <p:spPr>
          <a:xfrm>
            <a:off x="3342174" y="4779621"/>
            <a:ext cx="5801826" cy="369332"/>
          </a:xfrm>
          <a:prstGeom prst="rect">
            <a:avLst/>
          </a:prstGeom>
          <a:noFill/>
        </p:spPr>
        <p:txBody>
          <a:bodyPr wrap="square">
            <a:spAutoFit/>
          </a:bodyPr>
          <a:lstStyle/>
          <a:p>
            <a:pPr algn="ctr"/>
            <a:r>
              <a:rPr lang="tr-TR" dirty="0"/>
              <a:t>Maksimum Şekil Değiştirme Enerjisi (</a:t>
            </a:r>
            <a:r>
              <a:rPr lang="tr-TR" dirty="0" err="1"/>
              <a:t>Von</a:t>
            </a:r>
            <a:r>
              <a:rPr lang="tr-TR" dirty="0"/>
              <a:t> </a:t>
            </a:r>
            <a:r>
              <a:rPr lang="tr-TR" dirty="0" err="1"/>
              <a:t>Misses</a:t>
            </a:r>
            <a:r>
              <a:rPr lang="tr-TR" dirty="0"/>
              <a:t>) Hipotezi</a:t>
            </a:r>
          </a:p>
        </p:txBody>
      </p:sp>
      <p:pic>
        <p:nvPicPr>
          <p:cNvPr id="21" name="Resim 20">
            <a:extLst>
              <a:ext uri="{FF2B5EF4-FFF2-40B4-BE49-F238E27FC236}">
                <a16:creationId xmlns:a16="http://schemas.microsoft.com/office/drawing/2014/main" id="{00755F9E-50C5-4EBE-1B79-0C663BC747C0}"/>
              </a:ext>
            </a:extLst>
          </p:cNvPr>
          <p:cNvPicPr>
            <a:picLocks noChangeAspect="1"/>
          </p:cNvPicPr>
          <p:nvPr/>
        </p:nvPicPr>
        <p:blipFill>
          <a:blip r:embed="rId2"/>
          <a:stretch>
            <a:fillRect/>
          </a:stretch>
        </p:blipFill>
        <p:spPr>
          <a:xfrm>
            <a:off x="3679039" y="5158511"/>
            <a:ext cx="2405633" cy="662776"/>
          </a:xfrm>
          <a:prstGeom prst="rect">
            <a:avLst/>
          </a:prstGeom>
        </p:spPr>
      </p:pic>
      <p:pic>
        <p:nvPicPr>
          <p:cNvPr id="23" name="Resim 22">
            <a:extLst>
              <a:ext uri="{FF2B5EF4-FFF2-40B4-BE49-F238E27FC236}">
                <a16:creationId xmlns:a16="http://schemas.microsoft.com/office/drawing/2014/main" id="{D061214E-D8D5-E71B-116B-BB8A10FFB228}"/>
              </a:ext>
            </a:extLst>
          </p:cNvPr>
          <p:cNvPicPr>
            <a:picLocks noChangeAspect="1"/>
          </p:cNvPicPr>
          <p:nvPr/>
        </p:nvPicPr>
        <p:blipFill>
          <a:blip r:embed="rId3"/>
          <a:stretch>
            <a:fillRect/>
          </a:stretch>
        </p:blipFill>
        <p:spPr>
          <a:xfrm>
            <a:off x="3682114" y="3403242"/>
            <a:ext cx="2405633" cy="693741"/>
          </a:xfrm>
          <a:prstGeom prst="rect">
            <a:avLst/>
          </a:prstGeom>
        </p:spPr>
      </p:pic>
      <p:pic>
        <p:nvPicPr>
          <p:cNvPr id="25" name="Resim 24">
            <a:extLst>
              <a:ext uri="{FF2B5EF4-FFF2-40B4-BE49-F238E27FC236}">
                <a16:creationId xmlns:a16="http://schemas.microsoft.com/office/drawing/2014/main" id="{93D6DA68-ED44-195D-6699-55EBA5CFAD73}"/>
              </a:ext>
            </a:extLst>
          </p:cNvPr>
          <p:cNvPicPr>
            <a:picLocks noChangeAspect="1"/>
          </p:cNvPicPr>
          <p:nvPr/>
        </p:nvPicPr>
        <p:blipFill>
          <a:blip r:embed="rId4"/>
          <a:stretch>
            <a:fillRect/>
          </a:stretch>
        </p:blipFill>
        <p:spPr>
          <a:xfrm>
            <a:off x="395536" y="2956202"/>
            <a:ext cx="2163810" cy="733675"/>
          </a:xfrm>
          <a:prstGeom prst="rect">
            <a:avLst/>
          </a:prstGeom>
        </p:spPr>
      </p:pic>
      <p:pic>
        <p:nvPicPr>
          <p:cNvPr id="27" name="Resim 26">
            <a:extLst>
              <a:ext uri="{FF2B5EF4-FFF2-40B4-BE49-F238E27FC236}">
                <a16:creationId xmlns:a16="http://schemas.microsoft.com/office/drawing/2014/main" id="{92ADE73F-D486-2058-2EEF-2EDA62A0751A}"/>
              </a:ext>
            </a:extLst>
          </p:cNvPr>
          <p:cNvPicPr>
            <a:picLocks noChangeAspect="1"/>
          </p:cNvPicPr>
          <p:nvPr/>
        </p:nvPicPr>
        <p:blipFill>
          <a:blip r:embed="rId5"/>
          <a:stretch>
            <a:fillRect/>
          </a:stretch>
        </p:blipFill>
        <p:spPr>
          <a:xfrm>
            <a:off x="395536" y="3733684"/>
            <a:ext cx="2042551" cy="733675"/>
          </a:xfrm>
          <a:prstGeom prst="rect">
            <a:avLst/>
          </a:prstGeom>
        </p:spPr>
      </p:pic>
      <p:graphicFrame>
        <p:nvGraphicFramePr>
          <p:cNvPr id="29" name="Nesne 28">
            <a:extLst>
              <a:ext uri="{FF2B5EF4-FFF2-40B4-BE49-F238E27FC236}">
                <a16:creationId xmlns:a16="http://schemas.microsoft.com/office/drawing/2014/main" id="{6A7D9F5A-FFA9-F5D9-C6C9-2A97EC1B403E}"/>
              </a:ext>
            </a:extLst>
          </p:cNvPr>
          <p:cNvGraphicFramePr>
            <a:graphicFrameLocks noChangeAspect="1"/>
          </p:cNvGraphicFramePr>
          <p:nvPr>
            <p:extLst>
              <p:ext uri="{D42A27DB-BD31-4B8C-83A1-F6EECF244321}">
                <p14:modId xmlns:p14="http://schemas.microsoft.com/office/powerpoint/2010/main" val="1594153058"/>
              </p:ext>
            </p:extLst>
          </p:nvPr>
        </p:nvGraphicFramePr>
        <p:xfrm>
          <a:off x="6280249" y="3355203"/>
          <a:ext cx="2740853" cy="694253"/>
        </p:xfrm>
        <a:graphic>
          <a:graphicData uri="http://schemas.openxmlformats.org/presentationml/2006/ole">
            <mc:AlternateContent xmlns:mc="http://schemas.openxmlformats.org/markup-compatibility/2006">
              <mc:Choice xmlns:v="urn:schemas-microsoft-com:vml" Requires="v">
                <p:oleObj r:id="rId6" imgW="1205977" imgH="304668" progId="Equation.3">
                  <p:embed/>
                </p:oleObj>
              </mc:Choice>
              <mc:Fallback>
                <p:oleObj r:id="rId6" imgW="1205977" imgH="304668" progId="Equation.3">
                  <p:embed/>
                  <p:pic>
                    <p:nvPicPr>
                      <p:cNvPr id="29" name="Nesne 28">
                        <a:extLst>
                          <a:ext uri="{FF2B5EF4-FFF2-40B4-BE49-F238E27FC236}">
                            <a16:creationId xmlns:a16="http://schemas.microsoft.com/office/drawing/2014/main" id="{6A7D9F5A-FFA9-F5D9-C6C9-2A97EC1B40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0249" y="3355203"/>
                        <a:ext cx="2740853" cy="694253"/>
                      </a:xfrm>
                      <a:prstGeom prst="rect">
                        <a:avLst/>
                      </a:prstGeom>
                      <a:noFill/>
                    </p:spPr>
                  </p:pic>
                </p:oleObj>
              </mc:Fallback>
            </mc:AlternateContent>
          </a:graphicData>
        </a:graphic>
      </p:graphicFrame>
      <p:graphicFrame>
        <p:nvGraphicFramePr>
          <p:cNvPr id="33" name="Nesne 32">
            <a:extLst>
              <a:ext uri="{FF2B5EF4-FFF2-40B4-BE49-F238E27FC236}">
                <a16:creationId xmlns:a16="http://schemas.microsoft.com/office/drawing/2014/main" id="{499DD80B-9E50-DF83-E996-C985703927C4}"/>
              </a:ext>
            </a:extLst>
          </p:cNvPr>
          <p:cNvGraphicFramePr>
            <a:graphicFrameLocks noChangeAspect="1"/>
          </p:cNvGraphicFramePr>
          <p:nvPr>
            <p:extLst>
              <p:ext uri="{D42A27DB-BD31-4B8C-83A1-F6EECF244321}">
                <p14:modId xmlns:p14="http://schemas.microsoft.com/office/powerpoint/2010/main" val="3959462673"/>
              </p:ext>
            </p:extLst>
          </p:nvPr>
        </p:nvGraphicFramePr>
        <p:xfrm>
          <a:off x="6243638" y="5232400"/>
          <a:ext cx="2968625" cy="608013"/>
        </p:xfrm>
        <a:graphic>
          <a:graphicData uri="http://schemas.openxmlformats.org/presentationml/2006/ole">
            <mc:AlternateContent xmlns:mc="http://schemas.openxmlformats.org/markup-compatibility/2006">
              <mc:Choice xmlns:v="urn:schemas-microsoft-com:vml" Requires="v">
                <p:oleObj r:id="rId8" imgW="1485255" imgH="304668" progId="Equation.3">
                  <p:embed/>
                </p:oleObj>
              </mc:Choice>
              <mc:Fallback>
                <p:oleObj r:id="rId8" imgW="1485255" imgH="304668" progId="Equation.3">
                  <p:embed/>
                  <p:pic>
                    <p:nvPicPr>
                      <p:cNvPr id="33" name="Nesne 32">
                        <a:extLst>
                          <a:ext uri="{FF2B5EF4-FFF2-40B4-BE49-F238E27FC236}">
                            <a16:creationId xmlns:a16="http://schemas.microsoft.com/office/drawing/2014/main" id="{499DD80B-9E50-DF83-E996-C985703927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3638" y="5232400"/>
                        <a:ext cx="2968625" cy="608013"/>
                      </a:xfrm>
                      <a:prstGeom prst="rect">
                        <a:avLst/>
                      </a:prstGeom>
                      <a:noFill/>
                    </p:spPr>
                  </p:pic>
                </p:oleObj>
              </mc:Fallback>
            </mc:AlternateContent>
          </a:graphicData>
        </a:graphic>
      </p:graphicFrame>
      <p:graphicFrame>
        <p:nvGraphicFramePr>
          <p:cNvPr id="35" name="Nesne 34">
            <a:extLst>
              <a:ext uri="{FF2B5EF4-FFF2-40B4-BE49-F238E27FC236}">
                <a16:creationId xmlns:a16="http://schemas.microsoft.com/office/drawing/2014/main" id="{1FBECB7E-FD2F-601E-3312-A885144F7318}"/>
              </a:ext>
            </a:extLst>
          </p:cNvPr>
          <p:cNvGraphicFramePr>
            <a:graphicFrameLocks noChangeAspect="1"/>
          </p:cNvGraphicFramePr>
          <p:nvPr>
            <p:extLst>
              <p:ext uri="{D42A27DB-BD31-4B8C-83A1-F6EECF244321}">
                <p14:modId xmlns:p14="http://schemas.microsoft.com/office/powerpoint/2010/main" val="2402886121"/>
              </p:ext>
            </p:extLst>
          </p:nvPr>
        </p:nvGraphicFramePr>
        <p:xfrm>
          <a:off x="5548574" y="4018576"/>
          <a:ext cx="1303814" cy="409770"/>
        </p:xfrm>
        <a:graphic>
          <a:graphicData uri="http://schemas.openxmlformats.org/presentationml/2006/ole">
            <mc:AlternateContent xmlns:mc="http://schemas.openxmlformats.org/markup-compatibility/2006">
              <mc:Choice xmlns:v="urn:schemas-microsoft-com:vml" Requires="v">
                <p:oleObj r:id="rId10" imgW="558558" imgH="177723" progId="Equation.3">
                  <p:embed/>
                </p:oleObj>
              </mc:Choice>
              <mc:Fallback>
                <p:oleObj r:id="rId10" imgW="558558" imgH="177723" progId="Equation.3">
                  <p:embed/>
                  <p:pic>
                    <p:nvPicPr>
                      <p:cNvPr id="35" name="Nesne 34">
                        <a:extLst>
                          <a:ext uri="{FF2B5EF4-FFF2-40B4-BE49-F238E27FC236}">
                            <a16:creationId xmlns:a16="http://schemas.microsoft.com/office/drawing/2014/main" id="{1FBECB7E-FD2F-601E-3312-A885144F73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48574" y="4018576"/>
                        <a:ext cx="1303814" cy="409770"/>
                      </a:xfrm>
                      <a:prstGeom prst="rect">
                        <a:avLst/>
                      </a:prstGeom>
                      <a:noFill/>
                    </p:spPr>
                  </p:pic>
                </p:oleObj>
              </mc:Fallback>
            </mc:AlternateContent>
          </a:graphicData>
        </a:graphic>
      </p:graphicFrame>
      <p:graphicFrame>
        <p:nvGraphicFramePr>
          <p:cNvPr id="37" name="Nesne 36">
            <a:extLst>
              <a:ext uri="{FF2B5EF4-FFF2-40B4-BE49-F238E27FC236}">
                <a16:creationId xmlns:a16="http://schemas.microsoft.com/office/drawing/2014/main" id="{5E865DD9-CDCA-B748-3550-8009122E39AC}"/>
              </a:ext>
            </a:extLst>
          </p:cNvPr>
          <p:cNvGraphicFramePr>
            <a:graphicFrameLocks noChangeAspect="1"/>
          </p:cNvGraphicFramePr>
          <p:nvPr>
            <p:extLst>
              <p:ext uri="{D42A27DB-BD31-4B8C-83A1-F6EECF244321}">
                <p14:modId xmlns:p14="http://schemas.microsoft.com/office/powerpoint/2010/main" val="3318576708"/>
              </p:ext>
            </p:extLst>
          </p:nvPr>
        </p:nvGraphicFramePr>
        <p:xfrm>
          <a:off x="5548313" y="5949950"/>
          <a:ext cx="1603375" cy="398463"/>
        </p:xfrm>
        <a:graphic>
          <a:graphicData uri="http://schemas.openxmlformats.org/presentationml/2006/ole">
            <mc:AlternateContent xmlns:mc="http://schemas.openxmlformats.org/markup-compatibility/2006">
              <mc:Choice xmlns:v="urn:schemas-microsoft-com:vml" Requires="v">
                <p:oleObj r:id="rId12" imgW="850531" imgH="215806" progId="Equation.3">
                  <p:embed/>
                </p:oleObj>
              </mc:Choice>
              <mc:Fallback>
                <p:oleObj r:id="rId12" imgW="850531" imgH="215806" progId="Equation.3">
                  <p:embed/>
                  <p:pic>
                    <p:nvPicPr>
                      <p:cNvPr id="37" name="Nesne 36">
                        <a:extLst>
                          <a:ext uri="{FF2B5EF4-FFF2-40B4-BE49-F238E27FC236}">
                            <a16:creationId xmlns:a16="http://schemas.microsoft.com/office/drawing/2014/main" id="{5E865DD9-CDCA-B748-3550-8009122E39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48313" y="5949950"/>
                        <a:ext cx="1603375" cy="398463"/>
                      </a:xfrm>
                      <a:prstGeom prst="rect">
                        <a:avLst/>
                      </a:prstGeom>
                      <a:noFill/>
                    </p:spPr>
                  </p:pic>
                </p:oleObj>
              </mc:Fallback>
            </mc:AlternateContent>
          </a:graphicData>
        </a:graphic>
      </p:graphicFrame>
    </p:spTree>
    <p:extLst>
      <p:ext uri="{BB962C8B-B14F-4D97-AF65-F5344CB8AC3E}">
        <p14:creationId xmlns:p14="http://schemas.microsoft.com/office/powerpoint/2010/main" val="908864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BC256CBF-6782-6442-EA1D-D32278E78E41}"/>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BC0BE079-55F2-A0D5-B389-15A5C8D2118F}"/>
              </a:ext>
            </a:extLst>
          </p:cNvPr>
          <p:cNvSpPr>
            <a:spLocks noGrp="1"/>
          </p:cNvSpPr>
          <p:nvPr>
            <p:ph type="sldNum" sz="quarter" idx="12"/>
          </p:nvPr>
        </p:nvSpPr>
        <p:spPr/>
        <p:txBody>
          <a:bodyPr/>
          <a:lstStyle/>
          <a:p>
            <a:fld id="{60FF87A7-9A7A-4B3D-9625-8440EC4947F9}" type="slidenum">
              <a:rPr lang="tr-TR" smtClean="0"/>
              <a:pPr/>
              <a:t>24</a:t>
            </a:fld>
            <a:endParaRPr lang="tr-TR"/>
          </a:p>
        </p:txBody>
      </p:sp>
      <p:sp>
        <p:nvSpPr>
          <p:cNvPr id="5" name="İçerik Yer Tutucusu 2">
            <a:extLst>
              <a:ext uri="{FF2B5EF4-FFF2-40B4-BE49-F238E27FC236}">
                <a16:creationId xmlns:a16="http://schemas.microsoft.com/office/drawing/2014/main" id="{C2A0353E-0FC4-8BFC-7BBE-B160C79637A9}"/>
              </a:ext>
            </a:extLst>
          </p:cNvPr>
          <p:cNvSpPr txBox="1">
            <a:spLocks/>
          </p:cNvSpPr>
          <p:nvPr/>
        </p:nvSpPr>
        <p:spPr>
          <a:xfrm>
            <a:off x="251521" y="980728"/>
            <a:ext cx="5544614" cy="3840793"/>
          </a:xfrm>
          <a:prstGeom prst="rect">
            <a:avLst/>
          </a:prstGeom>
        </p:spPr>
        <p:txBody>
          <a:bodyPr>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tr-TR" b="1" dirty="0">
                <a:solidFill>
                  <a:schemeClr val="accent1"/>
                </a:solidFill>
              </a:rPr>
              <a:t>TORK</a:t>
            </a:r>
            <a:r>
              <a:rPr lang="tr-TR" dirty="0"/>
              <a:t>, </a:t>
            </a:r>
            <a:r>
              <a:rPr lang="tr-TR" b="1" dirty="0">
                <a:solidFill>
                  <a:schemeClr val="accent1"/>
                </a:solidFill>
              </a:rPr>
              <a:t>moment</a:t>
            </a:r>
            <a:r>
              <a:rPr lang="tr-TR" dirty="0"/>
              <a:t> ya da </a:t>
            </a:r>
            <a:r>
              <a:rPr lang="tr-TR" b="1" dirty="0">
                <a:solidFill>
                  <a:schemeClr val="accent1"/>
                </a:solidFill>
              </a:rPr>
              <a:t>dönme momenti </a:t>
            </a:r>
            <a:r>
              <a:rPr lang="tr-TR" dirty="0"/>
              <a:t>bir cismin, bir eksen etrafında dönmesine sebep olan etkidir. Bu etki, dönme eksenine olan uzaklıkla ve dönmeyi sağlayan kuvvetle doğru orantılıdır.</a:t>
            </a:r>
          </a:p>
          <a:p>
            <a:r>
              <a:rPr lang="tr-TR" dirty="0"/>
              <a:t>Torkun (momentin) sembolü Yunan alfabesindeki </a:t>
            </a:r>
            <a:r>
              <a:rPr lang="tr-TR" dirty="0" err="1"/>
              <a:t>tau</a:t>
            </a:r>
            <a:r>
              <a:rPr lang="tr-TR" dirty="0"/>
              <a:t> harfidir: </a:t>
            </a:r>
            <a:r>
              <a:rPr lang="el-GR" b="1" dirty="0"/>
              <a:t>τ</a:t>
            </a:r>
          </a:p>
          <a:p>
            <a:r>
              <a:rPr lang="tr-TR" dirty="0"/>
              <a:t>Torkun (momentin) büyüklüğü üç değişkene bağlıdır: </a:t>
            </a:r>
          </a:p>
          <a:p>
            <a:pPr marL="449263" indent="-90488">
              <a:buFont typeface="Arial" panose="020B0604020202020204" pitchFamily="34" charset="0"/>
              <a:buChar char="•"/>
            </a:pPr>
            <a:r>
              <a:rPr lang="tr-TR" b="1" dirty="0"/>
              <a:t>uygulanan kuvvet</a:t>
            </a:r>
            <a:r>
              <a:rPr lang="tr-TR" dirty="0"/>
              <a:t>, </a:t>
            </a:r>
          </a:p>
          <a:p>
            <a:pPr marL="449263" indent="-90488">
              <a:buFont typeface="Arial" panose="020B0604020202020204" pitchFamily="34" charset="0"/>
              <a:buChar char="•"/>
            </a:pPr>
            <a:r>
              <a:rPr lang="tr-TR" b="1" dirty="0"/>
              <a:t>kuvvet kolunun uzunluğu</a:t>
            </a:r>
            <a:endParaRPr lang="tr-TR" dirty="0"/>
          </a:p>
          <a:p>
            <a:pPr marL="449263" indent="-90488">
              <a:buFont typeface="Arial" panose="020B0604020202020204" pitchFamily="34" charset="0"/>
              <a:buChar char="•"/>
            </a:pPr>
            <a:r>
              <a:rPr lang="tr-TR" b="1" dirty="0"/>
              <a:t>kuvvet koluyla kuvvet arasındaki açı</a:t>
            </a:r>
            <a:r>
              <a:rPr lang="tr-TR" dirty="0"/>
              <a:t>.</a:t>
            </a:r>
          </a:p>
          <a:p>
            <a:r>
              <a:rPr lang="tr-TR" dirty="0"/>
              <a:t>F kuvvetinin etkisinde dönen bir cisme, döndürme etkisini sadece kuvvetin konum vektörüne dik olan bileşeni uygular.</a:t>
            </a:r>
          </a:p>
        </p:txBody>
      </p:sp>
      <p:pic>
        <p:nvPicPr>
          <p:cNvPr id="7" name="Picture 6">
            <a:extLst>
              <a:ext uri="{FF2B5EF4-FFF2-40B4-BE49-F238E27FC236}">
                <a16:creationId xmlns:a16="http://schemas.microsoft.com/office/drawing/2014/main" id="{6B8C580F-8AA4-126F-3148-182B56B97400}"/>
              </a:ext>
            </a:extLst>
          </p:cNvPr>
          <p:cNvPicPr>
            <a:picLocks noChangeAspect="1" noChangeArrowheads="1"/>
          </p:cNvPicPr>
          <p:nvPr/>
        </p:nvPicPr>
        <p:blipFill>
          <a:blip r:embed="rId2" cstate="print"/>
          <a:srcRect/>
          <a:stretch>
            <a:fillRect/>
          </a:stretch>
        </p:blipFill>
        <p:spPr bwMode="auto">
          <a:xfrm>
            <a:off x="5796135" y="1335441"/>
            <a:ext cx="3096344" cy="2340665"/>
          </a:xfrm>
          <a:prstGeom prst="rect">
            <a:avLst/>
          </a:prstGeom>
          <a:noFill/>
          <a:ln w="9525">
            <a:noFill/>
            <a:miter lim="800000"/>
            <a:headEnd/>
            <a:tailEnd/>
          </a:ln>
        </p:spPr>
      </p:pic>
      <p:grpSp>
        <p:nvGrpSpPr>
          <p:cNvPr id="21" name="Grup 20">
            <a:extLst>
              <a:ext uri="{FF2B5EF4-FFF2-40B4-BE49-F238E27FC236}">
                <a16:creationId xmlns:a16="http://schemas.microsoft.com/office/drawing/2014/main" id="{08DC618D-B954-D3F2-DE25-E8DB2B480A31}"/>
              </a:ext>
            </a:extLst>
          </p:cNvPr>
          <p:cNvGrpSpPr/>
          <p:nvPr/>
        </p:nvGrpSpPr>
        <p:grpSpPr>
          <a:xfrm>
            <a:off x="6753179" y="4952652"/>
            <a:ext cx="1656184" cy="720080"/>
            <a:chOff x="6660231" y="4016412"/>
            <a:chExt cx="1656184" cy="720080"/>
          </a:xfrm>
        </p:grpSpPr>
        <p:sp>
          <p:nvSpPr>
            <p:cNvPr id="6" name="11 Yuvarlatılmış Dikdörtgen">
              <a:extLst>
                <a:ext uri="{FF2B5EF4-FFF2-40B4-BE49-F238E27FC236}">
                  <a16:creationId xmlns:a16="http://schemas.microsoft.com/office/drawing/2014/main" id="{BF077CDB-E1A1-A2BE-CD31-2249CB53830C}"/>
                </a:ext>
              </a:extLst>
            </p:cNvPr>
            <p:cNvSpPr/>
            <p:nvPr/>
          </p:nvSpPr>
          <p:spPr>
            <a:xfrm>
              <a:off x="6660231" y="4016412"/>
              <a:ext cx="1656184" cy="7200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ysClr val="windowText" lastClr="000000"/>
                  </a:solidFill>
                  <a:latin typeface="Times New Roman" pitchFamily="18" charset="0"/>
                  <a:cs typeface="Times New Roman" pitchFamily="18" charset="0"/>
                </a:rPr>
                <a:t>τ = </a:t>
              </a:r>
              <a:r>
                <a:rPr lang="tr-TR" sz="2400" b="1" dirty="0">
                  <a:solidFill>
                    <a:sysClr val="windowText" lastClr="000000"/>
                  </a:solidFill>
                  <a:latin typeface="Times New Roman" pitchFamily="18" charset="0"/>
                  <a:cs typeface="Times New Roman" pitchFamily="18" charset="0"/>
                </a:rPr>
                <a:t>r × F</a:t>
              </a:r>
            </a:p>
          </p:txBody>
        </p:sp>
        <p:cxnSp>
          <p:nvCxnSpPr>
            <p:cNvPr id="8" name="Düz Ok Bağlayıcısı 7">
              <a:extLst>
                <a:ext uri="{FF2B5EF4-FFF2-40B4-BE49-F238E27FC236}">
                  <a16:creationId xmlns:a16="http://schemas.microsoft.com/office/drawing/2014/main" id="{2FC3A57C-0270-713E-B85F-2F6E38C2C74D}"/>
                </a:ext>
              </a:extLst>
            </p:cNvPr>
            <p:cNvCxnSpPr/>
            <p:nvPr/>
          </p:nvCxnSpPr>
          <p:spPr>
            <a:xfrm>
              <a:off x="6876256" y="4286790"/>
              <a:ext cx="288032" cy="0"/>
            </a:xfrm>
            <a:prstGeom prst="straightConnector1">
              <a:avLst/>
            </a:prstGeom>
            <a:ln>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9" name="Düz Ok Bağlayıcısı 8">
              <a:extLst>
                <a:ext uri="{FF2B5EF4-FFF2-40B4-BE49-F238E27FC236}">
                  <a16:creationId xmlns:a16="http://schemas.microsoft.com/office/drawing/2014/main" id="{672E6457-344E-3755-F234-99BB8E045647}"/>
                </a:ext>
              </a:extLst>
            </p:cNvPr>
            <p:cNvCxnSpPr/>
            <p:nvPr/>
          </p:nvCxnSpPr>
          <p:spPr>
            <a:xfrm>
              <a:off x="7346391" y="4280484"/>
              <a:ext cx="238043" cy="0"/>
            </a:xfrm>
            <a:prstGeom prst="straightConnector1">
              <a:avLst/>
            </a:prstGeom>
            <a:ln>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0" name="Düz Ok Bağlayıcısı 9">
              <a:extLst>
                <a:ext uri="{FF2B5EF4-FFF2-40B4-BE49-F238E27FC236}">
                  <a16:creationId xmlns:a16="http://schemas.microsoft.com/office/drawing/2014/main" id="{85009AAD-C439-C7E3-73C4-8238766759B9}"/>
                </a:ext>
              </a:extLst>
            </p:cNvPr>
            <p:cNvCxnSpPr/>
            <p:nvPr/>
          </p:nvCxnSpPr>
          <p:spPr>
            <a:xfrm>
              <a:off x="7812360" y="4214782"/>
              <a:ext cx="238043" cy="0"/>
            </a:xfrm>
            <a:prstGeom prst="straightConnector1">
              <a:avLst/>
            </a:prstGeom>
            <a:ln>
              <a:headEnd type="none" w="med" len="med"/>
              <a:tailEnd type="arrow" w="sm" len="sm"/>
            </a:ln>
          </p:spPr>
          <p:style>
            <a:lnRef idx="1">
              <a:schemeClr val="accent1"/>
            </a:lnRef>
            <a:fillRef idx="0">
              <a:schemeClr val="accent1"/>
            </a:fillRef>
            <a:effectRef idx="0">
              <a:schemeClr val="accent1"/>
            </a:effectRef>
            <a:fontRef idx="minor">
              <a:schemeClr val="tx1"/>
            </a:fontRef>
          </p:style>
        </p:cxnSp>
      </p:grpSp>
      <p:sp>
        <p:nvSpPr>
          <p:cNvPr id="11" name="11 Yuvarlatılmış Dikdörtgen">
            <a:extLst>
              <a:ext uri="{FF2B5EF4-FFF2-40B4-BE49-F238E27FC236}">
                <a16:creationId xmlns:a16="http://schemas.microsoft.com/office/drawing/2014/main" id="{3593AB00-8D19-6840-23E2-BAA672C1190A}"/>
              </a:ext>
            </a:extLst>
          </p:cNvPr>
          <p:cNvSpPr/>
          <p:nvPr/>
        </p:nvSpPr>
        <p:spPr>
          <a:xfrm>
            <a:off x="6753179" y="3946077"/>
            <a:ext cx="1656184" cy="7200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ysClr val="windowText" lastClr="000000"/>
                </a:solidFill>
                <a:latin typeface="Times New Roman" pitchFamily="18" charset="0"/>
                <a:cs typeface="Times New Roman" pitchFamily="18" charset="0"/>
              </a:rPr>
              <a:t>τ = </a:t>
            </a:r>
            <a:r>
              <a:rPr lang="tr-TR" sz="2400" b="1" dirty="0">
                <a:solidFill>
                  <a:sysClr val="windowText" lastClr="000000"/>
                </a:solidFill>
                <a:latin typeface="Times New Roman" pitchFamily="18" charset="0"/>
                <a:cs typeface="Times New Roman" pitchFamily="18" charset="0"/>
              </a:rPr>
              <a:t>r F</a:t>
            </a:r>
            <a:r>
              <a:rPr lang="tr-TR" sz="2400" b="1" baseline="-25000" dirty="0">
                <a:solidFill>
                  <a:sysClr val="windowText" lastClr="000000"/>
                </a:solidFill>
                <a:latin typeface="Times New Roman" pitchFamily="18" charset="0"/>
                <a:cs typeface="Times New Roman" pitchFamily="18" charset="0"/>
              </a:rPr>
              <a:t>⊥</a:t>
            </a:r>
          </a:p>
        </p:txBody>
      </p:sp>
      <p:sp>
        <p:nvSpPr>
          <p:cNvPr id="16" name="Başlık 4">
            <a:extLst>
              <a:ext uri="{FF2B5EF4-FFF2-40B4-BE49-F238E27FC236}">
                <a16:creationId xmlns:a16="http://schemas.microsoft.com/office/drawing/2014/main" id="{3CB3EA60-82D1-5F03-87BE-17A2954EC8FD}"/>
              </a:ext>
            </a:extLst>
          </p:cNvPr>
          <p:cNvSpPr txBox="1">
            <a:spLocks/>
          </p:cNvSpPr>
          <p:nvPr/>
        </p:nvSpPr>
        <p:spPr>
          <a:xfrm>
            <a:off x="430213" y="188640"/>
            <a:ext cx="7543800" cy="64807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tr-TR" b="1" dirty="0">
                <a:solidFill>
                  <a:srgbClr val="FF0000"/>
                </a:solidFill>
              </a:rPr>
              <a:t>Temel Kavramlar</a:t>
            </a:r>
          </a:p>
        </p:txBody>
      </p:sp>
      <p:sp>
        <p:nvSpPr>
          <p:cNvPr id="18" name="Metin kutusu 17">
            <a:extLst>
              <a:ext uri="{FF2B5EF4-FFF2-40B4-BE49-F238E27FC236}">
                <a16:creationId xmlns:a16="http://schemas.microsoft.com/office/drawing/2014/main" id="{277A9F01-ACF4-18E7-0BEB-779A20F8D8BD}"/>
              </a:ext>
            </a:extLst>
          </p:cNvPr>
          <p:cNvSpPr txBox="1"/>
          <p:nvPr/>
        </p:nvSpPr>
        <p:spPr>
          <a:xfrm>
            <a:off x="251521" y="4702016"/>
            <a:ext cx="4572000" cy="646331"/>
          </a:xfrm>
          <a:prstGeom prst="rect">
            <a:avLst/>
          </a:prstGeom>
          <a:noFill/>
        </p:spPr>
        <p:txBody>
          <a:bodyPr wrap="square">
            <a:spAutoFit/>
          </a:bodyPr>
          <a:lstStyle/>
          <a:p>
            <a:endParaRPr lang="tr-TR" dirty="0"/>
          </a:p>
          <a:p>
            <a:r>
              <a:rPr lang="tr-TR" b="1" dirty="0"/>
              <a:t>Momentin Şiddeti:   </a:t>
            </a:r>
            <a:r>
              <a:rPr lang="el-GR" dirty="0"/>
              <a:t>τ = </a:t>
            </a:r>
            <a:r>
              <a:rPr lang="tr-TR" dirty="0"/>
              <a:t>r F</a:t>
            </a:r>
            <a:r>
              <a:rPr lang="tr-TR" baseline="-25000" dirty="0"/>
              <a:t>⊥</a:t>
            </a:r>
            <a:r>
              <a:rPr lang="tr-TR" dirty="0"/>
              <a:t> = r F sin</a:t>
            </a:r>
            <a:r>
              <a:rPr lang="el-GR" dirty="0"/>
              <a:t>θ</a:t>
            </a:r>
            <a:endParaRPr lang="tr-TR" dirty="0"/>
          </a:p>
        </p:txBody>
      </p:sp>
      <p:grpSp>
        <p:nvGrpSpPr>
          <p:cNvPr id="22" name="Grup 21">
            <a:extLst>
              <a:ext uri="{FF2B5EF4-FFF2-40B4-BE49-F238E27FC236}">
                <a16:creationId xmlns:a16="http://schemas.microsoft.com/office/drawing/2014/main" id="{E8B6E17D-01F8-5665-6A3F-ABBDCBCB2346}"/>
              </a:ext>
            </a:extLst>
          </p:cNvPr>
          <p:cNvGrpSpPr/>
          <p:nvPr/>
        </p:nvGrpSpPr>
        <p:grpSpPr>
          <a:xfrm>
            <a:off x="251521" y="5577249"/>
            <a:ext cx="4572000" cy="369332"/>
            <a:chOff x="251521" y="5492220"/>
            <a:chExt cx="4572000" cy="369332"/>
          </a:xfrm>
        </p:grpSpPr>
        <p:grpSp>
          <p:nvGrpSpPr>
            <p:cNvPr id="12" name="Grup 11">
              <a:extLst>
                <a:ext uri="{FF2B5EF4-FFF2-40B4-BE49-F238E27FC236}">
                  <a16:creationId xmlns:a16="http://schemas.microsoft.com/office/drawing/2014/main" id="{91703006-6A98-6440-5101-44E97258785F}"/>
                </a:ext>
              </a:extLst>
            </p:cNvPr>
            <p:cNvGrpSpPr/>
            <p:nvPr/>
          </p:nvGrpSpPr>
          <p:grpSpPr>
            <a:xfrm>
              <a:off x="2092971" y="5524814"/>
              <a:ext cx="812899" cy="29522"/>
              <a:chOff x="149028" y="5197710"/>
              <a:chExt cx="1120942" cy="40044"/>
            </a:xfrm>
          </p:grpSpPr>
          <p:cxnSp>
            <p:nvCxnSpPr>
              <p:cNvPr id="13" name="Düz Ok Bağlayıcısı 12">
                <a:extLst>
                  <a:ext uri="{FF2B5EF4-FFF2-40B4-BE49-F238E27FC236}">
                    <a16:creationId xmlns:a16="http://schemas.microsoft.com/office/drawing/2014/main" id="{84F51F6A-2590-F2E4-57E9-2D571947DF24}"/>
                  </a:ext>
                </a:extLst>
              </p:cNvPr>
              <p:cNvCxnSpPr/>
              <p:nvPr/>
            </p:nvCxnSpPr>
            <p:spPr>
              <a:xfrm>
                <a:off x="149028" y="5235506"/>
                <a:ext cx="238043" cy="0"/>
              </a:xfrm>
              <a:prstGeom prst="straightConnector1">
                <a:avLst/>
              </a:prstGeom>
              <a:ln>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4" name="Düz Ok Bağlayıcısı 13">
                <a:extLst>
                  <a:ext uri="{FF2B5EF4-FFF2-40B4-BE49-F238E27FC236}">
                    <a16:creationId xmlns:a16="http://schemas.microsoft.com/office/drawing/2014/main" id="{BEF03409-308D-883A-D188-B53A553E9946}"/>
                  </a:ext>
                </a:extLst>
              </p:cNvPr>
              <p:cNvCxnSpPr/>
              <p:nvPr/>
            </p:nvCxnSpPr>
            <p:spPr>
              <a:xfrm>
                <a:off x="585474" y="5237754"/>
                <a:ext cx="238043" cy="0"/>
              </a:xfrm>
              <a:prstGeom prst="straightConnector1">
                <a:avLst/>
              </a:prstGeom>
              <a:ln>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5" name="Düz Ok Bağlayıcısı 14">
                <a:extLst>
                  <a:ext uri="{FF2B5EF4-FFF2-40B4-BE49-F238E27FC236}">
                    <a16:creationId xmlns:a16="http://schemas.microsoft.com/office/drawing/2014/main" id="{7FF8BC28-3131-9E18-FEC2-D8A5144088AE}"/>
                  </a:ext>
                </a:extLst>
              </p:cNvPr>
              <p:cNvCxnSpPr/>
              <p:nvPr/>
            </p:nvCxnSpPr>
            <p:spPr>
              <a:xfrm>
                <a:off x="1053567" y="5197710"/>
                <a:ext cx="216403" cy="0"/>
              </a:xfrm>
              <a:prstGeom prst="straightConnector1">
                <a:avLst/>
              </a:prstGeom>
              <a:ln>
                <a:headEnd type="none" w="med" len="med"/>
                <a:tailEnd type="arrow" w="sm" len="sm"/>
              </a:ln>
            </p:spPr>
            <p:style>
              <a:lnRef idx="1">
                <a:schemeClr val="accent1"/>
              </a:lnRef>
              <a:fillRef idx="0">
                <a:schemeClr val="accent1"/>
              </a:fillRef>
              <a:effectRef idx="0">
                <a:schemeClr val="accent1"/>
              </a:effectRef>
              <a:fontRef idx="minor">
                <a:schemeClr val="tx1"/>
              </a:fontRef>
            </p:style>
          </p:cxnSp>
        </p:grpSp>
        <p:sp>
          <p:nvSpPr>
            <p:cNvPr id="20" name="Metin kutusu 19">
              <a:extLst>
                <a:ext uri="{FF2B5EF4-FFF2-40B4-BE49-F238E27FC236}">
                  <a16:creationId xmlns:a16="http://schemas.microsoft.com/office/drawing/2014/main" id="{E313594B-DC87-E5D6-AE6F-6C7C8C96DEC0}"/>
                </a:ext>
              </a:extLst>
            </p:cNvPr>
            <p:cNvSpPr txBox="1"/>
            <p:nvPr/>
          </p:nvSpPr>
          <p:spPr>
            <a:xfrm>
              <a:off x="251521" y="5492220"/>
              <a:ext cx="4572000" cy="369332"/>
            </a:xfrm>
            <a:prstGeom prst="rect">
              <a:avLst/>
            </a:prstGeom>
            <a:noFill/>
          </p:spPr>
          <p:txBody>
            <a:bodyPr wrap="square">
              <a:spAutoFit/>
            </a:bodyPr>
            <a:lstStyle/>
            <a:p>
              <a:r>
                <a:rPr lang="tr-TR" b="1" dirty="0"/>
                <a:t>Moment Vektörü:   </a:t>
              </a:r>
              <a:r>
                <a:rPr lang="el-GR" dirty="0"/>
                <a:t>τ = </a:t>
              </a:r>
              <a:r>
                <a:rPr lang="tr-TR" dirty="0"/>
                <a:t>r × F </a:t>
              </a:r>
            </a:p>
          </p:txBody>
        </p:sp>
      </p:grpSp>
    </p:spTree>
    <p:extLst>
      <p:ext uri="{BB962C8B-B14F-4D97-AF65-F5344CB8AC3E}">
        <p14:creationId xmlns:p14="http://schemas.microsoft.com/office/powerpoint/2010/main" val="343517370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2CAE1E04-D290-DCAE-9A5D-8922472B4242}"/>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EE52A7D0-7C6F-9E73-9EB9-EA89B0C73602}"/>
              </a:ext>
            </a:extLst>
          </p:cNvPr>
          <p:cNvSpPr>
            <a:spLocks noGrp="1"/>
          </p:cNvSpPr>
          <p:nvPr>
            <p:ph type="sldNum" sz="quarter" idx="12"/>
          </p:nvPr>
        </p:nvSpPr>
        <p:spPr/>
        <p:txBody>
          <a:bodyPr/>
          <a:lstStyle/>
          <a:p>
            <a:fld id="{60FF87A7-9A7A-4B3D-9625-8440EC4947F9}" type="slidenum">
              <a:rPr lang="tr-TR" smtClean="0"/>
              <a:pPr/>
              <a:t>240</a:t>
            </a:fld>
            <a:endParaRPr lang="tr-TR"/>
          </a:p>
        </p:txBody>
      </p:sp>
      <p:pic>
        <p:nvPicPr>
          <p:cNvPr id="6" name="Resim 5">
            <a:extLst>
              <a:ext uri="{FF2B5EF4-FFF2-40B4-BE49-F238E27FC236}">
                <a16:creationId xmlns:a16="http://schemas.microsoft.com/office/drawing/2014/main" id="{7C34F275-48FC-BDB9-6525-438D567BA111}"/>
              </a:ext>
            </a:extLst>
          </p:cNvPr>
          <p:cNvPicPr>
            <a:picLocks noChangeAspect="1"/>
          </p:cNvPicPr>
          <p:nvPr/>
        </p:nvPicPr>
        <p:blipFill>
          <a:blip r:embed="rId2"/>
          <a:stretch>
            <a:fillRect/>
          </a:stretch>
        </p:blipFill>
        <p:spPr>
          <a:xfrm>
            <a:off x="251520" y="217493"/>
            <a:ext cx="4022728" cy="2636838"/>
          </a:xfrm>
          <a:prstGeom prst="rect">
            <a:avLst/>
          </a:prstGeom>
        </p:spPr>
      </p:pic>
      <p:sp>
        <p:nvSpPr>
          <p:cNvPr id="8" name="Metin kutusu 7">
            <a:extLst>
              <a:ext uri="{FF2B5EF4-FFF2-40B4-BE49-F238E27FC236}">
                <a16:creationId xmlns:a16="http://schemas.microsoft.com/office/drawing/2014/main" id="{8DA42B74-2C79-809E-BC7A-3D68314EF23A}"/>
              </a:ext>
            </a:extLst>
          </p:cNvPr>
          <p:cNvSpPr txBox="1"/>
          <p:nvPr/>
        </p:nvSpPr>
        <p:spPr>
          <a:xfrm>
            <a:off x="4499992" y="797248"/>
            <a:ext cx="4392488" cy="1477328"/>
          </a:xfrm>
          <a:prstGeom prst="rect">
            <a:avLst/>
          </a:prstGeom>
          <a:noFill/>
        </p:spPr>
        <p:txBody>
          <a:bodyPr wrap="square">
            <a:spAutoFit/>
          </a:bodyPr>
          <a:lstStyle/>
          <a:p>
            <a:r>
              <a:rPr lang="tr-TR" b="1" dirty="0">
                <a:solidFill>
                  <a:srgbClr val="FF0000"/>
                </a:solidFill>
              </a:rPr>
              <a:t>Örnek:</a:t>
            </a:r>
            <a:r>
              <a:rPr lang="tr-TR" dirty="0"/>
              <a:t> Şekildeki BD çelik millinin akma gerilme değeri </a:t>
            </a:r>
            <a:r>
              <a:rPr lang="el-GR" dirty="0"/>
              <a:t>σ</a:t>
            </a:r>
            <a:r>
              <a:rPr lang="tr-TR" dirty="0"/>
              <a:t>y=276 </a:t>
            </a:r>
            <a:r>
              <a:rPr lang="tr-TR" dirty="0" err="1"/>
              <a:t>MPa’dır</a:t>
            </a:r>
            <a:r>
              <a:rPr lang="tr-TR" dirty="0"/>
              <a:t>. Emniyet katsayısını n=2 alarak, milin emniyetli çapını maksimum kayma gerilmesi kriterine göre (</a:t>
            </a:r>
            <a:r>
              <a:rPr lang="tr-TR" dirty="0" err="1"/>
              <a:t>Tresca</a:t>
            </a:r>
            <a:r>
              <a:rPr lang="tr-TR" dirty="0"/>
              <a:t>) bulunuz</a:t>
            </a:r>
          </a:p>
        </p:txBody>
      </p:sp>
    </p:spTree>
    <p:extLst>
      <p:ext uri="{BB962C8B-B14F-4D97-AF65-F5344CB8AC3E}">
        <p14:creationId xmlns:p14="http://schemas.microsoft.com/office/powerpoint/2010/main" val="2604335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20805199-A744-FE95-577E-10E2054AAD0F}"/>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26ADBDAA-13EC-9FCF-F8A0-98090630630E}"/>
              </a:ext>
            </a:extLst>
          </p:cNvPr>
          <p:cNvSpPr>
            <a:spLocks noGrp="1"/>
          </p:cNvSpPr>
          <p:nvPr>
            <p:ph type="sldNum" sz="quarter" idx="12"/>
          </p:nvPr>
        </p:nvSpPr>
        <p:spPr/>
        <p:txBody>
          <a:bodyPr/>
          <a:lstStyle/>
          <a:p>
            <a:fld id="{60FF87A7-9A7A-4B3D-9625-8440EC4947F9}" type="slidenum">
              <a:rPr lang="tr-TR" smtClean="0"/>
              <a:pPr/>
              <a:t>25</a:t>
            </a:fld>
            <a:endParaRPr lang="tr-TR"/>
          </a:p>
        </p:txBody>
      </p:sp>
      <p:sp>
        <p:nvSpPr>
          <p:cNvPr id="5" name="İçerik Yer Tutucusu 2">
            <a:extLst>
              <a:ext uri="{FF2B5EF4-FFF2-40B4-BE49-F238E27FC236}">
                <a16:creationId xmlns:a16="http://schemas.microsoft.com/office/drawing/2014/main" id="{A38A98CE-86C1-0837-98F2-C25D7B34D842}"/>
              </a:ext>
            </a:extLst>
          </p:cNvPr>
          <p:cNvSpPr txBox="1">
            <a:spLocks/>
          </p:cNvSpPr>
          <p:nvPr/>
        </p:nvSpPr>
        <p:spPr>
          <a:xfrm>
            <a:off x="251520" y="895699"/>
            <a:ext cx="8712967" cy="5273527"/>
          </a:xfrm>
          <a:prstGeom prst="rect">
            <a:avLst/>
          </a:prstGeom>
        </p:spPr>
        <p:txBody>
          <a:bodyPr>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38912" indent="-320040" algn="just">
              <a:lnSpc>
                <a:spcPct val="100000"/>
              </a:lnSpc>
              <a:spcBef>
                <a:spcPts val="0"/>
              </a:spcBef>
              <a:spcAft>
                <a:spcPts val="1200"/>
              </a:spcAft>
              <a:buClr>
                <a:srgbClr val="F0AD00"/>
              </a:buClr>
              <a:buSzPct val="80000"/>
              <a:buFont typeface="Wingdings 2"/>
              <a:buChar char=""/>
              <a:defRPr/>
            </a:pPr>
            <a:r>
              <a:rPr lang="tr-TR" sz="2600" b="1" dirty="0">
                <a:solidFill>
                  <a:schemeClr val="accent1"/>
                </a:solidFill>
                <a:latin typeface="Corbel"/>
              </a:rPr>
              <a:t>İŞ</a:t>
            </a:r>
            <a:r>
              <a:rPr lang="tr-TR" dirty="0">
                <a:solidFill>
                  <a:schemeClr val="accent1"/>
                </a:solidFill>
                <a:latin typeface="Corbel"/>
              </a:rPr>
              <a:t>, bir cisme uygulanan kuvvetin cismi hareket ettirmesidir. </a:t>
            </a:r>
            <a:r>
              <a:rPr lang="tr-TR" dirty="0">
                <a:solidFill>
                  <a:prstClr val="black"/>
                </a:solidFill>
                <a:latin typeface="Corbel"/>
              </a:rPr>
              <a:t>"İş" terimi ilk kez 1826'da Fransız matematikçi </a:t>
            </a:r>
            <a:r>
              <a:rPr lang="tr-TR" dirty="0" err="1">
                <a:solidFill>
                  <a:prstClr val="black"/>
                </a:solidFill>
                <a:latin typeface="Corbel"/>
              </a:rPr>
              <a:t>Gaspard</a:t>
            </a:r>
            <a:r>
              <a:rPr lang="tr-TR" dirty="0">
                <a:solidFill>
                  <a:prstClr val="black"/>
                </a:solidFill>
                <a:latin typeface="Corbel"/>
              </a:rPr>
              <a:t>-Gustave </a:t>
            </a:r>
            <a:r>
              <a:rPr lang="tr-TR" dirty="0" err="1">
                <a:solidFill>
                  <a:prstClr val="black"/>
                </a:solidFill>
                <a:latin typeface="Corbel"/>
              </a:rPr>
              <a:t>Coriolis</a:t>
            </a:r>
            <a:r>
              <a:rPr lang="tr-TR" dirty="0">
                <a:solidFill>
                  <a:prstClr val="black"/>
                </a:solidFill>
                <a:latin typeface="Corbel"/>
              </a:rPr>
              <a:t> tarafından kullanılmıştır.</a:t>
            </a:r>
          </a:p>
          <a:p>
            <a:pPr marL="438912" indent="-320040" algn="just">
              <a:lnSpc>
                <a:spcPct val="100000"/>
              </a:lnSpc>
              <a:spcBef>
                <a:spcPts val="0"/>
              </a:spcBef>
              <a:spcAft>
                <a:spcPts val="1200"/>
              </a:spcAft>
              <a:buClr>
                <a:srgbClr val="F0AD00"/>
              </a:buClr>
              <a:buSzPct val="80000"/>
              <a:buFont typeface="Wingdings 2"/>
              <a:buChar char=""/>
              <a:defRPr/>
            </a:pPr>
            <a:r>
              <a:rPr lang="tr-TR" dirty="0">
                <a:solidFill>
                  <a:prstClr val="black"/>
                </a:solidFill>
                <a:latin typeface="Corbel"/>
              </a:rPr>
              <a:t>İş skaler bir nicelik olup birimi kuvvet çarpı uzunluktur. Dolayısıyla işin </a:t>
            </a:r>
            <a:r>
              <a:rPr lang="tr-TR" dirty="0" err="1">
                <a:solidFill>
                  <a:prstClr val="black"/>
                </a:solidFill>
                <a:latin typeface="Corbel"/>
              </a:rPr>
              <a:t>SI'daki</a:t>
            </a:r>
            <a:r>
              <a:rPr lang="tr-TR" dirty="0">
                <a:solidFill>
                  <a:prstClr val="black"/>
                </a:solidFill>
                <a:latin typeface="Corbel"/>
              </a:rPr>
              <a:t> birimi </a:t>
            </a:r>
            <a:r>
              <a:rPr lang="tr-TR" b="1" dirty="0" err="1">
                <a:solidFill>
                  <a:schemeClr val="accent1"/>
                </a:solidFill>
                <a:latin typeface="Corbel"/>
              </a:rPr>
              <a:t>Newton.metre</a:t>
            </a:r>
            <a:r>
              <a:rPr lang="tr-TR" b="1" dirty="0">
                <a:solidFill>
                  <a:schemeClr val="accent1"/>
                </a:solidFill>
                <a:latin typeface="Corbel"/>
              </a:rPr>
              <a:t> (</a:t>
            </a:r>
            <a:r>
              <a:rPr lang="tr-TR" b="1" dirty="0" err="1">
                <a:solidFill>
                  <a:schemeClr val="accent1"/>
                </a:solidFill>
                <a:latin typeface="Corbel"/>
              </a:rPr>
              <a:t>N.m</a:t>
            </a:r>
            <a:r>
              <a:rPr lang="tr-TR" b="1" dirty="0">
                <a:solidFill>
                  <a:schemeClr val="accent1"/>
                </a:solidFill>
                <a:latin typeface="Corbel"/>
              </a:rPr>
              <a:t>) </a:t>
            </a:r>
            <a:r>
              <a:rPr lang="tr-TR" dirty="0" err="1">
                <a:solidFill>
                  <a:prstClr val="black"/>
                </a:solidFill>
                <a:latin typeface="Corbel"/>
              </a:rPr>
              <a:t>dir</a:t>
            </a:r>
            <a:r>
              <a:rPr lang="tr-TR" dirty="0">
                <a:solidFill>
                  <a:prstClr val="black"/>
                </a:solidFill>
                <a:latin typeface="Corbel"/>
              </a:rPr>
              <a:t>. Bu çarpım tek kelime ile yani </a:t>
            </a:r>
            <a:r>
              <a:rPr lang="tr-TR" b="1" dirty="0">
                <a:solidFill>
                  <a:schemeClr val="accent1"/>
                </a:solidFill>
                <a:latin typeface="Corbel"/>
              </a:rPr>
              <a:t>Joule (J)</a:t>
            </a:r>
            <a:r>
              <a:rPr lang="tr-TR" dirty="0">
                <a:solidFill>
                  <a:prstClr val="black"/>
                </a:solidFill>
                <a:latin typeface="Corbel"/>
              </a:rPr>
              <a:t> ile ifade edilir.</a:t>
            </a:r>
          </a:p>
          <a:p>
            <a:pPr marL="438912" indent="-320040" algn="just">
              <a:lnSpc>
                <a:spcPct val="100000"/>
              </a:lnSpc>
              <a:spcBef>
                <a:spcPts val="0"/>
              </a:spcBef>
              <a:spcAft>
                <a:spcPts val="1200"/>
              </a:spcAft>
              <a:buClr>
                <a:srgbClr val="F0AD00"/>
              </a:buClr>
              <a:buSzPct val="80000"/>
              <a:buFont typeface="Wingdings 2"/>
              <a:buChar char=""/>
              <a:defRPr/>
            </a:pPr>
            <a:r>
              <a:rPr lang="tr-TR" sz="2800" b="1" dirty="0">
                <a:solidFill>
                  <a:schemeClr val="accent1"/>
                </a:solidFill>
                <a:latin typeface="Corbel"/>
              </a:rPr>
              <a:t>GÜÇ</a:t>
            </a:r>
            <a:r>
              <a:rPr lang="tr-TR" dirty="0">
                <a:solidFill>
                  <a:schemeClr val="accent1"/>
                </a:solidFill>
                <a:latin typeface="Corbel"/>
              </a:rPr>
              <a:t>, belli bir işi yapmanın hızı ya da birim zamanda yapılan iş miktarıdır.</a:t>
            </a:r>
          </a:p>
          <a:p>
            <a:pPr marL="438912" indent="-320040" algn="just">
              <a:lnSpc>
                <a:spcPct val="100000"/>
              </a:lnSpc>
              <a:spcBef>
                <a:spcPts val="0"/>
              </a:spcBef>
              <a:spcAft>
                <a:spcPts val="1200"/>
              </a:spcAft>
              <a:buClr>
                <a:srgbClr val="F0AD00"/>
              </a:buClr>
              <a:buSzPct val="80000"/>
              <a:buFont typeface="Wingdings 2"/>
              <a:buChar char=""/>
              <a:defRPr/>
            </a:pPr>
            <a:r>
              <a:rPr lang="tr-TR" dirty="0">
                <a:solidFill>
                  <a:prstClr val="black"/>
                </a:solidFill>
                <a:latin typeface="Corbel"/>
              </a:rPr>
              <a:t>Birimi </a:t>
            </a:r>
            <a:r>
              <a:rPr lang="tr-TR" dirty="0" err="1">
                <a:solidFill>
                  <a:schemeClr val="accent1"/>
                </a:solidFill>
                <a:latin typeface="Corbel"/>
              </a:rPr>
              <a:t>Newton.metre</a:t>
            </a:r>
            <a:r>
              <a:rPr lang="tr-TR" dirty="0">
                <a:solidFill>
                  <a:schemeClr val="accent1"/>
                </a:solidFill>
                <a:latin typeface="Corbel"/>
              </a:rPr>
              <a:t>/saniye = Joule/saniye (J/s)’</a:t>
            </a:r>
            <a:r>
              <a:rPr lang="tr-TR" dirty="0" err="1">
                <a:solidFill>
                  <a:prstClr val="black"/>
                </a:solidFill>
                <a:latin typeface="Corbel"/>
              </a:rPr>
              <a:t>dir</a:t>
            </a:r>
            <a:r>
              <a:rPr lang="tr-TR" dirty="0">
                <a:solidFill>
                  <a:prstClr val="black"/>
                </a:solidFill>
                <a:latin typeface="Corbel"/>
              </a:rPr>
              <a:t>.  Bu çarpım SI birim sisteminde kısaltılarak  </a:t>
            </a:r>
            <a:r>
              <a:rPr lang="tr-TR" b="1" dirty="0">
                <a:solidFill>
                  <a:schemeClr val="accent1"/>
                </a:solidFill>
                <a:latin typeface="Corbel"/>
              </a:rPr>
              <a:t>Watt (W)</a:t>
            </a:r>
            <a:r>
              <a:rPr lang="tr-TR" dirty="0">
                <a:solidFill>
                  <a:prstClr val="black"/>
                </a:solidFill>
                <a:latin typeface="Corbel"/>
              </a:rPr>
              <a:t> birimi ile ifade edilir.</a:t>
            </a:r>
          </a:p>
          <a:p>
            <a:pPr marL="438912" indent="-320040" algn="just">
              <a:lnSpc>
                <a:spcPct val="100000"/>
              </a:lnSpc>
              <a:spcBef>
                <a:spcPts val="0"/>
              </a:spcBef>
              <a:spcAft>
                <a:spcPts val="1200"/>
              </a:spcAft>
              <a:buClr>
                <a:srgbClr val="F0AD00"/>
              </a:buClr>
              <a:buSzPct val="80000"/>
              <a:buFont typeface="Wingdings 2"/>
              <a:buChar char=""/>
              <a:defRPr/>
            </a:pPr>
            <a:r>
              <a:rPr lang="tr-TR" dirty="0">
                <a:solidFill>
                  <a:prstClr val="black"/>
                </a:solidFill>
                <a:latin typeface="Corbel"/>
              </a:rPr>
              <a:t>Otomotiv endüstrisinde yaygın olarak kullanılan beygir gücü (</a:t>
            </a:r>
            <a:r>
              <a:rPr lang="tr-TR" dirty="0" err="1">
                <a:solidFill>
                  <a:prstClr val="black"/>
                </a:solidFill>
                <a:latin typeface="Corbel"/>
              </a:rPr>
              <a:t>Horsepower</a:t>
            </a:r>
            <a:r>
              <a:rPr lang="tr-TR" dirty="0">
                <a:solidFill>
                  <a:prstClr val="black"/>
                </a:solidFill>
                <a:latin typeface="Corbel"/>
              </a:rPr>
              <a:t> – </a:t>
            </a:r>
            <a:r>
              <a:rPr lang="tr-TR" dirty="0" err="1">
                <a:solidFill>
                  <a:prstClr val="black"/>
                </a:solidFill>
                <a:latin typeface="Corbel"/>
              </a:rPr>
              <a:t>hp</a:t>
            </a:r>
            <a:r>
              <a:rPr lang="tr-TR" dirty="0">
                <a:solidFill>
                  <a:prstClr val="black"/>
                </a:solidFill>
                <a:latin typeface="Corbel"/>
              </a:rPr>
              <a:t>) İngiliz Birim Sisteminden gelmektedir.</a:t>
            </a:r>
          </a:p>
          <a:p>
            <a:pPr marL="438912" indent="-320040" algn="just">
              <a:lnSpc>
                <a:spcPct val="100000"/>
              </a:lnSpc>
              <a:spcBef>
                <a:spcPts val="0"/>
              </a:spcBef>
              <a:spcAft>
                <a:spcPts val="1200"/>
              </a:spcAft>
              <a:buClr>
                <a:srgbClr val="F0AD00"/>
              </a:buClr>
              <a:buSzPct val="80000"/>
              <a:buFont typeface="Wingdings 2"/>
              <a:buChar char=""/>
              <a:defRPr/>
            </a:pPr>
            <a:r>
              <a:rPr lang="pl-PL" dirty="0">
                <a:solidFill>
                  <a:prstClr val="black"/>
                </a:solidFill>
                <a:latin typeface="Corbel"/>
              </a:rPr>
              <a:t>1000 W=1 kW </a:t>
            </a:r>
            <a:r>
              <a:rPr lang="tr-TR" dirty="0">
                <a:solidFill>
                  <a:prstClr val="black"/>
                </a:solidFill>
                <a:latin typeface="Corbel"/>
              </a:rPr>
              <a:t>(</a:t>
            </a:r>
            <a:r>
              <a:rPr lang="pl-PL" dirty="0">
                <a:solidFill>
                  <a:prstClr val="black"/>
                </a:solidFill>
                <a:latin typeface="Corbel"/>
              </a:rPr>
              <a:t>Kilowatt</a:t>
            </a:r>
            <a:r>
              <a:rPr lang="tr-TR" dirty="0">
                <a:solidFill>
                  <a:prstClr val="black"/>
                </a:solidFill>
                <a:latin typeface="Corbel"/>
              </a:rPr>
              <a:t>)</a:t>
            </a:r>
            <a:r>
              <a:rPr lang="pl-PL" dirty="0">
                <a:solidFill>
                  <a:prstClr val="black"/>
                </a:solidFill>
                <a:latin typeface="Corbel"/>
              </a:rPr>
              <a:t> </a:t>
            </a:r>
            <a:endParaRPr lang="tr-TR" dirty="0">
              <a:solidFill>
                <a:prstClr val="black"/>
              </a:solidFill>
              <a:latin typeface="Corbel"/>
            </a:endParaRPr>
          </a:p>
          <a:p>
            <a:pPr marL="438912" indent="-320040" algn="just">
              <a:lnSpc>
                <a:spcPct val="100000"/>
              </a:lnSpc>
              <a:spcBef>
                <a:spcPts val="0"/>
              </a:spcBef>
              <a:spcAft>
                <a:spcPts val="1200"/>
              </a:spcAft>
              <a:buClr>
                <a:srgbClr val="F0AD00"/>
              </a:buClr>
              <a:buSzPct val="80000"/>
              <a:buFont typeface="Wingdings 2"/>
              <a:buChar char=""/>
              <a:defRPr/>
            </a:pPr>
            <a:r>
              <a:rPr lang="pl-PL" dirty="0">
                <a:solidFill>
                  <a:prstClr val="black"/>
                </a:solidFill>
                <a:latin typeface="Corbel"/>
              </a:rPr>
              <a:t>1kW = 1.341 hp </a:t>
            </a:r>
            <a:endParaRPr lang="tr-TR" dirty="0">
              <a:solidFill>
                <a:prstClr val="black"/>
              </a:solidFill>
              <a:latin typeface="Corbel"/>
            </a:endParaRPr>
          </a:p>
          <a:p>
            <a:pPr marL="438912" indent="-320040" algn="just">
              <a:lnSpc>
                <a:spcPct val="100000"/>
              </a:lnSpc>
              <a:spcBef>
                <a:spcPts val="0"/>
              </a:spcBef>
              <a:spcAft>
                <a:spcPts val="1200"/>
              </a:spcAft>
              <a:buClr>
                <a:srgbClr val="F0AD00"/>
              </a:buClr>
              <a:buSzPct val="80000"/>
              <a:buFont typeface="Wingdings 2"/>
              <a:buChar char=""/>
              <a:defRPr/>
            </a:pPr>
            <a:r>
              <a:rPr lang="pl-PL" dirty="0">
                <a:solidFill>
                  <a:prstClr val="black"/>
                </a:solidFill>
                <a:latin typeface="Corbel"/>
              </a:rPr>
              <a:t>1 hp = 0.746 kW</a:t>
            </a:r>
            <a:endParaRPr lang="tr-TR" dirty="0">
              <a:solidFill>
                <a:prstClr val="black"/>
              </a:solidFill>
              <a:latin typeface="Corbel"/>
            </a:endParaRPr>
          </a:p>
          <a:p>
            <a:endParaRPr lang="tr-TR" dirty="0"/>
          </a:p>
        </p:txBody>
      </p:sp>
      <p:sp>
        <p:nvSpPr>
          <p:cNvPr id="6" name="5 Metin kutusu">
            <a:extLst>
              <a:ext uri="{FF2B5EF4-FFF2-40B4-BE49-F238E27FC236}">
                <a16:creationId xmlns:a16="http://schemas.microsoft.com/office/drawing/2014/main" id="{0412AEAD-2D90-C710-9BF6-910D292C4CD9}"/>
              </a:ext>
            </a:extLst>
          </p:cNvPr>
          <p:cNvSpPr txBox="1"/>
          <p:nvPr/>
        </p:nvSpPr>
        <p:spPr>
          <a:xfrm>
            <a:off x="6012160" y="5032306"/>
            <a:ext cx="2016224"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tr-TR" sz="2400" b="1" dirty="0">
                <a:latin typeface="Times New Roman" pitchFamily="18" charset="0"/>
                <a:cs typeface="Times New Roman" pitchFamily="18" charset="0"/>
              </a:rPr>
              <a:t>W = F.x</a:t>
            </a:r>
          </a:p>
          <a:p>
            <a:pPr algn="ctr"/>
            <a:r>
              <a:rPr lang="tr-TR" sz="2400" b="1" dirty="0">
                <a:latin typeface="Times New Roman" pitchFamily="18" charset="0"/>
                <a:cs typeface="Times New Roman" pitchFamily="18" charset="0"/>
              </a:rPr>
              <a:t>P = W/t</a:t>
            </a:r>
          </a:p>
        </p:txBody>
      </p:sp>
      <p:sp>
        <p:nvSpPr>
          <p:cNvPr id="7" name="Başlık 4">
            <a:extLst>
              <a:ext uri="{FF2B5EF4-FFF2-40B4-BE49-F238E27FC236}">
                <a16:creationId xmlns:a16="http://schemas.microsoft.com/office/drawing/2014/main" id="{0C7C1A12-F44E-5086-EB3F-6E98541DBAB0}"/>
              </a:ext>
            </a:extLst>
          </p:cNvPr>
          <p:cNvSpPr txBox="1">
            <a:spLocks/>
          </p:cNvSpPr>
          <p:nvPr/>
        </p:nvSpPr>
        <p:spPr>
          <a:xfrm>
            <a:off x="430213" y="188640"/>
            <a:ext cx="7543800" cy="64807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tr-TR" b="1" dirty="0">
                <a:solidFill>
                  <a:srgbClr val="FF0000"/>
                </a:solidFill>
              </a:rPr>
              <a:t>Temel Kavramlar</a:t>
            </a:r>
          </a:p>
        </p:txBody>
      </p:sp>
    </p:spTree>
    <p:extLst>
      <p:ext uri="{BB962C8B-B14F-4D97-AF65-F5344CB8AC3E}">
        <p14:creationId xmlns:p14="http://schemas.microsoft.com/office/powerpoint/2010/main" val="2635664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BAC4A5D9-65BA-246A-BC45-9D3ABFFB2A8A}"/>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E0CBEAD6-382D-0FEC-42F4-3CC6767D7903}"/>
              </a:ext>
            </a:extLst>
          </p:cNvPr>
          <p:cNvSpPr>
            <a:spLocks noGrp="1"/>
          </p:cNvSpPr>
          <p:nvPr>
            <p:ph type="sldNum" sz="quarter" idx="12"/>
          </p:nvPr>
        </p:nvSpPr>
        <p:spPr/>
        <p:txBody>
          <a:bodyPr/>
          <a:lstStyle/>
          <a:p>
            <a:fld id="{60FF87A7-9A7A-4B3D-9625-8440EC4947F9}" type="slidenum">
              <a:rPr lang="tr-TR" smtClean="0"/>
              <a:pPr/>
              <a:t>26</a:t>
            </a:fld>
            <a:endParaRPr lang="tr-TR"/>
          </a:p>
        </p:txBody>
      </p:sp>
      <p:sp>
        <p:nvSpPr>
          <p:cNvPr id="5" name="İçerik Yer Tutucusu 2">
            <a:extLst>
              <a:ext uri="{FF2B5EF4-FFF2-40B4-BE49-F238E27FC236}">
                <a16:creationId xmlns:a16="http://schemas.microsoft.com/office/drawing/2014/main" id="{1D8644A8-B420-12E0-D120-8A69D498CCE0}"/>
              </a:ext>
            </a:extLst>
          </p:cNvPr>
          <p:cNvSpPr txBox="1">
            <a:spLocks/>
          </p:cNvSpPr>
          <p:nvPr/>
        </p:nvSpPr>
        <p:spPr>
          <a:xfrm>
            <a:off x="215516" y="1025352"/>
            <a:ext cx="8712967" cy="2101253"/>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tr-TR" sz="1800" b="1" dirty="0">
                <a:solidFill>
                  <a:srgbClr val="FF0000"/>
                </a:solidFill>
              </a:rPr>
              <a:t>Örnek: </a:t>
            </a:r>
            <a:r>
              <a:rPr lang="tr-TR" sz="1800" dirty="0"/>
              <a:t>1000 kg kütleli bir cisim</a:t>
            </a:r>
          </a:p>
          <a:p>
            <a:r>
              <a:rPr lang="tr-TR" sz="1800" dirty="0"/>
              <a:t>10 m yüksekliğe 20 s sürede sabit hızla çıkarılıyor.</a:t>
            </a:r>
          </a:p>
          <a:p>
            <a:r>
              <a:rPr lang="tr-TR" sz="1800" dirty="0"/>
              <a:t>a) Yerçekimine karşı yapılan işi hesaplayınız.</a:t>
            </a:r>
          </a:p>
          <a:p>
            <a:r>
              <a:rPr lang="tr-TR" sz="1800" dirty="0"/>
              <a:t>b) Bu işi yapan makinenin gücünü hesaplayınız.</a:t>
            </a:r>
          </a:p>
          <a:p>
            <a:endParaRPr lang="tr-TR" sz="1800" dirty="0"/>
          </a:p>
        </p:txBody>
      </p:sp>
      <p:sp>
        <p:nvSpPr>
          <p:cNvPr id="6" name="3 Metin kutusu">
            <a:extLst>
              <a:ext uri="{FF2B5EF4-FFF2-40B4-BE49-F238E27FC236}">
                <a16:creationId xmlns:a16="http://schemas.microsoft.com/office/drawing/2014/main" id="{5659811F-C764-553B-68B9-67F962117615}"/>
              </a:ext>
            </a:extLst>
          </p:cNvPr>
          <p:cNvSpPr txBox="1"/>
          <p:nvPr/>
        </p:nvSpPr>
        <p:spPr>
          <a:xfrm>
            <a:off x="5924452" y="3447751"/>
            <a:ext cx="2355323" cy="86177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tr-TR" sz="1600" b="1" dirty="0">
                <a:latin typeface="Times New Roman" pitchFamily="18" charset="0"/>
                <a:cs typeface="Times New Roman" pitchFamily="18" charset="0"/>
              </a:rPr>
              <a:t>G = </a:t>
            </a:r>
            <a:r>
              <a:rPr lang="tr-TR" sz="1600" b="1" dirty="0" err="1">
                <a:latin typeface="Times New Roman" pitchFamily="18" charset="0"/>
                <a:cs typeface="Times New Roman" pitchFamily="18" charset="0"/>
              </a:rPr>
              <a:t>m.g</a:t>
            </a:r>
            <a:r>
              <a:rPr lang="tr-TR" sz="1600" b="1" dirty="0">
                <a:latin typeface="Times New Roman" pitchFamily="18" charset="0"/>
                <a:cs typeface="Times New Roman" pitchFamily="18" charset="0"/>
              </a:rPr>
              <a:t>    </a:t>
            </a:r>
            <a:r>
              <a:rPr lang="tr-TR" sz="1600" dirty="0">
                <a:latin typeface="Times New Roman" pitchFamily="18" charset="0"/>
                <a:cs typeface="Times New Roman" pitchFamily="18" charset="0"/>
              </a:rPr>
              <a:t>[</a:t>
            </a:r>
            <a:r>
              <a:rPr lang="tr-TR" sz="1600" dirty="0" err="1">
                <a:latin typeface="Times New Roman" pitchFamily="18" charset="0"/>
                <a:cs typeface="Times New Roman" pitchFamily="18" charset="0"/>
              </a:rPr>
              <a:t>kg.m</a:t>
            </a:r>
            <a:r>
              <a:rPr lang="tr-TR" sz="1600" dirty="0">
                <a:latin typeface="Times New Roman" pitchFamily="18" charset="0"/>
                <a:cs typeface="Times New Roman" pitchFamily="18" charset="0"/>
              </a:rPr>
              <a:t>/s</a:t>
            </a:r>
            <a:r>
              <a:rPr lang="tr-TR" sz="1600" baseline="30000" dirty="0">
                <a:latin typeface="Times New Roman" pitchFamily="18" charset="0"/>
                <a:cs typeface="Times New Roman" pitchFamily="18" charset="0"/>
              </a:rPr>
              <a:t>2</a:t>
            </a:r>
            <a:r>
              <a:rPr lang="tr-TR" sz="1600" dirty="0">
                <a:latin typeface="Times New Roman" pitchFamily="18" charset="0"/>
                <a:cs typeface="Times New Roman" pitchFamily="18" charset="0"/>
              </a:rPr>
              <a:t> = N]</a:t>
            </a:r>
          </a:p>
          <a:p>
            <a:r>
              <a:rPr lang="tr-TR" sz="1600" b="1" dirty="0">
                <a:latin typeface="Times New Roman" pitchFamily="18" charset="0"/>
                <a:cs typeface="Times New Roman" pitchFamily="18" charset="0"/>
              </a:rPr>
              <a:t>W = </a:t>
            </a:r>
            <a:r>
              <a:rPr lang="tr-TR" sz="1600" b="1" dirty="0" err="1">
                <a:latin typeface="Times New Roman" pitchFamily="18" charset="0"/>
                <a:cs typeface="Times New Roman" pitchFamily="18" charset="0"/>
              </a:rPr>
              <a:t>F.x</a:t>
            </a:r>
            <a:r>
              <a:rPr lang="tr-TR" sz="1600" b="1" dirty="0">
                <a:latin typeface="Times New Roman" pitchFamily="18" charset="0"/>
                <a:cs typeface="Times New Roman" pitchFamily="18" charset="0"/>
              </a:rPr>
              <a:t>    </a:t>
            </a:r>
            <a:r>
              <a:rPr lang="tr-TR" sz="1600" dirty="0">
                <a:latin typeface="Times New Roman" pitchFamily="18" charset="0"/>
                <a:cs typeface="Times New Roman" pitchFamily="18" charset="0"/>
              </a:rPr>
              <a:t>[N.m = J]</a:t>
            </a:r>
          </a:p>
          <a:p>
            <a:r>
              <a:rPr lang="tr-TR" sz="1600" b="1" dirty="0">
                <a:latin typeface="Times New Roman" pitchFamily="18" charset="0"/>
                <a:cs typeface="Times New Roman" pitchFamily="18" charset="0"/>
              </a:rPr>
              <a:t>P = W/t    </a:t>
            </a:r>
            <a:r>
              <a:rPr lang="tr-TR" sz="1600" dirty="0">
                <a:latin typeface="Times New Roman" pitchFamily="18" charset="0"/>
                <a:cs typeface="Times New Roman" pitchFamily="18" charset="0"/>
              </a:rPr>
              <a:t>[J/s = W]</a:t>
            </a:r>
          </a:p>
        </p:txBody>
      </p:sp>
      <p:sp>
        <p:nvSpPr>
          <p:cNvPr id="7" name="Metin kutusu 6">
            <a:extLst>
              <a:ext uri="{FF2B5EF4-FFF2-40B4-BE49-F238E27FC236}">
                <a16:creationId xmlns:a16="http://schemas.microsoft.com/office/drawing/2014/main" id="{2D98F5E8-9939-A290-8007-EEE24C061A53}"/>
              </a:ext>
            </a:extLst>
          </p:cNvPr>
          <p:cNvSpPr txBox="1"/>
          <p:nvPr/>
        </p:nvSpPr>
        <p:spPr>
          <a:xfrm>
            <a:off x="323528" y="3004440"/>
            <a:ext cx="5390333" cy="2957861"/>
          </a:xfrm>
          <a:prstGeom prst="rect">
            <a:avLst/>
          </a:prstGeom>
          <a:noFill/>
        </p:spPr>
        <p:txBody>
          <a:bodyPr wrap="square">
            <a:spAutoFit/>
          </a:bodyPr>
          <a:lstStyle/>
          <a:p>
            <a:pPr>
              <a:lnSpc>
                <a:spcPct val="150000"/>
              </a:lnSpc>
            </a:pPr>
            <a:r>
              <a:rPr lang="tr-TR" b="1" dirty="0">
                <a:solidFill>
                  <a:srgbClr val="006600"/>
                </a:solidFill>
              </a:rPr>
              <a:t>Çözüm:</a:t>
            </a:r>
          </a:p>
          <a:p>
            <a:pPr>
              <a:lnSpc>
                <a:spcPct val="150000"/>
              </a:lnSpc>
            </a:pPr>
            <a:r>
              <a:rPr lang="tr-TR" dirty="0"/>
              <a:t>Kuvvet = Cismin ağırlığı = G = </a:t>
            </a:r>
            <a:r>
              <a:rPr lang="tr-TR" dirty="0" err="1"/>
              <a:t>m.g</a:t>
            </a:r>
            <a:endParaRPr lang="tr-TR" dirty="0"/>
          </a:p>
          <a:p>
            <a:pPr>
              <a:lnSpc>
                <a:spcPct val="150000"/>
              </a:lnSpc>
            </a:pPr>
            <a:r>
              <a:rPr lang="tr-TR" dirty="0"/>
              <a:t>F = G</a:t>
            </a:r>
            <a:r>
              <a:rPr lang="tr-TR" b="1" dirty="0"/>
              <a:t> ≌ </a:t>
            </a:r>
            <a:r>
              <a:rPr lang="tr-TR" dirty="0"/>
              <a:t>1000 (</a:t>
            </a:r>
            <a:r>
              <a:rPr lang="tr-TR" dirty="0">
                <a:cs typeface="Times New Roman" pitchFamily="18" charset="0"/>
              </a:rPr>
              <a:t>kg)</a:t>
            </a:r>
            <a:r>
              <a:rPr lang="tr-TR" dirty="0"/>
              <a:t> * 9,81 (m/s</a:t>
            </a:r>
            <a:r>
              <a:rPr lang="tr-TR" baseline="30000" dirty="0"/>
              <a:t>2</a:t>
            </a:r>
            <a:r>
              <a:rPr lang="tr-TR" dirty="0"/>
              <a:t>) = 9810 </a:t>
            </a:r>
            <a:r>
              <a:rPr lang="tr-TR" dirty="0">
                <a:cs typeface="Times New Roman" pitchFamily="18" charset="0"/>
              </a:rPr>
              <a:t>(</a:t>
            </a:r>
            <a:r>
              <a:rPr lang="tr-TR" dirty="0" err="1">
                <a:cs typeface="Times New Roman" pitchFamily="18" charset="0"/>
              </a:rPr>
              <a:t>kg.m</a:t>
            </a:r>
            <a:r>
              <a:rPr lang="tr-TR" dirty="0">
                <a:cs typeface="Times New Roman" pitchFamily="18" charset="0"/>
              </a:rPr>
              <a:t>/s</a:t>
            </a:r>
            <a:r>
              <a:rPr lang="tr-TR" baseline="30000" dirty="0">
                <a:cs typeface="Times New Roman" pitchFamily="18" charset="0"/>
              </a:rPr>
              <a:t>2</a:t>
            </a:r>
            <a:r>
              <a:rPr lang="tr-TR" dirty="0">
                <a:cs typeface="Times New Roman" pitchFamily="18" charset="0"/>
              </a:rPr>
              <a:t> = N)</a:t>
            </a:r>
          </a:p>
          <a:p>
            <a:pPr>
              <a:lnSpc>
                <a:spcPct val="150000"/>
              </a:lnSpc>
            </a:pPr>
            <a:r>
              <a:rPr lang="tr-TR" dirty="0">
                <a:cs typeface="Times New Roman" pitchFamily="18" charset="0"/>
              </a:rPr>
              <a:t>İş = W = F . x</a:t>
            </a:r>
          </a:p>
          <a:p>
            <a:pPr>
              <a:lnSpc>
                <a:spcPct val="150000"/>
              </a:lnSpc>
            </a:pPr>
            <a:r>
              <a:rPr lang="tr-TR" b="1" dirty="0">
                <a:cs typeface="Times New Roman" pitchFamily="18" charset="0"/>
              </a:rPr>
              <a:t>W </a:t>
            </a:r>
            <a:r>
              <a:rPr lang="tr-TR" b="1" dirty="0"/>
              <a:t>≌</a:t>
            </a:r>
            <a:r>
              <a:rPr lang="tr-TR" b="1" dirty="0">
                <a:cs typeface="Times New Roman" pitchFamily="18" charset="0"/>
              </a:rPr>
              <a:t> 9810 (N) . 10 (m) = 98100 (</a:t>
            </a:r>
            <a:r>
              <a:rPr lang="tr-TR" b="1" dirty="0" err="1">
                <a:cs typeface="Times New Roman" pitchFamily="18" charset="0"/>
              </a:rPr>
              <a:t>N.m</a:t>
            </a:r>
            <a:r>
              <a:rPr lang="tr-TR" b="1" dirty="0">
                <a:cs typeface="Times New Roman" pitchFamily="18" charset="0"/>
              </a:rPr>
              <a:t> = J)</a:t>
            </a:r>
          </a:p>
          <a:p>
            <a:pPr>
              <a:lnSpc>
                <a:spcPct val="150000"/>
              </a:lnSpc>
            </a:pPr>
            <a:r>
              <a:rPr lang="tr-TR" dirty="0">
                <a:cs typeface="Times New Roman" pitchFamily="18" charset="0"/>
              </a:rPr>
              <a:t>Güç = P = W / t</a:t>
            </a:r>
          </a:p>
          <a:p>
            <a:pPr>
              <a:lnSpc>
                <a:spcPct val="150000"/>
              </a:lnSpc>
            </a:pPr>
            <a:r>
              <a:rPr lang="tr-TR" b="1" dirty="0">
                <a:cs typeface="Times New Roman" pitchFamily="18" charset="0"/>
              </a:rPr>
              <a:t>P = 98100 (J) / 20 (s) = 4905 (J/s = W)</a:t>
            </a:r>
          </a:p>
        </p:txBody>
      </p:sp>
      <p:sp>
        <p:nvSpPr>
          <p:cNvPr id="8" name="Başlık 4">
            <a:extLst>
              <a:ext uri="{FF2B5EF4-FFF2-40B4-BE49-F238E27FC236}">
                <a16:creationId xmlns:a16="http://schemas.microsoft.com/office/drawing/2014/main" id="{D68EA49A-EBFC-FF64-6738-B869E701F59D}"/>
              </a:ext>
            </a:extLst>
          </p:cNvPr>
          <p:cNvSpPr txBox="1">
            <a:spLocks/>
          </p:cNvSpPr>
          <p:nvPr/>
        </p:nvSpPr>
        <p:spPr>
          <a:xfrm>
            <a:off x="430213" y="188640"/>
            <a:ext cx="7543800" cy="64807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tr-TR" b="1" dirty="0">
                <a:solidFill>
                  <a:srgbClr val="FF0000"/>
                </a:solidFill>
              </a:rPr>
              <a:t>Temel Kavramlar</a:t>
            </a:r>
          </a:p>
        </p:txBody>
      </p:sp>
      <p:pic>
        <p:nvPicPr>
          <p:cNvPr id="11" name="Resim 10">
            <a:extLst>
              <a:ext uri="{FF2B5EF4-FFF2-40B4-BE49-F238E27FC236}">
                <a16:creationId xmlns:a16="http://schemas.microsoft.com/office/drawing/2014/main" id="{01905CFD-D4D0-8D8C-8F5B-98F71B4E46B4}"/>
              </a:ext>
            </a:extLst>
          </p:cNvPr>
          <p:cNvPicPr>
            <a:picLocks noChangeAspect="1"/>
          </p:cNvPicPr>
          <p:nvPr/>
        </p:nvPicPr>
        <p:blipFill>
          <a:blip r:embed="rId2"/>
          <a:stretch>
            <a:fillRect/>
          </a:stretch>
        </p:blipFill>
        <p:spPr>
          <a:xfrm>
            <a:off x="5917559" y="33089"/>
            <a:ext cx="2475391" cy="3269565"/>
          </a:xfrm>
          <a:prstGeom prst="rect">
            <a:avLst/>
          </a:prstGeom>
        </p:spPr>
      </p:pic>
      <p:grpSp>
        <p:nvGrpSpPr>
          <p:cNvPr id="14" name="Grup 13">
            <a:extLst>
              <a:ext uri="{FF2B5EF4-FFF2-40B4-BE49-F238E27FC236}">
                <a16:creationId xmlns:a16="http://schemas.microsoft.com/office/drawing/2014/main" id="{188D6ACD-B6D0-858F-A8D0-D6A4A5948458}"/>
              </a:ext>
            </a:extLst>
          </p:cNvPr>
          <p:cNvGrpSpPr/>
          <p:nvPr/>
        </p:nvGrpSpPr>
        <p:grpSpPr>
          <a:xfrm>
            <a:off x="276181" y="4797152"/>
            <a:ext cx="4007787" cy="1111640"/>
            <a:chOff x="276181" y="4797152"/>
            <a:chExt cx="4007787" cy="1111640"/>
          </a:xfrm>
        </p:grpSpPr>
        <p:sp>
          <p:nvSpPr>
            <p:cNvPr id="12" name="Dikdörtgen 11">
              <a:extLst>
                <a:ext uri="{FF2B5EF4-FFF2-40B4-BE49-F238E27FC236}">
                  <a16:creationId xmlns:a16="http://schemas.microsoft.com/office/drawing/2014/main" id="{32EC69E2-390D-6407-3B9A-120EAD14C1FD}"/>
                </a:ext>
              </a:extLst>
            </p:cNvPr>
            <p:cNvSpPr/>
            <p:nvPr/>
          </p:nvSpPr>
          <p:spPr>
            <a:xfrm>
              <a:off x="323528" y="4797152"/>
              <a:ext cx="3960440" cy="3085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a:extLst>
                <a:ext uri="{FF2B5EF4-FFF2-40B4-BE49-F238E27FC236}">
                  <a16:creationId xmlns:a16="http://schemas.microsoft.com/office/drawing/2014/main" id="{40760248-2A7B-B232-8FDA-9B001D6F9D4A}"/>
                </a:ext>
              </a:extLst>
            </p:cNvPr>
            <p:cNvSpPr/>
            <p:nvPr/>
          </p:nvSpPr>
          <p:spPr>
            <a:xfrm>
              <a:off x="276181" y="5600251"/>
              <a:ext cx="3719755" cy="3085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21" name="Grup 20">
            <a:extLst>
              <a:ext uri="{FF2B5EF4-FFF2-40B4-BE49-F238E27FC236}">
                <a16:creationId xmlns:a16="http://schemas.microsoft.com/office/drawing/2014/main" id="{9C2D5B71-FE6B-9CFE-D6B4-03A8B747822F}"/>
              </a:ext>
            </a:extLst>
          </p:cNvPr>
          <p:cNvGrpSpPr/>
          <p:nvPr/>
        </p:nvGrpSpPr>
        <p:grpSpPr>
          <a:xfrm>
            <a:off x="6639204" y="4531003"/>
            <a:ext cx="1956740" cy="1707305"/>
            <a:chOff x="7132712" y="4469147"/>
            <a:chExt cx="1956740" cy="1707305"/>
          </a:xfrm>
        </p:grpSpPr>
        <p:grpSp>
          <p:nvGrpSpPr>
            <p:cNvPr id="18" name="Grup 17">
              <a:extLst>
                <a:ext uri="{FF2B5EF4-FFF2-40B4-BE49-F238E27FC236}">
                  <a16:creationId xmlns:a16="http://schemas.microsoft.com/office/drawing/2014/main" id="{BAE41B28-C843-079A-C498-66225A3919AD}"/>
                </a:ext>
              </a:extLst>
            </p:cNvPr>
            <p:cNvGrpSpPr/>
            <p:nvPr/>
          </p:nvGrpSpPr>
          <p:grpSpPr>
            <a:xfrm>
              <a:off x="7132712" y="4469148"/>
              <a:ext cx="699028" cy="1641263"/>
              <a:chOff x="7173142" y="4670437"/>
              <a:chExt cx="618166" cy="1300705"/>
            </a:xfrm>
          </p:grpSpPr>
          <p:sp>
            <p:nvSpPr>
              <p:cNvPr id="15" name="Dikdörtgen 14">
                <a:extLst>
                  <a:ext uri="{FF2B5EF4-FFF2-40B4-BE49-F238E27FC236}">
                    <a16:creationId xmlns:a16="http://schemas.microsoft.com/office/drawing/2014/main" id="{03CB522B-A255-D6AF-09D0-D478077CEFD3}"/>
                  </a:ext>
                </a:extLst>
              </p:cNvPr>
              <p:cNvSpPr/>
              <p:nvPr/>
            </p:nvSpPr>
            <p:spPr>
              <a:xfrm>
                <a:off x="7173142" y="5041328"/>
                <a:ext cx="618166" cy="558923"/>
              </a:xfrm>
              <a:prstGeom prst="rect">
                <a:avLst/>
              </a:prstGeom>
              <a:solidFill>
                <a:srgbClr val="AA98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Ok: Aşağı 15">
                <a:extLst>
                  <a:ext uri="{FF2B5EF4-FFF2-40B4-BE49-F238E27FC236}">
                    <a16:creationId xmlns:a16="http://schemas.microsoft.com/office/drawing/2014/main" id="{6CC58D75-65F4-75FC-95B7-3E83E9D04977}"/>
                  </a:ext>
                </a:extLst>
              </p:cNvPr>
              <p:cNvSpPr/>
              <p:nvPr/>
            </p:nvSpPr>
            <p:spPr>
              <a:xfrm>
                <a:off x="7373860" y="5600251"/>
                <a:ext cx="216024" cy="370891"/>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tr-TR" dirty="0"/>
              </a:p>
            </p:txBody>
          </p:sp>
          <p:sp>
            <p:nvSpPr>
              <p:cNvPr id="17" name="Ok: Aşağı 16">
                <a:extLst>
                  <a:ext uri="{FF2B5EF4-FFF2-40B4-BE49-F238E27FC236}">
                    <a16:creationId xmlns:a16="http://schemas.microsoft.com/office/drawing/2014/main" id="{08B6A7FF-4700-C658-CFD1-4FED5BCE3D6B}"/>
                  </a:ext>
                </a:extLst>
              </p:cNvPr>
              <p:cNvSpPr/>
              <p:nvPr/>
            </p:nvSpPr>
            <p:spPr>
              <a:xfrm rot="10800000">
                <a:off x="7373860" y="4670437"/>
                <a:ext cx="216024" cy="370891"/>
              </a:xfrm>
              <a:prstGeom prst="downArrow">
                <a:avLst/>
              </a:prstGeom>
              <a:solidFill>
                <a:srgbClr val="EB1233"/>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tr-TR" dirty="0"/>
              </a:p>
            </p:txBody>
          </p:sp>
        </p:grpSp>
        <p:sp>
          <p:nvSpPr>
            <p:cNvPr id="19" name="Metin kutusu 18">
              <a:extLst>
                <a:ext uri="{FF2B5EF4-FFF2-40B4-BE49-F238E27FC236}">
                  <a16:creationId xmlns:a16="http://schemas.microsoft.com/office/drawing/2014/main" id="{7CC882D1-DE39-CAB7-B098-87C18BA48DED}"/>
                </a:ext>
              </a:extLst>
            </p:cNvPr>
            <p:cNvSpPr txBox="1"/>
            <p:nvPr/>
          </p:nvSpPr>
          <p:spPr>
            <a:xfrm>
              <a:off x="7595278" y="4469147"/>
              <a:ext cx="290464" cy="369332"/>
            </a:xfrm>
            <a:prstGeom prst="rect">
              <a:avLst/>
            </a:prstGeom>
            <a:noFill/>
          </p:spPr>
          <p:txBody>
            <a:bodyPr wrap="none" rtlCol="0">
              <a:spAutoFit/>
            </a:bodyPr>
            <a:lstStyle/>
            <a:p>
              <a:r>
                <a:rPr lang="tr-TR" dirty="0">
                  <a:solidFill>
                    <a:srgbClr val="FF0000"/>
                  </a:solidFill>
                </a:rPr>
                <a:t>F</a:t>
              </a:r>
            </a:p>
          </p:txBody>
        </p:sp>
        <p:sp>
          <p:nvSpPr>
            <p:cNvPr id="20" name="Metin kutusu 19">
              <a:extLst>
                <a:ext uri="{FF2B5EF4-FFF2-40B4-BE49-F238E27FC236}">
                  <a16:creationId xmlns:a16="http://schemas.microsoft.com/office/drawing/2014/main" id="{B0F95F50-A4D4-AB3C-805A-8AD946A04350}"/>
                </a:ext>
              </a:extLst>
            </p:cNvPr>
            <p:cNvSpPr txBox="1"/>
            <p:nvPr/>
          </p:nvSpPr>
          <p:spPr>
            <a:xfrm>
              <a:off x="7617574" y="5807120"/>
              <a:ext cx="1471878" cy="369332"/>
            </a:xfrm>
            <a:prstGeom prst="rect">
              <a:avLst/>
            </a:prstGeom>
            <a:noFill/>
          </p:spPr>
          <p:txBody>
            <a:bodyPr wrap="none" rtlCol="0">
              <a:spAutoFit/>
            </a:bodyPr>
            <a:lstStyle/>
            <a:p>
              <a:r>
                <a:rPr lang="tr-TR" dirty="0">
                  <a:solidFill>
                    <a:srgbClr val="214247"/>
                  </a:solidFill>
                </a:rPr>
                <a:t>G</a:t>
              </a:r>
              <a:r>
                <a:rPr lang="tr-TR" sz="1400" dirty="0">
                  <a:solidFill>
                    <a:srgbClr val="214247"/>
                  </a:solidFill>
                </a:rPr>
                <a:t> (cismin ağırlığı)</a:t>
              </a:r>
              <a:endParaRPr lang="tr-TR" dirty="0">
                <a:solidFill>
                  <a:srgbClr val="214247"/>
                </a:solidFill>
              </a:endParaRPr>
            </a:p>
          </p:txBody>
        </p:sp>
      </p:grpSp>
      <p:cxnSp>
        <p:nvCxnSpPr>
          <p:cNvPr id="23" name="Düz Ok Bağlayıcısı 22">
            <a:extLst>
              <a:ext uri="{FF2B5EF4-FFF2-40B4-BE49-F238E27FC236}">
                <a16:creationId xmlns:a16="http://schemas.microsoft.com/office/drawing/2014/main" id="{E49F145E-5C16-2AE1-133C-45C500800D77}"/>
              </a:ext>
            </a:extLst>
          </p:cNvPr>
          <p:cNvCxnSpPr/>
          <p:nvPr/>
        </p:nvCxnSpPr>
        <p:spPr>
          <a:xfrm>
            <a:off x="6249278" y="941809"/>
            <a:ext cx="0" cy="1656184"/>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Metin kutusu 23">
            <a:extLst>
              <a:ext uri="{FF2B5EF4-FFF2-40B4-BE49-F238E27FC236}">
                <a16:creationId xmlns:a16="http://schemas.microsoft.com/office/drawing/2014/main" id="{97D65571-1286-8C18-5DCE-E5D4E4A93FB8}"/>
              </a:ext>
            </a:extLst>
          </p:cNvPr>
          <p:cNvSpPr txBox="1"/>
          <p:nvPr/>
        </p:nvSpPr>
        <p:spPr>
          <a:xfrm>
            <a:off x="5257083" y="1475178"/>
            <a:ext cx="998991" cy="369332"/>
          </a:xfrm>
          <a:prstGeom prst="rect">
            <a:avLst/>
          </a:prstGeom>
          <a:noFill/>
        </p:spPr>
        <p:txBody>
          <a:bodyPr wrap="none" rtlCol="0">
            <a:spAutoFit/>
          </a:bodyPr>
          <a:lstStyle/>
          <a:p>
            <a:r>
              <a:rPr lang="tr-TR" dirty="0">
                <a:solidFill>
                  <a:srgbClr val="C00000"/>
                </a:solidFill>
              </a:rPr>
              <a:t>h = 10 m</a:t>
            </a:r>
          </a:p>
        </p:txBody>
      </p:sp>
      <p:sp>
        <p:nvSpPr>
          <p:cNvPr id="25" name="Metin kutusu 24">
            <a:extLst>
              <a:ext uri="{FF2B5EF4-FFF2-40B4-BE49-F238E27FC236}">
                <a16:creationId xmlns:a16="http://schemas.microsoft.com/office/drawing/2014/main" id="{E7A9DB29-DF9F-0851-AFD2-5FC5628E08CB}"/>
              </a:ext>
            </a:extLst>
          </p:cNvPr>
          <p:cNvSpPr txBox="1"/>
          <p:nvPr/>
        </p:nvSpPr>
        <p:spPr>
          <a:xfrm>
            <a:off x="7617574" y="557351"/>
            <a:ext cx="1324402" cy="369332"/>
          </a:xfrm>
          <a:prstGeom prst="rect">
            <a:avLst/>
          </a:prstGeom>
          <a:noFill/>
        </p:spPr>
        <p:txBody>
          <a:bodyPr wrap="none" rtlCol="0">
            <a:spAutoFit/>
          </a:bodyPr>
          <a:lstStyle/>
          <a:p>
            <a:r>
              <a:rPr lang="tr-TR" dirty="0">
                <a:solidFill>
                  <a:srgbClr val="9B8871"/>
                </a:solidFill>
              </a:rPr>
              <a:t>m = 1000 kg</a:t>
            </a:r>
          </a:p>
        </p:txBody>
      </p:sp>
      <p:sp>
        <p:nvSpPr>
          <p:cNvPr id="27" name="Metin kutusu 26">
            <a:extLst>
              <a:ext uri="{FF2B5EF4-FFF2-40B4-BE49-F238E27FC236}">
                <a16:creationId xmlns:a16="http://schemas.microsoft.com/office/drawing/2014/main" id="{85FDAB79-C9C9-841A-7FAF-ACAD542F0FE5}"/>
              </a:ext>
            </a:extLst>
          </p:cNvPr>
          <p:cNvSpPr txBox="1"/>
          <p:nvPr/>
        </p:nvSpPr>
        <p:spPr>
          <a:xfrm>
            <a:off x="7670861" y="1266473"/>
            <a:ext cx="989856" cy="369332"/>
          </a:xfrm>
          <a:prstGeom prst="rect">
            <a:avLst/>
          </a:prstGeom>
          <a:noFill/>
        </p:spPr>
        <p:txBody>
          <a:bodyPr wrap="square">
            <a:spAutoFit/>
          </a:bodyPr>
          <a:lstStyle/>
          <a:p>
            <a:r>
              <a:rPr lang="tr-TR" sz="1800" dirty="0"/>
              <a:t>t = 20 s</a:t>
            </a:r>
            <a:endParaRPr lang="tr-TR" dirty="0"/>
          </a:p>
        </p:txBody>
      </p:sp>
    </p:spTree>
    <p:extLst>
      <p:ext uri="{BB962C8B-B14F-4D97-AF65-F5344CB8AC3E}">
        <p14:creationId xmlns:p14="http://schemas.microsoft.com/office/powerpoint/2010/main" val="399161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wipe(left)">
                                      <p:cBhvr>
                                        <p:cTn id="40" dur="500"/>
                                        <p:tgtEl>
                                          <p:spTgt spid="7">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Effect transition="in" filter="wipe(left)">
                                      <p:cBhvr>
                                        <p:cTn id="45" dur="500"/>
                                        <p:tgtEl>
                                          <p:spTgt spid="7">
                                            <p:txEl>
                                              <p:pRg st="6" end="6"/>
                                            </p:txEl>
                                          </p:spTgt>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4BA1B0B0-5E33-1256-F812-C6D3458C1080}"/>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846939CD-857F-55AB-2542-6F5FF3A114F8}"/>
              </a:ext>
            </a:extLst>
          </p:cNvPr>
          <p:cNvSpPr>
            <a:spLocks noGrp="1"/>
          </p:cNvSpPr>
          <p:nvPr>
            <p:ph type="sldNum" sz="quarter" idx="12"/>
          </p:nvPr>
        </p:nvSpPr>
        <p:spPr/>
        <p:txBody>
          <a:bodyPr/>
          <a:lstStyle/>
          <a:p>
            <a:fld id="{60FF87A7-9A7A-4B3D-9625-8440EC4947F9}" type="slidenum">
              <a:rPr lang="tr-TR" smtClean="0"/>
              <a:pPr/>
              <a:t>27</a:t>
            </a:fld>
            <a:endParaRPr lang="tr-TR"/>
          </a:p>
        </p:txBody>
      </p:sp>
      <p:sp>
        <p:nvSpPr>
          <p:cNvPr id="5" name="İçerik Yer Tutucusu 2">
            <a:extLst>
              <a:ext uri="{FF2B5EF4-FFF2-40B4-BE49-F238E27FC236}">
                <a16:creationId xmlns:a16="http://schemas.microsoft.com/office/drawing/2014/main" id="{8F958DA6-2AC2-F1E0-DAE7-0A7D621F4E35}"/>
              </a:ext>
            </a:extLst>
          </p:cNvPr>
          <p:cNvSpPr txBox="1">
            <a:spLocks/>
          </p:cNvSpPr>
          <p:nvPr/>
        </p:nvSpPr>
        <p:spPr>
          <a:xfrm>
            <a:off x="251520" y="895699"/>
            <a:ext cx="8712967" cy="5273527"/>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38912" indent="-320040" algn="just">
              <a:lnSpc>
                <a:spcPct val="100000"/>
              </a:lnSpc>
              <a:spcBef>
                <a:spcPts val="0"/>
              </a:spcBef>
              <a:spcAft>
                <a:spcPts val="1200"/>
              </a:spcAft>
              <a:buClr>
                <a:srgbClr val="F0AD00"/>
              </a:buClr>
              <a:buSzPct val="80000"/>
              <a:buFont typeface="Wingdings 2"/>
              <a:buNone/>
              <a:defRPr/>
            </a:pPr>
            <a:r>
              <a:rPr lang="tr-TR" b="1" dirty="0">
                <a:solidFill>
                  <a:schemeClr val="accent1"/>
                </a:solidFill>
                <a:latin typeface="Corbel"/>
              </a:rPr>
              <a:t>ENERJİ, </a:t>
            </a:r>
            <a:r>
              <a:rPr lang="tr-TR" dirty="0">
                <a:solidFill>
                  <a:prstClr val="black"/>
                </a:solidFill>
                <a:latin typeface="Corbel"/>
              </a:rPr>
              <a:t>bir cismin ya da sistemin iş yapabilme kabiliyetidir. </a:t>
            </a:r>
          </a:p>
          <a:p>
            <a:pPr marL="438912" indent="-320040" algn="just">
              <a:lnSpc>
                <a:spcPct val="100000"/>
              </a:lnSpc>
              <a:spcBef>
                <a:spcPts val="0"/>
              </a:spcBef>
              <a:spcAft>
                <a:spcPts val="1200"/>
              </a:spcAft>
              <a:buClr>
                <a:srgbClr val="F0AD00"/>
              </a:buClr>
              <a:buSzPct val="80000"/>
              <a:buFont typeface="Wingdings 2"/>
              <a:buNone/>
              <a:defRPr/>
            </a:pPr>
            <a:r>
              <a:rPr lang="tr-TR" dirty="0">
                <a:solidFill>
                  <a:prstClr val="black"/>
                </a:solidFill>
                <a:latin typeface="Corbel"/>
              </a:rPr>
              <a:t>Farklı enerji türleri vardır. Mekanik enerji iki kısımdır;</a:t>
            </a:r>
          </a:p>
          <a:p>
            <a:pPr marL="731520" lvl="1" indent="-274320" algn="just">
              <a:lnSpc>
                <a:spcPct val="120000"/>
              </a:lnSpc>
              <a:spcBef>
                <a:spcPct val="20000"/>
              </a:spcBef>
              <a:spcAft>
                <a:spcPts val="0"/>
              </a:spcAft>
              <a:buClr>
                <a:srgbClr val="60B5CC"/>
              </a:buClr>
              <a:buSzPct val="90000"/>
              <a:buFont typeface="Wingdings"/>
              <a:buChar char=""/>
              <a:defRPr/>
            </a:pPr>
            <a:r>
              <a:rPr lang="tr-TR" dirty="0">
                <a:solidFill>
                  <a:prstClr val="black"/>
                </a:solidFill>
                <a:latin typeface="Corbel"/>
              </a:rPr>
              <a:t>Kinetik enerji (hareket enerjisi) ve</a:t>
            </a:r>
          </a:p>
          <a:p>
            <a:pPr marL="731520" lvl="1" indent="-274320" algn="just">
              <a:lnSpc>
                <a:spcPct val="120000"/>
              </a:lnSpc>
              <a:spcBef>
                <a:spcPct val="20000"/>
              </a:spcBef>
              <a:spcAft>
                <a:spcPts val="0"/>
              </a:spcAft>
              <a:buClr>
                <a:srgbClr val="60B5CC"/>
              </a:buClr>
              <a:buSzPct val="90000"/>
              <a:buFont typeface="Wingdings"/>
              <a:buChar char=""/>
              <a:defRPr/>
            </a:pPr>
            <a:r>
              <a:rPr lang="tr-TR" dirty="0">
                <a:solidFill>
                  <a:prstClr val="black"/>
                </a:solidFill>
                <a:latin typeface="Corbel"/>
              </a:rPr>
              <a:t>Potansiyel enerji.</a:t>
            </a:r>
          </a:p>
          <a:p>
            <a:pPr marL="731520" lvl="1" indent="-274320" algn="just">
              <a:lnSpc>
                <a:spcPct val="120000"/>
              </a:lnSpc>
              <a:spcBef>
                <a:spcPct val="20000"/>
              </a:spcBef>
              <a:spcAft>
                <a:spcPts val="0"/>
              </a:spcAft>
              <a:buClr>
                <a:srgbClr val="60B5CC"/>
              </a:buClr>
              <a:buSzPct val="90000"/>
              <a:buFont typeface="Wingdings"/>
              <a:buChar char=""/>
              <a:defRPr/>
            </a:pPr>
            <a:endParaRPr lang="tr-TR" dirty="0">
              <a:solidFill>
                <a:prstClr val="black"/>
              </a:solidFill>
              <a:latin typeface="Corbel"/>
            </a:endParaRPr>
          </a:p>
          <a:p>
            <a:pPr marL="438912" indent="-320040" algn="just">
              <a:lnSpc>
                <a:spcPct val="100000"/>
              </a:lnSpc>
              <a:spcBef>
                <a:spcPts val="0"/>
              </a:spcBef>
              <a:spcAft>
                <a:spcPts val="1200"/>
              </a:spcAft>
              <a:buClr>
                <a:srgbClr val="F0AD00"/>
              </a:buClr>
              <a:buSzPct val="80000"/>
              <a:buFont typeface="Wingdings 2"/>
              <a:buNone/>
              <a:defRPr/>
            </a:pPr>
            <a:r>
              <a:rPr lang="tr-TR" b="1" dirty="0">
                <a:solidFill>
                  <a:schemeClr val="accent1"/>
                </a:solidFill>
                <a:latin typeface="Corbel"/>
              </a:rPr>
              <a:t>KİNETİK ENERJİ, </a:t>
            </a:r>
            <a:r>
              <a:rPr lang="tr-TR" dirty="0">
                <a:solidFill>
                  <a:prstClr val="black"/>
                </a:solidFill>
                <a:latin typeface="Corbel"/>
              </a:rPr>
              <a:t>bir cismin hareketinden (hızından) dolayı sahip olduğu enerjidir.</a:t>
            </a:r>
            <a:endParaRPr lang="tr-TR" sz="1300" dirty="0">
              <a:solidFill>
                <a:prstClr val="black"/>
              </a:solidFill>
              <a:latin typeface="Corbel"/>
            </a:endParaRPr>
          </a:p>
          <a:p>
            <a:pPr marL="438912" indent="-320040" algn="just">
              <a:lnSpc>
                <a:spcPct val="100000"/>
              </a:lnSpc>
              <a:spcBef>
                <a:spcPts val="0"/>
              </a:spcBef>
              <a:spcAft>
                <a:spcPts val="1200"/>
              </a:spcAft>
              <a:buClr>
                <a:srgbClr val="F0AD00"/>
              </a:buClr>
              <a:buSzPct val="80000"/>
              <a:buFont typeface="Wingdings 2"/>
              <a:buChar char=""/>
              <a:defRPr/>
            </a:pPr>
            <a:r>
              <a:rPr lang="tr-TR" b="1" dirty="0">
                <a:solidFill>
                  <a:prstClr val="black"/>
                </a:solidFill>
                <a:latin typeface="Corbel"/>
              </a:rPr>
              <a:t>E</a:t>
            </a:r>
            <a:r>
              <a:rPr lang="tr-TR" b="1" baseline="-25000" dirty="0">
                <a:solidFill>
                  <a:prstClr val="black"/>
                </a:solidFill>
                <a:latin typeface="Corbel"/>
              </a:rPr>
              <a:t>k</a:t>
            </a:r>
            <a:r>
              <a:rPr lang="tr-TR" b="1" dirty="0">
                <a:solidFill>
                  <a:prstClr val="black"/>
                </a:solidFill>
                <a:latin typeface="Corbel"/>
              </a:rPr>
              <a:t>=1/2.m.v</a:t>
            </a:r>
            <a:r>
              <a:rPr lang="tr-TR" b="1" baseline="30000" dirty="0">
                <a:solidFill>
                  <a:prstClr val="black"/>
                </a:solidFill>
                <a:latin typeface="Corbel"/>
              </a:rPr>
              <a:t>2</a:t>
            </a:r>
            <a:r>
              <a:rPr lang="tr-TR" dirty="0">
                <a:solidFill>
                  <a:prstClr val="black"/>
                </a:solidFill>
                <a:latin typeface="Corbel"/>
              </a:rPr>
              <a:t> formülüyle hesaplanır.</a:t>
            </a:r>
          </a:p>
          <a:p>
            <a:pPr marL="438912" indent="-320040" algn="just">
              <a:lnSpc>
                <a:spcPct val="100000"/>
              </a:lnSpc>
              <a:spcBef>
                <a:spcPts val="0"/>
              </a:spcBef>
              <a:spcAft>
                <a:spcPts val="1200"/>
              </a:spcAft>
              <a:buClr>
                <a:srgbClr val="F0AD00"/>
              </a:buClr>
              <a:buSzPct val="80000"/>
              <a:buFont typeface="Wingdings 2"/>
              <a:buChar char=""/>
              <a:defRPr/>
            </a:pPr>
            <a:r>
              <a:rPr lang="tr-TR" dirty="0">
                <a:solidFill>
                  <a:prstClr val="black"/>
                </a:solidFill>
                <a:latin typeface="Corbel"/>
              </a:rPr>
              <a:t>Burada;</a:t>
            </a:r>
          </a:p>
          <a:p>
            <a:pPr marL="731520" lvl="1" indent="-274320" algn="just">
              <a:lnSpc>
                <a:spcPct val="100000"/>
              </a:lnSpc>
              <a:spcBef>
                <a:spcPct val="20000"/>
              </a:spcBef>
              <a:spcAft>
                <a:spcPts val="1200"/>
              </a:spcAft>
              <a:buClr>
                <a:srgbClr val="60B5CC"/>
              </a:buClr>
              <a:buSzPct val="90000"/>
              <a:buFont typeface="Wingdings"/>
              <a:buChar char=""/>
              <a:defRPr/>
            </a:pPr>
            <a:r>
              <a:rPr lang="tr-TR" b="1" dirty="0">
                <a:solidFill>
                  <a:prstClr val="black"/>
                </a:solidFill>
                <a:latin typeface="Corbel"/>
              </a:rPr>
              <a:t>E</a:t>
            </a:r>
            <a:r>
              <a:rPr lang="tr-TR" b="1" baseline="-25000" dirty="0">
                <a:solidFill>
                  <a:prstClr val="black"/>
                </a:solidFill>
                <a:latin typeface="Corbel"/>
              </a:rPr>
              <a:t>k</a:t>
            </a:r>
            <a:r>
              <a:rPr lang="tr-TR" b="1" dirty="0">
                <a:solidFill>
                  <a:prstClr val="black"/>
                </a:solidFill>
                <a:latin typeface="Corbel"/>
              </a:rPr>
              <a:t>=</a:t>
            </a:r>
            <a:r>
              <a:rPr lang="tr-TR" dirty="0">
                <a:solidFill>
                  <a:prstClr val="black"/>
                </a:solidFill>
                <a:latin typeface="Corbel"/>
              </a:rPr>
              <a:t>Kinetik enerji (J)</a:t>
            </a:r>
            <a:endParaRPr lang="tr-TR" sz="1000" dirty="0">
              <a:solidFill>
                <a:prstClr val="black"/>
              </a:solidFill>
              <a:latin typeface="Corbel"/>
            </a:endParaRPr>
          </a:p>
          <a:p>
            <a:pPr marL="731520" lvl="1" indent="-274320" algn="just">
              <a:lnSpc>
                <a:spcPct val="100000"/>
              </a:lnSpc>
              <a:spcBef>
                <a:spcPct val="20000"/>
              </a:spcBef>
              <a:spcAft>
                <a:spcPts val="1200"/>
              </a:spcAft>
              <a:buClr>
                <a:srgbClr val="60B5CC"/>
              </a:buClr>
              <a:buSzPct val="90000"/>
              <a:buFont typeface="Wingdings"/>
              <a:buChar char=""/>
              <a:defRPr/>
            </a:pPr>
            <a:r>
              <a:rPr lang="tr-TR" b="1" dirty="0">
                <a:solidFill>
                  <a:prstClr val="black"/>
                </a:solidFill>
                <a:latin typeface="Corbel"/>
              </a:rPr>
              <a:t>m=</a:t>
            </a:r>
            <a:r>
              <a:rPr lang="tr-TR" dirty="0">
                <a:solidFill>
                  <a:prstClr val="black"/>
                </a:solidFill>
                <a:latin typeface="Corbel"/>
              </a:rPr>
              <a:t>Cismin kütlesi (kg)</a:t>
            </a:r>
            <a:endParaRPr lang="tr-TR" sz="1000" dirty="0">
              <a:solidFill>
                <a:prstClr val="black"/>
              </a:solidFill>
              <a:latin typeface="Corbel"/>
            </a:endParaRPr>
          </a:p>
          <a:p>
            <a:pPr marL="731520" lvl="1" indent="-274320" algn="just">
              <a:lnSpc>
                <a:spcPct val="100000"/>
              </a:lnSpc>
              <a:spcBef>
                <a:spcPct val="20000"/>
              </a:spcBef>
              <a:spcAft>
                <a:spcPts val="1200"/>
              </a:spcAft>
              <a:buClr>
                <a:srgbClr val="60B5CC"/>
              </a:buClr>
              <a:buSzPct val="90000"/>
              <a:buFont typeface="Wingdings"/>
              <a:buChar char=""/>
              <a:defRPr/>
            </a:pPr>
            <a:r>
              <a:rPr lang="tr-TR" b="1" dirty="0">
                <a:solidFill>
                  <a:prstClr val="black"/>
                </a:solidFill>
                <a:latin typeface="Corbel"/>
              </a:rPr>
              <a:t>v=</a:t>
            </a:r>
            <a:r>
              <a:rPr lang="tr-TR" dirty="0">
                <a:solidFill>
                  <a:prstClr val="black"/>
                </a:solidFill>
                <a:latin typeface="Corbel"/>
              </a:rPr>
              <a:t>Cismin hızı (m/s) </a:t>
            </a:r>
            <a:r>
              <a:rPr lang="tr-TR" dirty="0" err="1">
                <a:solidFill>
                  <a:prstClr val="black"/>
                </a:solidFill>
                <a:latin typeface="Corbel"/>
              </a:rPr>
              <a:t>dir</a:t>
            </a:r>
            <a:r>
              <a:rPr lang="tr-TR" dirty="0">
                <a:solidFill>
                  <a:prstClr val="black"/>
                </a:solidFill>
                <a:latin typeface="Corbel"/>
              </a:rPr>
              <a:t>.</a:t>
            </a:r>
            <a:endParaRPr lang="tr-TR" sz="1000" dirty="0">
              <a:solidFill>
                <a:prstClr val="black"/>
              </a:solidFill>
              <a:latin typeface="Corbel"/>
            </a:endParaRPr>
          </a:p>
          <a:p>
            <a:endParaRPr lang="tr-TR" dirty="0"/>
          </a:p>
        </p:txBody>
      </p:sp>
      <p:sp>
        <p:nvSpPr>
          <p:cNvPr id="6" name="Rectangle 2">
            <a:extLst>
              <a:ext uri="{FF2B5EF4-FFF2-40B4-BE49-F238E27FC236}">
                <a16:creationId xmlns:a16="http://schemas.microsoft.com/office/drawing/2014/main" id="{B8FB0A56-6850-4A0C-A933-222A2292E805}"/>
              </a:ext>
            </a:extLst>
          </p:cNvPr>
          <p:cNvSpPr>
            <a:spLocks noChangeArrowheads="1"/>
          </p:cNvSpPr>
          <p:nvPr/>
        </p:nvSpPr>
        <p:spPr bwMode="auto">
          <a:xfrm>
            <a:off x="4211960" y="4941168"/>
            <a:ext cx="453650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b="0" i="1" u="none" strike="noStrike" cap="none" normalizeH="0" baseline="0" dirty="0">
                <a:ln>
                  <a:noFill/>
                </a:ln>
                <a:solidFill>
                  <a:srgbClr val="FF0000"/>
                </a:solidFill>
                <a:effectLst/>
                <a:latin typeface="Arial" pitchFamily="34" charset="0"/>
                <a:ea typeface="Times New Roman" pitchFamily="18" charset="0"/>
                <a:cs typeface="Arial" pitchFamily="34" charset="0"/>
              </a:rPr>
              <a:t>Not:</a:t>
            </a:r>
            <a:r>
              <a:rPr kumimoji="0" lang="tr-TR" b="0" i="1" u="none" strike="noStrike" cap="none" normalizeH="0" baseline="0" dirty="0">
                <a:ln>
                  <a:noFill/>
                </a:ln>
                <a:solidFill>
                  <a:srgbClr val="000000"/>
                </a:solidFill>
                <a:effectLst/>
                <a:latin typeface="Arial" pitchFamily="34" charset="0"/>
                <a:ea typeface="Times New Roman" pitchFamily="18" charset="0"/>
                <a:cs typeface="Arial" pitchFamily="34" charset="0"/>
              </a:rPr>
              <a:t> Enerji birimleri iş birimlerinin aynısıdır.    </a:t>
            </a:r>
            <a:endParaRPr kumimoji="0" lang="tr-TR" sz="2800" b="0" i="1" u="none" strike="noStrike" cap="none" normalizeH="0" baseline="0" dirty="0">
              <a:ln>
                <a:noFill/>
              </a:ln>
              <a:solidFill>
                <a:schemeClr val="tx1"/>
              </a:solidFill>
              <a:effectLst/>
              <a:latin typeface="Arial" pitchFamily="34" charset="0"/>
              <a:cs typeface="Arial" pitchFamily="34" charset="0"/>
            </a:endParaRPr>
          </a:p>
        </p:txBody>
      </p:sp>
      <p:sp>
        <p:nvSpPr>
          <p:cNvPr id="7" name="Başlık 4">
            <a:extLst>
              <a:ext uri="{FF2B5EF4-FFF2-40B4-BE49-F238E27FC236}">
                <a16:creationId xmlns:a16="http://schemas.microsoft.com/office/drawing/2014/main" id="{676D6FF0-DFCE-B723-798D-3CF6828F9E01}"/>
              </a:ext>
            </a:extLst>
          </p:cNvPr>
          <p:cNvSpPr txBox="1">
            <a:spLocks/>
          </p:cNvSpPr>
          <p:nvPr/>
        </p:nvSpPr>
        <p:spPr>
          <a:xfrm>
            <a:off x="430213" y="188640"/>
            <a:ext cx="7543800" cy="64807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tr-TR" b="1" dirty="0">
                <a:solidFill>
                  <a:srgbClr val="FF0000"/>
                </a:solidFill>
              </a:rPr>
              <a:t>Temel Kavramlar</a:t>
            </a:r>
          </a:p>
        </p:txBody>
      </p:sp>
    </p:spTree>
    <p:extLst>
      <p:ext uri="{BB962C8B-B14F-4D97-AF65-F5344CB8AC3E}">
        <p14:creationId xmlns:p14="http://schemas.microsoft.com/office/powerpoint/2010/main" val="4178966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EFB970C4-F12E-CC5B-2B74-CD33B7AA755B}"/>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30575E0D-E996-CE4F-3B97-B4CFA053B66C}"/>
              </a:ext>
            </a:extLst>
          </p:cNvPr>
          <p:cNvSpPr>
            <a:spLocks noGrp="1"/>
          </p:cNvSpPr>
          <p:nvPr>
            <p:ph type="sldNum" sz="quarter" idx="12"/>
          </p:nvPr>
        </p:nvSpPr>
        <p:spPr/>
        <p:txBody>
          <a:bodyPr/>
          <a:lstStyle/>
          <a:p>
            <a:fld id="{60FF87A7-9A7A-4B3D-9625-8440EC4947F9}" type="slidenum">
              <a:rPr lang="tr-TR" smtClean="0"/>
              <a:pPr/>
              <a:t>28</a:t>
            </a:fld>
            <a:endParaRPr lang="tr-TR"/>
          </a:p>
        </p:txBody>
      </p:sp>
      <p:sp>
        <p:nvSpPr>
          <p:cNvPr id="5" name="İçerik Yer Tutucusu 2">
            <a:extLst>
              <a:ext uri="{FF2B5EF4-FFF2-40B4-BE49-F238E27FC236}">
                <a16:creationId xmlns:a16="http://schemas.microsoft.com/office/drawing/2014/main" id="{A6D87C51-8D15-4148-0D6E-FC2549D07B5F}"/>
              </a:ext>
            </a:extLst>
          </p:cNvPr>
          <p:cNvSpPr txBox="1">
            <a:spLocks/>
          </p:cNvSpPr>
          <p:nvPr/>
        </p:nvSpPr>
        <p:spPr>
          <a:xfrm>
            <a:off x="251520" y="895699"/>
            <a:ext cx="8712967" cy="5273527"/>
          </a:xfrm>
          <a:prstGeom prst="rect">
            <a:avLst/>
          </a:prstGeom>
        </p:spPr>
        <p:txBody>
          <a:bodyPr>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57188" indent="-357188" algn="just">
              <a:lnSpc>
                <a:spcPct val="150000"/>
              </a:lnSpc>
              <a:spcBef>
                <a:spcPts val="0"/>
              </a:spcBef>
              <a:spcAft>
                <a:spcPts val="1200"/>
              </a:spcAft>
              <a:buClr>
                <a:srgbClr val="F0AD00"/>
              </a:buClr>
              <a:buSzPct val="80000"/>
              <a:buFont typeface="Wingdings 2"/>
              <a:buNone/>
              <a:defRPr/>
            </a:pPr>
            <a:r>
              <a:rPr lang="tr-TR" b="1" dirty="0">
                <a:solidFill>
                  <a:schemeClr val="accent1"/>
                </a:solidFill>
                <a:latin typeface="Corbel"/>
              </a:rPr>
              <a:t>POTANSİYEL ENERJİ, </a:t>
            </a:r>
            <a:r>
              <a:rPr lang="tr-TR" dirty="0">
                <a:solidFill>
                  <a:prstClr val="black"/>
                </a:solidFill>
                <a:latin typeface="Corbel"/>
              </a:rPr>
              <a:t>cisimlerin durumları nedeniyle sahip oldukları enerjidir. Gerilmiş ya da sıkıştırılmış yayın, yukarıya kaldırılmış cismin, barajda birikmiş suyun potansiyel enerjileri vardır.</a:t>
            </a:r>
          </a:p>
          <a:p>
            <a:pPr marL="136525" indent="-136525" algn="just">
              <a:lnSpc>
                <a:spcPct val="150000"/>
              </a:lnSpc>
              <a:spcBef>
                <a:spcPts val="0"/>
              </a:spcBef>
              <a:spcAft>
                <a:spcPts val="1200"/>
              </a:spcAft>
              <a:buClr>
                <a:srgbClr val="F0AD00"/>
              </a:buClr>
              <a:buSzPct val="80000"/>
              <a:buFont typeface="Wingdings 2"/>
              <a:buChar char=""/>
              <a:tabLst>
                <a:tab pos="357188" algn="l"/>
              </a:tabLst>
              <a:defRPr/>
            </a:pPr>
            <a:r>
              <a:rPr lang="tr-TR" dirty="0">
                <a:solidFill>
                  <a:prstClr val="black"/>
                </a:solidFill>
                <a:latin typeface="Corbel"/>
              </a:rPr>
              <a:t>	Bir yayı gererken ya da sıkıştırırken, bir taşı kaldırırken iş yaparız. Yay ve taş, yapılan bu iş kadar potansiyel enerji kazanır.</a:t>
            </a:r>
          </a:p>
          <a:p>
            <a:pPr marL="136525" indent="-136525" algn="just">
              <a:lnSpc>
                <a:spcPct val="150000"/>
              </a:lnSpc>
              <a:spcBef>
                <a:spcPts val="0"/>
              </a:spcBef>
              <a:spcAft>
                <a:spcPts val="1200"/>
              </a:spcAft>
              <a:buClr>
                <a:srgbClr val="F0AD00"/>
              </a:buClr>
              <a:buSzPct val="80000"/>
              <a:buFont typeface="Wingdings 2"/>
              <a:buChar char=""/>
              <a:tabLst>
                <a:tab pos="357188" algn="l"/>
              </a:tabLst>
              <a:defRPr/>
            </a:pPr>
            <a:r>
              <a:rPr lang="tr-TR" dirty="0">
                <a:solidFill>
                  <a:prstClr val="black"/>
                </a:solidFill>
                <a:latin typeface="Corbel"/>
              </a:rPr>
              <a:t>	Belirtilen bir yere göre G=m .g ağırlığındaki bir cismin potansiyel enerjisi  </a:t>
            </a:r>
            <a:r>
              <a:rPr lang="tr-TR" b="1" dirty="0">
                <a:solidFill>
                  <a:prstClr val="black"/>
                </a:solidFill>
                <a:latin typeface="Corbel"/>
              </a:rPr>
              <a:t>“</a:t>
            </a:r>
            <a:r>
              <a:rPr lang="tr-TR" b="1" dirty="0" err="1">
                <a:solidFill>
                  <a:prstClr val="black"/>
                </a:solidFill>
                <a:latin typeface="Corbel"/>
              </a:rPr>
              <a:t>E</a:t>
            </a:r>
            <a:r>
              <a:rPr lang="tr-TR" b="1" baseline="-25000" dirty="0" err="1">
                <a:solidFill>
                  <a:prstClr val="black"/>
                </a:solidFill>
                <a:latin typeface="Corbel"/>
              </a:rPr>
              <a:t>p</a:t>
            </a:r>
            <a:r>
              <a:rPr lang="tr-TR" b="1" dirty="0">
                <a:solidFill>
                  <a:prstClr val="black"/>
                </a:solidFill>
                <a:latin typeface="Corbel"/>
              </a:rPr>
              <a:t>=m .</a:t>
            </a:r>
            <a:r>
              <a:rPr lang="tr-TR" b="1" dirty="0" err="1">
                <a:solidFill>
                  <a:prstClr val="black"/>
                </a:solidFill>
                <a:latin typeface="Corbel"/>
              </a:rPr>
              <a:t>g.h”</a:t>
            </a:r>
            <a:r>
              <a:rPr lang="tr-TR" dirty="0" err="1">
                <a:solidFill>
                  <a:prstClr val="black"/>
                </a:solidFill>
                <a:latin typeface="Corbel"/>
              </a:rPr>
              <a:t>dır</a:t>
            </a:r>
            <a:r>
              <a:rPr lang="tr-TR" dirty="0">
                <a:solidFill>
                  <a:prstClr val="black"/>
                </a:solidFill>
                <a:latin typeface="Corbel"/>
              </a:rPr>
              <a:t>.</a:t>
            </a:r>
          </a:p>
          <a:p>
            <a:pPr marL="136525" indent="-136525" algn="just">
              <a:lnSpc>
                <a:spcPct val="150000"/>
              </a:lnSpc>
              <a:spcBef>
                <a:spcPts val="0"/>
              </a:spcBef>
              <a:spcAft>
                <a:spcPts val="1200"/>
              </a:spcAft>
              <a:buClr>
                <a:srgbClr val="F0AD00"/>
              </a:buClr>
              <a:buSzPct val="80000"/>
              <a:buFont typeface="Wingdings 2"/>
              <a:buChar char=""/>
              <a:tabLst>
                <a:tab pos="357188" algn="l"/>
              </a:tabLst>
              <a:defRPr/>
            </a:pPr>
            <a:r>
              <a:rPr lang="tr-TR" dirty="0">
                <a:solidFill>
                  <a:prstClr val="black"/>
                </a:solidFill>
                <a:latin typeface="Corbel"/>
              </a:rPr>
              <a:t>	Cismi  h yüksekliğinden aşağıya bırakırsak potansiyel enerji; kinetik enerjiye dönüşür.</a:t>
            </a:r>
          </a:p>
          <a:p>
            <a:pPr marL="136525" indent="-136525" algn="just">
              <a:lnSpc>
                <a:spcPct val="150000"/>
              </a:lnSpc>
              <a:spcBef>
                <a:spcPts val="0"/>
              </a:spcBef>
              <a:spcAft>
                <a:spcPts val="1200"/>
              </a:spcAft>
              <a:buClr>
                <a:srgbClr val="F0AD00"/>
              </a:buClr>
              <a:buSzPct val="80000"/>
              <a:buFont typeface="Wingdings 2"/>
              <a:buChar char=""/>
              <a:tabLst>
                <a:tab pos="357188" algn="l"/>
              </a:tabLst>
              <a:defRPr/>
            </a:pPr>
            <a:r>
              <a:rPr lang="tr-TR" dirty="0">
                <a:solidFill>
                  <a:prstClr val="black"/>
                </a:solidFill>
                <a:latin typeface="Corbel"/>
              </a:rPr>
              <a:t>	Burada h cismi hangi seviyeye göre potansiyel enerjisini yazıyorsak, cismin o seviyeye olan yüksekliği alınacaktır. Mesela masanın üzerinde duran bir cismin masaya göre h yüksekliği olmadığından potansiyel enerjisi sıfırdır. Fakat aynı cismin yere göre bir potansiyel enerjisi vardır.</a:t>
            </a:r>
            <a:endParaRPr lang="tr-TR" sz="1800" dirty="0"/>
          </a:p>
        </p:txBody>
      </p:sp>
      <p:sp>
        <p:nvSpPr>
          <p:cNvPr id="6" name="Başlık 4">
            <a:extLst>
              <a:ext uri="{FF2B5EF4-FFF2-40B4-BE49-F238E27FC236}">
                <a16:creationId xmlns:a16="http://schemas.microsoft.com/office/drawing/2014/main" id="{10BCBBC2-32A8-0CF1-3781-74308F6BB4C0}"/>
              </a:ext>
            </a:extLst>
          </p:cNvPr>
          <p:cNvSpPr txBox="1">
            <a:spLocks/>
          </p:cNvSpPr>
          <p:nvPr/>
        </p:nvSpPr>
        <p:spPr>
          <a:xfrm>
            <a:off x="430213" y="188640"/>
            <a:ext cx="7543800" cy="64807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tr-TR" b="1" dirty="0">
                <a:solidFill>
                  <a:srgbClr val="FF0000"/>
                </a:solidFill>
              </a:rPr>
              <a:t>Temel Kavramlar</a:t>
            </a:r>
          </a:p>
        </p:txBody>
      </p:sp>
    </p:spTree>
    <p:extLst>
      <p:ext uri="{BB962C8B-B14F-4D97-AF65-F5344CB8AC3E}">
        <p14:creationId xmlns:p14="http://schemas.microsoft.com/office/powerpoint/2010/main" val="2679432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BAC4A5D9-65BA-246A-BC45-9D3ABFFB2A8A}"/>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E0CBEAD6-382D-0FEC-42F4-3CC6767D7903}"/>
              </a:ext>
            </a:extLst>
          </p:cNvPr>
          <p:cNvSpPr>
            <a:spLocks noGrp="1"/>
          </p:cNvSpPr>
          <p:nvPr>
            <p:ph type="sldNum" sz="quarter" idx="12"/>
          </p:nvPr>
        </p:nvSpPr>
        <p:spPr/>
        <p:txBody>
          <a:bodyPr/>
          <a:lstStyle/>
          <a:p>
            <a:fld id="{60FF87A7-9A7A-4B3D-9625-8440EC4947F9}" type="slidenum">
              <a:rPr lang="tr-TR" smtClean="0"/>
              <a:pPr/>
              <a:t>29</a:t>
            </a:fld>
            <a:endParaRPr lang="tr-TR"/>
          </a:p>
        </p:txBody>
      </p:sp>
      <p:sp>
        <p:nvSpPr>
          <p:cNvPr id="5" name="İçerik Yer Tutucusu 2">
            <a:extLst>
              <a:ext uri="{FF2B5EF4-FFF2-40B4-BE49-F238E27FC236}">
                <a16:creationId xmlns:a16="http://schemas.microsoft.com/office/drawing/2014/main" id="{1D8644A8-B420-12E0-D120-8A69D498CCE0}"/>
              </a:ext>
            </a:extLst>
          </p:cNvPr>
          <p:cNvSpPr txBox="1">
            <a:spLocks/>
          </p:cNvSpPr>
          <p:nvPr/>
        </p:nvSpPr>
        <p:spPr>
          <a:xfrm>
            <a:off x="215517" y="1025352"/>
            <a:ext cx="4830976" cy="2101253"/>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tr-TR" sz="1800" b="1" dirty="0">
                <a:solidFill>
                  <a:srgbClr val="FF0000"/>
                </a:solidFill>
              </a:rPr>
              <a:t>Örnek: </a:t>
            </a:r>
            <a:r>
              <a:rPr lang="tr-TR" sz="1800" dirty="0"/>
              <a:t>1000 kg kütleli bir cisim 10 m yüksekliğe 20 s sürede sabit hızla çıkarılmıştı.</a:t>
            </a:r>
          </a:p>
          <a:p>
            <a:r>
              <a:rPr lang="tr-TR" sz="1800" dirty="0"/>
              <a:t>Yerçekimine karşı yapılan iş ile cismin potansiyel enerji değişimini karşılaştırınız.</a:t>
            </a:r>
          </a:p>
          <a:p>
            <a:endParaRPr lang="tr-TR" sz="1800" dirty="0"/>
          </a:p>
        </p:txBody>
      </p:sp>
      <p:sp>
        <p:nvSpPr>
          <p:cNvPr id="6" name="3 Metin kutusu">
            <a:extLst>
              <a:ext uri="{FF2B5EF4-FFF2-40B4-BE49-F238E27FC236}">
                <a16:creationId xmlns:a16="http://schemas.microsoft.com/office/drawing/2014/main" id="{5659811F-C764-553B-68B9-67F962117615}"/>
              </a:ext>
            </a:extLst>
          </p:cNvPr>
          <p:cNvSpPr txBox="1"/>
          <p:nvPr/>
        </p:nvSpPr>
        <p:spPr>
          <a:xfrm>
            <a:off x="5924452" y="3447751"/>
            <a:ext cx="2355323"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tr-TR" sz="1600" b="1" dirty="0">
                <a:latin typeface="Times New Roman" pitchFamily="18" charset="0"/>
                <a:cs typeface="Times New Roman" pitchFamily="18" charset="0"/>
              </a:rPr>
              <a:t>G = </a:t>
            </a:r>
            <a:r>
              <a:rPr lang="tr-TR" sz="1600" b="1" dirty="0" err="1">
                <a:latin typeface="Times New Roman" pitchFamily="18" charset="0"/>
                <a:cs typeface="Times New Roman" pitchFamily="18" charset="0"/>
              </a:rPr>
              <a:t>m.g</a:t>
            </a:r>
            <a:r>
              <a:rPr lang="tr-TR" sz="1600" b="1" dirty="0">
                <a:latin typeface="Times New Roman" pitchFamily="18" charset="0"/>
                <a:cs typeface="Times New Roman" pitchFamily="18" charset="0"/>
              </a:rPr>
              <a:t>    </a:t>
            </a:r>
            <a:r>
              <a:rPr lang="tr-TR" sz="1600" dirty="0">
                <a:latin typeface="Times New Roman" pitchFamily="18" charset="0"/>
                <a:cs typeface="Times New Roman" pitchFamily="18" charset="0"/>
              </a:rPr>
              <a:t>[</a:t>
            </a:r>
            <a:r>
              <a:rPr lang="tr-TR" sz="1600" dirty="0" err="1">
                <a:latin typeface="Times New Roman" pitchFamily="18" charset="0"/>
                <a:cs typeface="Times New Roman" pitchFamily="18" charset="0"/>
              </a:rPr>
              <a:t>kg.m</a:t>
            </a:r>
            <a:r>
              <a:rPr lang="tr-TR" sz="1600" dirty="0">
                <a:latin typeface="Times New Roman" pitchFamily="18" charset="0"/>
                <a:cs typeface="Times New Roman" pitchFamily="18" charset="0"/>
              </a:rPr>
              <a:t>/s</a:t>
            </a:r>
            <a:r>
              <a:rPr lang="tr-TR" sz="1600" baseline="30000" dirty="0">
                <a:latin typeface="Times New Roman" pitchFamily="18" charset="0"/>
                <a:cs typeface="Times New Roman" pitchFamily="18" charset="0"/>
              </a:rPr>
              <a:t>2</a:t>
            </a:r>
            <a:r>
              <a:rPr lang="tr-TR" sz="1600" dirty="0">
                <a:latin typeface="Times New Roman" pitchFamily="18" charset="0"/>
                <a:cs typeface="Times New Roman" pitchFamily="18" charset="0"/>
              </a:rPr>
              <a:t> = N]</a:t>
            </a:r>
          </a:p>
          <a:p>
            <a:r>
              <a:rPr lang="tr-TR" sz="1600" b="1" dirty="0">
                <a:latin typeface="Times New Roman" pitchFamily="18" charset="0"/>
                <a:cs typeface="Times New Roman" pitchFamily="18" charset="0"/>
              </a:rPr>
              <a:t>W = </a:t>
            </a:r>
            <a:r>
              <a:rPr lang="tr-TR" sz="1600" b="1" dirty="0" err="1">
                <a:latin typeface="Times New Roman" pitchFamily="18" charset="0"/>
                <a:cs typeface="Times New Roman" pitchFamily="18" charset="0"/>
              </a:rPr>
              <a:t>F.x</a:t>
            </a:r>
            <a:r>
              <a:rPr lang="tr-TR" sz="1600" b="1" dirty="0">
                <a:latin typeface="Times New Roman" pitchFamily="18" charset="0"/>
                <a:cs typeface="Times New Roman" pitchFamily="18" charset="0"/>
              </a:rPr>
              <a:t>    </a:t>
            </a:r>
            <a:r>
              <a:rPr lang="tr-TR" sz="1600" dirty="0">
                <a:latin typeface="Times New Roman" pitchFamily="18" charset="0"/>
                <a:cs typeface="Times New Roman" pitchFamily="18" charset="0"/>
              </a:rPr>
              <a:t>[N.m = J]</a:t>
            </a:r>
          </a:p>
        </p:txBody>
      </p:sp>
      <p:sp>
        <p:nvSpPr>
          <p:cNvPr id="7" name="Metin kutusu 6">
            <a:extLst>
              <a:ext uri="{FF2B5EF4-FFF2-40B4-BE49-F238E27FC236}">
                <a16:creationId xmlns:a16="http://schemas.microsoft.com/office/drawing/2014/main" id="{2D98F5E8-9939-A290-8007-EEE24C061A53}"/>
              </a:ext>
            </a:extLst>
          </p:cNvPr>
          <p:cNvSpPr txBox="1"/>
          <p:nvPr/>
        </p:nvSpPr>
        <p:spPr>
          <a:xfrm>
            <a:off x="323528" y="2276872"/>
            <a:ext cx="7200800" cy="3371564"/>
          </a:xfrm>
          <a:prstGeom prst="rect">
            <a:avLst/>
          </a:prstGeom>
          <a:noFill/>
        </p:spPr>
        <p:txBody>
          <a:bodyPr wrap="square">
            <a:spAutoFit/>
          </a:bodyPr>
          <a:lstStyle/>
          <a:p>
            <a:pPr>
              <a:lnSpc>
                <a:spcPct val="150000"/>
              </a:lnSpc>
            </a:pPr>
            <a:r>
              <a:rPr lang="tr-TR" b="1" dirty="0">
                <a:solidFill>
                  <a:srgbClr val="006600"/>
                </a:solidFill>
              </a:rPr>
              <a:t>Çözüm:</a:t>
            </a:r>
          </a:p>
          <a:p>
            <a:pPr>
              <a:lnSpc>
                <a:spcPct val="150000"/>
              </a:lnSpc>
            </a:pPr>
            <a:r>
              <a:rPr lang="tr-TR" dirty="0"/>
              <a:t>F = G</a:t>
            </a:r>
            <a:r>
              <a:rPr lang="tr-TR" b="1" dirty="0"/>
              <a:t> ≌ </a:t>
            </a:r>
            <a:r>
              <a:rPr lang="tr-TR" dirty="0"/>
              <a:t>1000 (</a:t>
            </a:r>
            <a:r>
              <a:rPr lang="tr-TR" dirty="0">
                <a:cs typeface="Times New Roman" pitchFamily="18" charset="0"/>
              </a:rPr>
              <a:t>kg)</a:t>
            </a:r>
            <a:r>
              <a:rPr lang="tr-TR" dirty="0"/>
              <a:t> * 9,81 (m/s</a:t>
            </a:r>
            <a:r>
              <a:rPr lang="tr-TR" baseline="30000" dirty="0"/>
              <a:t>2</a:t>
            </a:r>
            <a:r>
              <a:rPr lang="tr-TR" dirty="0"/>
              <a:t>) = 9810 </a:t>
            </a:r>
            <a:r>
              <a:rPr lang="tr-TR" dirty="0">
                <a:cs typeface="Times New Roman" pitchFamily="18" charset="0"/>
              </a:rPr>
              <a:t>(</a:t>
            </a:r>
            <a:r>
              <a:rPr lang="tr-TR" dirty="0" err="1">
                <a:cs typeface="Times New Roman" pitchFamily="18" charset="0"/>
              </a:rPr>
              <a:t>kg.m</a:t>
            </a:r>
            <a:r>
              <a:rPr lang="tr-TR" dirty="0">
                <a:cs typeface="Times New Roman" pitchFamily="18" charset="0"/>
              </a:rPr>
              <a:t>/s</a:t>
            </a:r>
            <a:r>
              <a:rPr lang="tr-TR" baseline="30000" dirty="0">
                <a:cs typeface="Times New Roman" pitchFamily="18" charset="0"/>
              </a:rPr>
              <a:t>2</a:t>
            </a:r>
            <a:r>
              <a:rPr lang="tr-TR" dirty="0">
                <a:cs typeface="Times New Roman" pitchFamily="18" charset="0"/>
              </a:rPr>
              <a:t> = N)</a:t>
            </a:r>
          </a:p>
          <a:p>
            <a:pPr>
              <a:lnSpc>
                <a:spcPct val="150000"/>
              </a:lnSpc>
            </a:pPr>
            <a:r>
              <a:rPr lang="tr-TR" dirty="0">
                <a:cs typeface="Times New Roman" pitchFamily="18" charset="0"/>
              </a:rPr>
              <a:t>İş = W = F . x</a:t>
            </a:r>
          </a:p>
          <a:p>
            <a:pPr>
              <a:lnSpc>
                <a:spcPct val="150000"/>
              </a:lnSpc>
            </a:pPr>
            <a:r>
              <a:rPr lang="tr-TR" b="1" dirty="0">
                <a:cs typeface="Times New Roman" pitchFamily="18" charset="0"/>
              </a:rPr>
              <a:t>W </a:t>
            </a:r>
            <a:r>
              <a:rPr lang="tr-TR" b="1" dirty="0"/>
              <a:t>≌</a:t>
            </a:r>
            <a:r>
              <a:rPr lang="tr-TR" b="1" dirty="0">
                <a:cs typeface="Times New Roman" pitchFamily="18" charset="0"/>
              </a:rPr>
              <a:t> 9810 (N) . 10 (m) = 98100 (</a:t>
            </a:r>
            <a:r>
              <a:rPr lang="tr-TR" b="1" dirty="0" err="1">
                <a:cs typeface="Times New Roman" pitchFamily="18" charset="0"/>
              </a:rPr>
              <a:t>N.m</a:t>
            </a:r>
            <a:r>
              <a:rPr lang="tr-TR" b="1" dirty="0">
                <a:cs typeface="Times New Roman" pitchFamily="18" charset="0"/>
              </a:rPr>
              <a:t> = J) = 98,1 kJ</a:t>
            </a:r>
          </a:p>
          <a:p>
            <a:pPr>
              <a:lnSpc>
                <a:spcPct val="150000"/>
              </a:lnSpc>
            </a:pPr>
            <a:r>
              <a:rPr lang="tr-TR" dirty="0">
                <a:solidFill>
                  <a:prstClr val="black"/>
                </a:solidFill>
                <a:latin typeface="Corbel"/>
              </a:rPr>
              <a:t>Potansiyel enerji = </a:t>
            </a:r>
            <a:r>
              <a:rPr lang="tr-TR" dirty="0" err="1">
                <a:solidFill>
                  <a:prstClr val="black"/>
                </a:solidFill>
                <a:latin typeface="Corbel"/>
              </a:rPr>
              <a:t>E</a:t>
            </a:r>
            <a:r>
              <a:rPr lang="tr-TR" baseline="-25000" dirty="0" err="1">
                <a:solidFill>
                  <a:prstClr val="black"/>
                </a:solidFill>
                <a:latin typeface="Corbel"/>
              </a:rPr>
              <a:t>p</a:t>
            </a:r>
            <a:r>
              <a:rPr lang="tr-TR" baseline="-25000" dirty="0">
                <a:solidFill>
                  <a:prstClr val="black"/>
                </a:solidFill>
                <a:latin typeface="Corbel"/>
              </a:rPr>
              <a:t> </a:t>
            </a:r>
            <a:r>
              <a:rPr lang="tr-TR" dirty="0">
                <a:solidFill>
                  <a:prstClr val="black"/>
                </a:solidFill>
                <a:latin typeface="Corbel"/>
              </a:rPr>
              <a:t>= </a:t>
            </a:r>
            <a:r>
              <a:rPr lang="tr-TR" dirty="0" err="1">
                <a:solidFill>
                  <a:prstClr val="black"/>
                </a:solidFill>
                <a:latin typeface="Corbel"/>
              </a:rPr>
              <a:t>m.g.h</a:t>
            </a:r>
            <a:endParaRPr lang="tr-TR" dirty="0">
              <a:solidFill>
                <a:prstClr val="black"/>
              </a:solidFill>
              <a:latin typeface="Corbel"/>
            </a:endParaRPr>
          </a:p>
          <a:p>
            <a:pPr>
              <a:lnSpc>
                <a:spcPct val="150000"/>
              </a:lnSpc>
            </a:pPr>
            <a:r>
              <a:rPr lang="tr-TR" dirty="0">
                <a:solidFill>
                  <a:prstClr val="black"/>
                </a:solidFill>
                <a:latin typeface="Corbel"/>
                <a:cs typeface="Times New Roman" pitchFamily="18" charset="0"/>
              </a:rPr>
              <a:t>Potansiyel enerji değişimi = </a:t>
            </a:r>
            <a:r>
              <a:rPr lang="el-GR" dirty="0">
                <a:solidFill>
                  <a:prstClr val="black"/>
                </a:solidFill>
                <a:latin typeface="Corbel"/>
                <a:cs typeface="Times New Roman" pitchFamily="18" charset="0"/>
              </a:rPr>
              <a:t>Δ</a:t>
            </a:r>
            <a:r>
              <a:rPr lang="tr-TR" dirty="0" err="1">
                <a:solidFill>
                  <a:prstClr val="black"/>
                </a:solidFill>
                <a:latin typeface="Corbel"/>
              </a:rPr>
              <a:t>E</a:t>
            </a:r>
            <a:r>
              <a:rPr lang="tr-TR" baseline="-25000" dirty="0" err="1">
                <a:solidFill>
                  <a:prstClr val="black"/>
                </a:solidFill>
                <a:latin typeface="Corbel"/>
              </a:rPr>
              <a:t>p</a:t>
            </a:r>
            <a:r>
              <a:rPr lang="tr-TR" baseline="-25000" dirty="0">
                <a:solidFill>
                  <a:prstClr val="black"/>
                </a:solidFill>
                <a:latin typeface="Corbel"/>
              </a:rPr>
              <a:t> </a:t>
            </a:r>
            <a:r>
              <a:rPr lang="tr-TR" dirty="0">
                <a:solidFill>
                  <a:prstClr val="black"/>
                </a:solidFill>
                <a:latin typeface="Corbel"/>
              </a:rPr>
              <a:t>=  m.g.h</a:t>
            </a:r>
            <a:r>
              <a:rPr lang="tr-TR" baseline="-25000" dirty="0">
                <a:solidFill>
                  <a:prstClr val="black"/>
                </a:solidFill>
                <a:latin typeface="Corbel"/>
              </a:rPr>
              <a:t>2</a:t>
            </a:r>
            <a:r>
              <a:rPr lang="tr-TR" dirty="0">
                <a:solidFill>
                  <a:prstClr val="black"/>
                </a:solidFill>
                <a:latin typeface="Corbel"/>
              </a:rPr>
              <a:t> -  m.g.h</a:t>
            </a:r>
            <a:r>
              <a:rPr lang="tr-TR" baseline="-25000" dirty="0">
                <a:solidFill>
                  <a:prstClr val="black"/>
                </a:solidFill>
                <a:latin typeface="Corbel"/>
              </a:rPr>
              <a:t>1</a:t>
            </a:r>
            <a:r>
              <a:rPr lang="tr-TR" dirty="0">
                <a:solidFill>
                  <a:prstClr val="black"/>
                </a:solidFill>
                <a:latin typeface="Corbel"/>
              </a:rPr>
              <a:t> = </a:t>
            </a:r>
            <a:r>
              <a:rPr lang="tr-TR" dirty="0" err="1">
                <a:solidFill>
                  <a:prstClr val="black"/>
                </a:solidFill>
                <a:latin typeface="Corbel"/>
              </a:rPr>
              <a:t>m.g</a:t>
            </a:r>
            <a:r>
              <a:rPr lang="tr-TR" dirty="0">
                <a:solidFill>
                  <a:prstClr val="black"/>
                </a:solidFill>
                <a:latin typeface="Corbel"/>
              </a:rPr>
              <a:t>.</a:t>
            </a:r>
            <a:r>
              <a:rPr lang="el-GR" dirty="0">
                <a:solidFill>
                  <a:prstClr val="black"/>
                </a:solidFill>
                <a:latin typeface="Corbel"/>
              </a:rPr>
              <a:t>Δ</a:t>
            </a:r>
            <a:r>
              <a:rPr lang="tr-TR" dirty="0">
                <a:solidFill>
                  <a:prstClr val="black"/>
                </a:solidFill>
                <a:latin typeface="Corbel"/>
              </a:rPr>
              <a:t>h </a:t>
            </a:r>
          </a:p>
          <a:p>
            <a:pPr>
              <a:lnSpc>
                <a:spcPct val="150000"/>
              </a:lnSpc>
            </a:pPr>
            <a:r>
              <a:rPr lang="el-GR" dirty="0">
                <a:solidFill>
                  <a:prstClr val="black"/>
                </a:solidFill>
                <a:latin typeface="Corbel"/>
                <a:cs typeface="Times New Roman" pitchFamily="18" charset="0"/>
              </a:rPr>
              <a:t>Δ</a:t>
            </a:r>
            <a:r>
              <a:rPr lang="tr-TR" dirty="0" err="1">
                <a:solidFill>
                  <a:prstClr val="black"/>
                </a:solidFill>
                <a:latin typeface="Corbel"/>
              </a:rPr>
              <a:t>E</a:t>
            </a:r>
            <a:r>
              <a:rPr lang="tr-TR" baseline="-25000" dirty="0" err="1">
                <a:solidFill>
                  <a:prstClr val="black"/>
                </a:solidFill>
                <a:latin typeface="Corbel"/>
              </a:rPr>
              <a:t>p</a:t>
            </a:r>
            <a:r>
              <a:rPr lang="tr-TR" baseline="-25000" dirty="0">
                <a:solidFill>
                  <a:prstClr val="black"/>
                </a:solidFill>
                <a:latin typeface="Corbel"/>
              </a:rPr>
              <a:t> </a:t>
            </a:r>
            <a:r>
              <a:rPr lang="tr-TR" b="1" dirty="0"/>
              <a:t>≌</a:t>
            </a:r>
            <a:r>
              <a:rPr lang="tr-TR" dirty="0">
                <a:solidFill>
                  <a:prstClr val="black"/>
                </a:solidFill>
                <a:latin typeface="Corbel"/>
              </a:rPr>
              <a:t> </a:t>
            </a:r>
            <a:r>
              <a:rPr lang="tr-TR" dirty="0"/>
              <a:t>1000 (</a:t>
            </a:r>
            <a:r>
              <a:rPr lang="tr-TR" dirty="0">
                <a:cs typeface="Times New Roman" pitchFamily="18" charset="0"/>
              </a:rPr>
              <a:t>kg)</a:t>
            </a:r>
            <a:r>
              <a:rPr lang="tr-TR" dirty="0"/>
              <a:t> * 9,81 (m/s</a:t>
            </a:r>
            <a:r>
              <a:rPr lang="tr-TR" baseline="30000" dirty="0"/>
              <a:t>2</a:t>
            </a:r>
            <a:r>
              <a:rPr lang="tr-TR" dirty="0"/>
              <a:t>) * 10 (m)</a:t>
            </a:r>
          </a:p>
          <a:p>
            <a:pPr>
              <a:lnSpc>
                <a:spcPct val="150000"/>
              </a:lnSpc>
            </a:pPr>
            <a:r>
              <a:rPr lang="el-GR" b="1" dirty="0">
                <a:solidFill>
                  <a:prstClr val="black"/>
                </a:solidFill>
                <a:latin typeface="Corbel"/>
                <a:cs typeface="Times New Roman" pitchFamily="18" charset="0"/>
              </a:rPr>
              <a:t>Δ</a:t>
            </a:r>
            <a:r>
              <a:rPr lang="tr-TR" b="1" dirty="0" err="1">
                <a:solidFill>
                  <a:prstClr val="black"/>
                </a:solidFill>
                <a:latin typeface="Corbel"/>
              </a:rPr>
              <a:t>E</a:t>
            </a:r>
            <a:r>
              <a:rPr lang="tr-TR" b="1" baseline="-25000" dirty="0" err="1">
                <a:solidFill>
                  <a:prstClr val="black"/>
                </a:solidFill>
                <a:latin typeface="Corbel"/>
              </a:rPr>
              <a:t>p</a:t>
            </a:r>
            <a:r>
              <a:rPr lang="tr-TR" b="1" baseline="-25000" dirty="0">
                <a:solidFill>
                  <a:prstClr val="black"/>
                </a:solidFill>
                <a:latin typeface="Corbel"/>
              </a:rPr>
              <a:t> </a:t>
            </a:r>
            <a:r>
              <a:rPr lang="tr-TR" b="1" dirty="0"/>
              <a:t>≌</a:t>
            </a:r>
            <a:r>
              <a:rPr lang="tr-TR" b="1" dirty="0">
                <a:solidFill>
                  <a:prstClr val="black"/>
                </a:solidFill>
                <a:latin typeface="Corbel"/>
              </a:rPr>
              <a:t> </a:t>
            </a:r>
            <a:r>
              <a:rPr lang="tr-TR" b="1" dirty="0">
                <a:cs typeface="Times New Roman" pitchFamily="18" charset="0"/>
              </a:rPr>
              <a:t>98100 (</a:t>
            </a:r>
            <a:r>
              <a:rPr lang="tr-TR" b="1" dirty="0" err="1">
                <a:cs typeface="Times New Roman" pitchFamily="18" charset="0"/>
              </a:rPr>
              <a:t>N.m</a:t>
            </a:r>
            <a:r>
              <a:rPr lang="tr-TR" b="1" dirty="0">
                <a:cs typeface="Times New Roman" pitchFamily="18" charset="0"/>
              </a:rPr>
              <a:t> = J) = 98,1 kJ</a:t>
            </a:r>
          </a:p>
        </p:txBody>
      </p:sp>
      <p:sp>
        <p:nvSpPr>
          <p:cNvPr id="8" name="Başlık 4">
            <a:extLst>
              <a:ext uri="{FF2B5EF4-FFF2-40B4-BE49-F238E27FC236}">
                <a16:creationId xmlns:a16="http://schemas.microsoft.com/office/drawing/2014/main" id="{D68EA49A-EBFC-FF64-6738-B869E701F59D}"/>
              </a:ext>
            </a:extLst>
          </p:cNvPr>
          <p:cNvSpPr txBox="1">
            <a:spLocks/>
          </p:cNvSpPr>
          <p:nvPr/>
        </p:nvSpPr>
        <p:spPr>
          <a:xfrm>
            <a:off x="430213" y="188640"/>
            <a:ext cx="7543800" cy="64807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tr-TR" b="1" dirty="0">
                <a:solidFill>
                  <a:srgbClr val="FF0000"/>
                </a:solidFill>
              </a:rPr>
              <a:t>Temel Kavramlar</a:t>
            </a:r>
          </a:p>
        </p:txBody>
      </p:sp>
      <p:pic>
        <p:nvPicPr>
          <p:cNvPr id="11" name="Resim 10">
            <a:extLst>
              <a:ext uri="{FF2B5EF4-FFF2-40B4-BE49-F238E27FC236}">
                <a16:creationId xmlns:a16="http://schemas.microsoft.com/office/drawing/2014/main" id="{01905CFD-D4D0-8D8C-8F5B-98F71B4E46B4}"/>
              </a:ext>
            </a:extLst>
          </p:cNvPr>
          <p:cNvPicPr>
            <a:picLocks noChangeAspect="1"/>
          </p:cNvPicPr>
          <p:nvPr/>
        </p:nvPicPr>
        <p:blipFill>
          <a:blip r:embed="rId2"/>
          <a:stretch>
            <a:fillRect/>
          </a:stretch>
        </p:blipFill>
        <p:spPr>
          <a:xfrm>
            <a:off x="5917559" y="33089"/>
            <a:ext cx="2475391" cy="3269565"/>
          </a:xfrm>
          <a:prstGeom prst="rect">
            <a:avLst/>
          </a:prstGeom>
        </p:spPr>
      </p:pic>
      <p:grpSp>
        <p:nvGrpSpPr>
          <p:cNvPr id="21" name="Grup 20">
            <a:extLst>
              <a:ext uri="{FF2B5EF4-FFF2-40B4-BE49-F238E27FC236}">
                <a16:creationId xmlns:a16="http://schemas.microsoft.com/office/drawing/2014/main" id="{9C2D5B71-FE6B-9CFE-D6B4-03A8B747822F}"/>
              </a:ext>
            </a:extLst>
          </p:cNvPr>
          <p:cNvGrpSpPr/>
          <p:nvPr/>
        </p:nvGrpSpPr>
        <p:grpSpPr>
          <a:xfrm>
            <a:off x="6639204" y="4531003"/>
            <a:ext cx="1956740" cy="1707305"/>
            <a:chOff x="7132712" y="4469147"/>
            <a:chExt cx="1956740" cy="1707305"/>
          </a:xfrm>
        </p:grpSpPr>
        <p:grpSp>
          <p:nvGrpSpPr>
            <p:cNvPr id="18" name="Grup 17">
              <a:extLst>
                <a:ext uri="{FF2B5EF4-FFF2-40B4-BE49-F238E27FC236}">
                  <a16:creationId xmlns:a16="http://schemas.microsoft.com/office/drawing/2014/main" id="{BAE41B28-C843-079A-C498-66225A3919AD}"/>
                </a:ext>
              </a:extLst>
            </p:cNvPr>
            <p:cNvGrpSpPr/>
            <p:nvPr/>
          </p:nvGrpSpPr>
          <p:grpSpPr>
            <a:xfrm>
              <a:off x="7132712" y="4469148"/>
              <a:ext cx="699028" cy="1641263"/>
              <a:chOff x="7173142" y="4670437"/>
              <a:chExt cx="618166" cy="1300705"/>
            </a:xfrm>
          </p:grpSpPr>
          <p:sp>
            <p:nvSpPr>
              <p:cNvPr id="15" name="Dikdörtgen 14">
                <a:extLst>
                  <a:ext uri="{FF2B5EF4-FFF2-40B4-BE49-F238E27FC236}">
                    <a16:creationId xmlns:a16="http://schemas.microsoft.com/office/drawing/2014/main" id="{03CB522B-A255-D6AF-09D0-D478077CEFD3}"/>
                  </a:ext>
                </a:extLst>
              </p:cNvPr>
              <p:cNvSpPr/>
              <p:nvPr/>
            </p:nvSpPr>
            <p:spPr>
              <a:xfrm>
                <a:off x="7173142" y="5041328"/>
                <a:ext cx="618166" cy="558923"/>
              </a:xfrm>
              <a:prstGeom prst="rect">
                <a:avLst/>
              </a:prstGeom>
              <a:solidFill>
                <a:srgbClr val="AA98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Ok: Aşağı 15">
                <a:extLst>
                  <a:ext uri="{FF2B5EF4-FFF2-40B4-BE49-F238E27FC236}">
                    <a16:creationId xmlns:a16="http://schemas.microsoft.com/office/drawing/2014/main" id="{6CC58D75-65F4-75FC-95B7-3E83E9D04977}"/>
                  </a:ext>
                </a:extLst>
              </p:cNvPr>
              <p:cNvSpPr/>
              <p:nvPr/>
            </p:nvSpPr>
            <p:spPr>
              <a:xfrm>
                <a:off x="7373860" y="5600251"/>
                <a:ext cx="216024" cy="370891"/>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tr-TR" dirty="0"/>
              </a:p>
            </p:txBody>
          </p:sp>
          <p:sp>
            <p:nvSpPr>
              <p:cNvPr id="17" name="Ok: Aşağı 16">
                <a:extLst>
                  <a:ext uri="{FF2B5EF4-FFF2-40B4-BE49-F238E27FC236}">
                    <a16:creationId xmlns:a16="http://schemas.microsoft.com/office/drawing/2014/main" id="{08B6A7FF-4700-C658-CFD1-4FED5BCE3D6B}"/>
                  </a:ext>
                </a:extLst>
              </p:cNvPr>
              <p:cNvSpPr/>
              <p:nvPr/>
            </p:nvSpPr>
            <p:spPr>
              <a:xfrm rot="10800000">
                <a:off x="7373860" y="4670437"/>
                <a:ext cx="216024" cy="370891"/>
              </a:xfrm>
              <a:prstGeom prst="downArrow">
                <a:avLst/>
              </a:prstGeom>
              <a:solidFill>
                <a:srgbClr val="EB1233"/>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tr-TR" dirty="0"/>
              </a:p>
            </p:txBody>
          </p:sp>
        </p:grpSp>
        <p:sp>
          <p:nvSpPr>
            <p:cNvPr id="19" name="Metin kutusu 18">
              <a:extLst>
                <a:ext uri="{FF2B5EF4-FFF2-40B4-BE49-F238E27FC236}">
                  <a16:creationId xmlns:a16="http://schemas.microsoft.com/office/drawing/2014/main" id="{7CC882D1-DE39-CAB7-B098-87C18BA48DED}"/>
                </a:ext>
              </a:extLst>
            </p:cNvPr>
            <p:cNvSpPr txBox="1"/>
            <p:nvPr/>
          </p:nvSpPr>
          <p:spPr>
            <a:xfrm>
              <a:off x="7595278" y="4469147"/>
              <a:ext cx="290464" cy="369332"/>
            </a:xfrm>
            <a:prstGeom prst="rect">
              <a:avLst/>
            </a:prstGeom>
            <a:noFill/>
          </p:spPr>
          <p:txBody>
            <a:bodyPr wrap="none" rtlCol="0">
              <a:spAutoFit/>
            </a:bodyPr>
            <a:lstStyle/>
            <a:p>
              <a:r>
                <a:rPr lang="tr-TR" dirty="0">
                  <a:solidFill>
                    <a:srgbClr val="FF0000"/>
                  </a:solidFill>
                </a:rPr>
                <a:t>F</a:t>
              </a:r>
            </a:p>
          </p:txBody>
        </p:sp>
        <p:sp>
          <p:nvSpPr>
            <p:cNvPr id="20" name="Metin kutusu 19">
              <a:extLst>
                <a:ext uri="{FF2B5EF4-FFF2-40B4-BE49-F238E27FC236}">
                  <a16:creationId xmlns:a16="http://schemas.microsoft.com/office/drawing/2014/main" id="{B0F95F50-A4D4-AB3C-805A-8AD946A04350}"/>
                </a:ext>
              </a:extLst>
            </p:cNvPr>
            <p:cNvSpPr txBox="1"/>
            <p:nvPr/>
          </p:nvSpPr>
          <p:spPr>
            <a:xfrm>
              <a:off x="7617574" y="5807120"/>
              <a:ext cx="1471878" cy="369332"/>
            </a:xfrm>
            <a:prstGeom prst="rect">
              <a:avLst/>
            </a:prstGeom>
            <a:noFill/>
          </p:spPr>
          <p:txBody>
            <a:bodyPr wrap="none" rtlCol="0">
              <a:spAutoFit/>
            </a:bodyPr>
            <a:lstStyle/>
            <a:p>
              <a:r>
                <a:rPr lang="tr-TR" dirty="0">
                  <a:solidFill>
                    <a:srgbClr val="214247"/>
                  </a:solidFill>
                </a:rPr>
                <a:t>G</a:t>
              </a:r>
              <a:r>
                <a:rPr lang="tr-TR" sz="1400" dirty="0">
                  <a:solidFill>
                    <a:srgbClr val="214247"/>
                  </a:solidFill>
                </a:rPr>
                <a:t> (cismin ağırlığı)</a:t>
              </a:r>
              <a:endParaRPr lang="tr-TR" dirty="0">
                <a:solidFill>
                  <a:srgbClr val="214247"/>
                </a:solidFill>
              </a:endParaRPr>
            </a:p>
          </p:txBody>
        </p:sp>
      </p:grpSp>
      <p:cxnSp>
        <p:nvCxnSpPr>
          <p:cNvPr id="23" name="Düz Ok Bağlayıcısı 22">
            <a:extLst>
              <a:ext uri="{FF2B5EF4-FFF2-40B4-BE49-F238E27FC236}">
                <a16:creationId xmlns:a16="http://schemas.microsoft.com/office/drawing/2014/main" id="{E49F145E-5C16-2AE1-133C-45C500800D77}"/>
              </a:ext>
            </a:extLst>
          </p:cNvPr>
          <p:cNvCxnSpPr/>
          <p:nvPr/>
        </p:nvCxnSpPr>
        <p:spPr>
          <a:xfrm>
            <a:off x="6249278" y="941809"/>
            <a:ext cx="0" cy="1656184"/>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Metin kutusu 23">
            <a:extLst>
              <a:ext uri="{FF2B5EF4-FFF2-40B4-BE49-F238E27FC236}">
                <a16:creationId xmlns:a16="http://schemas.microsoft.com/office/drawing/2014/main" id="{97D65571-1286-8C18-5DCE-E5D4E4A93FB8}"/>
              </a:ext>
            </a:extLst>
          </p:cNvPr>
          <p:cNvSpPr txBox="1"/>
          <p:nvPr/>
        </p:nvSpPr>
        <p:spPr>
          <a:xfrm>
            <a:off x="5257083" y="1475178"/>
            <a:ext cx="998991" cy="369332"/>
          </a:xfrm>
          <a:prstGeom prst="rect">
            <a:avLst/>
          </a:prstGeom>
          <a:noFill/>
        </p:spPr>
        <p:txBody>
          <a:bodyPr wrap="none" rtlCol="0">
            <a:spAutoFit/>
          </a:bodyPr>
          <a:lstStyle/>
          <a:p>
            <a:r>
              <a:rPr lang="tr-TR" dirty="0">
                <a:solidFill>
                  <a:srgbClr val="C00000"/>
                </a:solidFill>
              </a:rPr>
              <a:t>h = 10 m</a:t>
            </a:r>
          </a:p>
        </p:txBody>
      </p:sp>
      <p:sp>
        <p:nvSpPr>
          <p:cNvPr id="25" name="Metin kutusu 24">
            <a:extLst>
              <a:ext uri="{FF2B5EF4-FFF2-40B4-BE49-F238E27FC236}">
                <a16:creationId xmlns:a16="http://schemas.microsoft.com/office/drawing/2014/main" id="{E7A9DB29-DF9F-0851-AFD2-5FC5628E08CB}"/>
              </a:ext>
            </a:extLst>
          </p:cNvPr>
          <p:cNvSpPr txBox="1"/>
          <p:nvPr/>
        </p:nvSpPr>
        <p:spPr>
          <a:xfrm>
            <a:off x="7617574" y="557351"/>
            <a:ext cx="1324402" cy="369332"/>
          </a:xfrm>
          <a:prstGeom prst="rect">
            <a:avLst/>
          </a:prstGeom>
          <a:noFill/>
        </p:spPr>
        <p:txBody>
          <a:bodyPr wrap="none" rtlCol="0">
            <a:spAutoFit/>
          </a:bodyPr>
          <a:lstStyle/>
          <a:p>
            <a:r>
              <a:rPr lang="tr-TR" dirty="0">
                <a:solidFill>
                  <a:srgbClr val="9B8871"/>
                </a:solidFill>
              </a:rPr>
              <a:t>m = 1000 kg</a:t>
            </a:r>
          </a:p>
        </p:txBody>
      </p:sp>
      <p:sp>
        <p:nvSpPr>
          <p:cNvPr id="10" name="Metin kutusu 9">
            <a:extLst>
              <a:ext uri="{FF2B5EF4-FFF2-40B4-BE49-F238E27FC236}">
                <a16:creationId xmlns:a16="http://schemas.microsoft.com/office/drawing/2014/main" id="{E7712490-0FB2-2087-F1ED-E4FF9D946D70}"/>
              </a:ext>
            </a:extLst>
          </p:cNvPr>
          <p:cNvSpPr txBox="1"/>
          <p:nvPr/>
        </p:nvSpPr>
        <p:spPr>
          <a:xfrm>
            <a:off x="323528" y="5711466"/>
            <a:ext cx="1219291" cy="369332"/>
          </a:xfrm>
          <a:prstGeom prst="rect">
            <a:avLst/>
          </a:prstGeom>
          <a:noFill/>
          <a:ln w="12700">
            <a:solidFill>
              <a:srgbClr val="C00000"/>
            </a:solidFill>
          </a:ln>
        </p:spPr>
        <p:txBody>
          <a:bodyPr wrap="square">
            <a:spAutoFit/>
          </a:bodyPr>
          <a:lstStyle/>
          <a:p>
            <a:pPr algn="ctr"/>
            <a:r>
              <a:rPr lang="el-GR" b="1" dirty="0">
                <a:solidFill>
                  <a:prstClr val="black"/>
                </a:solidFill>
                <a:latin typeface="Corbel"/>
                <a:cs typeface="Times New Roman" pitchFamily="18" charset="0"/>
              </a:rPr>
              <a:t>Δ</a:t>
            </a:r>
            <a:r>
              <a:rPr lang="tr-TR" b="1" dirty="0" err="1">
                <a:solidFill>
                  <a:prstClr val="black"/>
                </a:solidFill>
                <a:latin typeface="Corbel"/>
              </a:rPr>
              <a:t>E</a:t>
            </a:r>
            <a:r>
              <a:rPr lang="tr-TR" b="1" baseline="-25000" dirty="0" err="1">
                <a:solidFill>
                  <a:prstClr val="black"/>
                </a:solidFill>
                <a:latin typeface="Corbel"/>
              </a:rPr>
              <a:t>p</a:t>
            </a:r>
            <a:r>
              <a:rPr lang="tr-TR" b="1" baseline="-25000" dirty="0">
                <a:solidFill>
                  <a:prstClr val="black"/>
                </a:solidFill>
                <a:latin typeface="Corbel"/>
              </a:rPr>
              <a:t> </a:t>
            </a:r>
            <a:r>
              <a:rPr lang="tr-TR" b="1" dirty="0">
                <a:solidFill>
                  <a:prstClr val="black"/>
                </a:solidFill>
                <a:latin typeface="Corbel"/>
              </a:rPr>
              <a:t>= W</a:t>
            </a:r>
            <a:endParaRPr lang="tr-TR" b="1" dirty="0"/>
          </a:p>
        </p:txBody>
      </p:sp>
      <p:sp>
        <p:nvSpPr>
          <p:cNvPr id="29" name="Metin kutusu 28">
            <a:extLst>
              <a:ext uri="{FF2B5EF4-FFF2-40B4-BE49-F238E27FC236}">
                <a16:creationId xmlns:a16="http://schemas.microsoft.com/office/drawing/2014/main" id="{88261511-F860-C588-8041-92F951175ACA}"/>
              </a:ext>
            </a:extLst>
          </p:cNvPr>
          <p:cNvSpPr txBox="1"/>
          <p:nvPr/>
        </p:nvSpPr>
        <p:spPr>
          <a:xfrm>
            <a:off x="1542819" y="5712856"/>
            <a:ext cx="4685365" cy="338554"/>
          </a:xfrm>
          <a:prstGeom prst="rect">
            <a:avLst/>
          </a:prstGeom>
          <a:noFill/>
        </p:spPr>
        <p:txBody>
          <a:bodyPr wrap="square">
            <a:spAutoFit/>
          </a:bodyPr>
          <a:lstStyle/>
          <a:p>
            <a:r>
              <a:rPr lang="tr-TR" sz="1600" dirty="0">
                <a:solidFill>
                  <a:srgbClr val="006600"/>
                </a:solidFill>
              </a:rPr>
              <a:t>Y</a:t>
            </a:r>
            <a:r>
              <a:rPr lang="es-ES" sz="1600" dirty="0" err="1">
                <a:solidFill>
                  <a:srgbClr val="006600"/>
                </a:solidFill>
              </a:rPr>
              <a:t>apılan</a:t>
            </a:r>
            <a:r>
              <a:rPr lang="es-ES" sz="1600" dirty="0">
                <a:solidFill>
                  <a:srgbClr val="006600"/>
                </a:solidFill>
              </a:rPr>
              <a:t> </a:t>
            </a:r>
            <a:r>
              <a:rPr lang="es-ES" sz="1600" dirty="0" err="1">
                <a:solidFill>
                  <a:srgbClr val="006600"/>
                </a:solidFill>
              </a:rPr>
              <a:t>iş</a:t>
            </a:r>
            <a:r>
              <a:rPr lang="es-ES" sz="1600" dirty="0">
                <a:solidFill>
                  <a:srgbClr val="006600"/>
                </a:solidFill>
              </a:rPr>
              <a:t>, </a:t>
            </a:r>
            <a:r>
              <a:rPr lang="es-ES" sz="1600" dirty="0" err="1">
                <a:solidFill>
                  <a:srgbClr val="006600"/>
                </a:solidFill>
              </a:rPr>
              <a:t>cismin</a:t>
            </a:r>
            <a:r>
              <a:rPr lang="es-ES" sz="1600" dirty="0">
                <a:solidFill>
                  <a:srgbClr val="006600"/>
                </a:solidFill>
              </a:rPr>
              <a:t> </a:t>
            </a:r>
            <a:r>
              <a:rPr lang="es-ES" sz="1600" dirty="0" err="1">
                <a:solidFill>
                  <a:srgbClr val="006600"/>
                </a:solidFill>
              </a:rPr>
              <a:t>potansiyel</a:t>
            </a:r>
            <a:r>
              <a:rPr lang="es-ES" sz="1600" dirty="0">
                <a:solidFill>
                  <a:srgbClr val="006600"/>
                </a:solidFill>
              </a:rPr>
              <a:t> </a:t>
            </a:r>
            <a:r>
              <a:rPr lang="es-ES" sz="1600" dirty="0" err="1">
                <a:solidFill>
                  <a:srgbClr val="006600"/>
                </a:solidFill>
              </a:rPr>
              <a:t>enerji</a:t>
            </a:r>
            <a:r>
              <a:rPr lang="es-ES" sz="1600" dirty="0">
                <a:solidFill>
                  <a:srgbClr val="006600"/>
                </a:solidFill>
              </a:rPr>
              <a:t> </a:t>
            </a:r>
            <a:r>
              <a:rPr lang="es-ES" sz="1600" dirty="0" err="1">
                <a:solidFill>
                  <a:srgbClr val="006600"/>
                </a:solidFill>
              </a:rPr>
              <a:t>değişimine</a:t>
            </a:r>
            <a:r>
              <a:rPr lang="es-ES" sz="1600" dirty="0">
                <a:solidFill>
                  <a:srgbClr val="006600"/>
                </a:solidFill>
              </a:rPr>
              <a:t> </a:t>
            </a:r>
            <a:r>
              <a:rPr lang="es-ES" sz="1600" dirty="0" err="1">
                <a:solidFill>
                  <a:srgbClr val="006600"/>
                </a:solidFill>
              </a:rPr>
              <a:t>eşittir</a:t>
            </a:r>
            <a:r>
              <a:rPr lang="es-ES" sz="1600" dirty="0">
                <a:solidFill>
                  <a:srgbClr val="006600"/>
                </a:solidFill>
              </a:rPr>
              <a:t>. </a:t>
            </a:r>
            <a:endParaRPr lang="tr-TR" sz="1600" dirty="0">
              <a:solidFill>
                <a:srgbClr val="006600"/>
              </a:solidFill>
            </a:endParaRPr>
          </a:p>
        </p:txBody>
      </p:sp>
    </p:spTree>
    <p:extLst>
      <p:ext uri="{BB962C8B-B14F-4D97-AF65-F5344CB8AC3E}">
        <p14:creationId xmlns:p14="http://schemas.microsoft.com/office/powerpoint/2010/main" val="358152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wipe(left)">
                                      <p:cBhvr>
                                        <p:cTn id="40" dur="500"/>
                                        <p:tgtEl>
                                          <p:spTgt spid="7">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Effect transition="in" filter="wipe(left)">
                                      <p:cBhvr>
                                        <p:cTn id="45" dur="500"/>
                                        <p:tgtEl>
                                          <p:spTgt spid="7">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7" end="7"/>
                                            </p:txEl>
                                          </p:spTgt>
                                        </p:tgtEl>
                                        <p:attrNameLst>
                                          <p:attrName>style.visibility</p:attrName>
                                        </p:attrNameLst>
                                      </p:cBhvr>
                                      <p:to>
                                        <p:strVal val="visible"/>
                                      </p:to>
                                    </p:set>
                                    <p:animEffect transition="in" filter="wipe(left)">
                                      <p:cBhvr>
                                        <p:cTn id="50" dur="500"/>
                                        <p:tgtEl>
                                          <p:spTgt spid="7">
                                            <p:txEl>
                                              <p:pRg st="7" end="7"/>
                                            </p:txEl>
                                          </p:spTgt>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6A5E7D-5A1B-71FA-9719-AA61CF107DE4}"/>
              </a:ext>
            </a:extLst>
          </p:cNvPr>
          <p:cNvSpPr>
            <a:spLocks noGrp="1"/>
          </p:cNvSpPr>
          <p:nvPr>
            <p:ph type="title"/>
          </p:nvPr>
        </p:nvSpPr>
        <p:spPr>
          <a:xfrm>
            <a:off x="822960" y="286603"/>
            <a:ext cx="7543800" cy="1450757"/>
          </a:xfrm>
        </p:spPr>
        <p:txBody>
          <a:bodyPr>
            <a:normAutofit/>
          </a:bodyPr>
          <a:lstStyle/>
          <a:p>
            <a:pPr defTabSz="914400"/>
            <a:r>
              <a:rPr lang="tr-TR" b="1" dirty="0">
                <a:solidFill>
                  <a:srgbClr val="FF0000"/>
                </a:solidFill>
              </a:rPr>
              <a:t>KAYNAKLAR</a:t>
            </a:r>
          </a:p>
        </p:txBody>
      </p:sp>
      <p:sp>
        <p:nvSpPr>
          <p:cNvPr id="5" name="Alt Bilgi Yer Tutucusu 4">
            <a:extLst>
              <a:ext uri="{FF2B5EF4-FFF2-40B4-BE49-F238E27FC236}">
                <a16:creationId xmlns:a16="http://schemas.microsoft.com/office/drawing/2014/main" id="{6CEF68D9-850B-0842-0463-89F195583C3A}"/>
              </a:ext>
            </a:extLst>
          </p:cNvPr>
          <p:cNvSpPr>
            <a:spLocks noGrp="1"/>
          </p:cNvSpPr>
          <p:nvPr>
            <p:ph type="ftr" sz="quarter" idx="11"/>
          </p:nvPr>
        </p:nvSpPr>
        <p:spPr>
          <a:xfrm>
            <a:off x="2764638" y="6459785"/>
            <a:ext cx="3617103" cy="365125"/>
          </a:xfrm>
        </p:spPr>
        <p:txBody>
          <a:bodyPr>
            <a:normAutofit/>
          </a:bodyPr>
          <a:lstStyle/>
          <a:p>
            <a:pPr>
              <a:spcAft>
                <a:spcPts val="600"/>
              </a:spcAft>
            </a:pPr>
            <a:r>
              <a:rPr lang="tr-TR"/>
              <a:t>Mühendislik Mekaniği</a:t>
            </a:r>
          </a:p>
        </p:txBody>
      </p:sp>
      <p:sp>
        <p:nvSpPr>
          <p:cNvPr id="6" name="Slayt Numarası Yer Tutucusu 5">
            <a:extLst>
              <a:ext uri="{FF2B5EF4-FFF2-40B4-BE49-F238E27FC236}">
                <a16:creationId xmlns:a16="http://schemas.microsoft.com/office/drawing/2014/main" id="{E5A6EC69-EB29-6CCC-E531-6D86C1C50D04}"/>
              </a:ext>
            </a:extLst>
          </p:cNvPr>
          <p:cNvSpPr>
            <a:spLocks noGrp="1"/>
          </p:cNvSpPr>
          <p:nvPr>
            <p:ph type="sldNum" sz="quarter" idx="12"/>
          </p:nvPr>
        </p:nvSpPr>
        <p:spPr>
          <a:xfrm>
            <a:off x="7425343" y="6459785"/>
            <a:ext cx="984019" cy="365125"/>
          </a:xfrm>
        </p:spPr>
        <p:txBody>
          <a:bodyPr>
            <a:normAutofit/>
          </a:bodyPr>
          <a:lstStyle/>
          <a:p>
            <a:pPr>
              <a:spcAft>
                <a:spcPts val="600"/>
              </a:spcAft>
            </a:pPr>
            <a:fld id="{60FF87A7-9A7A-4B3D-9625-8440EC4947F9}" type="slidenum">
              <a:rPr lang="tr-TR" smtClean="0"/>
              <a:pPr>
                <a:spcAft>
                  <a:spcPts val="600"/>
                </a:spcAft>
              </a:pPr>
              <a:t>3</a:t>
            </a:fld>
            <a:endParaRPr lang="tr-TR"/>
          </a:p>
        </p:txBody>
      </p:sp>
      <p:graphicFrame>
        <p:nvGraphicFramePr>
          <p:cNvPr id="8" name="İçerik Yer Tutucusu 2">
            <a:extLst>
              <a:ext uri="{FF2B5EF4-FFF2-40B4-BE49-F238E27FC236}">
                <a16:creationId xmlns:a16="http://schemas.microsoft.com/office/drawing/2014/main" id="{460ECA24-2B7E-48A2-7469-F9AB99AA5C62}"/>
              </a:ext>
            </a:extLst>
          </p:cNvPr>
          <p:cNvGraphicFramePr>
            <a:graphicFrameLocks noGrp="1"/>
          </p:cNvGraphicFramePr>
          <p:nvPr>
            <p:ph idx="1"/>
            <p:extLst>
              <p:ext uri="{D42A27DB-BD31-4B8C-83A1-F6EECF244321}">
                <p14:modId xmlns:p14="http://schemas.microsoft.com/office/powerpoint/2010/main" val="3108918332"/>
              </p:ext>
            </p:extLst>
          </p:nvPr>
        </p:nvGraphicFramePr>
        <p:xfrm>
          <a:off x="822722" y="2098515"/>
          <a:ext cx="7543800" cy="32026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1704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FF8D1221-F368-4633-85CE-0866B409786D}"/>
                                            </p:graphicEl>
                                          </p:spTgt>
                                        </p:tgtEl>
                                        <p:attrNameLst>
                                          <p:attrName>style.visibility</p:attrName>
                                        </p:attrNameLst>
                                      </p:cBhvr>
                                      <p:to>
                                        <p:strVal val="visible"/>
                                      </p:to>
                                    </p:set>
                                    <p:animEffect transition="in" filter="fade">
                                      <p:cBhvr>
                                        <p:cTn id="7" dur="500"/>
                                        <p:tgtEl>
                                          <p:spTgt spid="8">
                                            <p:graphicEl>
                                              <a:dgm id="{FF8D1221-F368-4633-85CE-0866B409786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graphicEl>
                                              <a:dgm id="{660AF809-047C-406A-8584-4313873BD2DE}"/>
                                            </p:graphicEl>
                                          </p:spTgt>
                                        </p:tgtEl>
                                        <p:attrNameLst>
                                          <p:attrName>style.visibility</p:attrName>
                                        </p:attrNameLst>
                                      </p:cBhvr>
                                      <p:to>
                                        <p:strVal val="visible"/>
                                      </p:to>
                                    </p:set>
                                    <p:animEffect transition="in" filter="fade">
                                      <p:cBhvr>
                                        <p:cTn id="10" dur="500"/>
                                        <p:tgtEl>
                                          <p:spTgt spid="8">
                                            <p:graphicEl>
                                              <a:dgm id="{660AF809-047C-406A-8584-4313873BD2DE}"/>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graphicEl>
                                              <a:dgm id="{91E0E8DB-A171-4709-B967-CDD20C843272}"/>
                                            </p:graphicEl>
                                          </p:spTgt>
                                        </p:tgtEl>
                                        <p:attrNameLst>
                                          <p:attrName>style.visibility</p:attrName>
                                        </p:attrNameLst>
                                      </p:cBhvr>
                                      <p:to>
                                        <p:strVal val="visible"/>
                                      </p:to>
                                    </p:set>
                                    <p:animEffect transition="in" filter="fade">
                                      <p:cBhvr>
                                        <p:cTn id="13" dur="500"/>
                                        <p:tgtEl>
                                          <p:spTgt spid="8">
                                            <p:graphicEl>
                                              <a:dgm id="{91E0E8DB-A171-4709-B967-CDD20C843272}"/>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graphicEl>
                                              <a:dgm id="{4BD8B6F5-6E58-48B9-B049-3AF88997C170}"/>
                                            </p:graphicEl>
                                          </p:spTgt>
                                        </p:tgtEl>
                                        <p:attrNameLst>
                                          <p:attrName>style.visibility</p:attrName>
                                        </p:attrNameLst>
                                      </p:cBhvr>
                                      <p:to>
                                        <p:strVal val="visible"/>
                                      </p:to>
                                    </p:set>
                                    <p:animEffect transition="in" filter="fade">
                                      <p:cBhvr>
                                        <p:cTn id="18" dur="500"/>
                                        <p:tgtEl>
                                          <p:spTgt spid="8">
                                            <p:graphicEl>
                                              <a:dgm id="{4BD8B6F5-6E58-48B9-B049-3AF88997C170}"/>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graphicEl>
                                              <a:dgm id="{22C6E3C3-C1CD-4F4F-AF36-18109CDA6662}"/>
                                            </p:graphicEl>
                                          </p:spTgt>
                                        </p:tgtEl>
                                        <p:attrNameLst>
                                          <p:attrName>style.visibility</p:attrName>
                                        </p:attrNameLst>
                                      </p:cBhvr>
                                      <p:to>
                                        <p:strVal val="visible"/>
                                      </p:to>
                                    </p:set>
                                    <p:animEffect transition="in" filter="fade">
                                      <p:cBhvr>
                                        <p:cTn id="21" dur="500"/>
                                        <p:tgtEl>
                                          <p:spTgt spid="8">
                                            <p:graphicEl>
                                              <a:dgm id="{22C6E3C3-C1CD-4F4F-AF36-18109CDA6662}"/>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graphicEl>
                                              <a:dgm id="{D144B7E7-E939-4F2C-B82D-AA89555262DD}"/>
                                            </p:graphicEl>
                                          </p:spTgt>
                                        </p:tgtEl>
                                        <p:attrNameLst>
                                          <p:attrName>style.visibility</p:attrName>
                                        </p:attrNameLst>
                                      </p:cBhvr>
                                      <p:to>
                                        <p:strVal val="visible"/>
                                      </p:to>
                                    </p:set>
                                    <p:animEffect transition="in" filter="fade">
                                      <p:cBhvr>
                                        <p:cTn id="24" dur="500"/>
                                        <p:tgtEl>
                                          <p:spTgt spid="8">
                                            <p:graphicEl>
                                              <a:dgm id="{D144B7E7-E939-4F2C-B82D-AA89555262DD}"/>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graphicEl>
                                              <a:dgm id="{136798A7-7C4A-4016-A49A-905B071AC9D1}"/>
                                            </p:graphicEl>
                                          </p:spTgt>
                                        </p:tgtEl>
                                        <p:attrNameLst>
                                          <p:attrName>style.visibility</p:attrName>
                                        </p:attrNameLst>
                                      </p:cBhvr>
                                      <p:to>
                                        <p:strVal val="visible"/>
                                      </p:to>
                                    </p:set>
                                    <p:animEffect transition="in" filter="fade">
                                      <p:cBhvr>
                                        <p:cTn id="29" dur="500"/>
                                        <p:tgtEl>
                                          <p:spTgt spid="8">
                                            <p:graphicEl>
                                              <a:dgm id="{136798A7-7C4A-4016-A49A-905B071AC9D1}"/>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graphicEl>
                                              <a:dgm id="{9A27722D-06B9-485F-A126-523E9656B311}"/>
                                            </p:graphicEl>
                                          </p:spTgt>
                                        </p:tgtEl>
                                        <p:attrNameLst>
                                          <p:attrName>style.visibility</p:attrName>
                                        </p:attrNameLst>
                                      </p:cBhvr>
                                      <p:to>
                                        <p:strVal val="visible"/>
                                      </p:to>
                                    </p:set>
                                    <p:animEffect transition="in" filter="fade">
                                      <p:cBhvr>
                                        <p:cTn id="32" dur="500"/>
                                        <p:tgtEl>
                                          <p:spTgt spid="8">
                                            <p:graphicEl>
                                              <a:dgm id="{9A27722D-06B9-485F-A126-523E9656B311}"/>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graphicEl>
                                              <a:dgm id="{0E8AF9B0-64CB-44CA-99E4-CB23C582A90D}"/>
                                            </p:graphicEl>
                                          </p:spTgt>
                                        </p:tgtEl>
                                        <p:attrNameLst>
                                          <p:attrName>style.visibility</p:attrName>
                                        </p:attrNameLst>
                                      </p:cBhvr>
                                      <p:to>
                                        <p:strVal val="visible"/>
                                      </p:to>
                                    </p:set>
                                    <p:animEffect transition="in" filter="fade">
                                      <p:cBhvr>
                                        <p:cTn id="35" dur="500"/>
                                        <p:tgtEl>
                                          <p:spTgt spid="8">
                                            <p:graphicEl>
                                              <a:dgm id="{0E8AF9B0-64CB-44CA-99E4-CB23C582A90D}"/>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graphicEl>
                                              <a:dgm id="{E23A5839-1A51-4A3A-9BF7-C66ADEDD5F26}"/>
                                            </p:graphicEl>
                                          </p:spTgt>
                                        </p:tgtEl>
                                        <p:attrNameLst>
                                          <p:attrName>style.visibility</p:attrName>
                                        </p:attrNameLst>
                                      </p:cBhvr>
                                      <p:to>
                                        <p:strVal val="visible"/>
                                      </p:to>
                                    </p:set>
                                    <p:animEffect transition="in" filter="fade">
                                      <p:cBhvr>
                                        <p:cTn id="40" dur="500"/>
                                        <p:tgtEl>
                                          <p:spTgt spid="8">
                                            <p:graphicEl>
                                              <a:dgm id="{E23A5839-1A51-4A3A-9BF7-C66ADEDD5F26}"/>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graphicEl>
                                              <a:dgm id="{CD2B7E5B-7165-44F4-9FBD-CB48FFDAA941}"/>
                                            </p:graphicEl>
                                          </p:spTgt>
                                        </p:tgtEl>
                                        <p:attrNameLst>
                                          <p:attrName>style.visibility</p:attrName>
                                        </p:attrNameLst>
                                      </p:cBhvr>
                                      <p:to>
                                        <p:strVal val="visible"/>
                                      </p:to>
                                    </p:set>
                                    <p:animEffect transition="in" filter="fade">
                                      <p:cBhvr>
                                        <p:cTn id="43" dur="500"/>
                                        <p:tgtEl>
                                          <p:spTgt spid="8">
                                            <p:graphicEl>
                                              <a:dgm id="{CD2B7E5B-7165-44F4-9FBD-CB48FFDAA941}"/>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graphicEl>
                                              <a:dgm id="{DE289B6E-5569-4E9A-AFF5-25E0B2948139}"/>
                                            </p:graphicEl>
                                          </p:spTgt>
                                        </p:tgtEl>
                                        <p:attrNameLst>
                                          <p:attrName>style.visibility</p:attrName>
                                        </p:attrNameLst>
                                      </p:cBhvr>
                                      <p:to>
                                        <p:strVal val="visible"/>
                                      </p:to>
                                    </p:set>
                                    <p:animEffect transition="in" filter="fade">
                                      <p:cBhvr>
                                        <p:cTn id="46" dur="500"/>
                                        <p:tgtEl>
                                          <p:spTgt spid="8">
                                            <p:graphicEl>
                                              <a:dgm id="{DE289B6E-5569-4E9A-AFF5-25E0B294813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CA657488-3D26-81DC-966E-F29E66028A5E}"/>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8F6E4F0E-B04B-A68E-800A-745B23349B3A}"/>
              </a:ext>
            </a:extLst>
          </p:cNvPr>
          <p:cNvSpPr>
            <a:spLocks noGrp="1"/>
          </p:cNvSpPr>
          <p:nvPr>
            <p:ph type="sldNum" sz="quarter" idx="12"/>
          </p:nvPr>
        </p:nvSpPr>
        <p:spPr/>
        <p:txBody>
          <a:bodyPr/>
          <a:lstStyle/>
          <a:p>
            <a:fld id="{60FF87A7-9A7A-4B3D-9625-8440EC4947F9}" type="slidenum">
              <a:rPr lang="tr-TR" smtClean="0"/>
              <a:pPr/>
              <a:t>30</a:t>
            </a:fld>
            <a:endParaRPr lang="tr-TR"/>
          </a:p>
        </p:txBody>
      </p:sp>
      <p:sp>
        <p:nvSpPr>
          <p:cNvPr id="5" name="İçerik Yer Tutucusu 2">
            <a:extLst>
              <a:ext uri="{FF2B5EF4-FFF2-40B4-BE49-F238E27FC236}">
                <a16:creationId xmlns:a16="http://schemas.microsoft.com/office/drawing/2014/main" id="{62E3F143-6A87-98B6-F9C7-5F6C48568A5D}"/>
              </a:ext>
            </a:extLst>
          </p:cNvPr>
          <p:cNvSpPr txBox="1">
            <a:spLocks/>
          </p:cNvSpPr>
          <p:nvPr/>
        </p:nvSpPr>
        <p:spPr>
          <a:xfrm>
            <a:off x="251520" y="895699"/>
            <a:ext cx="8712967" cy="3397397"/>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38912" indent="-360000" algn="just">
              <a:lnSpc>
                <a:spcPct val="100000"/>
              </a:lnSpc>
              <a:spcBef>
                <a:spcPts val="0"/>
              </a:spcBef>
              <a:spcAft>
                <a:spcPts val="0"/>
              </a:spcAft>
              <a:buClr>
                <a:srgbClr val="F0AD00"/>
              </a:buClr>
              <a:buSzPct val="80000"/>
              <a:buFont typeface="Wingdings 2"/>
              <a:buNone/>
              <a:defRPr/>
            </a:pPr>
            <a:r>
              <a:rPr lang="tr-TR" sz="1800" b="1">
                <a:solidFill>
                  <a:schemeClr val="accent1"/>
                </a:solidFill>
                <a:latin typeface="Corbel"/>
              </a:rPr>
              <a:t>ENERJİNİN KORUNUMU</a:t>
            </a:r>
          </a:p>
          <a:p>
            <a:pPr marL="438912" indent="-360000" algn="just">
              <a:lnSpc>
                <a:spcPct val="100000"/>
              </a:lnSpc>
              <a:spcBef>
                <a:spcPts val="0"/>
              </a:spcBef>
              <a:spcAft>
                <a:spcPts val="0"/>
              </a:spcAft>
              <a:buClr>
                <a:srgbClr val="F0AD00"/>
              </a:buClr>
              <a:buSzPct val="80000"/>
              <a:buFont typeface="Wingdings 2"/>
              <a:buNone/>
              <a:defRPr/>
            </a:pPr>
            <a:endParaRPr lang="tr-TR" sz="1800" b="1">
              <a:solidFill>
                <a:srgbClr val="002060"/>
              </a:solidFill>
              <a:latin typeface="Corbel"/>
            </a:endParaRPr>
          </a:p>
          <a:p>
            <a:pPr marL="438912" indent="-360000" algn="just">
              <a:lnSpc>
                <a:spcPct val="100000"/>
              </a:lnSpc>
              <a:spcBef>
                <a:spcPts val="0"/>
              </a:spcBef>
              <a:spcAft>
                <a:spcPts val="1200"/>
              </a:spcAft>
              <a:buClr>
                <a:srgbClr val="F0AD00"/>
              </a:buClr>
              <a:buSzPct val="80000"/>
              <a:buFont typeface="Wingdings 2"/>
              <a:buChar char=""/>
              <a:defRPr/>
            </a:pPr>
            <a:r>
              <a:rPr lang="tr-TR" sz="1800">
                <a:solidFill>
                  <a:prstClr val="black"/>
                </a:solidFill>
                <a:latin typeface="Corbel"/>
              </a:rPr>
              <a:t>Hiçbir enerji kendi kendine var olmaz, kendi kendine de yok olmaz. Fakat bir türden başka bir tür enerjiye dönüşebilir.</a:t>
            </a:r>
          </a:p>
          <a:p>
            <a:pPr marL="438912" indent="-360000" algn="just">
              <a:lnSpc>
                <a:spcPct val="100000"/>
              </a:lnSpc>
              <a:spcBef>
                <a:spcPts val="0"/>
              </a:spcBef>
              <a:spcAft>
                <a:spcPts val="1200"/>
              </a:spcAft>
              <a:buClr>
                <a:srgbClr val="F0AD00"/>
              </a:buClr>
              <a:buSzPct val="80000"/>
              <a:buFont typeface="Wingdings 2"/>
              <a:buChar char=""/>
              <a:defRPr/>
            </a:pPr>
            <a:r>
              <a:rPr lang="tr-TR" sz="1800">
                <a:solidFill>
                  <a:prstClr val="black"/>
                </a:solidFill>
                <a:latin typeface="Corbel"/>
              </a:rPr>
              <a:t>Bu dönüşüm sırasında toplam enerji daima sabittir. Toplam enerjinin sabit olması demek bir tür enerji azalırken başka tür enerjinin aynı miktarda artması demektir.</a:t>
            </a:r>
          </a:p>
          <a:p>
            <a:pPr marL="438912" indent="-360000" algn="just">
              <a:lnSpc>
                <a:spcPct val="100000"/>
              </a:lnSpc>
              <a:spcBef>
                <a:spcPts val="0"/>
              </a:spcBef>
              <a:spcAft>
                <a:spcPts val="1200"/>
              </a:spcAft>
              <a:buClr>
                <a:srgbClr val="F0AD00"/>
              </a:buClr>
              <a:buSzPct val="80000"/>
              <a:buFont typeface="Wingdings 2"/>
              <a:buChar char=""/>
              <a:defRPr/>
            </a:pPr>
            <a:r>
              <a:rPr lang="tr-TR" sz="1800">
                <a:solidFill>
                  <a:prstClr val="black"/>
                </a:solidFill>
                <a:latin typeface="Corbel"/>
              </a:rPr>
              <a:t>Örneğin belli bir yükseklikten yere doğru hızlanarak düşen bir cismin kinetik enerjisi artarken, aynı miktarda potansiyel enerjisi de azalmaktadır.</a:t>
            </a:r>
          </a:p>
          <a:p>
            <a:pPr marL="438912" indent="-360000" algn="just">
              <a:lnSpc>
                <a:spcPct val="100000"/>
              </a:lnSpc>
              <a:spcBef>
                <a:spcPts val="0"/>
              </a:spcBef>
              <a:spcAft>
                <a:spcPts val="1200"/>
              </a:spcAft>
              <a:buClr>
                <a:srgbClr val="F0AD00"/>
              </a:buClr>
              <a:buSzPct val="80000"/>
              <a:buFont typeface="Wingdings 2"/>
              <a:buChar char=""/>
              <a:defRPr/>
            </a:pPr>
            <a:r>
              <a:rPr lang="tr-TR" sz="1800">
                <a:solidFill>
                  <a:prstClr val="black"/>
                </a:solidFill>
                <a:latin typeface="Corbel"/>
              </a:rPr>
              <a:t>Barajda birikerek potansiyel enerji kazanan su daha sonra yüksekten düşerek kinetik, sonra elektrik ve oradan da ısı ve ışık enerjisine dönüşmektedir.    </a:t>
            </a:r>
          </a:p>
          <a:p>
            <a:pPr marL="438912" indent="-360000" algn="just">
              <a:lnSpc>
                <a:spcPct val="100000"/>
              </a:lnSpc>
              <a:spcBef>
                <a:spcPts val="0"/>
              </a:spcBef>
              <a:spcAft>
                <a:spcPts val="0"/>
              </a:spcAft>
              <a:buClr>
                <a:srgbClr val="F0AD00"/>
              </a:buClr>
              <a:buSzPct val="80000"/>
              <a:buFont typeface="Wingdings 2"/>
              <a:buChar char=""/>
              <a:defRPr/>
            </a:pPr>
            <a:endParaRPr lang="tr-TR" sz="1800">
              <a:solidFill>
                <a:prstClr val="black"/>
              </a:solidFill>
              <a:latin typeface="Corbel"/>
            </a:endParaRPr>
          </a:p>
          <a:p>
            <a:pPr indent="-360000"/>
            <a:endParaRPr lang="tr-TR" dirty="0"/>
          </a:p>
        </p:txBody>
      </p:sp>
      <p:pic>
        <p:nvPicPr>
          <p:cNvPr id="6" name="Picture 2" descr="E:\Belgelerim\Dökümanlar\Otomotiv Mühendisliği\Otomotiv Mühendisliğine Giriş\enerji dönüşümleri\enerji4ye4.gif">
            <a:extLst>
              <a:ext uri="{FF2B5EF4-FFF2-40B4-BE49-F238E27FC236}">
                <a16:creationId xmlns:a16="http://schemas.microsoft.com/office/drawing/2014/main" id="{701F3DA8-381D-F03C-B2BE-DEA3A7D23422}"/>
              </a:ext>
            </a:extLst>
          </p:cNvPr>
          <p:cNvPicPr>
            <a:picLocks noChangeAspect="1" noChangeArrowheads="1" noCrop="1"/>
          </p:cNvPicPr>
          <p:nvPr/>
        </p:nvPicPr>
        <p:blipFill>
          <a:blip r:embed="rId2" cstate="print"/>
          <a:srcRect/>
          <a:stretch>
            <a:fillRect/>
          </a:stretch>
        </p:blipFill>
        <p:spPr bwMode="auto">
          <a:xfrm>
            <a:off x="804085" y="4413845"/>
            <a:ext cx="3921108" cy="1296144"/>
          </a:xfrm>
          <a:prstGeom prst="rect">
            <a:avLst/>
          </a:prstGeom>
          <a:noFill/>
        </p:spPr>
      </p:pic>
      <p:pic>
        <p:nvPicPr>
          <p:cNvPr id="7" name="Picture 4" descr="E:\Belgelerim\Dökümanlar\Otomotiv Mühendisliği\Otomotiv Mühendisliğine Giriş\enerji dönüşümleri\enerji6rj1.gif">
            <a:extLst>
              <a:ext uri="{FF2B5EF4-FFF2-40B4-BE49-F238E27FC236}">
                <a16:creationId xmlns:a16="http://schemas.microsoft.com/office/drawing/2014/main" id="{4A4FA371-DF3A-4CA5-A0DA-780C4F45DCE8}"/>
              </a:ext>
            </a:extLst>
          </p:cNvPr>
          <p:cNvPicPr>
            <a:picLocks noChangeAspect="1" noChangeArrowheads="1" noCrop="1"/>
          </p:cNvPicPr>
          <p:nvPr/>
        </p:nvPicPr>
        <p:blipFill>
          <a:blip r:embed="rId3" cstate="print"/>
          <a:srcRect/>
          <a:stretch>
            <a:fillRect/>
          </a:stretch>
        </p:blipFill>
        <p:spPr bwMode="auto">
          <a:xfrm>
            <a:off x="5484605" y="4125813"/>
            <a:ext cx="2962275" cy="1895475"/>
          </a:xfrm>
          <a:prstGeom prst="rect">
            <a:avLst/>
          </a:prstGeom>
          <a:noFill/>
        </p:spPr>
      </p:pic>
      <p:sp>
        <p:nvSpPr>
          <p:cNvPr id="8" name="Başlık 4">
            <a:extLst>
              <a:ext uri="{FF2B5EF4-FFF2-40B4-BE49-F238E27FC236}">
                <a16:creationId xmlns:a16="http://schemas.microsoft.com/office/drawing/2014/main" id="{BE8BD44F-D7B5-D375-3633-609C180F5DB1}"/>
              </a:ext>
            </a:extLst>
          </p:cNvPr>
          <p:cNvSpPr txBox="1">
            <a:spLocks/>
          </p:cNvSpPr>
          <p:nvPr/>
        </p:nvSpPr>
        <p:spPr>
          <a:xfrm>
            <a:off x="430213" y="188640"/>
            <a:ext cx="7543800" cy="64807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tr-TR" b="1" dirty="0">
                <a:solidFill>
                  <a:srgbClr val="FF0000"/>
                </a:solidFill>
              </a:rPr>
              <a:t>Temel Kavramlar</a:t>
            </a:r>
          </a:p>
        </p:txBody>
      </p:sp>
    </p:spTree>
    <p:extLst>
      <p:ext uri="{BB962C8B-B14F-4D97-AF65-F5344CB8AC3E}">
        <p14:creationId xmlns:p14="http://schemas.microsoft.com/office/powerpoint/2010/main" val="1341802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368A94EF-A034-54C1-1367-FB85221F7507}"/>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5394E998-5BFB-9673-FA19-CE9AFD30EC21}"/>
              </a:ext>
            </a:extLst>
          </p:cNvPr>
          <p:cNvSpPr>
            <a:spLocks noGrp="1"/>
          </p:cNvSpPr>
          <p:nvPr>
            <p:ph type="sldNum" sz="quarter" idx="12"/>
          </p:nvPr>
        </p:nvSpPr>
        <p:spPr/>
        <p:txBody>
          <a:bodyPr/>
          <a:lstStyle/>
          <a:p>
            <a:fld id="{60FF87A7-9A7A-4B3D-9625-8440EC4947F9}" type="slidenum">
              <a:rPr lang="tr-TR" smtClean="0"/>
              <a:pPr/>
              <a:t>31</a:t>
            </a:fld>
            <a:endParaRPr lang="tr-TR"/>
          </a:p>
        </p:txBody>
      </p:sp>
      <p:sp>
        <p:nvSpPr>
          <p:cNvPr id="5" name="İçerik Yer Tutucusu 2">
            <a:extLst>
              <a:ext uri="{FF2B5EF4-FFF2-40B4-BE49-F238E27FC236}">
                <a16:creationId xmlns:a16="http://schemas.microsoft.com/office/drawing/2014/main" id="{2AF126E3-E5F2-47BB-E399-F73B2E745E49}"/>
              </a:ext>
            </a:extLst>
          </p:cNvPr>
          <p:cNvSpPr txBox="1">
            <a:spLocks/>
          </p:cNvSpPr>
          <p:nvPr/>
        </p:nvSpPr>
        <p:spPr>
          <a:xfrm>
            <a:off x="251520" y="895699"/>
            <a:ext cx="8712967" cy="5273527"/>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18872" indent="0" algn="just">
              <a:lnSpc>
                <a:spcPct val="100000"/>
              </a:lnSpc>
              <a:spcBef>
                <a:spcPts val="0"/>
              </a:spcBef>
              <a:spcAft>
                <a:spcPts val="1200"/>
              </a:spcAft>
              <a:buClr>
                <a:srgbClr val="F0AD00"/>
              </a:buClr>
              <a:buSzPct val="80000"/>
              <a:buFont typeface="Calibri" panose="020F0502020204030204" pitchFamily="34" charset="0"/>
              <a:buNone/>
              <a:defRPr/>
            </a:pPr>
            <a:r>
              <a:rPr lang="tr-TR" sz="1800" b="1">
                <a:solidFill>
                  <a:schemeClr val="accent1"/>
                </a:solidFill>
                <a:latin typeface="Corbel"/>
              </a:rPr>
              <a:t>BASINÇ</a:t>
            </a:r>
            <a:r>
              <a:rPr lang="tr-TR" sz="1800">
                <a:solidFill>
                  <a:prstClr val="black"/>
                </a:solidFill>
                <a:latin typeface="Corbel"/>
              </a:rPr>
              <a:t>, bir yüzey üzerine etkide bulunan dik kuvvetin, birim alana düşen miktarıdır.</a:t>
            </a:r>
          </a:p>
          <a:p>
            <a:pPr marL="438912" indent="-320040" algn="just">
              <a:lnSpc>
                <a:spcPct val="100000"/>
              </a:lnSpc>
              <a:spcBef>
                <a:spcPts val="0"/>
              </a:spcBef>
              <a:spcAft>
                <a:spcPts val="1200"/>
              </a:spcAft>
              <a:buClr>
                <a:srgbClr val="F0AD00"/>
              </a:buClr>
              <a:buSzPct val="80000"/>
              <a:buFont typeface="Wingdings 2"/>
              <a:buChar char=""/>
              <a:defRPr/>
            </a:pPr>
            <a:r>
              <a:rPr lang="tr-TR" sz="1800">
                <a:solidFill>
                  <a:prstClr val="black"/>
                </a:solidFill>
                <a:latin typeface="Corbel"/>
              </a:rPr>
              <a:t>Katı, sıvı ve gazlar ağırlıkları nedeniyle bulundukları yüzeye bir kuvvet uygularlar. Kuvvetin kaynağı ne olursa olsun birim yüzeye dik olarak etki eden kuvvete basınç (P), bütün yüzeye dik olarak etki eden kuvvete de basınç kuvveti (F) denir.</a:t>
            </a:r>
          </a:p>
          <a:p>
            <a:pPr marL="731520" lvl="1" indent="-274320" algn="just">
              <a:lnSpc>
                <a:spcPct val="120000"/>
              </a:lnSpc>
              <a:spcBef>
                <a:spcPct val="20000"/>
              </a:spcBef>
              <a:spcAft>
                <a:spcPts val="0"/>
              </a:spcAft>
              <a:buClr>
                <a:srgbClr val="60B5CC"/>
              </a:buClr>
              <a:buSzPct val="90000"/>
              <a:buFont typeface="Wingdings"/>
              <a:buChar char=""/>
              <a:defRPr/>
            </a:pPr>
            <a:r>
              <a:rPr lang="tr-TR" sz="1500" b="1">
                <a:solidFill>
                  <a:prstClr val="black"/>
                </a:solidFill>
                <a:latin typeface="Corbel"/>
              </a:rPr>
              <a:t>P=F/S</a:t>
            </a:r>
          </a:p>
          <a:p>
            <a:pPr marL="731520" lvl="1" indent="-274320" algn="just">
              <a:lnSpc>
                <a:spcPct val="120000"/>
              </a:lnSpc>
              <a:spcBef>
                <a:spcPct val="20000"/>
              </a:spcBef>
              <a:spcAft>
                <a:spcPts val="0"/>
              </a:spcAft>
              <a:buClr>
                <a:srgbClr val="60B5CC"/>
              </a:buClr>
              <a:buSzPct val="90000"/>
              <a:buFont typeface="Wingdings"/>
              <a:buChar char=""/>
              <a:defRPr/>
            </a:pPr>
            <a:r>
              <a:rPr lang="nl-NL" sz="1500">
                <a:solidFill>
                  <a:prstClr val="black"/>
                </a:solidFill>
                <a:latin typeface="Corbel"/>
              </a:rPr>
              <a:t>P : Basınç</a:t>
            </a:r>
            <a:r>
              <a:rPr lang="tr-TR" sz="1500">
                <a:solidFill>
                  <a:prstClr val="black"/>
                </a:solidFill>
                <a:latin typeface="Corbel"/>
              </a:rPr>
              <a:t> [N/m</a:t>
            </a:r>
            <a:r>
              <a:rPr lang="tr-TR" sz="1500" baseline="30000">
                <a:solidFill>
                  <a:prstClr val="black"/>
                </a:solidFill>
                <a:latin typeface="Corbel"/>
              </a:rPr>
              <a:t>2</a:t>
            </a:r>
            <a:r>
              <a:rPr lang="tr-TR" sz="1500">
                <a:solidFill>
                  <a:prstClr val="black"/>
                </a:solidFill>
                <a:latin typeface="Corbel"/>
              </a:rPr>
              <a:t>=Pa]</a:t>
            </a:r>
            <a:endParaRPr lang="nl-NL" sz="1500">
              <a:solidFill>
                <a:prstClr val="black"/>
              </a:solidFill>
              <a:latin typeface="Corbel"/>
            </a:endParaRPr>
          </a:p>
          <a:p>
            <a:pPr marL="731520" lvl="1" indent="-274320" algn="just">
              <a:lnSpc>
                <a:spcPct val="120000"/>
              </a:lnSpc>
              <a:spcBef>
                <a:spcPct val="20000"/>
              </a:spcBef>
              <a:spcAft>
                <a:spcPts val="0"/>
              </a:spcAft>
              <a:buClr>
                <a:srgbClr val="60B5CC"/>
              </a:buClr>
              <a:buSzPct val="90000"/>
              <a:buFont typeface="Wingdings"/>
              <a:buChar char=""/>
              <a:defRPr/>
            </a:pPr>
            <a:r>
              <a:rPr lang="nl-NL" sz="1500">
                <a:solidFill>
                  <a:prstClr val="black"/>
                </a:solidFill>
                <a:latin typeface="Corbel"/>
              </a:rPr>
              <a:t>F: Kuvvet</a:t>
            </a:r>
            <a:r>
              <a:rPr lang="tr-TR" sz="1500">
                <a:solidFill>
                  <a:prstClr val="black"/>
                </a:solidFill>
                <a:latin typeface="Corbel"/>
              </a:rPr>
              <a:t> [N]</a:t>
            </a:r>
            <a:endParaRPr lang="nl-NL" sz="1500">
              <a:solidFill>
                <a:prstClr val="black"/>
              </a:solidFill>
              <a:latin typeface="Corbel"/>
            </a:endParaRPr>
          </a:p>
          <a:p>
            <a:pPr marL="731520" lvl="1" indent="-274320" algn="just">
              <a:lnSpc>
                <a:spcPct val="120000"/>
              </a:lnSpc>
              <a:spcBef>
                <a:spcPct val="20000"/>
              </a:spcBef>
              <a:spcAft>
                <a:spcPts val="0"/>
              </a:spcAft>
              <a:buClr>
                <a:srgbClr val="60B5CC"/>
              </a:buClr>
              <a:buSzPct val="90000"/>
              <a:buFont typeface="Wingdings"/>
              <a:buChar char=""/>
              <a:defRPr/>
            </a:pPr>
            <a:r>
              <a:rPr lang="nl-NL" sz="1500">
                <a:solidFill>
                  <a:prstClr val="black"/>
                </a:solidFill>
                <a:latin typeface="Corbel"/>
              </a:rPr>
              <a:t>S: Alan</a:t>
            </a:r>
            <a:r>
              <a:rPr lang="tr-TR" sz="1500">
                <a:solidFill>
                  <a:prstClr val="black"/>
                </a:solidFill>
                <a:latin typeface="Corbel"/>
              </a:rPr>
              <a:t> [m</a:t>
            </a:r>
            <a:r>
              <a:rPr lang="tr-TR" sz="1500" baseline="30000">
                <a:solidFill>
                  <a:prstClr val="black"/>
                </a:solidFill>
                <a:latin typeface="Corbel"/>
              </a:rPr>
              <a:t>2</a:t>
            </a:r>
            <a:r>
              <a:rPr lang="tr-TR" sz="1500">
                <a:solidFill>
                  <a:prstClr val="black"/>
                </a:solidFill>
                <a:latin typeface="Corbel"/>
              </a:rPr>
              <a:t>]</a:t>
            </a:r>
          </a:p>
          <a:p>
            <a:endParaRPr lang="tr-TR" dirty="0"/>
          </a:p>
        </p:txBody>
      </p:sp>
      <p:sp>
        <p:nvSpPr>
          <p:cNvPr id="7" name="4 Dikdörtgen">
            <a:extLst>
              <a:ext uri="{FF2B5EF4-FFF2-40B4-BE49-F238E27FC236}">
                <a16:creationId xmlns:a16="http://schemas.microsoft.com/office/drawing/2014/main" id="{69D626C5-EBEF-C01E-54A8-0A30F25C24F1}"/>
              </a:ext>
            </a:extLst>
          </p:cNvPr>
          <p:cNvSpPr/>
          <p:nvPr/>
        </p:nvSpPr>
        <p:spPr>
          <a:xfrm>
            <a:off x="611560" y="4929511"/>
            <a:ext cx="7704856" cy="923330"/>
          </a:xfrm>
          <a:prstGeom prst="rect">
            <a:avLst/>
          </a:prstGeom>
        </p:spPr>
        <p:txBody>
          <a:bodyPr wrap="square">
            <a:spAutoFit/>
          </a:bodyPr>
          <a:lstStyle/>
          <a:p>
            <a:r>
              <a:rPr lang="tr-TR" dirty="0"/>
              <a:t>1 Bar = 10</a:t>
            </a:r>
            <a:r>
              <a:rPr lang="tr-TR" baseline="30000" dirty="0"/>
              <a:t>5 </a:t>
            </a:r>
            <a:r>
              <a:rPr lang="tr-TR" dirty="0" err="1"/>
              <a:t>Pa</a:t>
            </a:r>
            <a:r>
              <a:rPr lang="tr-TR" dirty="0"/>
              <a:t> = 0.98692316931 </a:t>
            </a:r>
            <a:r>
              <a:rPr lang="tr-TR" dirty="0" err="1"/>
              <a:t>atm</a:t>
            </a:r>
            <a:r>
              <a:rPr lang="tr-TR" dirty="0"/>
              <a:t> ≈ 1 </a:t>
            </a:r>
            <a:r>
              <a:rPr lang="tr-TR" dirty="0" err="1"/>
              <a:t>atm</a:t>
            </a:r>
            <a:endParaRPr lang="tr-TR" dirty="0"/>
          </a:p>
          <a:p>
            <a:r>
              <a:rPr lang="tr-TR" dirty="0"/>
              <a:t>1 </a:t>
            </a:r>
            <a:r>
              <a:rPr lang="tr-TR" dirty="0" err="1"/>
              <a:t>atm</a:t>
            </a:r>
            <a:r>
              <a:rPr lang="tr-TR" dirty="0"/>
              <a:t> = 760 </a:t>
            </a:r>
            <a:r>
              <a:rPr lang="tr-TR" dirty="0" err="1"/>
              <a:t>mmHg</a:t>
            </a:r>
            <a:r>
              <a:rPr lang="tr-TR" dirty="0"/>
              <a:t> = 101325.01000043828 </a:t>
            </a:r>
            <a:r>
              <a:rPr lang="tr-TR" dirty="0" err="1"/>
              <a:t>Pa</a:t>
            </a:r>
            <a:r>
              <a:rPr lang="tr-TR" dirty="0"/>
              <a:t> ≈ 10</a:t>
            </a:r>
            <a:r>
              <a:rPr lang="tr-TR" baseline="30000" dirty="0"/>
              <a:t>5 </a:t>
            </a:r>
            <a:r>
              <a:rPr lang="tr-TR" dirty="0" err="1"/>
              <a:t>Pa</a:t>
            </a:r>
            <a:endParaRPr lang="tr-TR" dirty="0"/>
          </a:p>
          <a:p>
            <a:r>
              <a:rPr lang="tr-TR" dirty="0"/>
              <a:t>1 </a:t>
            </a:r>
            <a:r>
              <a:rPr lang="tr-TR" dirty="0" err="1"/>
              <a:t>psi</a:t>
            </a:r>
            <a:r>
              <a:rPr lang="tr-TR" dirty="0"/>
              <a:t> = 6894.757293168 </a:t>
            </a:r>
            <a:r>
              <a:rPr lang="tr-TR" dirty="0" err="1"/>
              <a:t>Pa</a:t>
            </a:r>
            <a:endParaRPr lang="tr-TR" dirty="0"/>
          </a:p>
        </p:txBody>
      </p:sp>
      <p:sp>
        <p:nvSpPr>
          <p:cNvPr id="8" name="Başlık 4">
            <a:extLst>
              <a:ext uri="{FF2B5EF4-FFF2-40B4-BE49-F238E27FC236}">
                <a16:creationId xmlns:a16="http://schemas.microsoft.com/office/drawing/2014/main" id="{38B7221E-47A4-2880-C1E1-CF79F951B26C}"/>
              </a:ext>
            </a:extLst>
          </p:cNvPr>
          <p:cNvSpPr txBox="1">
            <a:spLocks/>
          </p:cNvSpPr>
          <p:nvPr/>
        </p:nvSpPr>
        <p:spPr>
          <a:xfrm>
            <a:off x="430213" y="188640"/>
            <a:ext cx="7543800" cy="64807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tr-TR" b="1" dirty="0">
                <a:solidFill>
                  <a:srgbClr val="FF0000"/>
                </a:solidFill>
              </a:rPr>
              <a:t>Temel Kavramlar</a:t>
            </a:r>
          </a:p>
        </p:txBody>
      </p:sp>
      <p:pic>
        <p:nvPicPr>
          <p:cNvPr id="12" name="Resim 11">
            <a:extLst>
              <a:ext uri="{FF2B5EF4-FFF2-40B4-BE49-F238E27FC236}">
                <a16:creationId xmlns:a16="http://schemas.microsoft.com/office/drawing/2014/main" id="{1EA53416-1DFA-3594-1FA3-F65B96CC66A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788024" y="2440786"/>
            <a:ext cx="3826057" cy="2216044"/>
          </a:xfrm>
          <a:prstGeom prst="rect">
            <a:avLst/>
          </a:prstGeom>
        </p:spPr>
      </p:pic>
    </p:spTree>
    <p:extLst>
      <p:ext uri="{BB962C8B-B14F-4D97-AF65-F5344CB8AC3E}">
        <p14:creationId xmlns:p14="http://schemas.microsoft.com/office/powerpoint/2010/main" val="859784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E0EB457E-8D11-5DF9-A567-91D6EE8714D7}"/>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CC9E8EFC-74D3-1DCF-839C-DEA7264EEE38}"/>
              </a:ext>
            </a:extLst>
          </p:cNvPr>
          <p:cNvSpPr>
            <a:spLocks noGrp="1"/>
          </p:cNvSpPr>
          <p:nvPr>
            <p:ph type="sldNum" sz="quarter" idx="12"/>
          </p:nvPr>
        </p:nvSpPr>
        <p:spPr/>
        <p:txBody>
          <a:bodyPr/>
          <a:lstStyle/>
          <a:p>
            <a:fld id="{60FF87A7-9A7A-4B3D-9625-8440EC4947F9}" type="slidenum">
              <a:rPr lang="tr-TR" smtClean="0"/>
              <a:pPr/>
              <a:t>32</a:t>
            </a:fld>
            <a:endParaRPr lang="tr-TR"/>
          </a:p>
        </p:txBody>
      </p:sp>
      <p:sp>
        <p:nvSpPr>
          <p:cNvPr id="5" name="Başlık 4">
            <a:extLst>
              <a:ext uri="{FF2B5EF4-FFF2-40B4-BE49-F238E27FC236}">
                <a16:creationId xmlns:a16="http://schemas.microsoft.com/office/drawing/2014/main" id="{6E1159B4-A24B-775E-CF8D-0F588C49955C}"/>
              </a:ext>
            </a:extLst>
          </p:cNvPr>
          <p:cNvSpPr txBox="1">
            <a:spLocks/>
          </p:cNvSpPr>
          <p:nvPr/>
        </p:nvSpPr>
        <p:spPr>
          <a:xfrm>
            <a:off x="430213" y="188640"/>
            <a:ext cx="7543800" cy="64807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tr-TR" b="1" dirty="0">
                <a:solidFill>
                  <a:srgbClr val="FF0000"/>
                </a:solidFill>
              </a:rPr>
              <a:t>Temel Kavramlar</a:t>
            </a:r>
          </a:p>
        </p:txBody>
      </p:sp>
      <p:sp>
        <p:nvSpPr>
          <p:cNvPr id="6" name="İçerik Yer Tutucusu 2">
            <a:extLst>
              <a:ext uri="{FF2B5EF4-FFF2-40B4-BE49-F238E27FC236}">
                <a16:creationId xmlns:a16="http://schemas.microsoft.com/office/drawing/2014/main" id="{F5D75FF0-5D72-B2C2-8F54-225AAA4B4744}"/>
              </a:ext>
            </a:extLst>
          </p:cNvPr>
          <p:cNvSpPr txBox="1">
            <a:spLocks/>
          </p:cNvSpPr>
          <p:nvPr/>
        </p:nvSpPr>
        <p:spPr>
          <a:xfrm>
            <a:off x="251520" y="895699"/>
            <a:ext cx="8712967" cy="5273527"/>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38912" indent="-320040" algn="just">
              <a:lnSpc>
                <a:spcPct val="100000"/>
              </a:lnSpc>
              <a:spcBef>
                <a:spcPts val="0"/>
              </a:spcBef>
              <a:spcAft>
                <a:spcPts val="1200"/>
              </a:spcAft>
              <a:buClr>
                <a:srgbClr val="F0AD00"/>
              </a:buClr>
              <a:buSzPct val="80000"/>
              <a:buFont typeface="Wingdings 2"/>
              <a:buNone/>
              <a:defRPr/>
            </a:pPr>
            <a:r>
              <a:rPr lang="tr-TR" b="1" dirty="0">
                <a:solidFill>
                  <a:schemeClr val="accent1"/>
                </a:solidFill>
                <a:latin typeface="Corbel"/>
              </a:rPr>
              <a:t>HIZ</a:t>
            </a:r>
            <a:r>
              <a:rPr lang="tr-TR" dirty="0">
                <a:solidFill>
                  <a:prstClr val="black"/>
                </a:solidFill>
                <a:latin typeface="Corbel"/>
              </a:rPr>
              <a:t>, bir cismin kat ettiği </a:t>
            </a:r>
            <a:r>
              <a:rPr lang="tr-TR" b="1" dirty="0">
                <a:solidFill>
                  <a:prstClr val="black"/>
                </a:solidFill>
                <a:latin typeface="Corbel"/>
              </a:rPr>
              <a:t>mesafenin</a:t>
            </a:r>
            <a:r>
              <a:rPr lang="tr-TR" dirty="0">
                <a:solidFill>
                  <a:prstClr val="black"/>
                </a:solidFill>
                <a:latin typeface="Corbel"/>
              </a:rPr>
              <a:t>, bu mesafe kat edilirken geçen </a:t>
            </a:r>
            <a:r>
              <a:rPr lang="tr-TR" b="1" dirty="0">
                <a:solidFill>
                  <a:prstClr val="black"/>
                </a:solidFill>
                <a:latin typeface="Corbel"/>
              </a:rPr>
              <a:t>zamana bölünmesiyle </a:t>
            </a:r>
            <a:r>
              <a:rPr lang="tr-TR" dirty="0">
                <a:solidFill>
                  <a:prstClr val="black"/>
                </a:solidFill>
                <a:latin typeface="Corbel"/>
              </a:rPr>
              <a:t>ölçülen olgudur. </a:t>
            </a:r>
          </a:p>
          <a:p>
            <a:pPr marL="438912" indent="-320040" algn="just">
              <a:lnSpc>
                <a:spcPct val="100000"/>
              </a:lnSpc>
              <a:spcBef>
                <a:spcPts val="0"/>
              </a:spcBef>
              <a:spcAft>
                <a:spcPts val="1200"/>
              </a:spcAft>
              <a:buClr>
                <a:srgbClr val="F0AD00"/>
              </a:buClr>
              <a:buSzPct val="80000"/>
              <a:buFont typeface="Wingdings 2"/>
              <a:buChar char=""/>
              <a:defRPr/>
            </a:pPr>
            <a:r>
              <a:rPr lang="tr-TR" dirty="0">
                <a:solidFill>
                  <a:prstClr val="black"/>
                </a:solidFill>
                <a:latin typeface="Corbel"/>
              </a:rPr>
              <a:t>Hareketlinin herhangi bir andaki hızına </a:t>
            </a:r>
            <a:r>
              <a:rPr lang="tr-TR" b="1" i="1" dirty="0">
                <a:solidFill>
                  <a:srgbClr val="002060"/>
                </a:solidFill>
                <a:latin typeface="Corbel"/>
              </a:rPr>
              <a:t>ani hız</a:t>
            </a:r>
            <a:r>
              <a:rPr lang="tr-TR" dirty="0">
                <a:solidFill>
                  <a:prstClr val="black"/>
                </a:solidFill>
                <a:latin typeface="Corbel"/>
              </a:rPr>
              <a:t>, yol boyundaki hızların ortalamasına da </a:t>
            </a:r>
            <a:r>
              <a:rPr lang="tr-TR" b="1" i="1" dirty="0">
                <a:solidFill>
                  <a:srgbClr val="002060"/>
                </a:solidFill>
                <a:latin typeface="Corbel"/>
              </a:rPr>
              <a:t>ortalama hız </a:t>
            </a:r>
            <a:r>
              <a:rPr lang="tr-TR" dirty="0">
                <a:solidFill>
                  <a:prstClr val="black"/>
                </a:solidFill>
                <a:latin typeface="Corbel"/>
              </a:rPr>
              <a:t>adı verilir. </a:t>
            </a:r>
          </a:p>
          <a:p>
            <a:pPr marL="438912" indent="-320040" algn="just">
              <a:lnSpc>
                <a:spcPct val="100000"/>
              </a:lnSpc>
              <a:spcBef>
                <a:spcPts val="0"/>
              </a:spcBef>
              <a:spcAft>
                <a:spcPts val="1200"/>
              </a:spcAft>
              <a:buClr>
                <a:srgbClr val="F0AD00"/>
              </a:buClr>
              <a:buSzPct val="80000"/>
              <a:buFont typeface="Wingdings 2"/>
              <a:buChar char=""/>
              <a:defRPr/>
            </a:pPr>
            <a:r>
              <a:rPr lang="tr-TR" b="1" dirty="0">
                <a:solidFill>
                  <a:schemeClr val="accent1"/>
                </a:solidFill>
                <a:latin typeface="Corbel"/>
              </a:rPr>
              <a:t>Hız, vektörel bir büyüklüktür.</a:t>
            </a:r>
            <a:r>
              <a:rPr lang="tr-TR" dirty="0">
                <a:solidFill>
                  <a:prstClr val="black"/>
                </a:solidFill>
                <a:latin typeface="Corbel"/>
              </a:rPr>
              <a:t> Yönü ve büyüklüğü ile ifade edilir. Hız birimleri SI birim sisteminde </a:t>
            </a:r>
            <a:r>
              <a:rPr lang="tr-TR" b="1" dirty="0">
                <a:solidFill>
                  <a:srgbClr val="C00000"/>
                </a:solidFill>
                <a:latin typeface="Corbel"/>
              </a:rPr>
              <a:t>m/s</a:t>
            </a:r>
            <a:r>
              <a:rPr lang="tr-TR" dirty="0">
                <a:solidFill>
                  <a:prstClr val="black"/>
                </a:solidFill>
                <a:latin typeface="Corbel"/>
              </a:rPr>
              <a:t> (metre/saniye) </a:t>
            </a:r>
            <a:r>
              <a:rPr lang="tr-TR" dirty="0" err="1">
                <a:solidFill>
                  <a:prstClr val="black"/>
                </a:solidFill>
                <a:latin typeface="Corbel"/>
              </a:rPr>
              <a:t>dir</a:t>
            </a:r>
            <a:r>
              <a:rPr lang="tr-TR" dirty="0">
                <a:solidFill>
                  <a:prstClr val="black"/>
                </a:solidFill>
                <a:latin typeface="Corbel"/>
              </a:rPr>
              <a:t>. </a:t>
            </a:r>
          </a:p>
          <a:p>
            <a:pPr marL="438912" indent="-320040" algn="just">
              <a:lnSpc>
                <a:spcPct val="100000"/>
              </a:lnSpc>
              <a:spcBef>
                <a:spcPts val="0"/>
              </a:spcBef>
              <a:spcAft>
                <a:spcPts val="1200"/>
              </a:spcAft>
              <a:buClr>
                <a:srgbClr val="F0AD00"/>
              </a:buClr>
              <a:buSzPct val="80000"/>
              <a:buFont typeface="Wingdings 2"/>
              <a:buChar char=""/>
              <a:defRPr/>
            </a:pPr>
            <a:r>
              <a:rPr lang="tr-TR" dirty="0">
                <a:solidFill>
                  <a:prstClr val="black"/>
                </a:solidFill>
                <a:latin typeface="Corbel"/>
              </a:rPr>
              <a:t>Ancak araçlarda yaygın olarak kullanılan hız birimi 1 saatte alınan yolu kilometre cinsinden ifade eden </a:t>
            </a:r>
            <a:r>
              <a:rPr lang="tr-TR" b="1" dirty="0">
                <a:solidFill>
                  <a:srgbClr val="C00000"/>
                </a:solidFill>
                <a:latin typeface="Corbel"/>
              </a:rPr>
              <a:t>km/h</a:t>
            </a:r>
            <a:r>
              <a:rPr lang="tr-TR" dirty="0">
                <a:solidFill>
                  <a:prstClr val="black"/>
                </a:solidFill>
                <a:latin typeface="Corbel"/>
              </a:rPr>
              <a:t> (kilometre/saat)’</a:t>
            </a:r>
            <a:r>
              <a:rPr lang="tr-TR" dirty="0" err="1">
                <a:solidFill>
                  <a:prstClr val="black"/>
                </a:solidFill>
                <a:latin typeface="Corbel"/>
              </a:rPr>
              <a:t>dir</a:t>
            </a:r>
            <a:r>
              <a:rPr lang="tr-TR" dirty="0">
                <a:solidFill>
                  <a:prstClr val="black"/>
                </a:solidFill>
                <a:latin typeface="Corbel"/>
              </a:rPr>
              <a:t> (1 m/s = 3,6 km/h). </a:t>
            </a:r>
          </a:p>
          <a:p>
            <a:pPr marL="438912" indent="-320040" algn="just">
              <a:lnSpc>
                <a:spcPct val="100000"/>
              </a:lnSpc>
              <a:spcBef>
                <a:spcPts val="0"/>
              </a:spcBef>
              <a:spcAft>
                <a:spcPts val="1200"/>
              </a:spcAft>
              <a:buClr>
                <a:srgbClr val="F0AD00"/>
              </a:buClr>
              <a:buSzPct val="80000"/>
              <a:buFont typeface="Wingdings 2"/>
              <a:buNone/>
              <a:defRPr/>
            </a:pPr>
            <a:r>
              <a:rPr lang="tr-TR" b="1" dirty="0">
                <a:solidFill>
                  <a:srgbClr val="002060"/>
                </a:solidFill>
                <a:latin typeface="Corbel"/>
              </a:rPr>
              <a:t>İVME</a:t>
            </a:r>
          </a:p>
          <a:p>
            <a:pPr marL="438912" indent="-320040" algn="just">
              <a:lnSpc>
                <a:spcPct val="100000"/>
              </a:lnSpc>
              <a:spcBef>
                <a:spcPts val="0"/>
              </a:spcBef>
              <a:spcAft>
                <a:spcPts val="1200"/>
              </a:spcAft>
              <a:buClr>
                <a:srgbClr val="F0AD00"/>
              </a:buClr>
              <a:buSzPct val="80000"/>
              <a:buFont typeface="Wingdings 2"/>
              <a:buChar char=""/>
              <a:defRPr/>
            </a:pPr>
            <a:r>
              <a:rPr lang="tr-TR" dirty="0">
                <a:solidFill>
                  <a:prstClr val="black"/>
                </a:solidFill>
                <a:latin typeface="Corbel"/>
              </a:rPr>
              <a:t>İvme, </a:t>
            </a:r>
            <a:r>
              <a:rPr lang="tr-TR" b="1" dirty="0">
                <a:solidFill>
                  <a:prstClr val="black"/>
                </a:solidFill>
                <a:latin typeface="Corbel"/>
              </a:rPr>
              <a:t>hızın zamana göre değişim hızı </a:t>
            </a:r>
            <a:r>
              <a:rPr lang="tr-TR" dirty="0">
                <a:solidFill>
                  <a:prstClr val="black"/>
                </a:solidFill>
                <a:latin typeface="Corbel"/>
              </a:rPr>
              <a:t>veya zamana göre türevi olarak tanımlanır. </a:t>
            </a:r>
          </a:p>
          <a:p>
            <a:pPr marL="438912" indent="-320040" algn="just">
              <a:lnSpc>
                <a:spcPct val="100000"/>
              </a:lnSpc>
              <a:spcBef>
                <a:spcPts val="0"/>
              </a:spcBef>
              <a:spcAft>
                <a:spcPts val="1200"/>
              </a:spcAft>
              <a:buClr>
                <a:srgbClr val="F0AD00"/>
              </a:buClr>
              <a:buSzPct val="80000"/>
              <a:buFont typeface="Wingdings 2"/>
              <a:buChar char=""/>
              <a:defRPr/>
            </a:pPr>
            <a:r>
              <a:rPr lang="tr-TR" dirty="0">
                <a:solidFill>
                  <a:prstClr val="black"/>
                </a:solidFill>
                <a:latin typeface="Corbel"/>
              </a:rPr>
              <a:t>Büyüklüğü uzaklık/zaman</a:t>
            </a:r>
            <a:r>
              <a:rPr lang="tr-TR" baseline="30000" dirty="0">
                <a:solidFill>
                  <a:prstClr val="black"/>
                </a:solidFill>
                <a:latin typeface="Corbel"/>
              </a:rPr>
              <a:t>2</a:t>
            </a:r>
            <a:r>
              <a:rPr lang="tr-TR" dirty="0">
                <a:solidFill>
                  <a:prstClr val="black"/>
                </a:solidFill>
                <a:latin typeface="Corbel"/>
              </a:rPr>
              <a:t> olan bir </a:t>
            </a:r>
            <a:r>
              <a:rPr lang="tr-TR" b="1" dirty="0">
                <a:solidFill>
                  <a:schemeClr val="accent1"/>
                </a:solidFill>
                <a:latin typeface="Corbel"/>
              </a:rPr>
              <a:t>vektörel niceliktir </a:t>
            </a:r>
            <a:r>
              <a:rPr lang="tr-TR" dirty="0">
                <a:solidFill>
                  <a:prstClr val="black"/>
                </a:solidFill>
                <a:latin typeface="Corbel"/>
              </a:rPr>
              <a:t>ve cismin hem hızının hem de yönünün şiddetlerindeki değişimini gösterir.</a:t>
            </a:r>
          </a:p>
          <a:p>
            <a:pPr marL="438912" indent="-320040" algn="just">
              <a:lnSpc>
                <a:spcPct val="100000"/>
              </a:lnSpc>
              <a:spcBef>
                <a:spcPts val="0"/>
              </a:spcBef>
              <a:spcAft>
                <a:spcPts val="1200"/>
              </a:spcAft>
              <a:buClr>
                <a:srgbClr val="F0AD00"/>
              </a:buClr>
              <a:buSzPct val="80000"/>
              <a:buFont typeface="Wingdings 2"/>
              <a:buChar char=""/>
              <a:defRPr/>
            </a:pPr>
            <a:r>
              <a:rPr lang="tr-TR" dirty="0">
                <a:solidFill>
                  <a:prstClr val="black"/>
                </a:solidFill>
                <a:latin typeface="Corbel"/>
              </a:rPr>
              <a:t>İvmenin SI birimi </a:t>
            </a:r>
            <a:r>
              <a:rPr lang="tr-TR" b="1" dirty="0">
                <a:solidFill>
                  <a:srgbClr val="C00000"/>
                </a:solidFill>
                <a:latin typeface="Corbel"/>
              </a:rPr>
              <a:t>m/s²</a:t>
            </a:r>
            <a:r>
              <a:rPr lang="tr-TR" dirty="0">
                <a:solidFill>
                  <a:prstClr val="black"/>
                </a:solidFill>
                <a:latin typeface="Corbel"/>
              </a:rPr>
              <a:t> (metre/saniye</a:t>
            </a:r>
            <a:r>
              <a:rPr lang="tr-TR" baseline="30000" dirty="0">
                <a:solidFill>
                  <a:prstClr val="black"/>
                </a:solidFill>
                <a:latin typeface="Corbel"/>
              </a:rPr>
              <a:t>2</a:t>
            </a:r>
            <a:r>
              <a:rPr lang="tr-TR" dirty="0">
                <a:solidFill>
                  <a:prstClr val="black"/>
                </a:solidFill>
                <a:latin typeface="Corbel"/>
              </a:rPr>
              <a:t>) </a:t>
            </a:r>
            <a:r>
              <a:rPr lang="tr-TR" dirty="0" err="1">
                <a:solidFill>
                  <a:prstClr val="black"/>
                </a:solidFill>
                <a:latin typeface="Corbel"/>
              </a:rPr>
              <a:t>dir</a:t>
            </a:r>
            <a:r>
              <a:rPr lang="tr-TR" dirty="0">
                <a:solidFill>
                  <a:prstClr val="black"/>
                </a:solidFill>
                <a:latin typeface="Corbel"/>
              </a:rPr>
              <a:t>.</a:t>
            </a:r>
          </a:p>
          <a:p>
            <a:endParaRPr lang="tr-TR" dirty="0"/>
          </a:p>
        </p:txBody>
      </p:sp>
    </p:spTree>
    <p:extLst>
      <p:ext uri="{BB962C8B-B14F-4D97-AF65-F5344CB8AC3E}">
        <p14:creationId xmlns:p14="http://schemas.microsoft.com/office/powerpoint/2010/main" val="2636098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67544" y="76562"/>
            <a:ext cx="2916005" cy="400110"/>
          </a:xfrm>
          <a:prstGeom prst="rect">
            <a:avLst/>
          </a:prstGeom>
          <a:noFill/>
        </p:spPr>
        <p:txBody>
          <a:bodyPr wrap="square" rtlCol="0">
            <a:spAutoFit/>
          </a:bodyPr>
          <a:lstStyle/>
          <a:p>
            <a:r>
              <a:rPr lang="tr-TR" sz="2000" b="1" dirty="0">
                <a:solidFill>
                  <a:srgbClr val="FF0000"/>
                </a:solidFill>
              </a:rPr>
              <a:t> Newton Kanunları</a:t>
            </a:r>
            <a:endParaRPr lang="tr-TR" sz="2000" dirty="0">
              <a:solidFill>
                <a:srgbClr val="FF0000"/>
              </a:solidFill>
            </a:endParaRPr>
          </a:p>
        </p:txBody>
      </p:sp>
      <p:sp>
        <p:nvSpPr>
          <p:cNvPr id="4" name="Metin kutusu 3"/>
          <p:cNvSpPr txBox="1"/>
          <p:nvPr/>
        </p:nvSpPr>
        <p:spPr>
          <a:xfrm>
            <a:off x="179511" y="442970"/>
            <a:ext cx="5696685" cy="5866350"/>
          </a:xfrm>
          <a:prstGeom prst="rect">
            <a:avLst/>
          </a:prstGeom>
          <a:noFill/>
        </p:spPr>
        <p:txBody>
          <a:bodyPr wrap="square" rtlCol="0">
            <a:spAutoFit/>
          </a:bodyPr>
          <a:lstStyle/>
          <a:p>
            <a:pPr marL="342900" indent="-342900">
              <a:lnSpc>
                <a:spcPct val="150000"/>
              </a:lnSpc>
              <a:buFont typeface="Wingdings" pitchFamily="2" charset="2"/>
              <a:buChar char="Ø"/>
            </a:pPr>
            <a:r>
              <a:rPr lang="tr-TR" b="1" dirty="0"/>
              <a:t>1. Kanun: </a:t>
            </a:r>
            <a:r>
              <a:rPr lang="tr-TR" dirty="0"/>
              <a:t>Başlangıçta durağan halde olan veya sabit hızla bir doğru boyunca hareket eden bir cisim üzerine dengelenmemiş bir kuvvet etki etmedikçe (net kuvvet ve moment sıfır ise) bu hareket durumunu korur. </a:t>
            </a:r>
          </a:p>
          <a:p>
            <a:pPr marL="360363">
              <a:lnSpc>
                <a:spcPct val="150000"/>
              </a:lnSpc>
            </a:pPr>
            <a:r>
              <a:rPr lang="tr-TR" dirty="0"/>
              <a:t>(Bu kanun </a:t>
            </a:r>
            <a:r>
              <a:rPr lang="tr-TR" b="1" dirty="0"/>
              <a:t>Statik</a:t>
            </a:r>
            <a:r>
              <a:rPr lang="tr-TR" dirty="0"/>
              <a:t> konusunun temelini oluşturur.)</a:t>
            </a:r>
          </a:p>
          <a:p>
            <a:pPr>
              <a:lnSpc>
                <a:spcPct val="150000"/>
              </a:lnSpc>
            </a:pPr>
            <a:endParaRPr lang="tr-TR" dirty="0"/>
          </a:p>
          <a:p>
            <a:pPr marL="342900" indent="-342900">
              <a:lnSpc>
                <a:spcPct val="150000"/>
              </a:lnSpc>
              <a:buFont typeface="Wingdings" pitchFamily="2" charset="2"/>
              <a:buChar char="Ø"/>
            </a:pPr>
            <a:r>
              <a:rPr lang="tr-TR" b="1" dirty="0"/>
              <a:t>2. Kanun: </a:t>
            </a:r>
            <a:r>
              <a:rPr lang="tr-TR" dirty="0"/>
              <a:t>Bir parçacığın ivmesi, üzerine etki eden bileşke kuvvetle doğru orantılı ve kuvvet doğrultusundadır.  </a:t>
            </a:r>
            <a:r>
              <a:rPr lang="tr-TR" b="1" dirty="0"/>
              <a:t> F = </a:t>
            </a:r>
            <a:r>
              <a:rPr lang="tr-TR" b="1" dirty="0" err="1"/>
              <a:t>m.a</a:t>
            </a:r>
            <a:endParaRPr lang="tr-TR" b="1" dirty="0"/>
          </a:p>
          <a:p>
            <a:pPr indent="360363">
              <a:lnSpc>
                <a:spcPct val="150000"/>
              </a:lnSpc>
            </a:pPr>
            <a:r>
              <a:rPr lang="tr-TR" dirty="0"/>
              <a:t>(Bu kanun</a:t>
            </a:r>
            <a:r>
              <a:rPr lang="tr-TR" b="1" dirty="0"/>
              <a:t> Dinamik </a:t>
            </a:r>
            <a:r>
              <a:rPr lang="tr-TR" dirty="0"/>
              <a:t>konusunun temelini oluşturur</a:t>
            </a:r>
            <a:r>
              <a:rPr lang="tr-TR" b="1" dirty="0"/>
              <a:t>.)</a:t>
            </a:r>
          </a:p>
          <a:p>
            <a:pPr>
              <a:lnSpc>
                <a:spcPct val="150000"/>
              </a:lnSpc>
            </a:pPr>
            <a:endParaRPr lang="tr-TR" b="1" dirty="0"/>
          </a:p>
          <a:p>
            <a:pPr marL="342900" indent="-342900">
              <a:lnSpc>
                <a:spcPct val="150000"/>
              </a:lnSpc>
              <a:buFont typeface="Wingdings" pitchFamily="2" charset="2"/>
              <a:buChar char="Ø"/>
            </a:pPr>
            <a:r>
              <a:rPr lang="tr-TR" b="1" dirty="0"/>
              <a:t>3. Kanun: </a:t>
            </a:r>
            <a:r>
              <a:rPr lang="tr-TR" dirty="0"/>
              <a:t>İki parçacık arasındaki etki ve tepki kuvvetleri eşit, aynı doğrultu üzerinde ve zıt yönlerdedir.</a:t>
            </a:r>
          </a:p>
          <a:p>
            <a:pPr marL="360363">
              <a:lnSpc>
                <a:spcPct val="150000"/>
              </a:lnSpc>
            </a:pPr>
            <a:r>
              <a:rPr lang="tr-TR" dirty="0"/>
              <a:t>(Bu kanun </a:t>
            </a:r>
            <a:r>
              <a:rPr lang="tr-TR" b="1" dirty="0"/>
              <a:t>Mukavemet</a:t>
            </a:r>
            <a:r>
              <a:rPr lang="tr-TR" dirty="0"/>
              <a:t> konusunun temelidir.)</a:t>
            </a:r>
          </a:p>
        </p:txBody>
      </p:sp>
      <p:sp>
        <p:nvSpPr>
          <p:cNvPr id="3" name="Altbilgi Yer Tutucusu 2"/>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33</a:t>
            </a:fld>
            <a:endParaRPr lang="tr-TR"/>
          </a:p>
        </p:txBody>
      </p:sp>
      <p:grpSp>
        <p:nvGrpSpPr>
          <p:cNvPr id="18" name="Grup 17">
            <a:extLst>
              <a:ext uri="{FF2B5EF4-FFF2-40B4-BE49-F238E27FC236}">
                <a16:creationId xmlns:a16="http://schemas.microsoft.com/office/drawing/2014/main" id="{E46747A0-96D6-E363-16A8-AF6905DC0478}"/>
              </a:ext>
            </a:extLst>
          </p:cNvPr>
          <p:cNvGrpSpPr/>
          <p:nvPr/>
        </p:nvGrpSpPr>
        <p:grpSpPr>
          <a:xfrm>
            <a:off x="5897871" y="4834915"/>
            <a:ext cx="3169814" cy="1427276"/>
            <a:chOff x="5897871" y="4834915"/>
            <a:chExt cx="3169814" cy="1427276"/>
          </a:xfrm>
        </p:grpSpPr>
        <p:grpSp>
          <p:nvGrpSpPr>
            <p:cNvPr id="12" name="Grup 11">
              <a:extLst>
                <a:ext uri="{FF2B5EF4-FFF2-40B4-BE49-F238E27FC236}">
                  <a16:creationId xmlns:a16="http://schemas.microsoft.com/office/drawing/2014/main" id="{B6979B07-E98E-1DFC-F29E-682941BBCB73}"/>
                </a:ext>
              </a:extLst>
            </p:cNvPr>
            <p:cNvGrpSpPr/>
            <p:nvPr/>
          </p:nvGrpSpPr>
          <p:grpSpPr>
            <a:xfrm>
              <a:off x="5897871" y="4834915"/>
              <a:ext cx="3169814" cy="1049011"/>
              <a:chOff x="5897871" y="4834915"/>
              <a:chExt cx="3169814" cy="1049011"/>
            </a:xfrm>
          </p:grpSpPr>
          <p:pic>
            <p:nvPicPr>
              <p:cNvPr id="13" name="Resim 12">
                <a:extLst>
                  <a:ext uri="{FF2B5EF4-FFF2-40B4-BE49-F238E27FC236}">
                    <a16:creationId xmlns:a16="http://schemas.microsoft.com/office/drawing/2014/main" id="{34DCF876-A6E3-6F0A-9FD1-5D6C605C25C6}"/>
                  </a:ext>
                </a:extLst>
              </p:cNvPr>
              <p:cNvPicPr>
                <a:picLocks noChangeAspect="1"/>
              </p:cNvPicPr>
              <p:nvPr/>
            </p:nvPicPr>
            <p:blipFill rotWithShape="1">
              <a:blip r:embed="rId2"/>
              <a:srcRect b="28604"/>
              <a:stretch/>
            </p:blipFill>
            <p:spPr>
              <a:xfrm>
                <a:off x="5897871" y="4950189"/>
                <a:ext cx="3084504" cy="933737"/>
              </a:xfrm>
              <a:prstGeom prst="rect">
                <a:avLst/>
              </a:prstGeom>
            </p:spPr>
          </p:pic>
          <p:sp>
            <p:nvSpPr>
              <p:cNvPr id="14" name="Metin kutusu 13">
                <a:extLst>
                  <a:ext uri="{FF2B5EF4-FFF2-40B4-BE49-F238E27FC236}">
                    <a16:creationId xmlns:a16="http://schemas.microsoft.com/office/drawing/2014/main" id="{EEE0F423-AFCA-3237-00A0-AF8BFC86E4CD}"/>
                  </a:ext>
                </a:extLst>
              </p:cNvPr>
              <p:cNvSpPr txBox="1"/>
              <p:nvPr/>
            </p:nvSpPr>
            <p:spPr>
              <a:xfrm>
                <a:off x="6651843" y="4834915"/>
                <a:ext cx="2415842" cy="369332"/>
              </a:xfrm>
              <a:prstGeom prst="rect">
                <a:avLst/>
              </a:prstGeom>
              <a:solidFill>
                <a:schemeClr val="bg1"/>
              </a:solidFill>
            </p:spPr>
            <p:txBody>
              <a:bodyPr wrap="square" rtlCol="0">
                <a:spAutoFit/>
              </a:bodyPr>
              <a:lstStyle/>
              <a:p>
                <a:r>
                  <a:rPr lang="tr-TR" dirty="0"/>
                  <a:t>A’nın B’ye uyguladığı</a:t>
                </a:r>
              </a:p>
            </p:txBody>
          </p:sp>
        </p:grpSp>
        <p:sp>
          <p:nvSpPr>
            <p:cNvPr id="15" name="Metin kutusu 14">
              <a:extLst>
                <a:ext uri="{FF2B5EF4-FFF2-40B4-BE49-F238E27FC236}">
                  <a16:creationId xmlns:a16="http://schemas.microsoft.com/office/drawing/2014/main" id="{A96B81FC-1855-6DEF-878B-69E2BD5C49C7}"/>
                </a:ext>
              </a:extLst>
            </p:cNvPr>
            <p:cNvSpPr txBox="1"/>
            <p:nvPr/>
          </p:nvSpPr>
          <p:spPr>
            <a:xfrm>
              <a:off x="7574662" y="5615860"/>
              <a:ext cx="1386039" cy="646331"/>
            </a:xfrm>
            <a:prstGeom prst="rect">
              <a:avLst/>
            </a:prstGeom>
            <a:solidFill>
              <a:schemeClr val="bg1"/>
            </a:solidFill>
          </p:spPr>
          <p:txBody>
            <a:bodyPr wrap="square" rtlCol="0">
              <a:spAutoFit/>
            </a:bodyPr>
            <a:lstStyle/>
            <a:p>
              <a:r>
                <a:rPr lang="tr-TR" dirty="0"/>
                <a:t>B’nin A’ya uyguladığı</a:t>
              </a:r>
            </a:p>
          </p:txBody>
        </p:sp>
      </p:grpSp>
      <p:grpSp>
        <p:nvGrpSpPr>
          <p:cNvPr id="5" name="Grup 4">
            <a:extLst>
              <a:ext uri="{FF2B5EF4-FFF2-40B4-BE49-F238E27FC236}">
                <a16:creationId xmlns:a16="http://schemas.microsoft.com/office/drawing/2014/main" id="{5E3A7F83-DE7F-C2BB-635A-5DFC0ADCB3B0}"/>
              </a:ext>
            </a:extLst>
          </p:cNvPr>
          <p:cNvGrpSpPr/>
          <p:nvPr/>
        </p:nvGrpSpPr>
        <p:grpSpPr>
          <a:xfrm>
            <a:off x="6082662" y="523916"/>
            <a:ext cx="2714921" cy="2185004"/>
            <a:chOff x="6082662" y="523916"/>
            <a:chExt cx="2714921" cy="2185004"/>
          </a:xfrm>
        </p:grpSpPr>
        <p:pic>
          <p:nvPicPr>
            <p:cNvPr id="7" name="Resim 6">
              <a:extLst>
                <a:ext uri="{FF2B5EF4-FFF2-40B4-BE49-F238E27FC236}">
                  <a16:creationId xmlns:a16="http://schemas.microsoft.com/office/drawing/2014/main" id="{52519A4C-C375-53BE-E4E9-D135AE1EFB90}"/>
                </a:ext>
              </a:extLst>
            </p:cNvPr>
            <p:cNvPicPr>
              <a:picLocks noChangeAspect="1"/>
            </p:cNvPicPr>
            <p:nvPr/>
          </p:nvPicPr>
          <p:blipFill rotWithShape="1">
            <a:blip r:embed="rId3"/>
            <a:srcRect b="15882"/>
            <a:stretch/>
          </p:blipFill>
          <p:spPr>
            <a:xfrm>
              <a:off x="6082662" y="523916"/>
              <a:ext cx="2714921" cy="1800200"/>
            </a:xfrm>
            <a:prstGeom prst="rect">
              <a:avLst/>
            </a:prstGeom>
          </p:spPr>
        </p:pic>
        <p:sp>
          <p:nvSpPr>
            <p:cNvPr id="16" name="Metin kutusu 15">
              <a:extLst>
                <a:ext uri="{FF2B5EF4-FFF2-40B4-BE49-F238E27FC236}">
                  <a16:creationId xmlns:a16="http://schemas.microsoft.com/office/drawing/2014/main" id="{B374CD00-19B1-92BC-6560-878ACD7366C4}"/>
                </a:ext>
              </a:extLst>
            </p:cNvPr>
            <p:cNvSpPr txBox="1"/>
            <p:nvPr/>
          </p:nvSpPr>
          <p:spPr>
            <a:xfrm>
              <a:off x="6751471" y="2339588"/>
              <a:ext cx="916873" cy="369332"/>
            </a:xfrm>
            <a:prstGeom prst="rect">
              <a:avLst/>
            </a:prstGeom>
            <a:solidFill>
              <a:schemeClr val="bg1"/>
            </a:solidFill>
          </p:spPr>
          <p:txBody>
            <a:bodyPr wrap="square" rtlCol="0">
              <a:spAutoFit/>
            </a:bodyPr>
            <a:lstStyle/>
            <a:p>
              <a:r>
                <a:rPr lang="tr-TR" dirty="0"/>
                <a:t>Denge</a:t>
              </a:r>
            </a:p>
          </p:txBody>
        </p:sp>
      </p:grpSp>
      <p:grpSp>
        <p:nvGrpSpPr>
          <p:cNvPr id="8" name="Grup 7">
            <a:extLst>
              <a:ext uri="{FF2B5EF4-FFF2-40B4-BE49-F238E27FC236}">
                <a16:creationId xmlns:a16="http://schemas.microsoft.com/office/drawing/2014/main" id="{3BCAB2FD-21F0-6548-3132-D482D57CCF44}"/>
              </a:ext>
            </a:extLst>
          </p:cNvPr>
          <p:cNvGrpSpPr/>
          <p:nvPr/>
        </p:nvGrpSpPr>
        <p:grpSpPr>
          <a:xfrm>
            <a:off x="5759813" y="3106628"/>
            <a:ext cx="3051175" cy="984582"/>
            <a:chOff x="5759813" y="3106628"/>
            <a:chExt cx="3051175" cy="984582"/>
          </a:xfrm>
        </p:grpSpPr>
        <p:pic>
          <p:nvPicPr>
            <p:cNvPr id="10" name="Resim 9">
              <a:extLst>
                <a:ext uri="{FF2B5EF4-FFF2-40B4-BE49-F238E27FC236}">
                  <a16:creationId xmlns:a16="http://schemas.microsoft.com/office/drawing/2014/main" id="{2FB63B8F-A08D-60F3-360C-2253A27B0A92}"/>
                </a:ext>
              </a:extLst>
            </p:cNvPr>
            <p:cNvPicPr>
              <a:picLocks noChangeAspect="1"/>
            </p:cNvPicPr>
            <p:nvPr/>
          </p:nvPicPr>
          <p:blipFill rotWithShape="1">
            <a:blip r:embed="rId4"/>
            <a:srcRect b="42427"/>
            <a:stretch/>
          </p:blipFill>
          <p:spPr>
            <a:xfrm>
              <a:off x="5759813" y="3106628"/>
              <a:ext cx="2903369" cy="644743"/>
            </a:xfrm>
            <a:prstGeom prst="rect">
              <a:avLst/>
            </a:prstGeom>
          </p:spPr>
        </p:pic>
        <p:sp>
          <p:nvSpPr>
            <p:cNvPr id="17" name="Metin kutusu 16">
              <a:extLst>
                <a:ext uri="{FF2B5EF4-FFF2-40B4-BE49-F238E27FC236}">
                  <a16:creationId xmlns:a16="http://schemas.microsoft.com/office/drawing/2014/main" id="{0560A61D-BD19-B024-5DC9-5F6AB382CB12}"/>
                </a:ext>
              </a:extLst>
            </p:cNvPr>
            <p:cNvSpPr txBox="1"/>
            <p:nvPr/>
          </p:nvSpPr>
          <p:spPr>
            <a:xfrm>
              <a:off x="6401092" y="3721878"/>
              <a:ext cx="2409896" cy="369332"/>
            </a:xfrm>
            <a:prstGeom prst="rect">
              <a:avLst/>
            </a:prstGeom>
            <a:solidFill>
              <a:schemeClr val="bg1"/>
            </a:solidFill>
          </p:spPr>
          <p:txBody>
            <a:bodyPr wrap="square" rtlCol="0">
              <a:spAutoFit/>
            </a:bodyPr>
            <a:lstStyle/>
            <a:p>
              <a:r>
                <a:rPr lang="tr-TR" dirty="0"/>
                <a:t>Hızlanan hareket</a:t>
              </a:r>
            </a:p>
          </p:txBody>
        </p:sp>
      </p:grpSp>
    </p:spTree>
    <p:extLst>
      <p:ext uri="{BB962C8B-B14F-4D97-AF65-F5344CB8AC3E}">
        <p14:creationId xmlns:p14="http://schemas.microsoft.com/office/powerpoint/2010/main" val="1030715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wipe(left)">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left)">
                                      <p:cBhvr>
                                        <p:cTn id="18" dur="500"/>
                                        <p:tgtEl>
                                          <p:spTgt spid="4">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left)">
                                      <p:cBhvr>
                                        <p:cTn id="21" dur="500"/>
                                        <p:tgtEl>
                                          <p:spTgt spid="4">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wipe(left)">
                                      <p:cBhvr>
                                        <p:cTn id="29" dur="500"/>
                                        <p:tgtEl>
                                          <p:spTgt spid="4">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wipe(left)">
                                      <p:cBhvr>
                                        <p:cTn id="3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1F487153-1A80-9ABA-DEEF-21C8A2118609}"/>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862A33A9-8940-E4DC-4DF4-4B5FBD56FFB5}"/>
              </a:ext>
            </a:extLst>
          </p:cNvPr>
          <p:cNvSpPr>
            <a:spLocks noGrp="1"/>
          </p:cNvSpPr>
          <p:nvPr>
            <p:ph type="sldNum" sz="quarter" idx="12"/>
          </p:nvPr>
        </p:nvSpPr>
        <p:spPr/>
        <p:txBody>
          <a:bodyPr/>
          <a:lstStyle/>
          <a:p>
            <a:fld id="{60FF87A7-9A7A-4B3D-9625-8440EC4947F9}" type="slidenum">
              <a:rPr lang="tr-TR" smtClean="0"/>
              <a:pPr/>
              <a:t>34</a:t>
            </a:fld>
            <a:endParaRPr lang="tr-TR"/>
          </a:p>
        </p:txBody>
      </p:sp>
      <p:sp>
        <p:nvSpPr>
          <p:cNvPr id="5" name="İçerik Yer Tutucusu 5">
            <a:extLst>
              <a:ext uri="{FF2B5EF4-FFF2-40B4-BE49-F238E27FC236}">
                <a16:creationId xmlns:a16="http://schemas.microsoft.com/office/drawing/2014/main" id="{1D3BE3B5-CF28-3CEA-3565-CCCC8F96E2CB}"/>
              </a:ext>
            </a:extLst>
          </p:cNvPr>
          <p:cNvSpPr txBox="1">
            <a:spLocks/>
          </p:cNvSpPr>
          <p:nvPr/>
        </p:nvSpPr>
        <p:spPr>
          <a:xfrm>
            <a:off x="251520" y="895699"/>
            <a:ext cx="8712967" cy="5273527"/>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spcAft>
                <a:spcPts val="1200"/>
              </a:spcAft>
            </a:pPr>
            <a:r>
              <a:rPr lang="tr-TR" b="1" dirty="0"/>
              <a:t>Uluslararası Birimler Sistemi (</a:t>
            </a:r>
            <a:r>
              <a:rPr lang="fr-FR" b="1" dirty="0" err="1"/>
              <a:t>Fransızca</a:t>
            </a:r>
            <a:r>
              <a:rPr lang="fr-FR" b="1" dirty="0"/>
              <a:t>: </a:t>
            </a:r>
            <a:r>
              <a:rPr lang="fr-FR" b="1" i="1" dirty="0"/>
              <a:t>Système international d'unités</a:t>
            </a:r>
            <a:r>
              <a:rPr lang="fr-FR" b="1" dirty="0"/>
              <a:t>, </a:t>
            </a:r>
            <a:r>
              <a:rPr lang="fr-FR" b="1" dirty="0" err="1"/>
              <a:t>kısaca</a:t>
            </a:r>
            <a:r>
              <a:rPr lang="fr-FR" b="1" dirty="0"/>
              <a:t> SI</a:t>
            </a:r>
            <a:r>
              <a:rPr lang="tr-TR" b="1" dirty="0"/>
              <a:t>), </a:t>
            </a:r>
            <a:r>
              <a:rPr lang="tr-TR" dirty="0"/>
              <a:t>başta endüstride gelişmiş ülkeler olmak üzere hemen hemen bütün dünya ülkelerince kabul edilmiş ya da kabul edilmek üzeredir.</a:t>
            </a:r>
          </a:p>
          <a:p>
            <a:pPr algn="just">
              <a:spcAft>
                <a:spcPts val="1200"/>
              </a:spcAft>
            </a:pPr>
            <a:r>
              <a:rPr lang="tr-TR" dirty="0"/>
              <a:t>Bu birim değişikliğinin nedeni, SI birimlerinin kullanımında getirdiği kolaylık ve yararları göz önüne alındığında kendiliğinden ortaya çıkmaktadır.</a:t>
            </a:r>
          </a:p>
          <a:p>
            <a:pPr algn="just">
              <a:spcAft>
                <a:spcPts val="1200"/>
              </a:spcAft>
            </a:pPr>
            <a:r>
              <a:rPr lang="tr-TR" dirty="0"/>
              <a:t>Bu sistemin en büyük özelliği her fiziksel büyüklük için bir tek birimin tanımlanmış olmasıdır. </a:t>
            </a:r>
          </a:p>
          <a:p>
            <a:pPr algn="just">
              <a:spcAft>
                <a:spcPts val="1200"/>
              </a:spcAft>
            </a:pPr>
            <a:r>
              <a:rPr lang="tr-TR" dirty="0"/>
              <a:t>Diğer önemli bir özelliği ise her fiziksel değer için tek ve iyi tanımlanmış simgelerin kullanılmasıdır.</a:t>
            </a:r>
          </a:p>
          <a:p>
            <a:pPr algn="just">
              <a:spcAft>
                <a:spcPts val="1200"/>
              </a:spcAft>
            </a:pPr>
            <a:r>
              <a:rPr lang="tr-TR" dirty="0"/>
              <a:t>Bu şekilde farklı disiplinlerde aynı simgelerin farklı değerler için kullanılması sonucu görülen karışıklıklar giderilmiş olacaktır.</a:t>
            </a:r>
          </a:p>
          <a:p>
            <a:endParaRPr lang="tr-TR" dirty="0"/>
          </a:p>
        </p:txBody>
      </p:sp>
      <p:sp>
        <p:nvSpPr>
          <p:cNvPr id="6" name="Metin kutusu 5">
            <a:extLst>
              <a:ext uri="{FF2B5EF4-FFF2-40B4-BE49-F238E27FC236}">
                <a16:creationId xmlns:a16="http://schemas.microsoft.com/office/drawing/2014/main" id="{DA8F4A9A-1917-E509-D255-DF6878B0DBA7}"/>
              </a:ext>
            </a:extLst>
          </p:cNvPr>
          <p:cNvSpPr txBox="1"/>
          <p:nvPr/>
        </p:nvSpPr>
        <p:spPr>
          <a:xfrm>
            <a:off x="467544" y="169476"/>
            <a:ext cx="2916005" cy="523220"/>
          </a:xfrm>
          <a:prstGeom prst="rect">
            <a:avLst/>
          </a:prstGeom>
          <a:noFill/>
        </p:spPr>
        <p:txBody>
          <a:bodyPr wrap="square" rtlCol="0">
            <a:spAutoFit/>
          </a:bodyPr>
          <a:lstStyle/>
          <a:p>
            <a:r>
              <a:rPr lang="tr-TR" sz="2800" b="1" dirty="0">
                <a:solidFill>
                  <a:srgbClr val="FF0000"/>
                </a:solidFill>
              </a:rPr>
              <a:t>SI Birim Sistemi</a:t>
            </a:r>
            <a:endParaRPr lang="tr-TR" sz="2800" dirty="0">
              <a:solidFill>
                <a:srgbClr val="FF0000"/>
              </a:solidFill>
            </a:endParaRPr>
          </a:p>
        </p:txBody>
      </p:sp>
    </p:spTree>
    <p:extLst>
      <p:ext uri="{BB962C8B-B14F-4D97-AF65-F5344CB8AC3E}">
        <p14:creationId xmlns:p14="http://schemas.microsoft.com/office/powerpoint/2010/main" val="3653803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9E2DE06-7E85-5CF4-DE5A-4456A2D1C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4" y="0"/>
            <a:ext cx="9159063" cy="2946699"/>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179512" y="138712"/>
            <a:ext cx="6461032" cy="923330"/>
          </a:xfrm>
          <a:prstGeom prst="rect">
            <a:avLst/>
          </a:prstGeom>
          <a:noFill/>
        </p:spPr>
        <p:txBody>
          <a:bodyPr wrap="square" rtlCol="0">
            <a:spAutoFit/>
          </a:bodyPr>
          <a:lstStyle/>
          <a:p>
            <a:r>
              <a:rPr lang="tr-TR" b="1" dirty="0">
                <a:solidFill>
                  <a:srgbClr val="FF0000"/>
                </a:solidFill>
              </a:rPr>
              <a:t>Mekanik Dersinde Kullanacağımız Birimler</a:t>
            </a:r>
          </a:p>
          <a:p>
            <a:r>
              <a:rPr lang="tr-TR" dirty="0">
                <a:solidFill>
                  <a:srgbClr val="FF0000"/>
                </a:solidFill>
              </a:rPr>
              <a:t>Uluslararası Birimler Sistemi </a:t>
            </a:r>
            <a:br>
              <a:rPr lang="tr-TR" dirty="0">
                <a:solidFill>
                  <a:srgbClr val="FF0000"/>
                </a:solidFill>
              </a:rPr>
            </a:br>
            <a:r>
              <a:rPr lang="tr-TR" dirty="0">
                <a:solidFill>
                  <a:srgbClr val="FF0000"/>
                </a:solidFill>
              </a:rPr>
              <a:t>(SI, Fransızca Le </a:t>
            </a:r>
            <a:r>
              <a:rPr lang="tr-TR" dirty="0" err="1">
                <a:solidFill>
                  <a:srgbClr val="FF0000"/>
                </a:solidFill>
              </a:rPr>
              <a:t>Système</a:t>
            </a:r>
            <a:r>
              <a:rPr lang="tr-TR" dirty="0">
                <a:solidFill>
                  <a:srgbClr val="FF0000"/>
                </a:solidFill>
              </a:rPr>
              <a:t> International </a:t>
            </a:r>
            <a:r>
              <a:rPr lang="tr-TR" dirty="0" err="1">
                <a:solidFill>
                  <a:srgbClr val="FF0000"/>
                </a:solidFill>
              </a:rPr>
              <a:t>d’Unités</a:t>
            </a:r>
            <a:r>
              <a:rPr lang="tr-TR" dirty="0">
                <a:solidFill>
                  <a:srgbClr val="FF0000"/>
                </a:solidFill>
              </a:rPr>
              <a:t> 'den kısaltma)</a:t>
            </a:r>
          </a:p>
        </p:txBody>
      </p:sp>
      <p:graphicFrame>
        <p:nvGraphicFramePr>
          <p:cNvPr id="5" name="Tablo 4"/>
          <p:cNvGraphicFramePr>
            <a:graphicFrameLocks noGrp="1"/>
          </p:cNvGraphicFramePr>
          <p:nvPr>
            <p:extLst>
              <p:ext uri="{D42A27DB-BD31-4B8C-83A1-F6EECF244321}">
                <p14:modId xmlns:p14="http://schemas.microsoft.com/office/powerpoint/2010/main" val="639840905"/>
              </p:ext>
            </p:extLst>
          </p:nvPr>
        </p:nvGraphicFramePr>
        <p:xfrm>
          <a:off x="226783" y="1201373"/>
          <a:ext cx="5616625" cy="4154613"/>
        </p:xfrm>
        <a:graphic>
          <a:graphicData uri="http://schemas.openxmlformats.org/drawingml/2006/table">
            <a:tbl>
              <a:tblPr firstRow="1" firstCol="1" lastRow="1" lastCol="1" bandRow="1" bandCol="1">
                <a:tableStyleId>{69012ECD-51FC-41F1-AA8D-1B2483CD663E}</a:tableStyleId>
              </a:tblPr>
              <a:tblGrid>
                <a:gridCol w="2046153">
                  <a:extLst>
                    <a:ext uri="{9D8B030D-6E8A-4147-A177-3AD203B41FA5}">
                      <a16:colId xmlns:a16="http://schemas.microsoft.com/office/drawing/2014/main" val="20000"/>
                    </a:ext>
                  </a:extLst>
                </a:gridCol>
                <a:gridCol w="1482239">
                  <a:extLst>
                    <a:ext uri="{9D8B030D-6E8A-4147-A177-3AD203B41FA5}">
                      <a16:colId xmlns:a16="http://schemas.microsoft.com/office/drawing/2014/main" val="20001"/>
                    </a:ext>
                  </a:extLst>
                </a:gridCol>
                <a:gridCol w="2088233">
                  <a:extLst>
                    <a:ext uri="{9D8B030D-6E8A-4147-A177-3AD203B41FA5}">
                      <a16:colId xmlns:a16="http://schemas.microsoft.com/office/drawing/2014/main" val="85738167"/>
                    </a:ext>
                  </a:extLst>
                </a:gridCol>
              </a:tblGrid>
              <a:tr h="266181">
                <a:tc>
                  <a:txBody>
                    <a:bodyPr/>
                    <a:lstStyle/>
                    <a:p>
                      <a:pPr algn="ctr">
                        <a:spcAft>
                          <a:spcPts val="0"/>
                        </a:spcAft>
                      </a:pPr>
                      <a:r>
                        <a:rPr lang="tr-TR" sz="1600" dirty="0">
                          <a:effectLst/>
                          <a:latin typeface="+mj-lt"/>
                        </a:rPr>
                        <a:t>Büyüklük</a:t>
                      </a:r>
                      <a:endParaRPr lang="tr-TR" sz="1600" dirty="0">
                        <a:effectLst/>
                        <a:latin typeface="+mj-lt"/>
                        <a:ea typeface="Times New Roman"/>
                      </a:endParaRPr>
                    </a:p>
                  </a:txBody>
                  <a:tcPr marL="68580" marR="68580" marT="0" marB="0"/>
                </a:tc>
                <a:tc>
                  <a:txBody>
                    <a:bodyPr/>
                    <a:lstStyle/>
                    <a:p>
                      <a:pPr algn="ctr">
                        <a:spcAft>
                          <a:spcPts val="0"/>
                        </a:spcAft>
                      </a:pPr>
                      <a:r>
                        <a:rPr lang="tr-TR" sz="1600" dirty="0">
                          <a:effectLst/>
                          <a:latin typeface="+mj-lt"/>
                        </a:rPr>
                        <a:t>SI Birimi</a:t>
                      </a:r>
                      <a:endParaRPr lang="tr-TR" sz="1600" dirty="0">
                        <a:effectLst/>
                        <a:latin typeface="+mj-lt"/>
                        <a:ea typeface="Times New Roman"/>
                      </a:endParaRPr>
                    </a:p>
                  </a:txBody>
                  <a:tcPr marL="68580" marR="68580" marT="0" marB="0"/>
                </a:tc>
                <a:tc>
                  <a:txBody>
                    <a:bodyPr/>
                    <a:lstStyle/>
                    <a:p>
                      <a:pPr algn="ctr">
                        <a:spcAft>
                          <a:spcPts val="0"/>
                        </a:spcAft>
                      </a:pPr>
                      <a:r>
                        <a:rPr lang="tr-TR" sz="1600" dirty="0">
                          <a:effectLst/>
                          <a:latin typeface="+mj-lt"/>
                          <a:ea typeface="Times New Roman"/>
                        </a:rPr>
                        <a:t>Açıklama</a:t>
                      </a:r>
                    </a:p>
                  </a:txBody>
                  <a:tcPr marL="68580" marR="68580" marT="0" marB="0"/>
                </a:tc>
                <a:extLst>
                  <a:ext uri="{0D108BD9-81ED-4DB2-BD59-A6C34878D82A}">
                    <a16:rowId xmlns:a16="http://schemas.microsoft.com/office/drawing/2014/main" val="10000"/>
                  </a:ext>
                </a:extLst>
              </a:tr>
              <a:tr h="432048">
                <a:tc>
                  <a:txBody>
                    <a:bodyPr/>
                    <a:lstStyle/>
                    <a:p>
                      <a:pPr algn="ctr">
                        <a:spcAft>
                          <a:spcPts val="0"/>
                        </a:spcAft>
                      </a:pPr>
                      <a:r>
                        <a:rPr lang="tr-TR" sz="1600" b="1" dirty="0">
                          <a:effectLst/>
                          <a:latin typeface="+mj-lt"/>
                        </a:rPr>
                        <a:t>Kütle</a:t>
                      </a:r>
                      <a:endParaRPr lang="tr-TR" sz="1600" b="1" dirty="0">
                        <a:effectLst/>
                        <a:latin typeface="+mj-lt"/>
                        <a:ea typeface="Times New Roman"/>
                      </a:endParaRPr>
                    </a:p>
                  </a:txBody>
                  <a:tcPr marL="68580" marR="68580" marT="0" marB="0">
                    <a:solidFill>
                      <a:schemeClr val="bg1"/>
                    </a:solidFill>
                  </a:tcPr>
                </a:tc>
                <a:tc>
                  <a:txBody>
                    <a:bodyPr/>
                    <a:lstStyle/>
                    <a:p>
                      <a:pPr algn="ctr">
                        <a:spcAft>
                          <a:spcPts val="0"/>
                        </a:spcAft>
                      </a:pPr>
                      <a:r>
                        <a:rPr lang="tr-TR" sz="1600" b="0" dirty="0">
                          <a:effectLst/>
                          <a:latin typeface="+mj-lt"/>
                        </a:rPr>
                        <a:t>kilogram (kg)</a:t>
                      </a:r>
                      <a:endParaRPr lang="tr-TR" sz="1600" b="0" dirty="0">
                        <a:effectLst/>
                        <a:latin typeface="+mj-lt"/>
                        <a:ea typeface="Times New Roman"/>
                      </a:endParaRPr>
                    </a:p>
                  </a:txBody>
                  <a:tcPr marL="68580" marR="68580" marT="0" marB="0">
                    <a:solidFill>
                      <a:schemeClr val="bg1"/>
                    </a:solidFill>
                  </a:tcPr>
                </a:tc>
                <a:tc>
                  <a:txBody>
                    <a:bodyPr/>
                    <a:lstStyle/>
                    <a:p>
                      <a:pPr algn="ctr">
                        <a:spcAft>
                          <a:spcPts val="0"/>
                        </a:spcAft>
                      </a:pPr>
                      <a:r>
                        <a:rPr lang="tr-TR" sz="1600" b="0" dirty="0">
                          <a:effectLst/>
                          <a:latin typeface="+mj-lt"/>
                          <a:ea typeface="Times New Roman"/>
                        </a:rPr>
                        <a:t>Temel birim</a:t>
                      </a:r>
                    </a:p>
                  </a:txBody>
                  <a:tcPr marL="68580" marR="68580" marT="0" marB="0">
                    <a:solidFill>
                      <a:schemeClr val="bg1"/>
                    </a:solidFill>
                  </a:tcPr>
                </a:tc>
                <a:extLst>
                  <a:ext uri="{0D108BD9-81ED-4DB2-BD59-A6C34878D82A}">
                    <a16:rowId xmlns:a16="http://schemas.microsoft.com/office/drawing/2014/main" val="10001"/>
                  </a:ext>
                </a:extLst>
              </a:tr>
              <a:tr h="432048">
                <a:tc>
                  <a:txBody>
                    <a:bodyPr/>
                    <a:lstStyle/>
                    <a:p>
                      <a:pPr algn="ctr">
                        <a:spcAft>
                          <a:spcPts val="0"/>
                        </a:spcAft>
                      </a:pPr>
                      <a:r>
                        <a:rPr lang="tr-TR" sz="1600" b="1" dirty="0">
                          <a:effectLst/>
                          <a:latin typeface="+mj-lt"/>
                        </a:rPr>
                        <a:t>Uzunluk</a:t>
                      </a:r>
                      <a:endParaRPr lang="tr-TR" sz="1600" b="1" dirty="0">
                        <a:effectLst/>
                        <a:latin typeface="+mj-lt"/>
                        <a:ea typeface="Times New Roman"/>
                      </a:endParaRPr>
                    </a:p>
                  </a:txBody>
                  <a:tcPr marL="68580" marR="68580" marT="0" marB="0">
                    <a:solidFill>
                      <a:schemeClr val="bg1"/>
                    </a:solidFill>
                  </a:tcPr>
                </a:tc>
                <a:tc>
                  <a:txBody>
                    <a:bodyPr/>
                    <a:lstStyle/>
                    <a:p>
                      <a:pPr algn="ctr">
                        <a:spcAft>
                          <a:spcPts val="0"/>
                        </a:spcAft>
                      </a:pPr>
                      <a:r>
                        <a:rPr lang="tr-TR" sz="1600" b="0" dirty="0">
                          <a:effectLst/>
                          <a:latin typeface="+mj-lt"/>
                        </a:rPr>
                        <a:t>metre (m)</a:t>
                      </a:r>
                      <a:endParaRPr lang="tr-TR" sz="1600" b="0" dirty="0">
                        <a:effectLst/>
                        <a:latin typeface="+mj-lt"/>
                        <a:ea typeface="Times New Roman"/>
                      </a:endParaRPr>
                    </a:p>
                  </a:txBody>
                  <a:tcPr marL="68580" marR="68580" marT="0" marB="0">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dirty="0">
                          <a:effectLst/>
                          <a:latin typeface="+mj-lt"/>
                          <a:ea typeface="Times New Roman"/>
                        </a:rPr>
                        <a:t>Temel birim</a:t>
                      </a:r>
                    </a:p>
                  </a:txBody>
                  <a:tcPr marL="68580" marR="68580" marT="0" marB="0">
                    <a:solidFill>
                      <a:schemeClr val="bg1"/>
                    </a:solidFill>
                  </a:tcPr>
                </a:tc>
                <a:extLst>
                  <a:ext uri="{0D108BD9-81ED-4DB2-BD59-A6C34878D82A}">
                    <a16:rowId xmlns:a16="http://schemas.microsoft.com/office/drawing/2014/main" val="10002"/>
                  </a:ext>
                </a:extLst>
              </a:tr>
              <a:tr h="432048">
                <a:tc>
                  <a:txBody>
                    <a:bodyPr/>
                    <a:lstStyle/>
                    <a:p>
                      <a:pPr algn="ctr">
                        <a:spcAft>
                          <a:spcPts val="0"/>
                        </a:spcAft>
                      </a:pPr>
                      <a:r>
                        <a:rPr lang="tr-TR" sz="1600" b="1" dirty="0">
                          <a:effectLst/>
                          <a:latin typeface="+mj-lt"/>
                        </a:rPr>
                        <a:t>Zaman</a:t>
                      </a:r>
                      <a:endParaRPr lang="tr-TR" sz="1600" b="1" dirty="0">
                        <a:effectLst/>
                        <a:latin typeface="+mj-lt"/>
                        <a:ea typeface="Times New Roman"/>
                      </a:endParaRPr>
                    </a:p>
                  </a:txBody>
                  <a:tcPr marL="68580" marR="68580" marT="0" marB="0">
                    <a:lnB w="12700" cap="flat" cmpd="sng" algn="ctr">
                      <a:solidFill>
                        <a:schemeClr val="accent1"/>
                      </a:solidFill>
                      <a:prstDash val="solid"/>
                      <a:round/>
                      <a:headEnd type="none" w="med" len="med"/>
                      <a:tailEnd type="none" w="med" len="med"/>
                    </a:lnB>
                    <a:solidFill>
                      <a:schemeClr val="bg1"/>
                    </a:solidFill>
                  </a:tcPr>
                </a:tc>
                <a:tc>
                  <a:txBody>
                    <a:bodyPr/>
                    <a:lstStyle/>
                    <a:p>
                      <a:pPr algn="ctr">
                        <a:spcAft>
                          <a:spcPts val="0"/>
                        </a:spcAft>
                      </a:pPr>
                      <a:r>
                        <a:rPr lang="tr-TR" sz="1600" b="0" dirty="0">
                          <a:effectLst/>
                          <a:latin typeface="+mj-lt"/>
                        </a:rPr>
                        <a:t>saniye (s)</a:t>
                      </a:r>
                      <a:endParaRPr lang="tr-TR" sz="1600" b="0" dirty="0">
                        <a:effectLst/>
                        <a:latin typeface="+mj-lt"/>
                        <a:ea typeface="Times New Roman"/>
                      </a:endParaRPr>
                    </a:p>
                  </a:txBody>
                  <a:tcPr marL="68580" marR="68580" marT="0" marB="0">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dirty="0">
                          <a:effectLst/>
                          <a:latin typeface="+mj-lt"/>
                          <a:ea typeface="Times New Roman"/>
                        </a:rPr>
                        <a:t>Temel birim</a:t>
                      </a:r>
                    </a:p>
                  </a:txBody>
                  <a:tcPr marL="68580" marR="68580" marT="0" marB="0">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2048">
                <a:tc>
                  <a:txBody>
                    <a:bodyPr/>
                    <a:lstStyle/>
                    <a:p>
                      <a:pPr algn="ctr">
                        <a:spcAft>
                          <a:spcPts val="0"/>
                        </a:spcAft>
                      </a:pPr>
                      <a:r>
                        <a:rPr lang="tr-TR" sz="1600" b="1" dirty="0">
                          <a:effectLst/>
                          <a:latin typeface="+mj-lt"/>
                          <a:ea typeface="Times New Roman"/>
                        </a:rPr>
                        <a:t>Zaman</a:t>
                      </a: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spcAft>
                          <a:spcPts val="0"/>
                        </a:spcAft>
                      </a:pPr>
                      <a:r>
                        <a:rPr lang="tr-TR" sz="1600" b="0" dirty="0">
                          <a:effectLst/>
                          <a:latin typeface="+mj-lt"/>
                          <a:ea typeface="Times New Roman"/>
                        </a:rPr>
                        <a:t>dakika (min)</a:t>
                      </a: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dirty="0">
                          <a:effectLst/>
                          <a:latin typeface="+mj-lt"/>
                          <a:ea typeface="Times New Roman"/>
                        </a:rPr>
                        <a:t>min = 60 s</a:t>
                      </a: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76845331"/>
                  </a:ext>
                </a:extLst>
              </a:tr>
              <a:tr h="432048">
                <a:tc>
                  <a:txBody>
                    <a:bodyPr/>
                    <a:lstStyle/>
                    <a:p>
                      <a:pPr algn="ctr">
                        <a:spcAft>
                          <a:spcPts val="0"/>
                        </a:spcAft>
                      </a:pPr>
                      <a:r>
                        <a:rPr lang="tr-TR" sz="1600" b="1" dirty="0">
                          <a:effectLst/>
                          <a:latin typeface="+mj-lt"/>
                          <a:ea typeface="Times New Roman"/>
                        </a:rPr>
                        <a:t>Zaman</a:t>
                      </a: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spcAft>
                          <a:spcPts val="0"/>
                        </a:spcAft>
                      </a:pPr>
                      <a:r>
                        <a:rPr lang="tr-TR" sz="1600" b="0" dirty="0">
                          <a:effectLst/>
                          <a:latin typeface="+mj-lt"/>
                          <a:ea typeface="Times New Roman"/>
                        </a:rPr>
                        <a:t>saat (h)</a:t>
                      </a: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dirty="0">
                          <a:effectLst/>
                          <a:latin typeface="+mj-lt"/>
                          <a:ea typeface="Times New Roman"/>
                        </a:rPr>
                        <a:t>h = 60 min = 3600 s</a:t>
                      </a: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84037496"/>
                  </a:ext>
                </a:extLst>
              </a:tr>
              <a:tr h="432048">
                <a:tc>
                  <a:txBody>
                    <a:bodyPr/>
                    <a:lstStyle/>
                    <a:p>
                      <a:pPr algn="ctr">
                        <a:spcAft>
                          <a:spcPts val="0"/>
                        </a:spcAft>
                      </a:pPr>
                      <a:r>
                        <a:rPr lang="tr-TR" sz="1600" b="1" dirty="0">
                          <a:effectLst/>
                          <a:latin typeface="+mj-lt"/>
                        </a:rPr>
                        <a:t>Kuvvet</a:t>
                      </a:r>
                      <a:endParaRPr lang="tr-TR" sz="1600" b="1" dirty="0">
                        <a:effectLst/>
                        <a:latin typeface="+mj-lt"/>
                        <a:ea typeface="Times New Roman"/>
                      </a:endParaRP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dirty="0">
                          <a:effectLst/>
                          <a:latin typeface="+mj-lt"/>
                        </a:rPr>
                        <a:t>Newton (N)</a:t>
                      </a:r>
                      <a:endParaRPr lang="tr-TR" sz="1600" b="0" dirty="0">
                        <a:effectLst/>
                        <a:latin typeface="+mj-lt"/>
                        <a:ea typeface="Times New Roman"/>
                      </a:endParaRP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i="0" kern="1200" dirty="0">
                          <a:solidFill>
                            <a:schemeClr val="tx1"/>
                          </a:solidFill>
                          <a:effectLst/>
                          <a:latin typeface="+mj-lt"/>
                          <a:ea typeface="+mn-ea"/>
                          <a:cs typeface="+mn-cs"/>
                        </a:rPr>
                        <a:t> N = kg m s</a:t>
                      </a:r>
                      <a:r>
                        <a:rPr lang="tr-TR" sz="1600" b="0" i="0" kern="1200" baseline="30000" dirty="0">
                          <a:solidFill>
                            <a:schemeClr val="tx1"/>
                          </a:solidFill>
                          <a:effectLst/>
                          <a:latin typeface="+mj-lt"/>
                          <a:ea typeface="+mn-ea"/>
                          <a:cs typeface="+mn-cs"/>
                        </a:rPr>
                        <a:t>-2</a:t>
                      </a:r>
                      <a:endParaRPr lang="tr-TR" sz="1600" dirty="0">
                        <a:effectLst/>
                        <a:latin typeface="+mj-lt"/>
                        <a:ea typeface="Times New Roman"/>
                      </a:endParaRP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10126068"/>
                  </a:ext>
                </a:extLst>
              </a:tr>
              <a:tr h="432048">
                <a:tc>
                  <a:txBody>
                    <a:bodyPr/>
                    <a:lstStyle/>
                    <a:p>
                      <a:pPr algn="ctr">
                        <a:spcAft>
                          <a:spcPts val="0"/>
                        </a:spcAft>
                      </a:pPr>
                      <a:r>
                        <a:rPr lang="tr-TR" sz="1600" b="1" dirty="0">
                          <a:effectLst/>
                          <a:latin typeface="+mj-lt"/>
                          <a:ea typeface="Times New Roman"/>
                        </a:rPr>
                        <a:t>Basınç, gerinim</a:t>
                      </a: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dirty="0">
                          <a:effectLst/>
                          <a:latin typeface="+mj-lt"/>
                          <a:ea typeface="Times New Roman"/>
                        </a:rPr>
                        <a:t>Pascal (</a:t>
                      </a:r>
                      <a:r>
                        <a:rPr lang="tr-TR" sz="1600" b="0" dirty="0" err="1">
                          <a:effectLst/>
                          <a:latin typeface="+mj-lt"/>
                          <a:ea typeface="Times New Roman"/>
                        </a:rPr>
                        <a:t>Pa</a:t>
                      </a:r>
                      <a:r>
                        <a:rPr lang="tr-TR" sz="1600" b="0" dirty="0">
                          <a:effectLst/>
                          <a:latin typeface="+mj-lt"/>
                          <a:ea typeface="Times New Roman"/>
                        </a:rPr>
                        <a:t>)</a:t>
                      </a: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i="0" kern="1200" dirty="0" err="1">
                          <a:solidFill>
                            <a:schemeClr val="tx1"/>
                          </a:solidFill>
                          <a:effectLst/>
                          <a:latin typeface="+mj-lt"/>
                          <a:ea typeface="+mn-ea"/>
                          <a:cs typeface="+mn-cs"/>
                        </a:rPr>
                        <a:t>Pa</a:t>
                      </a:r>
                      <a:r>
                        <a:rPr lang="tr-TR" sz="1600" b="0" i="0" kern="1200" dirty="0">
                          <a:solidFill>
                            <a:schemeClr val="tx1"/>
                          </a:solidFill>
                          <a:effectLst/>
                          <a:latin typeface="+mj-lt"/>
                          <a:ea typeface="+mn-ea"/>
                          <a:cs typeface="+mn-cs"/>
                        </a:rPr>
                        <a:t> = kg m</a:t>
                      </a:r>
                      <a:r>
                        <a:rPr lang="tr-TR" sz="1600" b="0" i="0" kern="1200" baseline="30000" dirty="0">
                          <a:solidFill>
                            <a:schemeClr val="tx1"/>
                          </a:solidFill>
                          <a:effectLst/>
                          <a:latin typeface="+mj-lt"/>
                          <a:ea typeface="+mn-ea"/>
                          <a:cs typeface="+mn-cs"/>
                        </a:rPr>
                        <a:t>-1 </a:t>
                      </a:r>
                      <a:r>
                        <a:rPr lang="tr-TR" sz="1600" b="0" i="0" kern="1200" dirty="0">
                          <a:solidFill>
                            <a:schemeClr val="tx1"/>
                          </a:solidFill>
                          <a:effectLst/>
                          <a:latin typeface="+mj-lt"/>
                          <a:ea typeface="+mn-ea"/>
                          <a:cs typeface="+mn-cs"/>
                        </a:rPr>
                        <a:t>s</a:t>
                      </a:r>
                      <a:r>
                        <a:rPr lang="tr-TR" sz="1600" b="0" i="0" kern="1200" baseline="30000" dirty="0">
                          <a:solidFill>
                            <a:schemeClr val="tx1"/>
                          </a:solidFill>
                          <a:effectLst/>
                          <a:latin typeface="+mj-lt"/>
                          <a:ea typeface="+mn-ea"/>
                          <a:cs typeface="+mn-cs"/>
                        </a:rPr>
                        <a:t>-2</a:t>
                      </a:r>
                      <a:endParaRPr lang="tr-TR" sz="1600" dirty="0">
                        <a:effectLst/>
                        <a:latin typeface="+mj-lt"/>
                        <a:ea typeface="Times New Roman"/>
                      </a:endParaRP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84281044"/>
                  </a:ext>
                </a:extLst>
              </a:tr>
              <a:tr h="432048">
                <a:tc>
                  <a:txBody>
                    <a:bodyPr/>
                    <a:lstStyle/>
                    <a:p>
                      <a:pPr algn="ctr">
                        <a:spcAft>
                          <a:spcPts val="0"/>
                        </a:spcAft>
                      </a:pPr>
                      <a:r>
                        <a:rPr lang="tr-TR" sz="1600" b="1" i="0" kern="1200" dirty="0">
                          <a:solidFill>
                            <a:schemeClr val="tx1"/>
                          </a:solidFill>
                          <a:effectLst/>
                          <a:latin typeface="+mj-lt"/>
                          <a:ea typeface="+mn-ea"/>
                          <a:cs typeface="+mn-cs"/>
                        </a:rPr>
                        <a:t>Enerji, iş, ısı miktarı</a:t>
                      </a:r>
                      <a:endParaRPr lang="tr-TR" sz="1600" b="1" dirty="0">
                        <a:effectLst/>
                        <a:latin typeface="+mj-lt"/>
                        <a:ea typeface="Times New Roman"/>
                      </a:endParaRP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dirty="0">
                          <a:effectLst/>
                          <a:latin typeface="+mj-lt"/>
                          <a:ea typeface="Times New Roman"/>
                        </a:rPr>
                        <a:t>Joule</a:t>
                      </a: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i="0" kern="1200" dirty="0">
                          <a:solidFill>
                            <a:schemeClr val="tx1"/>
                          </a:solidFill>
                          <a:effectLst/>
                          <a:latin typeface="+mj-lt"/>
                          <a:ea typeface="+mn-ea"/>
                          <a:cs typeface="+mn-cs"/>
                        </a:rPr>
                        <a:t>J = N m = kg m</a:t>
                      </a:r>
                      <a:r>
                        <a:rPr lang="tr-TR" sz="1600" b="0" i="0" kern="1200" baseline="30000" dirty="0">
                          <a:solidFill>
                            <a:schemeClr val="tx1"/>
                          </a:solidFill>
                          <a:effectLst/>
                          <a:latin typeface="+mj-lt"/>
                          <a:ea typeface="+mn-ea"/>
                          <a:cs typeface="+mn-cs"/>
                        </a:rPr>
                        <a:t>2 </a:t>
                      </a:r>
                      <a:r>
                        <a:rPr lang="tr-TR" sz="1600" b="0" i="0" kern="1200" dirty="0">
                          <a:solidFill>
                            <a:schemeClr val="tx1"/>
                          </a:solidFill>
                          <a:effectLst/>
                          <a:latin typeface="+mj-lt"/>
                          <a:ea typeface="+mn-ea"/>
                          <a:cs typeface="+mn-cs"/>
                        </a:rPr>
                        <a:t>s</a:t>
                      </a:r>
                      <a:r>
                        <a:rPr lang="tr-TR" sz="1600" b="0" i="0" kern="1200" baseline="30000" dirty="0">
                          <a:solidFill>
                            <a:schemeClr val="tx1"/>
                          </a:solidFill>
                          <a:effectLst/>
                          <a:latin typeface="+mj-lt"/>
                          <a:ea typeface="+mn-ea"/>
                          <a:cs typeface="+mn-cs"/>
                        </a:rPr>
                        <a:t>-2</a:t>
                      </a:r>
                      <a:endParaRPr lang="tr-TR" sz="1600" dirty="0">
                        <a:effectLst/>
                        <a:latin typeface="+mj-lt"/>
                        <a:ea typeface="Times New Roman"/>
                      </a:endParaRP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62807999"/>
                  </a:ext>
                </a:extLst>
              </a:tr>
              <a:tr h="432048">
                <a:tc>
                  <a:txBody>
                    <a:bodyPr/>
                    <a:lstStyle/>
                    <a:p>
                      <a:pPr algn="ctr">
                        <a:spcAft>
                          <a:spcPts val="0"/>
                        </a:spcAft>
                      </a:pPr>
                      <a:r>
                        <a:rPr lang="tr-TR" sz="1600" b="1" dirty="0">
                          <a:effectLst/>
                          <a:latin typeface="+mj-lt"/>
                          <a:ea typeface="Times New Roman"/>
                        </a:rPr>
                        <a:t>Güç</a:t>
                      </a: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dirty="0">
                          <a:effectLst/>
                          <a:latin typeface="+mj-lt"/>
                          <a:ea typeface="Times New Roman"/>
                        </a:rPr>
                        <a:t>Watt</a:t>
                      </a: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i="0" kern="1200" dirty="0">
                          <a:solidFill>
                            <a:schemeClr val="tx1"/>
                          </a:solidFill>
                          <a:effectLst/>
                          <a:latin typeface="+mj-lt"/>
                          <a:ea typeface="+mn-ea"/>
                          <a:cs typeface="+mn-cs"/>
                        </a:rPr>
                        <a:t>W = kg m</a:t>
                      </a:r>
                      <a:r>
                        <a:rPr lang="tr-TR" sz="1600" b="0" i="0" kern="1200" baseline="30000" dirty="0">
                          <a:solidFill>
                            <a:schemeClr val="tx1"/>
                          </a:solidFill>
                          <a:effectLst/>
                          <a:latin typeface="+mj-lt"/>
                          <a:ea typeface="+mn-ea"/>
                          <a:cs typeface="+mn-cs"/>
                        </a:rPr>
                        <a:t>2 </a:t>
                      </a:r>
                      <a:r>
                        <a:rPr lang="tr-TR" sz="1600" b="0" i="0" kern="1200" dirty="0">
                          <a:solidFill>
                            <a:schemeClr val="tx1"/>
                          </a:solidFill>
                          <a:effectLst/>
                          <a:latin typeface="+mj-lt"/>
                          <a:ea typeface="+mn-ea"/>
                          <a:cs typeface="+mn-cs"/>
                        </a:rPr>
                        <a:t>s</a:t>
                      </a:r>
                      <a:r>
                        <a:rPr lang="tr-TR" sz="1600" b="0" i="0" kern="1200" baseline="30000" dirty="0">
                          <a:solidFill>
                            <a:schemeClr val="tx1"/>
                          </a:solidFill>
                          <a:effectLst/>
                          <a:latin typeface="+mj-lt"/>
                          <a:ea typeface="+mn-ea"/>
                          <a:cs typeface="+mn-cs"/>
                        </a:rPr>
                        <a:t>-3 </a:t>
                      </a:r>
                      <a:r>
                        <a:rPr lang="tr-TR" sz="1600" b="0" i="0" kern="1200" baseline="0" dirty="0">
                          <a:solidFill>
                            <a:schemeClr val="tx1"/>
                          </a:solidFill>
                          <a:effectLst/>
                          <a:latin typeface="+mj-lt"/>
                          <a:ea typeface="+mn-ea"/>
                          <a:cs typeface="+mn-cs"/>
                        </a:rPr>
                        <a:t>= J/s</a:t>
                      </a:r>
                      <a:endParaRPr lang="tr-TR" sz="1600" baseline="0" dirty="0">
                        <a:effectLst/>
                        <a:latin typeface="+mj-lt"/>
                        <a:ea typeface="Times New Roman"/>
                      </a:endParaRPr>
                    </a:p>
                  </a:txBody>
                  <a:tcPr marL="68580" marR="68580" marT="0" marB="0">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093479174"/>
                  </a:ext>
                </a:extLst>
              </a:tr>
            </a:tbl>
          </a:graphicData>
        </a:graphic>
      </p:graphicFrame>
      <p:sp>
        <p:nvSpPr>
          <p:cNvPr id="6" name="Dikdörtgen 5"/>
          <p:cNvSpPr/>
          <p:nvPr/>
        </p:nvSpPr>
        <p:spPr>
          <a:xfrm>
            <a:off x="6104282" y="4612464"/>
            <a:ext cx="2751685" cy="73866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tr-TR" sz="1400" dirty="0"/>
              <a:t>1 </a:t>
            </a:r>
            <a:r>
              <a:rPr lang="tr-TR" sz="1400" dirty="0" err="1"/>
              <a:t>Newton’luk</a:t>
            </a:r>
            <a:r>
              <a:rPr lang="tr-TR" sz="1400" dirty="0"/>
              <a:t> kuvvet: 1 kilogramlık kütleyi 1 m/s</a:t>
            </a:r>
            <a:r>
              <a:rPr lang="tr-TR" sz="1400" baseline="30000" dirty="0"/>
              <a:t>2</a:t>
            </a:r>
            <a:r>
              <a:rPr lang="tr-TR" sz="1400" dirty="0"/>
              <a:t> ivmelendiren kuvvet değeridir.</a:t>
            </a:r>
          </a:p>
        </p:txBody>
      </p:sp>
      <p:sp>
        <p:nvSpPr>
          <p:cNvPr id="4" name="Altbilgi Yer Tutucusu 3"/>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35</a:t>
            </a:fld>
            <a:endParaRPr lang="tr-TR"/>
          </a:p>
        </p:txBody>
      </p:sp>
      <p:sp>
        <p:nvSpPr>
          <p:cNvPr id="3" name="Dikdörtgen 2"/>
          <p:cNvSpPr/>
          <p:nvPr/>
        </p:nvSpPr>
        <p:spPr>
          <a:xfrm>
            <a:off x="179512" y="5587720"/>
            <a:ext cx="8752770" cy="617733"/>
          </a:xfrm>
          <a:prstGeom prst="rect">
            <a:avLst/>
          </a:prstGeom>
          <a:solidFill>
            <a:schemeClr val="tx2">
              <a:lumMod val="20000"/>
              <a:lumOff val="80000"/>
            </a:schemeClr>
          </a:solidFill>
        </p:spPr>
        <p:txBody>
          <a:bodyPr wrap="square">
            <a:spAutoFit/>
          </a:bodyPr>
          <a:lstStyle/>
          <a:p>
            <a:pPr>
              <a:lnSpc>
                <a:spcPct val="150000"/>
              </a:lnSpc>
            </a:pPr>
            <a:r>
              <a:rPr lang="tr-TR" sz="1200" b="1" i="1" dirty="0">
                <a:solidFill>
                  <a:schemeClr val="bg2">
                    <a:lumMod val="25000"/>
                  </a:schemeClr>
                </a:solidFill>
              </a:rPr>
              <a:t>P</a:t>
            </a:r>
            <a:r>
              <a:rPr lang="tr-TR" sz="1200" i="1" dirty="0">
                <a:solidFill>
                  <a:schemeClr val="bg2">
                    <a:lumMod val="25000"/>
                  </a:schemeClr>
                </a:solidFill>
              </a:rPr>
              <a:t>üf </a:t>
            </a:r>
            <a:r>
              <a:rPr lang="tr-TR" sz="1200" b="1" i="1" dirty="0">
                <a:solidFill>
                  <a:schemeClr val="bg2">
                    <a:lumMod val="25000"/>
                  </a:schemeClr>
                </a:solidFill>
              </a:rPr>
              <a:t>N</a:t>
            </a:r>
            <a:r>
              <a:rPr lang="tr-TR" sz="1200" i="1" dirty="0">
                <a:solidFill>
                  <a:schemeClr val="bg2">
                    <a:lumMod val="25000"/>
                  </a:schemeClr>
                </a:solidFill>
              </a:rPr>
              <a:t>oktası (PN) – 1.1:   Statik denge denklemlerinin sağ tarafı sıfır olduğundan birim dönüşümüne gerek kalmaz. Ancak tabi ki hesaplamalarda aynı büyüklükler aynı cins birimden yazılmalıdır. (Mesela tüm kuvvetler </a:t>
            </a:r>
            <a:r>
              <a:rPr lang="tr-TR" sz="1200" i="1" dirty="0" err="1">
                <a:solidFill>
                  <a:schemeClr val="bg2">
                    <a:lumMod val="25000"/>
                  </a:schemeClr>
                </a:solidFill>
              </a:rPr>
              <a:t>kN</a:t>
            </a:r>
            <a:r>
              <a:rPr lang="tr-TR" sz="1200" i="1" dirty="0">
                <a:solidFill>
                  <a:schemeClr val="bg2">
                    <a:lumMod val="25000"/>
                  </a:schemeClr>
                </a:solidFill>
              </a:rPr>
              <a:t> veya Newton alınmalıdır.) </a:t>
            </a:r>
          </a:p>
        </p:txBody>
      </p:sp>
      <p:grpSp>
        <p:nvGrpSpPr>
          <p:cNvPr id="12" name="Grup 11">
            <a:extLst>
              <a:ext uri="{FF2B5EF4-FFF2-40B4-BE49-F238E27FC236}">
                <a16:creationId xmlns:a16="http://schemas.microsoft.com/office/drawing/2014/main" id="{D919EA22-02ED-6FC4-A596-E5B5D4A84DF6}"/>
              </a:ext>
            </a:extLst>
          </p:cNvPr>
          <p:cNvGrpSpPr/>
          <p:nvPr/>
        </p:nvGrpSpPr>
        <p:grpSpPr>
          <a:xfrm>
            <a:off x="6089217" y="2715016"/>
            <a:ext cx="2828000" cy="1994591"/>
            <a:chOff x="6110328" y="2840163"/>
            <a:chExt cx="2828000" cy="1994591"/>
          </a:xfrm>
        </p:grpSpPr>
        <p:sp>
          <p:nvSpPr>
            <p:cNvPr id="8" name="Konuşma Balonu: Oval 7">
              <a:extLst>
                <a:ext uri="{FF2B5EF4-FFF2-40B4-BE49-F238E27FC236}">
                  <a16:creationId xmlns:a16="http://schemas.microsoft.com/office/drawing/2014/main" id="{A7C9E7A6-1689-C0BA-6287-470825B5EA50}"/>
                </a:ext>
              </a:extLst>
            </p:cNvPr>
            <p:cNvSpPr/>
            <p:nvPr/>
          </p:nvSpPr>
          <p:spPr>
            <a:xfrm>
              <a:off x="6228184" y="3104345"/>
              <a:ext cx="2592288" cy="1416570"/>
            </a:xfrm>
            <a:prstGeom prst="wedgeEllipseCallout">
              <a:avLst>
                <a:gd name="adj1" fmla="val -54165"/>
                <a:gd name="adj2" fmla="val -39359"/>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tr-TR" dirty="0"/>
            </a:p>
          </p:txBody>
        </p:sp>
        <p:sp>
          <p:nvSpPr>
            <p:cNvPr id="9" name="Çarpım İşareti 8">
              <a:extLst>
                <a:ext uri="{FF2B5EF4-FFF2-40B4-BE49-F238E27FC236}">
                  <a16:creationId xmlns:a16="http://schemas.microsoft.com/office/drawing/2014/main" id="{1064CDD8-3030-BDE3-13C3-3DC9F62BC65C}"/>
                </a:ext>
              </a:extLst>
            </p:cNvPr>
            <p:cNvSpPr/>
            <p:nvPr/>
          </p:nvSpPr>
          <p:spPr>
            <a:xfrm>
              <a:off x="6110328" y="2840163"/>
              <a:ext cx="2828000" cy="1994591"/>
            </a:xfrm>
            <a:prstGeom prst="mathMultiply">
              <a:avLst>
                <a:gd name="adj1" fmla="val 4747"/>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B846375C-D765-83BD-39BB-F9594B405963}"/>
                </a:ext>
              </a:extLst>
            </p:cNvPr>
            <p:cNvSpPr txBox="1"/>
            <p:nvPr/>
          </p:nvSpPr>
          <p:spPr>
            <a:xfrm>
              <a:off x="6374074" y="3369766"/>
              <a:ext cx="2446015" cy="923330"/>
            </a:xfrm>
            <a:prstGeom prst="rect">
              <a:avLst/>
            </a:prstGeom>
            <a:noFill/>
          </p:spPr>
          <p:txBody>
            <a:bodyPr wrap="square">
              <a:spAutoFit/>
            </a:bodyPr>
            <a:lstStyle/>
            <a:p>
              <a:pPr algn="ctr"/>
              <a:r>
                <a:rPr lang="tr-TR" dirty="0">
                  <a:solidFill>
                    <a:schemeClr val="bg1"/>
                  </a:solidFill>
                </a:rPr>
                <a:t>M., </a:t>
              </a:r>
              <a:r>
                <a:rPr lang="tr-TR" dirty="0" err="1">
                  <a:solidFill>
                    <a:schemeClr val="bg1"/>
                  </a:solidFill>
                </a:rPr>
                <a:t>mt</a:t>
              </a:r>
              <a:r>
                <a:rPr lang="tr-TR" dirty="0">
                  <a:solidFill>
                    <a:schemeClr val="bg1"/>
                  </a:solidFill>
                </a:rPr>
                <a:t>.</a:t>
              </a:r>
            </a:p>
            <a:p>
              <a:pPr algn="ctr"/>
              <a:r>
                <a:rPr lang="tr-TR" dirty="0" err="1">
                  <a:solidFill>
                    <a:schemeClr val="bg1"/>
                  </a:solidFill>
                </a:rPr>
                <a:t>Sn</a:t>
              </a:r>
              <a:r>
                <a:rPr lang="tr-TR" dirty="0">
                  <a:solidFill>
                    <a:schemeClr val="bg1"/>
                  </a:solidFill>
                </a:rPr>
                <a:t>, </a:t>
              </a:r>
              <a:r>
                <a:rPr lang="tr-TR" dirty="0" err="1">
                  <a:solidFill>
                    <a:schemeClr val="bg1"/>
                  </a:solidFill>
                </a:rPr>
                <a:t>sec</a:t>
              </a:r>
              <a:r>
                <a:rPr lang="tr-TR" dirty="0">
                  <a:solidFill>
                    <a:schemeClr val="bg1"/>
                  </a:solidFill>
                </a:rPr>
                <a:t>, s., Sa., </a:t>
              </a:r>
              <a:r>
                <a:rPr lang="tr-TR" dirty="0" err="1">
                  <a:solidFill>
                    <a:schemeClr val="bg1"/>
                  </a:solidFill>
                </a:rPr>
                <a:t>dak</a:t>
              </a:r>
              <a:r>
                <a:rPr lang="tr-TR" dirty="0">
                  <a:solidFill>
                    <a:schemeClr val="bg1"/>
                  </a:solidFill>
                </a:rPr>
                <a:t>.</a:t>
              </a:r>
            </a:p>
            <a:p>
              <a:pPr algn="ctr"/>
              <a:r>
                <a:rPr lang="tr-TR" dirty="0">
                  <a:solidFill>
                    <a:schemeClr val="bg1"/>
                  </a:solidFill>
                </a:rPr>
                <a:t>Kg, Km, </a:t>
              </a:r>
              <a:r>
                <a:rPr lang="tr-TR" dirty="0" err="1">
                  <a:solidFill>
                    <a:schemeClr val="bg1"/>
                  </a:solidFill>
                </a:rPr>
                <a:t>pa</a:t>
              </a:r>
              <a:r>
                <a:rPr lang="tr-TR" dirty="0">
                  <a:solidFill>
                    <a:schemeClr val="bg1"/>
                  </a:solidFill>
                </a:rPr>
                <a:t>, j, w</a:t>
              </a:r>
            </a:p>
          </p:txBody>
        </p:sp>
      </p:grpSp>
    </p:spTree>
    <p:extLst>
      <p:ext uri="{BB962C8B-B14F-4D97-AF65-F5344CB8AC3E}">
        <p14:creationId xmlns:p14="http://schemas.microsoft.com/office/powerpoint/2010/main" val="1593123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 23">
            <a:extLst>
              <a:ext uri="{FF2B5EF4-FFF2-40B4-BE49-F238E27FC236}">
                <a16:creationId xmlns:a16="http://schemas.microsoft.com/office/drawing/2014/main" id="{7000B96A-50DC-4627-94FD-BD9ABC3F0AC2}"/>
              </a:ext>
            </a:extLst>
          </p:cNvPr>
          <p:cNvGrpSpPr/>
          <p:nvPr/>
        </p:nvGrpSpPr>
        <p:grpSpPr>
          <a:xfrm>
            <a:off x="73259" y="402492"/>
            <a:ext cx="2204723" cy="5544616"/>
            <a:chOff x="190259" y="476672"/>
            <a:chExt cx="2204723" cy="5544616"/>
          </a:xfrm>
        </p:grpSpPr>
        <p:sp>
          <p:nvSpPr>
            <p:cNvPr id="22" name="Dikdörtgen: Köşeleri Yuvarlatılmış 21">
              <a:extLst>
                <a:ext uri="{FF2B5EF4-FFF2-40B4-BE49-F238E27FC236}">
                  <a16:creationId xmlns:a16="http://schemas.microsoft.com/office/drawing/2014/main" id="{72894CA5-C786-9EB3-F61F-F78370F7A165}"/>
                </a:ext>
              </a:extLst>
            </p:cNvPr>
            <p:cNvSpPr/>
            <p:nvPr/>
          </p:nvSpPr>
          <p:spPr>
            <a:xfrm>
              <a:off x="214107" y="476672"/>
              <a:ext cx="2180875" cy="5544616"/>
            </a:xfrm>
            <a:prstGeom prst="roundRect">
              <a:avLst>
                <a:gd name="adj" fmla="val 423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tr-TR"/>
            </a:p>
          </p:txBody>
        </p:sp>
        <p:sp>
          <p:nvSpPr>
            <p:cNvPr id="9" name="Metin kutusu 8">
              <a:extLst>
                <a:ext uri="{FF2B5EF4-FFF2-40B4-BE49-F238E27FC236}">
                  <a16:creationId xmlns:a16="http://schemas.microsoft.com/office/drawing/2014/main" id="{F7877B8D-294C-829B-CDF9-6680D26AF4C9}"/>
                </a:ext>
              </a:extLst>
            </p:cNvPr>
            <p:cNvSpPr txBox="1"/>
            <p:nvPr/>
          </p:nvSpPr>
          <p:spPr>
            <a:xfrm>
              <a:off x="190259" y="3311724"/>
              <a:ext cx="2074449" cy="2031325"/>
            </a:xfrm>
            <a:prstGeom prst="rect">
              <a:avLst/>
            </a:prstGeom>
            <a:noFill/>
          </p:spPr>
          <p:txBody>
            <a:bodyPr wrap="square">
              <a:spAutoFit/>
            </a:bodyPr>
            <a:lstStyle/>
            <a:p>
              <a:r>
                <a:rPr lang="tr-TR" dirty="0"/>
                <a:t>﻿</a:t>
              </a:r>
              <a:r>
                <a:rPr lang="tr-TR" b="1" dirty="0" err="1"/>
                <a:t>Blaise</a:t>
              </a:r>
              <a:r>
                <a:rPr lang="tr-TR" b="1" dirty="0"/>
                <a:t> </a:t>
              </a:r>
              <a:r>
                <a:rPr lang="tr-TR" b="1" dirty="0">
                  <a:solidFill>
                    <a:srgbClr val="FF0000"/>
                  </a:solidFill>
                </a:rPr>
                <a:t>Pascal</a:t>
              </a:r>
              <a:r>
                <a:rPr lang="tr-TR" b="1" dirty="0"/>
                <a:t> </a:t>
              </a:r>
            </a:p>
            <a:p>
              <a:r>
                <a:rPr lang="tr-TR" dirty="0"/>
                <a:t>(19 Haziran 1623 – 19 Ağustos 1662</a:t>
              </a:r>
            </a:p>
            <a:p>
              <a:endParaRPr lang="tr-TR" dirty="0"/>
            </a:p>
            <a:p>
              <a:r>
                <a:rPr lang="tr-TR" dirty="0"/>
                <a:t>Fransız matematikçi, fizikçi ve düşünür.</a:t>
              </a:r>
            </a:p>
          </p:txBody>
        </p:sp>
        <p:pic>
          <p:nvPicPr>
            <p:cNvPr id="2056" name="Picture 8" descr="Fransız matematikçi, fizikçi ve filozof Blaise PASCAL">
              <a:extLst>
                <a:ext uri="{FF2B5EF4-FFF2-40B4-BE49-F238E27FC236}">
                  <a16:creationId xmlns:a16="http://schemas.microsoft.com/office/drawing/2014/main" id="{F3D8F0A0-2A8E-6F70-ABB7-39DE3FB74FE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667"/>
            <a:stretch/>
          </p:blipFill>
          <p:spPr bwMode="auto">
            <a:xfrm>
              <a:off x="358654" y="690476"/>
              <a:ext cx="1873781" cy="2401999"/>
            </a:xfrm>
            <a:prstGeom prst="ellipse">
              <a:avLst/>
            </a:prstGeom>
            <a:ln w="63500" cap="rnd">
              <a:solidFill>
                <a:schemeClr val="accent6">
                  <a:lumMod val="20000"/>
                  <a:lumOff val="80000"/>
                </a:schemeClr>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28" name="Grup 27">
            <a:extLst>
              <a:ext uri="{FF2B5EF4-FFF2-40B4-BE49-F238E27FC236}">
                <a16:creationId xmlns:a16="http://schemas.microsoft.com/office/drawing/2014/main" id="{042D7FE4-B123-2EA1-EE41-B8298C9CBC6E}"/>
              </a:ext>
            </a:extLst>
          </p:cNvPr>
          <p:cNvGrpSpPr/>
          <p:nvPr/>
        </p:nvGrpSpPr>
        <p:grpSpPr>
          <a:xfrm>
            <a:off x="6830674" y="404664"/>
            <a:ext cx="2210718" cy="5544616"/>
            <a:chOff x="6817389" y="485061"/>
            <a:chExt cx="2210718" cy="5544616"/>
          </a:xfrm>
        </p:grpSpPr>
        <p:sp>
          <p:nvSpPr>
            <p:cNvPr id="42" name="Dikdörtgen: Köşeleri Yuvarlatılmış 41">
              <a:extLst>
                <a:ext uri="{FF2B5EF4-FFF2-40B4-BE49-F238E27FC236}">
                  <a16:creationId xmlns:a16="http://schemas.microsoft.com/office/drawing/2014/main" id="{60D6778C-F66C-E758-CBB2-3802B891B5CE}"/>
                </a:ext>
              </a:extLst>
            </p:cNvPr>
            <p:cNvSpPr/>
            <p:nvPr/>
          </p:nvSpPr>
          <p:spPr>
            <a:xfrm>
              <a:off x="6817389" y="485061"/>
              <a:ext cx="2210718" cy="5544616"/>
            </a:xfrm>
            <a:prstGeom prst="roundRect">
              <a:avLst>
                <a:gd name="adj" fmla="val 423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tr-TR"/>
            </a:p>
          </p:txBody>
        </p:sp>
        <p:sp>
          <p:nvSpPr>
            <p:cNvPr id="25" name="Metin kutusu 24">
              <a:extLst>
                <a:ext uri="{FF2B5EF4-FFF2-40B4-BE49-F238E27FC236}">
                  <a16:creationId xmlns:a16="http://schemas.microsoft.com/office/drawing/2014/main" id="{2DEACA34-6050-CB64-D501-2B4BDB9DB4C6}"/>
                </a:ext>
              </a:extLst>
            </p:cNvPr>
            <p:cNvSpPr txBox="1"/>
            <p:nvPr/>
          </p:nvSpPr>
          <p:spPr>
            <a:xfrm>
              <a:off x="6830933" y="3311724"/>
              <a:ext cx="2098874" cy="1754326"/>
            </a:xfrm>
            <a:prstGeom prst="rect">
              <a:avLst/>
            </a:prstGeom>
            <a:noFill/>
          </p:spPr>
          <p:txBody>
            <a:bodyPr wrap="square">
              <a:spAutoFit/>
            </a:bodyPr>
            <a:lstStyle/>
            <a:p>
              <a:r>
                <a:rPr lang="tr-TR" b="1" dirty="0"/>
                <a:t>James </a:t>
              </a:r>
              <a:r>
                <a:rPr lang="tr-TR" b="1" dirty="0">
                  <a:solidFill>
                    <a:srgbClr val="FF0000"/>
                  </a:solidFill>
                </a:rPr>
                <a:t>Watt</a:t>
              </a:r>
              <a:r>
                <a:rPr lang="tr-TR" b="1" dirty="0"/>
                <a:t> </a:t>
              </a:r>
            </a:p>
            <a:p>
              <a:r>
                <a:rPr lang="tr-TR" dirty="0"/>
                <a:t>(19 Ocak 1736 - 19 Ağustos 1819)</a:t>
              </a:r>
            </a:p>
            <a:p>
              <a:endParaRPr lang="tr-TR" dirty="0"/>
            </a:p>
            <a:p>
              <a:r>
                <a:rPr lang="tr-TR" dirty="0"/>
                <a:t>İskoç mucit ve mühendis.</a:t>
              </a:r>
            </a:p>
          </p:txBody>
        </p:sp>
        <p:pic>
          <p:nvPicPr>
            <p:cNvPr id="2060" name="Picture 12">
              <a:extLst>
                <a:ext uri="{FF2B5EF4-FFF2-40B4-BE49-F238E27FC236}">
                  <a16:creationId xmlns:a16="http://schemas.microsoft.com/office/drawing/2014/main" id="{3616EC22-D94D-7D60-CC2A-165FF0ED5A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96" y="681317"/>
              <a:ext cx="1992390" cy="2554043"/>
            </a:xfrm>
            <a:prstGeom prst="ellipse">
              <a:avLst/>
            </a:prstGeom>
            <a:ln w="63500" cap="rnd">
              <a:solidFill>
                <a:schemeClr val="accent6">
                  <a:lumMod val="20000"/>
                  <a:lumOff val="80000"/>
                </a:schemeClr>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26" name="Grup 25">
            <a:extLst>
              <a:ext uri="{FF2B5EF4-FFF2-40B4-BE49-F238E27FC236}">
                <a16:creationId xmlns:a16="http://schemas.microsoft.com/office/drawing/2014/main" id="{D7956C50-6AF6-177A-85EC-BF9F2C46011F}"/>
              </a:ext>
            </a:extLst>
          </p:cNvPr>
          <p:cNvGrpSpPr/>
          <p:nvPr/>
        </p:nvGrpSpPr>
        <p:grpSpPr>
          <a:xfrm>
            <a:off x="2369126" y="404664"/>
            <a:ext cx="2070608" cy="5544616"/>
            <a:chOff x="2437967" y="495622"/>
            <a:chExt cx="2070608" cy="5544616"/>
          </a:xfrm>
          <a:effectLst/>
        </p:grpSpPr>
        <p:sp>
          <p:nvSpPr>
            <p:cNvPr id="40" name="Dikdörtgen: Köşeleri Yuvarlatılmış 39">
              <a:extLst>
                <a:ext uri="{FF2B5EF4-FFF2-40B4-BE49-F238E27FC236}">
                  <a16:creationId xmlns:a16="http://schemas.microsoft.com/office/drawing/2014/main" id="{B75314FD-40AE-3D94-49F8-BDEC3B255E9D}"/>
                </a:ext>
              </a:extLst>
            </p:cNvPr>
            <p:cNvSpPr/>
            <p:nvPr/>
          </p:nvSpPr>
          <p:spPr>
            <a:xfrm>
              <a:off x="2437967" y="495622"/>
              <a:ext cx="2070608" cy="5544616"/>
            </a:xfrm>
            <a:prstGeom prst="roundRect">
              <a:avLst>
                <a:gd name="adj" fmla="val 423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pic>
          <p:nvPicPr>
            <p:cNvPr id="2062" name="Picture 14">
              <a:extLst>
                <a:ext uri="{FF2B5EF4-FFF2-40B4-BE49-F238E27FC236}">
                  <a16:creationId xmlns:a16="http://schemas.microsoft.com/office/drawing/2014/main" id="{651EC1C0-8872-00C7-879E-3CDD73D7D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3743" y="681317"/>
              <a:ext cx="1818409" cy="2497520"/>
            </a:xfrm>
            <a:prstGeom prst="ellipse">
              <a:avLst/>
            </a:prstGeom>
            <a:ln w="63500" cap="rnd">
              <a:solidFill>
                <a:schemeClr val="accent6">
                  <a:lumMod val="20000"/>
                  <a:lumOff val="80000"/>
                </a:schemeClr>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1" name="Metin kutusu 30">
              <a:extLst>
                <a:ext uri="{FF2B5EF4-FFF2-40B4-BE49-F238E27FC236}">
                  <a16:creationId xmlns:a16="http://schemas.microsoft.com/office/drawing/2014/main" id="{A35364DC-225B-4CBF-3235-543E7284A935}"/>
                </a:ext>
              </a:extLst>
            </p:cNvPr>
            <p:cNvSpPr txBox="1"/>
            <p:nvPr/>
          </p:nvSpPr>
          <p:spPr>
            <a:xfrm>
              <a:off x="2493688" y="3311724"/>
              <a:ext cx="1868015" cy="2585323"/>
            </a:xfrm>
            <a:prstGeom prst="rect">
              <a:avLst/>
            </a:prstGeom>
            <a:noFill/>
          </p:spPr>
          <p:txBody>
            <a:bodyPr wrap="square">
              <a:spAutoFit/>
            </a:bodyPr>
            <a:lstStyle/>
            <a:p>
              <a:r>
                <a:rPr lang="tr-TR" b="1" dirty="0"/>
                <a:t>Isaac </a:t>
              </a:r>
              <a:r>
                <a:rPr lang="tr-TR" b="1" dirty="0">
                  <a:solidFill>
                    <a:srgbClr val="FF0000"/>
                  </a:solidFill>
                </a:rPr>
                <a:t>Newton</a:t>
              </a:r>
              <a:r>
                <a:rPr lang="tr-TR" b="1" dirty="0"/>
                <a:t> </a:t>
              </a:r>
              <a:br>
                <a:rPr lang="tr-TR" dirty="0"/>
              </a:br>
              <a:r>
                <a:rPr lang="tr-TR" dirty="0"/>
                <a:t>(4 Ocak 1643, 31 Mart 1727)</a:t>
              </a:r>
            </a:p>
            <a:p>
              <a:endParaRPr lang="tr-TR" dirty="0"/>
            </a:p>
            <a:p>
              <a:r>
                <a:rPr lang="tr-TR" dirty="0"/>
                <a:t>İngiliz fizikçi, matematikçi, astronom, mucit, simyacı, teolog ve filozof.</a:t>
              </a:r>
            </a:p>
          </p:txBody>
        </p:sp>
      </p:grpSp>
      <p:sp>
        <p:nvSpPr>
          <p:cNvPr id="33" name="Altbilgi Yer Tutucusu 3">
            <a:extLst>
              <a:ext uri="{FF2B5EF4-FFF2-40B4-BE49-F238E27FC236}">
                <a16:creationId xmlns:a16="http://schemas.microsoft.com/office/drawing/2014/main" id="{15C74B9B-20B6-DAD1-0EDD-026AEFE3AB4D}"/>
              </a:ext>
            </a:extLst>
          </p:cNvPr>
          <p:cNvSpPr>
            <a:spLocks noGrp="1"/>
          </p:cNvSpPr>
          <p:nvPr>
            <p:ph type="ftr" sz="quarter" idx="11"/>
          </p:nvPr>
        </p:nvSpPr>
        <p:spPr>
          <a:xfrm>
            <a:off x="2764639" y="6459786"/>
            <a:ext cx="3617103" cy="365125"/>
          </a:xfrm>
        </p:spPr>
        <p:txBody>
          <a:bodyPr/>
          <a:lstStyle/>
          <a:p>
            <a:r>
              <a:rPr lang="tr-TR"/>
              <a:t>Mühendislik Mekaniği</a:t>
            </a:r>
          </a:p>
        </p:txBody>
      </p:sp>
      <p:sp>
        <p:nvSpPr>
          <p:cNvPr id="34" name="Slayt Numarası Yer Tutucusu 6">
            <a:extLst>
              <a:ext uri="{FF2B5EF4-FFF2-40B4-BE49-F238E27FC236}">
                <a16:creationId xmlns:a16="http://schemas.microsoft.com/office/drawing/2014/main" id="{8FCB5220-C011-1ABB-E55B-F91A41787EF4}"/>
              </a:ext>
            </a:extLst>
          </p:cNvPr>
          <p:cNvSpPr>
            <a:spLocks noGrp="1"/>
          </p:cNvSpPr>
          <p:nvPr>
            <p:ph type="sldNum" sz="quarter" idx="12"/>
          </p:nvPr>
        </p:nvSpPr>
        <p:spPr>
          <a:xfrm>
            <a:off x="7425344" y="6459786"/>
            <a:ext cx="984019" cy="365125"/>
          </a:xfrm>
        </p:spPr>
        <p:txBody>
          <a:bodyPr/>
          <a:lstStyle/>
          <a:p>
            <a:fld id="{60FF87A7-9A7A-4B3D-9625-8440EC4947F9}" type="slidenum">
              <a:rPr lang="tr-TR" smtClean="0"/>
              <a:pPr/>
              <a:t>36</a:t>
            </a:fld>
            <a:endParaRPr lang="tr-TR"/>
          </a:p>
        </p:txBody>
      </p:sp>
      <p:grpSp>
        <p:nvGrpSpPr>
          <p:cNvPr id="27" name="Grup 26">
            <a:extLst>
              <a:ext uri="{FF2B5EF4-FFF2-40B4-BE49-F238E27FC236}">
                <a16:creationId xmlns:a16="http://schemas.microsoft.com/office/drawing/2014/main" id="{08806B7D-0586-31E6-5E4F-DA3D24ABC2A5}"/>
              </a:ext>
            </a:extLst>
          </p:cNvPr>
          <p:cNvGrpSpPr/>
          <p:nvPr/>
        </p:nvGrpSpPr>
        <p:grpSpPr>
          <a:xfrm>
            <a:off x="4512462" y="404664"/>
            <a:ext cx="2229646" cy="5544616"/>
            <a:chOff x="4536547" y="476672"/>
            <a:chExt cx="2229646" cy="5544616"/>
          </a:xfrm>
        </p:grpSpPr>
        <p:sp>
          <p:nvSpPr>
            <p:cNvPr id="41" name="Dikdörtgen: Köşeleri Yuvarlatılmış 40">
              <a:extLst>
                <a:ext uri="{FF2B5EF4-FFF2-40B4-BE49-F238E27FC236}">
                  <a16:creationId xmlns:a16="http://schemas.microsoft.com/office/drawing/2014/main" id="{37112EA9-63AF-29E3-9A96-1DC1660D1FF1}"/>
                </a:ext>
              </a:extLst>
            </p:cNvPr>
            <p:cNvSpPr/>
            <p:nvPr/>
          </p:nvSpPr>
          <p:spPr>
            <a:xfrm>
              <a:off x="4555475" y="476672"/>
              <a:ext cx="2210718" cy="5544616"/>
            </a:xfrm>
            <a:prstGeom prst="roundRect">
              <a:avLst>
                <a:gd name="adj" fmla="val 423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a:p>
          </p:txBody>
        </p:sp>
        <p:sp>
          <p:nvSpPr>
            <p:cNvPr id="16" name="Metin kutusu 15">
              <a:extLst>
                <a:ext uri="{FF2B5EF4-FFF2-40B4-BE49-F238E27FC236}">
                  <a16:creationId xmlns:a16="http://schemas.microsoft.com/office/drawing/2014/main" id="{1EA08424-B556-50C2-C621-A3D99A331DD4}"/>
                </a:ext>
              </a:extLst>
            </p:cNvPr>
            <p:cNvSpPr txBox="1"/>
            <p:nvPr/>
          </p:nvSpPr>
          <p:spPr>
            <a:xfrm>
              <a:off x="4536547" y="3311724"/>
              <a:ext cx="2136379" cy="1754326"/>
            </a:xfrm>
            <a:prstGeom prst="rect">
              <a:avLst/>
            </a:prstGeom>
            <a:noFill/>
          </p:spPr>
          <p:txBody>
            <a:bodyPr wrap="square">
              <a:spAutoFit/>
            </a:bodyPr>
            <a:lstStyle/>
            <a:p>
              <a:r>
                <a:rPr lang="tr-TR" b="1" dirty="0"/>
                <a:t>James </a:t>
              </a:r>
              <a:r>
                <a:rPr lang="tr-TR" b="1" dirty="0" err="1"/>
                <a:t>Prescott</a:t>
              </a:r>
              <a:r>
                <a:rPr lang="tr-TR" b="1" dirty="0"/>
                <a:t> </a:t>
              </a:r>
              <a:r>
                <a:rPr lang="tr-TR" b="1" dirty="0">
                  <a:solidFill>
                    <a:srgbClr val="FF0000"/>
                  </a:solidFill>
                </a:rPr>
                <a:t>Joule</a:t>
              </a:r>
              <a:r>
                <a:rPr lang="tr-TR" b="1" dirty="0"/>
                <a:t> </a:t>
              </a:r>
            </a:p>
            <a:p>
              <a:r>
                <a:rPr lang="tr-TR" dirty="0"/>
                <a:t>(24 Aralık 1818, 11 Ekim 1889)</a:t>
              </a:r>
            </a:p>
            <a:p>
              <a:endParaRPr lang="tr-TR" dirty="0"/>
            </a:p>
            <a:p>
              <a:r>
                <a:rPr lang="tr-TR" dirty="0"/>
                <a:t>İngiliz fizikçi, matematikçi.</a:t>
              </a:r>
            </a:p>
          </p:txBody>
        </p:sp>
        <p:pic>
          <p:nvPicPr>
            <p:cNvPr id="2064" name="Picture 16">
              <a:extLst>
                <a:ext uri="{FF2B5EF4-FFF2-40B4-BE49-F238E27FC236}">
                  <a16:creationId xmlns:a16="http://schemas.microsoft.com/office/drawing/2014/main" id="{124B2DF5-C387-2CDF-751B-0949B1DBCB4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266" t="4242" r="14514" b="21958"/>
            <a:stretch/>
          </p:blipFill>
          <p:spPr bwMode="auto">
            <a:xfrm>
              <a:off x="4669208" y="669227"/>
              <a:ext cx="1983112" cy="2497521"/>
            </a:xfrm>
            <a:prstGeom prst="ellipse">
              <a:avLst/>
            </a:prstGeom>
            <a:ln w="63500" cap="rnd">
              <a:solidFill>
                <a:schemeClr val="accent6">
                  <a:lumMod val="20000"/>
                  <a:lumOff val="80000"/>
                </a:schemeClr>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20838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1000" fill="hold"/>
                                        <p:tgtEl>
                                          <p:spTgt spid="26"/>
                                        </p:tgtEl>
                                        <p:attrNameLst>
                                          <p:attrName>ppt_w</p:attrName>
                                        </p:attrNameLst>
                                      </p:cBhvr>
                                      <p:tavLst>
                                        <p:tav tm="0">
                                          <p:val>
                                            <p:fltVal val="0"/>
                                          </p:val>
                                        </p:tav>
                                        <p:tav tm="100000">
                                          <p:val>
                                            <p:strVal val="#ppt_w"/>
                                          </p:val>
                                        </p:tav>
                                      </p:tavLst>
                                    </p:anim>
                                    <p:anim calcmode="lin" valueType="num">
                                      <p:cBhvr>
                                        <p:cTn id="15" dur="1000" fill="hold"/>
                                        <p:tgtEl>
                                          <p:spTgt spid="26"/>
                                        </p:tgtEl>
                                        <p:attrNameLst>
                                          <p:attrName>ppt_h</p:attrName>
                                        </p:attrNameLst>
                                      </p:cBhvr>
                                      <p:tavLst>
                                        <p:tav tm="0">
                                          <p:val>
                                            <p:fltVal val="0"/>
                                          </p:val>
                                        </p:tav>
                                        <p:tav tm="100000">
                                          <p:val>
                                            <p:strVal val="#ppt_h"/>
                                          </p:val>
                                        </p:tav>
                                      </p:tavLst>
                                    </p:anim>
                                    <p:anim calcmode="lin" valueType="num">
                                      <p:cBhvr>
                                        <p:cTn id="16" dur="1000" fill="hold"/>
                                        <p:tgtEl>
                                          <p:spTgt spid="26"/>
                                        </p:tgtEl>
                                        <p:attrNameLst>
                                          <p:attrName>style.rotation</p:attrName>
                                        </p:attrNameLst>
                                      </p:cBhvr>
                                      <p:tavLst>
                                        <p:tav tm="0">
                                          <p:val>
                                            <p:fltVal val="90"/>
                                          </p:val>
                                        </p:tav>
                                        <p:tav tm="100000">
                                          <p:val>
                                            <p:fltVal val="0"/>
                                          </p:val>
                                        </p:tav>
                                      </p:tavLst>
                                    </p:anim>
                                    <p:animEffect transition="in" filter="fade">
                                      <p:cBhvr>
                                        <p:cTn id="17" dur="1000"/>
                                        <p:tgtEl>
                                          <p:spTgt spid="26"/>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fltVal val="0"/>
                                          </p:val>
                                        </p:tav>
                                        <p:tav tm="100000">
                                          <p:val>
                                            <p:strVal val="#ppt_w"/>
                                          </p:val>
                                        </p:tav>
                                      </p:tavLst>
                                    </p:anim>
                                    <p:anim calcmode="lin" valueType="num">
                                      <p:cBhvr>
                                        <p:cTn id="22" dur="1000" fill="hold"/>
                                        <p:tgtEl>
                                          <p:spTgt spid="27"/>
                                        </p:tgtEl>
                                        <p:attrNameLst>
                                          <p:attrName>ppt_h</p:attrName>
                                        </p:attrNameLst>
                                      </p:cBhvr>
                                      <p:tavLst>
                                        <p:tav tm="0">
                                          <p:val>
                                            <p:fltVal val="0"/>
                                          </p:val>
                                        </p:tav>
                                        <p:tav tm="100000">
                                          <p:val>
                                            <p:strVal val="#ppt_h"/>
                                          </p:val>
                                        </p:tav>
                                      </p:tavLst>
                                    </p:anim>
                                    <p:anim calcmode="lin" valueType="num">
                                      <p:cBhvr>
                                        <p:cTn id="23" dur="1000" fill="hold"/>
                                        <p:tgtEl>
                                          <p:spTgt spid="27"/>
                                        </p:tgtEl>
                                        <p:attrNameLst>
                                          <p:attrName>style.rotation</p:attrName>
                                        </p:attrNameLst>
                                      </p:cBhvr>
                                      <p:tavLst>
                                        <p:tav tm="0">
                                          <p:val>
                                            <p:fltVal val="90"/>
                                          </p:val>
                                        </p:tav>
                                        <p:tav tm="100000">
                                          <p:val>
                                            <p:fltVal val="0"/>
                                          </p:val>
                                        </p:tav>
                                      </p:tavLst>
                                    </p:anim>
                                    <p:animEffect transition="in" filter="fade">
                                      <p:cBhvr>
                                        <p:cTn id="24" dur="1000"/>
                                        <p:tgtEl>
                                          <p:spTgt spid="27"/>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90"/>
                                          </p:val>
                                        </p:tav>
                                        <p:tav tm="100000">
                                          <p:val>
                                            <p:fltVal val="0"/>
                                          </p:val>
                                        </p:tav>
                                      </p:tavLst>
                                    </p:anim>
                                    <p:animEffect transition="in" filter="fade">
                                      <p:cBhvr>
                                        <p:cTn id="31"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E1CAAC03-D6C3-9653-3D16-9D212BA6E4F2}"/>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862ECE93-B8B4-A02E-909A-46622AF1D9E5}"/>
              </a:ext>
            </a:extLst>
          </p:cNvPr>
          <p:cNvSpPr>
            <a:spLocks noGrp="1"/>
          </p:cNvSpPr>
          <p:nvPr>
            <p:ph type="sldNum" sz="quarter" idx="12"/>
          </p:nvPr>
        </p:nvSpPr>
        <p:spPr/>
        <p:txBody>
          <a:bodyPr/>
          <a:lstStyle/>
          <a:p>
            <a:fld id="{60FF87A7-9A7A-4B3D-9625-8440EC4947F9}" type="slidenum">
              <a:rPr lang="tr-TR" smtClean="0"/>
              <a:pPr/>
              <a:t>37</a:t>
            </a:fld>
            <a:endParaRPr lang="tr-TR"/>
          </a:p>
        </p:txBody>
      </p:sp>
      <p:graphicFrame>
        <p:nvGraphicFramePr>
          <p:cNvPr id="5" name="Tablo 4">
            <a:extLst>
              <a:ext uri="{FF2B5EF4-FFF2-40B4-BE49-F238E27FC236}">
                <a16:creationId xmlns:a16="http://schemas.microsoft.com/office/drawing/2014/main" id="{E846E306-A6A2-5C95-B293-FFBB63A11147}"/>
              </a:ext>
            </a:extLst>
          </p:cNvPr>
          <p:cNvGraphicFramePr>
            <a:graphicFrameLocks noGrp="1"/>
          </p:cNvGraphicFramePr>
          <p:nvPr>
            <p:extLst>
              <p:ext uri="{D42A27DB-BD31-4B8C-83A1-F6EECF244321}">
                <p14:modId xmlns:p14="http://schemas.microsoft.com/office/powerpoint/2010/main" val="1369041324"/>
              </p:ext>
            </p:extLst>
          </p:nvPr>
        </p:nvGraphicFramePr>
        <p:xfrm>
          <a:off x="430203" y="2022902"/>
          <a:ext cx="3851091" cy="4025857"/>
        </p:xfrm>
        <a:graphic>
          <a:graphicData uri="http://schemas.openxmlformats.org/drawingml/2006/table">
            <a:tbl>
              <a:tblPr/>
              <a:tblGrid>
                <a:gridCol w="1283697">
                  <a:extLst>
                    <a:ext uri="{9D8B030D-6E8A-4147-A177-3AD203B41FA5}">
                      <a16:colId xmlns:a16="http://schemas.microsoft.com/office/drawing/2014/main" val="3205813533"/>
                    </a:ext>
                  </a:extLst>
                </a:gridCol>
                <a:gridCol w="1283697">
                  <a:extLst>
                    <a:ext uri="{9D8B030D-6E8A-4147-A177-3AD203B41FA5}">
                      <a16:colId xmlns:a16="http://schemas.microsoft.com/office/drawing/2014/main" val="1300142204"/>
                    </a:ext>
                  </a:extLst>
                </a:gridCol>
                <a:gridCol w="1283697">
                  <a:extLst>
                    <a:ext uri="{9D8B030D-6E8A-4147-A177-3AD203B41FA5}">
                      <a16:colId xmlns:a16="http://schemas.microsoft.com/office/drawing/2014/main" val="3298458173"/>
                    </a:ext>
                  </a:extLst>
                </a:gridCol>
              </a:tblGrid>
              <a:tr h="365987">
                <a:tc>
                  <a:txBody>
                    <a:bodyPr/>
                    <a:lstStyle/>
                    <a:p>
                      <a:pPr algn="ctr"/>
                      <a:r>
                        <a:rPr lang="tr-TR" sz="1600" b="1" dirty="0">
                          <a:effectLst/>
                          <a:latin typeface="Verdana" panose="020B0604030504040204" pitchFamily="34" charset="0"/>
                        </a:rPr>
                        <a:t>Çarpan</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lumMod val="90000"/>
                      </a:schemeClr>
                    </a:solidFill>
                  </a:tcPr>
                </a:tc>
                <a:tc>
                  <a:txBody>
                    <a:bodyPr/>
                    <a:lstStyle/>
                    <a:p>
                      <a:pPr algn="ctr"/>
                      <a:r>
                        <a:rPr lang="tr-TR" sz="1600" b="1" dirty="0">
                          <a:effectLst/>
                          <a:latin typeface="Verdana" panose="020B0604030504040204" pitchFamily="34" charset="0"/>
                        </a:rPr>
                        <a:t>Adı</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lumMod val="90000"/>
                      </a:schemeClr>
                    </a:solidFill>
                  </a:tcPr>
                </a:tc>
                <a:tc>
                  <a:txBody>
                    <a:bodyPr/>
                    <a:lstStyle/>
                    <a:p>
                      <a:pPr algn="ctr"/>
                      <a:r>
                        <a:rPr lang="tr-TR" sz="1600" b="1" dirty="0">
                          <a:effectLst/>
                          <a:latin typeface="Verdana" panose="020B0604030504040204" pitchFamily="34" charset="0"/>
                        </a:rPr>
                        <a:t>Sembol</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90242046"/>
                  </a:ext>
                </a:extLst>
              </a:tr>
              <a:tr h="365987">
                <a:tc>
                  <a:txBody>
                    <a:bodyPr/>
                    <a:lstStyle/>
                    <a:p>
                      <a:pPr algn="ctr"/>
                      <a:r>
                        <a:rPr lang="tr-TR" sz="1600" dirty="0">
                          <a:effectLst/>
                          <a:latin typeface="Verdana" panose="020B0604030504040204" pitchFamily="34" charset="0"/>
                        </a:rPr>
                        <a:t>10</a:t>
                      </a:r>
                      <a:r>
                        <a:rPr lang="tr-TR" sz="1600" baseline="30000" dirty="0">
                          <a:effectLst/>
                          <a:latin typeface="Verdana" panose="020B0604030504040204" pitchFamily="34" charset="0"/>
                        </a:rPr>
                        <a:t>1</a:t>
                      </a:r>
                      <a:endParaRPr lang="tr-TR" sz="1600" dirty="0">
                        <a:effectLst/>
                        <a:latin typeface="Verdana" panose="020B0604030504040204" pitchFamily="34" charset="0"/>
                      </a:endParaRP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600">
                          <a:effectLst/>
                          <a:latin typeface="Verdana" panose="020B0604030504040204" pitchFamily="34" charset="0"/>
                        </a:rPr>
                        <a:t>deka</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600">
                          <a:effectLst/>
                          <a:latin typeface="Verdana" panose="020B0604030504040204" pitchFamily="34" charset="0"/>
                        </a:rPr>
                        <a:t>da</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75712144"/>
                  </a:ext>
                </a:extLst>
              </a:tr>
              <a:tr h="365987">
                <a:tc>
                  <a:txBody>
                    <a:bodyPr/>
                    <a:lstStyle/>
                    <a:p>
                      <a:pPr algn="ctr"/>
                      <a:r>
                        <a:rPr lang="tr-TR" sz="1600">
                          <a:effectLst/>
                          <a:latin typeface="Verdana" panose="020B0604030504040204" pitchFamily="34" charset="0"/>
                        </a:rPr>
                        <a:t>10</a:t>
                      </a:r>
                      <a:r>
                        <a:rPr lang="tr-TR" sz="1600" baseline="30000">
                          <a:effectLst/>
                          <a:latin typeface="Verdana" panose="020B0604030504040204" pitchFamily="34" charset="0"/>
                        </a:rPr>
                        <a:t>2</a:t>
                      </a:r>
                      <a:endParaRPr lang="tr-TR" sz="1600">
                        <a:effectLst/>
                        <a:latin typeface="Verdana" panose="020B0604030504040204" pitchFamily="34" charset="0"/>
                      </a:endParaRP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600" dirty="0" err="1">
                          <a:effectLst/>
                          <a:latin typeface="Verdana" panose="020B0604030504040204" pitchFamily="34" charset="0"/>
                        </a:rPr>
                        <a:t>hekta</a:t>
                      </a:r>
                      <a:endParaRPr lang="tr-TR" sz="1600" dirty="0">
                        <a:effectLst/>
                        <a:latin typeface="Verdana" panose="020B0604030504040204" pitchFamily="34" charset="0"/>
                      </a:endParaRP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600">
                          <a:effectLst/>
                          <a:latin typeface="Verdana" panose="020B0604030504040204" pitchFamily="34" charset="0"/>
                        </a:rPr>
                        <a:t>h</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968207039"/>
                  </a:ext>
                </a:extLst>
              </a:tr>
              <a:tr h="365987">
                <a:tc>
                  <a:txBody>
                    <a:bodyPr/>
                    <a:lstStyle/>
                    <a:p>
                      <a:pPr algn="ctr"/>
                      <a:r>
                        <a:rPr lang="tr-TR" sz="1600" dirty="0">
                          <a:effectLst/>
                          <a:latin typeface="Verdana" panose="020B0604030504040204" pitchFamily="34" charset="0"/>
                        </a:rPr>
                        <a:t>10</a:t>
                      </a:r>
                      <a:r>
                        <a:rPr lang="tr-TR" sz="1600" baseline="30000" dirty="0">
                          <a:effectLst/>
                          <a:latin typeface="Verdana" panose="020B0604030504040204" pitchFamily="34" charset="0"/>
                        </a:rPr>
                        <a:t>3</a:t>
                      </a:r>
                      <a:endParaRPr lang="tr-TR" sz="1600" dirty="0">
                        <a:effectLst/>
                        <a:latin typeface="Verdana" panose="020B0604030504040204" pitchFamily="34" charset="0"/>
                      </a:endParaRP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600" dirty="0">
                          <a:effectLst/>
                          <a:latin typeface="Verdana" panose="020B0604030504040204" pitchFamily="34" charset="0"/>
                        </a:rPr>
                        <a:t>kilo</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600">
                          <a:effectLst/>
                          <a:latin typeface="Verdana" panose="020B0604030504040204" pitchFamily="34" charset="0"/>
                        </a:rPr>
                        <a:t>k</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extLst>
                  <a:ext uri="{0D108BD9-81ED-4DB2-BD59-A6C34878D82A}">
                    <a16:rowId xmlns:a16="http://schemas.microsoft.com/office/drawing/2014/main" val="1960373033"/>
                  </a:ext>
                </a:extLst>
              </a:tr>
              <a:tr h="365987">
                <a:tc>
                  <a:txBody>
                    <a:bodyPr/>
                    <a:lstStyle/>
                    <a:p>
                      <a:pPr algn="ctr"/>
                      <a:r>
                        <a:rPr lang="tr-TR" sz="1600">
                          <a:effectLst/>
                          <a:latin typeface="Verdana" panose="020B0604030504040204" pitchFamily="34" charset="0"/>
                        </a:rPr>
                        <a:t>10</a:t>
                      </a:r>
                      <a:r>
                        <a:rPr lang="tr-TR" sz="1600" baseline="30000">
                          <a:effectLst/>
                          <a:latin typeface="Verdana" panose="020B0604030504040204" pitchFamily="34" charset="0"/>
                        </a:rPr>
                        <a:t>6</a:t>
                      </a:r>
                      <a:endParaRPr lang="tr-TR" sz="1600">
                        <a:effectLst/>
                        <a:latin typeface="Verdana" panose="020B0604030504040204" pitchFamily="34" charset="0"/>
                      </a:endParaRP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600" dirty="0">
                          <a:effectLst/>
                          <a:latin typeface="Verdana" panose="020B0604030504040204" pitchFamily="34" charset="0"/>
                        </a:rPr>
                        <a:t>mega</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600" dirty="0">
                          <a:effectLst/>
                          <a:latin typeface="Verdana" panose="020B0604030504040204" pitchFamily="34" charset="0"/>
                        </a:rPr>
                        <a:t>M</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extLst>
                  <a:ext uri="{0D108BD9-81ED-4DB2-BD59-A6C34878D82A}">
                    <a16:rowId xmlns:a16="http://schemas.microsoft.com/office/drawing/2014/main" val="849582057"/>
                  </a:ext>
                </a:extLst>
              </a:tr>
              <a:tr h="365987">
                <a:tc>
                  <a:txBody>
                    <a:bodyPr/>
                    <a:lstStyle/>
                    <a:p>
                      <a:pPr algn="ctr"/>
                      <a:r>
                        <a:rPr lang="tr-TR" sz="1600">
                          <a:effectLst/>
                          <a:latin typeface="Verdana" panose="020B0604030504040204" pitchFamily="34" charset="0"/>
                        </a:rPr>
                        <a:t>10</a:t>
                      </a:r>
                      <a:r>
                        <a:rPr lang="tr-TR" sz="1600" baseline="30000">
                          <a:effectLst/>
                          <a:latin typeface="Verdana" panose="020B0604030504040204" pitchFamily="34" charset="0"/>
                        </a:rPr>
                        <a:t>9</a:t>
                      </a:r>
                      <a:endParaRPr lang="tr-TR" sz="1600">
                        <a:effectLst/>
                        <a:latin typeface="Verdana" panose="020B0604030504040204" pitchFamily="34" charset="0"/>
                      </a:endParaRP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600" dirty="0">
                          <a:effectLst/>
                          <a:latin typeface="Verdana" panose="020B0604030504040204" pitchFamily="34" charset="0"/>
                        </a:rPr>
                        <a:t>giga</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600" dirty="0">
                          <a:effectLst/>
                          <a:latin typeface="Verdana" panose="020B0604030504040204" pitchFamily="34" charset="0"/>
                        </a:rPr>
                        <a:t>G</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extLst>
                  <a:ext uri="{0D108BD9-81ED-4DB2-BD59-A6C34878D82A}">
                    <a16:rowId xmlns:a16="http://schemas.microsoft.com/office/drawing/2014/main" val="2117778645"/>
                  </a:ext>
                </a:extLst>
              </a:tr>
              <a:tr h="365987">
                <a:tc>
                  <a:txBody>
                    <a:bodyPr/>
                    <a:lstStyle/>
                    <a:p>
                      <a:pPr algn="ctr"/>
                      <a:r>
                        <a:rPr lang="tr-TR" sz="1600">
                          <a:effectLst/>
                          <a:latin typeface="Verdana" panose="020B0604030504040204" pitchFamily="34" charset="0"/>
                        </a:rPr>
                        <a:t>10</a:t>
                      </a:r>
                      <a:r>
                        <a:rPr lang="tr-TR" sz="1600" baseline="30000">
                          <a:effectLst/>
                          <a:latin typeface="Verdana" panose="020B0604030504040204" pitchFamily="34" charset="0"/>
                        </a:rPr>
                        <a:t>12</a:t>
                      </a:r>
                      <a:endParaRPr lang="tr-TR" sz="1600">
                        <a:effectLst/>
                        <a:latin typeface="Verdana" panose="020B0604030504040204" pitchFamily="34" charset="0"/>
                      </a:endParaRP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600">
                          <a:effectLst/>
                          <a:latin typeface="Verdana" panose="020B0604030504040204" pitchFamily="34" charset="0"/>
                        </a:rPr>
                        <a:t>tera</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600" dirty="0">
                          <a:effectLst/>
                          <a:latin typeface="Verdana" panose="020B0604030504040204" pitchFamily="34" charset="0"/>
                        </a:rPr>
                        <a:t>T</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extLst>
                  <a:ext uri="{0D108BD9-81ED-4DB2-BD59-A6C34878D82A}">
                    <a16:rowId xmlns:a16="http://schemas.microsoft.com/office/drawing/2014/main" val="3970713910"/>
                  </a:ext>
                </a:extLst>
              </a:tr>
              <a:tr h="365987">
                <a:tc>
                  <a:txBody>
                    <a:bodyPr/>
                    <a:lstStyle/>
                    <a:p>
                      <a:pPr algn="ctr"/>
                      <a:r>
                        <a:rPr lang="tr-TR" sz="1600">
                          <a:effectLst/>
                          <a:latin typeface="Verdana" panose="020B0604030504040204" pitchFamily="34" charset="0"/>
                        </a:rPr>
                        <a:t>10</a:t>
                      </a:r>
                      <a:r>
                        <a:rPr lang="tr-TR" sz="1600" baseline="30000">
                          <a:effectLst/>
                          <a:latin typeface="Verdana" panose="020B0604030504040204" pitchFamily="34" charset="0"/>
                        </a:rPr>
                        <a:t>15</a:t>
                      </a:r>
                      <a:endParaRPr lang="tr-TR" sz="1600">
                        <a:effectLst/>
                        <a:latin typeface="Verdana" panose="020B0604030504040204" pitchFamily="34" charset="0"/>
                      </a:endParaRP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600">
                          <a:effectLst/>
                          <a:latin typeface="Verdana" panose="020B0604030504040204" pitchFamily="34" charset="0"/>
                        </a:rPr>
                        <a:t>peta</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600" dirty="0">
                          <a:effectLst/>
                          <a:latin typeface="Verdana" panose="020B0604030504040204" pitchFamily="34" charset="0"/>
                        </a:rPr>
                        <a:t>P</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433704633"/>
                  </a:ext>
                </a:extLst>
              </a:tr>
              <a:tr h="365987">
                <a:tc>
                  <a:txBody>
                    <a:bodyPr/>
                    <a:lstStyle/>
                    <a:p>
                      <a:pPr algn="ctr"/>
                      <a:r>
                        <a:rPr lang="tr-TR" sz="1600">
                          <a:effectLst/>
                          <a:latin typeface="Verdana" panose="020B0604030504040204" pitchFamily="34" charset="0"/>
                        </a:rPr>
                        <a:t>10</a:t>
                      </a:r>
                      <a:r>
                        <a:rPr lang="tr-TR" sz="1600" baseline="30000">
                          <a:effectLst/>
                          <a:latin typeface="Verdana" panose="020B0604030504040204" pitchFamily="34" charset="0"/>
                        </a:rPr>
                        <a:t>18</a:t>
                      </a:r>
                      <a:endParaRPr lang="tr-TR" sz="1600">
                        <a:effectLst/>
                        <a:latin typeface="Verdana" panose="020B0604030504040204" pitchFamily="34" charset="0"/>
                      </a:endParaRP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600">
                          <a:effectLst/>
                          <a:latin typeface="Verdana" panose="020B0604030504040204" pitchFamily="34" charset="0"/>
                        </a:rPr>
                        <a:t>ekza</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600" dirty="0">
                          <a:effectLst/>
                          <a:latin typeface="Verdana" panose="020B0604030504040204" pitchFamily="34" charset="0"/>
                        </a:rPr>
                        <a:t>E</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441207815"/>
                  </a:ext>
                </a:extLst>
              </a:tr>
              <a:tr h="365987">
                <a:tc>
                  <a:txBody>
                    <a:bodyPr/>
                    <a:lstStyle/>
                    <a:p>
                      <a:pPr algn="ctr"/>
                      <a:r>
                        <a:rPr lang="tr-TR" sz="1600">
                          <a:effectLst/>
                          <a:latin typeface="Verdana" panose="020B0604030504040204" pitchFamily="34" charset="0"/>
                        </a:rPr>
                        <a:t>10</a:t>
                      </a:r>
                      <a:r>
                        <a:rPr lang="tr-TR" sz="1600" baseline="30000">
                          <a:effectLst/>
                          <a:latin typeface="Verdana" panose="020B0604030504040204" pitchFamily="34" charset="0"/>
                        </a:rPr>
                        <a:t>21</a:t>
                      </a:r>
                      <a:endParaRPr lang="tr-TR" sz="1600">
                        <a:effectLst/>
                        <a:latin typeface="Verdana" panose="020B0604030504040204" pitchFamily="34" charset="0"/>
                      </a:endParaRP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600" dirty="0" err="1">
                          <a:effectLst/>
                          <a:latin typeface="Verdana" panose="020B0604030504040204" pitchFamily="34" charset="0"/>
                        </a:rPr>
                        <a:t>zetta</a:t>
                      </a:r>
                      <a:endParaRPr lang="tr-TR" sz="1600" dirty="0">
                        <a:effectLst/>
                        <a:latin typeface="Verdana" panose="020B0604030504040204" pitchFamily="34" charset="0"/>
                      </a:endParaRP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600" dirty="0">
                          <a:effectLst/>
                          <a:latin typeface="Verdana" panose="020B0604030504040204" pitchFamily="34" charset="0"/>
                        </a:rPr>
                        <a:t>Z</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222986126"/>
                  </a:ext>
                </a:extLst>
              </a:tr>
              <a:tr h="365987">
                <a:tc>
                  <a:txBody>
                    <a:bodyPr/>
                    <a:lstStyle/>
                    <a:p>
                      <a:pPr algn="ctr"/>
                      <a:r>
                        <a:rPr lang="tr-TR" sz="1600">
                          <a:effectLst/>
                          <a:latin typeface="Verdana" panose="020B0604030504040204" pitchFamily="34" charset="0"/>
                        </a:rPr>
                        <a:t>10</a:t>
                      </a:r>
                      <a:r>
                        <a:rPr lang="tr-TR" sz="1600" baseline="30000">
                          <a:effectLst/>
                          <a:latin typeface="Verdana" panose="020B0604030504040204" pitchFamily="34" charset="0"/>
                        </a:rPr>
                        <a:t>24</a:t>
                      </a:r>
                      <a:endParaRPr lang="tr-TR" sz="1600">
                        <a:effectLst/>
                        <a:latin typeface="Verdana" panose="020B0604030504040204" pitchFamily="34" charset="0"/>
                      </a:endParaRP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600">
                          <a:effectLst/>
                          <a:latin typeface="Verdana" panose="020B0604030504040204" pitchFamily="34" charset="0"/>
                        </a:rPr>
                        <a:t>yotta</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600" dirty="0">
                          <a:effectLst/>
                          <a:latin typeface="Verdana" panose="020B0604030504040204" pitchFamily="34" charset="0"/>
                        </a:rPr>
                        <a:t>Y</a:t>
                      </a:r>
                    </a:p>
                  </a:txBody>
                  <a:tcPr marL="16902" marR="16902" marT="16902" marB="16902"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210601144"/>
                  </a:ext>
                </a:extLst>
              </a:tr>
            </a:tbl>
          </a:graphicData>
        </a:graphic>
      </p:graphicFrame>
      <p:graphicFrame>
        <p:nvGraphicFramePr>
          <p:cNvPr id="6" name="Tablo 5">
            <a:extLst>
              <a:ext uri="{FF2B5EF4-FFF2-40B4-BE49-F238E27FC236}">
                <a16:creationId xmlns:a16="http://schemas.microsoft.com/office/drawing/2014/main" id="{B34AFF72-3AE1-795B-5993-4B9A57BBB0FF}"/>
              </a:ext>
            </a:extLst>
          </p:cNvPr>
          <p:cNvGraphicFramePr>
            <a:graphicFrameLocks noGrp="1"/>
          </p:cNvGraphicFramePr>
          <p:nvPr>
            <p:extLst>
              <p:ext uri="{D42A27DB-BD31-4B8C-83A1-F6EECF244321}">
                <p14:modId xmlns:p14="http://schemas.microsoft.com/office/powerpoint/2010/main" val="1260622495"/>
              </p:ext>
            </p:extLst>
          </p:nvPr>
        </p:nvGraphicFramePr>
        <p:xfrm>
          <a:off x="4644008" y="2022902"/>
          <a:ext cx="3851091" cy="4025857"/>
        </p:xfrm>
        <a:graphic>
          <a:graphicData uri="http://schemas.openxmlformats.org/drawingml/2006/table">
            <a:tbl>
              <a:tblPr/>
              <a:tblGrid>
                <a:gridCol w="1283697">
                  <a:extLst>
                    <a:ext uri="{9D8B030D-6E8A-4147-A177-3AD203B41FA5}">
                      <a16:colId xmlns:a16="http://schemas.microsoft.com/office/drawing/2014/main" val="1911688383"/>
                    </a:ext>
                  </a:extLst>
                </a:gridCol>
                <a:gridCol w="1283697">
                  <a:extLst>
                    <a:ext uri="{9D8B030D-6E8A-4147-A177-3AD203B41FA5}">
                      <a16:colId xmlns:a16="http://schemas.microsoft.com/office/drawing/2014/main" val="1128625969"/>
                    </a:ext>
                  </a:extLst>
                </a:gridCol>
                <a:gridCol w="1283697">
                  <a:extLst>
                    <a:ext uri="{9D8B030D-6E8A-4147-A177-3AD203B41FA5}">
                      <a16:colId xmlns:a16="http://schemas.microsoft.com/office/drawing/2014/main" val="1641115729"/>
                    </a:ext>
                  </a:extLst>
                </a:gridCol>
              </a:tblGrid>
              <a:tr h="365987">
                <a:tc>
                  <a:txBody>
                    <a:bodyPr/>
                    <a:lstStyle/>
                    <a:p>
                      <a:pPr algn="ctr"/>
                      <a:r>
                        <a:rPr lang="tr-TR" sz="1500" b="1" dirty="0">
                          <a:effectLst/>
                          <a:latin typeface="Verdana" panose="020B0604030504040204" pitchFamily="34" charset="0"/>
                        </a:rPr>
                        <a:t>Çarpan</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lumMod val="90000"/>
                      </a:schemeClr>
                    </a:solidFill>
                  </a:tcPr>
                </a:tc>
                <a:tc>
                  <a:txBody>
                    <a:bodyPr/>
                    <a:lstStyle/>
                    <a:p>
                      <a:pPr algn="ctr"/>
                      <a:r>
                        <a:rPr lang="tr-TR" sz="1500" b="1" dirty="0">
                          <a:effectLst/>
                          <a:latin typeface="Verdana" panose="020B0604030504040204" pitchFamily="34" charset="0"/>
                        </a:rPr>
                        <a:t>Adı</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lumMod val="90000"/>
                      </a:schemeClr>
                    </a:solidFill>
                  </a:tcPr>
                </a:tc>
                <a:tc>
                  <a:txBody>
                    <a:bodyPr/>
                    <a:lstStyle/>
                    <a:p>
                      <a:pPr algn="ctr"/>
                      <a:r>
                        <a:rPr lang="tr-TR" sz="1500" b="1" dirty="0">
                          <a:effectLst/>
                          <a:latin typeface="Verdana" panose="020B0604030504040204" pitchFamily="34" charset="0"/>
                        </a:rPr>
                        <a:t>Sembol</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278563278"/>
                  </a:ext>
                </a:extLst>
              </a:tr>
              <a:tr h="365987">
                <a:tc>
                  <a:txBody>
                    <a:bodyPr/>
                    <a:lstStyle/>
                    <a:p>
                      <a:pPr algn="ctr"/>
                      <a:r>
                        <a:rPr lang="tr-TR" sz="1500" dirty="0">
                          <a:effectLst/>
                          <a:latin typeface="Verdana" panose="020B0604030504040204" pitchFamily="34" charset="0"/>
                        </a:rPr>
                        <a:t>10</a:t>
                      </a:r>
                      <a:r>
                        <a:rPr lang="tr-TR" sz="1500" baseline="30000" dirty="0">
                          <a:effectLst/>
                          <a:latin typeface="Verdana" panose="020B0604030504040204" pitchFamily="34" charset="0"/>
                        </a:rPr>
                        <a:t>-1</a:t>
                      </a:r>
                      <a:endParaRPr lang="tr-TR" sz="1500" dirty="0">
                        <a:effectLst/>
                        <a:latin typeface="Verdana" panose="020B0604030504040204" pitchFamily="34" charset="0"/>
                      </a:endParaRP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500">
                          <a:effectLst/>
                          <a:latin typeface="Verdana" panose="020B0604030504040204" pitchFamily="34" charset="0"/>
                        </a:rPr>
                        <a:t>desi</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500">
                          <a:effectLst/>
                          <a:latin typeface="Verdana" panose="020B0604030504040204" pitchFamily="34" charset="0"/>
                        </a:rPr>
                        <a:t>d</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extLst>
                  <a:ext uri="{0D108BD9-81ED-4DB2-BD59-A6C34878D82A}">
                    <a16:rowId xmlns:a16="http://schemas.microsoft.com/office/drawing/2014/main" val="2035979805"/>
                  </a:ext>
                </a:extLst>
              </a:tr>
              <a:tr h="365987">
                <a:tc>
                  <a:txBody>
                    <a:bodyPr/>
                    <a:lstStyle/>
                    <a:p>
                      <a:pPr algn="ctr"/>
                      <a:r>
                        <a:rPr lang="tr-TR" sz="1500" dirty="0">
                          <a:effectLst/>
                          <a:latin typeface="Verdana" panose="020B0604030504040204" pitchFamily="34" charset="0"/>
                        </a:rPr>
                        <a:t>10</a:t>
                      </a:r>
                      <a:r>
                        <a:rPr lang="tr-TR" sz="1500" baseline="30000" dirty="0">
                          <a:effectLst/>
                          <a:latin typeface="Verdana" panose="020B0604030504040204" pitchFamily="34" charset="0"/>
                        </a:rPr>
                        <a:t>-2</a:t>
                      </a:r>
                      <a:endParaRPr lang="tr-TR" sz="1500" dirty="0">
                        <a:effectLst/>
                        <a:latin typeface="Verdana" panose="020B0604030504040204" pitchFamily="34" charset="0"/>
                      </a:endParaRP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500" dirty="0" err="1">
                          <a:effectLst/>
                          <a:latin typeface="Verdana" panose="020B0604030504040204" pitchFamily="34" charset="0"/>
                        </a:rPr>
                        <a:t>santi</a:t>
                      </a:r>
                      <a:endParaRPr lang="tr-TR" sz="1500" dirty="0">
                        <a:effectLst/>
                        <a:latin typeface="Verdana" panose="020B0604030504040204" pitchFamily="34" charset="0"/>
                      </a:endParaRP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500">
                          <a:effectLst/>
                          <a:latin typeface="Verdana" panose="020B0604030504040204" pitchFamily="34" charset="0"/>
                        </a:rPr>
                        <a:t>c</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extLst>
                  <a:ext uri="{0D108BD9-81ED-4DB2-BD59-A6C34878D82A}">
                    <a16:rowId xmlns:a16="http://schemas.microsoft.com/office/drawing/2014/main" val="28428912"/>
                  </a:ext>
                </a:extLst>
              </a:tr>
              <a:tr h="365987">
                <a:tc>
                  <a:txBody>
                    <a:bodyPr/>
                    <a:lstStyle/>
                    <a:p>
                      <a:pPr algn="ctr"/>
                      <a:r>
                        <a:rPr lang="tr-TR" sz="1500">
                          <a:effectLst/>
                          <a:latin typeface="Verdana" panose="020B0604030504040204" pitchFamily="34" charset="0"/>
                        </a:rPr>
                        <a:t>10</a:t>
                      </a:r>
                      <a:r>
                        <a:rPr lang="tr-TR" sz="1500" baseline="30000">
                          <a:effectLst/>
                          <a:latin typeface="Verdana" panose="020B0604030504040204" pitchFamily="34" charset="0"/>
                        </a:rPr>
                        <a:t>-3</a:t>
                      </a:r>
                      <a:endParaRPr lang="tr-TR" sz="1500">
                        <a:effectLst/>
                        <a:latin typeface="Verdana" panose="020B0604030504040204" pitchFamily="34" charset="0"/>
                      </a:endParaRP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500" dirty="0">
                          <a:effectLst/>
                          <a:latin typeface="Verdana" panose="020B0604030504040204" pitchFamily="34" charset="0"/>
                        </a:rPr>
                        <a:t>mili</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500" dirty="0">
                          <a:effectLst/>
                          <a:latin typeface="Verdana" panose="020B0604030504040204" pitchFamily="34" charset="0"/>
                        </a:rPr>
                        <a:t>m</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extLst>
                  <a:ext uri="{0D108BD9-81ED-4DB2-BD59-A6C34878D82A}">
                    <a16:rowId xmlns:a16="http://schemas.microsoft.com/office/drawing/2014/main" val="925427586"/>
                  </a:ext>
                </a:extLst>
              </a:tr>
              <a:tr h="365987">
                <a:tc>
                  <a:txBody>
                    <a:bodyPr/>
                    <a:lstStyle/>
                    <a:p>
                      <a:pPr algn="ctr"/>
                      <a:r>
                        <a:rPr lang="tr-TR" sz="1500">
                          <a:effectLst/>
                          <a:latin typeface="Verdana" panose="020B0604030504040204" pitchFamily="34" charset="0"/>
                        </a:rPr>
                        <a:t>10</a:t>
                      </a:r>
                      <a:r>
                        <a:rPr lang="tr-TR" sz="1500" baseline="30000">
                          <a:effectLst/>
                          <a:latin typeface="Verdana" panose="020B0604030504040204" pitchFamily="34" charset="0"/>
                        </a:rPr>
                        <a:t>-6</a:t>
                      </a:r>
                      <a:endParaRPr lang="tr-TR" sz="1500">
                        <a:effectLst/>
                        <a:latin typeface="Verdana" panose="020B0604030504040204" pitchFamily="34" charset="0"/>
                      </a:endParaRP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500" dirty="0">
                          <a:effectLst/>
                          <a:latin typeface="Verdana" panose="020B0604030504040204" pitchFamily="34" charset="0"/>
                        </a:rPr>
                        <a:t>mikro</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500" dirty="0">
                          <a:effectLst/>
                          <a:latin typeface="Verdana" panose="020B0604030504040204" pitchFamily="34" charset="0"/>
                        </a:rPr>
                        <a:t>µ</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extLst>
                  <a:ext uri="{0D108BD9-81ED-4DB2-BD59-A6C34878D82A}">
                    <a16:rowId xmlns:a16="http://schemas.microsoft.com/office/drawing/2014/main" val="587143255"/>
                  </a:ext>
                </a:extLst>
              </a:tr>
              <a:tr h="365987">
                <a:tc>
                  <a:txBody>
                    <a:bodyPr/>
                    <a:lstStyle/>
                    <a:p>
                      <a:pPr algn="ctr"/>
                      <a:r>
                        <a:rPr lang="tr-TR" sz="1500">
                          <a:effectLst/>
                          <a:latin typeface="Verdana" panose="020B0604030504040204" pitchFamily="34" charset="0"/>
                        </a:rPr>
                        <a:t>10</a:t>
                      </a:r>
                      <a:r>
                        <a:rPr lang="tr-TR" sz="1500" baseline="30000">
                          <a:effectLst/>
                          <a:latin typeface="Verdana" panose="020B0604030504040204" pitchFamily="34" charset="0"/>
                        </a:rPr>
                        <a:t>-9</a:t>
                      </a:r>
                      <a:endParaRPr lang="tr-TR" sz="1500">
                        <a:effectLst/>
                        <a:latin typeface="Verdana" panose="020B0604030504040204" pitchFamily="34" charset="0"/>
                      </a:endParaRP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500" dirty="0">
                          <a:effectLst/>
                          <a:latin typeface="Verdana" panose="020B0604030504040204" pitchFamily="34" charset="0"/>
                        </a:rPr>
                        <a:t>nano</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tc>
                  <a:txBody>
                    <a:bodyPr/>
                    <a:lstStyle/>
                    <a:p>
                      <a:pPr algn="ctr"/>
                      <a:r>
                        <a:rPr lang="tr-TR" sz="1500" dirty="0">
                          <a:effectLst/>
                          <a:latin typeface="Verdana" panose="020B0604030504040204" pitchFamily="34" charset="0"/>
                        </a:rPr>
                        <a:t>n</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DF25D"/>
                    </a:solidFill>
                  </a:tcPr>
                </a:tc>
                <a:extLst>
                  <a:ext uri="{0D108BD9-81ED-4DB2-BD59-A6C34878D82A}">
                    <a16:rowId xmlns:a16="http://schemas.microsoft.com/office/drawing/2014/main" val="380504987"/>
                  </a:ext>
                </a:extLst>
              </a:tr>
              <a:tr h="365987">
                <a:tc>
                  <a:txBody>
                    <a:bodyPr/>
                    <a:lstStyle/>
                    <a:p>
                      <a:pPr algn="ctr"/>
                      <a:r>
                        <a:rPr lang="tr-TR" sz="1500">
                          <a:effectLst/>
                          <a:latin typeface="Verdana" panose="020B0604030504040204" pitchFamily="34" charset="0"/>
                        </a:rPr>
                        <a:t>10</a:t>
                      </a:r>
                      <a:r>
                        <a:rPr lang="tr-TR" sz="1500" baseline="30000">
                          <a:effectLst/>
                          <a:latin typeface="Verdana" panose="020B0604030504040204" pitchFamily="34" charset="0"/>
                        </a:rPr>
                        <a:t>-12</a:t>
                      </a:r>
                      <a:endParaRPr lang="tr-TR" sz="1500">
                        <a:effectLst/>
                        <a:latin typeface="Verdana" panose="020B0604030504040204" pitchFamily="34" charset="0"/>
                      </a:endParaRP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500" dirty="0">
                          <a:effectLst/>
                          <a:latin typeface="Verdana" panose="020B0604030504040204" pitchFamily="34" charset="0"/>
                        </a:rPr>
                        <a:t>piko</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500" dirty="0">
                          <a:effectLst/>
                          <a:latin typeface="Verdana" panose="020B0604030504040204" pitchFamily="34" charset="0"/>
                        </a:rPr>
                        <a:t>p</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51676549"/>
                  </a:ext>
                </a:extLst>
              </a:tr>
              <a:tr h="365987">
                <a:tc>
                  <a:txBody>
                    <a:bodyPr/>
                    <a:lstStyle/>
                    <a:p>
                      <a:pPr algn="ctr"/>
                      <a:r>
                        <a:rPr lang="tr-TR" sz="1500">
                          <a:effectLst/>
                          <a:latin typeface="Verdana" panose="020B0604030504040204" pitchFamily="34" charset="0"/>
                        </a:rPr>
                        <a:t>10</a:t>
                      </a:r>
                      <a:r>
                        <a:rPr lang="tr-TR" sz="1500" baseline="30000">
                          <a:effectLst/>
                          <a:latin typeface="Verdana" panose="020B0604030504040204" pitchFamily="34" charset="0"/>
                        </a:rPr>
                        <a:t>-15</a:t>
                      </a:r>
                      <a:endParaRPr lang="tr-TR" sz="1500">
                        <a:effectLst/>
                        <a:latin typeface="Verdana" panose="020B0604030504040204" pitchFamily="34" charset="0"/>
                      </a:endParaRP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500" dirty="0" err="1">
                          <a:effectLst/>
                          <a:latin typeface="Verdana" panose="020B0604030504040204" pitchFamily="34" charset="0"/>
                        </a:rPr>
                        <a:t>femto</a:t>
                      </a:r>
                      <a:endParaRPr lang="tr-TR" sz="1500" dirty="0">
                        <a:effectLst/>
                        <a:latin typeface="Verdana" panose="020B0604030504040204" pitchFamily="34" charset="0"/>
                      </a:endParaRP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500" dirty="0">
                          <a:effectLst/>
                          <a:latin typeface="Verdana" panose="020B0604030504040204" pitchFamily="34" charset="0"/>
                        </a:rPr>
                        <a:t>f</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736165550"/>
                  </a:ext>
                </a:extLst>
              </a:tr>
              <a:tr h="365987">
                <a:tc>
                  <a:txBody>
                    <a:bodyPr/>
                    <a:lstStyle/>
                    <a:p>
                      <a:pPr algn="ctr"/>
                      <a:r>
                        <a:rPr lang="tr-TR" sz="1500">
                          <a:effectLst/>
                          <a:latin typeface="Verdana" panose="020B0604030504040204" pitchFamily="34" charset="0"/>
                        </a:rPr>
                        <a:t>10</a:t>
                      </a:r>
                      <a:r>
                        <a:rPr lang="tr-TR" sz="1500" baseline="30000">
                          <a:effectLst/>
                          <a:latin typeface="Verdana" panose="020B0604030504040204" pitchFamily="34" charset="0"/>
                        </a:rPr>
                        <a:t>-18</a:t>
                      </a:r>
                      <a:endParaRPr lang="tr-TR" sz="1500">
                        <a:effectLst/>
                        <a:latin typeface="Verdana" panose="020B0604030504040204" pitchFamily="34" charset="0"/>
                      </a:endParaRP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500">
                          <a:effectLst/>
                          <a:latin typeface="Verdana" panose="020B0604030504040204" pitchFamily="34" charset="0"/>
                        </a:rPr>
                        <a:t>atto</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500" dirty="0">
                          <a:effectLst/>
                          <a:latin typeface="Verdana" panose="020B0604030504040204" pitchFamily="34" charset="0"/>
                        </a:rPr>
                        <a:t>a</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08945108"/>
                  </a:ext>
                </a:extLst>
              </a:tr>
              <a:tr h="365987">
                <a:tc>
                  <a:txBody>
                    <a:bodyPr/>
                    <a:lstStyle/>
                    <a:p>
                      <a:pPr algn="ctr"/>
                      <a:r>
                        <a:rPr lang="tr-TR" sz="1500">
                          <a:effectLst/>
                          <a:latin typeface="Verdana" panose="020B0604030504040204" pitchFamily="34" charset="0"/>
                        </a:rPr>
                        <a:t>10</a:t>
                      </a:r>
                      <a:r>
                        <a:rPr lang="tr-TR" sz="1500" baseline="30000">
                          <a:effectLst/>
                          <a:latin typeface="Verdana" panose="020B0604030504040204" pitchFamily="34" charset="0"/>
                        </a:rPr>
                        <a:t>-21</a:t>
                      </a:r>
                      <a:endParaRPr lang="tr-TR" sz="1500">
                        <a:effectLst/>
                        <a:latin typeface="Verdana" panose="020B0604030504040204" pitchFamily="34" charset="0"/>
                      </a:endParaRP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500" dirty="0" err="1">
                          <a:effectLst/>
                          <a:latin typeface="Verdana" panose="020B0604030504040204" pitchFamily="34" charset="0"/>
                        </a:rPr>
                        <a:t>zepto</a:t>
                      </a:r>
                      <a:endParaRPr lang="tr-TR" sz="1500" dirty="0">
                        <a:effectLst/>
                        <a:latin typeface="Verdana" panose="020B0604030504040204" pitchFamily="34" charset="0"/>
                      </a:endParaRP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500" dirty="0">
                          <a:effectLst/>
                          <a:latin typeface="Verdana" panose="020B0604030504040204" pitchFamily="34" charset="0"/>
                        </a:rPr>
                        <a:t>z</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845399042"/>
                  </a:ext>
                </a:extLst>
              </a:tr>
              <a:tr h="365987">
                <a:tc>
                  <a:txBody>
                    <a:bodyPr/>
                    <a:lstStyle/>
                    <a:p>
                      <a:pPr algn="ctr"/>
                      <a:r>
                        <a:rPr lang="tr-TR" sz="1500">
                          <a:effectLst/>
                          <a:latin typeface="Verdana" panose="020B0604030504040204" pitchFamily="34" charset="0"/>
                        </a:rPr>
                        <a:t>10</a:t>
                      </a:r>
                      <a:r>
                        <a:rPr lang="tr-TR" sz="1500" baseline="30000">
                          <a:effectLst/>
                          <a:latin typeface="Verdana" panose="020B0604030504040204" pitchFamily="34" charset="0"/>
                        </a:rPr>
                        <a:t>-24</a:t>
                      </a:r>
                      <a:endParaRPr lang="tr-TR" sz="1500">
                        <a:effectLst/>
                        <a:latin typeface="Verdana" panose="020B0604030504040204" pitchFamily="34" charset="0"/>
                      </a:endParaRP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500">
                          <a:effectLst/>
                          <a:latin typeface="Verdana" panose="020B0604030504040204" pitchFamily="34" charset="0"/>
                        </a:rPr>
                        <a:t>yokto</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r>
                        <a:rPr lang="tr-TR" sz="1500" dirty="0">
                          <a:effectLst/>
                          <a:latin typeface="Verdana" panose="020B0604030504040204" pitchFamily="34" charset="0"/>
                        </a:rPr>
                        <a:t>y</a:t>
                      </a:r>
                    </a:p>
                  </a:txBody>
                  <a:tcPr marL="15938" marR="15938" marT="15938" marB="15938"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974488782"/>
                  </a:ext>
                </a:extLst>
              </a:tr>
            </a:tbl>
          </a:graphicData>
        </a:graphic>
      </p:graphicFrame>
      <p:sp>
        <p:nvSpPr>
          <p:cNvPr id="10" name="Metin kutusu 9">
            <a:extLst>
              <a:ext uri="{FF2B5EF4-FFF2-40B4-BE49-F238E27FC236}">
                <a16:creationId xmlns:a16="http://schemas.microsoft.com/office/drawing/2014/main" id="{6073CD84-E959-ABE4-C61F-7CA3E71A6150}"/>
              </a:ext>
            </a:extLst>
          </p:cNvPr>
          <p:cNvSpPr txBox="1"/>
          <p:nvPr/>
        </p:nvSpPr>
        <p:spPr>
          <a:xfrm>
            <a:off x="391164" y="260648"/>
            <a:ext cx="4572000" cy="369332"/>
          </a:xfrm>
          <a:prstGeom prst="rect">
            <a:avLst/>
          </a:prstGeom>
          <a:noFill/>
        </p:spPr>
        <p:txBody>
          <a:bodyPr wrap="square">
            <a:spAutoFit/>
          </a:bodyPr>
          <a:lstStyle/>
          <a:p>
            <a:pPr algn="l" fontAlgn="base"/>
            <a:r>
              <a:rPr lang="tr-TR" b="1" i="0" dirty="0">
                <a:solidFill>
                  <a:srgbClr val="FF0000"/>
                </a:solidFill>
                <a:effectLst/>
                <a:latin typeface="helvetica" panose="020B0604020202020204" pitchFamily="34" charset="0"/>
              </a:rPr>
              <a:t>SI Birimlerinin Önekleri</a:t>
            </a:r>
          </a:p>
        </p:txBody>
      </p:sp>
      <p:sp>
        <p:nvSpPr>
          <p:cNvPr id="14" name="Metin kutusu 13">
            <a:extLst>
              <a:ext uri="{FF2B5EF4-FFF2-40B4-BE49-F238E27FC236}">
                <a16:creationId xmlns:a16="http://schemas.microsoft.com/office/drawing/2014/main" id="{B097C28D-9ECF-FD20-F0DA-980A601852FB}"/>
              </a:ext>
            </a:extLst>
          </p:cNvPr>
          <p:cNvSpPr txBox="1"/>
          <p:nvPr/>
        </p:nvSpPr>
        <p:spPr>
          <a:xfrm>
            <a:off x="366714" y="708042"/>
            <a:ext cx="8208912" cy="1200329"/>
          </a:xfrm>
          <a:prstGeom prst="rect">
            <a:avLst/>
          </a:prstGeom>
          <a:noFill/>
        </p:spPr>
        <p:txBody>
          <a:bodyPr wrap="square">
            <a:spAutoFit/>
          </a:bodyPr>
          <a:lstStyle/>
          <a:p>
            <a:r>
              <a:rPr lang="tr-TR" dirty="0"/>
              <a:t>SI önekleri, SI birimlerinin ondalık sisteminde alt ve üst katları oluşturmak için kullanılır. Önekler çok büyük veya çok küçük sayısal değerleri önlemek amacıyla kullanılmalıdır. Önek, kullanılan birime doğrudan ilintili hale getirilir ve sembolü birimin sembolü ile ilişkilendirilir.</a:t>
            </a:r>
          </a:p>
        </p:txBody>
      </p:sp>
    </p:spTree>
    <p:extLst>
      <p:ext uri="{BB962C8B-B14F-4D97-AF65-F5344CB8AC3E}">
        <p14:creationId xmlns:p14="http://schemas.microsoft.com/office/powerpoint/2010/main" val="2606307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8261A5A3-8616-862D-AF99-30067A42553B}"/>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590C06F3-9855-81E1-E72A-E395E0B5BAA3}"/>
              </a:ext>
            </a:extLst>
          </p:cNvPr>
          <p:cNvSpPr>
            <a:spLocks noGrp="1"/>
          </p:cNvSpPr>
          <p:nvPr>
            <p:ph type="sldNum" sz="quarter" idx="12"/>
          </p:nvPr>
        </p:nvSpPr>
        <p:spPr/>
        <p:txBody>
          <a:bodyPr/>
          <a:lstStyle/>
          <a:p>
            <a:fld id="{60FF87A7-9A7A-4B3D-9625-8440EC4947F9}" type="slidenum">
              <a:rPr lang="tr-TR" smtClean="0"/>
              <a:pPr/>
              <a:t>38</a:t>
            </a:fld>
            <a:endParaRPr lang="tr-TR"/>
          </a:p>
        </p:txBody>
      </p:sp>
      <p:sp>
        <p:nvSpPr>
          <p:cNvPr id="10" name="Metin kutusu 9">
            <a:extLst>
              <a:ext uri="{FF2B5EF4-FFF2-40B4-BE49-F238E27FC236}">
                <a16:creationId xmlns:a16="http://schemas.microsoft.com/office/drawing/2014/main" id="{1FEEB959-4FC3-3BBE-3353-4FB873921D43}"/>
              </a:ext>
            </a:extLst>
          </p:cNvPr>
          <p:cNvSpPr txBox="1"/>
          <p:nvPr/>
        </p:nvSpPr>
        <p:spPr>
          <a:xfrm>
            <a:off x="403388" y="1340768"/>
            <a:ext cx="7470576" cy="3788858"/>
          </a:xfrm>
          <a:prstGeom prst="rect">
            <a:avLst/>
          </a:prstGeom>
          <a:noFill/>
        </p:spPr>
        <p:txBody>
          <a:bodyPr wrap="square">
            <a:spAutoFit/>
          </a:bodyPr>
          <a:lstStyle/>
          <a:p>
            <a:pPr>
              <a:lnSpc>
                <a:spcPct val="150000"/>
              </a:lnSpc>
            </a:pPr>
            <a:r>
              <a:rPr lang="tr-TR" dirty="0"/>
              <a:t>1 kilogram = 1.000 gram</a:t>
            </a:r>
          </a:p>
          <a:p>
            <a:pPr>
              <a:lnSpc>
                <a:spcPct val="150000"/>
              </a:lnSpc>
            </a:pPr>
            <a:r>
              <a:rPr lang="tr-TR" dirty="0"/>
              <a:t>1 kilogram = 1.000.000 miligram</a:t>
            </a:r>
          </a:p>
          <a:p>
            <a:pPr>
              <a:lnSpc>
                <a:spcPct val="150000"/>
              </a:lnSpc>
            </a:pPr>
            <a:r>
              <a:rPr lang="tr-TR" dirty="0"/>
              <a:t>1 kilogram = 1.000.000.000 mikrogram</a:t>
            </a:r>
          </a:p>
          <a:p>
            <a:pPr>
              <a:lnSpc>
                <a:spcPct val="150000"/>
              </a:lnSpc>
            </a:pPr>
            <a:r>
              <a:rPr lang="tr-TR" dirty="0"/>
              <a:t>1 kilogram = 1.000.000.000.000 nanogram</a:t>
            </a:r>
          </a:p>
          <a:p>
            <a:pPr>
              <a:lnSpc>
                <a:spcPct val="150000"/>
              </a:lnSpc>
            </a:pPr>
            <a:r>
              <a:rPr lang="tr-TR" dirty="0"/>
              <a:t>1 kilogram = 1.000.000.000.000.000 </a:t>
            </a:r>
            <a:r>
              <a:rPr lang="tr-TR" dirty="0" err="1"/>
              <a:t>pikogram</a:t>
            </a:r>
            <a:endParaRPr lang="tr-TR" dirty="0"/>
          </a:p>
          <a:p>
            <a:pPr>
              <a:lnSpc>
                <a:spcPct val="150000"/>
              </a:lnSpc>
            </a:pPr>
            <a:r>
              <a:rPr lang="tr-TR" dirty="0"/>
              <a:t>1 kilogram = 1.000.000.000.000.000.000 </a:t>
            </a:r>
            <a:r>
              <a:rPr lang="tr-TR" dirty="0" err="1"/>
              <a:t>femtogram</a:t>
            </a:r>
            <a:endParaRPr lang="tr-TR" dirty="0"/>
          </a:p>
          <a:p>
            <a:pPr>
              <a:lnSpc>
                <a:spcPct val="150000"/>
              </a:lnSpc>
            </a:pPr>
            <a:r>
              <a:rPr lang="tr-TR" dirty="0"/>
              <a:t>1 kilogram = 1.000.000.000.000.000.000.000 </a:t>
            </a:r>
            <a:r>
              <a:rPr lang="tr-TR" dirty="0" err="1"/>
              <a:t>attogram</a:t>
            </a:r>
            <a:endParaRPr lang="tr-TR" dirty="0"/>
          </a:p>
          <a:p>
            <a:pPr>
              <a:lnSpc>
                <a:spcPct val="150000"/>
              </a:lnSpc>
            </a:pPr>
            <a:r>
              <a:rPr lang="tr-TR" dirty="0"/>
              <a:t>1 kilogram = 1.000.000.000.000.000.000.000.000 </a:t>
            </a:r>
            <a:r>
              <a:rPr lang="tr-TR" dirty="0" err="1"/>
              <a:t>zeptogram</a:t>
            </a:r>
            <a:endParaRPr lang="tr-TR" dirty="0"/>
          </a:p>
          <a:p>
            <a:pPr>
              <a:lnSpc>
                <a:spcPct val="150000"/>
              </a:lnSpc>
            </a:pPr>
            <a:r>
              <a:rPr lang="tr-TR" dirty="0"/>
              <a:t>1 kilogram = 1.000.000.000.000.000.000.000.000.000 </a:t>
            </a:r>
            <a:r>
              <a:rPr lang="tr-TR" dirty="0" err="1"/>
              <a:t>yoktogram</a:t>
            </a:r>
            <a:endParaRPr lang="tr-TR" dirty="0"/>
          </a:p>
        </p:txBody>
      </p:sp>
      <p:sp>
        <p:nvSpPr>
          <p:cNvPr id="11" name="Metin kutusu 10">
            <a:extLst>
              <a:ext uri="{FF2B5EF4-FFF2-40B4-BE49-F238E27FC236}">
                <a16:creationId xmlns:a16="http://schemas.microsoft.com/office/drawing/2014/main" id="{CBAA5D5F-8C10-7CA8-ED02-A6279F498554}"/>
              </a:ext>
            </a:extLst>
          </p:cNvPr>
          <p:cNvSpPr txBox="1"/>
          <p:nvPr/>
        </p:nvSpPr>
        <p:spPr>
          <a:xfrm>
            <a:off x="391164" y="260648"/>
            <a:ext cx="4572000" cy="369332"/>
          </a:xfrm>
          <a:prstGeom prst="rect">
            <a:avLst/>
          </a:prstGeom>
          <a:noFill/>
        </p:spPr>
        <p:txBody>
          <a:bodyPr wrap="square">
            <a:spAutoFit/>
          </a:bodyPr>
          <a:lstStyle/>
          <a:p>
            <a:pPr algn="l" fontAlgn="base"/>
            <a:r>
              <a:rPr lang="tr-TR" b="1" i="0" dirty="0">
                <a:solidFill>
                  <a:srgbClr val="FF0000"/>
                </a:solidFill>
                <a:effectLst/>
                <a:latin typeface="helvetica" panose="020B0604020202020204" pitchFamily="34" charset="0"/>
              </a:rPr>
              <a:t>SI Birimlerinin Önekleri</a:t>
            </a:r>
          </a:p>
        </p:txBody>
      </p:sp>
      <p:sp>
        <p:nvSpPr>
          <p:cNvPr id="13" name="Metin kutusu 12">
            <a:extLst>
              <a:ext uri="{FF2B5EF4-FFF2-40B4-BE49-F238E27FC236}">
                <a16:creationId xmlns:a16="http://schemas.microsoft.com/office/drawing/2014/main" id="{D0078E11-BF1A-7323-4B0F-505FF94AFA3E}"/>
              </a:ext>
            </a:extLst>
          </p:cNvPr>
          <p:cNvSpPr txBox="1"/>
          <p:nvPr/>
        </p:nvSpPr>
        <p:spPr>
          <a:xfrm>
            <a:off x="403388" y="971436"/>
            <a:ext cx="4572000" cy="369332"/>
          </a:xfrm>
          <a:prstGeom prst="rect">
            <a:avLst/>
          </a:prstGeom>
          <a:noFill/>
        </p:spPr>
        <p:txBody>
          <a:bodyPr wrap="square">
            <a:spAutoFit/>
          </a:bodyPr>
          <a:lstStyle/>
          <a:p>
            <a:r>
              <a:rPr lang="tr-TR" b="1" i="0" dirty="0">
                <a:solidFill>
                  <a:srgbClr val="FF0000"/>
                </a:solidFill>
                <a:effectLst/>
                <a:latin typeface="helvetica" panose="020B0604020202020204" pitchFamily="34" charset="0"/>
              </a:rPr>
              <a:t>Örnek</a:t>
            </a:r>
            <a:endParaRPr lang="tr-TR" dirty="0"/>
          </a:p>
        </p:txBody>
      </p:sp>
    </p:spTree>
    <p:extLst>
      <p:ext uri="{BB962C8B-B14F-4D97-AF65-F5344CB8AC3E}">
        <p14:creationId xmlns:p14="http://schemas.microsoft.com/office/powerpoint/2010/main" val="3219412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E80FBB98-D38F-2B14-C821-6C1C34B3CC12}"/>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B0E46325-63FF-319A-B9D2-B2DCC0AB8362}"/>
              </a:ext>
            </a:extLst>
          </p:cNvPr>
          <p:cNvSpPr>
            <a:spLocks noGrp="1"/>
          </p:cNvSpPr>
          <p:nvPr>
            <p:ph type="sldNum" sz="quarter" idx="12"/>
          </p:nvPr>
        </p:nvSpPr>
        <p:spPr/>
        <p:txBody>
          <a:bodyPr/>
          <a:lstStyle/>
          <a:p>
            <a:fld id="{60FF87A7-9A7A-4B3D-9625-8440EC4947F9}" type="slidenum">
              <a:rPr lang="tr-TR" smtClean="0"/>
              <a:pPr/>
              <a:t>39</a:t>
            </a:fld>
            <a:endParaRPr lang="tr-TR"/>
          </a:p>
        </p:txBody>
      </p:sp>
      <p:sp>
        <p:nvSpPr>
          <p:cNvPr id="5" name="Metin kutusu 4">
            <a:extLst>
              <a:ext uri="{FF2B5EF4-FFF2-40B4-BE49-F238E27FC236}">
                <a16:creationId xmlns:a16="http://schemas.microsoft.com/office/drawing/2014/main" id="{F73E1073-AAE4-E10D-57D7-2A45480A7E19}"/>
              </a:ext>
            </a:extLst>
          </p:cNvPr>
          <p:cNvSpPr txBox="1"/>
          <p:nvPr/>
        </p:nvSpPr>
        <p:spPr>
          <a:xfrm>
            <a:off x="391164" y="260648"/>
            <a:ext cx="8501316" cy="369332"/>
          </a:xfrm>
          <a:prstGeom prst="rect">
            <a:avLst/>
          </a:prstGeom>
          <a:noFill/>
        </p:spPr>
        <p:txBody>
          <a:bodyPr wrap="square">
            <a:spAutoFit/>
          </a:bodyPr>
          <a:lstStyle/>
          <a:p>
            <a:pPr algn="l" fontAlgn="base"/>
            <a:r>
              <a:rPr lang="tr-TR" b="1" dirty="0">
                <a:solidFill>
                  <a:srgbClr val="FF0000"/>
                </a:solidFill>
                <a:latin typeface="helvetica" panose="020B0604020202020204" pitchFamily="34" charset="0"/>
              </a:rPr>
              <a:t>Kuvvet Hesaplarında Sıklıkla Kullanılan Geometrik Teorem ve Bağıntılar</a:t>
            </a:r>
            <a:endParaRPr lang="tr-TR" b="1" i="0" dirty="0">
              <a:solidFill>
                <a:srgbClr val="FF0000"/>
              </a:solidFill>
              <a:effectLst/>
              <a:latin typeface="helvetica" panose="020B0604020202020204" pitchFamily="34" charset="0"/>
            </a:endParaRPr>
          </a:p>
        </p:txBody>
      </p:sp>
      <p:pic>
        <p:nvPicPr>
          <p:cNvPr id="7" name="Resim 6">
            <a:extLst>
              <a:ext uri="{FF2B5EF4-FFF2-40B4-BE49-F238E27FC236}">
                <a16:creationId xmlns:a16="http://schemas.microsoft.com/office/drawing/2014/main" id="{863BE618-EFA8-5C2F-0D1B-43C3B750606A}"/>
              </a:ext>
            </a:extLst>
          </p:cNvPr>
          <p:cNvPicPr>
            <a:picLocks noChangeAspect="1"/>
          </p:cNvPicPr>
          <p:nvPr/>
        </p:nvPicPr>
        <p:blipFill>
          <a:blip r:embed="rId2"/>
          <a:stretch>
            <a:fillRect/>
          </a:stretch>
        </p:blipFill>
        <p:spPr>
          <a:xfrm>
            <a:off x="2844028" y="1700808"/>
            <a:ext cx="3455943" cy="1657174"/>
          </a:xfrm>
          <a:prstGeom prst="rect">
            <a:avLst/>
          </a:prstGeom>
        </p:spPr>
      </p:pic>
      <p:pic>
        <p:nvPicPr>
          <p:cNvPr id="9" name="Resim 8">
            <a:extLst>
              <a:ext uri="{FF2B5EF4-FFF2-40B4-BE49-F238E27FC236}">
                <a16:creationId xmlns:a16="http://schemas.microsoft.com/office/drawing/2014/main" id="{2F8E0793-EA35-8383-FE74-401FB826F42E}"/>
              </a:ext>
            </a:extLst>
          </p:cNvPr>
          <p:cNvPicPr>
            <a:picLocks noChangeAspect="1"/>
          </p:cNvPicPr>
          <p:nvPr/>
        </p:nvPicPr>
        <p:blipFill>
          <a:blip r:embed="rId3"/>
          <a:stretch>
            <a:fillRect/>
          </a:stretch>
        </p:blipFill>
        <p:spPr>
          <a:xfrm>
            <a:off x="2764639" y="4235915"/>
            <a:ext cx="3392716" cy="1785373"/>
          </a:xfrm>
          <a:prstGeom prst="rect">
            <a:avLst/>
          </a:prstGeom>
        </p:spPr>
      </p:pic>
      <p:sp>
        <p:nvSpPr>
          <p:cNvPr id="10" name="Metin kutusu 9">
            <a:extLst>
              <a:ext uri="{FF2B5EF4-FFF2-40B4-BE49-F238E27FC236}">
                <a16:creationId xmlns:a16="http://schemas.microsoft.com/office/drawing/2014/main" id="{BE5D06C9-2243-8B58-527B-4CD59C37822A}"/>
              </a:ext>
            </a:extLst>
          </p:cNvPr>
          <p:cNvSpPr txBox="1"/>
          <p:nvPr/>
        </p:nvSpPr>
        <p:spPr>
          <a:xfrm>
            <a:off x="467544" y="899428"/>
            <a:ext cx="3897349" cy="369332"/>
          </a:xfrm>
          <a:prstGeom prst="rect">
            <a:avLst/>
          </a:prstGeom>
          <a:noFill/>
        </p:spPr>
        <p:txBody>
          <a:bodyPr wrap="none" rtlCol="0">
            <a:spAutoFit/>
          </a:bodyPr>
          <a:lstStyle/>
          <a:p>
            <a:r>
              <a:rPr lang="tr-TR" dirty="0"/>
              <a:t>Birbirine paralel doğrularda açı ilişkileri:</a:t>
            </a:r>
          </a:p>
        </p:txBody>
      </p:sp>
    </p:spTree>
    <p:extLst>
      <p:ext uri="{BB962C8B-B14F-4D97-AF65-F5344CB8AC3E}">
        <p14:creationId xmlns:p14="http://schemas.microsoft.com/office/powerpoint/2010/main" val="3237641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7C9CF1BA-26BD-43A7-BDB9-206825E37B91}"/>
              </a:ext>
            </a:extLst>
          </p:cNvPr>
          <p:cNvSpPr>
            <a:spLocks noGrp="1"/>
          </p:cNvSpPr>
          <p:nvPr>
            <p:ph type="title"/>
          </p:nvPr>
        </p:nvSpPr>
        <p:spPr/>
        <p:txBody>
          <a:bodyPr/>
          <a:lstStyle/>
          <a:p>
            <a:r>
              <a:rPr lang="tr-TR" b="1" dirty="0">
                <a:solidFill>
                  <a:srgbClr val="FF0000"/>
                </a:solidFill>
              </a:rPr>
              <a:t>KONULAR</a:t>
            </a:r>
          </a:p>
        </p:txBody>
      </p:sp>
      <p:sp>
        <p:nvSpPr>
          <p:cNvPr id="7" name="Metin Yer Tutucusu 6">
            <a:extLst>
              <a:ext uri="{FF2B5EF4-FFF2-40B4-BE49-F238E27FC236}">
                <a16:creationId xmlns:a16="http://schemas.microsoft.com/office/drawing/2014/main" id="{B898279B-766B-C930-186E-F29550FA1717}"/>
              </a:ext>
            </a:extLst>
          </p:cNvPr>
          <p:cNvSpPr>
            <a:spLocks noGrp="1"/>
          </p:cNvSpPr>
          <p:nvPr>
            <p:ph type="body" idx="1"/>
          </p:nvPr>
        </p:nvSpPr>
        <p:spPr>
          <a:xfrm>
            <a:off x="822960" y="2406670"/>
            <a:ext cx="3703320" cy="576064"/>
          </a:xfrm>
        </p:spPr>
        <p:txBody>
          <a:bodyPr/>
          <a:lstStyle/>
          <a:p>
            <a:r>
              <a:rPr lang="tr-TR" b="1" dirty="0"/>
              <a:t>1. bölüm: STATİK</a:t>
            </a:r>
          </a:p>
        </p:txBody>
      </p:sp>
      <p:graphicFrame>
        <p:nvGraphicFramePr>
          <p:cNvPr id="13" name="İçerik Yer Tutucusu 7">
            <a:extLst>
              <a:ext uri="{FF2B5EF4-FFF2-40B4-BE49-F238E27FC236}">
                <a16:creationId xmlns:a16="http://schemas.microsoft.com/office/drawing/2014/main" id="{4954BE88-AA5D-2F3B-510F-F19540DD4205}"/>
              </a:ext>
            </a:extLst>
          </p:cNvPr>
          <p:cNvGraphicFramePr>
            <a:graphicFrameLocks noGrp="1"/>
          </p:cNvGraphicFramePr>
          <p:nvPr>
            <p:ph sz="half" idx="2"/>
            <p:extLst>
              <p:ext uri="{D42A27DB-BD31-4B8C-83A1-F6EECF244321}">
                <p14:modId xmlns:p14="http://schemas.microsoft.com/office/powerpoint/2010/main" val="3607783074"/>
              </p:ext>
            </p:extLst>
          </p:nvPr>
        </p:nvGraphicFramePr>
        <p:xfrm>
          <a:off x="822325" y="3074293"/>
          <a:ext cx="3703638" cy="2946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Metin Yer Tutucusu 8">
            <a:extLst>
              <a:ext uri="{FF2B5EF4-FFF2-40B4-BE49-F238E27FC236}">
                <a16:creationId xmlns:a16="http://schemas.microsoft.com/office/drawing/2014/main" id="{311AF8D8-6295-AE65-F745-25F70CEC8B99}"/>
              </a:ext>
            </a:extLst>
          </p:cNvPr>
          <p:cNvSpPr>
            <a:spLocks noGrp="1"/>
          </p:cNvSpPr>
          <p:nvPr>
            <p:ph type="body" sz="quarter" idx="3"/>
          </p:nvPr>
        </p:nvSpPr>
        <p:spPr>
          <a:xfrm>
            <a:off x="4663440" y="2406670"/>
            <a:ext cx="3703320" cy="576064"/>
          </a:xfrm>
        </p:spPr>
        <p:txBody>
          <a:bodyPr/>
          <a:lstStyle/>
          <a:p>
            <a:r>
              <a:rPr lang="tr-TR" b="1" dirty="0"/>
              <a:t>2. bölüm: MUKAVEMET</a:t>
            </a:r>
          </a:p>
        </p:txBody>
      </p:sp>
      <p:sp>
        <p:nvSpPr>
          <p:cNvPr id="3" name="Alt Bilgi Yer Tutucusu 2">
            <a:extLst>
              <a:ext uri="{FF2B5EF4-FFF2-40B4-BE49-F238E27FC236}">
                <a16:creationId xmlns:a16="http://schemas.microsoft.com/office/drawing/2014/main" id="{24248498-1F8D-D270-7209-365E94F55266}"/>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D0529ACC-AE8E-637E-B519-5E8DEAD58671}"/>
              </a:ext>
            </a:extLst>
          </p:cNvPr>
          <p:cNvSpPr>
            <a:spLocks noGrp="1"/>
          </p:cNvSpPr>
          <p:nvPr>
            <p:ph type="sldNum" sz="quarter" idx="12"/>
          </p:nvPr>
        </p:nvSpPr>
        <p:spPr/>
        <p:txBody>
          <a:bodyPr/>
          <a:lstStyle/>
          <a:p>
            <a:fld id="{60FF87A7-9A7A-4B3D-9625-8440EC4947F9}" type="slidenum">
              <a:rPr lang="tr-TR" smtClean="0"/>
              <a:pPr/>
              <a:t>4</a:t>
            </a:fld>
            <a:endParaRPr lang="tr-TR"/>
          </a:p>
        </p:txBody>
      </p:sp>
      <p:sp>
        <p:nvSpPr>
          <p:cNvPr id="28" name="Metin Yer Tutucusu 6">
            <a:extLst>
              <a:ext uri="{FF2B5EF4-FFF2-40B4-BE49-F238E27FC236}">
                <a16:creationId xmlns:a16="http://schemas.microsoft.com/office/drawing/2014/main" id="{FBB1CD3E-A3D4-AA3D-EEC1-73AD1717E88F}"/>
              </a:ext>
            </a:extLst>
          </p:cNvPr>
          <p:cNvSpPr txBox="1">
            <a:spLocks/>
          </p:cNvSpPr>
          <p:nvPr/>
        </p:nvSpPr>
        <p:spPr>
          <a:xfrm>
            <a:off x="822643" y="1782994"/>
            <a:ext cx="3703320" cy="49387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r>
              <a:rPr lang="tr-TR" b="1" dirty="0"/>
              <a:t>MÜHENDİSLİK MEKANİĞİ</a:t>
            </a:r>
          </a:p>
        </p:txBody>
      </p:sp>
      <p:graphicFrame>
        <p:nvGraphicFramePr>
          <p:cNvPr id="11" name="İçerik Yer Tutucusu 7">
            <a:extLst>
              <a:ext uri="{FF2B5EF4-FFF2-40B4-BE49-F238E27FC236}">
                <a16:creationId xmlns:a16="http://schemas.microsoft.com/office/drawing/2014/main" id="{2447AD9A-05B8-772C-95EB-08A1A6C742C7}"/>
              </a:ext>
            </a:extLst>
          </p:cNvPr>
          <p:cNvGraphicFramePr>
            <a:graphicFrameLocks/>
          </p:cNvGraphicFramePr>
          <p:nvPr>
            <p:extLst>
              <p:ext uri="{D42A27DB-BD31-4B8C-83A1-F6EECF244321}">
                <p14:modId xmlns:p14="http://schemas.microsoft.com/office/powerpoint/2010/main" val="3907795750"/>
              </p:ext>
            </p:extLst>
          </p:nvPr>
        </p:nvGraphicFramePr>
        <p:xfrm>
          <a:off x="4721700" y="3068961"/>
          <a:ext cx="3703638" cy="29469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Sağ Ayraç 5">
            <a:extLst>
              <a:ext uri="{FF2B5EF4-FFF2-40B4-BE49-F238E27FC236}">
                <a16:creationId xmlns:a16="http://schemas.microsoft.com/office/drawing/2014/main" id="{3F17649C-1F05-2CD7-5152-7FC8F2FF11B4}"/>
              </a:ext>
            </a:extLst>
          </p:cNvPr>
          <p:cNvSpPr/>
          <p:nvPr/>
        </p:nvSpPr>
        <p:spPr>
          <a:xfrm rot="16200000">
            <a:off x="3705127" y="113850"/>
            <a:ext cx="288032" cy="4470059"/>
          </a:xfrm>
          <a:prstGeom prst="rightBrace">
            <a:avLst>
              <a:gd name="adj1" fmla="val 8333"/>
              <a:gd name="adj2" fmla="val 7902"/>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3863843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graphicEl>
                                              <a:dgm id="{0F6EF45E-B9BD-4562-91F9-F1FC726293F7}"/>
                                            </p:graphicEl>
                                          </p:spTgt>
                                        </p:tgtEl>
                                        <p:attrNameLst>
                                          <p:attrName>style.visibility</p:attrName>
                                        </p:attrNameLst>
                                      </p:cBhvr>
                                      <p:to>
                                        <p:strVal val="visible"/>
                                      </p:to>
                                    </p:set>
                                    <p:animEffect transition="in" filter="fade">
                                      <p:cBhvr>
                                        <p:cTn id="7" dur="500"/>
                                        <p:tgtEl>
                                          <p:spTgt spid="13">
                                            <p:graphicEl>
                                              <a:dgm id="{0F6EF45E-B9BD-4562-91F9-F1FC726293F7}"/>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graphicEl>
                                              <a:dgm id="{A6F779DA-E0FC-47C3-9462-4FD471CBD2AC}"/>
                                            </p:graphicEl>
                                          </p:spTgt>
                                        </p:tgtEl>
                                        <p:attrNameLst>
                                          <p:attrName>style.visibility</p:attrName>
                                        </p:attrNameLst>
                                      </p:cBhvr>
                                      <p:to>
                                        <p:strVal val="visible"/>
                                      </p:to>
                                    </p:set>
                                    <p:animEffect transition="in" filter="fade">
                                      <p:cBhvr>
                                        <p:cTn id="10" dur="500"/>
                                        <p:tgtEl>
                                          <p:spTgt spid="13">
                                            <p:graphicEl>
                                              <a:dgm id="{A6F779DA-E0FC-47C3-9462-4FD471CBD2AC}"/>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graphicEl>
                                              <a:dgm id="{79914CDE-8FCB-4A63-A865-E3E0226077E4}"/>
                                            </p:graphicEl>
                                          </p:spTgt>
                                        </p:tgtEl>
                                        <p:attrNameLst>
                                          <p:attrName>style.visibility</p:attrName>
                                        </p:attrNameLst>
                                      </p:cBhvr>
                                      <p:to>
                                        <p:strVal val="visible"/>
                                      </p:to>
                                    </p:set>
                                    <p:animEffect transition="in" filter="fade">
                                      <p:cBhvr>
                                        <p:cTn id="15" dur="500"/>
                                        <p:tgtEl>
                                          <p:spTgt spid="13">
                                            <p:graphicEl>
                                              <a:dgm id="{79914CDE-8FCB-4A63-A865-E3E0226077E4}"/>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graphicEl>
                                              <a:dgm id="{CC6E48DD-71F3-4CEE-B8AB-0D9C334474D0}"/>
                                            </p:graphicEl>
                                          </p:spTgt>
                                        </p:tgtEl>
                                        <p:attrNameLst>
                                          <p:attrName>style.visibility</p:attrName>
                                        </p:attrNameLst>
                                      </p:cBhvr>
                                      <p:to>
                                        <p:strVal val="visible"/>
                                      </p:to>
                                    </p:set>
                                    <p:animEffect transition="in" filter="fade">
                                      <p:cBhvr>
                                        <p:cTn id="18" dur="500"/>
                                        <p:tgtEl>
                                          <p:spTgt spid="13">
                                            <p:graphicEl>
                                              <a:dgm id="{CC6E48DD-71F3-4CEE-B8AB-0D9C334474D0}"/>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graphicEl>
                                              <a:dgm id="{1654509C-88D9-4EDA-9322-6848DC023F56}"/>
                                            </p:graphicEl>
                                          </p:spTgt>
                                        </p:tgtEl>
                                        <p:attrNameLst>
                                          <p:attrName>style.visibility</p:attrName>
                                        </p:attrNameLst>
                                      </p:cBhvr>
                                      <p:to>
                                        <p:strVal val="visible"/>
                                      </p:to>
                                    </p:set>
                                    <p:animEffect transition="in" filter="fade">
                                      <p:cBhvr>
                                        <p:cTn id="23" dur="500"/>
                                        <p:tgtEl>
                                          <p:spTgt spid="13">
                                            <p:graphicEl>
                                              <a:dgm id="{1654509C-88D9-4EDA-9322-6848DC023F56}"/>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graphicEl>
                                              <a:dgm id="{142EFFA9-4CF4-4A8F-8CD3-098488B3876C}"/>
                                            </p:graphicEl>
                                          </p:spTgt>
                                        </p:tgtEl>
                                        <p:attrNameLst>
                                          <p:attrName>style.visibility</p:attrName>
                                        </p:attrNameLst>
                                      </p:cBhvr>
                                      <p:to>
                                        <p:strVal val="visible"/>
                                      </p:to>
                                    </p:set>
                                    <p:animEffect transition="in" filter="fade">
                                      <p:cBhvr>
                                        <p:cTn id="26" dur="500"/>
                                        <p:tgtEl>
                                          <p:spTgt spid="13">
                                            <p:graphicEl>
                                              <a:dgm id="{142EFFA9-4CF4-4A8F-8CD3-098488B3876C}"/>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graphicEl>
                                              <a:dgm id="{FF94C15C-26BB-4D14-82FA-95AEAC698165}"/>
                                            </p:graphicEl>
                                          </p:spTgt>
                                        </p:tgtEl>
                                        <p:attrNameLst>
                                          <p:attrName>style.visibility</p:attrName>
                                        </p:attrNameLst>
                                      </p:cBhvr>
                                      <p:to>
                                        <p:strVal val="visible"/>
                                      </p:to>
                                    </p:set>
                                    <p:animEffect transition="in" filter="fade">
                                      <p:cBhvr>
                                        <p:cTn id="31" dur="500"/>
                                        <p:tgtEl>
                                          <p:spTgt spid="13">
                                            <p:graphicEl>
                                              <a:dgm id="{FF94C15C-26BB-4D14-82FA-95AEAC698165}"/>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graphicEl>
                                              <a:dgm id="{3F3F7696-5B30-4C79-8DC3-749A93B83CB6}"/>
                                            </p:graphicEl>
                                          </p:spTgt>
                                        </p:tgtEl>
                                        <p:attrNameLst>
                                          <p:attrName>style.visibility</p:attrName>
                                        </p:attrNameLst>
                                      </p:cBhvr>
                                      <p:to>
                                        <p:strVal val="visible"/>
                                      </p:to>
                                    </p:set>
                                    <p:animEffect transition="in" filter="fade">
                                      <p:cBhvr>
                                        <p:cTn id="34" dur="500"/>
                                        <p:tgtEl>
                                          <p:spTgt spid="13">
                                            <p:graphicEl>
                                              <a:dgm id="{3F3F7696-5B30-4C79-8DC3-749A93B83CB6}"/>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graphicEl>
                                              <a:dgm id="{B185B26C-6AD5-49C1-B5DC-C87C0E1204F4}"/>
                                            </p:graphicEl>
                                          </p:spTgt>
                                        </p:tgtEl>
                                        <p:attrNameLst>
                                          <p:attrName>style.visibility</p:attrName>
                                        </p:attrNameLst>
                                      </p:cBhvr>
                                      <p:to>
                                        <p:strVal val="visible"/>
                                      </p:to>
                                    </p:set>
                                    <p:animEffect transition="in" filter="fade">
                                      <p:cBhvr>
                                        <p:cTn id="39" dur="500"/>
                                        <p:tgtEl>
                                          <p:spTgt spid="13">
                                            <p:graphicEl>
                                              <a:dgm id="{B185B26C-6AD5-49C1-B5DC-C87C0E1204F4}"/>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graphicEl>
                                              <a:dgm id="{7868C6AD-D493-423E-8F4E-339582ED1BBA}"/>
                                            </p:graphicEl>
                                          </p:spTgt>
                                        </p:tgtEl>
                                        <p:attrNameLst>
                                          <p:attrName>style.visibility</p:attrName>
                                        </p:attrNameLst>
                                      </p:cBhvr>
                                      <p:to>
                                        <p:strVal val="visible"/>
                                      </p:to>
                                    </p:set>
                                    <p:animEffect transition="in" filter="fade">
                                      <p:cBhvr>
                                        <p:cTn id="42" dur="500"/>
                                        <p:tgtEl>
                                          <p:spTgt spid="13">
                                            <p:graphicEl>
                                              <a:dgm id="{7868C6AD-D493-423E-8F4E-339582ED1BBA}"/>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graphicEl>
                                              <a:dgm id="{0F6EF45E-B9BD-4562-91F9-F1FC726293F7}"/>
                                            </p:graphicEl>
                                          </p:spTgt>
                                        </p:tgtEl>
                                        <p:attrNameLst>
                                          <p:attrName>style.visibility</p:attrName>
                                        </p:attrNameLst>
                                      </p:cBhvr>
                                      <p:to>
                                        <p:strVal val="visible"/>
                                      </p:to>
                                    </p:set>
                                    <p:animEffect transition="in" filter="fade">
                                      <p:cBhvr>
                                        <p:cTn id="47" dur="500"/>
                                        <p:tgtEl>
                                          <p:spTgt spid="11">
                                            <p:graphicEl>
                                              <a:dgm id="{0F6EF45E-B9BD-4562-91F9-F1FC726293F7}"/>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graphicEl>
                                              <a:dgm id="{A6F779DA-E0FC-47C3-9462-4FD471CBD2AC}"/>
                                            </p:graphicEl>
                                          </p:spTgt>
                                        </p:tgtEl>
                                        <p:attrNameLst>
                                          <p:attrName>style.visibility</p:attrName>
                                        </p:attrNameLst>
                                      </p:cBhvr>
                                      <p:to>
                                        <p:strVal val="visible"/>
                                      </p:to>
                                    </p:set>
                                    <p:animEffect transition="in" filter="fade">
                                      <p:cBhvr>
                                        <p:cTn id="50" dur="500"/>
                                        <p:tgtEl>
                                          <p:spTgt spid="11">
                                            <p:graphicEl>
                                              <a:dgm id="{A6F779DA-E0FC-47C3-9462-4FD471CBD2A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graphicEl>
                                              <a:dgm id="{D9AA0867-154B-4CFF-8C31-EAE938286132}"/>
                                            </p:graphicEl>
                                          </p:spTgt>
                                        </p:tgtEl>
                                        <p:attrNameLst>
                                          <p:attrName>style.visibility</p:attrName>
                                        </p:attrNameLst>
                                      </p:cBhvr>
                                      <p:to>
                                        <p:strVal val="visible"/>
                                      </p:to>
                                    </p:set>
                                    <p:animEffect transition="in" filter="fade">
                                      <p:cBhvr>
                                        <p:cTn id="55" dur="500"/>
                                        <p:tgtEl>
                                          <p:spTgt spid="11">
                                            <p:graphicEl>
                                              <a:dgm id="{D9AA0867-154B-4CFF-8C31-EAE938286132}"/>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graphicEl>
                                              <a:dgm id="{CBD1DC49-A4CA-403C-8659-96AE3E3C7BB0}"/>
                                            </p:graphicEl>
                                          </p:spTgt>
                                        </p:tgtEl>
                                        <p:attrNameLst>
                                          <p:attrName>style.visibility</p:attrName>
                                        </p:attrNameLst>
                                      </p:cBhvr>
                                      <p:to>
                                        <p:strVal val="visible"/>
                                      </p:to>
                                    </p:set>
                                    <p:animEffect transition="in" filter="fade">
                                      <p:cBhvr>
                                        <p:cTn id="58" dur="500"/>
                                        <p:tgtEl>
                                          <p:spTgt spid="11">
                                            <p:graphicEl>
                                              <a:dgm id="{CBD1DC49-A4CA-403C-8659-96AE3E3C7BB0}"/>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graphicEl>
                                              <a:dgm id="{CF3B5935-5AD5-417F-A0F4-6F15BAD9E897}"/>
                                            </p:graphicEl>
                                          </p:spTgt>
                                        </p:tgtEl>
                                        <p:attrNameLst>
                                          <p:attrName>style.visibility</p:attrName>
                                        </p:attrNameLst>
                                      </p:cBhvr>
                                      <p:to>
                                        <p:strVal val="visible"/>
                                      </p:to>
                                    </p:set>
                                    <p:animEffect transition="in" filter="fade">
                                      <p:cBhvr>
                                        <p:cTn id="63" dur="500"/>
                                        <p:tgtEl>
                                          <p:spTgt spid="11">
                                            <p:graphicEl>
                                              <a:dgm id="{CF3B5935-5AD5-417F-A0F4-6F15BAD9E897}"/>
                                            </p:graphic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
                                            <p:graphicEl>
                                              <a:dgm id="{785C6775-DFF8-49DF-A8AC-B332A42BADB9}"/>
                                            </p:graphicEl>
                                          </p:spTgt>
                                        </p:tgtEl>
                                        <p:attrNameLst>
                                          <p:attrName>style.visibility</p:attrName>
                                        </p:attrNameLst>
                                      </p:cBhvr>
                                      <p:to>
                                        <p:strVal val="visible"/>
                                      </p:to>
                                    </p:set>
                                    <p:animEffect transition="in" filter="fade">
                                      <p:cBhvr>
                                        <p:cTn id="66" dur="500"/>
                                        <p:tgtEl>
                                          <p:spTgt spid="11">
                                            <p:graphicEl>
                                              <a:dgm id="{785C6775-DFF8-49DF-A8AC-B332A42BADB9}"/>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1">
                                            <p:graphicEl>
                                              <a:dgm id="{D8A8E644-F252-410D-BF09-5E202B1F6AB7}"/>
                                            </p:graphicEl>
                                          </p:spTgt>
                                        </p:tgtEl>
                                        <p:attrNameLst>
                                          <p:attrName>style.visibility</p:attrName>
                                        </p:attrNameLst>
                                      </p:cBhvr>
                                      <p:to>
                                        <p:strVal val="visible"/>
                                      </p:to>
                                    </p:set>
                                    <p:animEffect transition="in" filter="fade">
                                      <p:cBhvr>
                                        <p:cTn id="71" dur="500"/>
                                        <p:tgtEl>
                                          <p:spTgt spid="11">
                                            <p:graphicEl>
                                              <a:dgm id="{D8A8E644-F252-410D-BF09-5E202B1F6AB7}"/>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1">
                                            <p:graphicEl>
                                              <a:dgm id="{BA9E48B4-941B-40FF-AB7A-71AFED1CF2B7}"/>
                                            </p:graphicEl>
                                          </p:spTgt>
                                        </p:tgtEl>
                                        <p:attrNameLst>
                                          <p:attrName>style.visibility</p:attrName>
                                        </p:attrNameLst>
                                      </p:cBhvr>
                                      <p:to>
                                        <p:strVal val="visible"/>
                                      </p:to>
                                    </p:set>
                                    <p:animEffect transition="in" filter="fade">
                                      <p:cBhvr>
                                        <p:cTn id="74" dur="500"/>
                                        <p:tgtEl>
                                          <p:spTgt spid="11">
                                            <p:graphicEl>
                                              <a:dgm id="{BA9E48B4-941B-40FF-AB7A-71AFED1CF2B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Graphic spid="11"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E80FBB98-D38F-2B14-C821-6C1C34B3CC12}"/>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B0E46325-63FF-319A-B9D2-B2DCC0AB8362}"/>
              </a:ext>
            </a:extLst>
          </p:cNvPr>
          <p:cNvSpPr>
            <a:spLocks noGrp="1"/>
          </p:cNvSpPr>
          <p:nvPr>
            <p:ph type="sldNum" sz="quarter" idx="12"/>
          </p:nvPr>
        </p:nvSpPr>
        <p:spPr/>
        <p:txBody>
          <a:bodyPr/>
          <a:lstStyle/>
          <a:p>
            <a:fld id="{60FF87A7-9A7A-4B3D-9625-8440EC4947F9}" type="slidenum">
              <a:rPr lang="tr-TR" smtClean="0"/>
              <a:pPr/>
              <a:t>40</a:t>
            </a:fld>
            <a:endParaRPr lang="tr-TR"/>
          </a:p>
        </p:txBody>
      </p:sp>
      <p:sp>
        <p:nvSpPr>
          <p:cNvPr id="5" name="Metin kutusu 4">
            <a:extLst>
              <a:ext uri="{FF2B5EF4-FFF2-40B4-BE49-F238E27FC236}">
                <a16:creationId xmlns:a16="http://schemas.microsoft.com/office/drawing/2014/main" id="{F73E1073-AAE4-E10D-57D7-2A45480A7E19}"/>
              </a:ext>
            </a:extLst>
          </p:cNvPr>
          <p:cNvSpPr txBox="1"/>
          <p:nvPr/>
        </p:nvSpPr>
        <p:spPr>
          <a:xfrm>
            <a:off x="391164" y="44624"/>
            <a:ext cx="8501316" cy="369332"/>
          </a:xfrm>
          <a:prstGeom prst="rect">
            <a:avLst/>
          </a:prstGeom>
          <a:noFill/>
        </p:spPr>
        <p:txBody>
          <a:bodyPr wrap="square">
            <a:spAutoFit/>
          </a:bodyPr>
          <a:lstStyle/>
          <a:p>
            <a:pPr algn="l" fontAlgn="base"/>
            <a:r>
              <a:rPr lang="tr-TR" b="1" dirty="0">
                <a:solidFill>
                  <a:srgbClr val="FF0000"/>
                </a:solidFill>
                <a:latin typeface="helvetica" panose="020B0604020202020204" pitchFamily="34" charset="0"/>
              </a:rPr>
              <a:t>Kuvvet Hesaplarında Sıklıkla Kullanılan Geometrik Teorem ve Bağıntılar</a:t>
            </a:r>
            <a:endParaRPr lang="tr-TR" b="1" i="0" dirty="0">
              <a:solidFill>
                <a:srgbClr val="FF0000"/>
              </a:solidFill>
              <a:effectLst/>
              <a:latin typeface="helvetica" panose="020B0604020202020204" pitchFamily="34" charset="0"/>
            </a:endParaRPr>
          </a:p>
        </p:txBody>
      </p:sp>
      <p:pic>
        <p:nvPicPr>
          <p:cNvPr id="12" name="Resim 11">
            <a:extLst>
              <a:ext uri="{FF2B5EF4-FFF2-40B4-BE49-F238E27FC236}">
                <a16:creationId xmlns:a16="http://schemas.microsoft.com/office/drawing/2014/main" id="{E8FEBB7D-6127-6B9A-E94F-C7195EE92DCA}"/>
              </a:ext>
            </a:extLst>
          </p:cNvPr>
          <p:cNvPicPr>
            <a:picLocks noChangeAspect="1"/>
          </p:cNvPicPr>
          <p:nvPr/>
        </p:nvPicPr>
        <p:blipFill>
          <a:blip r:embed="rId2"/>
          <a:stretch>
            <a:fillRect/>
          </a:stretch>
        </p:blipFill>
        <p:spPr>
          <a:xfrm>
            <a:off x="611560" y="608612"/>
            <a:ext cx="7677466" cy="5622569"/>
          </a:xfrm>
          <a:prstGeom prst="rect">
            <a:avLst/>
          </a:prstGeom>
        </p:spPr>
      </p:pic>
    </p:spTree>
    <p:extLst>
      <p:ext uri="{BB962C8B-B14F-4D97-AF65-F5344CB8AC3E}">
        <p14:creationId xmlns:p14="http://schemas.microsoft.com/office/powerpoint/2010/main" val="224945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13">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p:cNvSpPr>
            <a:spLocks noGrp="1"/>
          </p:cNvSpPr>
          <p:nvPr>
            <p:ph type="title"/>
          </p:nvPr>
        </p:nvSpPr>
        <p:spPr>
          <a:xfrm>
            <a:off x="5059971" y="1783959"/>
            <a:ext cx="3483937" cy="2889114"/>
          </a:xfrm>
        </p:spPr>
        <p:txBody>
          <a:bodyPr vert="horz" lIns="91440" tIns="45720" rIns="91440" bIns="45720" rtlCol="0" anchor="b">
            <a:normAutofit fontScale="90000"/>
          </a:bodyPr>
          <a:lstStyle/>
          <a:p>
            <a:pPr defTabSz="914400"/>
            <a:r>
              <a:rPr lang="en-US" sz="6000" b="1" kern="1200" dirty="0">
                <a:solidFill>
                  <a:schemeClr val="bg1"/>
                </a:solidFill>
                <a:effectLst>
                  <a:outerShdw blurRad="38100" dist="38100" dir="2700000" algn="tl">
                    <a:srgbClr val="000000">
                      <a:alpha val="43137"/>
                    </a:srgbClr>
                  </a:outerShdw>
                </a:effectLst>
                <a:latin typeface="+mj-lt"/>
                <a:ea typeface="+mj-ea"/>
                <a:cs typeface="+mj-cs"/>
              </a:rPr>
              <a:t>1. BÖLÜM:</a:t>
            </a:r>
            <a:br>
              <a:rPr lang="en-US" sz="6000" b="1" kern="1200" dirty="0">
                <a:solidFill>
                  <a:schemeClr val="bg1"/>
                </a:solidFill>
                <a:effectLst>
                  <a:outerShdw blurRad="38100" dist="38100" dir="2700000" algn="tl">
                    <a:srgbClr val="000000">
                      <a:alpha val="43137"/>
                    </a:srgbClr>
                  </a:outerShdw>
                </a:effectLst>
                <a:latin typeface="+mj-lt"/>
                <a:ea typeface="+mj-ea"/>
                <a:cs typeface="+mj-cs"/>
              </a:rPr>
            </a:br>
            <a:r>
              <a:rPr lang="en-US" sz="10700" b="1" kern="1200" dirty="0">
                <a:solidFill>
                  <a:schemeClr val="bg1"/>
                </a:solidFill>
                <a:effectLst>
                  <a:outerShdw blurRad="38100" dist="38100" dir="2700000" algn="tl">
                    <a:srgbClr val="000000">
                      <a:alpha val="43137"/>
                    </a:srgbClr>
                  </a:outerShdw>
                </a:effectLst>
                <a:latin typeface="+mj-lt"/>
                <a:ea typeface="+mj-ea"/>
                <a:cs typeface="+mj-cs"/>
              </a:rPr>
              <a:t>STATİK</a:t>
            </a:r>
            <a:endParaRPr lang="en-US" sz="6000" b="1" kern="1200" dirty="0">
              <a:solidFill>
                <a:schemeClr val="bg1"/>
              </a:solidFill>
              <a:effectLst>
                <a:outerShdw blurRad="38100" dist="38100" dir="2700000" algn="tl">
                  <a:srgbClr val="000000">
                    <a:alpha val="43137"/>
                  </a:srgbClr>
                </a:outerShdw>
              </a:effectLst>
              <a:latin typeface="+mj-lt"/>
              <a:ea typeface="+mj-ea"/>
              <a:cs typeface="+mj-cs"/>
            </a:endParaRPr>
          </a:p>
        </p:txBody>
      </p:sp>
      <p:sp>
        <p:nvSpPr>
          <p:cNvPr id="52" name="Freeform: Shape 15">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Shape 17">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8115"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418BD484-9AD1-7A11-7363-2054F2F19E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4536" y="1019982"/>
            <a:ext cx="3035882" cy="3449865"/>
          </a:xfrm>
          <a:prstGeom prst="rect">
            <a:avLst/>
          </a:prstGeom>
        </p:spPr>
      </p:pic>
      <p:sp>
        <p:nvSpPr>
          <p:cNvPr id="5" name="Slayt Numarası Yer Tutucusu 4"/>
          <p:cNvSpPr>
            <a:spLocks noGrp="1"/>
          </p:cNvSpPr>
          <p:nvPr>
            <p:ph type="sldNum" sz="quarter" idx="12"/>
          </p:nvPr>
        </p:nvSpPr>
        <p:spPr>
          <a:xfrm>
            <a:off x="8252460" y="603504"/>
            <a:ext cx="496004" cy="548640"/>
          </a:xfrm>
          <a:prstGeom prst="ellipse">
            <a:avLst/>
          </a:prstGeom>
          <a:solidFill>
            <a:srgbClr val="7F7F7F"/>
          </a:solidFill>
        </p:spPr>
        <p:txBody>
          <a:bodyPr vert="horz" lIns="91440" tIns="45720" rIns="91440" bIns="45720" rtlCol="0" anchor="ctr">
            <a:normAutofit/>
          </a:bodyPr>
          <a:lstStyle/>
          <a:p>
            <a:pPr algn="ctr">
              <a:lnSpc>
                <a:spcPct val="90000"/>
              </a:lnSpc>
              <a:spcAft>
                <a:spcPts val="600"/>
              </a:spcAft>
            </a:pPr>
            <a:r>
              <a:rPr lang="en-US" sz="1000">
                <a:solidFill>
                  <a:srgbClr val="FFFFFF"/>
                </a:solidFill>
              </a:rPr>
              <a:t>12</a:t>
            </a:r>
          </a:p>
        </p:txBody>
      </p:sp>
      <p:sp>
        <p:nvSpPr>
          <p:cNvPr id="3" name="Altbilgi Yer Tutucusu 2"/>
          <p:cNvSpPr>
            <a:spLocks noGrp="1"/>
          </p:cNvSpPr>
          <p:nvPr>
            <p:ph type="ftr" sz="quarter" idx="11"/>
          </p:nvPr>
        </p:nvSpPr>
        <p:spPr>
          <a:xfrm>
            <a:off x="5059969" y="6199632"/>
            <a:ext cx="3192490" cy="314067"/>
          </a:xfrm>
        </p:spPr>
        <p:txBody>
          <a:bodyPr vert="horz" lIns="91440" tIns="45720" rIns="91440" bIns="45720" rtlCol="0" anchor="ctr">
            <a:normAutofit/>
          </a:bodyPr>
          <a:lstStyle/>
          <a:p>
            <a:pPr algn="l">
              <a:spcAft>
                <a:spcPts val="600"/>
              </a:spcAft>
            </a:pPr>
            <a:r>
              <a:rPr lang="en-US" sz="1000" kern="1200" cap="all" baseline="0">
                <a:solidFill>
                  <a:schemeClr val="bg1">
                    <a:alpha val="80000"/>
                  </a:schemeClr>
                </a:solidFill>
                <a:latin typeface="+mn-lt"/>
                <a:ea typeface="+mn-ea"/>
                <a:cs typeface="+mn-cs"/>
              </a:rPr>
              <a:t>Mühendislik Mekaniği</a:t>
            </a:r>
          </a:p>
        </p:txBody>
      </p:sp>
      <p:sp>
        <p:nvSpPr>
          <p:cNvPr id="4" name="Metin kutusu 3">
            <a:extLst>
              <a:ext uri="{FF2B5EF4-FFF2-40B4-BE49-F238E27FC236}">
                <a16:creationId xmlns:a16="http://schemas.microsoft.com/office/drawing/2014/main" id="{1A99906E-7471-F51A-11D3-C211CC09D980}"/>
              </a:ext>
            </a:extLst>
          </p:cNvPr>
          <p:cNvSpPr txBox="1"/>
          <p:nvPr/>
        </p:nvSpPr>
        <p:spPr>
          <a:xfrm>
            <a:off x="5059969" y="4750050"/>
            <a:ext cx="3104395" cy="1200329"/>
          </a:xfrm>
          <a:prstGeom prst="rect">
            <a:avLst/>
          </a:prstGeom>
          <a:noFill/>
        </p:spPr>
        <p:txBody>
          <a:bodyPr wrap="square" rtlCol="0">
            <a:spAutoFit/>
          </a:bodyPr>
          <a:lstStyle/>
          <a:p>
            <a:r>
              <a:rPr lang="tr-TR" i="1" dirty="0">
                <a:solidFill>
                  <a:srgbClr val="FFFFFF"/>
                </a:solidFill>
              </a:rPr>
              <a:t>«Statik, denge halindeki (bulunduğu durumu koruyan) sistemlerle ilgilenen fizik dalıdır.»</a:t>
            </a:r>
          </a:p>
        </p:txBody>
      </p:sp>
    </p:spTree>
    <p:extLst>
      <p:ext uri="{BB962C8B-B14F-4D97-AF65-F5344CB8AC3E}">
        <p14:creationId xmlns:p14="http://schemas.microsoft.com/office/powerpoint/2010/main" val="23214983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28650" y="791213"/>
            <a:ext cx="7886700" cy="981604"/>
          </a:xfrm>
        </p:spPr>
        <p:txBody>
          <a:bodyPr>
            <a:noAutofit/>
          </a:bodyPr>
          <a:lstStyle/>
          <a:p>
            <a:pPr algn="ctr"/>
            <a:r>
              <a:rPr lang="tr-TR" sz="7200" b="1" spc="0" dirty="0">
                <a:solidFill>
                  <a:srgbClr val="FF0000"/>
                </a:solidFill>
              </a:rPr>
              <a:t>1. VEKTÖRLER</a:t>
            </a:r>
          </a:p>
        </p:txBody>
      </p:sp>
      <p:sp>
        <p:nvSpPr>
          <p:cNvPr id="3" name="Altbilgi Yer Tutucusu 2"/>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42</a:t>
            </a:fld>
            <a:endParaRPr lang="tr-TR"/>
          </a:p>
        </p:txBody>
      </p:sp>
      <p:pic>
        <p:nvPicPr>
          <p:cNvPr id="1026" name="Picture 2" descr="The parallelogram law, or commutative law, of vector addition">
            <a:extLst>
              <a:ext uri="{FF2B5EF4-FFF2-40B4-BE49-F238E27FC236}">
                <a16:creationId xmlns:a16="http://schemas.microsoft.com/office/drawing/2014/main" id="{AA71E798-3771-ACE4-CF0A-97CCB417A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2580109"/>
            <a:ext cx="5048250" cy="2505075"/>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A048B0EA-A4DB-820E-80B2-C816244CED0C}"/>
              </a:ext>
            </a:extLst>
          </p:cNvPr>
          <p:cNvSpPr txBox="1"/>
          <p:nvPr/>
        </p:nvSpPr>
        <p:spPr>
          <a:xfrm>
            <a:off x="628650" y="5403153"/>
            <a:ext cx="4572000" cy="369332"/>
          </a:xfrm>
          <a:prstGeom prst="rect">
            <a:avLst/>
          </a:prstGeom>
          <a:noFill/>
        </p:spPr>
        <p:txBody>
          <a:bodyPr wrap="square">
            <a:spAutoFit/>
          </a:bodyPr>
          <a:lstStyle/>
          <a:p>
            <a:r>
              <a:rPr lang="tr-TR" i="1" dirty="0">
                <a:solidFill>
                  <a:srgbClr val="000000"/>
                </a:solidFill>
                <a:latin typeface="Helvetica Neue"/>
              </a:rPr>
              <a:t>«Vektör b</a:t>
            </a:r>
            <a:r>
              <a:rPr lang="tr-TR" b="0" i="1" dirty="0">
                <a:solidFill>
                  <a:srgbClr val="000000"/>
                </a:solidFill>
                <a:effectLst/>
                <a:latin typeface="Helvetica Neue"/>
              </a:rPr>
              <a:t>üyüklüğü ile yönü olan niceliktir.»</a:t>
            </a:r>
            <a:endParaRPr lang="tr-TR" i="1" dirty="0"/>
          </a:p>
        </p:txBody>
      </p:sp>
    </p:spTree>
    <p:extLst>
      <p:ext uri="{BB962C8B-B14F-4D97-AF65-F5344CB8AC3E}">
        <p14:creationId xmlns:p14="http://schemas.microsoft.com/office/powerpoint/2010/main" val="4124384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a:stretch>
            <a:fillRect/>
          </a:stretch>
        </p:blipFill>
        <p:spPr>
          <a:xfrm flipH="1">
            <a:off x="5142023" y="1822206"/>
            <a:ext cx="3750457" cy="3185060"/>
          </a:xfrm>
          <a:prstGeom prst="rect">
            <a:avLst/>
          </a:prstGeom>
        </p:spPr>
      </p:pic>
      <p:sp>
        <p:nvSpPr>
          <p:cNvPr id="5" name="Altbilgi Yer Tutucusu 4"/>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43</a:t>
            </a:fld>
            <a:endParaRPr lang="tr-TR"/>
          </a:p>
        </p:txBody>
      </p:sp>
      <p:sp>
        <p:nvSpPr>
          <p:cNvPr id="2" name="Başlık 1"/>
          <p:cNvSpPr>
            <a:spLocks noGrp="1"/>
          </p:cNvSpPr>
          <p:nvPr>
            <p:ph type="title" idx="4294967295"/>
          </p:nvPr>
        </p:nvSpPr>
        <p:spPr>
          <a:xfrm>
            <a:off x="301478" y="1105694"/>
            <a:ext cx="3149600" cy="661987"/>
          </a:xfrm>
        </p:spPr>
        <p:txBody>
          <a:bodyPr>
            <a:noAutofit/>
          </a:bodyPr>
          <a:lstStyle/>
          <a:p>
            <a:r>
              <a:rPr lang="tr-TR" sz="2400" b="1" spc="0" dirty="0">
                <a:solidFill>
                  <a:srgbClr val="FF0000"/>
                </a:solidFill>
              </a:rPr>
              <a:t>1.1 Konunun önemi</a:t>
            </a:r>
          </a:p>
        </p:txBody>
      </p:sp>
      <p:sp>
        <p:nvSpPr>
          <p:cNvPr id="3" name="Metin kutusu 2"/>
          <p:cNvSpPr txBox="1"/>
          <p:nvPr/>
        </p:nvSpPr>
        <p:spPr>
          <a:xfrm>
            <a:off x="301478" y="2034930"/>
            <a:ext cx="5047550" cy="338554"/>
          </a:xfrm>
          <a:prstGeom prst="rect">
            <a:avLst/>
          </a:prstGeom>
          <a:noFill/>
        </p:spPr>
        <p:txBody>
          <a:bodyPr wrap="square" rtlCol="0">
            <a:spAutoFit/>
          </a:bodyPr>
          <a:lstStyle/>
          <a:p>
            <a:r>
              <a:rPr lang="tr-TR" sz="1600" dirty="0"/>
              <a:t>Soru: Bu konuyu öğrenmek bize ne kazandıracak?</a:t>
            </a:r>
          </a:p>
        </p:txBody>
      </p:sp>
      <p:sp>
        <p:nvSpPr>
          <p:cNvPr id="13" name="Metin kutusu 12"/>
          <p:cNvSpPr txBox="1"/>
          <p:nvPr/>
        </p:nvSpPr>
        <p:spPr>
          <a:xfrm>
            <a:off x="264721" y="2634374"/>
            <a:ext cx="7128792" cy="338554"/>
          </a:xfrm>
          <a:prstGeom prst="rect">
            <a:avLst/>
          </a:prstGeom>
          <a:noFill/>
        </p:spPr>
        <p:txBody>
          <a:bodyPr wrap="square" rtlCol="0">
            <a:spAutoFit/>
          </a:bodyPr>
          <a:lstStyle/>
          <a:p>
            <a:r>
              <a:rPr lang="tr-TR" sz="1600" dirty="0"/>
              <a:t>Cevap: Bu konuyu iyice anlayabilirsek;</a:t>
            </a:r>
          </a:p>
        </p:txBody>
      </p:sp>
      <p:sp>
        <p:nvSpPr>
          <p:cNvPr id="14" name="Metin kutusu 13"/>
          <p:cNvSpPr txBox="1"/>
          <p:nvPr/>
        </p:nvSpPr>
        <p:spPr>
          <a:xfrm>
            <a:off x="267617" y="3008667"/>
            <a:ext cx="4987299" cy="1162113"/>
          </a:xfrm>
          <a:prstGeom prst="rect">
            <a:avLst/>
          </a:prstGeom>
          <a:noFill/>
        </p:spPr>
        <p:txBody>
          <a:bodyPr wrap="square" rtlCol="0">
            <a:spAutoFit/>
          </a:bodyPr>
          <a:lstStyle/>
          <a:p>
            <a:pPr>
              <a:lnSpc>
                <a:spcPct val="150000"/>
              </a:lnSpc>
            </a:pPr>
            <a:r>
              <a:rPr lang="tr-TR" sz="1600" dirty="0" err="1"/>
              <a:t>Statik’in</a:t>
            </a:r>
            <a:r>
              <a:rPr lang="tr-TR" sz="1600" dirty="0"/>
              <a:t> temel konusu olan kuvvet hesaplamalarını yapabilecek ve özellikle üç boyutlu denge problemlerini, daha kolay ve pratik olarak çözebileceğiz. </a:t>
            </a:r>
          </a:p>
        </p:txBody>
      </p:sp>
      <p:sp>
        <p:nvSpPr>
          <p:cNvPr id="15" name="Metin kutusu 14"/>
          <p:cNvSpPr txBox="1"/>
          <p:nvPr/>
        </p:nvSpPr>
        <p:spPr>
          <a:xfrm>
            <a:off x="186359" y="5007265"/>
            <a:ext cx="8771282" cy="311586"/>
          </a:xfrm>
          <a:prstGeom prst="rect">
            <a:avLst/>
          </a:prstGeom>
          <a:solidFill>
            <a:schemeClr val="accent4">
              <a:lumMod val="20000"/>
              <a:lumOff val="80000"/>
            </a:schemeClr>
          </a:solidFill>
        </p:spPr>
        <p:txBody>
          <a:bodyPr wrap="square" rtlCol="0">
            <a:spAutoFit/>
          </a:bodyPr>
          <a:lstStyle/>
          <a:p>
            <a:r>
              <a:rPr lang="tr-TR" sz="1400" i="1" dirty="0"/>
              <a:t>Hatırlayın : Kuvvetleri  hesaplamanın ne önemi vardı?</a:t>
            </a:r>
          </a:p>
        </p:txBody>
      </p:sp>
      <p:sp>
        <p:nvSpPr>
          <p:cNvPr id="16" name="Metin kutusu 15"/>
          <p:cNvSpPr txBox="1"/>
          <p:nvPr/>
        </p:nvSpPr>
        <p:spPr>
          <a:xfrm>
            <a:off x="186359" y="5311382"/>
            <a:ext cx="8771282" cy="954107"/>
          </a:xfrm>
          <a:prstGeom prst="rect">
            <a:avLst/>
          </a:prstGeom>
          <a:solidFill>
            <a:schemeClr val="accent4">
              <a:lumMod val="20000"/>
              <a:lumOff val="80000"/>
            </a:schemeClr>
          </a:solidFill>
        </p:spPr>
        <p:txBody>
          <a:bodyPr wrap="square" rtlCol="0">
            <a:spAutoFit/>
          </a:bodyPr>
          <a:lstStyle/>
          <a:p>
            <a:pPr marL="285750" indent="-285750">
              <a:buFont typeface="Wingdings" panose="05000000000000000000" pitchFamily="2" charset="2"/>
              <a:buChar char="ü"/>
            </a:pPr>
            <a:r>
              <a:rPr lang="tr-TR" sz="1400" i="1" dirty="0"/>
              <a:t>Kuvvetleri bilmeden mukavemet hesapları yapılamaz. </a:t>
            </a:r>
          </a:p>
          <a:p>
            <a:pPr marL="285750" indent="-285750">
              <a:buFont typeface="Wingdings" panose="05000000000000000000" pitchFamily="2" charset="2"/>
              <a:buChar char="ü"/>
            </a:pPr>
            <a:r>
              <a:rPr lang="tr-TR" sz="1400" i="1" dirty="0"/>
              <a:t>İncelenen parçanın, kuvvete dayanması için gerekli minimum boyutları mukavemet hesaplamalarıyla belirlenir.</a:t>
            </a:r>
          </a:p>
          <a:p>
            <a:pPr marL="285750" indent="-285750">
              <a:buFont typeface="Wingdings" panose="05000000000000000000" pitchFamily="2" charset="2"/>
              <a:buChar char="ü"/>
            </a:pPr>
            <a:r>
              <a:rPr lang="tr-TR" sz="1400" i="1" dirty="0"/>
              <a:t>Bu minimum boyutlar ise günlük hayatımıza uygulanabilir bir veri elde etmemizi sağlar. Zira boyutlar bu değerlerden büyük olmalıdır. </a:t>
            </a:r>
          </a:p>
        </p:txBody>
      </p:sp>
      <p:sp>
        <p:nvSpPr>
          <p:cNvPr id="24" name="Altbilgi Yer Tutucusu 4"/>
          <p:cNvSpPr txBox="1">
            <a:spLocks/>
          </p:cNvSpPr>
          <p:nvPr/>
        </p:nvSpPr>
        <p:spPr>
          <a:xfrm>
            <a:off x="0" y="0"/>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sp>
        <p:nvSpPr>
          <p:cNvPr id="10" name="Bulut Belirtme Çizgisi 9"/>
          <p:cNvSpPr/>
          <p:nvPr/>
        </p:nvSpPr>
        <p:spPr>
          <a:xfrm>
            <a:off x="4111108" y="292006"/>
            <a:ext cx="2664295" cy="1324682"/>
          </a:xfrm>
          <a:prstGeom prst="cloudCallout">
            <a:avLst>
              <a:gd name="adj1" fmla="val 41325"/>
              <a:gd name="adj2" fmla="val 8069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
        <p:nvSpPr>
          <p:cNvPr id="11" name="Metin kutusu 10"/>
          <p:cNvSpPr txBox="1"/>
          <p:nvPr/>
        </p:nvSpPr>
        <p:spPr>
          <a:xfrm>
            <a:off x="4356569" y="626399"/>
            <a:ext cx="2241108" cy="646331"/>
          </a:xfrm>
          <a:prstGeom prst="rect">
            <a:avLst/>
          </a:prstGeom>
          <a:noFill/>
        </p:spPr>
        <p:txBody>
          <a:bodyPr wrap="square" rtlCol="0">
            <a:spAutoFit/>
          </a:bodyPr>
          <a:lstStyle/>
          <a:p>
            <a:pPr algn="ctr"/>
            <a:r>
              <a:rPr lang="tr-TR" i="1" dirty="0">
                <a:solidFill>
                  <a:schemeClr val="bg1"/>
                </a:solidFill>
                <a:latin typeface="Comic Sans MS" panose="030F0702030302020204" pitchFamily="66" charset="0"/>
              </a:rPr>
              <a:t>Bu konuyu  neden </a:t>
            </a:r>
          </a:p>
          <a:p>
            <a:pPr algn="ctr"/>
            <a:r>
              <a:rPr lang="tr-TR" i="1" dirty="0">
                <a:solidFill>
                  <a:schemeClr val="bg1"/>
                </a:solidFill>
                <a:latin typeface="Comic Sans MS" panose="030F0702030302020204" pitchFamily="66" charset="0"/>
              </a:rPr>
              <a:t>öğrenmeliyim ?</a:t>
            </a:r>
          </a:p>
        </p:txBody>
      </p:sp>
    </p:spTree>
    <p:extLst>
      <p:ext uri="{BB962C8B-B14F-4D97-AF65-F5344CB8AC3E}">
        <p14:creationId xmlns:p14="http://schemas.microsoft.com/office/powerpoint/2010/main" val="1988981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p:bldP spid="14" grpId="0"/>
      <p:bldP spid="15" grpId="0" animBg="1"/>
      <p:bldP spid="16" grpId="0" animBg="1"/>
      <p:bldP spid="10" grpId="0" animBg="1"/>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272221" y="1143638"/>
            <a:ext cx="8516849" cy="830997"/>
          </a:xfrm>
          <a:prstGeom prst="rect">
            <a:avLst/>
          </a:prstGeom>
          <a:noFill/>
        </p:spPr>
        <p:txBody>
          <a:bodyPr wrap="square" rtlCol="0">
            <a:spAutoFit/>
          </a:bodyPr>
          <a:lstStyle/>
          <a:p>
            <a:pPr marL="285750" indent="-285750">
              <a:lnSpc>
                <a:spcPct val="150000"/>
              </a:lnSpc>
              <a:buFont typeface="Wingdings" pitchFamily="2" charset="2"/>
              <a:buChar char="Ø"/>
            </a:pPr>
            <a:r>
              <a:rPr lang="tr-TR" sz="1600" b="1" dirty="0">
                <a:solidFill>
                  <a:srgbClr val="FF0000"/>
                </a:solidFill>
                <a:latin typeface="Calibri" panose="020F0502020204030204" pitchFamily="34" charset="0"/>
              </a:rPr>
              <a:t>1.2 </a:t>
            </a:r>
            <a:r>
              <a:rPr lang="tr-TR" sz="1600" b="1" dirty="0" err="1">
                <a:solidFill>
                  <a:srgbClr val="FF0000"/>
                </a:solidFill>
                <a:latin typeface="Calibri" panose="020F0502020204030204" pitchFamily="34" charset="0"/>
              </a:rPr>
              <a:t>Skaler</a:t>
            </a:r>
            <a:r>
              <a:rPr lang="tr-TR" sz="1600" b="1" dirty="0">
                <a:solidFill>
                  <a:srgbClr val="FF0000"/>
                </a:solidFill>
                <a:latin typeface="Calibri" panose="020F0502020204030204" pitchFamily="34" charset="0"/>
              </a:rPr>
              <a:t> büyüklük</a:t>
            </a:r>
            <a:r>
              <a:rPr lang="tr-TR" sz="1600" b="1" dirty="0">
                <a:latin typeface="Calibri" panose="020F0502020204030204" pitchFamily="34" charset="0"/>
              </a:rPr>
              <a:t>:</a:t>
            </a:r>
            <a:r>
              <a:rPr lang="tr-TR" sz="1600" b="1" i="1" dirty="0">
                <a:latin typeface="Calibri" panose="020F0502020204030204" pitchFamily="34" charset="0"/>
              </a:rPr>
              <a:t> </a:t>
            </a:r>
            <a:r>
              <a:rPr lang="tr-TR" sz="1600" dirty="0">
                <a:latin typeface="Calibri" panose="020F0502020204030204" pitchFamily="34" charset="0"/>
              </a:rPr>
              <a:t>Sadece şiddeti bulunan büyüklükler (</a:t>
            </a:r>
            <a:r>
              <a:rPr lang="tr-TR" sz="1600" dirty="0" err="1">
                <a:latin typeface="Calibri" panose="020F0502020204030204" pitchFamily="34" charset="0"/>
              </a:rPr>
              <a:t>örn</a:t>
            </a:r>
            <a:r>
              <a:rPr lang="tr-TR" sz="1600" dirty="0">
                <a:latin typeface="Calibri" panose="020F0502020204030204" pitchFamily="34" charset="0"/>
              </a:rPr>
              <a:t>: uzunluk, zaman, kütle, hacim, enerji, yoğunluk) Bir harf ile sembolize edilebilir. (</a:t>
            </a:r>
            <a:r>
              <a:rPr lang="tr-TR" sz="1600" dirty="0" err="1">
                <a:latin typeface="Calibri" panose="020F0502020204030204" pitchFamily="34" charset="0"/>
              </a:rPr>
              <a:t>örn</a:t>
            </a:r>
            <a:r>
              <a:rPr lang="tr-TR" sz="1600" dirty="0">
                <a:latin typeface="Calibri" panose="020F0502020204030204" pitchFamily="34" charset="0"/>
              </a:rPr>
              <a:t>: kütle: m)</a:t>
            </a:r>
          </a:p>
        </p:txBody>
      </p:sp>
      <p:sp>
        <p:nvSpPr>
          <p:cNvPr id="8" name="Metin kutusu 7"/>
          <p:cNvSpPr txBox="1"/>
          <p:nvPr/>
        </p:nvSpPr>
        <p:spPr>
          <a:xfrm>
            <a:off x="195290" y="2065647"/>
            <a:ext cx="8670713" cy="1200329"/>
          </a:xfrm>
          <a:prstGeom prst="rect">
            <a:avLst/>
          </a:prstGeom>
          <a:noFill/>
        </p:spPr>
        <p:txBody>
          <a:bodyPr wrap="square" rtlCol="0">
            <a:spAutoFit/>
          </a:bodyPr>
          <a:lstStyle/>
          <a:p>
            <a:pPr marL="285750" indent="-285750">
              <a:lnSpc>
                <a:spcPct val="150000"/>
              </a:lnSpc>
              <a:buFont typeface="Wingdings" pitchFamily="2" charset="2"/>
              <a:buChar char="Ø"/>
            </a:pPr>
            <a:r>
              <a:rPr lang="tr-TR" sz="1600" b="1" dirty="0">
                <a:solidFill>
                  <a:srgbClr val="FF0000"/>
                </a:solidFill>
                <a:latin typeface="Calibri" panose="020F0502020204030204" pitchFamily="34" charset="0"/>
              </a:rPr>
              <a:t>1.3 </a:t>
            </a:r>
            <a:r>
              <a:rPr lang="tr-TR" sz="1600" b="1" dirty="0" err="1">
                <a:solidFill>
                  <a:srgbClr val="FF0000"/>
                </a:solidFill>
                <a:latin typeface="Calibri" panose="020F0502020204030204" pitchFamily="34" charset="0"/>
              </a:rPr>
              <a:t>Vektörel</a:t>
            </a:r>
            <a:r>
              <a:rPr lang="tr-TR" sz="1600" b="1" dirty="0">
                <a:solidFill>
                  <a:srgbClr val="FF0000"/>
                </a:solidFill>
                <a:latin typeface="Calibri" panose="020F0502020204030204" pitchFamily="34" charset="0"/>
              </a:rPr>
              <a:t> büyüklük</a:t>
            </a:r>
            <a:r>
              <a:rPr lang="tr-TR" sz="1600" dirty="0">
                <a:latin typeface="Calibri" panose="020F0502020204030204" pitchFamily="34" charset="0"/>
              </a:rPr>
              <a:t>: Şiddeti ile birlikte yönü olan büyüklüklerdir. (</a:t>
            </a:r>
            <a:r>
              <a:rPr lang="tr-TR" sz="1600" dirty="0" err="1">
                <a:latin typeface="Calibri" panose="020F0502020204030204" pitchFamily="34" charset="0"/>
              </a:rPr>
              <a:t>örn</a:t>
            </a:r>
            <a:r>
              <a:rPr lang="tr-TR" sz="1600" dirty="0">
                <a:latin typeface="Calibri" panose="020F0502020204030204" pitchFamily="34" charset="0"/>
              </a:rPr>
              <a:t>: hız, ivme, kuvvet)</a:t>
            </a:r>
          </a:p>
          <a:p>
            <a:pPr marL="285750" indent="-285750">
              <a:lnSpc>
                <a:spcPct val="150000"/>
              </a:lnSpc>
              <a:buFont typeface="Wingdings" pitchFamily="2" charset="2"/>
              <a:buChar char="Ø"/>
            </a:pPr>
            <a:endParaRPr lang="tr-TR" sz="1600" dirty="0">
              <a:latin typeface="Calibri" panose="020F0502020204030204" pitchFamily="34" charset="0"/>
            </a:endParaRPr>
          </a:p>
          <a:p>
            <a:pPr marL="285750" indent="-285750">
              <a:lnSpc>
                <a:spcPct val="150000"/>
              </a:lnSpc>
              <a:buFont typeface="Wingdings" pitchFamily="2" charset="2"/>
              <a:buChar char="Ø"/>
            </a:pPr>
            <a:r>
              <a:rPr lang="tr-TR" sz="1600" b="1" dirty="0">
                <a:solidFill>
                  <a:srgbClr val="FF0000"/>
                </a:solidFill>
                <a:latin typeface="Calibri" panose="020F0502020204030204" pitchFamily="34" charset="0"/>
              </a:rPr>
              <a:t>1.4 Bir vektörün gösterimi</a:t>
            </a:r>
            <a:r>
              <a:rPr lang="tr-TR" sz="1600" dirty="0">
                <a:latin typeface="Calibri" panose="020F0502020204030204" pitchFamily="34" charset="0"/>
              </a:rPr>
              <a:t>: Bir okla gösterilir. Sembolize edilirken harfin üzerinde bir ok koyulur. </a:t>
            </a:r>
          </a:p>
        </p:txBody>
      </p:sp>
      <p:sp>
        <p:nvSpPr>
          <p:cNvPr id="2" name="Altbilgi Yer Tutucusu 1"/>
          <p:cNvSpPr>
            <a:spLocks noGrp="1"/>
          </p:cNvSpPr>
          <p:nvPr>
            <p:ph type="ftr" sz="quarter" idx="11"/>
          </p:nvPr>
        </p:nvSpPr>
        <p:spPr/>
        <p:txBody>
          <a:bodyPr/>
          <a:lstStyle/>
          <a:p>
            <a:r>
              <a:rPr lang="tr-TR"/>
              <a:t>Mühendislik Mekaniği</a:t>
            </a:r>
          </a:p>
        </p:txBody>
      </p:sp>
      <p:sp>
        <p:nvSpPr>
          <p:cNvPr id="9" name="Slayt Numarası Yer Tutucusu 8"/>
          <p:cNvSpPr>
            <a:spLocks noGrp="1"/>
          </p:cNvSpPr>
          <p:nvPr>
            <p:ph type="sldNum" sz="quarter" idx="12"/>
          </p:nvPr>
        </p:nvSpPr>
        <p:spPr/>
        <p:txBody>
          <a:bodyPr/>
          <a:lstStyle/>
          <a:p>
            <a:fld id="{60FF87A7-9A7A-4B3D-9625-8440EC4947F9}" type="slidenum">
              <a:rPr lang="tr-TR" smtClean="0"/>
              <a:pPr/>
              <a:t>44</a:t>
            </a:fld>
            <a:endParaRPr lang="tr-TR"/>
          </a:p>
        </p:txBody>
      </p:sp>
      <mc:AlternateContent xmlns:mc="http://schemas.openxmlformats.org/markup-compatibility/2006" xmlns:a14="http://schemas.microsoft.com/office/drawing/2010/main">
        <mc:Choice Requires="a14">
          <p:sp>
            <p:nvSpPr>
              <p:cNvPr id="11" name="Text Box 5"/>
              <p:cNvSpPr txBox="1">
                <a:spLocks noChangeArrowheads="1"/>
              </p:cNvSpPr>
              <p:nvPr/>
            </p:nvSpPr>
            <p:spPr bwMode="auto">
              <a:xfrm>
                <a:off x="5148064" y="3510294"/>
                <a:ext cx="2880320" cy="22601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tr-TR" sz="1600" dirty="0">
                    <a:latin typeface="Calibri" pitchFamily="34" charset="0"/>
                  </a:rPr>
                  <a:t>Vektörel Gösterimi: </a:t>
                </a:r>
                <a14:m>
                  <m:oMath xmlns:m="http://schemas.openxmlformats.org/officeDocument/2006/math">
                    <m:acc>
                      <m:accPr>
                        <m:chr m:val="⃗"/>
                        <m:ctrlPr>
                          <a:rPr lang="tr-TR" sz="1600" i="1">
                            <a:latin typeface="Cambria Math" panose="02040503050406030204" pitchFamily="18" charset="0"/>
                          </a:rPr>
                        </m:ctrlPr>
                      </m:accPr>
                      <m:e>
                        <m:r>
                          <a:rPr lang="tr-TR" sz="1600" i="1">
                            <a:latin typeface="Cambria Math"/>
                          </a:rPr>
                          <m:t> </m:t>
                        </m:r>
                        <m:r>
                          <a:rPr lang="tr-TR" sz="1600" i="1">
                            <a:latin typeface="Cambria Math"/>
                          </a:rPr>
                          <m:t>𝑉</m:t>
                        </m:r>
                      </m:e>
                    </m:acc>
                  </m:oMath>
                </a14:m>
                <a:endParaRPr lang="tr-TR" sz="1600" dirty="0">
                  <a:latin typeface="Calibri" pitchFamily="34" charset="0"/>
                </a:endParaRPr>
              </a:p>
              <a:p>
                <a:pPr>
                  <a:spcBef>
                    <a:spcPct val="50000"/>
                  </a:spcBef>
                </a:pPr>
                <a:r>
                  <a:rPr lang="tr-TR" sz="1600" dirty="0">
                    <a:latin typeface="Calibri" pitchFamily="34" charset="0"/>
                  </a:rPr>
                  <a:t>Şiddeti : V veya I</a:t>
                </a:r>
                <a14:m>
                  <m:oMath xmlns:m="http://schemas.openxmlformats.org/officeDocument/2006/math">
                    <m:acc>
                      <m:accPr>
                        <m:chr m:val="⃗"/>
                        <m:ctrlPr>
                          <a:rPr lang="tr-TR" sz="1600" i="1">
                            <a:latin typeface="Cambria Math" panose="02040503050406030204" pitchFamily="18" charset="0"/>
                          </a:rPr>
                        </m:ctrlPr>
                      </m:accPr>
                      <m:e>
                        <m:r>
                          <a:rPr lang="tr-TR" sz="1600" i="1">
                            <a:latin typeface="Cambria Math"/>
                          </a:rPr>
                          <m:t> </m:t>
                        </m:r>
                        <m:r>
                          <a:rPr lang="tr-TR" sz="1600" i="1">
                            <a:latin typeface="Cambria Math"/>
                          </a:rPr>
                          <m:t>𝑉</m:t>
                        </m:r>
                      </m:e>
                    </m:acc>
                  </m:oMath>
                </a14:m>
                <a:r>
                  <a:rPr lang="tr-TR" sz="1600" dirty="0">
                    <a:latin typeface="Calibri" panose="020F0502020204030204" pitchFamily="34" charset="0"/>
                  </a:rPr>
                  <a:t>I </a:t>
                </a:r>
              </a:p>
              <a:p>
                <a:pPr>
                  <a:spcBef>
                    <a:spcPct val="50000"/>
                  </a:spcBef>
                </a:pPr>
                <a:r>
                  <a:rPr lang="tr-TR" sz="1600" dirty="0">
                    <a:latin typeface="Calibri" panose="020F0502020204030204" pitchFamily="34" charset="0"/>
                  </a:rPr>
                  <a:t>Doğrultusu : AB</a:t>
                </a:r>
              </a:p>
              <a:p>
                <a:pPr>
                  <a:spcBef>
                    <a:spcPct val="50000"/>
                  </a:spcBef>
                </a:pPr>
                <a:r>
                  <a:rPr lang="tr-TR" sz="1600" dirty="0">
                    <a:latin typeface="Calibri" panose="020F0502020204030204" pitchFamily="34" charset="0"/>
                  </a:rPr>
                  <a:t>Yönü : A’dan B’ye doğru</a:t>
                </a:r>
              </a:p>
              <a:p>
                <a:pPr>
                  <a:spcBef>
                    <a:spcPct val="50000"/>
                  </a:spcBef>
                </a:pPr>
                <a:r>
                  <a:rPr lang="tr-TR" sz="1600" dirty="0">
                    <a:latin typeface="Calibri" panose="020F0502020204030204" pitchFamily="34" charset="0"/>
                  </a:rPr>
                  <a:t>Uygulama noktası : A</a:t>
                </a:r>
              </a:p>
              <a:p>
                <a:pPr>
                  <a:spcBef>
                    <a:spcPct val="50000"/>
                  </a:spcBef>
                </a:pPr>
                <a:r>
                  <a:rPr lang="tr-TR" sz="1600" dirty="0">
                    <a:latin typeface="Calibri" panose="020F0502020204030204" pitchFamily="34" charset="0"/>
                  </a:rPr>
                  <a:t>Yatayla yaptığı açı : </a:t>
                </a:r>
                <a:r>
                  <a:rPr lang="tr-TR" sz="1600" dirty="0">
                    <a:latin typeface="Symbol" panose="05050102010706020507" pitchFamily="18" charset="2"/>
                  </a:rPr>
                  <a:t>q</a:t>
                </a:r>
                <a:endParaRPr lang="en-US" sz="1600" dirty="0">
                  <a:latin typeface="Symbol" panose="05050102010706020507" pitchFamily="18" charset="2"/>
                </a:endParaRPr>
              </a:p>
            </p:txBody>
          </p:sp>
        </mc:Choice>
        <mc:Fallback xmlns="">
          <p:sp>
            <p:nvSpPr>
              <p:cNvPr id="11" name="Text Box 5"/>
              <p:cNvSpPr txBox="1">
                <a:spLocks noRot="1" noChangeAspect="1" noMove="1" noResize="1" noEditPoints="1" noAdjustHandles="1" noChangeArrowheads="1" noChangeShapeType="1" noTextEdit="1"/>
              </p:cNvSpPr>
              <p:nvPr/>
            </p:nvSpPr>
            <p:spPr bwMode="auto">
              <a:xfrm>
                <a:off x="5148064" y="3510294"/>
                <a:ext cx="2880320" cy="2260106"/>
              </a:xfrm>
              <a:prstGeom prst="rect">
                <a:avLst/>
              </a:prstGeom>
              <a:blipFill>
                <a:blip r:embed="rId3"/>
                <a:stretch>
                  <a:fillRect l="-1057" b="-26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tr-TR">
                    <a:noFill/>
                  </a:rPr>
                  <a:t> </a:t>
                </a:r>
              </a:p>
            </p:txBody>
          </p:sp>
        </mc:Fallback>
      </mc:AlternateContent>
      <p:sp>
        <p:nvSpPr>
          <p:cNvPr id="4" name="Metin kutusu 3"/>
          <p:cNvSpPr txBox="1"/>
          <p:nvPr/>
        </p:nvSpPr>
        <p:spPr>
          <a:xfrm>
            <a:off x="467544" y="556172"/>
            <a:ext cx="7925640" cy="523220"/>
          </a:xfrm>
          <a:prstGeom prst="rect">
            <a:avLst/>
          </a:prstGeom>
          <a:noFill/>
        </p:spPr>
        <p:txBody>
          <a:bodyPr wrap="square" rtlCol="0">
            <a:spAutoFit/>
          </a:bodyPr>
          <a:lstStyle/>
          <a:p>
            <a:r>
              <a:rPr lang="tr-TR" sz="1400" dirty="0"/>
              <a:t>Şimdi vektörlerle ilgili tanım ve işlemleri sırasıyla işleyip, son kısımda çeşitli örneklerle konuyu pekiştirmeye çalışacağız. </a:t>
            </a:r>
          </a:p>
        </p:txBody>
      </p:sp>
      <p:sp>
        <p:nvSpPr>
          <p:cNvPr id="13" name="Altbilgi Yer Tutucusu 4"/>
          <p:cNvSpPr txBox="1">
            <a:spLocks/>
          </p:cNvSpPr>
          <p:nvPr/>
        </p:nvSpPr>
        <p:spPr>
          <a:xfrm>
            <a:off x="0" y="0"/>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grpSp>
        <p:nvGrpSpPr>
          <p:cNvPr id="3" name="Grup 2"/>
          <p:cNvGrpSpPr/>
          <p:nvPr/>
        </p:nvGrpSpPr>
        <p:grpSpPr>
          <a:xfrm>
            <a:off x="467544" y="3601169"/>
            <a:ext cx="3888432" cy="3005327"/>
            <a:chOff x="467544" y="3601169"/>
            <a:chExt cx="3888432" cy="3005327"/>
          </a:xfrm>
        </p:grpSpPr>
        <p:cxnSp>
          <p:nvCxnSpPr>
            <p:cNvPr id="6" name="Düz Bağlayıcı 5"/>
            <p:cNvCxnSpPr>
              <a:cxnSpLocks/>
            </p:cNvCxnSpPr>
            <p:nvPr/>
          </p:nvCxnSpPr>
          <p:spPr>
            <a:xfrm flipV="1">
              <a:off x="467544" y="3601169"/>
              <a:ext cx="2808312" cy="3005327"/>
            </a:xfrm>
            <a:prstGeom prst="line">
              <a:avLst/>
            </a:prstGeom>
            <a:ln w="22225">
              <a:prstDash val="lgDashDot"/>
            </a:ln>
          </p:spPr>
          <p:style>
            <a:lnRef idx="1">
              <a:schemeClr val="dk1"/>
            </a:lnRef>
            <a:fillRef idx="0">
              <a:schemeClr val="dk1"/>
            </a:fillRef>
            <a:effectRef idx="0">
              <a:schemeClr val="dk1"/>
            </a:effectRef>
            <a:fontRef idx="minor">
              <a:schemeClr val="tx1"/>
            </a:fontRef>
          </p:style>
        </p:cxnSp>
        <p:cxnSp>
          <p:nvCxnSpPr>
            <p:cNvPr id="16" name="Düz Ok Bağlayıcısı 15"/>
            <p:cNvCxnSpPr/>
            <p:nvPr/>
          </p:nvCxnSpPr>
          <p:spPr>
            <a:xfrm flipV="1">
              <a:off x="1218506" y="4478677"/>
              <a:ext cx="1234494" cy="133517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1146498" y="5741846"/>
              <a:ext cx="144016" cy="13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2" name="Düz Bağlayıcı 21"/>
            <p:cNvCxnSpPr/>
            <p:nvPr/>
          </p:nvCxnSpPr>
          <p:spPr>
            <a:xfrm>
              <a:off x="1323549" y="5750482"/>
              <a:ext cx="1077740"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1" name="Yay 30"/>
            <p:cNvSpPr/>
            <p:nvPr/>
          </p:nvSpPr>
          <p:spPr>
            <a:xfrm>
              <a:off x="1416826" y="5306676"/>
              <a:ext cx="449752" cy="887611"/>
            </a:xfrm>
            <a:prstGeom prst="arc">
              <a:avLst>
                <a:gd name="adj1" fmla="val 16521896"/>
                <a:gd name="adj2" fmla="val 21400487"/>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48" name="Metin kutusu 47"/>
                <p:cNvSpPr txBox="1"/>
                <p:nvPr/>
              </p:nvSpPr>
              <p:spPr>
                <a:xfrm>
                  <a:off x="1875423" y="5366670"/>
                  <a:ext cx="1894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i="1" smtClean="0">
                            <a:latin typeface="Cambria Math" panose="02040503050406030204" pitchFamily="18" charset="0"/>
                            <a:ea typeface="Cambria Math" panose="02040503050406030204" pitchFamily="18" charset="0"/>
                          </a:rPr>
                          <m:t>𝜃</m:t>
                        </m:r>
                      </m:oMath>
                    </m:oMathPara>
                  </a14:m>
                  <a:endParaRPr lang="tr-TR" dirty="0"/>
                </a:p>
              </p:txBody>
            </p:sp>
          </mc:Choice>
          <mc:Fallback xmlns="">
            <p:sp>
              <p:nvSpPr>
                <p:cNvPr id="48" name="Metin kutusu 47"/>
                <p:cNvSpPr txBox="1">
                  <a:spLocks noRot="1" noChangeAspect="1" noMove="1" noResize="1" noEditPoints="1" noAdjustHandles="1" noChangeArrowheads="1" noChangeShapeType="1" noTextEdit="1"/>
                </p:cNvSpPr>
                <p:nvPr/>
              </p:nvSpPr>
              <p:spPr>
                <a:xfrm>
                  <a:off x="1875423" y="5366670"/>
                  <a:ext cx="189475" cy="276999"/>
                </a:xfrm>
                <a:prstGeom prst="rect">
                  <a:avLst/>
                </a:prstGeom>
                <a:blipFill>
                  <a:blip r:embed="rId4"/>
                  <a:stretch>
                    <a:fillRect l="-32258" r="-22581" b="-652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0" name="Metin kutusu 49"/>
                <p:cNvSpPr txBox="1"/>
                <p:nvPr/>
              </p:nvSpPr>
              <p:spPr>
                <a:xfrm>
                  <a:off x="2515822" y="4616664"/>
                  <a:ext cx="226152" cy="345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sz="2000" i="1" smtClean="0">
                                <a:latin typeface="Cambria Math" panose="02040503050406030204" pitchFamily="18" charset="0"/>
                                <a:ea typeface="Cambria Math" panose="02040503050406030204" pitchFamily="18" charset="0"/>
                              </a:rPr>
                            </m:ctrlPr>
                          </m:accPr>
                          <m:e>
                            <m:r>
                              <a:rPr lang="tr-TR" sz="2000" b="0" i="1" smtClean="0">
                                <a:latin typeface="Cambria Math" panose="02040503050406030204" pitchFamily="18" charset="0"/>
                                <a:ea typeface="Cambria Math" panose="02040503050406030204" pitchFamily="18" charset="0"/>
                              </a:rPr>
                              <m:t>𝑉</m:t>
                            </m:r>
                          </m:e>
                        </m:acc>
                      </m:oMath>
                    </m:oMathPara>
                  </a14:m>
                  <a:endParaRPr lang="tr-TR" sz="2000" dirty="0"/>
                </a:p>
              </p:txBody>
            </p:sp>
          </mc:Choice>
          <mc:Fallback xmlns="">
            <p:sp>
              <p:nvSpPr>
                <p:cNvPr id="50" name="Metin kutusu 49"/>
                <p:cNvSpPr txBox="1">
                  <a:spLocks noRot="1" noChangeAspect="1" noMove="1" noResize="1" noEditPoints="1" noAdjustHandles="1" noChangeArrowheads="1" noChangeShapeType="1" noTextEdit="1"/>
                </p:cNvSpPr>
                <p:nvPr/>
              </p:nvSpPr>
              <p:spPr>
                <a:xfrm>
                  <a:off x="2515822" y="4616664"/>
                  <a:ext cx="226152" cy="345159"/>
                </a:xfrm>
                <a:prstGeom prst="rect">
                  <a:avLst/>
                </a:prstGeom>
                <a:blipFill>
                  <a:blip r:embed="rId5"/>
                  <a:stretch>
                    <a:fillRect l="-27027" r="-21622" b="-5263"/>
                  </a:stretch>
                </a:blipFill>
              </p:spPr>
              <p:txBody>
                <a:bodyPr/>
                <a:lstStyle/>
                <a:p>
                  <a:r>
                    <a:rPr lang="tr-TR">
                      <a:noFill/>
                    </a:rPr>
                    <a:t> </a:t>
                  </a:r>
                </a:p>
              </p:txBody>
            </p:sp>
          </mc:Fallback>
        </mc:AlternateContent>
        <p:sp>
          <p:nvSpPr>
            <p:cNvPr id="51" name="Metin kutusu 50"/>
            <p:cNvSpPr txBox="1"/>
            <p:nvPr/>
          </p:nvSpPr>
          <p:spPr>
            <a:xfrm>
              <a:off x="3377823" y="4149080"/>
              <a:ext cx="978153" cy="307777"/>
            </a:xfrm>
            <a:prstGeom prst="rect">
              <a:avLst/>
            </a:prstGeom>
            <a:noFill/>
          </p:spPr>
          <p:txBody>
            <a:bodyPr wrap="none" rtlCol="0">
              <a:spAutoFit/>
            </a:bodyPr>
            <a:lstStyle/>
            <a:p>
              <a:r>
                <a:rPr lang="tr-TR" sz="1400" dirty="0"/>
                <a:t>doğrultusu</a:t>
              </a:r>
            </a:p>
          </p:txBody>
        </p:sp>
        <p:cxnSp>
          <p:nvCxnSpPr>
            <p:cNvPr id="53" name="Düz Bağlayıcı 52"/>
            <p:cNvCxnSpPr>
              <a:cxnSpLocks/>
            </p:cNvCxnSpPr>
            <p:nvPr/>
          </p:nvCxnSpPr>
          <p:spPr>
            <a:xfrm>
              <a:off x="2990769" y="3933056"/>
              <a:ext cx="645127"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56" name="Metin kutusu 55"/>
            <p:cNvSpPr txBox="1"/>
            <p:nvPr/>
          </p:nvSpPr>
          <p:spPr>
            <a:xfrm>
              <a:off x="1186439" y="5840527"/>
              <a:ext cx="351378" cy="369332"/>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A</a:t>
              </a:r>
            </a:p>
          </p:txBody>
        </p:sp>
        <p:sp>
          <p:nvSpPr>
            <p:cNvPr id="57" name="Metin kutusu 56"/>
            <p:cNvSpPr txBox="1"/>
            <p:nvPr/>
          </p:nvSpPr>
          <p:spPr>
            <a:xfrm>
              <a:off x="2298661" y="4111988"/>
              <a:ext cx="338554" cy="369332"/>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B</a:t>
              </a:r>
            </a:p>
          </p:txBody>
        </p:sp>
        <p:cxnSp>
          <p:nvCxnSpPr>
            <p:cNvPr id="59" name="Düz Bağlayıcı 58"/>
            <p:cNvCxnSpPr/>
            <p:nvPr/>
          </p:nvCxnSpPr>
          <p:spPr>
            <a:xfrm flipH="1" flipV="1">
              <a:off x="2211607" y="4240605"/>
              <a:ext cx="169277" cy="184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Düz Bağlayıcı 59"/>
            <p:cNvCxnSpPr/>
            <p:nvPr/>
          </p:nvCxnSpPr>
          <p:spPr>
            <a:xfrm flipH="1" flipV="1">
              <a:off x="934035" y="5505169"/>
              <a:ext cx="169277" cy="184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Düz Ok Bağlayıcısı 61"/>
            <p:cNvCxnSpPr/>
            <p:nvPr/>
          </p:nvCxnSpPr>
          <p:spPr>
            <a:xfrm flipH="1">
              <a:off x="1068970" y="4296654"/>
              <a:ext cx="1231999" cy="1332225"/>
            </a:xfrm>
            <a:prstGeom prst="straightConnector1">
              <a:avLst/>
            </a:prstGeom>
            <a:ln>
              <a:solidFill>
                <a:schemeClr val="tx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6" name="Metin kutusu 65"/>
            <p:cNvSpPr txBox="1"/>
            <p:nvPr/>
          </p:nvSpPr>
          <p:spPr>
            <a:xfrm>
              <a:off x="1393445" y="4628965"/>
              <a:ext cx="316112" cy="369332"/>
            </a:xfrm>
            <a:prstGeom prst="rect">
              <a:avLst/>
            </a:prstGeom>
            <a:noFill/>
          </p:spPr>
          <p:txBody>
            <a:bodyPr wrap="none" rtlCol="0">
              <a:spAutoFit/>
            </a:bodyPr>
            <a:lstStyle/>
            <a:p>
              <a:r>
                <a:rPr lang="tr-TR" dirty="0"/>
                <a:t>V</a:t>
              </a:r>
            </a:p>
          </p:txBody>
        </p:sp>
      </p:grpSp>
    </p:spTree>
    <p:extLst>
      <p:ext uri="{BB962C8B-B14F-4D97-AF65-F5344CB8AC3E}">
        <p14:creationId xmlns:p14="http://schemas.microsoft.com/office/powerpoint/2010/main" val="3345709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45</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3174" y="1047393"/>
            <a:ext cx="2955776" cy="2036691"/>
          </a:xfrm>
          <a:prstGeom prst="rect">
            <a:avLst/>
          </a:prstGeom>
        </p:spPr>
      </p:pic>
      <p:sp>
        <p:nvSpPr>
          <p:cNvPr id="7" name="Metin kutusu 6"/>
          <p:cNvSpPr txBox="1"/>
          <p:nvPr/>
        </p:nvSpPr>
        <p:spPr>
          <a:xfrm>
            <a:off x="426945" y="345476"/>
            <a:ext cx="5688632" cy="338554"/>
          </a:xfrm>
          <a:prstGeom prst="rect">
            <a:avLst/>
          </a:prstGeom>
          <a:noFill/>
        </p:spPr>
        <p:txBody>
          <a:bodyPr wrap="square" rtlCol="0">
            <a:spAutoFit/>
          </a:bodyPr>
          <a:lstStyle/>
          <a:p>
            <a:r>
              <a:rPr lang="tr-TR" sz="1600" b="1" dirty="0">
                <a:solidFill>
                  <a:srgbClr val="FF0000"/>
                </a:solidFill>
                <a:latin typeface="Calibri" panose="020F0502020204030204" pitchFamily="34" charset="0"/>
              </a:rPr>
              <a:t>1.5 Vektörlerin Sınıflandırılması</a:t>
            </a:r>
          </a:p>
        </p:txBody>
      </p:sp>
      <p:sp>
        <p:nvSpPr>
          <p:cNvPr id="8" name="Dikdörtgen 7"/>
          <p:cNvSpPr/>
          <p:nvPr/>
        </p:nvSpPr>
        <p:spPr>
          <a:xfrm>
            <a:off x="655627" y="666777"/>
            <a:ext cx="7254552" cy="282106"/>
          </a:xfrm>
          <a:prstGeom prst="rect">
            <a:avLst/>
          </a:prstGeom>
          <a:solidFill>
            <a:schemeClr val="tx2">
              <a:lumMod val="20000"/>
              <a:lumOff val="80000"/>
            </a:schemeClr>
          </a:solidFill>
        </p:spPr>
        <p:txBody>
          <a:bodyPr wrap="square">
            <a:spAutoFit/>
          </a:bodyPr>
          <a:lstStyle/>
          <a:p>
            <a:pPr lvl="0"/>
            <a:r>
              <a:rPr lang="tr-TR" altLang="tr-TR" sz="1200" i="1" dirty="0">
                <a:solidFill>
                  <a:prstClr val="black"/>
                </a:solidFill>
                <a:latin typeface="Calibri" panose="020F0502020204030204" pitchFamily="34" charset="0"/>
              </a:rPr>
              <a:t>P.N 2.1 : Sınıflandırmada esas olan vektörün etkisinin korunmasıdır.   (P.N:  Püf Noktası)</a:t>
            </a:r>
          </a:p>
        </p:txBody>
      </p:sp>
      <p:sp>
        <p:nvSpPr>
          <p:cNvPr id="9" name="Metin kutusu 8"/>
          <p:cNvSpPr txBox="1"/>
          <p:nvPr/>
        </p:nvSpPr>
        <p:spPr>
          <a:xfrm>
            <a:off x="3705300" y="1557738"/>
            <a:ext cx="4721646" cy="954107"/>
          </a:xfrm>
          <a:prstGeom prst="rect">
            <a:avLst/>
          </a:prstGeom>
          <a:noFill/>
        </p:spPr>
        <p:txBody>
          <a:bodyPr wrap="square" rtlCol="0">
            <a:spAutoFit/>
          </a:bodyPr>
          <a:lstStyle/>
          <a:p>
            <a:pPr marL="0" lvl="4"/>
            <a:r>
              <a:rPr lang="tr-TR" altLang="tr-TR" sz="1400" b="1" i="1" dirty="0">
                <a:latin typeface="Calibri" panose="020F0502020204030204" pitchFamily="34" charset="0"/>
              </a:rPr>
              <a:t>1-Serbest vektör (</a:t>
            </a:r>
            <a:r>
              <a:rPr lang="tr-TR" altLang="tr-TR" sz="1400" b="1" i="1" dirty="0" err="1">
                <a:latin typeface="Calibri" panose="020F0502020204030204" pitchFamily="34" charset="0"/>
              </a:rPr>
              <a:t>Free</a:t>
            </a:r>
            <a:r>
              <a:rPr lang="tr-TR" altLang="tr-TR" sz="1400" b="1" i="1" dirty="0">
                <a:latin typeface="Calibri" panose="020F0502020204030204" pitchFamily="34" charset="0"/>
              </a:rPr>
              <a:t> </a:t>
            </a:r>
            <a:r>
              <a:rPr lang="tr-TR" altLang="tr-TR" sz="1400" b="1" i="1" dirty="0" err="1">
                <a:latin typeface="Calibri" panose="020F0502020204030204" pitchFamily="34" charset="0"/>
              </a:rPr>
              <a:t>vector</a:t>
            </a:r>
            <a:r>
              <a:rPr lang="tr-TR" altLang="tr-TR" sz="1400" b="1" i="1" dirty="0">
                <a:latin typeface="Calibri" panose="020F0502020204030204" pitchFamily="34" charset="0"/>
              </a:rPr>
              <a:t>): </a:t>
            </a:r>
            <a:r>
              <a:rPr lang="tr-TR" altLang="tr-TR" sz="1400" i="1" dirty="0">
                <a:latin typeface="Calibri" panose="020F0502020204030204" pitchFamily="34" charset="0"/>
              </a:rPr>
              <a:t>Belirli bir şiddeti, doğrultusu ve yönü vardır ama etkime doğrultusu uzayda tek bir noktadan geçmez.</a:t>
            </a:r>
            <a:r>
              <a:rPr lang="en-US" altLang="tr-TR" sz="1400" i="1" dirty="0">
                <a:latin typeface="Calibri" panose="020F0502020204030204" pitchFamily="34" charset="0"/>
              </a:rPr>
              <a:t> </a:t>
            </a:r>
            <a:r>
              <a:rPr lang="tr-TR" altLang="tr-TR" sz="1400" i="1" dirty="0">
                <a:latin typeface="Calibri" panose="020F0502020204030204" pitchFamily="34" charset="0"/>
              </a:rPr>
              <a:t>Sabit bir hızla doğrusal hareket yapan bir aracın hız vektörü buna bir örnektir.</a:t>
            </a:r>
            <a:endParaRPr lang="tr-TR" i="1" dirty="0">
              <a:latin typeface="Calibri" panose="020F0502020204030204" pitchFamily="34" charset="0"/>
            </a:endParaRPr>
          </a:p>
        </p:txBody>
      </p:sp>
      <p:sp>
        <p:nvSpPr>
          <p:cNvPr id="11" name="Metin kutusu 10"/>
          <p:cNvSpPr txBox="1"/>
          <p:nvPr/>
        </p:nvSpPr>
        <p:spPr>
          <a:xfrm>
            <a:off x="3618397" y="3267561"/>
            <a:ext cx="5034654" cy="1169551"/>
          </a:xfrm>
          <a:prstGeom prst="rect">
            <a:avLst/>
          </a:prstGeom>
          <a:noFill/>
        </p:spPr>
        <p:txBody>
          <a:bodyPr wrap="square" rtlCol="0">
            <a:spAutoFit/>
          </a:bodyPr>
          <a:lstStyle/>
          <a:p>
            <a:pPr marL="0" lvl="4"/>
            <a:r>
              <a:rPr lang="tr-TR" altLang="tr-TR" sz="1400" b="1" i="1" dirty="0">
                <a:latin typeface="Calibri" panose="020F0502020204030204" pitchFamily="34" charset="0"/>
              </a:rPr>
              <a:t>2- Kayan vektör (</a:t>
            </a:r>
            <a:r>
              <a:rPr lang="tr-TR" altLang="tr-TR" sz="1400" b="1" i="1" dirty="0" err="1">
                <a:latin typeface="Calibri" panose="020F0502020204030204" pitchFamily="34" charset="0"/>
              </a:rPr>
              <a:t>Sliding</a:t>
            </a:r>
            <a:r>
              <a:rPr lang="tr-TR" altLang="tr-TR" sz="1400" b="1" i="1" dirty="0">
                <a:latin typeface="Calibri" panose="020F0502020204030204" pitchFamily="34" charset="0"/>
              </a:rPr>
              <a:t> </a:t>
            </a:r>
            <a:r>
              <a:rPr lang="tr-TR" altLang="tr-TR" sz="1400" b="1" i="1" dirty="0" err="1">
                <a:latin typeface="Calibri" panose="020F0502020204030204" pitchFamily="34" charset="0"/>
              </a:rPr>
              <a:t>vector</a:t>
            </a:r>
            <a:r>
              <a:rPr lang="tr-TR" altLang="tr-TR" sz="1400" b="1" i="1" dirty="0">
                <a:latin typeface="Calibri" panose="020F0502020204030204" pitchFamily="34" charset="0"/>
              </a:rPr>
              <a:t>): </a:t>
            </a:r>
            <a:r>
              <a:rPr lang="tr-TR" altLang="tr-TR" sz="1400" i="1" dirty="0">
                <a:latin typeface="Calibri" panose="020F0502020204030204" pitchFamily="34" charset="0"/>
              </a:rPr>
              <a:t>Belirli bir şiddeti, doğrultu ve yönü vardır. Uygulama noktası etkime doğrultusu üzerinde herhangi bir nokta olabilir. </a:t>
            </a:r>
            <a:r>
              <a:rPr lang="tr-TR" altLang="tr-TR" sz="1400" i="1" dirty="0" err="1">
                <a:latin typeface="Calibri" panose="020F0502020204030204" pitchFamily="34" charset="0"/>
              </a:rPr>
              <a:t>Rijit</a:t>
            </a:r>
            <a:r>
              <a:rPr lang="tr-TR" altLang="tr-TR" sz="1400" i="1" dirty="0">
                <a:latin typeface="Calibri" panose="020F0502020204030204" pitchFamily="34" charset="0"/>
              </a:rPr>
              <a:t> bir cisme etki eden kuvvet, aynı etkiyi etkime çizgisi üzerinde herhangi bir noktadan uygulandığında da gösterir ki bu kuvvet kayan vektöre bir örnektir.</a:t>
            </a:r>
          </a:p>
        </p:txBody>
      </p:sp>
      <p:sp>
        <p:nvSpPr>
          <p:cNvPr id="14" name="Metin kutusu 13"/>
          <p:cNvSpPr txBox="1"/>
          <p:nvPr/>
        </p:nvSpPr>
        <p:spPr>
          <a:xfrm>
            <a:off x="3657850" y="4921947"/>
            <a:ext cx="4914399" cy="1169551"/>
          </a:xfrm>
          <a:prstGeom prst="rect">
            <a:avLst/>
          </a:prstGeom>
          <a:noFill/>
        </p:spPr>
        <p:txBody>
          <a:bodyPr wrap="square" rtlCol="0">
            <a:spAutoFit/>
          </a:bodyPr>
          <a:lstStyle/>
          <a:p>
            <a:pPr marL="0" lvl="2"/>
            <a:r>
              <a:rPr lang="tr-TR" altLang="tr-TR" sz="1400" b="1" i="1" dirty="0">
                <a:latin typeface="Calibri" panose="020F0502020204030204" pitchFamily="34" charset="0"/>
              </a:rPr>
              <a:t>3- Sabit vektör (</a:t>
            </a:r>
            <a:r>
              <a:rPr lang="tr-TR" altLang="tr-TR" sz="1400" b="1" i="1" dirty="0" err="1">
                <a:latin typeface="Calibri" panose="020F0502020204030204" pitchFamily="34" charset="0"/>
              </a:rPr>
              <a:t>Fixed</a:t>
            </a:r>
            <a:r>
              <a:rPr lang="tr-TR" altLang="tr-TR" sz="1400" b="1" i="1" dirty="0">
                <a:latin typeface="Calibri" panose="020F0502020204030204" pitchFamily="34" charset="0"/>
              </a:rPr>
              <a:t> </a:t>
            </a:r>
            <a:r>
              <a:rPr lang="tr-TR" altLang="tr-TR" sz="1400" b="1" i="1" dirty="0" err="1">
                <a:latin typeface="Calibri" panose="020F0502020204030204" pitchFamily="34" charset="0"/>
              </a:rPr>
              <a:t>vector</a:t>
            </a:r>
            <a:r>
              <a:rPr lang="tr-TR" altLang="tr-TR" sz="1400" b="1" i="1" dirty="0">
                <a:latin typeface="Calibri" panose="020F0502020204030204" pitchFamily="34" charset="0"/>
              </a:rPr>
              <a:t>): </a:t>
            </a:r>
            <a:r>
              <a:rPr lang="tr-TR" altLang="tr-TR" sz="1400" i="1" dirty="0">
                <a:latin typeface="Calibri" panose="020F0502020204030204" pitchFamily="34" charset="0"/>
              </a:rPr>
              <a:t>Belirli bir şiddeti, doğrultu ve yönü vardır. Etkime doğrultusu uzayda tek  bir noktadan geçer. Elastik bir çubuğa uygulanan çekme kuvvetleri buna bir misaldir. Kuvvetlerin aynı etkiyi koruması için etkime doğrultusu ve noktası sabit olmalıdır.</a:t>
            </a:r>
            <a:endParaRPr lang="en-US" altLang="tr-TR" sz="1400" i="1" dirty="0">
              <a:latin typeface="Calibri" panose="020F0502020204030204" pitchFamily="34" charset="0"/>
            </a:endParaRPr>
          </a:p>
        </p:txBody>
      </p:sp>
      <p:pic>
        <p:nvPicPr>
          <p:cNvPr id="17" name="Resim 16"/>
          <p:cNvPicPr>
            <a:picLocks noChangeAspect="1"/>
          </p:cNvPicPr>
          <p:nvPr/>
        </p:nvPicPr>
        <p:blipFill>
          <a:blip r:embed="rId4"/>
          <a:stretch>
            <a:fillRect/>
          </a:stretch>
        </p:blipFill>
        <p:spPr>
          <a:xfrm>
            <a:off x="102909" y="3140968"/>
            <a:ext cx="3287260" cy="1710444"/>
          </a:xfrm>
          <a:prstGeom prst="rect">
            <a:avLst/>
          </a:prstGeom>
        </p:spPr>
      </p:pic>
      <p:pic>
        <p:nvPicPr>
          <p:cNvPr id="19" name="Resim 18"/>
          <p:cNvPicPr>
            <a:picLocks noChangeAspect="1"/>
          </p:cNvPicPr>
          <p:nvPr/>
        </p:nvPicPr>
        <p:blipFill>
          <a:blip r:embed="rId5"/>
          <a:stretch>
            <a:fillRect/>
          </a:stretch>
        </p:blipFill>
        <p:spPr>
          <a:xfrm>
            <a:off x="241589" y="5209641"/>
            <a:ext cx="3009900" cy="628650"/>
          </a:xfrm>
          <a:prstGeom prst="rect">
            <a:avLst/>
          </a:prstGeom>
        </p:spPr>
      </p:pic>
      <p:sp>
        <p:nvSpPr>
          <p:cNvPr id="13" name="Altbilgi Yer Tutucusu 4"/>
          <p:cNvSpPr txBox="1">
            <a:spLocks/>
          </p:cNvSpPr>
          <p:nvPr/>
        </p:nvSpPr>
        <p:spPr>
          <a:xfrm>
            <a:off x="0" y="0"/>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cxnSp>
        <p:nvCxnSpPr>
          <p:cNvPr id="10" name="Bağlayıcı: Eğri 9">
            <a:extLst>
              <a:ext uri="{FF2B5EF4-FFF2-40B4-BE49-F238E27FC236}">
                <a16:creationId xmlns:a16="http://schemas.microsoft.com/office/drawing/2014/main" id="{70828E59-D975-0B90-6CC8-F3D2AF992202}"/>
              </a:ext>
            </a:extLst>
          </p:cNvPr>
          <p:cNvCxnSpPr>
            <a:cxnSpLocks/>
          </p:cNvCxnSpPr>
          <p:nvPr/>
        </p:nvCxnSpPr>
        <p:spPr>
          <a:xfrm>
            <a:off x="1331640" y="3717032"/>
            <a:ext cx="1224136" cy="936104"/>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Metin kutusu 19">
            <a:extLst>
              <a:ext uri="{FF2B5EF4-FFF2-40B4-BE49-F238E27FC236}">
                <a16:creationId xmlns:a16="http://schemas.microsoft.com/office/drawing/2014/main" id="{67E099BB-422C-CC8F-8E8D-D4508895A004}"/>
              </a:ext>
            </a:extLst>
          </p:cNvPr>
          <p:cNvSpPr txBox="1"/>
          <p:nvPr/>
        </p:nvSpPr>
        <p:spPr>
          <a:xfrm>
            <a:off x="2543192" y="4493996"/>
            <a:ext cx="4572000" cy="461665"/>
          </a:xfrm>
          <a:prstGeom prst="rect">
            <a:avLst/>
          </a:prstGeom>
          <a:noFill/>
        </p:spPr>
        <p:txBody>
          <a:bodyPr wrap="square">
            <a:spAutoFit/>
          </a:bodyPr>
          <a:lstStyle/>
          <a:p>
            <a:r>
              <a:rPr lang="tr-TR" altLang="tr-TR" sz="1200" i="1" dirty="0">
                <a:solidFill>
                  <a:schemeClr val="accent1"/>
                </a:solidFill>
                <a:latin typeface="Calibri" panose="020F0502020204030204" pitchFamily="34" charset="0"/>
              </a:rPr>
              <a:t>Kuvvetin yeri aynı doğrultu üzerinde değiştirildiğinde mekanik etkisi değişmez</a:t>
            </a:r>
            <a:endParaRPr lang="tr-TR" sz="1200" dirty="0">
              <a:solidFill>
                <a:schemeClr val="accent1"/>
              </a:solidFill>
            </a:endParaRPr>
          </a:p>
        </p:txBody>
      </p:sp>
      <p:cxnSp>
        <p:nvCxnSpPr>
          <p:cNvPr id="21" name="Bağlayıcı: Eğri 20">
            <a:extLst>
              <a:ext uri="{FF2B5EF4-FFF2-40B4-BE49-F238E27FC236}">
                <a16:creationId xmlns:a16="http://schemas.microsoft.com/office/drawing/2014/main" id="{768C0324-1B98-F5F2-6DBE-1DC3C09D7432}"/>
              </a:ext>
            </a:extLst>
          </p:cNvPr>
          <p:cNvCxnSpPr>
            <a:cxnSpLocks/>
          </p:cNvCxnSpPr>
          <p:nvPr/>
        </p:nvCxnSpPr>
        <p:spPr>
          <a:xfrm rot="16200000" flipH="1">
            <a:off x="889037" y="5731152"/>
            <a:ext cx="468052" cy="158910"/>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Metin kutusu 22">
            <a:extLst>
              <a:ext uri="{FF2B5EF4-FFF2-40B4-BE49-F238E27FC236}">
                <a16:creationId xmlns:a16="http://schemas.microsoft.com/office/drawing/2014/main" id="{C9A9EB1F-9098-79D0-FF65-AE221FC946CD}"/>
              </a:ext>
            </a:extLst>
          </p:cNvPr>
          <p:cNvSpPr txBox="1"/>
          <p:nvPr/>
        </p:nvSpPr>
        <p:spPr>
          <a:xfrm>
            <a:off x="444097" y="6018761"/>
            <a:ext cx="4572000" cy="276999"/>
          </a:xfrm>
          <a:prstGeom prst="rect">
            <a:avLst/>
          </a:prstGeom>
          <a:noFill/>
        </p:spPr>
        <p:txBody>
          <a:bodyPr wrap="square">
            <a:spAutoFit/>
          </a:bodyPr>
          <a:lstStyle/>
          <a:p>
            <a:r>
              <a:rPr lang="tr-TR" altLang="tr-TR" sz="1200" i="1" dirty="0">
                <a:solidFill>
                  <a:schemeClr val="accent1"/>
                </a:solidFill>
                <a:latin typeface="Calibri" panose="020F0502020204030204" pitchFamily="34" charset="0"/>
              </a:rPr>
              <a:t>Ortadan tutarsak mekanik etki değişir</a:t>
            </a:r>
            <a:endParaRPr lang="tr-TR" sz="1200" dirty="0">
              <a:solidFill>
                <a:schemeClr val="accent1"/>
              </a:solidFill>
            </a:endParaRPr>
          </a:p>
        </p:txBody>
      </p:sp>
    </p:spTree>
    <p:extLst>
      <p:ext uri="{BB962C8B-B14F-4D97-AF65-F5344CB8AC3E}">
        <p14:creationId xmlns:p14="http://schemas.microsoft.com/office/powerpoint/2010/main" val="2176125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46</a:t>
            </a:fld>
            <a:endParaRPr lang="tr-TR"/>
          </a:p>
        </p:txBody>
      </p:sp>
      <p:sp>
        <p:nvSpPr>
          <p:cNvPr id="10"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sp>
        <p:nvSpPr>
          <p:cNvPr id="3" name="Metin kutusu 2"/>
          <p:cNvSpPr txBox="1"/>
          <p:nvPr/>
        </p:nvSpPr>
        <p:spPr>
          <a:xfrm>
            <a:off x="1071265" y="5373216"/>
            <a:ext cx="7001470" cy="705258"/>
          </a:xfrm>
          <a:prstGeom prst="rect">
            <a:avLst/>
          </a:prstGeom>
          <a:noFill/>
        </p:spPr>
        <p:txBody>
          <a:bodyPr wrap="square" rtlCol="0">
            <a:spAutoFit/>
          </a:bodyPr>
          <a:lstStyle/>
          <a:p>
            <a:pPr algn="ctr">
              <a:lnSpc>
                <a:spcPct val="150000"/>
              </a:lnSpc>
            </a:pPr>
            <a:r>
              <a:rPr lang="tr-TR" sz="1400" dirty="0"/>
              <a:t>Rijit bir cismi arkadan itsek veya önden aynı doğrultuda aynı kuvvetle çeksek, </a:t>
            </a:r>
            <a:br>
              <a:rPr lang="tr-TR" sz="1400" dirty="0"/>
            </a:br>
            <a:r>
              <a:rPr lang="tr-TR" sz="1400" dirty="0"/>
              <a:t>teorik olarak bu kuvvetlerin mekanik etkisi aynıdır.</a:t>
            </a:r>
          </a:p>
        </p:txBody>
      </p:sp>
      <p:pic>
        <p:nvPicPr>
          <p:cNvPr id="20" name="Resim 19">
            <a:extLst>
              <a:ext uri="{FF2B5EF4-FFF2-40B4-BE49-F238E27FC236}">
                <a16:creationId xmlns:a16="http://schemas.microsoft.com/office/drawing/2014/main" id="{986B8D62-7373-46DC-9047-9902A6B92A9F}"/>
              </a:ext>
            </a:extLst>
          </p:cNvPr>
          <p:cNvPicPr>
            <a:picLocks noChangeAspect="1"/>
          </p:cNvPicPr>
          <p:nvPr/>
        </p:nvPicPr>
        <p:blipFill>
          <a:blip r:embed="rId2"/>
          <a:stretch>
            <a:fillRect/>
          </a:stretch>
        </p:blipFill>
        <p:spPr>
          <a:xfrm>
            <a:off x="1256446" y="3068960"/>
            <a:ext cx="6631108" cy="2128212"/>
          </a:xfrm>
          <a:prstGeom prst="rect">
            <a:avLst/>
          </a:prstGeom>
        </p:spPr>
      </p:pic>
      <p:sp>
        <p:nvSpPr>
          <p:cNvPr id="9218" name="Text Box 2"/>
          <p:cNvSpPr txBox="1">
            <a:spLocks noChangeArrowheads="1"/>
          </p:cNvSpPr>
          <p:nvPr/>
        </p:nvSpPr>
        <p:spPr bwMode="auto">
          <a:xfrm>
            <a:off x="323528" y="357511"/>
            <a:ext cx="8064500" cy="239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50000"/>
              </a:lnSpc>
              <a:spcBef>
                <a:spcPct val="50000"/>
              </a:spcBef>
            </a:pPr>
            <a:r>
              <a:rPr lang="tr-TR" sz="1600" b="1" dirty="0">
                <a:solidFill>
                  <a:srgbClr val="FF0000"/>
                </a:solidFill>
                <a:latin typeface="Calibri" pitchFamily="34" charset="0"/>
              </a:rPr>
              <a:t>1.6 Kaydırılabilme İlkesi</a:t>
            </a:r>
            <a:endParaRPr lang="tr-TR" sz="1600" dirty="0">
              <a:solidFill>
                <a:srgbClr val="FF0000"/>
              </a:solidFill>
              <a:latin typeface="Calibri" pitchFamily="34" charset="0"/>
            </a:endParaRPr>
          </a:p>
          <a:p>
            <a:pPr algn="just">
              <a:lnSpc>
                <a:spcPct val="150000"/>
              </a:lnSpc>
              <a:spcBef>
                <a:spcPct val="50000"/>
              </a:spcBef>
            </a:pPr>
            <a:r>
              <a:rPr lang="tr-TR" sz="1600" b="1" u="sng" dirty="0">
                <a:solidFill>
                  <a:schemeClr val="accent1"/>
                </a:solidFill>
                <a:latin typeface="Calibri" pitchFamily="34" charset="0"/>
              </a:rPr>
              <a:t>Rijit cisim</a:t>
            </a:r>
            <a:r>
              <a:rPr lang="tr-TR" sz="1600" b="1" dirty="0">
                <a:solidFill>
                  <a:schemeClr val="accent1"/>
                </a:solidFill>
                <a:latin typeface="Calibri" pitchFamily="34" charset="0"/>
              </a:rPr>
              <a:t> üzerine </a:t>
            </a:r>
            <a:r>
              <a:rPr lang="tr-TR" sz="1600" dirty="0">
                <a:latin typeface="Calibri" pitchFamily="34" charset="0"/>
              </a:rPr>
              <a:t>etkiyen kuvvetin şiddeti, doğrultusu ve yönü aynı kalmak koşuluyla uygulama noktası, doğrultusu üzerinde herhangi bir noktaya taşınabilir ve bu işlem sonucu cisme etkisi değişmez.</a:t>
            </a:r>
          </a:p>
          <a:p>
            <a:pPr algn="just">
              <a:lnSpc>
                <a:spcPct val="150000"/>
              </a:lnSpc>
              <a:spcBef>
                <a:spcPct val="50000"/>
              </a:spcBef>
            </a:pPr>
            <a:endParaRPr lang="tr-TR" sz="700" i="1" dirty="0">
              <a:latin typeface="Calibri" pitchFamily="34" charset="0"/>
            </a:endParaRPr>
          </a:p>
          <a:p>
            <a:pPr algn="ctr">
              <a:lnSpc>
                <a:spcPct val="150000"/>
              </a:lnSpc>
              <a:spcBef>
                <a:spcPct val="50000"/>
              </a:spcBef>
            </a:pPr>
            <a:r>
              <a:rPr lang="tr-TR" sz="1600" i="1" dirty="0">
                <a:solidFill>
                  <a:schemeClr val="accent1"/>
                </a:solidFill>
                <a:latin typeface="Calibri" pitchFamily="34" charset="0"/>
              </a:rPr>
              <a:t>«Kaydırılabilme ilkesi kayan vektörlerin (statikteki tüm kuvvetler) temel ilkesidir.»</a:t>
            </a:r>
            <a:endParaRPr lang="en-US" sz="1600" i="1" dirty="0">
              <a:solidFill>
                <a:schemeClr val="accent1"/>
              </a:solidFill>
              <a:latin typeface="Calibri" pitchFamily="34" charset="0"/>
            </a:endParaRPr>
          </a:p>
        </p:txBody>
      </p:sp>
    </p:spTree>
    <p:extLst>
      <p:ext uri="{BB962C8B-B14F-4D97-AF65-F5344CB8AC3E}">
        <p14:creationId xmlns:p14="http://schemas.microsoft.com/office/powerpoint/2010/main" val="847153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left)">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2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95287" y="282991"/>
            <a:ext cx="8353425" cy="254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spcBef>
                <a:spcPct val="50000"/>
              </a:spcBef>
            </a:pPr>
            <a:r>
              <a:rPr lang="tr-TR" altLang="tr-TR" b="1" dirty="0">
                <a:solidFill>
                  <a:srgbClr val="FF0000"/>
                </a:solidFill>
                <a:latin typeface="Calibri" panose="020F0502020204030204" pitchFamily="34" charset="0"/>
              </a:rPr>
              <a:t>1.7.1 Kartezyen Koordinat Sistemi </a:t>
            </a:r>
            <a:r>
              <a:rPr lang="tr-TR" altLang="tr-TR" i="1" dirty="0">
                <a:solidFill>
                  <a:srgbClr val="FF0000"/>
                </a:solidFill>
                <a:latin typeface="Calibri" panose="020F0502020204030204" pitchFamily="34" charset="0"/>
              </a:rPr>
              <a:t>(</a:t>
            </a:r>
            <a:r>
              <a:rPr lang="tr-TR" i="1" dirty="0" err="1">
                <a:solidFill>
                  <a:srgbClr val="FF0000"/>
                </a:solidFill>
              </a:rPr>
              <a:t>Cartesian</a:t>
            </a:r>
            <a:r>
              <a:rPr lang="tr-TR" i="1" dirty="0">
                <a:solidFill>
                  <a:srgbClr val="FF0000"/>
                </a:solidFill>
              </a:rPr>
              <a:t> </a:t>
            </a:r>
            <a:r>
              <a:rPr lang="tr-TR" i="1" dirty="0" err="1">
                <a:solidFill>
                  <a:srgbClr val="FF0000"/>
                </a:solidFill>
              </a:rPr>
              <a:t>Coordinate</a:t>
            </a:r>
            <a:r>
              <a:rPr lang="tr-TR" i="1" dirty="0">
                <a:solidFill>
                  <a:srgbClr val="FF0000"/>
                </a:solidFill>
              </a:rPr>
              <a:t> </a:t>
            </a:r>
            <a:r>
              <a:rPr lang="tr-TR" i="1" dirty="0" err="1">
                <a:solidFill>
                  <a:srgbClr val="FF0000"/>
                </a:solidFill>
              </a:rPr>
              <a:t>System</a:t>
            </a:r>
            <a:r>
              <a:rPr lang="tr-TR" altLang="tr-TR" i="1" dirty="0">
                <a:solidFill>
                  <a:srgbClr val="FF0000"/>
                </a:solidFill>
                <a:latin typeface="Calibri" panose="020F0502020204030204" pitchFamily="34" charset="0"/>
              </a:rPr>
              <a:t>)</a:t>
            </a:r>
          </a:p>
          <a:p>
            <a:pPr marL="285750" indent="-285750">
              <a:lnSpc>
                <a:spcPct val="150000"/>
              </a:lnSpc>
              <a:spcBef>
                <a:spcPct val="50000"/>
              </a:spcBef>
              <a:buFont typeface="Arial" panose="020B0604020202020204" pitchFamily="34" charset="0"/>
              <a:buChar char="•"/>
            </a:pPr>
            <a:r>
              <a:rPr lang="tr-TR" altLang="tr-TR" dirty="0">
                <a:latin typeface="Calibri" panose="020F0502020204030204" pitchFamily="34" charset="0"/>
              </a:rPr>
              <a:t>Birbirine dik (ortogonal) eksenlerden oluşan eksen takımıdır. </a:t>
            </a:r>
          </a:p>
          <a:p>
            <a:pPr marL="285750" indent="-285750">
              <a:lnSpc>
                <a:spcPct val="150000"/>
              </a:lnSpc>
              <a:spcBef>
                <a:spcPct val="50000"/>
              </a:spcBef>
              <a:buFont typeface="Arial" panose="020B0604020202020204" pitchFamily="34" charset="0"/>
              <a:buChar char="•"/>
            </a:pPr>
            <a:r>
              <a:rPr lang="tr-TR" altLang="tr-TR" dirty="0">
                <a:latin typeface="Calibri" panose="020F0502020204030204" pitchFamily="34" charset="0"/>
              </a:rPr>
              <a:t>İki boyutlu (düzlemsel) durumda x ve y eksenlerini, </a:t>
            </a:r>
            <a:br>
              <a:rPr lang="tr-TR" altLang="tr-TR" dirty="0">
                <a:latin typeface="Calibri" panose="020F0502020204030204" pitchFamily="34" charset="0"/>
              </a:rPr>
            </a:br>
            <a:r>
              <a:rPr lang="tr-TR" altLang="tr-TR" dirty="0">
                <a:latin typeface="Calibri" panose="020F0502020204030204" pitchFamily="34" charset="0"/>
              </a:rPr>
              <a:t>üç boyutlu (uzaysal) durumda x, y ve z eksenlerini içerir. </a:t>
            </a:r>
          </a:p>
          <a:p>
            <a:pPr marL="285750" indent="-285750">
              <a:lnSpc>
                <a:spcPct val="150000"/>
              </a:lnSpc>
              <a:spcBef>
                <a:spcPct val="50000"/>
              </a:spcBef>
              <a:buFont typeface="Arial" panose="020B0604020202020204" pitchFamily="34" charset="0"/>
              <a:buChar char="•"/>
            </a:pPr>
            <a:r>
              <a:rPr lang="tr-TR" altLang="tr-TR" dirty="0">
                <a:latin typeface="Calibri" panose="020F0502020204030204" pitchFamily="34" charset="0"/>
              </a:rPr>
              <a:t>Eksenlerin 2si keyfi, diğeri onlara bağlı yerleştirilir.</a:t>
            </a:r>
            <a:endParaRPr lang="en-US" altLang="tr-TR" dirty="0">
              <a:latin typeface="Calibri" panose="020F0502020204030204" pitchFamily="34" charset="0"/>
            </a:endParaRPr>
          </a:p>
        </p:txBody>
      </p:sp>
      <p:sp>
        <p:nvSpPr>
          <p:cNvPr id="3" name="Altbilgi Yer Tutucusu 2"/>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47</a:t>
            </a:fld>
            <a:endParaRPr lang="tr-TR"/>
          </a:p>
        </p:txBody>
      </p:sp>
      <p:sp>
        <p:nvSpPr>
          <p:cNvPr id="21"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i="1" dirty="0"/>
              <a:t>1.  VEKTÖRLER</a:t>
            </a:r>
          </a:p>
        </p:txBody>
      </p:sp>
      <p:grpSp>
        <p:nvGrpSpPr>
          <p:cNvPr id="43" name="Grup 42"/>
          <p:cNvGrpSpPr/>
          <p:nvPr/>
        </p:nvGrpSpPr>
        <p:grpSpPr>
          <a:xfrm>
            <a:off x="251520" y="2894914"/>
            <a:ext cx="3952903" cy="3154741"/>
            <a:chOff x="3192571" y="3333433"/>
            <a:chExt cx="3296776" cy="2334790"/>
          </a:xfrm>
        </p:grpSpPr>
        <p:cxnSp>
          <p:nvCxnSpPr>
            <p:cNvPr id="15" name="Düz Ok Bağlayıcısı 14"/>
            <p:cNvCxnSpPr/>
            <p:nvPr/>
          </p:nvCxnSpPr>
          <p:spPr>
            <a:xfrm>
              <a:off x="4222751" y="4828404"/>
              <a:ext cx="2077441" cy="0"/>
            </a:xfrm>
            <a:prstGeom prst="straightConnector1">
              <a:avLst/>
            </a:prstGeom>
            <a:ln w="34925">
              <a:solidFill>
                <a:schemeClr val="bg2">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0" name="Metin kutusu 19"/>
            <p:cNvSpPr txBox="1"/>
            <p:nvPr/>
          </p:nvSpPr>
          <p:spPr>
            <a:xfrm>
              <a:off x="4303063" y="3333433"/>
              <a:ext cx="274434" cy="369332"/>
            </a:xfrm>
            <a:prstGeom prst="rect">
              <a:avLst/>
            </a:prstGeom>
            <a:noFill/>
          </p:spPr>
          <p:txBody>
            <a:bodyPr wrap="none" rtlCol="0">
              <a:spAutoFit/>
            </a:bodyPr>
            <a:lstStyle/>
            <a:p>
              <a:r>
                <a:rPr lang="tr-TR" i="1" dirty="0">
                  <a:solidFill>
                    <a:srgbClr val="FF0000"/>
                  </a:solidFill>
                  <a:latin typeface="Times New Roman" panose="02020603050405020304" pitchFamily="18" charset="0"/>
                  <a:cs typeface="Times New Roman" panose="02020603050405020304" pitchFamily="18" charset="0"/>
                </a:rPr>
                <a:t>z</a:t>
              </a:r>
            </a:p>
          </p:txBody>
        </p:sp>
        <p:grpSp>
          <p:nvGrpSpPr>
            <p:cNvPr id="42" name="Grup 41"/>
            <p:cNvGrpSpPr/>
            <p:nvPr/>
          </p:nvGrpSpPr>
          <p:grpSpPr>
            <a:xfrm>
              <a:off x="3192571" y="3465552"/>
              <a:ext cx="3296776" cy="2202671"/>
              <a:chOff x="3192571" y="3465552"/>
              <a:chExt cx="3296776" cy="2202671"/>
            </a:xfrm>
          </p:grpSpPr>
          <p:cxnSp>
            <p:nvCxnSpPr>
              <p:cNvPr id="5" name="Düz Ok Bağlayıcısı 4"/>
              <p:cNvCxnSpPr/>
              <p:nvPr/>
            </p:nvCxnSpPr>
            <p:spPr>
              <a:xfrm flipV="1">
                <a:off x="4222751" y="3465552"/>
                <a:ext cx="0" cy="1362852"/>
              </a:xfrm>
              <a:prstGeom prst="straightConnector1">
                <a:avLst/>
              </a:prstGeom>
              <a:ln w="3492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9" name="Düz Ok Bağlayıcısı 8"/>
              <p:cNvCxnSpPr/>
              <p:nvPr/>
            </p:nvCxnSpPr>
            <p:spPr>
              <a:xfrm flipH="1">
                <a:off x="3385138" y="4828404"/>
                <a:ext cx="837613" cy="772608"/>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sp>
            <p:nvSpPr>
              <p:cNvPr id="17" name="Metin kutusu 16"/>
              <p:cNvSpPr txBox="1"/>
              <p:nvPr/>
            </p:nvSpPr>
            <p:spPr>
              <a:xfrm>
                <a:off x="6249770" y="4567460"/>
                <a:ext cx="239577" cy="273339"/>
              </a:xfrm>
              <a:prstGeom prst="rect">
                <a:avLst/>
              </a:prstGeom>
              <a:noFill/>
            </p:spPr>
            <p:txBody>
              <a:bodyPr wrap="none" rtlCol="0">
                <a:spAutoFit/>
              </a:bodyPr>
              <a:lstStyle/>
              <a:p>
                <a:r>
                  <a:rPr lang="tr-TR" i="1" dirty="0">
                    <a:ln>
                      <a:solidFill>
                        <a:schemeClr val="bg2">
                          <a:lumMod val="75000"/>
                        </a:schemeClr>
                      </a:solidFill>
                    </a:ln>
                    <a:solidFill>
                      <a:srgbClr val="002060"/>
                    </a:solidFill>
                    <a:latin typeface="Times New Roman" panose="02020603050405020304" pitchFamily="18" charset="0"/>
                    <a:cs typeface="Times New Roman" panose="02020603050405020304" pitchFamily="18" charset="0"/>
                  </a:rPr>
                  <a:t>y</a:t>
                </a:r>
              </a:p>
            </p:txBody>
          </p:sp>
          <p:sp>
            <p:nvSpPr>
              <p:cNvPr id="22" name="Metin kutusu 21"/>
              <p:cNvSpPr txBox="1"/>
              <p:nvPr/>
            </p:nvSpPr>
            <p:spPr>
              <a:xfrm>
                <a:off x="3192571" y="5298891"/>
                <a:ext cx="287258" cy="369332"/>
              </a:xfrm>
              <a:prstGeom prst="rect">
                <a:avLst/>
              </a:prstGeom>
              <a:noFill/>
            </p:spPr>
            <p:txBody>
              <a:bodyPr wrap="none" rtlCol="0">
                <a:spAutoFit/>
              </a:bodyPr>
              <a:lstStyle/>
              <a:p>
                <a:r>
                  <a:rPr lang="tr-TR" i="1" dirty="0">
                    <a:solidFill>
                      <a:schemeClr val="tx1">
                        <a:lumMod val="95000"/>
                        <a:lumOff val="5000"/>
                      </a:schemeClr>
                    </a:solidFill>
                    <a:latin typeface="Times New Roman" panose="02020603050405020304" pitchFamily="18" charset="0"/>
                    <a:cs typeface="Times New Roman" panose="02020603050405020304" pitchFamily="18" charset="0"/>
                  </a:rPr>
                  <a:t>x</a:t>
                </a:r>
              </a:p>
            </p:txBody>
          </p:sp>
        </p:grpSp>
      </p:grpSp>
      <p:sp>
        <p:nvSpPr>
          <p:cNvPr id="23" name="Metin kutusu 22">
            <a:extLst>
              <a:ext uri="{FF2B5EF4-FFF2-40B4-BE49-F238E27FC236}">
                <a16:creationId xmlns:a16="http://schemas.microsoft.com/office/drawing/2014/main" id="{A5E333D4-224D-9E97-B565-D57F024A9181}"/>
              </a:ext>
            </a:extLst>
          </p:cNvPr>
          <p:cNvSpPr txBox="1"/>
          <p:nvPr/>
        </p:nvSpPr>
        <p:spPr>
          <a:xfrm>
            <a:off x="4139952" y="4948267"/>
            <a:ext cx="4752776" cy="1107996"/>
          </a:xfrm>
          <a:prstGeom prst="rect">
            <a:avLst/>
          </a:prstGeom>
          <a:noFill/>
        </p:spPr>
        <p:txBody>
          <a:bodyPr wrap="square">
            <a:spAutoFit/>
          </a:bodyPr>
          <a:lstStyle/>
          <a:p>
            <a:pPr algn="r"/>
            <a:r>
              <a:rPr lang="tr-TR" sz="1400" b="1" dirty="0" err="1"/>
              <a:t>Cartesian</a:t>
            </a:r>
            <a:r>
              <a:rPr lang="tr-TR" sz="1400" dirty="0"/>
              <a:t>, Fransız matematikçi ve filozof Descartes'in adına +</a:t>
            </a:r>
            <a:r>
              <a:rPr lang="tr-TR" sz="1400" dirty="0" err="1"/>
              <a:t>ian</a:t>
            </a:r>
            <a:r>
              <a:rPr lang="tr-TR" sz="1400" dirty="0"/>
              <a:t> (+</a:t>
            </a:r>
            <a:r>
              <a:rPr lang="tr-TR" sz="1400" dirty="0" err="1"/>
              <a:t>cil</a:t>
            </a:r>
            <a:r>
              <a:rPr lang="tr-TR" sz="1400" dirty="0"/>
              <a:t>/+</a:t>
            </a:r>
            <a:r>
              <a:rPr lang="tr-TR" sz="1400" dirty="0" err="1"/>
              <a:t>çıl</a:t>
            </a:r>
            <a:r>
              <a:rPr lang="tr-TR" sz="1400" dirty="0"/>
              <a:t>) aitlik ekinin getirilmesiyle oluşur.</a:t>
            </a:r>
          </a:p>
          <a:p>
            <a:pPr algn="r">
              <a:spcBef>
                <a:spcPts val="1200"/>
              </a:spcBef>
            </a:pPr>
            <a:r>
              <a:rPr lang="tr-TR" sz="1400" b="1" dirty="0"/>
              <a:t>Descartes</a:t>
            </a:r>
            <a:r>
              <a:rPr lang="tr-TR" sz="1400" dirty="0"/>
              <a:t> daha önce birbirinden ayrı olan geometri ve cebir alanlarını birleştirerek analitik geometriyi icat etmiştir. </a:t>
            </a:r>
          </a:p>
        </p:txBody>
      </p:sp>
      <p:pic>
        <p:nvPicPr>
          <p:cNvPr id="8" name="Picture 2" descr="René Descartes - Turkcewiki.org">
            <a:extLst>
              <a:ext uri="{FF2B5EF4-FFF2-40B4-BE49-F238E27FC236}">
                <a16:creationId xmlns:a16="http://schemas.microsoft.com/office/drawing/2014/main" id="{7F31B9A2-48A0-D22A-8444-2B15CD668C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401"/>
          <a:stretch/>
        </p:blipFill>
        <p:spPr bwMode="auto">
          <a:xfrm>
            <a:off x="6251923" y="1844824"/>
            <a:ext cx="2502007" cy="2743475"/>
          </a:xfrm>
          <a:prstGeom prst="rect">
            <a:avLst/>
          </a:prstGeom>
          <a:noFill/>
          <a:extLst>
            <a:ext uri="{909E8E84-426E-40DD-AFC4-6F175D3DCCD1}">
              <a14:hiddenFill xmlns:a14="http://schemas.microsoft.com/office/drawing/2010/main">
                <a:solidFill>
                  <a:srgbClr val="FFFFFF"/>
                </a:solidFill>
              </a14:hiddenFill>
            </a:ext>
          </a:extLst>
        </p:spPr>
      </p:pic>
      <p:sp>
        <p:nvSpPr>
          <p:cNvPr id="25" name="Metin kutusu 24">
            <a:extLst>
              <a:ext uri="{FF2B5EF4-FFF2-40B4-BE49-F238E27FC236}">
                <a16:creationId xmlns:a16="http://schemas.microsoft.com/office/drawing/2014/main" id="{9FDE6BCB-41FB-6CF2-0DE0-1510613D7EC9}"/>
              </a:ext>
            </a:extLst>
          </p:cNvPr>
          <p:cNvSpPr txBox="1"/>
          <p:nvPr/>
        </p:nvSpPr>
        <p:spPr>
          <a:xfrm>
            <a:off x="6237573" y="4599006"/>
            <a:ext cx="2798923" cy="338554"/>
          </a:xfrm>
          <a:prstGeom prst="rect">
            <a:avLst/>
          </a:prstGeom>
          <a:noFill/>
        </p:spPr>
        <p:txBody>
          <a:bodyPr wrap="square">
            <a:spAutoFit/>
          </a:bodyPr>
          <a:lstStyle/>
          <a:p>
            <a:r>
              <a:rPr lang="tr-TR" sz="1600" dirty="0"/>
              <a:t>René Descartes (1596 – 1650)</a:t>
            </a:r>
          </a:p>
        </p:txBody>
      </p:sp>
    </p:spTree>
    <p:extLst>
      <p:ext uri="{BB962C8B-B14F-4D97-AF65-F5344CB8AC3E}">
        <p14:creationId xmlns:p14="http://schemas.microsoft.com/office/powerpoint/2010/main" val="3607023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23"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48</a:t>
            </a:fld>
            <a:endParaRPr lang="tr-TR"/>
          </a:p>
        </p:txBody>
      </p:sp>
      <p:sp>
        <p:nvSpPr>
          <p:cNvPr id="6" name="Metin kutusu 5"/>
          <p:cNvSpPr txBox="1"/>
          <p:nvPr/>
        </p:nvSpPr>
        <p:spPr>
          <a:xfrm>
            <a:off x="304875" y="404615"/>
            <a:ext cx="4762349" cy="464871"/>
          </a:xfrm>
          <a:prstGeom prst="rect">
            <a:avLst/>
          </a:prstGeom>
          <a:noFill/>
        </p:spPr>
        <p:txBody>
          <a:bodyPr wrap="square" rtlCol="0">
            <a:spAutoFit/>
          </a:bodyPr>
          <a:lstStyle/>
          <a:p>
            <a:pPr>
              <a:lnSpc>
                <a:spcPct val="150000"/>
              </a:lnSpc>
            </a:pPr>
            <a:r>
              <a:rPr lang="tr-TR" b="1" dirty="0">
                <a:solidFill>
                  <a:srgbClr val="FF0000"/>
                </a:solidFill>
                <a:latin typeface="Calibri" panose="020F0502020204030204" pitchFamily="34" charset="0"/>
              </a:rPr>
              <a:t>1.7.2  Eksenlerin yerleştirilmesi nasıl yapılır?</a:t>
            </a:r>
          </a:p>
        </p:txBody>
      </p:sp>
      <p:sp>
        <p:nvSpPr>
          <p:cNvPr id="7" name="Metin kutusu 6"/>
          <p:cNvSpPr txBox="1"/>
          <p:nvPr/>
        </p:nvSpPr>
        <p:spPr>
          <a:xfrm>
            <a:off x="304875" y="987729"/>
            <a:ext cx="7813526" cy="1569660"/>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tr-TR" sz="1600" dirty="0">
                <a:latin typeface="Calibri" panose="020F0502020204030204" pitchFamily="34" charset="0"/>
              </a:rPr>
              <a:t>x ve y eksenleri keyfi olarak yerleştirilir; ancak z ekseninin yönü artık keyfi olamaz. </a:t>
            </a:r>
          </a:p>
          <a:p>
            <a:pPr marL="285750" indent="-285750">
              <a:lnSpc>
                <a:spcPct val="150000"/>
              </a:lnSpc>
              <a:buFont typeface="Wingdings" panose="05000000000000000000" pitchFamily="2" charset="2"/>
              <a:buChar char="§"/>
            </a:pPr>
            <a:r>
              <a:rPr lang="tr-TR" sz="1600" dirty="0">
                <a:latin typeface="Calibri" panose="020F0502020204030204" pitchFamily="34" charset="0"/>
              </a:rPr>
              <a:t>z ekseni sağ el kaidesiyle yerleştirilir.</a:t>
            </a:r>
          </a:p>
          <a:p>
            <a:pPr marL="285750" indent="-285750">
              <a:lnSpc>
                <a:spcPct val="150000"/>
              </a:lnSpc>
              <a:buFont typeface="Wingdings" panose="05000000000000000000" pitchFamily="2" charset="2"/>
              <a:buChar char="§"/>
            </a:pPr>
            <a:r>
              <a:rPr lang="tr-TR" sz="1600" dirty="0">
                <a:latin typeface="Calibri" panose="020F0502020204030204" pitchFamily="34" charset="0"/>
              </a:rPr>
              <a:t>Yani x ekseni sağ elimizin 4 parmağıyla tutup, y ekseni üzerine kaparsak baş parmağımızın yönü + z eksenini gösterir.</a:t>
            </a:r>
          </a:p>
        </p:txBody>
      </p:sp>
      <p:sp>
        <p:nvSpPr>
          <p:cNvPr id="13"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i="1" dirty="0"/>
              <a:t>1.  VEKTÖRLER</a:t>
            </a:r>
          </a:p>
        </p:txBody>
      </p:sp>
      <p:grpSp>
        <p:nvGrpSpPr>
          <p:cNvPr id="59" name="Grup 58">
            <a:extLst>
              <a:ext uri="{FF2B5EF4-FFF2-40B4-BE49-F238E27FC236}">
                <a16:creationId xmlns:a16="http://schemas.microsoft.com/office/drawing/2014/main" id="{E4DA04DA-9494-D958-889B-256E2A0D6E72}"/>
              </a:ext>
            </a:extLst>
          </p:cNvPr>
          <p:cNvGrpSpPr/>
          <p:nvPr/>
        </p:nvGrpSpPr>
        <p:grpSpPr>
          <a:xfrm>
            <a:off x="424764" y="2263453"/>
            <a:ext cx="8429838" cy="3824806"/>
            <a:chOff x="424764" y="2263453"/>
            <a:chExt cx="8429838" cy="3824806"/>
          </a:xfrm>
        </p:grpSpPr>
        <p:pic>
          <p:nvPicPr>
            <p:cNvPr id="30" name="Resim 29">
              <a:extLst>
                <a:ext uri="{FF2B5EF4-FFF2-40B4-BE49-F238E27FC236}">
                  <a16:creationId xmlns:a16="http://schemas.microsoft.com/office/drawing/2014/main" id="{C5427D29-46F8-A151-477C-7B750B3DC84A}"/>
                </a:ext>
              </a:extLst>
            </p:cNvPr>
            <p:cNvPicPr>
              <a:picLocks noChangeAspect="1"/>
            </p:cNvPicPr>
            <p:nvPr/>
          </p:nvPicPr>
          <p:blipFill>
            <a:blip r:embed="rId2"/>
            <a:stretch>
              <a:fillRect/>
            </a:stretch>
          </p:blipFill>
          <p:spPr>
            <a:xfrm>
              <a:off x="6558733" y="2263453"/>
              <a:ext cx="1923071" cy="2418707"/>
            </a:xfrm>
            <a:prstGeom prst="rect">
              <a:avLst/>
            </a:prstGeom>
          </p:spPr>
        </p:pic>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75198" y="2801860"/>
              <a:ext cx="2014466" cy="1919445"/>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424764" y="4900689"/>
              <a:ext cx="4679749" cy="1077218"/>
            </a:xfrm>
            <a:prstGeom prst="rect">
              <a:avLst/>
            </a:prstGeom>
            <a:noFill/>
          </p:spPr>
          <p:txBody>
            <a:bodyPr wrap="square" rtlCol="0">
              <a:spAutoFit/>
            </a:bodyPr>
            <a:lstStyle/>
            <a:p>
              <a:r>
                <a:rPr lang="tr-TR" sz="1600" dirty="0"/>
                <a:t>Sağ elinizin aldığı bu pozisyonda daima, </a:t>
              </a:r>
            </a:p>
            <a:p>
              <a:r>
                <a:rPr lang="tr-TR" sz="1600" dirty="0"/>
                <a:t>işaret parmağınız x, </a:t>
              </a:r>
            </a:p>
            <a:p>
              <a:r>
                <a:rPr lang="tr-TR" sz="1600" dirty="0"/>
                <a:t>orta parmağınız, y</a:t>
              </a:r>
            </a:p>
            <a:p>
              <a:r>
                <a:rPr lang="tr-TR" sz="1600" dirty="0"/>
                <a:t>baş parmağınız, z yönündedir.</a:t>
              </a:r>
            </a:p>
          </p:txBody>
        </p:sp>
        <p:sp>
          <p:nvSpPr>
            <p:cNvPr id="10" name="Metin kutusu 9"/>
            <p:cNvSpPr txBox="1"/>
            <p:nvPr/>
          </p:nvSpPr>
          <p:spPr>
            <a:xfrm>
              <a:off x="3995936" y="3792015"/>
              <a:ext cx="611899" cy="369332"/>
            </a:xfrm>
            <a:prstGeom prst="rect">
              <a:avLst/>
            </a:prstGeom>
            <a:noFill/>
          </p:spPr>
          <p:txBody>
            <a:bodyPr wrap="none" rtlCol="0">
              <a:spAutoFit/>
            </a:bodyPr>
            <a:lstStyle/>
            <a:p>
              <a:r>
                <a:rPr lang="tr-TR" i="1" dirty="0"/>
                <a:t>veya</a:t>
              </a:r>
            </a:p>
          </p:txBody>
        </p:sp>
        <p:sp>
          <p:nvSpPr>
            <p:cNvPr id="12" name="Metin kutusu 11"/>
            <p:cNvSpPr txBox="1"/>
            <p:nvPr/>
          </p:nvSpPr>
          <p:spPr>
            <a:xfrm>
              <a:off x="5038178" y="4764820"/>
              <a:ext cx="3816424" cy="1323439"/>
            </a:xfrm>
            <a:prstGeom prst="rect">
              <a:avLst/>
            </a:prstGeom>
            <a:noFill/>
          </p:spPr>
          <p:txBody>
            <a:bodyPr wrap="square" rtlCol="0">
              <a:spAutoFit/>
            </a:bodyPr>
            <a:lstStyle/>
            <a:p>
              <a:r>
                <a:rPr lang="tr-TR" sz="1600" dirty="0"/>
                <a:t>x ve y eksenlerini keyfi yerleştirdikten sonra,</a:t>
              </a:r>
            </a:p>
            <a:p>
              <a:r>
                <a:rPr lang="tr-TR" sz="1600" dirty="0"/>
                <a:t>Sağ elinizin 4 parmağıyla x eksenini tutup, y ekseni üzerine doğru döndürür gibi yaparsanız, baş parmağınızın yönü z eksenini gösterecektir.</a:t>
              </a:r>
            </a:p>
          </p:txBody>
        </p:sp>
        <p:cxnSp>
          <p:nvCxnSpPr>
            <p:cNvPr id="17" name="Düz Ok Bağlayıcısı 16">
              <a:extLst>
                <a:ext uri="{FF2B5EF4-FFF2-40B4-BE49-F238E27FC236}">
                  <a16:creationId xmlns:a16="http://schemas.microsoft.com/office/drawing/2014/main" id="{C84C0CC4-D133-3E74-D504-383D770859D6}"/>
                </a:ext>
              </a:extLst>
            </p:cNvPr>
            <p:cNvCxnSpPr>
              <a:cxnSpLocks/>
            </p:cNvCxnSpPr>
            <p:nvPr/>
          </p:nvCxnSpPr>
          <p:spPr>
            <a:xfrm flipH="1" flipV="1">
              <a:off x="6470756" y="3276350"/>
              <a:ext cx="1282662" cy="427263"/>
            </a:xfrm>
            <a:prstGeom prst="straightConnector1">
              <a:avLst/>
            </a:prstGeom>
            <a:ln w="28575">
              <a:solidFill>
                <a:srgbClr val="FF0000"/>
              </a:solidFill>
              <a:prstDash val="sysDash"/>
              <a:headEnd type="none" w="med" len="med"/>
              <a:tailEnd type="stealth" w="med" len="lg"/>
            </a:ln>
          </p:spPr>
          <p:style>
            <a:lnRef idx="1">
              <a:schemeClr val="dk1"/>
            </a:lnRef>
            <a:fillRef idx="0">
              <a:schemeClr val="dk1"/>
            </a:fillRef>
            <a:effectRef idx="0">
              <a:schemeClr val="dk1"/>
            </a:effectRef>
            <a:fontRef idx="minor">
              <a:schemeClr val="tx1"/>
            </a:fontRef>
          </p:style>
        </p:cxnSp>
        <p:cxnSp>
          <p:nvCxnSpPr>
            <p:cNvPr id="24" name="Düz Ok Bağlayıcısı 23">
              <a:extLst>
                <a:ext uri="{FF2B5EF4-FFF2-40B4-BE49-F238E27FC236}">
                  <a16:creationId xmlns:a16="http://schemas.microsoft.com/office/drawing/2014/main" id="{2DE703A8-516A-FF09-D1B0-C6AFEC62AF01}"/>
                </a:ext>
              </a:extLst>
            </p:cNvPr>
            <p:cNvCxnSpPr>
              <a:cxnSpLocks/>
            </p:cNvCxnSpPr>
            <p:nvPr/>
          </p:nvCxnSpPr>
          <p:spPr>
            <a:xfrm flipH="1">
              <a:off x="6718134" y="3703613"/>
              <a:ext cx="1035284" cy="720080"/>
            </a:xfrm>
            <a:prstGeom prst="straightConnector1">
              <a:avLst/>
            </a:prstGeom>
            <a:ln w="28575">
              <a:solidFill>
                <a:srgbClr val="FF0000"/>
              </a:solidFill>
              <a:prstDash val="sysDash"/>
              <a:headEnd type="none" w="med" len="med"/>
              <a:tailEnd type="stealth" w="med" len="lg"/>
            </a:ln>
          </p:spPr>
          <p:style>
            <a:lnRef idx="1">
              <a:schemeClr val="dk1"/>
            </a:lnRef>
            <a:fillRef idx="0">
              <a:schemeClr val="dk1"/>
            </a:fillRef>
            <a:effectRef idx="0">
              <a:schemeClr val="dk1"/>
            </a:effectRef>
            <a:fontRef idx="minor">
              <a:schemeClr val="tx1"/>
            </a:fontRef>
          </p:style>
        </p:cxnSp>
        <p:sp>
          <p:nvSpPr>
            <p:cNvPr id="31" name="Metin kutusu 30">
              <a:extLst>
                <a:ext uri="{FF2B5EF4-FFF2-40B4-BE49-F238E27FC236}">
                  <a16:creationId xmlns:a16="http://schemas.microsoft.com/office/drawing/2014/main" id="{8405C5C1-EDD2-1027-606A-42B1C93C29AF}"/>
                </a:ext>
              </a:extLst>
            </p:cNvPr>
            <p:cNvSpPr txBox="1"/>
            <p:nvPr/>
          </p:nvSpPr>
          <p:spPr>
            <a:xfrm>
              <a:off x="6162807" y="3120633"/>
              <a:ext cx="391164" cy="369332"/>
            </a:xfrm>
            <a:prstGeom prst="rect">
              <a:avLst/>
            </a:prstGeom>
            <a:noFill/>
          </p:spPr>
          <p:txBody>
            <a:bodyPr wrap="square">
              <a:spAutoFit/>
            </a:bodyPr>
            <a:lstStyle/>
            <a:p>
              <a:r>
                <a:rPr lang="tr-TR" dirty="0">
                  <a:latin typeface="Times New Roman" panose="02020603050405020304" pitchFamily="18" charset="0"/>
                  <a:cs typeface="Times New Roman" panose="02020603050405020304" pitchFamily="18" charset="0"/>
                </a:rPr>
                <a:t>X</a:t>
              </a:r>
            </a:p>
          </p:txBody>
        </p:sp>
        <p:sp>
          <p:nvSpPr>
            <p:cNvPr id="32" name="Metin kutusu 31">
              <a:extLst>
                <a:ext uri="{FF2B5EF4-FFF2-40B4-BE49-F238E27FC236}">
                  <a16:creationId xmlns:a16="http://schemas.microsoft.com/office/drawing/2014/main" id="{43AF26E3-B30B-31A2-EEBE-D7062E710A5C}"/>
                </a:ext>
              </a:extLst>
            </p:cNvPr>
            <p:cNvSpPr txBox="1"/>
            <p:nvPr/>
          </p:nvSpPr>
          <p:spPr>
            <a:xfrm>
              <a:off x="6470756" y="4419297"/>
              <a:ext cx="391164" cy="369332"/>
            </a:xfrm>
            <a:prstGeom prst="rect">
              <a:avLst/>
            </a:prstGeom>
            <a:noFill/>
          </p:spPr>
          <p:txBody>
            <a:bodyPr wrap="square">
              <a:spAutoFit/>
            </a:bodyPr>
            <a:lstStyle/>
            <a:p>
              <a:r>
                <a:rPr lang="tr-TR" dirty="0">
                  <a:latin typeface="Times New Roman" panose="02020603050405020304" pitchFamily="18" charset="0"/>
                  <a:cs typeface="Times New Roman" panose="02020603050405020304" pitchFamily="18" charset="0"/>
                </a:rPr>
                <a:t>Y</a:t>
              </a:r>
            </a:p>
          </p:txBody>
        </p:sp>
        <p:sp>
          <p:nvSpPr>
            <p:cNvPr id="33" name="Metin kutusu 32">
              <a:extLst>
                <a:ext uri="{FF2B5EF4-FFF2-40B4-BE49-F238E27FC236}">
                  <a16:creationId xmlns:a16="http://schemas.microsoft.com/office/drawing/2014/main" id="{E4C3824D-4011-AAC6-0842-5E4FBEB6E63D}"/>
                </a:ext>
              </a:extLst>
            </p:cNvPr>
            <p:cNvSpPr txBox="1"/>
            <p:nvPr/>
          </p:nvSpPr>
          <p:spPr>
            <a:xfrm>
              <a:off x="7838456" y="2367785"/>
              <a:ext cx="349109" cy="369332"/>
            </a:xfrm>
            <a:prstGeom prst="rect">
              <a:avLst/>
            </a:prstGeom>
            <a:noFill/>
          </p:spPr>
          <p:txBody>
            <a:bodyPr wrap="square">
              <a:spAutoFit/>
            </a:bodyPr>
            <a:lstStyle/>
            <a:p>
              <a:r>
                <a:rPr lang="tr-TR" dirty="0">
                  <a:latin typeface="Times New Roman" panose="02020603050405020304" pitchFamily="18" charset="0"/>
                  <a:cs typeface="Times New Roman" panose="02020603050405020304" pitchFamily="18" charset="0"/>
                </a:rPr>
                <a:t>Z</a:t>
              </a:r>
            </a:p>
          </p:txBody>
        </p:sp>
        <p:cxnSp>
          <p:nvCxnSpPr>
            <p:cNvPr id="39" name="Düz Ok Bağlayıcısı 38">
              <a:extLst>
                <a:ext uri="{FF2B5EF4-FFF2-40B4-BE49-F238E27FC236}">
                  <a16:creationId xmlns:a16="http://schemas.microsoft.com/office/drawing/2014/main" id="{6EFBA7D8-69B2-B92F-D06B-2A01CFA71C5D}"/>
                </a:ext>
              </a:extLst>
            </p:cNvPr>
            <p:cNvCxnSpPr>
              <a:cxnSpLocks/>
            </p:cNvCxnSpPr>
            <p:nvPr/>
          </p:nvCxnSpPr>
          <p:spPr>
            <a:xfrm flipV="1">
              <a:off x="7753418" y="2581871"/>
              <a:ext cx="16258" cy="1121742"/>
            </a:xfrm>
            <a:prstGeom prst="straightConnector1">
              <a:avLst/>
            </a:prstGeom>
            <a:ln w="28575">
              <a:solidFill>
                <a:srgbClr val="FF0000"/>
              </a:solidFill>
              <a:prstDash val="sysDash"/>
              <a:headEnd type="none" w="med" len="med"/>
              <a:tailEnd type="stealth" w="med" len="lg"/>
            </a:ln>
          </p:spPr>
          <p:style>
            <a:lnRef idx="1">
              <a:schemeClr val="dk1"/>
            </a:lnRef>
            <a:fillRef idx="0">
              <a:schemeClr val="dk1"/>
            </a:fillRef>
            <a:effectRef idx="0">
              <a:schemeClr val="dk1"/>
            </a:effectRef>
            <a:fontRef idx="minor">
              <a:schemeClr val="tx1"/>
            </a:fontRef>
          </p:style>
        </p:cxnSp>
        <p:sp>
          <p:nvSpPr>
            <p:cNvPr id="47" name="Yay 46">
              <a:extLst>
                <a:ext uri="{FF2B5EF4-FFF2-40B4-BE49-F238E27FC236}">
                  <a16:creationId xmlns:a16="http://schemas.microsoft.com/office/drawing/2014/main" id="{A2B11E84-F272-69C8-2771-B9BB540FE787}"/>
                </a:ext>
              </a:extLst>
            </p:cNvPr>
            <p:cNvSpPr/>
            <p:nvPr/>
          </p:nvSpPr>
          <p:spPr>
            <a:xfrm rot="2533734" flipH="1" flipV="1">
              <a:off x="6463483" y="3097666"/>
              <a:ext cx="949183" cy="1272365"/>
            </a:xfrm>
            <a:prstGeom prst="arc">
              <a:avLst>
                <a:gd name="adj1" fmla="val 14626637"/>
                <a:gd name="adj2" fmla="val 21353079"/>
              </a:avLst>
            </a:prstGeom>
            <a:ln w="38100">
              <a:solidFill>
                <a:schemeClr val="bg2">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cxnSp>
          <p:nvCxnSpPr>
            <p:cNvPr id="51" name="Düz Ok Bağlayıcısı 50">
              <a:extLst>
                <a:ext uri="{FF2B5EF4-FFF2-40B4-BE49-F238E27FC236}">
                  <a16:creationId xmlns:a16="http://schemas.microsoft.com/office/drawing/2014/main" id="{5C72C76A-7C38-AC81-3AC8-E9B67FBCBC52}"/>
                </a:ext>
              </a:extLst>
            </p:cNvPr>
            <p:cNvCxnSpPr>
              <a:cxnSpLocks/>
            </p:cNvCxnSpPr>
            <p:nvPr/>
          </p:nvCxnSpPr>
          <p:spPr>
            <a:xfrm flipH="1" flipV="1">
              <a:off x="1275765" y="3143676"/>
              <a:ext cx="1106725" cy="801979"/>
            </a:xfrm>
            <a:prstGeom prst="straightConnector1">
              <a:avLst/>
            </a:prstGeom>
            <a:ln w="28575">
              <a:solidFill>
                <a:srgbClr val="FF0000"/>
              </a:solidFill>
              <a:prstDash val="sysDash"/>
              <a:headEnd type="none" w="med" len="med"/>
              <a:tailEnd type="stealth" w="med" len="lg"/>
            </a:ln>
          </p:spPr>
          <p:style>
            <a:lnRef idx="1">
              <a:schemeClr val="dk1"/>
            </a:lnRef>
            <a:fillRef idx="0">
              <a:schemeClr val="dk1"/>
            </a:fillRef>
            <a:effectRef idx="0">
              <a:schemeClr val="dk1"/>
            </a:effectRef>
            <a:fontRef idx="minor">
              <a:schemeClr val="tx1"/>
            </a:fontRef>
          </p:style>
        </p:cxnSp>
        <p:cxnSp>
          <p:nvCxnSpPr>
            <p:cNvPr id="55" name="Düz Ok Bağlayıcısı 54">
              <a:extLst>
                <a:ext uri="{FF2B5EF4-FFF2-40B4-BE49-F238E27FC236}">
                  <a16:creationId xmlns:a16="http://schemas.microsoft.com/office/drawing/2014/main" id="{C9D27093-11D7-CD95-54C2-775E358649C6}"/>
                </a:ext>
              </a:extLst>
            </p:cNvPr>
            <p:cNvCxnSpPr>
              <a:cxnSpLocks/>
            </p:cNvCxnSpPr>
            <p:nvPr/>
          </p:nvCxnSpPr>
          <p:spPr>
            <a:xfrm flipH="1">
              <a:off x="1028750" y="3945655"/>
              <a:ext cx="1321578" cy="347441"/>
            </a:xfrm>
            <a:prstGeom prst="straightConnector1">
              <a:avLst/>
            </a:prstGeom>
            <a:ln w="28575">
              <a:solidFill>
                <a:srgbClr val="FF0000"/>
              </a:solidFill>
              <a:prstDash val="sysDash"/>
              <a:headEnd type="none" w="med" len="med"/>
              <a:tailEnd type="stealth" w="med" len="lg"/>
            </a:ln>
          </p:spPr>
          <p:style>
            <a:lnRef idx="1">
              <a:schemeClr val="dk1"/>
            </a:lnRef>
            <a:fillRef idx="0">
              <a:schemeClr val="dk1"/>
            </a:fillRef>
            <a:effectRef idx="0">
              <a:schemeClr val="dk1"/>
            </a:effectRef>
            <a:fontRef idx="minor">
              <a:schemeClr val="tx1"/>
            </a:fontRef>
          </p:style>
        </p:cxnSp>
        <p:cxnSp>
          <p:nvCxnSpPr>
            <p:cNvPr id="58" name="Düz Ok Bağlayıcısı 57">
              <a:extLst>
                <a:ext uri="{FF2B5EF4-FFF2-40B4-BE49-F238E27FC236}">
                  <a16:creationId xmlns:a16="http://schemas.microsoft.com/office/drawing/2014/main" id="{D1ACC8D6-1702-1FF9-80FB-A8971AD75021}"/>
                </a:ext>
              </a:extLst>
            </p:cNvPr>
            <p:cNvCxnSpPr>
              <a:cxnSpLocks/>
            </p:cNvCxnSpPr>
            <p:nvPr/>
          </p:nvCxnSpPr>
          <p:spPr>
            <a:xfrm flipV="1">
              <a:off x="2394457" y="2790453"/>
              <a:ext cx="16258" cy="1121742"/>
            </a:xfrm>
            <a:prstGeom prst="straightConnector1">
              <a:avLst/>
            </a:prstGeom>
            <a:ln w="28575">
              <a:solidFill>
                <a:srgbClr val="FF0000"/>
              </a:solidFill>
              <a:prstDash val="sysDash"/>
              <a:headEnd type="none" w="med" len="med"/>
              <a:tailEnd type="stealth" w="med" len="lg"/>
            </a:ln>
          </p:spPr>
          <p:style>
            <a:lnRef idx="1">
              <a:schemeClr val="dk1"/>
            </a:lnRef>
            <a:fillRef idx="0">
              <a:schemeClr val="dk1"/>
            </a:fillRef>
            <a:effectRef idx="0">
              <a:schemeClr val="dk1"/>
            </a:effectRef>
            <a:fontRef idx="minor">
              <a:schemeClr val="tx1"/>
            </a:fontRef>
          </p:style>
        </p:cxnSp>
        <p:sp>
          <p:nvSpPr>
            <p:cNvPr id="60" name="Metin kutusu 59">
              <a:extLst>
                <a:ext uri="{FF2B5EF4-FFF2-40B4-BE49-F238E27FC236}">
                  <a16:creationId xmlns:a16="http://schemas.microsoft.com/office/drawing/2014/main" id="{065E30B9-2EF1-2559-1BB6-2F57B39A4581}"/>
                </a:ext>
              </a:extLst>
            </p:cNvPr>
            <p:cNvSpPr txBox="1"/>
            <p:nvPr/>
          </p:nvSpPr>
          <p:spPr>
            <a:xfrm>
              <a:off x="884015" y="2923692"/>
              <a:ext cx="391164" cy="369332"/>
            </a:xfrm>
            <a:prstGeom prst="rect">
              <a:avLst/>
            </a:prstGeom>
            <a:noFill/>
          </p:spPr>
          <p:txBody>
            <a:bodyPr wrap="square">
              <a:spAutoFit/>
            </a:bodyPr>
            <a:lstStyle/>
            <a:p>
              <a:r>
                <a:rPr lang="tr-TR" dirty="0">
                  <a:latin typeface="Times New Roman" panose="02020603050405020304" pitchFamily="18" charset="0"/>
                  <a:cs typeface="Times New Roman" panose="02020603050405020304" pitchFamily="18" charset="0"/>
                </a:rPr>
                <a:t>X</a:t>
              </a:r>
            </a:p>
          </p:txBody>
        </p:sp>
        <p:sp>
          <p:nvSpPr>
            <p:cNvPr id="61" name="Metin kutusu 60">
              <a:extLst>
                <a:ext uri="{FF2B5EF4-FFF2-40B4-BE49-F238E27FC236}">
                  <a16:creationId xmlns:a16="http://schemas.microsoft.com/office/drawing/2014/main" id="{1700F79C-9DA9-4A78-8F62-6FAB9AA40206}"/>
                </a:ext>
              </a:extLst>
            </p:cNvPr>
            <p:cNvSpPr txBox="1"/>
            <p:nvPr/>
          </p:nvSpPr>
          <p:spPr>
            <a:xfrm>
              <a:off x="724344" y="4198122"/>
              <a:ext cx="391164" cy="369332"/>
            </a:xfrm>
            <a:prstGeom prst="rect">
              <a:avLst/>
            </a:prstGeom>
            <a:noFill/>
          </p:spPr>
          <p:txBody>
            <a:bodyPr wrap="square">
              <a:spAutoFit/>
            </a:bodyPr>
            <a:lstStyle/>
            <a:p>
              <a:r>
                <a:rPr lang="tr-TR" dirty="0">
                  <a:latin typeface="Times New Roman" panose="02020603050405020304" pitchFamily="18" charset="0"/>
                  <a:cs typeface="Times New Roman" panose="02020603050405020304" pitchFamily="18" charset="0"/>
                </a:rPr>
                <a:t>Y</a:t>
              </a:r>
            </a:p>
          </p:txBody>
        </p:sp>
        <p:sp>
          <p:nvSpPr>
            <p:cNvPr id="62" name="Metin kutusu 61">
              <a:extLst>
                <a:ext uri="{FF2B5EF4-FFF2-40B4-BE49-F238E27FC236}">
                  <a16:creationId xmlns:a16="http://schemas.microsoft.com/office/drawing/2014/main" id="{A4BE2258-F15D-D9C5-EBEB-73CEAB3CB972}"/>
                </a:ext>
              </a:extLst>
            </p:cNvPr>
            <p:cNvSpPr txBox="1"/>
            <p:nvPr/>
          </p:nvSpPr>
          <p:spPr>
            <a:xfrm>
              <a:off x="2236160" y="2499986"/>
              <a:ext cx="349109" cy="369332"/>
            </a:xfrm>
            <a:prstGeom prst="rect">
              <a:avLst/>
            </a:prstGeom>
            <a:noFill/>
          </p:spPr>
          <p:txBody>
            <a:bodyPr wrap="square">
              <a:spAutoFit/>
            </a:bodyPr>
            <a:lstStyle/>
            <a:p>
              <a:r>
                <a:rPr lang="tr-TR" dirty="0">
                  <a:latin typeface="Times New Roman" panose="02020603050405020304" pitchFamily="18" charset="0"/>
                  <a:cs typeface="Times New Roman" panose="02020603050405020304" pitchFamily="18" charset="0"/>
                </a:rPr>
                <a:t>Z</a:t>
              </a:r>
            </a:p>
          </p:txBody>
        </p:sp>
        <p:sp>
          <p:nvSpPr>
            <p:cNvPr id="65" name="Metin kutusu 64">
              <a:extLst>
                <a:ext uri="{FF2B5EF4-FFF2-40B4-BE49-F238E27FC236}">
                  <a16:creationId xmlns:a16="http://schemas.microsoft.com/office/drawing/2014/main" id="{6CF63171-7970-9FFA-AED6-6B90E761BB15}"/>
                </a:ext>
              </a:extLst>
            </p:cNvPr>
            <p:cNvSpPr txBox="1"/>
            <p:nvPr/>
          </p:nvSpPr>
          <p:spPr>
            <a:xfrm rot="757087">
              <a:off x="4709246" y="3550868"/>
              <a:ext cx="1849122" cy="261610"/>
            </a:xfrm>
            <a:prstGeom prst="rect">
              <a:avLst/>
            </a:prstGeom>
            <a:noFill/>
          </p:spPr>
          <p:txBody>
            <a:bodyPr wrap="square">
              <a:spAutoFit/>
            </a:bodyPr>
            <a:lstStyle/>
            <a:p>
              <a:r>
                <a:rPr lang="tr-TR" sz="1100" dirty="0">
                  <a:solidFill>
                    <a:schemeClr val="bg2">
                      <a:lumMod val="50000"/>
                    </a:schemeClr>
                  </a:solidFill>
                </a:rPr>
                <a:t>Parmakları döndürme yönü</a:t>
              </a:r>
            </a:p>
          </p:txBody>
        </p:sp>
      </p:grpSp>
    </p:spTree>
    <p:extLst>
      <p:ext uri="{BB962C8B-B14F-4D97-AF65-F5344CB8AC3E}">
        <p14:creationId xmlns:p14="http://schemas.microsoft.com/office/powerpoint/2010/main" val="3895692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p:cTn id="17" dur="1000" fill="hold"/>
                                        <p:tgtEl>
                                          <p:spTgt spid="59"/>
                                        </p:tgtEl>
                                        <p:attrNameLst>
                                          <p:attrName>ppt_w</p:attrName>
                                        </p:attrNameLst>
                                      </p:cBhvr>
                                      <p:tavLst>
                                        <p:tav tm="0">
                                          <p:val>
                                            <p:fltVal val="0"/>
                                          </p:val>
                                        </p:tav>
                                        <p:tav tm="100000">
                                          <p:val>
                                            <p:strVal val="#ppt_w"/>
                                          </p:val>
                                        </p:tav>
                                      </p:tavLst>
                                    </p:anim>
                                    <p:anim calcmode="lin" valueType="num">
                                      <p:cBhvr>
                                        <p:cTn id="18" dur="1000" fill="hold"/>
                                        <p:tgtEl>
                                          <p:spTgt spid="59"/>
                                        </p:tgtEl>
                                        <p:attrNameLst>
                                          <p:attrName>ppt_h</p:attrName>
                                        </p:attrNameLst>
                                      </p:cBhvr>
                                      <p:tavLst>
                                        <p:tav tm="0">
                                          <p:val>
                                            <p:fltVal val="0"/>
                                          </p:val>
                                        </p:tav>
                                        <p:tav tm="100000">
                                          <p:val>
                                            <p:strVal val="#ppt_h"/>
                                          </p:val>
                                        </p:tav>
                                      </p:tavLst>
                                    </p:anim>
                                    <p:anim calcmode="lin" valueType="num">
                                      <p:cBhvr>
                                        <p:cTn id="19" dur="1000" fill="hold"/>
                                        <p:tgtEl>
                                          <p:spTgt spid="59"/>
                                        </p:tgtEl>
                                        <p:attrNameLst>
                                          <p:attrName>style.rotation</p:attrName>
                                        </p:attrNameLst>
                                      </p:cBhvr>
                                      <p:tavLst>
                                        <p:tav tm="0">
                                          <p:val>
                                            <p:fltVal val="90"/>
                                          </p:val>
                                        </p:tav>
                                        <p:tav tm="100000">
                                          <p:val>
                                            <p:fltVal val="0"/>
                                          </p:val>
                                        </p:tav>
                                      </p:tavLst>
                                    </p:anim>
                                    <p:animEffect transition="in" filter="fade">
                                      <p:cBhvr>
                                        <p:cTn id="20"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97FA1360-0F98-762A-DC51-36A2EBE284D2}"/>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456CCFC7-FCCA-5D38-ACD0-684A999CA29D}"/>
              </a:ext>
            </a:extLst>
          </p:cNvPr>
          <p:cNvSpPr>
            <a:spLocks noGrp="1"/>
          </p:cNvSpPr>
          <p:nvPr>
            <p:ph type="sldNum" sz="quarter" idx="12"/>
          </p:nvPr>
        </p:nvSpPr>
        <p:spPr/>
        <p:txBody>
          <a:bodyPr/>
          <a:lstStyle/>
          <a:p>
            <a:fld id="{60FF87A7-9A7A-4B3D-9625-8440EC4947F9}" type="slidenum">
              <a:rPr lang="tr-TR" smtClean="0"/>
              <a:pPr/>
              <a:t>49</a:t>
            </a:fld>
            <a:endParaRPr lang="tr-TR"/>
          </a:p>
        </p:txBody>
      </p:sp>
      <p:pic>
        <p:nvPicPr>
          <p:cNvPr id="5" name="Picture 4">
            <a:extLst>
              <a:ext uri="{FF2B5EF4-FFF2-40B4-BE49-F238E27FC236}">
                <a16:creationId xmlns:a16="http://schemas.microsoft.com/office/drawing/2014/main" id="{CC0B5F8C-B6A2-70DB-01E9-FEF2AC0929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627783" y="-1436762"/>
            <a:ext cx="3888433" cy="840742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id="{BA674C6D-D9BF-66BB-9D73-0D8BACBD1710}"/>
              </a:ext>
            </a:extLst>
          </p:cNvPr>
          <p:cNvSpPr txBox="1"/>
          <p:nvPr/>
        </p:nvSpPr>
        <p:spPr>
          <a:xfrm>
            <a:off x="257239" y="5152764"/>
            <a:ext cx="8401704" cy="369332"/>
          </a:xfrm>
          <a:prstGeom prst="rect">
            <a:avLst/>
          </a:prstGeom>
          <a:noFill/>
        </p:spPr>
        <p:txBody>
          <a:bodyPr wrap="square">
            <a:spAutoFit/>
          </a:bodyPr>
          <a:lstStyle/>
          <a:p>
            <a:r>
              <a:rPr lang="tr-TR" b="0" i="0" dirty="0">
                <a:solidFill>
                  <a:srgbClr val="333E48"/>
                </a:solidFill>
                <a:effectLst/>
                <a:latin typeface="Open Sans" panose="020B0606030504020204" pitchFamily="34" charset="0"/>
              </a:rPr>
              <a:t>200 İsviçre frangı banknotunun üzerindeki sağ el kuralı resmi. </a:t>
            </a:r>
            <a:endParaRPr lang="tr-TR" dirty="0"/>
          </a:p>
        </p:txBody>
      </p:sp>
      <p:sp>
        <p:nvSpPr>
          <p:cNvPr id="9" name="Metin kutusu 8">
            <a:extLst>
              <a:ext uri="{FF2B5EF4-FFF2-40B4-BE49-F238E27FC236}">
                <a16:creationId xmlns:a16="http://schemas.microsoft.com/office/drawing/2014/main" id="{FCE5BE2B-7013-9E08-7C66-8ACE1FC5031B}"/>
              </a:ext>
            </a:extLst>
          </p:cNvPr>
          <p:cNvSpPr txBox="1"/>
          <p:nvPr/>
        </p:nvSpPr>
        <p:spPr>
          <a:xfrm>
            <a:off x="249239" y="5587248"/>
            <a:ext cx="4572000" cy="369332"/>
          </a:xfrm>
          <a:prstGeom prst="rect">
            <a:avLst/>
          </a:prstGeom>
          <a:noFill/>
        </p:spPr>
        <p:txBody>
          <a:bodyPr wrap="square">
            <a:spAutoFit/>
          </a:bodyPr>
          <a:lstStyle/>
          <a:p>
            <a:r>
              <a:rPr lang="tr-TR" dirty="0">
                <a:solidFill>
                  <a:srgbClr val="333E48"/>
                </a:solidFill>
                <a:latin typeface="Open Sans" panose="020B0606030504020204" pitchFamily="34" charset="0"/>
              </a:rPr>
              <a:t>01.08.2022 tarihinde 200 CHF = 3785 TL  </a:t>
            </a:r>
          </a:p>
        </p:txBody>
      </p:sp>
      <p:sp>
        <p:nvSpPr>
          <p:cNvPr id="10" name="Altbilgi Yer Tutucusu 4">
            <a:extLst>
              <a:ext uri="{FF2B5EF4-FFF2-40B4-BE49-F238E27FC236}">
                <a16:creationId xmlns:a16="http://schemas.microsoft.com/office/drawing/2014/main" id="{62F4B723-B2C3-9410-55D6-319692B85343}"/>
              </a:ext>
            </a:extLst>
          </p:cNvPr>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i="1" dirty="0"/>
              <a:t>1.  VEKTÖRLER</a:t>
            </a:r>
          </a:p>
        </p:txBody>
      </p:sp>
    </p:spTree>
    <p:extLst>
      <p:ext uri="{BB962C8B-B14F-4D97-AF65-F5344CB8AC3E}">
        <p14:creationId xmlns:p14="http://schemas.microsoft.com/office/powerpoint/2010/main" val="2391618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AF4FD3-A4C3-D347-4089-3BC1D8481EBA}"/>
              </a:ext>
            </a:extLst>
          </p:cNvPr>
          <p:cNvSpPr>
            <a:spLocks noGrp="1"/>
          </p:cNvSpPr>
          <p:nvPr>
            <p:ph type="title"/>
          </p:nvPr>
        </p:nvSpPr>
        <p:spPr/>
        <p:txBody>
          <a:bodyPr/>
          <a:lstStyle/>
          <a:p>
            <a:r>
              <a:rPr lang="tr-TR" b="1" dirty="0">
                <a:solidFill>
                  <a:srgbClr val="FF0000"/>
                </a:solidFill>
              </a:rPr>
              <a:t>BU DERSİN GENEL AMAÇLARI </a:t>
            </a:r>
          </a:p>
        </p:txBody>
      </p:sp>
      <p:sp>
        <p:nvSpPr>
          <p:cNvPr id="10" name="İçerik Yer Tutucusu 9">
            <a:extLst>
              <a:ext uri="{FF2B5EF4-FFF2-40B4-BE49-F238E27FC236}">
                <a16:creationId xmlns:a16="http://schemas.microsoft.com/office/drawing/2014/main" id="{B7019FE5-A572-0D26-04CC-A0B16F71CED7}"/>
              </a:ext>
            </a:extLst>
          </p:cNvPr>
          <p:cNvSpPr>
            <a:spLocks noGrp="1"/>
          </p:cNvSpPr>
          <p:nvPr>
            <p:ph idx="1"/>
          </p:nvPr>
        </p:nvSpPr>
        <p:spPr/>
        <p:txBody>
          <a:bodyPr/>
          <a:lstStyle/>
          <a:p>
            <a:pPr marL="269875" indent="-269875">
              <a:lnSpc>
                <a:spcPct val="150000"/>
              </a:lnSpc>
              <a:buFont typeface="Arial" panose="020B0604020202020204" pitchFamily="34" charset="0"/>
              <a:buChar char="•"/>
            </a:pPr>
            <a:r>
              <a:rPr lang="tr-TR" dirty="0"/>
              <a:t>Mekanik bilimini tanımlama,</a:t>
            </a:r>
          </a:p>
          <a:p>
            <a:pPr marL="269875" indent="-269875">
              <a:lnSpc>
                <a:spcPct val="150000"/>
              </a:lnSpc>
              <a:buFont typeface="Arial" panose="020B0604020202020204" pitchFamily="34" charset="0"/>
              <a:buChar char="•"/>
            </a:pPr>
            <a:r>
              <a:rPr lang="tr-TR" dirty="0"/>
              <a:t>Temel ilkelerini kullanma,</a:t>
            </a:r>
          </a:p>
          <a:p>
            <a:pPr marL="269875" indent="-269875">
              <a:lnSpc>
                <a:spcPct val="150000"/>
              </a:lnSpc>
              <a:buFont typeface="Arial" panose="020B0604020202020204" pitchFamily="34" charset="0"/>
              <a:buChar char="•"/>
            </a:pPr>
            <a:r>
              <a:rPr lang="tr-TR" dirty="0"/>
              <a:t>Mekanik problemlerini çözme,</a:t>
            </a:r>
          </a:p>
          <a:p>
            <a:pPr marL="269875" indent="-269875">
              <a:lnSpc>
                <a:spcPct val="150000"/>
              </a:lnSpc>
              <a:buFont typeface="Arial" panose="020B0604020202020204" pitchFamily="34" charset="0"/>
              <a:buChar char="•"/>
            </a:pPr>
            <a:r>
              <a:rPr lang="tr-TR" dirty="0"/>
              <a:t>Probleme ilişkin çözüm yöntemi geliştirme.</a:t>
            </a:r>
          </a:p>
        </p:txBody>
      </p:sp>
      <p:sp>
        <p:nvSpPr>
          <p:cNvPr id="8" name="Alt Bilgi Yer Tutucusu 7">
            <a:extLst>
              <a:ext uri="{FF2B5EF4-FFF2-40B4-BE49-F238E27FC236}">
                <a16:creationId xmlns:a16="http://schemas.microsoft.com/office/drawing/2014/main" id="{CC628100-463D-837B-3E88-DE7526E3C79B}"/>
              </a:ext>
            </a:extLst>
          </p:cNvPr>
          <p:cNvSpPr>
            <a:spLocks noGrp="1"/>
          </p:cNvSpPr>
          <p:nvPr>
            <p:ph type="ftr" sz="quarter" idx="11"/>
          </p:nvPr>
        </p:nvSpPr>
        <p:spPr/>
        <p:txBody>
          <a:bodyPr/>
          <a:lstStyle/>
          <a:p>
            <a:r>
              <a:rPr lang="tr-TR"/>
              <a:t>Mühendislik Mekaniği</a:t>
            </a:r>
          </a:p>
        </p:txBody>
      </p:sp>
      <p:sp>
        <p:nvSpPr>
          <p:cNvPr id="9" name="Slayt Numarası Yer Tutucusu 8">
            <a:extLst>
              <a:ext uri="{FF2B5EF4-FFF2-40B4-BE49-F238E27FC236}">
                <a16:creationId xmlns:a16="http://schemas.microsoft.com/office/drawing/2014/main" id="{1A811A1A-FFF9-3204-DCD6-BD86B9425B5F}"/>
              </a:ext>
            </a:extLst>
          </p:cNvPr>
          <p:cNvSpPr>
            <a:spLocks noGrp="1"/>
          </p:cNvSpPr>
          <p:nvPr>
            <p:ph type="sldNum" sz="quarter" idx="12"/>
          </p:nvPr>
        </p:nvSpPr>
        <p:spPr/>
        <p:txBody>
          <a:bodyPr/>
          <a:lstStyle/>
          <a:p>
            <a:fld id="{60FF87A7-9A7A-4B3D-9625-8440EC4947F9}" type="slidenum">
              <a:rPr lang="tr-TR" smtClean="0"/>
              <a:pPr/>
              <a:t>5</a:t>
            </a:fld>
            <a:endParaRPr lang="tr-TR"/>
          </a:p>
        </p:txBody>
      </p:sp>
    </p:spTree>
    <p:extLst>
      <p:ext uri="{BB962C8B-B14F-4D97-AF65-F5344CB8AC3E}">
        <p14:creationId xmlns:p14="http://schemas.microsoft.com/office/powerpoint/2010/main" val="3934602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Metin kutusu 40"/>
          <p:cNvSpPr txBox="1"/>
          <p:nvPr/>
        </p:nvSpPr>
        <p:spPr>
          <a:xfrm>
            <a:off x="546521" y="467380"/>
            <a:ext cx="7409855" cy="369332"/>
          </a:xfrm>
          <a:prstGeom prst="rect">
            <a:avLst/>
          </a:prstGeom>
          <a:noFill/>
        </p:spPr>
        <p:txBody>
          <a:bodyPr wrap="square" rtlCol="0">
            <a:spAutoFit/>
          </a:bodyPr>
          <a:lstStyle/>
          <a:p>
            <a:r>
              <a:rPr lang="tr-TR" b="1" dirty="0">
                <a:solidFill>
                  <a:srgbClr val="FF0000"/>
                </a:solidFill>
              </a:rPr>
              <a:t>1.8 Vektörlerin Toplanması ve Çıkarılması</a:t>
            </a:r>
          </a:p>
        </p:txBody>
      </p:sp>
      <p:sp>
        <p:nvSpPr>
          <p:cNvPr id="45" name="Metin kutusu 44"/>
          <p:cNvSpPr txBox="1"/>
          <p:nvPr/>
        </p:nvSpPr>
        <p:spPr>
          <a:xfrm>
            <a:off x="500836" y="1825753"/>
            <a:ext cx="1044624" cy="276999"/>
          </a:xfrm>
          <a:prstGeom prst="rect">
            <a:avLst/>
          </a:prstGeom>
          <a:noFill/>
        </p:spPr>
        <p:txBody>
          <a:bodyPr wrap="square" rtlCol="0">
            <a:spAutoFit/>
          </a:bodyPr>
          <a:lstStyle/>
          <a:p>
            <a:r>
              <a:rPr lang="tr-TR" sz="1200" b="1" dirty="0"/>
              <a:t>Toplama</a:t>
            </a:r>
            <a:r>
              <a:rPr lang="tr-TR" sz="1200" dirty="0"/>
              <a:t>:</a:t>
            </a:r>
          </a:p>
        </p:txBody>
      </p:sp>
      <p:sp>
        <p:nvSpPr>
          <p:cNvPr id="46" name="Metin kutusu 45"/>
          <p:cNvSpPr txBox="1"/>
          <p:nvPr/>
        </p:nvSpPr>
        <p:spPr>
          <a:xfrm>
            <a:off x="667588" y="4063146"/>
            <a:ext cx="922308" cy="276999"/>
          </a:xfrm>
          <a:prstGeom prst="rect">
            <a:avLst/>
          </a:prstGeom>
          <a:noFill/>
        </p:spPr>
        <p:txBody>
          <a:bodyPr wrap="square" rtlCol="0">
            <a:spAutoFit/>
          </a:bodyPr>
          <a:lstStyle/>
          <a:p>
            <a:r>
              <a:rPr lang="tr-TR" sz="1200" b="1" dirty="0"/>
              <a:t>Çıkarma:</a:t>
            </a:r>
          </a:p>
        </p:txBody>
      </p:sp>
      <p:sp>
        <p:nvSpPr>
          <p:cNvPr id="4" name="Altbilgi Yer Tutucusu 3"/>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50</a:t>
            </a:fld>
            <a:endParaRPr lang="tr-TR"/>
          </a:p>
        </p:txBody>
      </p:sp>
      <p:sp>
        <p:nvSpPr>
          <p:cNvPr id="2" name="Dikdörtgen 1"/>
          <p:cNvSpPr/>
          <p:nvPr/>
        </p:nvSpPr>
        <p:spPr>
          <a:xfrm>
            <a:off x="681747" y="828386"/>
            <a:ext cx="7560840" cy="464871"/>
          </a:xfrm>
          <a:prstGeom prst="rect">
            <a:avLst/>
          </a:prstGeom>
        </p:spPr>
        <p:txBody>
          <a:bodyPr wrap="square">
            <a:spAutoFit/>
          </a:bodyPr>
          <a:lstStyle/>
          <a:p>
            <a:pPr>
              <a:lnSpc>
                <a:spcPct val="150000"/>
              </a:lnSpc>
            </a:pPr>
            <a:r>
              <a:rPr lang="tr-TR" dirty="0"/>
              <a:t>Vektörlerin toplama ve çıkarma işleminde üç yöntem vardır:</a:t>
            </a:r>
          </a:p>
        </p:txBody>
      </p:sp>
      <p:sp>
        <p:nvSpPr>
          <p:cNvPr id="43" name="Dikdörtgen 42"/>
          <p:cNvSpPr/>
          <p:nvPr/>
        </p:nvSpPr>
        <p:spPr>
          <a:xfrm>
            <a:off x="803112" y="1312093"/>
            <a:ext cx="3255468" cy="382092"/>
          </a:xfrm>
          <a:prstGeom prst="rect">
            <a:avLst/>
          </a:prstGeom>
        </p:spPr>
        <p:txBody>
          <a:bodyPr wrap="square">
            <a:spAutoFit/>
          </a:bodyPr>
          <a:lstStyle/>
          <a:p>
            <a:pPr>
              <a:lnSpc>
                <a:spcPct val="150000"/>
              </a:lnSpc>
            </a:pPr>
            <a:r>
              <a:rPr lang="tr-TR" sz="1400" b="1" dirty="0"/>
              <a:t>a)   Paralelkenar yöntemi:</a:t>
            </a:r>
            <a:endParaRPr lang="tr-TR" sz="1400" dirty="0"/>
          </a:p>
        </p:txBody>
      </p:sp>
      <p:sp>
        <p:nvSpPr>
          <p:cNvPr id="8" name="Metin kutusu 7"/>
          <p:cNvSpPr txBox="1"/>
          <p:nvPr/>
        </p:nvSpPr>
        <p:spPr>
          <a:xfrm>
            <a:off x="1592104" y="4021979"/>
            <a:ext cx="6364272" cy="307777"/>
          </a:xfrm>
          <a:prstGeom prst="rect">
            <a:avLst/>
          </a:prstGeom>
          <a:noFill/>
        </p:spPr>
        <p:txBody>
          <a:bodyPr wrap="square" rtlCol="0">
            <a:spAutoFit/>
          </a:bodyPr>
          <a:lstStyle/>
          <a:p>
            <a:r>
              <a:rPr lang="tr-TR" sz="1400" dirty="0"/>
              <a:t>Çıkarılan 2nci vektör 180 derece ters çevrilip toplama işlemi aynen yapılır.</a:t>
            </a:r>
          </a:p>
        </p:txBody>
      </p:sp>
      <mc:AlternateContent xmlns:mc="http://schemas.openxmlformats.org/markup-compatibility/2006" xmlns:a14="http://schemas.microsoft.com/office/drawing/2010/main">
        <mc:Choice Requires="a14">
          <p:sp>
            <p:nvSpPr>
              <p:cNvPr id="9" name="Dikdörtgen 8"/>
              <p:cNvSpPr/>
              <p:nvPr/>
            </p:nvSpPr>
            <p:spPr>
              <a:xfrm>
                <a:off x="1403648" y="1759618"/>
                <a:ext cx="7119365" cy="733278"/>
              </a:xfrm>
              <a:prstGeom prst="rect">
                <a:avLst/>
              </a:prstGeom>
            </p:spPr>
            <p:txBody>
              <a:bodyPr wrap="square">
                <a:spAutoFit/>
              </a:bodyPr>
              <a:lstStyle/>
              <a:p>
                <a:pPr>
                  <a:lnSpc>
                    <a:spcPct val="150000"/>
                  </a:lnSpc>
                </a:pPr>
                <a:r>
                  <a:rPr lang="tr-TR" sz="1400" dirty="0"/>
                  <a:t>Vektörlerin başlangıç noktaları birleştirilir ve bir paralel kenar oluşturulur.  Bu paralel kenarın </a:t>
                </a:r>
                <a:r>
                  <a:rPr lang="tr-TR" sz="1400" dirty="0" err="1"/>
                  <a:t>diyogonali</a:t>
                </a:r>
                <a:r>
                  <a:rPr lang="tr-TR" sz="1400" dirty="0"/>
                  <a:t> ( </a:t>
                </a:r>
                <a14:m>
                  <m:oMath xmlns:m="http://schemas.openxmlformats.org/officeDocument/2006/math">
                    <m:acc>
                      <m:accPr>
                        <m:chr m:val="⃗"/>
                        <m:ctrlPr>
                          <a:rPr lang="tr-TR" sz="1400" i="1" smtClean="0">
                            <a:latin typeface="Cambria Math" panose="02040503050406030204" pitchFamily="18" charset="0"/>
                          </a:rPr>
                        </m:ctrlPr>
                      </m:accPr>
                      <m:e>
                        <m:r>
                          <a:rPr lang="tr-TR" sz="1400" b="0" i="1" smtClean="0">
                            <a:latin typeface="Cambria Math" panose="02040503050406030204" pitchFamily="18" charset="0"/>
                          </a:rPr>
                          <m:t>𝑅</m:t>
                        </m:r>
                      </m:e>
                    </m:acc>
                  </m:oMath>
                </a14:m>
                <a:r>
                  <a:rPr lang="tr-TR" sz="1400" dirty="0"/>
                  <a:t> ) iki vektörün toplamına eşittir.</a:t>
                </a:r>
                <a:endParaRPr lang="tr-TR" dirty="0"/>
              </a:p>
            </p:txBody>
          </p:sp>
        </mc:Choice>
        <mc:Fallback xmlns="">
          <p:sp>
            <p:nvSpPr>
              <p:cNvPr id="9" name="Dikdörtgen 8"/>
              <p:cNvSpPr>
                <a:spLocks noRot="1" noChangeAspect="1" noMove="1" noResize="1" noEditPoints="1" noAdjustHandles="1" noChangeArrowheads="1" noChangeShapeType="1" noTextEdit="1"/>
              </p:cNvSpPr>
              <p:nvPr/>
            </p:nvSpPr>
            <p:spPr>
              <a:xfrm>
                <a:off x="1403648" y="1759618"/>
                <a:ext cx="7119365" cy="733278"/>
              </a:xfrm>
              <a:prstGeom prst="rect">
                <a:avLst/>
              </a:prstGeom>
              <a:blipFill>
                <a:blip r:embed="rId2"/>
                <a:stretch>
                  <a:fillRect l="-257" b="-8333"/>
                </a:stretch>
              </a:blipFill>
            </p:spPr>
            <p:txBody>
              <a:bodyPr/>
              <a:lstStyle/>
              <a:p>
                <a:r>
                  <a:rPr lang="tr-TR">
                    <a:noFill/>
                  </a:rPr>
                  <a:t> </a:t>
                </a:r>
              </a:p>
            </p:txBody>
          </p:sp>
        </mc:Fallback>
      </mc:AlternateContent>
      <p:grpSp>
        <p:nvGrpSpPr>
          <p:cNvPr id="36" name="Grup 35"/>
          <p:cNvGrpSpPr/>
          <p:nvPr/>
        </p:nvGrpSpPr>
        <p:grpSpPr>
          <a:xfrm>
            <a:off x="1605916" y="2965416"/>
            <a:ext cx="936104" cy="330187"/>
            <a:chOff x="1907704" y="3694488"/>
            <a:chExt cx="936104" cy="330187"/>
          </a:xfrm>
        </p:grpSpPr>
        <p:cxnSp>
          <p:nvCxnSpPr>
            <p:cNvPr id="7" name="Düz Ok Bağlayıcısı 6"/>
            <p:cNvCxnSpPr/>
            <p:nvPr/>
          </p:nvCxnSpPr>
          <p:spPr>
            <a:xfrm>
              <a:off x="1907704" y="4024675"/>
              <a:ext cx="93610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5" name="Metin kutusu 34"/>
                <p:cNvSpPr txBox="1"/>
                <p:nvPr/>
              </p:nvSpPr>
              <p:spPr>
                <a:xfrm>
                  <a:off x="2610186" y="3694488"/>
                  <a:ext cx="201016"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𝐴</m:t>
                            </m:r>
                          </m:e>
                        </m:acc>
                      </m:oMath>
                    </m:oMathPara>
                  </a14:m>
                  <a:endParaRPr lang="tr-TR" dirty="0"/>
                </a:p>
              </p:txBody>
            </p:sp>
          </mc:Choice>
          <mc:Fallback xmlns="">
            <p:sp>
              <p:nvSpPr>
                <p:cNvPr id="35" name="Metin kutusu 34"/>
                <p:cNvSpPr txBox="1">
                  <a:spLocks noRot="1" noChangeAspect="1" noMove="1" noResize="1" noEditPoints="1" noAdjustHandles="1" noChangeArrowheads="1" noChangeShapeType="1" noTextEdit="1"/>
                </p:cNvSpPr>
                <p:nvPr/>
              </p:nvSpPr>
              <p:spPr>
                <a:xfrm>
                  <a:off x="2610186" y="3694488"/>
                  <a:ext cx="201016" cy="312458"/>
                </a:xfrm>
                <a:prstGeom prst="rect">
                  <a:avLst/>
                </a:prstGeom>
                <a:blipFill>
                  <a:blip r:embed="rId5"/>
                  <a:stretch>
                    <a:fillRect l="-30303" t="-43137" r="-106061" b="-7843"/>
                  </a:stretch>
                </a:blipFill>
              </p:spPr>
              <p:txBody>
                <a:bodyPr/>
                <a:lstStyle/>
                <a:p>
                  <a:r>
                    <a:rPr lang="tr-TR">
                      <a:noFill/>
                    </a:rPr>
                    <a:t> </a:t>
                  </a:r>
                </a:p>
              </p:txBody>
            </p:sp>
          </mc:Fallback>
        </mc:AlternateContent>
      </p:grpSp>
      <p:grpSp>
        <p:nvGrpSpPr>
          <p:cNvPr id="37" name="Grup 36"/>
          <p:cNvGrpSpPr/>
          <p:nvPr/>
        </p:nvGrpSpPr>
        <p:grpSpPr>
          <a:xfrm>
            <a:off x="3698630" y="2766411"/>
            <a:ext cx="603276" cy="734597"/>
            <a:chOff x="3756942" y="3336083"/>
            <a:chExt cx="603276" cy="734597"/>
          </a:xfrm>
        </p:grpSpPr>
        <p:cxnSp>
          <p:nvCxnSpPr>
            <p:cNvPr id="19" name="Düz Ok Bağlayıcısı 18"/>
            <p:cNvCxnSpPr/>
            <p:nvPr/>
          </p:nvCxnSpPr>
          <p:spPr>
            <a:xfrm flipV="1">
              <a:off x="3756942" y="3511221"/>
              <a:ext cx="603276" cy="559459"/>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2" name="Metin kutusu 41"/>
                <p:cNvSpPr txBox="1"/>
                <p:nvPr/>
              </p:nvSpPr>
              <p:spPr>
                <a:xfrm>
                  <a:off x="4026940" y="3336083"/>
                  <a:ext cx="211404"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rgbClr val="FF0000"/>
                                </a:solidFill>
                                <a:latin typeface="Cambria Math" panose="02040503050406030204" pitchFamily="18" charset="0"/>
                              </a:rPr>
                            </m:ctrlPr>
                          </m:accPr>
                          <m:e>
                            <m:r>
                              <a:rPr lang="tr-TR" b="0" i="1" smtClean="0">
                                <a:solidFill>
                                  <a:srgbClr val="FF0000"/>
                                </a:solidFill>
                                <a:latin typeface="Cambria Math" panose="02040503050406030204" pitchFamily="18" charset="0"/>
                              </a:rPr>
                              <m:t>𝐵</m:t>
                            </m:r>
                          </m:e>
                        </m:acc>
                      </m:oMath>
                    </m:oMathPara>
                  </a14:m>
                  <a:endParaRPr lang="tr-TR" dirty="0">
                    <a:solidFill>
                      <a:srgbClr val="FF0000"/>
                    </a:solidFill>
                  </a:endParaRPr>
                </a:p>
              </p:txBody>
            </p:sp>
          </mc:Choice>
          <mc:Fallback xmlns="">
            <p:sp>
              <p:nvSpPr>
                <p:cNvPr id="42" name="Metin kutusu 41"/>
                <p:cNvSpPr txBox="1">
                  <a:spLocks noRot="1" noChangeAspect="1" noMove="1" noResize="1" noEditPoints="1" noAdjustHandles="1" noChangeArrowheads="1" noChangeShapeType="1" noTextEdit="1"/>
                </p:cNvSpPr>
                <p:nvPr/>
              </p:nvSpPr>
              <p:spPr>
                <a:xfrm>
                  <a:off x="4026940" y="3336083"/>
                  <a:ext cx="211404" cy="310598"/>
                </a:xfrm>
                <a:prstGeom prst="rect">
                  <a:avLst/>
                </a:prstGeom>
                <a:blipFill>
                  <a:blip r:embed="rId6"/>
                  <a:stretch>
                    <a:fillRect l="-25714" r="-22857" b="-7843"/>
                  </a:stretch>
                </a:blipFill>
              </p:spPr>
              <p:txBody>
                <a:bodyPr/>
                <a:lstStyle/>
                <a:p>
                  <a:r>
                    <a:rPr lang="tr-TR">
                      <a:noFill/>
                    </a:rPr>
                    <a:t> </a:t>
                  </a:r>
                </a:p>
              </p:txBody>
            </p:sp>
          </mc:Fallback>
        </mc:AlternateContent>
      </p:grpSp>
      <p:sp>
        <p:nvSpPr>
          <p:cNvPr id="44" name="Metin kutusu 43"/>
          <p:cNvSpPr txBox="1"/>
          <p:nvPr/>
        </p:nvSpPr>
        <p:spPr>
          <a:xfrm>
            <a:off x="3042057" y="3159040"/>
            <a:ext cx="194617" cy="276999"/>
          </a:xfrm>
          <a:prstGeom prst="rect">
            <a:avLst/>
          </a:prstGeom>
          <a:noFill/>
        </p:spPr>
        <p:txBody>
          <a:bodyPr wrap="square" lIns="0" tIns="0" rIns="0" bIns="0" rtlCol="0">
            <a:spAutoFit/>
          </a:bodyPr>
          <a:lstStyle/>
          <a:p>
            <a:r>
              <a:rPr lang="tr-TR" dirty="0"/>
              <a:t>+</a:t>
            </a:r>
          </a:p>
        </p:txBody>
      </p:sp>
      <p:grpSp>
        <p:nvGrpSpPr>
          <p:cNvPr id="38" name="Grup 37"/>
          <p:cNvGrpSpPr/>
          <p:nvPr/>
        </p:nvGrpSpPr>
        <p:grpSpPr>
          <a:xfrm>
            <a:off x="5349748" y="2548614"/>
            <a:ext cx="2543250" cy="866456"/>
            <a:chOff x="5364088" y="3177512"/>
            <a:chExt cx="2543250" cy="866456"/>
          </a:xfrm>
        </p:grpSpPr>
        <p:cxnSp>
          <p:nvCxnSpPr>
            <p:cNvPr id="21" name="Düz Ok Bağlayıcısı 20"/>
            <p:cNvCxnSpPr/>
            <p:nvPr/>
          </p:nvCxnSpPr>
          <p:spPr>
            <a:xfrm>
              <a:off x="5364088" y="4024675"/>
              <a:ext cx="93610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3" name="Düz Ok Bağlayıcısı 22"/>
            <p:cNvCxnSpPr/>
            <p:nvPr/>
          </p:nvCxnSpPr>
          <p:spPr>
            <a:xfrm flipV="1">
              <a:off x="5364088" y="3457593"/>
              <a:ext cx="603276" cy="559459"/>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5" name="Düz Bağlayıcı 14"/>
            <p:cNvCxnSpPr/>
            <p:nvPr/>
          </p:nvCxnSpPr>
          <p:spPr>
            <a:xfrm>
              <a:off x="5967364" y="3470209"/>
              <a:ext cx="1033017" cy="7432"/>
            </a:xfrm>
            <a:prstGeom prst="line">
              <a:avLst/>
            </a:prstGeom>
            <a:ln>
              <a:solidFill>
                <a:schemeClr val="tx1">
                  <a:lumMod val="95000"/>
                  <a:lumOff val="5000"/>
                </a:schemeClr>
              </a:solidFill>
              <a:prstDash val="lgDash"/>
            </a:ln>
          </p:spPr>
          <p:style>
            <a:lnRef idx="1">
              <a:schemeClr val="dk1"/>
            </a:lnRef>
            <a:fillRef idx="0">
              <a:schemeClr val="dk1"/>
            </a:fillRef>
            <a:effectRef idx="0">
              <a:schemeClr val="dk1"/>
            </a:effectRef>
            <a:fontRef idx="minor">
              <a:schemeClr val="tx1"/>
            </a:fontRef>
          </p:style>
        </p:cxnSp>
        <p:cxnSp>
          <p:nvCxnSpPr>
            <p:cNvPr id="27" name="Düz Bağlayıcı 26"/>
            <p:cNvCxnSpPr/>
            <p:nvPr/>
          </p:nvCxnSpPr>
          <p:spPr>
            <a:xfrm flipV="1">
              <a:off x="6281587" y="3470209"/>
              <a:ext cx="700189" cy="562092"/>
            </a:xfrm>
            <a:prstGeom prst="line">
              <a:avLst/>
            </a:prstGeom>
            <a:ln>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1" name="Düz Ok Bağlayıcısı 30"/>
            <p:cNvCxnSpPr/>
            <p:nvPr/>
          </p:nvCxnSpPr>
          <p:spPr>
            <a:xfrm flipV="1">
              <a:off x="5364088" y="3477642"/>
              <a:ext cx="1636293" cy="54461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Metin kutusu 47"/>
                <p:cNvSpPr txBox="1"/>
                <p:nvPr/>
              </p:nvSpPr>
              <p:spPr>
                <a:xfrm>
                  <a:off x="5525916" y="3230431"/>
                  <a:ext cx="211404"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rgbClr val="FF0000"/>
                                </a:solidFill>
                                <a:latin typeface="Cambria Math" panose="02040503050406030204" pitchFamily="18" charset="0"/>
                              </a:rPr>
                            </m:ctrlPr>
                          </m:accPr>
                          <m:e>
                            <m:r>
                              <a:rPr lang="tr-TR" b="0" i="1" smtClean="0">
                                <a:solidFill>
                                  <a:srgbClr val="FF0000"/>
                                </a:solidFill>
                                <a:latin typeface="Cambria Math" panose="02040503050406030204" pitchFamily="18" charset="0"/>
                              </a:rPr>
                              <m:t>𝐵</m:t>
                            </m:r>
                          </m:e>
                        </m:acc>
                      </m:oMath>
                    </m:oMathPara>
                  </a14:m>
                  <a:endParaRPr lang="tr-TR" dirty="0">
                    <a:solidFill>
                      <a:srgbClr val="FF0000"/>
                    </a:solidFill>
                  </a:endParaRPr>
                </a:p>
              </p:txBody>
            </p:sp>
          </mc:Choice>
          <mc:Fallback xmlns="">
            <p:sp>
              <p:nvSpPr>
                <p:cNvPr id="48" name="Metin kutusu 47"/>
                <p:cNvSpPr txBox="1">
                  <a:spLocks noRot="1" noChangeAspect="1" noMove="1" noResize="1" noEditPoints="1" noAdjustHandles="1" noChangeArrowheads="1" noChangeShapeType="1" noTextEdit="1"/>
                </p:cNvSpPr>
                <p:nvPr/>
              </p:nvSpPr>
              <p:spPr>
                <a:xfrm>
                  <a:off x="5525916" y="3230431"/>
                  <a:ext cx="211404" cy="310598"/>
                </a:xfrm>
                <a:prstGeom prst="rect">
                  <a:avLst/>
                </a:prstGeom>
                <a:blipFill>
                  <a:blip r:embed="rId8"/>
                  <a:stretch>
                    <a:fillRect l="-25714" r="-22857" b="-784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9" name="Metin kutusu 48"/>
                <p:cNvSpPr txBox="1"/>
                <p:nvPr/>
              </p:nvSpPr>
              <p:spPr>
                <a:xfrm>
                  <a:off x="6832329" y="3177512"/>
                  <a:ext cx="1075009" cy="866456"/>
                </a:xfrm>
                <a:prstGeom prst="rect">
                  <a:avLst/>
                </a:prstGeom>
                <a:noFill/>
              </p:spPr>
              <p:txBody>
                <a:bodyPr wrap="square" lIns="0" tIns="0" rIns="0" bIns="0" rtlCol="0">
                  <a:spAutoFit/>
                </a:bodyPr>
                <a:lstStyle/>
                <a:p>
                  <a14:m>
                    <m:oMath xmlns:m="http://schemas.openxmlformats.org/officeDocument/2006/math">
                      <m:acc>
                        <m:accPr>
                          <m:chr m:val="⃗"/>
                          <m:ctrlPr>
                            <a:rPr lang="tr-TR" i="1" smtClean="0">
                              <a:solidFill>
                                <a:schemeClr val="accent1"/>
                              </a:solidFill>
                              <a:latin typeface="Cambria Math" panose="02040503050406030204" pitchFamily="18" charset="0"/>
                            </a:rPr>
                          </m:ctrlPr>
                        </m:accPr>
                        <m:e>
                          <m:r>
                            <a:rPr lang="tr-TR" b="0" i="1" smtClean="0">
                              <a:solidFill>
                                <a:schemeClr val="accent1"/>
                              </a:solidFill>
                              <a:latin typeface="Cambria Math" panose="02040503050406030204" pitchFamily="18" charset="0"/>
                            </a:rPr>
                            <m:t>𝑅</m:t>
                          </m:r>
                        </m:e>
                      </m:acc>
                      <m:r>
                        <a:rPr lang="tr-TR" b="0" i="1" smtClean="0">
                          <a:solidFill>
                            <a:schemeClr val="accent1"/>
                          </a:solidFill>
                          <a:latin typeface="Cambria Math" panose="02040503050406030204" pitchFamily="18" charset="0"/>
                        </a:rPr>
                        <m:t>=</m:t>
                      </m:r>
                      <m:acc>
                        <m:accPr>
                          <m:chr m:val="⃗"/>
                          <m:ctrlPr>
                            <a:rPr lang="tr-TR" i="1">
                              <a:latin typeface="Cambria Math" panose="02040503050406030204" pitchFamily="18" charset="0"/>
                            </a:rPr>
                          </m:ctrlPr>
                        </m:accPr>
                        <m:e>
                          <m:r>
                            <a:rPr lang="tr-TR" i="1">
                              <a:latin typeface="Cambria Math" panose="02040503050406030204" pitchFamily="18" charset="0"/>
                            </a:rPr>
                            <m:t>𝐴</m:t>
                          </m:r>
                        </m:e>
                      </m:acc>
                    </m:oMath>
                  </a14:m>
                  <a:r>
                    <a:rPr lang="tr-TR" dirty="0"/>
                    <a:t>+</a:t>
                  </a:r>
                  <a14:m>
                    <m:oMath xmlns:m="http://schemas.openxmlformats.org/officeDocument/2006/math">
                      <m:acc>
                        <m:accPr>
                          <m:chr m:val="⃗"/>
                          <m:ctrlPr>
                            <a:rPr lang="tr-TR" i="1">
                              <a:solidFill>
                                <a:srgbClr val="FF0000"/>
                              </a:solidFill>
                              <a:latin typeface="Cambria Math" panose="02040503050406030204" pitchFamily="18" charset="0"/>
                            </a:rPr>
                          </m:ctrlPr>
                        </m:accPr>
                        <m:e>
                          <m:r>
                            <a:rPr lang="tr-TR" i="1">
                              <a:solidFill>
                                <a:srgbClr val="FF0000"/>
                              </a:solidFill>
                              <a:latin typeface="Cambria Math" panose="02040503050406030204" pitchFamily="18" charset="0"/>
                            </a:rPr>
                            <m:t>𝐵</m:t>
                          </m:r>
                        </m:e>
                      </m:acc>
                    </m:oMath>
                  </a14:m>
                  <a:endParaRPr lang="tr-TR" dirty="0">
                    <a:solidFill>
                      <a:srgbClr val="FF0000"/>
                    </a:solidFill>
                  </a:endParaRPr>
                </a:p>
                <a:p>
                  <a:endParaRPr lang="tr-TR" dirty="0"/>
                </a:p>
                <a:p>
                  <a:endParaRPr lang="tr-TR" dirty="0">
                    <a:solidFill>
                      <a:srgbClr val="5DA6AB"/>
                    </a:solidFill>
                  </a:endParaRPr>
                </a:p>
              </p:txBody>
            </p:sp>
          </mc:Choice>
          <mc:Fallback xmlns="">
            <p:sp>
              <p:nvSpPr>
                <p:cNvPr id="49" name="Metin kutusu 48"/>
                <p:cNvSpPr txBox="1">
                  <a:spLocks noRot="1" noChangeAspect="1" noMove="1" noResize="1" noEditPoints="1" noAdjustHandles="1" noChangeArrowheads="1" noChangeShapeType="1" noTextEdit="1"/>
                </p:cNvSpPr>
                <p:nvPr/>
              </p:nvSpPr>
              <p:spPr>
                <a:xfrm>
                  <a:off x="6832329" y="3177512"/>
                  <a:ext cx="1075009" cy="866456"/>
                </a:xfrm>
                <a:prstGeom prst="rect">
                  <a:avLst/>
                </a:prstGeom>
                <a:blipFill>
                  <a:blip r:embed="rId9"/>
                  <a:stretch>
                    <a:fillRect l="-7345" t="-15493"/>
                  </a:stretch>
                </a:blipFill>
              </p:spPr>
              <p:txBody>
                <a:bodyPr/>
                <a:lstStyle/>
                <a:p>
                  <a:r>
                    <a:rPr lang="tr-TR">
                      <a:noFill/>
                    </a:rPr>
                    <a:t> </a:t>
                  </a:r>
                </a:p>
              </p:txBody>
            </p:sp>
          </mc:Fallback>
        </mc:AlternateContent>
      </p:grpSp>
      <p:sp>
        <p:nvSpPr>
          <p:cNvPr id="50" name="Metin kutusu 49"/>
          <p:cNvSpPr txBox="1"/>
          <p:nvPr/>
        </p:nvSpPr>
        <p:spPr>
          <a:xfrm>
            <a:off x="4762086" y="3130592"/>
            <a:ext cx="194617" cy="276999"/>
          </a:xfrm>
          <a:prstGeom prst="rect">
            <a:avLst/>
          </a:prstGeom>
          <a:noFill/>
        </p:spPr>
        <p:txBody>
          <a:bodyPr wrap="square" lIns="0" tIns="0" rIns="0" bIns="0" rtlCol="0">
            <a:spAutoFit/>
          </a:bodyPr>
          <a:lstStyle/>
          <a:p>
            <a:r>
              <a:rPr lang="tr-TR" dirty="0"/>
              <a:t>=</a:t>
            </a:r>
          </a:p>
        </p:txBody>
      </p:sp>
      <p:grpSp>
        <p:nvGrpSpPr>
          <p:cNvPr id="51" name="Grup 50"/>
          <p:cNvGrpSpPr/>
          <p:nvPr/>
        </p:nvGrpSpPr>
        <p:grpSpPr>
          <a:xfrm>
            <a:off x="1545460" y="4731434"/>
            <a:ext cx="936104" cy="330187"/>
            <a:chOff x="1907704" y="3694488"/>
            <a:chExt cx="936104" cy="330187"/>
          </a:xfrm>
        </p:grpSpPr>
        <p:cxnSp>
          <p:nvCxnSpPr>
            <p:cNvPr id="52" name="Düz Ok Bağlayıcısı 51"/>
            <p:cNvCxnSpPr/>
            <p:nvPr/>
          </p:nvCxnSpPr>
          <p:spPr>
            <a:xfrm>
              <a:off x="1907704" y="4024675"/>
              <a:ext cx="93610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3" name="Metin kutusu 52"/>
                <p:cNvSpPr txBox="1"/>
                <p:nvPr/>
              </p:nvSpPr>
              <p:spPr>
                <a:xfrm>
                  <a:off x="2610186" y="3694488"/>
                  <a:ext cx="201016"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𝐴</m:t>
                            </m:r>
                          </m:e>
                        </m:acc>
                      </m:oMath>
                    </m:oMathPara>
                  </a14:m>
                  <a:endParaRPr lang="tr-TR" dirty="0"/>
                </a:p>
              </p:txBody>
            </p:sp>
          </mc:Choice>
          <mc:Fallback xmlns="">
            <p:sp>
              <p:nvSpPr>
                <p:cNvPr id="53" name="Metin kutusu 52"/>
                <p:cNvSpPr txBox="1">
                  <a:spLocks noRot="1" noChangeAspect="1" noMove="1" noResize="1" noEditPoints="1" noAdjustHandles="1" noChangeArrowheads="1" noChangeShapeType="1" noTextEdit="1"/>
                </p:cNvSpPr>
                <p:nvPr/>
              </p:nvSpPr>
              <p:spPr>
                <a:xfrm>
                  <a:off x="2610186" y="3694488"/>
                  <a:ext cx="201016" cy="312458"/>
                </a:xfrm>
                <a:prstGeom prst="rect">
                  <a:avLst/>
                </a:prstGeom>
                <a:blipFill>
                  <a:blip r:embed="rId10"/>
                  <a:stretch>
                    <a:fillRect l="-30303" t="-45098" r="-106061" b="-5882"/>
                  </a:stretch>
                </a:blipFill>
              </p:spPr>
              <p:txBody>
                <a:bodyPr/>
                <a:lstStyle/>
                <a:p>
                  <a:r>
                    <a:rPr lang="tr-TR">
                      <a:noFill/>
                    </a:rPr>
                    <a:t> </a:t>
                  </a:r>
                </a:p>
              </p:txBody>
            </p:sp>
          </mc:Fallback>
        </mc:AlternateContent>
      </p:grpSp>
      <p:sp>
        <p:nvSpPr>
          <p:cNvPr id="54" name="Metin kutusu 53"/>
          <p:cNvSpPr txBox="1"/>
          <p:nvPr/>
        </p:nvSpPr>
        <p:spPr>
          <a:xfrm>
            <a:off x="3117850" y="4846178"/>
            <a:ext cx="496290" cy="307777"/>
          </a:xfrm>
          <a:prstGeom prst="rect">
            <a:avLst/>
          </a:prstGeom>
          <a:noFill/>
        </p:spPr>
        <p:txBody>
          <a:bodyPr wrap="square" lIns="0" tIns="0" rIns="0" bIns="0" rtlCol="0">
            <a:spAutoFit/>
          </a:bodyPr>
          <a:lstStyle/>
          <a:p>
            <a:r>
              <a:rPr lang="tr-TR" sz="2000" b="1" dirty="0"/>
              <a:t>-</a:t>
            </a:r>
          </a:p>
        </p:txBody>
      </p:sp>
      <p:grpSp>
        <p:nvGrpSpPr>
          <p:cNvPr id="55" name="Grup 54"/>
          <p:cNvGrpSpPr/>
          <p:nvPr/>
        </p:nvGrpSpPr>
        <p:grpSpPr>
          <a:xfrm>
            <a:off x="3396992" y="4478879"/>
            <a:ext cx="603276" cy="734597"/>
            <a:chOff x="3756942" y="3336083"/>
            <a:chExt cx="603276" cy="734597"/>
          </a:xfrm>
        </p:grpSpPr>
        <p:cxnSp>
          <p:nvCxnSpPr>
            <p:cNvPr id="56" name="Düz Ok Bağlayıcısı 55"/>
            <p:cNvCxnSpPr/>
            <p:nvPr/>
          </p:nvCxnSpPr>
          <p:spPr>
            <a:xfrm flipV="1">
              <a:off x="3756942" y="3511221"/>
              <a:ext cx="603276" cy="559459"/>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7" name="Metin kutusu 56"/>
                <p:cNvSpPr txBox="1"/>
                <p:nvPr/>
              </p:nvSpPr>
              <p:spPr>
                <a:xfrm>
                  <a:off x="4026940" y="3336083"/>
                  <a:ext cx="211404"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rgbClr val="FF0000"/>
                                </a:solidFill>
                                <a:latin typeface="Cambria Math" panose="02040503050406030204" pitchFamily="18" charset="0"/>
                              </a:rPr>
                            </m:ctrlPr>
                          </m:accPr>
                          <m:e>
                            <m:r>
                              <a:rPr lang="tr-TR" b="0" i="1" smtClean="0">
                                <a:solidFill>
                                  <a:srgbClr val="FF0000"/>
                                </a:solidFill>
                                <a:latin typeface="Cambria Math" panose="02040503050406030204" pitchFamily="18" charset="0"/>
                              </a:rPr>
                              <m:t>𝐵</m:t>
                            </m:r>
                          </m:e>
                        </m:acc>
                      </m:oMath>
                    </m:oMathPara>
                  </a14:m>
                  <a:endParaRPr lang="tr-TR" dirty="0">
                    <a:solidFill>
                      <a:srgbClr val="FF0000"/>
                    </a:solidFill>
                  </a:endParaRPr>
                </a:p>
              </p:txBody>
            </p:sp>
          </mc:Choice>
          <mc:Fallback xmlns="">
            <p:sp>
              <p:nvSpPr>
                <p:cNvPr id="57" name="Metin kutusu 56"/>
                <p:cNvSpPr txBox="1">
                  <a:spLocks noRot="1" noChangeAspect="1" noMove="1" noResize="1" noEditPoints="1" noAdjustHandles="1" noChangeArrowheads="1" noChangeShapeType="1" noTextEdit="1"/>
                </p:cNvSpPr>
                <p:nvPr/>
              </p:nvSpPr>
              <p:spPr>
                <a:xfrm>
                  <a:off x="4026940" y="3336083"/>
                  <a:ext cx="211404" cy="310598"/>
                </a:xfrm>
                <a:prstGeom prst="rect">
                  <a:avLst/>
                </a:prstGeom>
                <a:blipFill>
                  <a:blip r:embed="rId11"/>
                  <a:stretch>
                    <a:fillRect l="-29412" r="-23529" b="-7843"/>
                  </a:stretch>
                </a:blipFill>
              </p:spPr>
              <p:txBody>
                <a:bodyPr/>
                <a:lstStyle/>
                <a:p>
                  <a:r>
                    <a:rPr lang="tr-TR">
                      <a:noFill/>
                    </a:rPr>
                    <a:t> </a:t>
                  </a:r>
                </a:p>
              </p:txBody>
            </p:sp>
          </mc:Fallback>
        </mc:AlternateContent>
      </p:grpSp>
      <p:sp>
        <p:nvSpPr>
          <p:cNvPr id="58" name="Metin kutusu 57"/>
          <p:cNvSpPr txBox="1"/>
          <p:nvPr/>
        </p:nvSpPr>
        <p:spPr>
          <a:xfrm>
            <a:off x="4971324" y="4871038"/>
            <a:ext cx="194617" cy="276999"/>
          </a:xfrm>
          <a:prstGeom prst="rect">
            <a:avLst/>
          </a:prstGeom>
          <a:noFill/>
        </p:spPr>
        <p:txBody>
          <a:bodyPr wrap="square" lIns="0" tIns="0" rIns="0" bIns="0" rtlCol="0">
            <a:spAutoFit/>
          </a:bodyPr>
          <a:lstStyle/>
          <a:p>
            <a:r>
              <a:rPr lang="tr-TR" dirty="0"/>
              <a:t>=</a:t>
            </a:r>
          </a:p>
        </p:txBody>
      </p:sp>
      <p:grpSp>
        <p:nvGrpSpPr>
          <p:cNvPr id="78" name="Grup 77"/>
          <p:cNvGrpSpPr/>
          <p:nvPr/>
        </p:nvGrpSpPr>
        <p:grpSpPr>
          <a:xfrm>
            <a:off x="5407757" y="4737029"/>
            <a:ext cx="2293992" cy="1212251"/>
            <a:chOff x="5407757" y="5111582"/>
            <a:chExt cx="2293992" cy="1212251"/>
          </a:xfrm>
        </p:grpSpPr>
        <p:grpSp>
          <p:nvGrpSpPr>
            <p:cNvPr id="59" name="Grup 58"/>
            <p:cNvGrpSpPr/>
            <p:nvPr/>
          </p:nvGrpSpPr>
          <p:grpSpPr>
            <a:xfrm>
              <a:off x="6232520" y="5111582"/>
              <a:ext cx="936104" cy="330187"/>
              <a:chOff x="1907704" y="3694488"/>
              <a:chExt cx="936104" cy="330187"/>
            </a:xfrm>
          </p:grpSpPr>
          <p:cxnSp>
            <p:nvCxnSpPr>
              <p:cNvPr id="60" name="Düz Ok Bağlayıcısı 59"/>
              <p:cNvCxnSpPr/>
              <p:nvPr/>
            </p:nvCxnSpPr>
            <p:spPr>
              <a:xfrm>
                <a:off x="1907704" y="4024675"/>
                <a:ext cx="93610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1" name="Metin kutusu 60"/>
                  <p:cNvSpPr txBox="1"/>
                  <p:nvPr/>
                </p:nvSpPr>
                <p:spPr>
                  <a:xfrm>
                    <a:off x="2610186" y="3694488"/>
                    <a:ext cx="201016"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𝐴</m:t>
                              </m:r>
                            </m:e>
                          </m:acc>
                        </m:oMath>
                      </m:oMathPara>
                    </a14:m>
                    <a:endParaRPr lang="tr-TR" dirty="0"/>
                  </a:p>
                </p:txBody>
              </p:sp>
            </mc:Choice>
            <mc:Fallback xmlns="">
              <p:sp>
                <p:nvSpPr>
                  <p:cNvPr id="61" name="Metin kutusu 60"/>
                  <p:cNvSpPr txBox="1">
                    <a:spLocks noRot="1" noChangeAspect="1" noMove="1" noResize="1" noEditPoints="1" noAdjustHandles="1" noChangeArrowheads="1" noChangeShapeType="1" noTextEdit="1"/>
                  </p:cNvSpPr>
                  <p:nvPr/>
                </p:nvSpPr>
                <p:spPr>
                  <a:xfrm>
                    <a:off x="2610186" y="3694488"/>
                    <a:ext cx="201016" cy="312458"/>
                  </a:xfrm>
                  <a:prstGeom prst="rect">
                    <a:avLst/>
                  </a:prstGeom>
                  <a:blipFill>
                    <a:blip r:embed="rId12"/>
                    <a:stretch>
                      <a:fillRect l="-30303" t="-45098" r="-106061" b="-5882"/>
                    </a:stretch>
                  </a:blipFill>
                </p:spPr>
                <p:txBody>
                  <a:bodyPr/>
                  <a:lstStyle/>
                  <a:p>
                    <a:r>
                      <a:rPr lang="tr-TR">
                        <a:noFill/>
                      </a:rPr>
                      <a:t> </a:t>
                    </a:r>
                  </a:p>
                </p:txBody>
              </p:sp>
            </mc:Fallback>
          </mc:AlternateContent>
        </p:grpSp>
        <p:grpSp>
          <p:nvGrpSpPr>
            <p:cNvPr id="62" name="Grup 61"/>
            <p:cNvGrpSpPr/>
            <p:nvPr/>
          </p:nvGrpSpPr>
          <p:grpSpPr>
            <a:xfrm>
              <a:off x="5407757" y="5436174"/>
              <a:ext cx="852886" cy="553787"/>
              <a:chOff x="2932179" y="4060490"/>
              <a:chExt cx="852886" cy="553787"/>
            </a:xfrm>
          </p:grpSpPr>
          <p:cxnSp>
            <p:nvCxnSpPr>
              <p:cNvPr id="63" name="Düz Ok Bağlayıcısı 62"/>
              <p:cNvCxnSpPr/>
              <p:nvPr/>
            </p:nvCxnSpPr>
            <p:spPr>
              <a:xfrm flipH="1">
                <a:off x="3301378" y="4060490"/>
                <a:ext cx="483687" cy="553787"/>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4" name="Metin kutusu 63"/>
                  <p:cNvSpPr txBox="1"/>
                  <p:nvPr/>
                </p:nvSpPr>
                <p:spPr>
                  <a:xfrm>
                    <a:off x="2932179" y="4232760"/>
                    <a:ext cx="384529"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b="0" i="1" smtClean="0">
                              <a:solidFill>
                                <a:srgbClr val="FF0000"/>
                              </a:solidFill>
                              <a:latin typeface="Cambria Math" panose="02040503050406030204" pitchFamily="18" charset="0"/>
                            </a:rPr>
                            <m:t>−</m:t>
                          </m:r>
                          <m:acc>
                            <m:accPr>
                              <m:chr m:val="⃗"/>
                              <m:ctrlPr>
                                <a:rPr lang="tr-TR" i="1" smtClean="0">
                                  <a:solidFill>
                                    <a:srgbClr val="FF0000"/>
                                  </a:solidFill>
                                  <a:latin typeface="Cambria Math" panose="02040503050406030204" pitchFamily="18" charset="0"/>
                                </a:rPr>
                              </m:ctrlPr>
                            </m:accPr>
                            <m:e>
                              <m:r>
                                <a:rPr lang="tr-TR" b="0" i="1" smtClean="0">
                                  <a:solidFill>
                                    <a:srgbClr val="FF0000"/>
                                  </a:solidFill>
                                  <a:latin typeface="Cambria Math" panose="02040503050406030204" pitchFamily="18" charset="0"/>
                                </a:rPr>
                                <m:t>𝐵</m:t>
                              </m:r>
                            </m:e>
                          </m:acc>
                        </m:oMath>
                      </m:oMathPara>
                    </a14:m>
                    <a:endParaRPr lang="tr-TR" dirty="0">
                      <a:solidFill>
                        <a:srgbClr val="FF0000"/>
                      </a:solidFill>
                    </a:endParaRPr>
                  </a:p>
                </p:txBody>
              </p:sp>
            </mc:Choice>
            <mc:Fallback xmlns="">
              <p:sp>
                <p:nvSpPr>
                  <p:cNvPr id="64" name="Metin kutusu 63"/>
                  <p:cNvSpPr txBox="1">
                    <a:spLocks noRot="1" noChangeAspect="1" noMove="1" noResize="1" noEditPoints="1" noAdjustHandles="1" noChangeArrowheads="1" noChangeShapeType="1" noTextEdit="1"/>
                  </p:cNvSpPr>
                  <p:nvPr/>
                </p:nvSpPr>
                <p:spPr>
                  <a:xfrm>
                    <a:off x="2932179" y="4232760"/>
                    <a:ext cx="384529" cy="310598"/>
                  </a:xfrm>
                  <a:prstGeom prst="rect">
                    <a:avLst/>
                  </a:prstGeom>
                  <a:blipFill>
                    <a:blip r:embed="rId13"/>
                    <a:stretch>
                      <a:fillRect l="-1587" r="-14286" b="-7843"/>
                    </a:stretch>
                  </a:blipFill>
                </p:spPr>
                <p:txBody>
                  <a:bodyPr/>
                  <a:lstStyle/>
                  <a:p>
                    <a:r>
                      <a:rPr lang="tr-TR">
                        <a:noFill/>
                      </a:rPr>
                      <a:t> </a:t>
                    </a:r>
                  </a:p>
                </p:txBody>
              </p:sp>
            </mc:Fallback>
          </mc:AlternateContent>
        </p:grpSp>
        <p:cxnSp>
          <p:nvCxnSpPr>
            <p:cNvPr id="65" name="Düz Bağlayıcı 64"/>
            <p:cNvCxnSpPr/>
            <p:nvPr/>
          </p:nvCxnSpPr>
          <p:spPr>
            <a:xfrm flipV="1">
              <a:off x="5792286" y="5959911"/>
              <a:ext cx="908286" cy="549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7" name="Düz Bağlayıcı 66"/>
            <p:cNvCxnSpPr/>
            <p:nvPr/>
          </p:nvCxnSpPr>
          <p:spPr>
            <a:xfrm flipH="1">
              <a:off x="6700572" y="5444478"/>
              <a:ext cx="435446" cy="49636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1" name="Düz Ok Bağlayıcısı 70"/>
            <p:cNvCxnSpPr/>
            <p:nvPr/>
          </p:nvCxnSpPr>
          <p:spPr>
            <a:xfrm>
              <a:off x="6285852" y="5444478"/>
              <a:ext cx="430355" cy="515433"/>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Dikdörtgen 74"/>
                <p:cNvSpPr/>
                <p:nvPr/>
              </p:nvSpPr>
              <p:spPr>
                <a:xfrm>
                  <a:off x="6426272" y="5919042"/>
                  <a:ext cx="1275477" cy="404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chemeClr val="accent1"/>
                                </a:solidFill>
                                <a:latin typeface="Cambria Math" panose="02040503050406030204" pitchFamily="18" charset="0"/>
                              </a:rPr>
                            </m:ctrlPr>
                          </m:accPr>
                          <m:e>
                            <m:r>
                              <a:rPr lang="tr-TR" i="1">
                                <a:solidFill>
                                  <a:schemeClr val="accent1"/>
                                </a:solidFill>
                                <a:latin typeface="Cambria Math" panose="02040503050406030204" pitchFamily="18" charset="0"/>
                              </a:rPr>
                              <m:t>𝑅</m:t>
                            </m:r>
                          </m:e>
                        </m:acc>
                        <m:r>
                          <a:rPr lang="tr-TR" i="1">
                            <a:solidFill>
                              <a:schemeClr val="accent1"/>
                            </a:solidFill>
                            <a:latin typeface="Cambria Math" panose="02040503050406030204" pitchFamily="18" charset="0"/>
                          </a:rPr>
                          <m:t>=</m:t>
                        </m:r>
                        <m:acc>
                          <m:accPr>
                            <m:chr m:val="⃗"/>
                            <m:ctrlPr>
                              <a:rPr lang="tr-TR" i="1">
                                <a:latin typeface="Cambria Math" panose="02040503050406030204" pitchFamily="18" charset="0"/>
                              </a:rPr>
                            </m:ctrlPr>
                          </m:accPr>
                          <m:e>
                            <m:r>
                              <a:rPr lang="tr-TR" i="1">
                                <a:latin typeface="Cambria Math" panose="02040503050406030204" pitchFamily="18" charset="0"/>
                              </a:rPr>
                              <m:t>𝐴</m:t>
                            </m:r>
                          </m:e>
                        </m:acc>
                        <m:r>
                          <a:rPr lang="tr-TR" b="0" i="0" smtClean="0">
                            <a:latin typeface="Cambria Math" panose="02040503050406030204" pitchFamily="18" charset="0"/>
                          </a:rPr>
                          <m:t>−</m:t>
                        </m:r>
                        <m:acc>
                          <m:accPr>
                            <m:chr m:val="⃗"/>
                            <m:ctrlPr>
                              <a:rPr lang="tr-TR" i="1">
                                <a:solidFill>
                                  <a:srgbClr val="FF0000"/>
                                </a:solidFill>
                                <a:latin typeface="Cambria Math" panose="02040503050406030204" pitchFamily="18" charset="0"/>
                              </a:rPr>
                            </m:ctrlPr>
                          </m:accPr>
                          <m:e>
                            <m:r>
                              <a:rPr lang="tr-TR" i="1">
                                <a:solidFill>
                                  <a:srgbClr val="FF0000"/>
                                </a:solidFill>
                                <a:latin typeface="Cambria Math" panose="02040503050406030204" pitchFamily="18" charset="0"/>
                              </a:rPr>
                              <m:t>𝐵</m:t>
                            </m:r>
                          </m:e>
                        </m:acc>
                      </m:oMath>
                    </m:oMathPara>
                  </a14:m>
                  <a:endParaRPr lang="tr-TR" dirty="0"/>
                </a:p>
              </p:txBody>
            </p:sp>
          </mc:Choice>
          <mc:Fallback xmlns="">
            <p:sp>
              <p:nvSpPr>
                <p:cNvPr id="75" name="Dikdörtgen 74"/>
                <p:cNvSpPr>
                  <a:spLocks noRot="1" noChangeAspect="1" noMove="1" noResize="1" noEditPoints="1" noAdjustHandles="1" noChangeArrowheads="1" noChangeShapeType="1" noTextEdit="1"/>
                </p:cNvSpPr>
                <p:nvPr/>
              </p:nvSpPr>
              <p:spPr>
                <a:xfrm>
                  <a:off x="6426272" y="5919042"/>
                  <a:ext cx="1275477" cy="404791"/>
                </a:xfrm>
                <a:prstGeom prst="rect">
                  <a:avLst/>
                </a:prstGeom>
                <a:blipFill>
                  <a:blip r:embed="rId14"/>
                  <a:stretch>
                    <a:fillRect t="-22727"/>
                  </a:stretch>
                </a:blipFill>
              </p:spPr>
              <p:txBody>
                <a:bodyPr/>
                <a:lstStyle/>
                <a:p>
                  <a:r>
                    <a:rPr lang="tr-TR">
                      <a:noFill/>
                    </a:rPr>
                    <a:t> </a:t>
                  </a:r>
                </a:p>
              </p:txBody>
            </p:sp>
          </mc:Fallback>
        </mc:AlternateContent>
      </p:grpSp>
      <p:sp>
        <p:nvSpPr>
          <p:cNvPr id="66"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grpSp>
        <p:nvGrpSpPr>
          <p:cNvPr id="25" name="Grup 24">
            <a:extLst>
              <a:ext uri="{FF2B5EF4-FFF2-40B4-BE49-F238E27FC236}">
                <a16:creationId xmlns:a16="http://schemas.microsoft.com/office/drawing/2014/main" id="{B40730F3-DCCE-80DC-4651-70E66D9B1576}"/>
              </a:ext>
            </a:extLst>
          </p:cNvPr>
          <p:cNvGrpSpPr/>
          <p:nvPr/>
        </p:nvGrpSpPr>
        <p:grpSpPr>
          <a:xfrm>
            <a:off x="4248472" y="2088105"/>
            <a:ext cx="4572000" cy="1422439"/>
            <a:chOff x="4248472" y="2088105"/>
            <a:chExt cx="4572000" cy="1422439"/>
          </a:xfrm>
        </p:grpSpPr>
        <mc:AlternateContent xmlns:mc="http://schemas.openxmlformats.org/markup-compatibility/2006" xmlns:a14="http://schemas.microsoft.com/office/drawing/2010/main">
          <mc:Choice Requires="a14">
            <p:sp>
              <p:nvSpPr>
                <p:cNvPr id="6" name="Metin kutusu 5">
                  <a:extLst>
                    <a:ext uri="{FF2B5EF4-FFF2-40B4-BE49-F238E27FC236}">
                      <a16:creationId xmlns:a16="http://schemas.microsoft.com/office/drawing/2014/main" id="{E9892D9B-742B-72BE-2628-0D9862BAA1AF}"/>
                    </a:ext>
                  </a:extLst>
                </p:cNvPr>
                <p:cNvSpPr txBox="1"/>
                <p:nvPr/>
              </p:nvSpPr>
              <p:spPr>
                <a:xfrm>
                  <a:off x="4248472" y="2088105"/>
                  <a:ext cx="4572000" cy="3353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tr-TR" sz="1400" b="0" i="1" smtClean="0">
                            <a:latin typeface="Cambria Math" panose="02040503050406030204" pitchFamily="18" charset="0"/>
                          </a:rPr>
                          <m:t>//</m:t>
                        </m:r>
                        <m:acc>
                          <m:accPr>
                            <m:chr m:val="⃗"/>
                            <m:ctrlPr>
                              <a:rPr lang="tr-TR" sz="1400" i="1" smtClean="0">
                                <a:latin typeface="Cambria Math" panose="02040503050406030204" pitchFamily="18" charset="0"/>
                              </a:rPr>
                            </m:ctrlPr>
                          </m:accPr>
                          <m:e>
                            <m:r>
                              <a:rPr lang="tr-TR" sz="1400" i="1">
                                <a:latin typeface="Cambria Math" panose="02040503050406030204" pitchFamily="18" charset="0"/>
                              </a:rPr>
                              <m:t>𝐴</m:t>
                            </m:r>
                          </m:e>
                        </m:acc>
                      </m:oMath>
                    </m:oMathPara>
                  </a14:m>
                  <a:endParaRPr lang="tr-TR" dirty="0"/>
                </a:p>
              </p:txBody>
            </p:sp>
          </mc:Choice>
          <mc:Fallback xmlns="">
            <p:sp>
              <p:nvSpPr>
                <p:cNvPr id="6" name="Metin kutusu 5">
                  <a:extLst>
                    <a:ext uri="{FF2B5EF4-FFF2-40B4-BE49-F238E27FC236}">
                      <a16:creationId xmlns:a16="http://schemas.microsoft.com/office/drawing/2014/main" id="{E9892D9B-742B-72BE-2628-0D9862BAA1AF}"/>
                    </a:ext>
                  </a:extLst>
                </p:cNvPr>
                <p:cNvSpPr txBox="1">
                  <a:spLocks noRot="1" noChangeAspect="1" noMove="1" noResize="1" noEditPoints="1" noAdjustHandles="1" noChangeArrowheads="1" noChangeShapeType="1" noTextEdit="1"/>
                </p:cNvSpPr>
                <p:nvPr/>
              </p:nvSpPr>
              <p:spPr>
                <a:xfrm>
                  <a:off x="4248472" y="2088105"/>
                  <a:ext cx="4572000" cy="335348"/>
                </a:xfrm>
                <a:prstGeom prst="rect">
                  <a:avLst/>
                </a:prstGeom>
                <a:blipFill>
                  <a:blip r:embed="rId15"/>
                  <a:stretch>
                    <a:fillRect t="-10909" b="-727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Metin kutusu 11">
                  <a:extLst>
                    <a:ext uri="{FF2B5EF4-FFF2-40B4-BE49-F238E27FC236}">
                      <a16:creationId xmlns:a16="http://schemas.microsoft.com/office/drawing/2014/main" id="{3B4F6C98-2F76-77B1-E7D0-ACB13B8EBD6D}"/>
                    </a:ext>
                  </a:extLst>
                </p:cNvPr>
                <p:cNvSpPr txBox="1"/>
                <p:nvPr/>
              </p:nvSpPr>
              <p:spPr>
                <a:xfrm>
                  <a:off x="6986041" y="3176606"/>
                  <a:ext cx="955796" cy="333938"/>
                </a:xfrm>
                <a:prstGeom prst="rect">
                  <a:avLst/>
                </a:prstGeom>
                <a:noFill/>
              </p:spPr>
              <p:txBody>
                <a:bodyPr wrap="square">
                  <a:spAutoFit/>
                </a:bodyPr>
                <a:lstStyle/>
                <a:p>
                  <a:r>
                    <a:rPr lang="tr-TR" sz="1400" dirty="0">
                      <a:solidFill>
                        <a:srgbClr val="FF0000"/>
                      </a:solidFill>
                    </a:rPr>
                    <a:t>//</a:t>
                  </a:r>
                  <a14:m>
                    <m:oMath xmlns:m="http://schemas.openxmlformats.org/officeDocument/2006/math">
                      <m:acc>
                        <m:accPr>
                          <m:chr m:val="⃗"/>
                          <m:ctrlPr>
                            <a:rPr lang="tr-TR" sz="1400" i="1" smtClean="0">
                              <a:solidFill>
                                <a:srgbClr val="FF0000"/>
                              </a:solidFill>
                              <a:latin typeface="Cambria Math" panose="02040503050406030204" pitchFamily="18" charset="0"/>
                            </a:rPr>
                          </m:ctrlPr>
                        </m:accPr>
                        <m:e>
                          <m:r>
                            <a:rPr lang="tr-TR" sz="1400" i="1">
                              <a:solidFill>
                                <a:srgbClr val="FF0000"/>
                              </a:solidFill>
                              <a:latin typeface="Cambria Math" panose="02040503050406030204" pitchFamily="18" charset="0"/>
                            </a:rPr>
                            <m:t>𝐵</m:t>
                          </m:r>
                        </m:e>
                      </m:acc>
                    </m:oMath>
                  </a14:m>
                  <a:endParaRPr lang="tr-TR" sz="1400" dirty="0"/>
                </a:p>
              </p:txBody>
            </p:sp>
          </mc:Choice>
          <mc:Fallback xmlns="">
            <p:sp>
              <p:nvSpPr>
                <p:cNvPr id="12" name="Metin kutusu 11">
                  <a:extLst>
                    <a:ext uri="{FF2B5EF4-FFF2-40B4-BE49-F238E27FC236}">
                      <a16:creationId xmlns:a16="http://schemas.microsoft.com/office/drawing/2014/main" id="{3B4F6C98-2F76-77B1-E7D0-ACB13B8EBD6D}"/>
                    </a:ext>
                  </a:extLst>
                </p:cNvPr>
                <p:cNvSpPr txBox="1">
                  <a:spLocks noRot="1" noChangeAspect="1" noMove="1" noResize="1" noEditPoints="1" noAdjustHandles="1" noChangeArrowheads="1" noChangeShapeType="1" noTextEdit="1"/>
                </p:cNvSpPr>
                <p:nvPr/>
              </p:nvSpPr>
              <p:spPr>
                <a:xfrm>
                  <a:off x="6986041" y="3176606"/>
                  <a:ext cx="955796" cy="333938"/>
                </a:xfrm>
                <a:prstGeom prst="rect">
                  <a:avLst/>
                </a:prstGeom>
                <a:blipFill>
                  <a:blip r:embed="rId16"/>
                  <a:stretch>
                    <a:fillRect l="-1911" b="-20000"/>
                  </a:stretch>
                </a:blipFill>
              </p:spPr>
              <p:txBody>
                <a:bodyPr/>
                <a:lstStyle/>
                <a:p>
                  <a:r>
                    <a:rPr lang="tr-TR">
                      <a:noFill/>
                    </a:rPr>
                    <a:t> </a:t>
                  </a:r>
                </a:p>
              </p:txBody>
            </p:sp>
          </mc:Fallback>
        </mc:AlternateContent>
        <p:cxnSp>
          <p:nvCxnSpPr>
            <p:cNvPr id="14" name="Bağlayıcı: Eğri 13">
              <a:extLst>
                <a:ext uri="{FF2B5EF4-FFF2-40B4-BE49-F238E27FC236}">
                  <a16:creationId xmlns:a16="http://schemas.microsoft.com/office/drawing/2014/main" id="{38A57559-EE56-5036-ED8F-96618E7090E6}"/>
                </a:ext>
              </a:extLst>
            </p:cNvPr>
            <p:cNvCxnSpPr>
              <a:cxnSpLocks/>
              <a:endCxn id="12" idx="1"/>
            </p:cNvCxnSpPr>
            <p:nvPr/>
          </p:nvCxnSpPr>
          <p:spPr>
            <a:xfrm>
              <a:off x="6660232" y="3176606"/>
              <a:ext cx="325809" cy="166969"/>
            </a:xfrm>
            <a:prstGeom prst="curvedConnector3">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18" name="Bağlayıcı: Eğri 17">
              <a:extLst>
                <a:ext uri="{FF2B5EF4-FFF2-40B4-BE49-F238E27FC236}">
                  <a16:creationId xmlns:a16="http://schemas.microsoft.com/office/drawing/2014/main" id="{CAD7EB10-D514-C8C5-0926-91F9A606CC79}"/>
                </a:ext>
              </a:extLst>
            </p:cNvPr>
            <p:cNvCxnSpPr>
              <a:cxnSpLocks/>
              <a:endCxn id="6" idx="2"/>
            </p:cNvCxnSpPr>
            <p:nvPr/>
          </p:nvCxnSpPr>
          <p:spPr>
            <a:xfrm rot="5400000" flipH="1" flipV="1">
              <a:off x="6256082" y="2515440"/>
              <a:ext cx="370377" cy="186404"/>
            </a:xfrm>
            <a:prstGeom prst="curvedConnector3">
              <a:avLst/>
            </a:prstGeom>
            <a:ln w="28575">
              <a:tailEnd type="triangle"/>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2913361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left)">
                                      <p:cBhvr>
                                        <p:cTn id="25" dur="500"/>
                                        <p:tgtEl>
                                          <p:spTgt spid="45"/>
                                        </p:tgtEl>
                                      </p:cBhvr>
                                    </p:animEffect>
                                  </p:childTnLst>
                                </p:cTn>
                              </p:par>
                              <p:par>
                                <p:cTn id="26" presetID="22" presetClass="entr" presetSubtype="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left)">
                                      <p:cBhvr>
                                        <p:cTn id="31" dur="500"/>
                                        <p:tgtEl>
                                          <p:spTgt spid="44"/>
                                        </p:tgtEl>
                                      </p:cBhvr>
                                    </p:animEffect>
                                  </p:childTnLst>
                                </p:cTn>
                              </p:par>
                              <p:par>
                                <p:cTn id="32" presetID="22" presetClass="entr" presetSubtype="8"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par>
                                <p:cTn id="35" presetID="22" presetClass="entr" presetSubtype="8"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ipe(left)">
                                      <p:cBhvr>
                                        <p:cTn id="40" dur="5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left)">
                                      <p:cBhvr>
                                        <p:cTn id="53" dur="500"/>
                                        <p:tgtEl>
                                          <p:spTgt spid="46"/>
                                        </p:tgtEl>
                                      </p:cBhvr>
                                    </p:animEffect>
                                  </p:childTnLst>
                                </p:cTn>
                              </p:par>
                              <p:par>
                                <p:cTn id="54" presetID="22" presetClass="entr" presetSubtype="8" fill="hold" nodeType="with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500"/>
                                        <p:tgtEl>
                                          <p:spTgt spid="51"/>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left)">
                                      <p:cBhvr>
                                        <p:cTn id="59" dur="500"/>
                                        <p:tgtEl>
                                          <p:spTgt spid="54"/>
                                        </p:tgtEl>
                                      </p:cBhvr>
                                    </p:animEffect>
                                  </p:childTnLst>
                                </p:cTn>
                              </p:par>
                              <p:par>
                                <p:cTn id="60" presetID="22" presetClass="entr" presetSubtype="8" fill="hold"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wipe(left)">
                                      <p:cBhvr>
                                        <p:cTn id="62" dur="500"/>
                                        <p:tgtEl>
                                          <p:spTgt spid="55"/>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wipe(left)">
                                      <p:cBhvr>
                                        <p:cTn id="65" dur="500"/>
                                        <p:tgtEl>
                                          <p:spTgt spid="58"/>
                                        </p:tgtEl>
                                      </p:cBhvr>
                                    </p:animEffect>
                                  </p:childTnLst>
                                </p:cTn>
                              </p:par>
                              <p:par>
                                <p:cTn id="66" presetID="22" presetClass="entr" presetSubtype="8" fill="hold" nodeType="withEffect">
                                  <p:stCondLst>
                                    <p:cond delay="0"/>
                                  </p:stCondLst>
                                  <p:childTnLst>
                                    <p:set>
                                      <p:cBhvr>
                                        <p:cTn id="67" dur="1" fill="hold">
                                          <p:stCondLst>
                                            <p:cond delay="0"/>
                                          </p:stCondLst>
                                        </p:cTn>
                                        <p:tgtEl>
                                          <p:spTgt spid="78"/>
                                        </p:tgtEl>
                                        <p:attrNameLst>
                                          <p:attrName>style.visibility</p:attrName>
                                        </p:attrNameLst>
                                      </p:cBhvr>
                                      <p:to>
                                        <p:strVal val="visible"/>
                                      </p:to>
                                    </p:set>
                                    <p:animEffect transition="in" filter="wipe(left)">
                                      <p:cBhvr>
                                        <p:cTn id="68"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5" grpId="0"/>
      <p:bldP spid="46" grpId="0"/>
      <p:bldP spid="2" grpId="0"/>
      <p:bldP spid="43" grpId="0"/>
      <p:bldP spid="8" grpId="0"/>
      <p:bldP spid="9" grpId="0"/>
      <p:bldP spid="44" grpId="0"/>
      <p:bldP spid="50" grpId="0"/>
      <p:bldP spid="54" grpId="0"/>
      <p:bldP spid="5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Metin kutusu 43"/>
          <p:cNvSpPr txBox="1"/>
          <p:nvPr/>
        </p:nvSpPr>
        <p:spPr>
          <a:xfrm>
            <a:off x="734521" y="770130"/>
            <a:ext cx="7416824" cy="307777"/>
          </a:xfrm>
          <a:prstGeom prst="rect">
            <a:avLst/>
          </a:prstGeom>
          <a:noFill/>
        </p:spPr>
        <p:txBody>
          <a:bodyPr wrap="square" rtlCol="0">
            <a:spAutoFit/>
          </a:bodyPr>
          <a:lstStyle/>
          <a:p>
            <a:r>
              <a:rPr lang="tr-TR" sz="1400" b="1" dirty="0"/>
              <a:t>b-)  Üçgen Yöntemi (uç uca ekleme yöntemi):</a:t>
            </a:r>
          </a:p>
        </p:txBody>
      </p:sp>
      <p:sp>
        <p:nvSpPr>
          <p:cNvPr id="2" name="Altbilgi Yer Tutucusu 1"/>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51</a:t>
            </a:fld>
            <a:endParaRPr lang="tr-TR"/>
          </a:p>
        </p:txBody>
      </p:sp>
      <p:sp>
        <p:nvSpPr>
          <p:cNvPr id="5" name="Dikdörtgen 4"/>
          <p:cNvSpPr/>
          <p:nvPr/>
        </p:nvSpPr>
        <p:spPr>
          <a:xfrm>
            <a:off x="546521" y="1560283"/>
            <a:ext cx="7492611" cy="553998"/>
          </a:xfrm>
          <a:prstGeom prst="rect">
            <a:avLst/>
          </a:prstGeom>
        </p:spPr>
        <p:txBody>
          <a:bodyPr wrap="square">
            <a:spAutoFit/>
          </a:bodyPr>
          <a:lstStyle/>
          <a:p>
            <a:r>
              <a:rPr lang="tr-TR" sz="1400" b="1" dirty="0"/>
              <a:t>Toplama</a:t>
            </a:r>
            <a:r>
              <a:rPr lang="tr-TR" b="1" dirty="0"/>
              <a:t>:</a:t>
            </a:r>
            <a:r>
              <a:rPr lang="tr-TR" dirty="0"/>
              <a:t> </a:t>
            </a:r>
            <a:r>
              <a:rPr lang="tr-TR" sz="1200" dirty="0"/>
              <a:t>2nci vektör 1nci vektörün ucuna (bitim noktasına) eklenir. 1nci vektörün başlangıcından , 2nci vektörün bitiş noktasına çizilen vektör toplam vektörü (R ) verir.</a:t>
            </a:r>
          </a:p>
        </p:txBody>
      </p:sp>
      <p:sp>
        <p:nvSpPr>
          <p:cNvPr id="20" name="Dikdörtgen 19"/>
          <p:cNvSpPr/>
          <p:nvPr/>
        </p:nvSpPr>
        <p:spPr>
          <a:xfrm>
            <a:off x="701824" y="3823510"/>
            <a:ext cx="6862256" cy="369332"/>
          </a:xfrm>
          <a:prstGeom prst="rect">
            <a:avLst/>
          </a:prstGeom>
        </p:spPr>
        <p:txBody>
          <a:bodyPr wrap="square">
            <a:spAutoFit/>
          </a:bodyPr>
          <a:lstStyle/>
          <a:p>
            <a:r>
              <a:rPr lang="tr-TR" sz="1400" b="1" dirty="0"/>
              <a:t>Çıkarma</a:t>
            </a:r>
            <a:r>
              <a:rPr lang="tr-TR" b="1" dirty="0"/>
              <a:t>:</a:t>
            </a:r>
            <a:r>
              <a:rPr lang="tr-TR" dirty="0"/>
              <a:t> </a:t>
            </a:r>
            <a:r>
              <a:rPr lang="tr-TR" sz="1200" dirty="0"/>
              <a:t>2nci vektör 180 derece çevrilip toplama işlemi aynen uygulanır.</a:t>
            </a:r>
          </a:p>
        </p:txBody>
      </p:sp>
      <p:grpSp>
        <p:nvGrpSpPr>
          <p:cNvPr id="17" name="Grup 16"/>
          <p:cNvGrpSpPr/>
          <p:nvPr/>
        </p:nvGrpSpPr>
        <p:grpSpPr>
          <a:xfrm>
            <a:off x="1547664" y="2736582"/>
            <a:ext cx="936104" cy="330187"/>
            <a:chOff x="1907704" y="3694488"/>
            <a:chExt cx="936104" cy="330187"/>
          </a:xfrm>
        </p:grpSpPr>
        <p:cxnSp>
          <p:nvCxnSpPr>
            <p:cNvPr id="18" name="Düz Ok Bağlayıcısı 17"/>
            <p:cNvCxnSpPr/>
            <p:nvPr/>
          </p:nvCxnSpPr>
          <p:spPr>
            <a:xfrm>
              <a:off x="1907704" y="4024675"/>
              <a:ext cx="93610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 name="Metin kutusu 18"/>
                <p:cNvSpPr txBox="1"/>
                <p:nvPr/>
              </p:nvSpPr>
              <p:spPr>
                <a:xfrm>
                  <a:off x="2610186" y="3694488"/>
                  <a:ext cx="201016"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𝐴</m:t>
                            </m:r>
                          </m:e>
                        </m:acc>
                      </m:oMath>
                    </m:oMathPara>
                  </a14:m>
                  <a:endParaRPr lang="tr-TR" dirty="0"/>
                </a:p>
              </p:txBody>
            </p:sp>
          </mc:Choice>
          <mc:Fallback xmlns="">
            <p:sp>
              <p:nvSpPr>
                <p:cNvPr id="19" name="Metin kutusu 18"/>
                <p:cNvSpPr txBox="1">
                  <a:spLocks noRot="1" noChangeAspect="1" noMove="1" noResize="1" noEditPoints="1" noAdjustHandles="1" noChangeArrowheads="1" noChangeShapeType="1" noTextEdit="1"/>
                </p:cNvSpPr>
                <p:nvPr/>
              </p:nvSpPr>
              <p:spPr>
                <a:xfrm>
                  <a:off x="2610186" y="3694488"/>
                  <a:ext cx="201016" cy="312458"/>
                </a:xfrm>
                <a:prstGeom prst="rect">
                  <a:avLst/>
                </a:prstGeom>
                <a:blipFill>
                  <a:blip r:embed="rId2"/>
                  <a:stretch>
                    <a:fillRect l="-27273" t="-45098" r="-109091" b="-5882"/>
                  </a:stretch>
                </a:blipFill>
              </p:spPr>
              <p:txBody>
                <a:bodyPr/>
                <a:lstStyle/>
                <a:p>
                  <a:r>
                    <a:rPr lang="tr-TR">
                      <a:noFill/>
                    </a:rPr>
                    <a:t> </a:t>
                  </a:r>
                </a:p>
              </p:txBody>
            </p:sp>
          </mc:Fallback>
        </mc:AlternateContent>
      </p:grpSp>
      <p:grpSp>
        <p:nvGrpSpPr>
          <p:cNvPr id="21" name="Grup 20"/>
          <p:cNvGrpSpPr/>
          <p:nvPr/>
        </p:nvGrpSpPr>
        <p:grpSpPr>
          <a:xfrm>
            <a:off x="3799012" y="2459849"/>
            <a:ext cx="689292" cy="734599"/>
            <a:chOff x="3756942" y="3336083"/>
            <a:chExt cx="689292" cy="734599"/>
          </a:xfrm>
        </p:grpSpPr>
        <p:cxnSp>
          <p:nvCxnSpPr>
            <p:cNvPr id="22" name="Düz Ok Bağlayıcısı 21"/>
            <p:cNvCxnSpPr/>
            <p:nvPr/>
          </p:nvCxnSpPr>
          <p:spPr>
            <a:xfrm flipV="1">
              <a:off x="3756942" y="3556753"/>
              <a:ext cx="689292" cy="513929"/>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Metin kutusu 22"/>
                <p:cNvSpPr txBox="1"/>
                <p:nvPr/>
              </p:nvSpPr>
              <p:spPr>
                <a:xfrm>
                  <a:off x="4026940" y="3336083"/>
                  <a:ext cx="211404"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rgbClr val="FF0000"/>
                                </a:solidFill>
                                <a:latin typeface="Cambria Math" panose="02040503050406030204" pitchFamily="18" charset="0"/>
                              </a:rPr>
                            </m:ctrlPr>
                          </m:accPr>
                          <m:e>
                            <m:r>
                              <a:rPr lang="tr-TR" b="0" i="1" smtClean="0">
                                <a:solidFill>
                                  <a:srgbClr val="FF0000"/>
                                </a:solidFill>
                                <a:latin typeface="Cambria Math" panose="02040503050406030204" pitchFamily="18" charset="0"/>
                              </a:rPr>
                              <m:t>𝐵</m:t>
                            </m:r>
                          </m:e>
                        </m:acc>
                      </m:oMath>
                    </m:oMathPara>
                  </a14:m>
                  <a:endParaRPr lang="tr-TR" dirty="0">
                    <a:solidFill>
                      <a:srgbClr val="FF0000"/>
                    </a:solidFill>
                  </a:endParaRPr>
                </a:p>
              </p:txBody>
            </p:sp>
          </mc:Choice>
          <mc:Fallback xmlns="">
            <p:sp>
              <p:nvSpPr>
                <p:cNvPr id="23" name="Metin kutusu 22"/>
                <p:cNvSpPr txBox="1">
                  <a:spLocks noRot="1" noChangeAspect="1" noMove="1" noResize="1" noEditPoints="1" noAdjustHandles="1" noChangeArrowheads="1" noChangeShapeType="1" noTextEdit="1"/>
                </p:cNvSpPr>
                <p:nvPr/>
              </p:nvSpPr>
              <p:spPr>
                <a:xfrm>
                  <a:off x="4026940" y="3336083"/>
                  <a:ext cx="211404" cy="310598"/>
                </a:xfrm>
                <a:prstGeom prst="rect">
                  <a:avLst/>
                </a:prstGeom>
                <a:blipFill>
                  <a:blip r:embed="rId3"/>
                  <a:stretch>
                    <a:fillRect l="-29412" r="-23529" b="-5882"/>
                  </a:stretch>
                </a:blipFill>
              </p:spPr>
              <p:txBody>
                <a:bodyPr/>
                <a:lstStyle/>
                <a:p>
                  <a:r>
                    <a:rPr lang="tr-TR">
                      <a:noFill/>
                    </a:rPr>
                    <a:t> </a:t>
                  </a:r>
                </a:p>
              </p:txBody>
            </p:sp>
          </mc:Fallback>
        </mc:AlternateContent>
      </p:grpSp>
      <p:sp>
        <p:nvSpPr>
          <p:cNvPr id="24" name="Metin kutusu 23"/>
          <p:cNvSpPr txBox="1"/>
          <p:nvPr/>
        </p:nvSpPr>
        <p:spPr>
          <a:xfrm>
            <a:off x="3240773" y="2840302"/>
            <a:ext cx="194617" cy="276999"/>
          </a:xfrm>
          <a:prstGeom prst="rect">
            <a:avLst/>
          </a:prstGeom>
          <a:noFill/>
        </p:spPr>
        <p:txBody>
          <a:bodyPr wrap="square" lIns="0" tIns="0" rIns="0" bIns="0" rtlCol="0">
            <a:spAutoFit/>
          </a:bodyPr>
          <a:lstStyle/>
          <a:p>
            <a:r>
              <a:rPr lang="tr-TR" dirty="0"/>
              <a:t>+</a:t>
            </a:r>
          </a:p>
        </p:txBody>
      </p:sp>
      <p:grpSp>
        <p:nvGrpSpPr>
          <p:cNvPr id="25" name="Grup 24"/>
          <p:cNvGrpSpPr/>
          <p:nvPr/>
        </p:nvGrpSpPr>
        <p:grpSpPr>
          <a:xfrm>
            <a:off x="5413126" y="2407074"/>
            <a:ext cx="2543250" cy="866456"/>
            <a:chOff x="5364088" y="3177512"/>
            <a:chExt cx="2543250" cy="866456"/>
          </a:xfrm>
        </p:grpSpPr>
        <p:cxnSp>
          <p:nvCxnSpPr>
            <p:cNvPr id="26" name="Düz Ok Bağlayıcısı 25"/>
            <p:cNvCxnSpPr/>
            <p:nvPr/>
          </p:nvCxnSpPr>
          <p:spPr>
            <a:xfrm>
              <a:off x="5364088" y="4024676"/>
              <a:ext cx="936104" cy="4148"/>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7" name="Düz Ok Bağlayıcısı 26"/>
            <p:cNvCxnSpPr/>
            <p:nvPr/>
          </p:nvCxnSpPr>
          <p:spPr>
            <a:xfrm flipV="1">
              <a:off x="6261530" y="3502845"/>
              <a:ext cx="684613" cy="534859"/>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0" name="Düz Ok Bağlayıcısı 29"/>
            <p:cNvCxnSpPr/>
            <p:nvPr/>
          </p:nvCxnSpPr>
          <p:spPr>
            <a:xfrm flipV="1">
              <a:off x="5364088" y="3461444"/>
              <a:ext cx="1634818" cy="560814"/>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Metin kutusu 30"/>
                <p:cNvSpPr txBox="1"/>
                <p:nvPr/>
              </p:nvSpPr>
              <p:spPr>
                <a:xfrm>
                  <a:off x="6797097" y="3624990"/>
                  <a:ext cx="211404"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rgbClr val="FF0000"/>
                                </a:solidFill>
                                <a:latin typeface="Cambria Math" panose="02040503050406030204" pitchFamily="18" charset="0"/>
                              </a:rPr>
                            </m:ctrlPr>
                          </m:accPr>
                          <m:e>
                            <m:r>
                              <a:rPr lang="tr-TR" b="0" i="1" smtClean="0">
                                <a:solidFill>
                                  <a:srgbClr val="FF0000"/>
                                </a:solidFill>
                                <a:latin typeface="Cambria Math" panose="02040503050406030204" pitchFamily="18" charset="0"/>
                              </a:rPr>
                              <m:t>𝐵</m:t>
                            </m:r>
                          </m:e>
                        </m:acc>
                      </m:oMath>
                    </m:oMathPara>
                  </a14:m>
                  <a:endParaRPr lang="tr-TR" dirty="0">
                    <a:solidFill>
                      <a:srgbClr val="FF0000"/>
                    </a:solidFill>
                  </a:endParaRPr>
                </a:p>
              </p:txBody>
            </p:sp>
          </mc:Choice>
          <mc:Fallback xmlns="">
            <p:sp>
              <p:nvSpPr>
                <p:cNvPr id="31" name="Metin kutusu 30"/>
                <p:cNvSpPr txBox="1">
                  <a:spLocks noRot="1" noChangeAspect="1" noMove="1" noResize="1" noEditPoints="1" noAdjustHandles="1" noChangeArrowheads="1" noChangeShapeType="1" noTextEdit="1"/>
                </p:cNvSpPr>
                <p:nvPr/>
              </p:nvSpPr>
              <p:spPr>
                <a:xfrm>
                  <a:off x="6797097" y="3624990"/>
                  <a:ext cx="211404" cy="310598"/>
                </a:xfrm>
                <a:prstGeom prst="rect">
                  <a:avLst/>
                </a:prstGeom>
                <a:blipFill>
                  <a:blip r:embed="rId4"/>
                  <a:stretch>
                    <a:fillRect l="-25714" r="-22857" b="-784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2" name="Metin kutusu 31"/>
                <p:cNvSpPr txBox="1"/>
                <p:nvPr/>
              </p:nvSpPr>
              <p:spPr>
                <a:xfrm>
                  <a:off x="6832329" y="3177512"/>
                  <a:ext cx="1075009" cy="866456"/>
                </a:xfrm>
                <a:prstGeom prst="rect">
                  <a:avLst/>
                </a:prstGeom>
                <a:noFill/>
              </p:spPr>
              <p:txBody>
                <a:bodyPr wrap="square" lIns="0" tIns="0" rIns="0" bIns="0" rtlCol="0">
                  <a:spAutoFit/>
                </a:bodyPr>
                <a:lstStyle/>
                <a:p>
                  <a14:m>
                    <m:oMath xmlns:m="http://schemas.openxmlformats.org/officeDocument/2006/math">
                      <m:acc>
                        <m:accPr>
                          <m:chr m:val="⃗"/>
                          <m:ctrlPr>
                            <a:rPr lang="tr-TR" i="1" smtClean="0">
                              <a:solidFill>
                                <a:schemeClr val="accent1"/>
                              </a:solidFill>
                              <a:latin typeface="Cambria Math" panose="02040503050406030204" pitchFamily="18" charset="0"/>
                            </a:rPr>
                          </m:ctrlPr>
                        </m:accPr>
                        <m:e>
                          <m:r>
                            <a:rPr lang="tr-TR" b="0" i="1" smtClean="0">
                              <a:solidFill>
                                <a:schemeClr val="accent1"/>
                              </a:solidFill>
                              <a:latin typeface="Cambria Math" panose="02040503050406030204" pitchFamily="18" charset="0"/>
                            </a:rPr>
                            <m:t>𝑅</m:t>
                          </m:r>
                        </m:e>
                      </m:acc>
                      <m:r>
                        <a:rPr lang="tr-TR" b="0" i="1" smtClean="0">
                          <a:solidFill>
                            <a:schemeClr val="accent1"/>
                          </a:solidFill>
                          <a:latin typeface="Cambria Math" panose="02040503050406030204" pitchFamily="18" charset="0"/>
                        </a:rPr>
                        <m:t>=</m:t>
                      </m:r>
                      <m:acc>
                        <m:accPr>
                          <m:chr m:val="⃗"/>
                          <m:ctrlPr>
                            <a:rPr lang="tr-TR" i="1">
                              <a:latin typeface="Cambria Math" panose="02040503050406030204" pitchFamily="18" charset="0"/>
                            </a:rPr>
                          </m:ctrlPr>
                        </m:accPr>
                        <m:e>
                          <m:r>
                            <a:rPr lang="tr-TR" i="1">
                              <a:latin typeface="Cambria Math" panose="02040503050406030204" pitchFamily="18" charset="0"/>
                            </a:rPr>
                            <m:t>𝐴</m:t>
                          </m:r>
                        </m:e>
                      </m:acc>
                    </m:oMath>
                  </a14:m>
                  <a:r>
                    <a:rPr lang="tr-TR" dirty="0"/>
                    <a:t>+</a:t>
                  </a:r>
                  <a14:m>
                    <m:oMath xmlns:m="http://schemas.openxmlformats.org/officeDocument/2006/math">
                      <m:acc>
                        <m:accPr>
                          <m:chr m:val="⃗"/>
                          <m:ctrlPr>
                            <a:rPr lang="tr-TR" i="1">
                              <a:solidFill>
                                <a:srgbClr val="FF0000"/>
                              </a:solidFill>
                              <a:latin typeface="Cambria Math" panose="02040503050406030204" pitchFamily="18" charset="0"/>
                            </a:rPr>
                          </m:ctrlPr>
                        </m:accPr>
                        <m:e>
                          <m:r>
                            <a:rPr lang="tr-TR" i="1">
                              <a:solidFill>
                                <a:srgbClr val="FF0000"/>
                              </a:solidFill>
                              <a:latin typeface="Cambria Math" panose="02040503050406030204" pitchFamily="18" charset="0"/>
                            </a:rPr>
                            <m:t>𝐵</m:t>
                          </m:r>
                        </m:e>
                      </m:acc>
                    </m:oMath>
                  </a14:m>
                  <a:endParaRPr lang="tr-TR" dirty="0">
                    <a:solidFill>
                      <a:srgbClr val="FF0000"/>
                    </a:solidFill>
                  </a:endParaRPr>
                </a:p>
                <a:p>
                  <a:endParaRPr lang="tr-TR" dirty="0"/>
                </a:p>
                <a:p>
                  <a:endParaRPr lang="tr-TR" dirty="0">
                    <a:solidFill>
                      <a:srgbClr val="5DA6AB"/>
                    </a:solidFill>
                  </a:endParaRPr>
                </a:p>
              </p:txBody>
            </p:sp>
          </mc:Choice>
          <mc:Fallback xmlns="">
            <p:sp>
              <p:nvSpPr>
                <p:cNvPr id="32" name="Metin kutusu 31"/>
                <p:cNvSpPr txBox="1">
                  <a:spLocks noRot="1" noChangeAspect="1" noMove="1" noResize="1" noEditPoints="1" noAdjustHandles="1" noChangeArrowheads="1" noChangeShapeType="1" noTextEdit="1"/>
                </p:cNvSpPr>
                <p:nvPr/>
              </p:nvSpPr>
              <p:spPr>
                <a:xfrm>
                  <a:off x="6832329" y="3177512"/>
                  <a:ext cx="1075009" cy="866456"/>
                </a:xfrm>
                <a:prstGeom prst="rect">
                  <a:avLst/>
                </a:prstGeom>
                <a:blipFill>
                  <a:blip r:embed="rId5"/>
                  <a:stretch>
                    <a:fillRect l="-7955" t="-16197"/>
                  </a:stretch>
                </a:blipFill>
              </p:spPr>
              <p:txBody>
                <a:bodyPr/>
                <a:lstStyle/>
                <a:p>
                  <a:r>
                    <a:rPr lang="tr-TR">
                      <a:noFill/>
                    </a:rPr>
                    <a:t> </a:t>
                  </a:r>
                </a:p>
              </p:txBody>
            </p:sp>
          </mc:Fallback>
        </mc:AlternateContent>
      </p:grpSp>
      <p:sp>
        <p:nvSpPr>
          <p:cNvPr id="54" name="Metin kutusu 53"/>
          <p:cNvSpPr txBox="1"/>
          <p:nvPr/>
        </p:nvSpPr>
        <p:spPr>
          <a:xfrm>
            <a:off x="4937025" y="2871021"/>
            <a:ext cx="194617" cy="276999"/>
          </a:xfrm>
          <a:prstGeom prst="rect">
            <a:avLst/>
          </a:prstGeom>
          <a:noFill/>
        </p:spPr>
        <p:txBody>
          <a:bodyPr wrap="square" lIns="0" tIns="0" rIns="0" bIns="0" rtlCol="0">
            <a:spAutoFit/>
          </a:bodyPr>
          <a:lstStyle/>
          <a:p>
            <a:r>
              <a:rPr lang="tr-TR" dirty="0"/>
              <a:t>=</a:t>
            </a:r>
          </a:p>
        </p:txBody>
      </p:sp>
      <p:grpSp>
        <p:nvGrpSpPr>
          <p:cNvPr id="62" name="Grup 61"/>
          <p:cNvGrpSpPr/>
          <p:nvPr/>
        </p:nvGrpSpPr>
        <p:grpSpPr>
          <a:xfrm>
            <a:off x="1525292" y="5110231"/>
            <a:ext cx="936104" cy="330187"/>
            <a:chOff x="1907704" y="3694488"/>
            <a:chExt cx="936104" cy="330187"/>
          </a:xfrm>
        </p:grpSpPr>
        <p:cxnSp>
          <p:nvCxnSpPr>
            <p:cNvPr id="63" name="Düz Ok Bağlayıcısı 62"/>
            <p:cNvCxnSpPr/>
            <p:nvPr/>
          </p:nvCxnSpPr>
          <p:spPr>
            <a:xfrm>
              <a:off x="1907704" y="4024675"/>
              <a:ext cx="93610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4" name="Metin kutusu 63"/>
                <p:cNvSpPr txBox="1"/>
                <p:nvPr/>
              </p:nvSpPr>
              <p:spPr>
                <a:xfrm>
                  <a:off x="2610186" y="3694488"/>
                  <a:ext cx="201016"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𝐴</m:t>
                            </m:r>
                          </m:e>
                        </m:acc>
                      </m:oMath>
                    </m:oMathPara>
                  </a14:m>
                  <a:endParaRPr lang="tr-TR" dirty="0"/>
                </a:p>
              </p:txBody>
            </p:sp>
          </mc:Choice>
          <mc:Fallback xmlns="">
            <p:sp>
              <p:nvSpPr>
                <p:cNvPr id="64" name="Metin kutusu 63"/>
                <p:cNvSpPr txBox="1">
                  <a:spLocks noRot="1" noChangeAspect="1" noMove="1" noResize="1" noEditPoints="1" noAdjustHandles="1" noChangeArrowheads="1" noChangeShapeType="1" noTextEdit="1"/>
                </p:cNvSpPr>
                <p:nvPr/>
              </p:nvSpPr>
              <p:spPr>
                <a:xfrm>
                  <a:off x="2610186" y="3694488"/>
                  <a:ext cx="201016" cy="312458"/>
                </a:xfrm>
                <a:prstGeom prst="rect">
                  <a:avLst/>
                </a:prstGeom>
                <a:blipFill>
                  <a:blip r:embed="rId6"/>
                  <a:stretch>
                    <a:fillRect l="-27273" t="-42308" r="-109091" b="-5769"/>
                  </a:stretch>
                </a:blipFill>
              </p:spPr>
              <p:txBody>
                <a:bodyPr/>
                <a:lstStyle/>
                <a:p>
                  <a:r>
                    <a:rPr lang="tr-TR">
                      <a:noFill/>
                    </a:rPr>
                    <a:t> </a:t>
                  </a:r>
                </a:p>
              </p:txBody>
            </p:sp>
          </mc:Fallback>
        </mc:AlternateContent>
      </p:grpSp>
      <p:sp>
        <p:nvSpPr>
          <p:cNvPr id="65" name="Metin kutusu 64"/>
          <p:cNvSpPr txBox="1"/>
          <p:nvPr/>
        </p:nvSpPr>
        <p:spPr>
          <a:xfrm>
            <a:off x="3290212" y="5220130"/>
            <a:ext cx="496290" cy="307777"/>
          </a:xfrm>
          <a:prstGeom prst="rect">
            <a:avLst/>
          </a:prstGeom>
          <a:noFill/>
        </p:spPr>
        <p:txBody>
          <a:bodyPr wrap="square" lIns="0" tIns="0" rIns="0" bIns="0" rtlCol="0">
            <a:spAutoFit/>
          </a:bodyPr>
          <a:lstStyle/>
          <a:p>
            <a:r>
              <a:rPr lang="tr-TR" sz="2000" b="1" dirty="0"/>
              <a:t>-</a:t>
            </a:r>
          </a:p>
        </p:txBody>
      </p:sp>
      <p:grpSp>
        <p:nvGrpSpPr>
          <p:cNvPr id="66" name="Grup 65"/>
          <p:cNvGrpSpPr/>
          <p:nvPr/>
        </p:nvGrpSpPr>
        <p:grpSpPr>
          <a:xfrm>
            <a:off x="3904790" y="4795389"/>
            <a:ext cx="523454" cy="683405"/>
            <a:chOff x="3897752" y="3283780"/>
            <a:chExt cx="523454" cy="683405"/>
          </a:xfrm>
        </p:grpSpPr>
        <p:cxnSp>
          <p:nvCxnSpPr>
            <p:cNvPr id="67" name="Düz Ok Bağlayıcısı 66"/>
            <p:cNvCxnSpPr/>
            <p:nvPr/>
          </p:nvCxnSpPr>
          <p:spPr>
            <a:xfrm flipV="1">
              <a:off x="3897752" y="3509678"/>
              <a:ext cx="523454" cy="457507"/>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8" name="Metin kutusu 67"/>
                <p:cNvSpPr txBox="1"/>
                <p:nvPr/>
              </p:nvSpPr>
              <p:spPr>
                <a:xfrm>
                  <a:off x="4075949" y="3283780"/>
                  <a:ext cx="211404"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rgbClr val="FF0000"/>
                                </a:solidFill>
                                <a:latin typeface="Cambria Math" panose="02040503050406030204" pitchFamily="18" charset="0"/>
                              </a:rPr>
                            </m:ctrlPr>
                          </m:accPr>
                          <m:e>
                            <m:r>
                              <a:rPr lang="tr-TR" b="0" i="1" smtClean="0">
                                <a:solidFill>
                                  <a:srgbClr val="FF0000"/>
                                </a:solidFill>
                                <a:latin typeface="Cambria Math" panose="02040503050406030204" pitchFamily="18" charset="0"/>
                              </a:rPr>
                              <m:t>𝐵</m:t>
                            </m:r>
                          </m:e>
                        </m:acc>
                      </m:oMath>
                    </m:oMathPara>
                  </a14:m>
                  <a:endParaRPr lang="tr-TR" dirty="0">
                    <a:solidFill>
                      <a:srgbClr val="FF0000"/>
                    </a:solidFill>
                  </a:endParaRPr>
                </a:p>
              </p:txBody>
            </p:sp>
          </mc:Choice>
          <mc:Fallback xmlns="">
            <p:sp>
              <p:nvSpPr>
                <p:cNvPr id="68" name="Metin kutusu 67"/>
                <p:cNvSpPr txBox="1">
                  <a:spLocks noRot="1" noChangeAspect="1" noMove="1" noResize="1" noEditPoints="1" noAdjustHandles="1" noChangeArrowheads="1" noChangeShapeType="1" noTextEdit="1"/>
                </p:cNvSpPr>
                <p:nvPr/>
              </p:nvSpPr>
              <p:spPr>
                <a:xfrm>
                  <a:off x="4075949" y="3283780"/>
                  <a:ext cx="211404" cy="310598"/>
                </a:xfrm>
                <a:prstGeom prst="rect">
                  <a:avLst/>
                </a:prstGeom>
                <a:blipFill>
                  <a:blip r:embed="rId7"/>
                  <a:stretch>
                    <a:fillRect l="-29412" r="-23529" b="-5882"/>
                  </a:stretch>
                </a:blipFill>
              </p:spPr>
              <p:txBody>
                <a:bodyPr/>
                <a:lstStyle/>
                <a:p>
                  <a:r>
                    <a:rPr lang="tr-TR">
                      <a:noFill/>
                    </a:rPr>
                    <a:t> </a:t>
                  </a:r>
                </a:p>
              </p:txBody>
            </p:sp>
          </mc:Fallback>
        </mc:AlternateContent>
      </p:grpSp>
      <p:sp>
        <p:nvSpPr>
          <p:cNvPr id="69" name="Metin kutusu 68"/>
          <p:cNvSpPr txBox="1"/>
          <p:nvPr/>
        </p:nvSpPr>
        <p:spPr>
          <a:xfrm>
            <a:off x="5001454" y="5245591"/>
            <a:ext cx="194617" cy="276999"/>
          </a:xfrm>
          <a:prstGeom prst="rect">
            <a:avLst/>
          </a:prstGeom>
          <a:noFill/>
        </p:spPr>
        <p:txBody>
          <a:bodyPr wrap="square" lIns="0" tIns="0" rIns="0" bIns="0" rtlCol="0">
            <a:spAutoFit/>
          </a:bodyPr>
          <a:lstStyle/>
          <a:p>
            <a:r>
              <a:rPr lang="tr-TR" dirty="0"/>
              <a:t>=</a:t>
            </a:r>
          </a:p>
        </p:txBody>
      </p:sp>
      <p:grpSp>
        <p:nvGrpSpPr>
          <p:cNvPr id="81" name="Grup 80"/>
          <p:cNvGrpSpPr/>
          <p:nvPr/>
        </p:nvGrpSpPr>
        <p:grpSpPr>
          <a:xfrm>
            <a:off x="6014048" y="4680337"/>
            <a:ext cx="1445037" cy="1255924"/>
            <a:chOff x="6162968" y="5111582"/>
            <a:chExt cx="1445037" cy="1255924"/>
          </a:xfrm>
        </p:grpSpPr>
        <p:grpSp>
          <p:nvGrpSpPr>
            <p:cNvPr id="70" name="Grup 69"/>
            <p:cNvGrpSpPr/>
            <p:nvPr/>
          </p:nvGrpSpPr>
          <p:grpSpPr>
            <a:xfrm>
              <a:off x="6232520" y="5111582"/>
              <a:ext cx="936104" cy="330187"/>
              <a:chOff x="1907704" y="3694488"/>
              <a:chExt cx="936104" cy="330187"/>
            </a:xfrm>
          </p:grpSpPr>
          <p:cxnSp>
            <p:nvCxnSpPr>
              <p:cNvPr id="71" name="Düz Ok Bağlayıcısı 70"/>
              <p:cNvCxnSpPr/>
              <p:nvPr/>
            </p:nvCxnSpPr>
            <p:spPr>
              <a:xfrm>
                <a:off x="1907704" y="4024675"/>
                <a:ext cx="93610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2" name="Metin kutusu 71"/>
                  <p:cNvSpPr txBox="1"/>
                  <p:nvPr/>
                </p:nvSpPr>
                <p:spPr>
                  <a:xfrm>
                    <a:off x="2610186" y="3694488"/>
                    <a:ext cx="201016"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𝐴</m:t>
                              </m:r>
                            </m:e>
                          </m:acc>
                        </m:oMath>
                      </m:oMathPara>
                    </a14:m>
                    <a:endParaRPr lang="tr-TR" dirty="0"/>
                  </a:p>
                </p:txBody>
              </p:sp>
            </mc:Choice>
            <mc:Fallback xmlns="">
              <p:sp>
                <p:nvSpPr>
                  <p:cNvPr id="72" name="Metin kutusu 71"/>
                  <p:cNvSpPr txBox="1">
                    <a:spLocks noRot="1" noChangeAspect="1" noMove="1" noResize="1" noEditPoints="1" noAdjustHandles="1" noChangeArrowheads="1" noChangeShapeType="1" noTextEdit="1"/>
                  </p:cNvSpPr>
                  <p:nvPr/>
                </p:nvSpPr>
                <p:spPr>
                  <a:xfrm>
                    <a:off x="2610186" y="3694488"/>
                    <a:ext cx="201016" cy="312458"/>
                  </a:xfrm>
                  <a:prstGeom prst="rect">
                    <a:avLst/>
                  </a:prstGeom>
                  <a:blipFill>
                    <a:blip r:embed="rId8"/>
                    <a:stretch>
                      <a:fillRect l="-30303" t="-45098" r="-106061" b="-5882"/>
                    </a:stretch>
                  </a:blipFill>
                </p:spPr>
                <p:txBody>
                  <a:bodyPr/>
                  <a:lstStyle/>
                  <a:p>
                    <a:r>
                      <a:rPr lang="tr-TR">
                        <a:noFill/>
                      </a:rPr>
                      <a:t> </a:t>
                    </a:r>
                  </a:p>
                </p:txBody>
              </p:sp>
            </mc:Fallback>
          </mc:AlternateContent>
        </p:grpSp>
        <p:grpSp>
          <p:nvGrpSpPr>
            <p:cNvPr id="73" name="Grup 72"/>
            <p:cNvGrpSpPr/>
            <p:nvPr/>
          </p:nvGrpSpPr>
          <p:grpSpPr>
            <a:xfrm>
              <a:off x="6700267" y="5453134"/>
              <a:ext cx="542727" cy="500701"/>
              <a:chOff x="3316708" y="4088324"/>
              <a:chExt cx="542727" cy="500701"/>
            </a:xfrm>
          </p:grpSpPr>
          <p:cxnSp>
            <p:nvCxnSpPr>
              <p:cNvPr id="74" name="Düz Ok Bağlayıcısı 73"/>
              <p:cNvCxnSpPr/>
              <p:nvPr/>
            </p:nvCxnSpPr>
            <p:spPr>
              <a:xfrm flipH="1">
                <a:off x="3316708" y="4088324"/>
                <a:ext cx="457218" cy="500701"/>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5" name="Metin kutusu 74"/>
                  <p:cNvSpPr txBox="1"/>
                  <p:nvPr/>
                </p:nvSpPr>
                <p:spPr>
                  <a:xfrm>
                    <a:off x="3474906" y="4243004"/>
                    <a:ext cx="384529"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b="0" i="1" smtClean="0">
                              <a:solidFill>
                                <a:srgbClr val="FF0000"/>
                              </a:solidFill>
                              <a:latin typeface="Cambria Math" panose="02040503050406030204" pitchFamily="18" charset="0"/>
                            </a:rPr>
                            <m:t>−</m:t>
                          </m:r>
                          <m:acc>
                            <m:accPr>
                              <m:chr m:val="⃗"/>
                              <m:ctrlPr>
                                <a:rPr lang="tr-TR" i="1" smtClean="0">
                                  <a:solidFill>
                                    <a:srgbClr val="FF0000"/>
                                  </a:solidFill>
                                  <a:latin typeface="Cambria Math" panose="02040503050406030204" pitchFamily="18" charset="0"/>
                                </a:rPr>
                              </m:ctrlPr>
                            </m:accPr>
                            <m:e>
                              <m:r>
                                <a:rPr lang="tr-TR" b="0" i="1" smtClean="0">
                                  <a:solidFill>
                                    <a:srgbClr val="FF0000"/>
                                  </a:solidFill>
                                  <a:latin typeface="Cambria Math" panose="02040503050406030204" pitchFamily="18" charset="0"/>
                                </a:rPr>
                                <m:t>𝐵</m:t>
                              </m:r>
                            </m:e>
                          </m:acc>
                        </m:oMath>
                      </m:oMathPara>
                    </a14:m>
                    <a:endParaRPr lang="tr-TR" dirty="0">
                      <a:solidFill>
                        <a:srgbClr val="FF0000"/>
                      </a:solidFill>
                    </a:endParaRPr>
                  </a:p>
                </p:txBody>
              </p:sp>
            </mc:Choice>
            <mc:Fallback xmlns="">
              <p:sp>
                <p:nvSpPr>
                  <p:cNvPr id="75" name="Metin kutusu 74"/>
                  <p:cNvSpPr txBox="1">
                    <a:spLocks noRot="1" noChangeAspect="1" noMove="1" noResize="1" noEditPoints="1" noAdjustHandles="1" noChangeArrowheads="1" noChangeShapeType="1" noTextEdit="1"/>
                  </p:cNvSpPr>
                  <p:nvPr/>
                </p:nvSpPr>
                <p:spPr>
                  <a:xfrm>
                    <a:off x="3474906" y="4243004"/>
                    <a:ext cx="384529" cy="310598"/>
                  </a:xfrm>
                  <a:prstGeom prst="rect">
                    <a:avLst/>
                  </a:prstGeom>
                  <a:blipFill>
                    <a:blip r:embed="rId9"/>
                    <a:stretch>
                      <a:fillRect l="-1587" r="-14286" b="-7843"/>
                    </a:stretch>
                  </a:blipFill>
                </p:spPr>
                <p:txBody>
                  <a:bodyPr/>
                  <a:lstStyle/>
                  <a:p>
                    <a:r>
                      <a:rPr lang="tr-TR">
                        <a:noFill/>
                      </a:rPr>
                      <a:t> </a:t>
                    </a:r>
                  </a:p>
                </p:txBody>
              </p:sp>
            </mc:Fallback>
          </mc:AlternateContent>
        </p:grpSp>
        <p:cxnSp>
          <p:nvCxnSpPr>
            <p:cNvPr id="76" name="Düz Ok Bağlayıcısı 75"/>
            <p:cNvCxnSpPr/>
            <p:nvPr/>
          </p:nvCxnSpPr>
          <p:spPr>
            <a:xfrm>
              <a:off x="6232520" y="5450650"/>
              <a:ext cx="467747" cy="48891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Dikdörtgen 76"/>
                <p:cNvSpPr/>
                <p:nvPr/>
              </p:nvSpPr>
              <p:spPr>
                <a:xfrm>
                  <a:off x="6332528" y="5962715"/>
                  <a:ext cx="1275477" cy="404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chemeClr val="accent1"/>
                                </a:solidFill>
                                <a:latin typeface="Cambria Math" panose="02040503050406030204" pitchFamily="18" charset="0"/>
                              </a:rPr>
                            </m:ctrlPr>
                          </m:accPr>
                          <m:e>
                            <m:r>
                              <a:rPr lang="tr-TR" i="1">
                                <a:solidFill>
                                  <a:schemeClr val="accent1"/>
                                </a:solidFill>
                                <a:latin typeface="Cambria Math" panose="02040503050406030204" pitchFamily="18" charset="0"/>
                              </a:rPr>
                              <m:t>𝑅</m:t>
                            </m:r>
                          </m:e>
                        </m:acc>
                        <m:r>
                          <a:rPr lang="tr-TR" i="1">
                            <a:solidFill>
                              <a:schemeClr val="accent1"/>
                            </a:solidFill>
                            <a:latin typeface="Cambria Math" panose="02040503050406030204" pitchFamily="18" charset="0"/>
                          </a:rPr>
                          <m:t>=</m:t>
                        </m:r>
                        <m:acc>
                          <m:accPr>
                            <m:chr m:val="⃗"/>
                            <m:ctrlPr>
                              <a:rPr lang="tr-TR" i="1">
                                <a:latin typeface="Cambria Math" panose="02040503050406030204" pitchFamily="18" charset="0"/>
                              </a:rPr>
                            </m:ctrlPr>
                          </m:accPr>
                          <m:e>
                            <m:r>
                              <a:rPr lang="tr-TR" i="1">
                                <a:latin typeface="Cambria Math" panose="02040503050406030204" pitchFamily="18" charset="0"/>
                              </a:rPr>
                              <m:t>𝐴</m:t>
                            </m:r>
                          </m:e>
                        </m:acc>
                        <m:r>
                          <a:rPr lang="tr-TR" b="0" i="0" smtClean="0">
                            <a:latin typeface="Cambria Math" panose="02040503050406030204" pitchFamily="18" charset="0"/>
                          </a:rPr>
                          <m:t>−</m:t>
                        </m:r>
                        <m:acc>
                          <m:accPr>
                            <m:chr m:val="⃗"/>
                            <m:ctrlPr>
                              <a:rPr lang="tr-TR" i="1">
                                <a:solidFill>
                                  <a:srgbClr val="FF0000"/>
                                </a:solidFill>
                                <a:latin typeface="Cambria Math" panose="02040503050406030204" pitchFamily="18" charset="0"/>
                              </a:rPr>
                            </m:ctrlPr>
                          </m:accPr>
                          <m:e>
                            <m:r>
                              <a:rPr lang="tr-TR" i="1">
                                <a:solidFill>
                                  <a:srgbClr val="FF0000"/>
                                </a:solidFill>
                                <a:latin typeface="Cambria Math" panose="02040503050406030204" pitchFamily="18" charset="0"/>
                              </a:rPr>
                              <m:t>𝐵</m:t>
                            </m:r>
                          </m:e>
                        </m:acc>
                      </m:oMath>
                    </m:oMathPara>
                  </a14:m>
                  <a:endParaRPr lang="tr-TR" dirty="0"/>
                </a:p>
              </p:txBody>
            </p:sp>
          </mc:Choice>
          <mc:Fallback xmlns="">
            <p:sp>
              <p:nvSpPr>
                <p:cNvPr id="77" name="Dikdörtgen 76"/>
                <p:cNvSpPr>
                  <a:spLocks noRot="1" noChangeAspect="1" noMove="1" noResize="1" noEditPoints="1" noAdjustHandles="1" noChangeArrowheads="1" noChangeShapeType="1" noTextEdit="1"/>
                </p:cNvSpPr>
                <p:nvPr/>
              </p:nvSpPr>
              <p:spPr>
                <a:xfrm>
                  <a:off x="6332528" y="5962715"/>
                  <a:ext cx="1275477" cy="404791"/>
                </a:xfrm>
                <a:prstGeom prst="rect">
                  <a:avLst/>
                </a:prstGeom>
                <a:blipFill>
                  <a:blip r:embed="rId10"/>
                  <a:stretch>
                    <a:fillRect t="-22388"/>
                  </a:stretch>
                </a:blipFill>
              </p:spPr>
              <p:txBody>
                <a:bodyPr/>
                <a:lstStyle/>
                <a:p>
                  <a:r>
                    <a:rPr lang="tr-TR">
                      <a:noFill/>
                    </a:rPr>
                    <a:t> </a:t>
                  </a:r>
                </a:p>
              </p:txBody>
            </p:sp>
          </mc:Fallback>
        </mc:AlternateContent>
        <p:sp>
          <p:nvSpPr>
            <p:cNvPr id="79" name="Serbest Form 78"/>
            <p:cNvSpPr/>
            <p:nvPr/>
          </p:nvSpPr>
          <p:spPr>
            <a:xfrm>
              <a:off x="6162968" y="5732453"/>
              <a:ext cx="277000" cy="404790"/>
            </a:xfrm>
            <a:custGeom>
              <a:avLst/>
              <a:gdLst>
                <a:gd name="connsiteX0" fmla="*/ 31750 w 31750"/>
                <a:gd name="connsiteY0" fmla="*/ 0 h 209550"/>
                <a:gd name="connsiteX1" fmla="*/ 0 w 31750"/>
                <a:gd name="connsiteY1" fmla="*/ 152400 h 209550"/>
                <a:gd name="connsiteX2" fmla="*/ 31750 w 31750"/>
                <a:gd name="connsiteY2" fmla="*/ 209550 h 209550"/>
              </a:gdLst>
              <a:ahLst/>
              <a:cxnLst>
                <a:cxn ang="0">
                  <a:pos x="connsiteX0" y="connsiteY0"/>
                </a:cxn>
                <a:cxn ang="0">
                  <a:pos x="connsiteX1" y="connsiteY1"/>
                </a:cxn>
                <a:cxn ang="0">
                  <a:pos x="connsiteX2" y="connsiteY2"/>
                </a:cxn>
              </a:cxnLst>
              <a:rect l="l" t="t" r="r" b="b"/>
              <a:pathLst>
                <a:path w="31750" h="209550">
                  <a:moveTo>
                    <a:pt x="31750" y="0"/>
                  </a:moveTo>
                  <a:cubicBezTo>
                    <a:pt x="15875" y="58737"/>
                    <a:pt x="0" y="117475"/>
                    <a:pt x="0" y="152400"/>
                  </a:cubicBezTo>
                  <a:cubicBezTo>
                    <a:pt x="0" y="187325"/>
                    <a:pt x="15875" y="198437"/>
                    <a:pt x="31750" y="209550"/>
                  </a:cubicBezTo>
                </a:path>
              </a:pathLst>
            </a:custGeom>
            <a:ln w="19050">
              <a:solidFill>
                <a:schemeClr val="accent3">
                  <a:lumMod val="75000"/>
                </a:schemeClr>
              </a:solidFill>
              <a:prstDash val="dash"/>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tr-TR" dirty="0"/>
            </a:p>
          </p:txBody>
        </p:sp>
      </p:grpSp>
      <p:sp>
        <p:nvSpPr>
          <p:cNvPr id="42"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spTree>
    <p:extLst>
      <p:ext uri="{BB962C8B-B14F-4D97-AF65-F5344CB8AC3E}">
        <p14:creationId xmlns:p14="http://schemas.microsoft.com/office/powerpoint/2010/main" val="1881734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fltVal val="0"/>
                                          </p:val>
                                        </p:tav>
                                        <p:tav tm="100000">
                                          <p:val>
                                            <p:strVal val="#ppt_w"/>
                                          </p:val>
                                        </p:tav>
                                      </p:tavLst>
                                    </p:anim>
                                    <p:anim calcmode="lin" valueType="num">
                                      <p:cBhvr>
                                        <p:cTn id="8" dur="1000" fill="hold"/>
                                        <p:tgtEl>
                                          <p:spTgt spid="44"/>
                                        </p:tgtEl>
                                        <p:attrNameLst>
                                          <p:attrName>ppt_h</p:attrName>
                                        </p:attrNameLst>
                                      </p:cBhvr>
                                      <p:tavLst>
                                        <p:tav tm="0">
                                          <p:val>
                                            <p:fltVal val="0"/>
                                          </p:val>
                                        </p:tav>
                                        <p:tav tm="100000">
                                          <p:val>
                                            <p:strVal val="#ppt_h"/>
                                          </p:val>
                                        </p:tav>
                                      </p:tavLst>
                                    </p:anim>
                                    <p:anim calcmode="lin" valueType="num">
                                      <p:cBhvr>
                                        <p:cTn id="9" dur="1000" fill="hold"/>
                                        <p:tgtEl>
                                          <p:spTgt spid="44"/>
                                        </p:tgtEl>
                                        <p:attrNameLst>
                                          <p:attrName>style.rotation</p:attrName>
                                        </p:attrNameLst>
                                      </p:cBhvr>
                                      <p:tavLst>
                                        <p:tav tm="0">
                                          <p:val>
                                            <p:fltVal val="90"/>
                                          </p:val>
                                        </p:tav>
                                        <p:tav tm="100000">
                                          <p:val>
                                            <p:fltVal val="0"/>
                                          </p:val>
                                        </p:tav>
                                      </p:tavLst>
                                    </p:anim>
                                    <p:animEffect transition="in" filter="fade">
                                      <p:cBhvr>
                                        <p:cTn id="10" dur="1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par>
                                <p:cTn id="22" presetID="2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left)">
                                      <p:cBhvr>
                                        <p:cTn id="27" dur="500"/>
                                        <p:tgtEl>
                                          <p:spTgt spid="54"/>
                                        </p:tgtEl>
                                      </p:cBhvr>
                                    </p:animEffect>
                                  </p:childTnLst>
                                </p:cTn>
                              </p:par>
                              <p:par>
                                <p:cTn id="28" presetID="22" presetClass="entr" presetSubtype="8"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left)">
                                      <p:cBhvr>
                                        <p:cTn id="35" dur="500"/>
                                        <p:tgtEl>
                                          <p:spTgt spid="6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left)">
                                      <p:cBhvr>
                                        <p:cTn id="38" dur="500"/>
                                        <p:tgtEl>
                                          <p:spTgt spid="65"/>
                                        </p:tgtEl>
                                      </p:cBhvr>
                                    </p:animEffect>
                                  </p:childTnLst>
                                </p:cTn>
                              </p:par>
                              <p:par>
                                <p:cTn id="39" presetID="22" presetClass="entr" presetSubtype="8"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wipe(left)">
                                      <p:cBhvr>
                                        <p:cTn id="41" dur="500"/>
                                        <p:tgtEl>
                                          <p:spTgt spid="6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500"/>
                                        <p:tgtEl>
                                          <p:spTgt spid="69"/>
                                        </p:tgtEl>
                                      </p:cBhvr>
                                    </p:animEffect>
                                  </p:childTnLst>
                                </p:cTn>
                              </p:par>
                              <p:par>
                                <p:cTn id="45" presetID="22" presetClass="entr" presetSubtype="8"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wipe(left)">
                                      <p:cBhvr>
                                        <p:cTn id="47" dur="500"/>
                                        <p:tgtEl>
                                          <p:spTgt spid="81"/>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 grpId="0"/>
      <p:bldP spid="20" grpId="0"/>
      <p:bldP spid="24" grpId="0"/>
      <p:bldP spid="54" grpId="0"/>
      <p:bldP spid="65" grpId="0"/>
      <p:bldP spid="6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4F1828F9-DED8-9645-EA8C-C2CC6680F69E}"/>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B585B4E8-2F12-C348-D537-AACB5673C654}"/>
              </a:ext>
            </a:extLst>
          </p:cNvPr>
          <p:cNvSpPr>
            <a:spLocks noGrp="1"/>
          </p:cNvSpPr>
          <p:nvPr>
            <p:ph type="sldNum" sz="quarter" idx="12"/>
          </p:nvPr>
        </p:nvSpPr>
        <p:spPr/>
        <p:txBody>
          <a:bodyPr/>
          <a:lstStyle/>
          <a:p>
            <a:fld id="{60FF87A7-9A7A-4B3D-9625-8440EC4947F9}" type="slidenum">
              <a:rPr lang="tr-TR" smtClean="0"/>
              <a:pPr/>
              <a:t>52</a:t>
            </a:fld>
            <a:endParaRPr lang="tr-TR"/>
          </a:p>
        </p:txBody>
      </p:sp>
      <p:sp>
        <p:nvSpPr>
          <p:cNvPr id="5" name="Metin kutusu 4">
            <a:extLst>
              <a:ext uri="{FF2B5EF4-FFF2-40B4-BE49-F238E27FC236}">
                <a16:creationId xmlns:a16="http://schemas.microsoft.com/office/drawing/2014/main" id="{47EA97FA-D7E6-9F8B-8D7E-FC4BF6C87BE7}"/>
              </a:ext>
            </a:extLst>
          </p:cNvPr>
          <p:cNvSpPr txBox="1"/>
          <p:nvPr/>
        </p:nvSpPr>
        <p:spPr>
          <a:xfrm>
            <a:off x="611560" y="260648"/>
            <a:ext cx="7416824" cy="369332"/>
          </a:xfrm>
          <a:prstGeom prst="rect">
            <a:avLst/>
          </a:prstGeom>
          <a:noFill/>
        </p:spPr>
        <p:txBody>
          <a:bodyPr wrap="square" rtlCol="0">
            <a:spAutoFit/>
          </a:bodyPr>
          <a:lstStyle/>
          <a:p>
            <a:r>
              <a:rPr lang="tr-TR" b="1" dirty="0"/>
              <a:t>c-) Dik bileşenlerin toplanması:</a:t>
            </a:r>
          </a:p>
        </p:txBody>
      </p:sp>
      <p:pic>
        <p:nvPicPr>
          <p:cNvPr id="7" name="Resim 6">
            <a:extLst>
              <a:ext uri="{FF2B5EF4-FFF2-40B4-BE49-F238E27FC236}">
                <a16:creationId xmlns:a16="http://schemas.microsoft.com/office/drawing/2014/main" id="{7C68AC0F-7F21-359D-E41C-82BBFF07C17E}"/>
              </a:ext>
            </a:extLst>
          </p:cNvPr>
          <p:cNvPicPr>
            <a:picLocks noChangeAspect="1"/>
          </p:cNvPicPr>
          <p:nvPr/>
        </p:nvPicPr>
        <p:blipFill>
          <a:blip r:embed="rId2"/>
          <a:stretch>
            <a:fillRect/>
          </a:stretch>
        </p:blipFill>
        <p:spPr>
          <a:xfrm>
            <a:off x="3563888" y="1052736"/>
            <a:ext cx="5124103" cy="1037711"/>
          </a:xfrm>
          <a:prstGeom prst="rect">
            <a:avLst/>
          </a:prstGeom>
        </p:spPr>
      </p:pic>
      <p:pic>
        <p:nvPicPr>
          <p:cNvPr id="13" name="Resim 12">
            <a:extLst>
              <a:ext uri="{FF2B5EF4-FFF2-40B4-BE49-F238E27FC236}">
                <a16:creationId xmlns:a16="http://schemas.microsoft.com/office/drawing/2014/main" id="{D6968AFF-89B5-8B41-0EED-AED0CEC2E531}"/>
              </a:ext>
            </a:extLst>
          </p:cNvPr>
          <p:cNvPicPr>
            <a:picLocks noChangeAspect="1"/>
          </p:cNvPicPr>
          <p:nvPr/>
        </p:nvPicPr>
        <p:blipFill>
          <a:blip r:embed="rId3"/>
          <a:stretch>
            <a:fillRect/>
          </a:stretch>
        </p:blipFill>
        <p:spPr>
          <a:xfrm>
            <a:off x="4348694" y="2266272"/>
            <a:ext cx="3197037" cy="647821"/>
          </a:xfrm>
          <a:prstGeom prst="rect">
            <a:avLst/>
          </a:prstGeom>
        </p:spPr>
      </p:pic>
      <mc:AlternateContent xmlns:mc="http://schemas.openxmlformats.org/markup-compatibility/2006" xmlns:a14="http://schemas.microsoft.com/office/drawing/2010/main">
        <mc:Choice Requires="a14">
          <p:sp>
            <p:nvSpPr>
              <p:cNvPr id="14" name="Metin kutusu 13">
                <a:extLst>
                  <a:ext uri="{FF2B5EF4-FFF2-40B4-BE49-F238E27FC236}">
                    <a16:creationId xmlns:a16="http://schemas.microsoft.com/office/drawing/2014/main" id="{D539A901-A135-BA7E-0C0A-834E95425EF9}"/>
                  </a:ext>
                </a:extLst>
              </p:cNvPr>
              <p:cNvSpPr txBox="1"/>
              <p:nvPr/>
            </p:nvSpPr>
            <p:spPr>
              <a:xfrm>
                <a:off x="3724690" y="3737740"/>
                <a:ext cx="4802498" cy="2631746"/>
              </a:xfrm>
              <a:prstGeom prst="rect">
                <a:avLst/>
              </a:prstGeom>
              <a:noFill/>
            </p:spPr>
            <p:txBody>
              <a:bodyPr wrap="square" lIns="0" tIns="0" rIns="0" bIns="0" rtlCol="0">
                <a:spAutoFit/>
              </a:bodyPr>
              <a:lstStyle/>
              <a:p>
                <a:pPr>
                  <a:lnSpc>
                    <a:spcPct val="150000"/>
                  </a:lnSpc>
                </a:pPr>
                <a14:m>
                  <m:oMath xmlns:m="http://schemas.openxmlformats.org/officeDocument/2006/math">
                    <m:acc>
                      <m:accPr>
                        <m:chr m:val="⃗"/>
                        <m:ctrlPr>
                          <a:rPr lang="tr-TR" i="1" smtClean="0">
                            <a:solidFill>
                              <a:schemeClr val="tx1"/>
                            </a:solidFill>
                            <a:latin typeface="Cambria Math" panose="02040503050406030204" pitchFamily="18" charset="0"/>
                          </a:rPr>
                        </m:ctrlPr>
                      </m:accPr>
                      <m:e>
                        <m:r>
                          <a:rPr lang="tr-TR" i="1">
                            <a:solidFill>
                              <a:schemeClr val="tx1"/>
                            </a:solidFill>
                            <a:latin typeface="Cambria Math" panose="02040503050406030204" pitchFamily="18" charset="0"/>
                          </a:rPr>
                          <m:t>𝐴</m:t>
                        </m:r>
                      </m:e>
                    </m:acc>
                    <m:r>
                      <a:rPr lang="tr-TR" b="0" i="0" smtClean="0">
                        <a:solidFill>
                          <a:schemeClr val="tx1"/>
                        </a:solidFill>
                        <a:latin typeface="Cambria Math" panose="02040503050406030204" pitchFamily="18" charset="0"/>
                      </a:rPr>
                      <m:t>+</m:t>
                    </m:r>
                    <m:acc>
                      <m:accPr>
                        <m:chr m:val="⃗"/>
                        <m:ctrlPr>
                          <a:rPr lang="tr-TR" i="1">
                            <a:solidFill>
                              <a:schemeClr val="tx1"/>
                            </a:solidFill>
                            <a:latin typeface="Cambria Math" panose="02040503050406030204" pitchFamily="18" charset="0"/>
                          </a:rPr>
                        </m:ctrlPr>
                      </m:accPr>
                      <m:e>
                        <m:r>
                          <a:rPr lang="tr-TR" i="1">
                            <a:solidFill>
                              <a:schemeClr val="tx1"/>
                            </a:solidFill>
                            <a:latin typeface="Cambria Math" panose="02040503050406030204" pitchFamily="18" charset="0"/>
                          </a:rPr>
                          <m:t>𝐵</m:t>
                        </m:r>
                      </m:e>
                    </m:acc>
                    <m:r>
                      <a:rPr lang="tr-TR" b="0" i="1" smtClean="0">
                        <a:solidFill>
                          <a:schemeClr val="tx1"/>
                        </a:solidFill>
                        <a:latin typeface="Cambria Math" panose="02040503050406030204" pitchFamily="18" charset="0"/>
                      </a:rPr>
                      <m:t>=</m:t>
                    </m:r>
                    <m:acc>
                      <m:accPr>
                        <m:chr m:val="⃗"/>
                        <m:ctrlPr>
                          <a:rPr lang="tr-TR" i="1" smtClean="0">
                            <a:solidFill>
                              <a:schemeClr val="tx1"/>
                            </a:solidFill>
                            <a:latin typeface="Cambria Math" panose="02040503050406030204" pitchFamily="18" charset="0"/>
                          </a:rPr>
                        </m:ctrlPr>
                      </m:accPr>
                      <m:e>
                        <m:r>
                          <a:rPr lang="tr-TR" i="1">
                            <a:solidFill>
                              <a:schemeClr val="tx1"/>
                            </a:solidFill>
                            <a:latin typeface="Cambria Math" panose="02040503050406030204" pitchFamily="18" charset="0"/>
                          </a:rPr>
                          <m:t>𝑅</m:t>
                        </m:r>
                      </m:e>
                    </m:acc>
                    <m:r>
                      <a:rPr lang="tr-TR" b="0" i="1" smtClean="0">
                        <a:solidFill>
                          <a:schemeClr val="tx1"/>
                        </a:solidFill>
                        <a:latin typeface="Cambria Math" panose="02040503050406030204" pitchFamily="18" charset="0"/>
                      </a:rPr>
                      <m:t>=</m:t>
                    </m:r>
                    <m:sSub>
                      <m:sSubPr>
                        <m:ctrlPr>
                          <a:rPr lang="tr-TR" i="1">
                            <a:solidFill>
                              <a:schemeClr val="tx1"/>
                            </a:solidFill>
                            <a:latin typeface="Cambria Math" panose="02040503050406030204" pitchFamily="18" charset="0"/>
                          </a:rPr>
                        </m:ctrlPr>
                      </m:sSubPr>
                      <m:e>
                        <m:r>
                          <a:rPr lang="tr-TR" b="0" i="1" smtClean="0">
                            <a:solidFill>
                              <a:schemeClr val="tx1"/>
                            </a:solidFill>
                            <a:latin typeface="Cambria Math" panose="02040503050406030204" pitchFamily="18" charset="0"/>
                          </a:rPr>
                          <m:t>(</m:t>
                        </m:r>
                        <m:acc>
                          <m:accPr>
                            <m:chr m:val="⃗"/>
                            <m:ctrlPr>
                              <a:rPr lang="tr-TR" i="1">
                                <a:solidFill>
                                  <a:schemeClr val="tx1"/>
                                </a:solidFill>
                                <a:latin typeface="Cambria Math" panose="02040503050406030204" pitchFamily="18" charset="0"/>
                              </a:rPr>
                            </m:ctrlPr>
                          </m:accPr>
                          <m:e>
                            <m:r>
                              <a:rPr lang="tr-TR" i="1">
                                <a:solidFill>
                                  <a:schemeClr val="tx1"/>
                                </a:solidFill>
                                <a:latin typeface="Cambria Math" panose="02040503050406030204" pitchFamily="18" charset="0"/>
                              </a:rPr>
                              <m:t>𝐴</m:t>
                            </m:r>
                          </m:e>
                        </m:acc>
                      </m:e>
                      <m:sub>
                        <m:r>
                          <a:rPr lang="tr-TR" b="0" i="1" smtClean="0">
                            <a:solidFill>
                              <a:schemeClr val="tx1"/>
                            </a:solidFill>
                            <a:latin typeface="Cambria Math" panose="02040503050406030204" pitchFamily="18" charset="0"/>
                          </a:rPr>
                          <m:t>𝑥</m:t>
                        </m:r>
                      </m:sub>
                    </m:sSub>
                    <m:r>
                      <a:rPr lang="tr-TR" b="0" i="1" smtClean="0">
                        <a:solidFill>
                          <a:schemeClr val="tx1"/>
                        </a:solidFill>
                        <a:latin typeface="Cambria Math" panose="02040503050406030204" pitchFamily="18" charset="0"/>
                      </a:rPr>
                      <m:t>+</m:t>
                    </m:r>
                  </m:oMath>
                </a14:m>
                <a:r>
                  <a:rPr lang="tr-TR" dirty="0">
                    <a:solidFill>
                      <a:schemeClr val="tx1"/>
                    </a:solidFill>
                  </a:rPr>
                  <a:t> </a:t>
                </a:r>
                <a14:m>
                  <m:oMath xmlns:m="http://schemas.openxmlformats.org/officeDocument/2006/math">
                    <m:sSub>
                      <m:sSubPr>
                        <m:ctrlPr>
                          <a:rPr lang="tr-TR" i="1">
                            <a:solidFill>
                              <a:schemeClr val="tx1"/>
                            </a:solidFill>
                            <a:latin typeface="Cambria Math" panose="02040503050406030204" pitchFamily="18" charset="0"/>
                          </a:rPr>
                        </m:ctrlPr>
                      </m:sSubPr>
                      <m:e>
                        <m:acc>
                          <m:accPr>
                            <m:chr m:val="⃗"/>
                            <m:ctrlPr>
                              <a:rPr lang="tr-TR" i="1">
                                <a:solidFill>
                                  <a:schemeClr val="tx1"/>
                                </a:solidFill>
                                <a:latin typeface="Cambria Math" panose="02040503050406030204" pitchFamily="18" charset="0"/>
                              </a:rPr>
                            </m:ctrlPr>
                          </m:accPr>
                          <m:e>
                            <m:r>
                              <a:rPr lang="tr-TR" b="0" i="1" smtClean="0">
                                <a:solidFill>
                                  <a:schemeClr val="tx1"/>
                                </a:solidFill>
                                <a:latin typeface="Cambria Math" panose="02040503050406030204" pitchFamily="18" charset="0"/>
                              </a:rPr>
                              <m:t>𝐵</m:t>
                            </m:r>
                          </m:e>
                        </m:acc>
                      </m:e>
                      <m:sub>
                        <m:r>
                          <a:rPr lang="tr-TR" i="1">
                            <a:solidFill>
                              <a:schemeClr val="tx1"/>
                            </a:solidFill>
                            <a:latin typeface="Cambria Math" panose="02040503050406030204" pitchFamily="18" charset="0"/>
                          </a:rPr>
                          <m:t>𝑥</m:t>
                        </m:r>
                      </m:sub>
                    </m:sSub>
                    <m:r>
                      <a:rPr lang="tr-TR" b="0" i="1" smtClean="0">
                        <a:solidFill>
                          <a:schemeClr val="tx1"/>
                        </a:solidFill>
                        <a:latin typeface="Cambria Math" panose="02040503050406030204" pitchFamily="18" charset="0"/>
                      </a:rPr>
                      <m:t>)+</m:t>
                    </m:r>
                    <m:sSub>
                      <m:sSubPr>
                        <m:ctrlPr>
                          <a:rPr lang="tr-TR" i="1">
                            <a:solidFill>
                              <a:schemeClr val="tx1"/>
                            </a:solidFill>
                            <a:latin typeface="Cambria Math" panose="02040503050406030204" pitchFamily="18" charset="0"/>
                          </a:rPr>
                        </m:ctrlPr>
                      </m:sSubPr>
                      <m:e>
                        <m:r>
                          <a:rPr lang="tr-TR" i="1">
                            <a:solidFill>
                              <a:schemeClr val="tx1"/>
                            </a:solidFill>
                            <a:latin typeface="Cambria Math" panose="02040503050406030204" pitchFamily="18" charset="0"/>
                          </a:rPr>
                          <m:t>(</m:t>
                        </m:r>
                        <m:acc>
                          <m:accPr>
                            <m:chr m:val="⃗"/>
                            <m:ctrlPr>
                              <a:rPr lang="tr-TR" i="1">
                                <a:solidFill>
                                  <a:schemeClr val="tx1"/>
                                </a:solidFill>
                                <a:latin typeface="Cambria Math" panose="02040503050406030204" pitchFamily="18" charset="0"/>
                              </a:rPr>
                            </m:ctrlPr>
                          </m:accPr>
                          <m:e>
                            <m:r>
                              <a:rPr lang="tr-TR" i="1">
                                <a:solidFill>
                                  <a:schemeClr val="tx1"/>
                                </a:solidFill>
                                <a:latin typeface="Cambria Math" panose="02040503050406030204" pitchFamily="18" charset="0"/>
                              </a:rPr>
                              <m:t>𝐴</m:t>
                            </m:r>
                          </m:e>
                        </m:acc>
                      </m:e>
                      <m:sub>
                        <m:r>
                          <a:rPr lang="tr-TR" b="0" i="1" smtClean="0">
                            <a:solidFill>
                              <a:schemeClr val="tx1"/>
                            </a:solidFill>
                            <a:latin typeface="Cambria Math" panose="02040503050406030204" pitchFamily="18" charset="0"/>
                          </a:rPr>
                          <m:t>𝑦</m:t>
                        </m:r>
                      </m:sub>
                    </m:sSub>
                    <m:r>
                      <a:rPr lang="tr-TR" i="1">
                        <a:solidFill>
                          <a:schemeClr val="tx1"/>
                        </a:solidFill>
                        <a:latin typeface="Cambria Math" panose="02040503050406030204" pitchFamily="18" charset="0"/>
                      </a:rPr>
                      <m:t>+</m:t>
                    </m:r>
                    <m:r>
                      <m:rPr>
                        <m:nor/>
                      </m:rPr>
                      <a:rPr lang="tr-TR" dirty="0">
                        <a:solidFill>
                          <a:schemeClr val="tx1"/>
                        </a:solidFill>
                      </a:rPr>
                      <m:t> </m:t>
                    </m:r>
                    <m:sSub>
                      <m:sSubPr>
                        <m:ctrlPr>
                          <a:rPr lang="tr-TR" i="1">
                            <a:solidFill>
                              <a:schemeClr val="tx1"/>
                            </a:solidFill>
                            <a:latin typeface="Cambria Math" panose="02040503050406030204" pitchFamily="18" charset="0"/>
                          </a:rPr>
                        </m:ctrlPr>
                      </m:sSubPr>
                      <m:e>
                        <m:acc>
                          <m:accPr>
                            <m:chr m:val="⃗"/>
                            <m:ctrlPr>
                              <a:rPr lang="tr-TR" i="1">
                                <a:solidFill>
                                  <a:schemeClr val="tx1"/>
                                </a:solidFill>
                                <a:latin typeface="Cambria Math" panose="02040503050406030204" pitchFamily="18" charset="0"/>
                              </a:rPr>
                            </m:ctrlPr>
                          </m:accPr>
                          <m:e>
                            <m:r>
                              <a:rPr lang="tr-TR" i="1">
                                <a:solidFill>
                                  <a:schemeClr val="tx1"/>
                                </a:solidFill>
                                <a:latin typeface="Cambria Math" panose="02040503050406030204" pitchFamily="18" charset="0"/>
                              </a:rPr>
                              <m:t>𝐵</m:t>
                            </m:r>
                          </m:e>
                        </m:acc>
                      </m:e>
                      <m:sub>
                        <m:r>
                          <a:rPr lang="tr-TR" b="0" i="1" smtClean="0">
                            <a:solidFill>
                              <a:schemeClr val="tx1"/>
                            </a:solidFill>
                            <a:latin typeface="Cambria Math" panose="02040503050406030204" pitchFamily="18" charset="0"/>
                          </a:rPr>
                          <m:t>𝑦</m:t>
                        </m:r>
                      </m:sub>
                    </m:sSub>
                    <m:r>
                      <a:rPr lang="tr-TR" b="0" i="1" smtClean="0">
                        <a:solidFill>
                          <a:schemeClr val="tx1"/>
                        </a:solidFill>
                        <a:latin typeface="Cambria Math" panose="02040503050406030204" pitchFamily="18" charset="0"/>
                      </a:rPr>
                      <m:t>)</m:t>
                    </m:r>
                  </m:oMath>
                </a14:m>
                <a:br>
                  <a:rPr lang="tr-TR" dirty="0">
                    <a:solidFill>
                      <a:schemeClr val="tx1"/>
                    </a:solidFill>
                  </a:rPr>
                </a:br>
                <a14:m>
                  <m:oMath xmlns:m="http://schemas.openxmlformats.org/officeDocument/2006/math">
                    <m:sSub>
                      <m:sSubPr>
                        <m:ctrlPr>
                          <a:rPr lang="tr-TR" i="1">
                            <a:latin typeface="Cambria Math" panose="02040503050406030204" pitchFamily="18" charset="0"/>
                          </a:rPr>
                        </m:ctrlPr>
                      </m:sSubPr>
                      <m:e>
                        <m:r>
                          <a:rPr lang="tr-TR" b="0" i="1" smtClean="0">
                            <a:latin typeface="Cambria Math" panose="02040503050406030204" pitchFamily="18" charset="0"/>
                          </a:rPr>
                          <m:t>𝑅</m:t>
                        </m:r>
                      </m:e>
                      <m:sub>
                        <m:r>
                          <a:rPr lang="tr-TR" b="0" i="1" smtClean="0">
                            <a:latin typeface="Cambria Math" panose="02040503050406030204" pitchFamily="18" charset="0"/>
                          </a:rPr>
                          <m:t>𝑥</m:t>
                        </m:r>
                      </m:sub>
                    </m:sSub>
                    <m:r>
                      <a:rPr lang="tr-TR" b="0" i="1" smtClean="0">
                        <a:solidFill>
                          <a:schemeClr val="tx1"/>
                        </a:solidFill>
                        <a:latin typeface="Cambria Math" panose="02040503050406030204" pitchFamily="18" charset="0"/>
                      </a:rPr>
                      <m:t>=</m:t>
                    </m:r>
                    <m:sSub>
                      <m:sSubPr>
                        <m:ctrlPr>
                          <a:rPr lang="tr-TR" b="0" i="1" smtClean="0">
                            <a:solidFill>
                              <a:schemeClr val="tx1"/>
                            </a:solidFill>
                            <a:latin typeface="Cambria Math" panose="02040503050406030204" pitchFamily="18" charset="0"/>
                          </a:rPr>
                        </m:ctrlPr>
                      </m:sSubPr>
                      <m:e>
                        <m:r>
                          <a:rPr lang="tr-TR" b="0" i="1" smtClean="0">
                            <a:solidFill>
                              <a:schemeClr val="tx1"/>
                            </a:solidFill>
                            <a:latin typeface="Cambria Math" panose="02040503050406030204" pitchFamily="18" charset="0"/>
                          </a:rPr>
                          <m:t>𝐴</m:t>
                        </m:r>
                      </m:e>
                      <m:sub>
                        <m:r>
                          <a:rPr lang="tr-TR" b="0" i="1" smtClean="0">
                            <a:solidFill>
                              <a:schemeClr val="tx1"/>
                            </a:solidFill>
                            <a:latin typeface="Cambria Math" panose="02040503050406030204" pitchFamily="18" charset="0"/>
                          </a:rPr>
                          <m:t>𝑥</m:t>
                        </m:r>
                      </m:sub>
                    </m:sSub>
                    <m:sSub>
                      <m:sSubPr>
                        <m:ctrlPr>
                          <a:rPr lang="tr-TR" i="1">
                            <a:latin typeface="Cambria Math" panose="02040503050406030204" pitchFamily="18" charset="0"/>
                          </a:rPr>
                        </m:ctrlPr>
                      </m:sSubPr>
                      <m:e>
                        <m:r>
                          <a:rPr lang="tr-TR" b="0" i="1" smtClean="0">
                            <a:latin typeface="Cambria Math" panose="02040503050406030204" pitchFamily="18" charset="0"/>
                          </a:rPr>
                          <m:t>+</m:t>
                        </m:r>
                        <m:r>
                          <a:rPr lang="tr-TR" b="0" i="1" smtClean="0">
                            <a:latin typeface="Cambria Math" panose="02040503050406030204" pitchFamily="18" charset="0"/>
                          </a:rPr>
                          <m:t>𝐵</m:t>
                        </m:r>
                      </m:e>
                      <m:sub>
                        <m:r>
                          <a:rPr lang="tr-TR" i="1">
                            <a:latin typeface="Cambria Math" panose="02040503050406030204" pitchFamily="18" charset="0"/>
                          </a:rPr>
                          <m:t>𝑥</m:t>
                        </m:r>
                      </m:sub>
                    </m:sSub>
                  </m:oMath>
                </a14:m>
                <a:r>
                  <a:rPr lang="tr-TR" dirty="0"/>
                  <a:t> </a:t>
                </a:r>
              </a:p>
              <a:p>
                <a:pPr>
                  <a:lnSpc>
                    <a:spcPct val="150000"/>
                  </a:lnSpc>
                </a:pPr>
                <a14:m>
                  <m:oMathPara xmlns:m="http://schemas.openxmlformats.org/officeDocument/2006/math">
                    <m:oMathParaPr>
                      <m:jc m:val="left"/>
                    </m:oMathParaPr>
                    <m:oMath xmlns:m="http://schemas.openxmlformats.org/officeDocument/2006/math">
                      <m:sSub>
                        <m:sSubPr>
                          <m:ctrlPr>
                            <a:rPr lang="tr-TR" i="1">
                              <a:latin typeface="Cambria Math" panose="02040503050406030204" pitchFamily="18" charset="0"/>
                            </a:rPr>
                          </m:ctrlPr>
                        </m:sSubPr>
                        <m:e>
                          <m:r>
                            <a:rPr lang="tr-TR" b="0" i="1" smtClean="0">
                              <a:latin typeface="Cambria Math" panose="02040503050406030204" pitchFamily="18" charset="0"/>
                            </a:rPr>
                            <m:t>𝑅</m:t>
                          </m:r>
                        </m:e>
                        <m:sub>
                          <m:r>
                            <a:rPr lang="tr-TR" b="0" i="1" smtClean="0">
                              <a:latin typeface="Cambria Math" panose="02040503050406030204" pitchFamily="18" charset="0"/>
                            </a:rPr>
                            <m:t>𝑦</m:t>
                          </m:r>
                        </m:sub>
                      </m:sSub>
                      <m:r>
                        <a:rPr lang="tr-TR" b="0" i="0" smtClean="0">
                          <a:latin typeface="Cambria Math" panose="02040503050406030204" pitchFamily="18" charset="0"/>
                        </a:rPr>
                        <m:t>=</m:t>
                      </m:r>
                      <m:sSub>
                        <m:sSubPr>
                          <m:ctrlPr>
                            <a:rPr lang="tr-TR" i="1">
                              <a:latin typeface="Cambria Math" panose="02040503050406030204" pitchFamily="18" charset="0"/>
                            </a:rPr>
                          </m:ctrlPr>
                        </m:sSubPr>
                        <m:e>
                          <m:r>
                            <a:rPr lang="tr-TR" i="1">
                              <a:latin typeface="Cambria Math" panose="02040503050406030204" pitchFamily="18" charset="0"/>
                            </a:rPr>
                            <m:t>𝐴</m:t>
                          </m:r>
                        </m:e>
                        <m:sub>
                          <m:r>
                            <a:rPr lang="tr-TR" b="0" i="1" smtClean="0">
                              <a:latin typeface="Cambria Math" panose="02040503050406030204" pitchFamily="18" charset="0"/>
                            </a:rPr>
                            <m:t>𝑦</m:t>
                          </m:r>
                        </m:sub>
                      </m:sSub>
                      <m:r>
                        <a:rPr lang="tr-TR" b="0" i="0" smtClean="0">
                          <a:latin typeface="Cambria Math" panose="02040503050406030204" pitchFamily="18" charset="0"/>
                        </a:rPr>
                        <m:t>+</m:t>
                      </m:r>
                      <m:sSub>
                        <m:sSubPr>
                          <m:ctrlPr>
                            <a:rPr lang="tr-TR" i="1" smtClean="0">
                              <a:latin typeface="Cambria Math" panose="02040503050406030204" pitchFamily="18" charset="0"/>
                            </a:rPr>
                          </m:ctrlPr>
                        </m:sSubPr>
                        <m:e>
                          <m:r>
                            <a:rPr lang="tr-TR" b="0" i="1" smtClean="0">
                              <a:latin typeface="Cambria Math" panose="02040503050406030204" pitchFamily="18" charset="0"/>
                            </a:rPr>
                            <m:t>𝐵</m:t>
                          </m:r>
                        </m:e>
                        <m:sub>
                          <m:r>
                            <a:rPr lang="tr-TR" b="0" i="1" smtClean="0">
                              <a:latin typeface="Cambria Math" panose="02040503050406030204" pitchFamily="18" charset="0"/>
                            </a:rPr>
                            <m:t>𝑦</m:t>
                          </m:r>
                        </m:sub>
                      </m:sSub>
                    </m:oMath>
                  </m:oMathPara>
                </a14:m>
                <a:br>
                  <a:rPr lang="tr-TR" dirty="0">
                    <a:solidFill>
                      <a:schemeClr val="tx1"/>
                    </a:solidFill>
                  </a:rPr>
                </a:br>
                <a14:m>
                  <m:oMath xmlns:m="http://schemas.openxmlformats.org/officeDocument/2006/math">
                    <m:r>
                      <a:rPr lang="tr-TR" b="0" i="1" smtClean="0">
                        <a:solidFill>
                          <a:schemeClr val="tx1"/>
                        </a:solidFill>
                        <a:latin typeface="Cambria Math" panose="02040503050406030204" pitchFamily="18" charset="0"/>
                      </a:rPr>
                      <m:t>𝑅</m:t>
                    </m:r>
                    <m:r>
                      <a:rPr lang="tr-TR" b="0" i="1" smtClean="0">
                        <a:solidFill>
                          <a:schemeClr val="tx1"/>
                        </a:solidFill>
                        <a:latin typeface="Cambria Math" panose="02040503050406030204" pitchFamily="18" charset="0"/>
                      </a:rPr>
                      <m:t>=</m:t>
                    </m:r>
                  </m:oMath>
                </a14:m>
                <a:r>
                  <a:rPr lang="tr-TR" dirty="0"/>
                  <a:t> </a:t>
                </a:r>
                <a14:m>
                  <m:oMath xmlns:m="http://schemas.openxmlformats.org/officeDocument/2006/math">
                    <m:rad>
                      <m:radPr>
                        <m:degHide m:val="on"/>
                        <m:ctrlPr>
                          <a:rPr lang="tr-TR" i="1">
                            <a:latin typeface="Cambria Math" panose="02040503050406030204" pitchFamily="18" charset="0"/>
                          </a:rPr>
                        </m:ctrlPr>
                      </m:radPr>
                      <m:deg/>
                      <m:e>
                        <m:sSup>
                          <m:sSupPr>
                            <m:ctrlPr>
                              <a:rPr lang="tr-TR" i="1">
                                <a:latin typeface="Cambria Math" panose="02040503050406030204" pitchFamily="18" charset="0"/>
                              </a:rPr>
                            </m:ctrlPr>
                          </m:sSupPr>
                          <m:e>
                            <m:sSub>
                              <m:sSubPr>
                                <m:ctrlPr>
                                  <a:rPr lang="tr-TR" i="1">
                                    <a:latin typeface="Cambria Math" panose="02040503050406030204" pitchFamily="18" charset="0"/>
                                  </a:rPr>
                                </m:ctrlPr>
                              </m:sSubPr>
                              <m:e>
                                <m:r>
                                  <a:rPr lang="tr-TR" i="1">
                                    <a:latin typeface="Cambria Math" panose="02040503050406030204" pitchFamily="18" charset="0"/>
                                  </a:rPr>
                                  <m:t>𝑅</m:t>
                                </m:r>
                              </m:e>
                              <m:sub>
                                <m:r>
                                  <a:rPr lang="tr-TR" i="1">
                                    <a:latin typeface="Cambria Math" panose="02040503050406030204" pitchFamily="18" charset="0"/>
                                  </a:rPr>
                                  <m:t>𝑥</m:t>
                                </m:r>
                              </m:sub>
                            </m:sSub>
                          </m:e>
                          <m:sup>
                            <m:r>
                              <a:rPr lang="tr-TR" i="1">
                                <a:latin typeface="Cambria Math" panose="02040503050406030204" pitchFamily="18" charset="0"/>
                              </a:rPr>
                              <m:t>2</m:t>
                            </m:r>
                          </m:sup>
                        </m:sSup>
                        <m:r>
                          <a:rPr lang="tr-TR" i="1">
                            <a:latin typeface="Cambria Math" panose="02040503050406030204" pitchFamily="18" charset="0"/>
                          </a:rPr>
                          <m:t>+</m:t>
                        </m:r>
                        <m:sSup>
                          <m:sSupPr>
                            <m:ctrlPr>
                              <a:rPr lang="tr-TR" i="1">
                                <a:latin typeface="Cambria Math" panose="02040503050406030204" pitchFamily="18" charset="0"/>
                              </a:rPr>
                            </m:ctrlPr>
                          </m:sSupPr>
                          <m:e>
                            <m:sSub>
                              <m:sSubPr>
                                <m:ctrlPr>
                                  <a:rPr lang="tr-TR" i="1">
                                    <a:latin typeface="Cambria Math" panose="02040503050406030204" pitchFamily="18" charset="0"/>
                                  </a:rPr>
                                </m:ctrlPr>
                              </m:sSubPr>
                              <m:e>
                                <m:r>
                                  <a:rPr lang="tr-TR" i="1">
                                    <a:latin typeface="Cambria Math" panose="02040503050406030204" pitchFamily="18" charset="0"/>
                                  </a:rPr>
                                  <m:t>𝑅</m:t>
                                </m:r>
                              </m:e>
                              <m:sub>
                                <m:r>
                                  <a:rPr lang="tr-TR" i="1">
                                    <a:latin typeface="Cambria Math" panose="02040503050406030204" pitchFamily="18" charset="0"/>
                                  </a:rPr>
                                  <m:t>𝑦</m:t>
                                </m:r>
                              </m:sub>
                            </m:sSub>
                          </m:e>
                          <m:sup>
                            <m:r>
                              <a:rPr lang="tr-TR" i="1">
                                <a:latin typeface="Cambria Math" panose="02040503050406030204" pitchFamily="18" charset="0"/>
                              </a:rPr>
                              <m:t>2</m:t>
                            </m:r>
                          </m:sup>
                        </m:sSup>
                      </m:e>
                    </m:rad>
                    <m:r>
                      <a:rPr lang="tr-TR" i="1">
                        <a:latin typeface="Cambria Math" panose="02040503050406030204" pitchFamily="18" charset="0"/>
                      </a:rPr>
                      <m:t>=</m:t>
                    </m:r>
                    <m:rad>
                      <m:radPr>
                        <m:degHide m:val="on"/>
                        <m:ctrlPr>
                          <a:rPr lang="tr-TR" i="1">
                            <a:latin typeface="Cambria Math" panose="02040503050406030204" pitchFamily="18" charset="0"/>
                          </a:rPr>
                        </m:ctrlPr>
                      </m:radPr>
                      <m:deg/>
                      <m:e>
                        <m:sSup>
                          <m:sSupPr>
                            <m:ctrlPr>
                              <a:rPr lang="tr-TR" i="1">
                                <a:latin typeface="Cambria Math" panose="02040503050406030204" pitchFamily="18" charset="0"/>
                              </a:rPr>
                            </m:ctrlPr>
                          </m:sSupPr>
                          <m:e>
                            <m:sSup>
                              <m:sSupPr>
                                <m:ctrlPr>
                                  <a:rPr lang="tr-TR" i="1">
                                    <a:latin typeface="Cambria Math" panose="02040503050406030204" pitchFamily="18" charset="0"/>
                                  </a:rPr>
                                </m:ctrlPr>
                              </m:sSupPr>
                              <m:e>
                                <m:d>
                                  <m:dPr>
                                    <m:ctrlPr>
                                      <a:rPr lang="tr-TR" i="1">
                                        <a:latin typeface="Cambria Math" panose="02040503050406030204" pitchFamily="18" charset="0"/>
                                      </a:rPr>
                                    </m:ctrlPr>
                                  </m:dPr>
                                  <m:e>
                                    <m:sSub>
                                      <m:sSubPr>
                                        <m:ctrlPr>
                                          <a:rPr lang="tr-TR" i="1">
                                            <a:latin typeface="Cambria Math" panose="02040503050406030204" pitchFamily="18" charset="0"/>
                                          </a:rPr>
                                        </m:ctrlPr>
                                      </m:sSubPr>
                                      <m:e>
                                        <m:r>
                                          <a:rPr lang="tr-TR" i="1">
                                            <a:latin typeface="Cambria Math" panose="02040503050406030204" pitchFamily="18" charset="0"/>
                                          </a:rPr>
                                          <m:t>𝐴</m:t>
                                        </m:r>
                                      </m:e>
                                      <m:sub>
                                        <m:r>
                                          <a:rPr lang="tr-TR" i="1">
                                            <a:latin typeface="Cambria Math" panose="02040503050406030204" pitchFamily="18" charset="0"/>
                                          </a:rPr>
                                          <m:t>𝑥</m:t>
                                        </m:r>
                                      </m:sub>
                                    </m:sSub>
                                    <m:sSub>
                                      <m:sSubPr>
                                        <m:ctrlPr>
                                          <a:rPr lang="tr-TR" i="1">
                                            <a:latin typeface="Cambria Math" panose="02040503050406030204" pitchFamily="18" charset="0"/>
                                          </a:rPr>
                                        </m:ctrlPr>
                                      </m:sSubPr>
                                      <m:e>
                                        <m:r>
                                          <a:rPr lang="tr-TR" i="1">
                                            <a:latin typeface="Cambria Math" panose="02040503050406030204" pitchFamily="18" charset="0"/>
                                          </a:rPr>
                                          <m:t>+</m:t>
                                        </m:r>
                                        <m:r>
                                          <a:rPr lang="tr-TR" i="1">
                                            <a:latin typeface="Cambria Math" panose="02040503050406030204" pitchFamily="18" charset="0"/>
                                          </a:rPr>
                                          <m:t>𝐵</m:t>
                                        </m:r>
                                      </m:e>
                                      <m:sub>
                                        <m:r>
                                          <a:rPr lang="tr-TR" i="1">
                                            <a:latin typeface="Cambria Math" panose="02040503050406030204" pitchFamily="18" charset="0"/>
                                          </a:rPr>
                                          <m:t>𝑥</m:t>
                                        </m:r>
                                      </m:sub>
                                    </m:sSub>
                                  </m:e>
                                </m:d>
                              </m:e>
                              <m:sup>
                                <m:r>
                                  <a:rPr lang="tr-TR" b="0" i="1" smtClean="0">
                                    <a:latin typeface="Cambria Math" panose="02040503050406030204" pitchFamily="18" charset="0"/>
                                  </a:rPr>
                                  <m:t>2</m:t>
                                </m:r>
                              </m:sup>
                            </m:sSup>
                            <m:r>
                              <a:rPr lang="tr-TR" b="0" i="1" smtClean="0">
                                <a:latin typeface="Cambria Math" panose="02040503050406030204" pitchFamily="18" charset="0"/>
                              </a:rPr>
                              <m:t>+</m:t>
                            </m:r>
                            <m:d>
                              <m:dPr>
                                <m:ctrlPr>
                                  <a:rPr lang="tr-TR" i="1" smtClean="0">
                                    <a:latin typeface="Cambria Math" panose="02040503050406030204" pitchFamily="18" charset="0"/>
                                  </a:rPr>
                                </m:ctrlPr>
                              </m:dPr>
                              <m:e>
                                <m:sSub>
                                  <m:sSubPr>
                                    <m:ctrlPr>
                                      <a:rPr lang="tr-TR" i="1">
                                        <a:latin typeface="Cambria Math" panose="02040503050406030204" pitchFamily="18" charset="0"/>
                                      </a:rPr>
                                    </m:ctrlPr>
                                  </m:sSubPr>
                                  <m:e>
                                    <m:r>
                                      <a:rPr lang="tr-TR" i="1">
                                        <a:latin typeface="Cambria Math" panose="02040503050406030204" pitchFamily="18" charset="0"/>
                                      </a:rPr>
                                      <m:t>𝐴</m:t>
                                    </m:r>
                                  </m:e>
                                  <m:sub>
                                    <m:r>
                                      <a:rPr lang="tr-TR" i="1">
                                        <a:latin typeface="Cambria Math" panose="02040503050406030204" pitchFamily="18" charset="0"/>
                                      </a:rPr>
                                      <m:t>𝑦</m:t>
                                    </m:r>
                                  </m:sub>
                                </m:sSub>
                                <m:sSub>
                                  <m:sSubPr>
                                    <m:ctrlPr>
                                      <a:rPr lang="tr-TR" i="1">
                                        <a:latin typeface="Cambria Math" panose="02040503050406030204" pitchFamily="18" charset="0"/>
                                      </a:rPr>
                                    </m:ctrlPr>
                                  </m:sSubPr>
                                  <m:e>
                                    <m:r>
                                      <a:rPr lang="tr-TR" i="1">
                                        <a:latin typeface="Cambria Math" panose="02040503050406030204" pitchFamily="18" charset="0"/>
                                      </a:rPr>
                                      <m:t>+</m:t>
                                    </m:r>
                                    <m:r>
                                      <a:rPr lang="tr-TR" i="1">
                                        <a:latin typeface="Cambria Math" panose="02040503050406030204" pitchFamily="18" charset="0"/>
                                      </a:rPr>
                                      <m:t>𝐵</m:t>
                                    </m:r>
                                  </m:e>
                                  <m:sub>
                                    <m:r>
                                      <a:rPr lang="tr-TR" i="1">
                                        <a:latin typeface="Cambria Math" panose="02040503050406030204" pitchFamily="18" charset="0"/>
                                      </a:rPr>
                                      <m:t>𝑦</m:t>
                                    </m:r>
                                  </m:sub>
                                </m:sSub>
                              </m:e>
                            </m:d>
                          </m:e>
                          <m:sup>
                            <m:r>
                              <a:rPr lang="tr-TR" i="1" smtClean="0">
                                <a:latin typeface="Cambria Math" panose="02040503050406030204" pitchFamily="18" charset="0"/>
                              </a:rPr>
                              <m:t>2</m:t>
                            </m:r>
                          </m:sup>
                        </m:sSup>
                      </m:e>
                    </m:rad>
                    <m:r>
                      <a:rPr lang="tr-TR" i="1">
                        <a:latin typeface="Cambria Math" panose="02040503050406030204" pitchFamily="18" charset="0"/>
                      </a:rPr>
                      <m:t> </m:t>
                    </m:r>
                  </m:oMath>
                </a14:m>
                <a:endParaRPr lang="tr-TR" dirty="0">
                  <a:solidFill>
                    <a:schemeClr val="tx1"/>
                  </a:solidFill>
                </a:endParaRPr>
              </a:p>
              <a:p>
                <a:pPr>
                  <a:lnSpc>
                    <a:spcPct val="150000"/>
                  </a:lnSpc>
                </a:pPr>
                <a:endParaRPr lang="tr-TR" dirty="0">
                  <a:solidFill>
                    <a:schemeClr val="tx1"/>
                  </a:solidFill>
                </a:endParaRPr>
              </a:p>
            </p:txBody>
          </p:sp>
        </mc:Choice>
        <mc:Fallback xmlns="">
          <p:sp>
            <p:nvSpPr>
              <p:cNvPr id="14" name="Metin kutusu 13">
                <a:extLst>
                  <a:ext uri="{FF2B5EF4-FFF2-40B4-BE49-F238E27FC236}">
                    <a16:creationId xmlns:a16="http://schemas.microsoft.com/office/drawing/2014/main" id="{D539A901-A135-BA7E-0C0A-834E95425EF9}"/>
                  </a:ext>
                </a:extLst>
              </p:cNvPr>
              <p:cNvSpPr txBox="1">
                <a:spLocks noRot="1" noChangeAspect="1" noMove="1" noResize="1" noEditPoints="1" noAdjustHandles="1" noChangeArrowheads="1" noChangeShapeType="1" noTextEdit="1"/>
              </p:cNvSpPr>
              <p:nvPr/>
            </p:nvSpPr>
            <p:spPr>
              <a:xfrm>
                <a:off x="3724690" y="3737740"/>
                <a:ext cx="4802498" cy="2631746"/>
              </a:xfrm>
              <a:prstGeom prst="rect">
                <a:avLst/>
              </a:prstGeom>
              <a:blipFill>
                <a:blip r:embed="rId4"/>
                <a:stretch>
                  <a:fillRect l="-1650" t="-231"/>
                </a:stretch>
              </a:blipFill>
            </p:spPr>
            <p:txBody>
              <a:bodyPr/>
              <a:lstStyle/>
              <a:p>
                <a:r>
                  <a:rPr lang="tr-TR">
                    <a:noFill/>
                  </a:rPr>
                  <a:t> </a:t>
                </a:r>
              </a:p>
            </p:txBody>
          </p:sp>
        </mc:Fallback>
      </mc:AlternateContent>
      <p:grpSp>
        <p:nvGrpSpPr>
          <p:cNvPr id="58" name="Grup 57">
            <a:extLst>
              <a:ext uri="{FF2B5EF4-FFF2-40B4-BE49-F238E27FC236}">
                <a16:creationId xmlns:a16="http://schemas.microsoft.com/office/drawing/2014/main" id="{F2B30C93-17AA-4BAA-C87E-32A0CE7FFA7D}"/>
              </a:ext>
            </a:extLst>
          </p:cNvPr>
          <p:cNvGrpSpPr/>
          <p:nvPr/>
        </p:nvGrpSpPr>
        <p:grpSpPr>
          <a:xfrm>
            <a:off x="363698" y="3456459"/>
            <a:ext cx="2815157" cy="2522878"/>
            <a:chOff x="732655" y="3722388"/>
            <a:chExt cx="2026180" cy="2039810"/>
          </a:xfrm>
        </p:grpSpPr>
        <p:cxnSp>
          <p:nvCxnSpPr>
            <p:cNvPr id="23" name="Düz Ok Bağlayıcısı 22">
              <a:extLst>
                <a:ext uri="{FF2B5EF4-FFF2-40B4-BE49-F238E27FC236}">
                  <a16:creationId xmlns:a16="http://schemas.microsoft.com/office/drawing/2014/main" id="{E5AF5466-8B32-3AC1-8E76-F3D7E4D38F8E}"/>
                </a:ext>
              </a:extLst>
            </p:cNvPr>
            <p:cNvCxnSpPr/>
            <p:nvPr/>
          </p:nvCxnSpPr>
          <p:spPr>
            <a:xfrm>
              <a:off x="1043608" y="4945930"/>
              <a:ext cx="1596115"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Düz Ok Bağlayıcısı 42">
              <a:extLst>
                <a:ext uri="{FF2B5EF4-FFF2-40B4-BE49-F238E27FC236}">
                  <a16:creationId xmlns:a16="http://schemas.microsoft.com/office/drawing/2014/main" id="{97D1AB0A-5815-1E96-B291-E03996E9E452}"/>
                </a:ext>
              </a:extLst>
            </p:cNvPr>
            <p:cNvCxnSpPr>
              <a:cxnSpLocks/>
            </p:cNvCxnSpPr>
            <p:nvPr/>
          </p:nvCxnSpPr>
          <p:spPr>
            <a:xfrm>
              <a:off x="1059543" y="4945929"/>
              <a:ext cx="1155293" cy="0"/>
            </a:xfrm>
            <a:prstGeom prst="straightConnector1">
              <a:avLst/>
            </a:prstGeom>
            <a:ln>
              <a:solidFill>
                <a:srgbClr val="006600"/>
              </a:solidFill>
              <a:tailEnd type="triangle"/>
            </a:ln>
          </p:spPr>
          <p:style>
            <a:lnRef idx="1">
              <a:schemeClr val="accent3"/>
            </a:lnRef>
            <a:fillRef idx="0">
              <a:schemeClr val="accent3"/>
            </a:fillRef>
            <a:effectRef idx="0">
              <a:schemeClr val="accent3"/>
            </a:effectRef>
            <a:fontRef idx="minor">
              <a:schemeClr val="tx1"/>
            </a:fontRef>
          </p:style>
        </p:cxnSp>
        <p:cxnSp>
          <p:nvCxnSpPr>
            <p:cNvPr id="35" name="Düz Bağlayıcı 34">
              <a:extLst>
                <a:ext uri="{FF2B5EF4-FFF2-40B4-BE49-F238E27FC236}">
                  <a16:creationId xmlns:a16="http://schemas.microsoft.com/office/drawing/2014/main" id="{B3697F7C-E436-9C0E-30AC-B4F9B94BE0A2}"/>
                </a:ext>
              </a:extLst>
            </p:cNvPr>
            <p:cNvCxnSpPr>
              <a:cxnSpLocks/>
            </p:cNvCxnSpPr>
            <p:nvPr/>
          </p:nvCxnSpPr>
          <p:spPr>
            <a:xfrm>
              <a:off x="1736466" y="4462284"/>
              <a:ext cx="0" cy="490610"/>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5" name="Grup 14">
              <a:extLst>
                <a:ext uri="{FF2B5EF4-FFF2-40B4-BE49-F238E27FC236}">
                  <a16:creationId xmlns:a16="http://schemas.microsoft.com/office/drawing/2014/main" id="{99A83F90-C229-D455-8391-E67BCEECB9FF}"/>
                </a:ext>
              </a:extLst>
            </p:cNvPr>
            <p:cNvGrpSpPr/>
            <p:nvPr/>
          </p:nvGrpSpPr>
          <p:grpSpPr>
            <a:xfrm>
              <a:off x="1043608" y="4957657"/>
              <a:ext cx="1303545" cy="804541"/>
              <a:chOff x="1907704" y="4024675"/>
              <a:chExt cx="1303545" cy="804541"/>
            </a:xfrm>
          </p:grpSpPr>
          <mc:AlternateContent xmlns:mc="http://schemas.openxmlformats.org/markup-compatibility/2006" xmlns:a14="http://schemas.microsoft.com/office/drawing/2010/main">
            <mc:Choice Requires="a14">
              <p:sp>
                <p:nvSpPr>
                  <p:cNvPr id="17" name="Metin kutusu 16">
                    <a:extLst>
                      <a:ext uri="{FF2B5EF4-FFF2-40B4-BE49-F238E27FC236}">
                        <a16:creationId xmlns:a16="http://schemas.microsoft.com/office/drawing/2014/main" id="{9759704D-43E4-1F08-1061-F1D42FA6FA26}"/>
                      </a:ext>
                    </a:extLst>
                  </p:cNvPr>
                  <p:cNvSpPr txBox="1"/>
                  <p:nvPr/>
                </p:nvSpPr>
                <p:spPr>
                  <a:xfrm>
                    <a:off x="3010233" y="4516758"/>
                    <a:ext cx="201016"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rgbClr val="006600"/>
                                  </a:solidFill>
                                  <a:latin typeface="Cambria Math" panose="02040503050406030204" pitchFamily="18" charset="0"/>
                                </a:rPr>
                              </m:ctrlPr>
                            </m:accPr>
                            <m:e>
                              <m:r>
                                <a:rPr lang="tr-TR" b="0" i="1" smtClean="0">
                                  <a:solidFill>
                                    <a:srgbClr val="006600"/>
                                  </a:solidFill>
                                  <a:latin typeface="Cambria Math" panose="02040503050406030204" pitchFamily="18" charset="0"/>
                                </a:rPr>
                                <m:t>𝐴</m:t>
                              </m:r>
                            </m:e>
                          </m:acc>
                        </m:oMath>
                      </m:oMathPara>
                    </a14:m>
                    <a:endParaRPr lang="tr-TR" dirty="0">
                      <a:solidFill>
                        <a:srgbClr val="006600"/>
                      </a:solidFill>
                    </a:endParaRPr>
                  </a:p>
                </p:txBody>
              </p:sp>
            </mc:Choice>
            <mc:Fallback xmlns="">
              <p:sp>
                <p:nvSpPr>
                  <p:cNvPr id="17" name="Metin kutusu 16">
                    <a:extLst>
                      <a:ext uri="{FF2B5EF4-FFF2-40B4-BE49-F238E27FC236}">
                        <a16:creationId xmlns:a16="http://schemas.microsoft.com/office/drawing/2014/main" id="{9759704D-43E4-1F08-1061-F1D42FA6FA26}"/>
                      </a:ext>
                    </a:extLst>
                  </p:cNvPr>
                  <p:cNvSpPr txBox="1">
                    <a:spLocks noRot="1" noChangeAspect="1" noMove="1" noResize="1" noEditPoints="1" noAdjustHandles="1" noChangeArrowheads="1" noChangeShapeType="1" noTextEdit="1"/>
                  </p:cNvSpPr>
                  <p:nvPr/>
                </p:nvSpPr>
                <p:spPr>
                  <a:xfrm>
                    <a:off x="3010233" y="4516758"/>
                    <a:ext cx="201016" cy="312458"/>
                  </a:xfrm>
                  <a:prstGeom prst="rect">
                    <a:avLst/>
                  </a:prstGeom>
                  <a:blipFill>
                    <a:blip r:embed="rId5"/>
                    <a:stretch>
                      <a:fillRect l="-6522" t="-34375" r="-91304"/>
                    </a:stretch>
                  </a:blipFill>
                </p:spPr>
                <p:txBody>
                  <a:bodyPr/>
                  <a:lstStyle/>
                  <a:p>
                    <a:r>
                      <a:rPr lang="tr-TR">
                        <a:noFill/>
                      </a:rPr>
                      <a:t> </a:t>
                    </a:r>
                  </a:p>
                </p:txBody>
              </p:sp>
            </mc:Fallback>
          </mc:AlternateContent>
          <p:cxnSp>
            <p:nvCxnSpPr>
              <p:cNvPr id="16" name="Düz Ok Bağlayıcısı 15">
                <a:extLst>
                  <a:ext uri="{FF2B5EF4-FFF2-40B4-BE49-F238E27FC236}">
                    <a16:creationId xmlns:a16="http://schemas.microsoft.com/office/drawing/2014/main" id="{F1A1DC83-BDC5-15B9-299F-88B1A3B8D7FF}"/>
                  </a:ext>
                </a:extLst>
              </p:cNvPr>
              <p:cNvCxnSpPr>
                <a:cxnSpLocks/>
              </p:cNvCxnSpPr>
              <p:nvPr/>
            </p:nvCxnSpPr>
            <p:spPr>
              <a:xfrm>
                <a:off x="1907704" y="4024675"/>
                <a:ext cx="1171228" cy="496807"/>
              </a:xfrm>
              <a:prstGeom prst="straightConnector1">
                <a:avLst/>
              </a:prstGeom>
              <a:ln w="25400">
                <a:solidFill>
                  <a:srgbClr val="006600"/>
                </a:solidFill>
                <a:tailEnd type="triangle"/>
              </a:ln>
            </p:spPr>
            <p:style>
              <a:lnRef idx="1">
                <a:schemeClr val="dk1"/>
              </a:lnRef>
              <a:fillRef idx="0">
                <a:schemeClr val="dk1"/>
              </a:fillRef>
              <a:effectRef idx="0">
                <a:schemeClr val="dk1"/>
              </a:effectRef>
              <a:fontRef idx="minor">
                <a:schemeClr val="tx1"/>
              </a:fontRef>
            </p:style>
          </p:cxnSp>
        </p:grpSp>
        <p:grpSp>
          <p:nvGrpSpPr>
            <p:cNvPr id="18" name="Grup 17">
              <a:extLst>
                <a:ext uri="{FF2B5EF4-FFF2-40B4-BE49-F238E27FC236}">
                  <a16:creationId xmlns:a16="http://schemas.microsoft.com/office/drawing/2014/main" id="{5ED3993B-AAB8-1BD9-7190-221A9D246B40}"/>
                </a:ext>
              </a:extLst>
            </p:cNvPr>
            <p:cNvGrpSpPr/>
            <p:nvPr/>
          </p:nvGrpSpPr>
          <p:grpSpPr>
            <a:xfrm>
              <a:off x="1057190" y="4156449"/>
              <a:ext cx="857773" cy="792343"/>
              <a:chOff x="3756942" y="3278339"/>
              <a:chExt cx="857773" cy="792343"/>
            </a:xfrm>
          </p:grpSpPr>
          <p:cxnSp>
            <p:nvCxnSpPr>
              <p:cNvPr id="19" name="Düz Ok Bağlayıcısı 18">
                <a:extLst>
                  <a:ext uri="{FF2B5EF4-FFF2-40B4-BE49-F238E27FC236}">
                    <a16:creationId xmlns:a16="http://schemas.microsoft.com/office/drawing/2014/main" id="{9F606BB4-595D-241F-DFAD-892EE08BC660}"/>
                  </a:ext>
                </a:extLst>
              </p:cNvPr>
              <p:cNvCxnSpPr/>
              <p:nvPr/>
            </p:nvCxnSpPr>
            <p:spPr>
              <a:xfrm flipV="1">
                <a:off x="3756942" y="3556753"/>
                <a:ext cx="689292" cy="513929"/>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0" name="Metin kutusu 19">
                    <a:extLst>
                      <a:ext uri="{FF2B5EF4-FFF2-40B4-BE49-F238E27FC236}">
                        <a16:creationId xmlns:a16="http://schemas.microsoft.com/office/drawing/2014/main" id="{1CDCFC31-A12D-F3CC-C0FF-AC2FDFEE12E3}"/>
                      </a:ext>
                    </a:extLst>
                  </p:cNvPr>
                  <p:cNvSpPr txBox="1"/>
                  <p:nvPr/>
                </p:nvSpPr>
                <p:spPr>
                  <a:xfrm>
                    <a:off x="4403311" y="3278339"/>
                    <a:ext cx="211404"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rgbClr val="FF0000"/>
                                  </a:solidFill>
                                  <a:latin typeface="Cambria Math" panose="02040503050406030204" pitchFamily="18" charset="0"/>
                                </a:rPr>
                              </m:ctrlPr>
                            </m:accPr>
                            <m:e>
                              <m:r>
                                <a:rPr lang="tr-TR" b="0" i="1" smtClean="0">
                                  <a:solidFill>
                                    <a:srgbClr val="FF0000"/>
                                  </a:solidFill>
                                  <a:latin typeface="Cambria Math" panose="02040503050406030204" pitchFamily="18" charset="0"/>
                                </a:rPr>
                                <m:t>𝐵</m:t>
                              </m:r>
                            </m:e>
                          </m:acc>
                        </m:oMath>
                      </m:oMathPara>
                    </a14:m>
                    <a:endParaRPr lang="tr-TR" dirty="0">
                      <a:solidFill>
                        <a:srgbClr val="FF0000"/>
                      </a:solidFill>
                    </a:endParaRPr>
                  </a:p>
                </p:txBody>
              </p:sp>
            </mc:Choice>
            <mc:Fallback xmlns="">
              <p:sp>
                <p:nvSpPr>
                  <p:cNvPr id="20" name="Metin kutusu 19">
                    <a:extLst>
                      <a:ext uri="{FF2B5EF4-FFF2-40B4-BE49-F238E27FC236}">
                        <a16:creationId xmlns:a16="http://schemas.microsoft.com/office/drawing/2014/main" id="{1CDCFC31-A12D-F3CC-C0FF-AC2FDFEE12E3}"/>
                      </a:ext>
                    </a:extLst>
                  </p:cNvPr>
                  <p:cNvSpPr txBox="1">
                    <a:spLocks noRot="1" noChangeAspect="1" noMove="1" noResize="1" noEditPoints="1" noAdjustHandles="1" noChangeArrowheads="1" noChangeShapeType="1" noTextEdit="1"/>
                  </p:cNvSpPr>
                  <p:nvPr/>
                </p:nvSpPr>
                <p:spPr>
                  <a:xfrm>
                    <a:off x="4403311" y="3278339"/>
                    <a:ext cx="211404" cy="310598"/>
                  </a:xfrm>
                  <a:prstGeom prst="rect">
                    <a:avLst/>
                  </a:prstGeom>
                  <a:blipFill>
                    <a:blip r:embed="rId6"/>
                    <a:stretch>
                      <a:fillRect l="-6250" r="-2083"/>
                    </a:stretch>
                  </a:blipFill>
                </p:spPr>
                <p:txBody>
                  <a:bodyPr/>
                  <a:lstStyle/>
                  <a:p>
                    <a:r>
                      <a:rPr lang="tr-TR">
                        <a:noFill/>
                      </a:rPr>
                      <a:t> </a:t>
                    </a:r>
                  </a:p>
                </p:txBody>
              </p:sp>
            </mc:Fallback>
          </mc:AlternateContent>
        </p:grpSp>
        <p:cxnSp>
          <p:nvCxnSpPr>
            <p:cNvPr id="24" name="Düz Ok Bağlayıcısı 23">
              <a:extLst>
                <a:ext uri="{FF2B5EF4-FFF2-40B4-BE49-F238E27FC236}">
                  <a16:creationId xmlns:a16="http://schemas.microsoft.com/office/drawing/2014/main" id="{CD0BECF3-C50B-A084-E0BA-FB4316DD26F3}"/>
                </a:ext>
              </a:extLst>
            </p:cNvPr>
            <p:cNvCxnSpPr>
              <a:cxnSpLocks/>
            </p:cNvCxnSpPr>
            <p:nvPr/>
          </p:nvCxnSpPr>
          <p:spPr>
            <a:xfrm flipV="1">
              <a:off x="1057894" y="3913395"/>
              <a:ext cx="0" cy="1031295"/>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Metin kutusu 27">
              <a:extLst>
                <a:ext uri="{FF2B5EF4-FFF2-40B4-BE49-F238E27FC236}">
                  <a16:creationId xmlns:a16="http://schemas.microsoft.com/office/drawing/2014/main" id="{FFE627D1-C774-90AC-72D1-D75D15673C6E}"/>
                </a:ext>
              </a:extLst>
            </p:cNvPr>
            <p:cNvSpPr txBox="1"/>
            <p:nvPr/>
          </p:nvSpPr>
          <p:spPr>
            <a:xfrm>
              <a:off x="2569389" y="4718773"/>
              <a:ext cx="189446" cy="248845"/>
            </a:xfrm>
            <a:prstGeom prst="rect">
              <a:avLst/>
            </a:prstGeom>
            <a:noFill/>
          </p:spPr>
          <p:txBody>
            <a:bodyPr wrap="none" rtlCol="0">
              <a:spAutoFit/>
            </a:bodyPr>
            <a:lstStyle/>
            <a:p>
              <a:r>
                <a:rPr lang="tr-TR" sz="1400" i="1" dirty="0"/>
                <a:t>x</a:t>
              </a:r>
            </a:p>
          </p:txBody>
        </p:sp>
        <p:sp>
          <p:nvSpPr>
            <p:cNvPr id="29" name="Metin kutusu 28">
              <a:extLst>
                <a:ext uri="{FF2B5EF4-FFF2-40B4-BE49-F238E27FC236}">
                  <a16:creationId xmlns:a16="http://schemas.microsoft.com/office/drawing/2014/main" id="{AFCD590E-9235-7D1B-3D97-5A4A9A43034F}"/>
                </a:ext>
              </a:extLst>
            </p:cNvPr>
            <p:cNvSpPr txBox="1"/>
            <p:nvPr/>
          </p:nvSpPr>
          <p:spPr>
            <a:xfrm>
              <a:off x="884455" y="3722388"/>
              <a:ext cx="191753" cy="248845"/>
            </a:xfrm>
            <a:prstGeom prst="rect">
              <a:avLst/>
            </a:prstGeom>
            <a:noFill/>
          </p:spPr>
          <p:txBody>
            <a:bodyPr wrap="none" rtlCol="0">
              <a:spAutoFit/>
            </a:bodyPr>
            <a:lstStyle/>
            <a:p>
              <a:r>
                <a:rPr lang="tr-TR" sz="1400" i="1" dirty="0"/>
                <a:t>y</a:t>
              </a:r>
            </a:p>
          </p:txBody>
        </p:sp>
        <p:cxnSp>
          <p:nvCxnSpPr>
            <p:cNvPr id="31" name="Düz Ok Bağlayıcısı 30">
              <a:extLst>
                <a:ext uri="{FF2B5EF4-FFF2-40B4-BE49-F238E27FC236}">
                  <a16:creationId xmlns:a16="http://schemas.microsoft.com/office/drawing/2014/main" id="{C53677F3-AB30-6C3E-5099-7893CFCA5871}"/>
                </a:ext>
              </a:extLst>
            </p:cNvPr>
            <p:cNvCxnSpPr/>
            <p:nvPr/>
          </p:nvCxnSpPr>
          <p:spPr>
            <a:xfrm>
              <a:off x="1057190" y="4944029"/>
              <a:ext cx="68929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Düz Ok Bağlayıcısı 31">
              <a:extLst>
                <a:ext uri="{FF2B5EF4-FFF2-40B4-BE49-F238E27FC236}">
                  <a16:creationId xmlns:a16="http://schemas.microsoft.com/office/drawing/2014/main" id="{CEBC4E4B-DCAF-D07F-FD29-728647DBAAC0}"/>
                </a:ext>
              </a:extLst>
            </p:cNvPr>
            <p:cNvCxnSpPr>
              <a:cxnSpLocks/>
            </p:cNvCxnSpPr>
            <p:nvPr/>
          </p:nvCxnSpPr>
          <p:spPr>
            <a:xfrm flipV="1">
              <a:off x="1057190" y="4432912"/>
              <a:ext cx="0" cy="5152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Düz Bağlayıcı 35">
              <a:extLst>
                <a:ext uri="{FF2B5EF4-FFF2-40B4-BE49-F238E27FC236}">
                  <a16:creationId xmlns:a16="http://schemas.microsoft.com/office/drawing/2014/main" id="{0A72EA92-2007-1892-1A4A-6E561033DE2D}"/>
                </a:ext>
              </a:extLst>
            </p:cNvPr>
            <p:cNvCxnSpPr>
              <a:cxnSpLocks/>
            </p:cNvCxnSpPr>
            <p:nvPr/>
          </p:nvCxnSpPr>
          <p:spPr>
            <a:xfrm flipH="1">
              <a:off x="1040873" y="4431856"/>
              <a:ext cx="686067" cy="10582"/>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Düz Bağlayıcı 44">
              <a:extLst>
                <a:ext uri="{FF2B5EF4-FFF2-40B4-BE49-F238E27FC236}">
                  <a16:creationId xmlns:a16="http://schemas.microsoft.com/office/drawing/2014/main" id="{6D36BE0C-42FA-969A-D8A4-FE7962383216}"/>
                </a:ext>
              </a:extLst>
            </p:cNvPr>
            <p:cNvCxnSpPr>
              <a:cxnSpLocks/>
            </p:cNvCxnSpPr>
            <p:nvPr/>
          </p:nvCxnSpPr>
          <p:spPr>
            <a:xfrm>
              <a:off x="2205262" y="4967295"/>
              <a:ext cx="0" cy="490610"/>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6" name="Düz Ok Bağlayıcısı 45">
              <a:extLst>
                <a:ext uri="{FF2B5EF4-FFF2-40B4-BE49-F238E27FC236}">
                  <a16:creationId xmlns:a16="http://schemas.microsoft.com/office/drawing/2014/main" id="{5FBAB6F2-84E6-B882-FB54-45662FF6F822}"/>
                </a:ext>
              </a:extLst>
            </p:cNvPr>
            <p:cNvCxnSpPr>
              <a:cxnSpLocks/>
            </p:cNvCxnSpPr>
            <p:nvPr/>
          </p:nvCxnSpPr>
          <p:spPr>
            <a:xfrm>
              <a:off x="1059495" y="4939928"/>
              <a:ext cx="0" cy="532266"/>
            </a:xfrm>
            <a:prstGeom prst="straightConnector1">
              <a:avLst/>
            </a:prstGeom>
            <a:ln>
              <a:solidFill>
                <a:srgbClr val="006600"/>
              </a:solidFill>
              <a:tailEnd type="triangle"/>
            </a:ln>
          </p:spPr>
          <p:style>
            <a:lnRef idx="1">
              <a:schemeClr val="accent3"/>
            </a:lnRef>
            <a:fillRef idx="0">
              <a:schemeClr val="accent3"/>
            </a:fillRef>
            <a:effectRef idx="0">
              <a:schemeClr val="accent3"/>
            </a:effectRef>
            <a:fontRef idx="minor">
              <a:schemeClr val="tx1"/>
            </a:fontRef>
          </p:style>
        </p:cxnSp>
        <p:cxnSp>
          <p:nvCxnSpPr>
            <p:cNvPr id="48" name="Düz Bağlayıcı 47">
              <a:extLst>
                <a:ext uri="{FF2B5EF4-FFF2-40B4-BE49-F238E27FC236}">
                  <a16:creationId xmlns:a16="http://schemas.microsoft.com/office/drawing/2014/main" id="{847636EB-A09B-D62D-2CFF-6F7AB817508D}"/>
                </a:ext>
              </a:extLst>
            </p:cNvPr>
            <p:cNvCxnSpPr>
              <a:cxnSpLocks/>
            </p:cNvCxnSpPr>
            <p:nvPr/>
          </p:nvCxnSpPr>
          <p:spPr>
            <a:xfrm flipH="1" flipV="1">
              <a:off x="1076208" y="5455940"/>
              <a:ext cx="1081424" cy="3573"/>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Metin kutusu 52">
                  <a:extLst>
                    <a:ext uri="{FF2B5EF4-FFF2-40B4-BE49-F238E27FC236}">
                      <a16:creationId xmlns:a16="http://schemas.microsoft.com/office/drawing/2014/main" id="{18C3964B-CF3F-5CB8-8219-4D363C7EB26F}"/>
                    </a:ext>
                  </a:extLst>
                </p:cNvPr>
                <p:cNvSpPr txBox="1"/>
                <p:nvPr/>
              </p:nvSpPr>
              <p:spPr>
                <a:xfrm>
                  <a:off x="1594452" y="4704440"/>
                  <a:ext cx="887662" cy="24303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sz="1200" i="1" smtClean="0">
                                <a:solidFill>
                                  <a:srgbClr val="006600"/>
                                </a:solidFill>
                                <a:latin typeface="Cambria Math" panose="02040503050406030204" pitchFamily="18" charset="0"/>
                              </a:rPr>
                            </m:ctrlPr>
                          </m:sSubPr>
                          <m:e>
                            <m:acc>
                              <m:accPr>
                                <m:chr m:val="⃗"/>
                                <m:ctrlPr>
                                  <a:rPr lang="tr-TR" sz="1200" i="1">
                                    <a:solidFill>
                                      <a:srgbClr val="006600"/>
                                    </a:solidFill>
                                    <a:latin typeface="Cambria Math" panose="02040503050406030204" pitchFamily="18" charset="0"/>
                                  </a:rPr>
                                </m:ctrlPr>
                              </m:accPr>
                              <m:e>
                                <m:r>
                                  <a:rPr lang="tr-TR" sz="1200" i="1">
                                    <a:solidFill>
                                      <a:srgbClr val="006600"/>
                                    </a:solidFill>
                                    <a:latin typeface="Cambria Math" panose="02040503050406030204" pitchFamily="18" charset="0"/>
                                  </a:rPr>
                                  <m:t>𝐴</m:t>
                                </m:r>
                              </m:e>
                            </m:acc>
                          </m:e>
                          <m:sub>
                            <m:r>
                              <a:rPr lang="tr-TR" sz="1200" b="0" i="1" smtClean="0">
                                <a:solidFill>
                                  <a:srgbClr val="006600"/>
                                </a:solidFill>
                                <a:latin typeface="Cambria Math" panose="02040503050406030204" pitchFamily="18" charset="0"/>
                              </a:rPr>
                              <m:t>𝑥</m:t>
                            </m:r>
                          </m:sub>
                        </m:sSub>
                      </m:oMath>
                    </m:oMathPara>
                  </a14:m>
                  <a:endParaRPr lang="tr-TR" sz="1200" dirty="0">
                    <a:solidFill>
                      <a:srgbClr val="006600"/>
                    </a:solidFill>
                  </a:endParaRPr>
                </a:p>
              </p:txBody>
            </p:sp>
          </mc:Choice>
          <mc:Fallback xmlns="">
            <p:sp>
              <p:nvSpPr>
                <p:cNvPr id="53" name="Metin kutusu 52">
                  <a:extLst>
                    <a:ext uri="{FF2B5EF4-FFF2-40B4-BE49-F238E27FC236}">
                      <a16:creationId xmlns:a16="http://schemas.microsoft.com/office/drawing/2014/main" id="{18C3964B-CF3F-5CB8-8219-4D363C7EB26F}"/>
                    </a:ext>
                  </a:extLst>
                </p:cNvPr>
                <p:cNvSpPr txBox="1">
                  <a:spLocks noRot="1" noChangeAspect="1" noMove="1" noResize="1" noEditPoints="1" noAdjustHandles="1" noChangeArrowheads="1" noChangeShapeType="1" noTextEdit="1"/>
                </p:cNvSpPr>
                <p:nvPr/>
              </p:nvSpPr>
              <p:spPr>
                <a:xfrm>
                  <a:off x="1594452" y="4704440"/>
                  <a:ext cx="887662" cy="243039"/>
                </a:xfrm>
                <a:prstGeom prst="rect">
                  <a:avLst/>
                </a:prstGeom>
                <a:blipFill>
                  <a:blip r:embed="rId7"/>
                  <a:stretch>
                    <a:fillRect t="-4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4" name="Metin kutusu 53">
                  <a:extLst>
                    <a:ext uri="{FF2B5EF4-FFF2-40B4-BE49-F238E27FC236}">
                      <a16:creationId xmlns:a16="http://schemas.microsoft.com/office/drawing/2014/main" id="{ECE65061-2E81-5A42-3B4D-7353BBFDFB64}"/>
                    </a:ext>
                  </a:extLst>
                </p:cNvPr>
                <p:cNvSpPr txBox="1"/>
                <p:nvPr/>
              </p:nvSpPr>
              <p:spPr>
                <a:xfrm>
                  <a:off x="772170" y="5090829"/>
                  <a:ext cx="326893" cy="3194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sz="1200" i="1" smtClean="0">
                                <a:solidFill>
                                  <a:srgbClr val="006600"/>
                                </a:solidFill>
                                <a:latin typeface="Cambria Math" panose="02040503050406030204" pitchFamily="18" charset="0"/>
                              </a:rPr>
                            </m:ctrlPr>
                          </m:sSubPr>
                          <m:e>
                            <m:acc>
                              <m:accPr>
                                <m:chr m:val="⃗"/>
                                <m:ctrlPr>
                                  <a:rPr lang="tr-TR" sz="1200" i="1">
                                    <a:solidFill>
                                      <a:srgbClr val="006600"/>
                                    </a:solidFill>
                                    <a:latin typeface="Cambria Math" panose="02040503050406030204" pitchFamily="18" charset="0"/>
                                  </a:rPr>
                                </m:ctrlPr>
                              </m:accPr>
                              <m:e>
                                <m:r>
                                  <a:rPr lang="tr-TR" sz="1200" i="1">
                                    <a:solidFill>
                                      <a:srgbClr val="006600"/>
                                    </a:solidFill>
                                    <a:latin typeface="Cambria Math" panose="02040503050406030204" pitchFamily="18" charset="0"/>
                                  </a:rPr>
                                  <m:t>𝐴</m:t>
                                </m:r>
                              </m:e>
                            </m:acc>
                          </m:e>
                          <m:sub>
                            <m:r>
                              <a:rPr lang="tr-TR" sz="1200" b="0" i="1" smtClean="0">
                                <a:solidFill>
                                  <a:srgbClr val="006600"/>
                                </a:solidFill>
                                <a:latin typeface="Cambria Math" panose="02040503050406030204" pitchFamily="18" charset="0"/>
                              </a:rPr>
                              <m:t>𝑦</m:t>
                            </m:r>
                          </m:sub>
                        </m:sSub>
                      </m:oMath>
                    </m:oMathPara>
                  </a14:m>
                  <a:endParaRPr lang="tr-TR" sz="1200" dirty="0">
                    <a:solidFill>
                      <a:srgbClr val="006600"/>
                    </a:solidFill>
                  </a:endParaRPr>
                </a:p>
              </p:txBody>
            </p:sp>
          </mc:Choice>
          <mc:Fallback xmlns="">
            <p:sp>
              <p:nvSpPr>
                <p:cNvPr id="54" name="Metin kutusu 53">
                  <a:extLst>
                    <a:ext uri="{FF2B5EF4-FFF2-40B4-BE49-F238E27FC236}">
                      <a16:creationId xmlns:a16="http://schemas.microsoft.com/office/drawing/2014/main" id="{ECE65061-2E81-5A42-3B4D-7353BBFDFB64}"/>
                    </a:ext>
                  </a:extLst>
                </p:cNvPr>
                <p:cNvSpPr txBox="1">
                  <a:spLocks noRot="1" noChangeAspect="1" noMove="1" noResize="1" noEditPoints="1" noAdjustHandles="1" noChangeArrowheads="1" noChangeShapeType="1" noTextEdit="1"/>
                </p:cNvSpPr>
                <p:nvPr/>
              </p:nvSpPr>
              <p:spPr>
                <a:xfrm>
                  <a:off x="772170" y="5090829"/>
                  <a:ext cx="326893" cy="319446"/>
                </a:xfrm>
                <a:prstGeom prst="rect">
                  <a:avLst/>
                </a:prstGeom>
                <a:blipFill>
                  <a:blip r:embed="rId8"/>
                  <a:stretch>
                    <a:fillRect t="-1563" r="-810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6" name="Metin kutusu 55">
                  <a:extLst>
                    <a:ext uri="{FF2B5EF4-FFF2-40B4-BE49-F238E27FC236}">
                      <a16:creationId xmlns:a16="http://schemas.microsoft.com/office/drawing/2014/main" id="{571A39AB-13FA-1106-75A7-F5B0E9F72ED9}"/>
                    </a:ext>
                  </a:extLst>
                </p:cNvPr>
                <p:cNvSpPr txBox="1"/>
                <p:nvPr/>
              </p:nvSpPr>
              <p:spPr>
                <a:xfrm>
                  <a:off x="732655" y="4473844"/>
                  <a:ext cx="432048" cy="2573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sz="1200" i="1" smtClean="0">
                                <a:solidFill>
                                  <a:srgbClr val="FF0000"/>
                                </a:solidFill>
                                <a:latin typeface="Cambria Math" panose="02040503050406030204" pitchFamily="18" charset="0"/>
                              </a:rPr>
                            </m:ctrlPr>
                          </m:sSubPr>
                          <m:e>
                            <m:acc>
                              <m:accPr>
                                <m:chr m:val="⃗"/>
                                <m:ctrlPr>
                                  <a:rPr lang="tr-TR" sz="1200" i="1" smtClean="0">
                                    <a:solidFill>
                                      <a:srgbClr val="FF0000"/>
                                    </a:solidFill>
                                    <a:latin typeface="Cambria Math" panose="02040503050406030204" pitchFamily="18" charset="0"/>
                                  </a:rPr>
                                </m:ctrlPr>
                              </m:accPr>
                              <m:e>
                                <m:r>
                                  <a:rPr lang="tr-TR" sz="1200" b="0" i="1" smtClean="0">
                                    <a:solidFill>
                                      <a:srgbClr val="FF0000"/>
                                    </a:solidFill>
                                    <a:latin typeface="Cambria Math" panose="02040503050406030204" pitchFamily="18" charset="0"/>
                                  </a:rPr>
                                  <m:t>𝐵</m:t>
                                </m:r>
                              </m:e>
                            </m:acc>
                          </m:e>
                          <m:sub>
                            <m:r>
                              <a:rPr lang="tr-TR" sz="1200" b="0" i="1" smtClean="0">
                                <a:solidFill>
                                  <a:srgbClr val="FF0000"/>
                                </a:solidFill>
                                <a:latin typeface="Cambria Math" panose="02040503050406030204" pitchFamily="18" charset="0"/>
                              </a:rPr>
                              <m:t>𝑦</m:t>
                            </m:r>
                          </m:sub>
                        </m:sSub>
                      </m:oMath>
                    </m:oMathPara>
                  </a14:m>
                  <a:endParaRPr lang="tr-TR" sz="1200" dirty="0">
                    <a:solidFill>
                      <a:srgbClr val="FF0000"/>
                    </a:solidFill>
                  </a:endParaRPr>
                </a:p>
              </p:txBody>
            </p:sp>
          </mc:Choice>
          <mc:Fallback xmlns="">
            <p:sp>
              <p:nvSpPr>
                <p:cNvPr id="56" name="Metin kutusu 55">
                  <a:extLst>
                    <a:ext uri="{FF2B5EF4-FFF2-40B4-BE49-F238E27FC236}">
                      <a16:creationId xmlns:a16="http://schemas.microsoft.com/office/drawing/2014/main" id="{571A39AB-13FA-1106-75A7-F5B0E9F72ED9}"/>
                    </a:ext>
                  </a:extLst>
                </p:cNvPr>
                <p:cNvSpPr txBox="1">
                  <a:spLocks noRot="1" noChangeAspect="1" noMove="1" noResize="1" noEditPoints="1" noAdjustHandles="1" noChangeArrowheads="1" noChangeShapeType="1" noTextEdit="1"/>
                </p:cNvSpPr>
                <p:nvPr/>
              </p:nvSpPr>
              <p:spPr>
                <a:xfrm>
                  <a:off x="732655" y="4473844"/>
                  <a:ext cx="432048" cy="257347"/>
                </a:xfrm>
                <a:prstGeom prst="rect">
                  <a:avLst/>
                </a:prstGeom>
                <a:blipFill>
                  <a:blip r:embed="rId9"/>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7" name="Metin kutusu 56">
                  <a:extLst>
                    <a:ext uri="{FF2B5EF4-FFF2-40B4-BE49-F238E27FC236}">
                      <a16:creationId xmlns:a16="http://schemas.microsoft.com/office/drawing/2014/main" id="{A8E3B094-616E-62AC-A299-D8C261506C3D}"/>
                    </a:ext>
                  </a:extLst>
                </p:cNvPr>
                <p:cNvSpPr txBox="1"/>
                <p:nvPr/>
              </p:nvSpPr>
              <p:spPr>
                <a:xfrm>
                  <a:off x="1414050" y="4918584"/>
                  <a:ext cx="432048" cy="2421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sz="1200" i="1" smtClean="0">
                                <a:solidFill>
                                  <a:srgbClr val="FF0000"/>
                                </a:solidFill>
                                <a:latin typeface="Cambria Math" panose="02040503050406030204" pitchFamily="18" charset="0"/>
                              </a:rPr>
                            </m:ctrlPr>
                          </m:sSubPr>
                          <m:e>
                            <m:acc>
                              <m:accPr>
                                <m:chr m:val="⃗"/>
                                <m:ctrlPr>
                                  <a:rPr lang="tr-TR" sz="1200" i="1" smtClean="0">
                                    <a:solidFill>
                                      <a:srgbClr val="FF0000"/>
                                    </a:solidFill>
                                    <a:latin typeface="Cambria Math" panose="02040503050406030204" pitchFamily="18" charset="0"/>
                                  </a:rPr>
                                </m:ctrlPr>
                              </m:accPr>
                              <m:e>
                                <m:r>
                                  <a:rPr lang="tr-TR" sz="1200" b="0" i="1" smtClean="0">
                                    <a:solidFill>
                                      <a:srgbClr val="FF0000"/>
                                    </a:solidFill>
                                    <a:latin typeface="Cambria Math" panose="02040503050406030204" pitchFamily="18" charset="0"/>
                                  </a:rPr>
                                  <m:t>𝐵</m:t>
                                </m:r>
                              </m:e>
                            </m:acc>
                          </m:e>
                          <m:sub>
                            <m:r>
                              <a:rPr lang="tr-TR" sz="1200" b="0" i="1" smtClean="0">
                                <a:solidFill>
                                  <a:srgbClr val="FF0000"/>
                                </a:solidFill>
                                <a:latin typeface="Cambria Math" panose="02040503050406030204" pitchFamily="18" charset="0"/>
                              </a:rPr>
                              <m:t>𝑥</m:t>
                            </m:r>
                          </m:sub>
                        </m:sSub>
                      </m:oMath>
                    </m:oMathPara>
                  </a14:m>
                  <a:endParaRPr lang="tr-TR" sz="1200" dirty="0">
                    <a:solidFill>
                      <a:srgbClr val="FF0000"/>
                    </a:solidFill>
                  </a:endParaRPr>
                </a:p>
              </p:txBody>
            </p:sp>
          </mc:Choice>
          <mc:Fallback xmlns="">
            <p:sp>
              <p:nvSpPr>
                <p:cNvPr id="57" name="Metin kutusu 56">
                  <a:extLst>
                    <a:ext uri="{FF2B5EF4-FFF2-40B4-BE49-F238E27FC236}">
                      <a16:creationId xmlns:a16="http://schemas.microsoft.com/office/drawing/2014/main" id="{A8E3B094-616E-62AC-A299-D8C261506C3D}"/>
                    </a:ext>
                  </a:extLst>
                </p:cNvPr>
                <p:cNvSpPr txBox="1">
                  <a:spLocks noRot="1" noChangeAspect="1" noMove="1" noResize="1" noEditPoints="1" noAdjustHandles="1" noChangeArrowheads="1" noChangeShapeType="1" noTextEdit="1"/>
                </p:cNvSpPr>
                <p:nvPr/>
              </p:nvSpPr>
              <p:spPr>
                <a:xfrm>
                  <a:off x="1414050" y="4918584"/>
                  <a:ext cx="432048" cy="242106"/>
                </a:xfrm>
                <a:prstGeom prst="rect">
                  <a:avLst/>
                </a:prstGeom>
                <a:blipFill>
                  <a:blip r:embed="rId10"/>
                  <a:stretch>
                    <a:fillRect/>
                  </a:stretch>
                </a:blipFill>
              </p:spPr>
              <p:txBody>
                <a:bodyPr/>
                <a:lstStyle/>
                <a:p>
                  <a:r>
                    <a:rPr lang="tr-TR">
                      <a:noFill/>
                    </a:rPr>
                    <a:t> </a:t>
                  </a:r>
                </a:p>
              </p:txBody>
            </p:sp>
          </mc:Fallback>
        </mc:AlternateContent>
      </p:grpSp>
      <p:grpSp>
        <p:nvGrpSpPr>
          <p:cNvPr id="59" name="Grup 58">
            <a:extLst>
              <a:ext uri="{FF2B5EF4-FFF2-40B4-BE49-F238E27FC236}">
                <a16:creationId xmlns:a16="http://schemas.microsoft.com/office/drawing/2014/main" id="{0B0FBFAF-60A6-B6B2-F23D-AD1449291670}"/>
              </a:ext>
            </a:extLst>
          </p:cNvPr>
          <p:cNvGrpSpPr/>
          <p:nvPr/>
        </p:nvGrpSpPr>
        <p:grpSpPr>
          <a:xfrm>
            <a:off x="320809" y="932461"/>
            <a:ext cx="2734203" cy="1723766"/>
            <a:chOff x="732655" y="3782223"/>
            <a:chExt cx="1967914" cy="1393708"/>
          </a:xfrm>
        </p:grpSpPr>
        <p:cxnSp>
          <p:nvCxnSpPr>
            <p:cNvPr id="60" name="Düz Ok Bağlayıcısı 59">
              <a:extLst>
                <a:ext uri="{FF2B5EF4-FFF2-40B4-BE49-F238E27FC236}">
                  <a16:creationId xmlns:a16="http://schemas.microsoft.com/office/drawing/2014/main" id="{71A71578-2E0F-1329-C065-8450D1887622}"/>
                </a:ext>
              </a:extLst>
            </p:cNvPr>
            <p:cNvCxnSpPr/>
            <p:nvPr/>
          </p:nvCxnSpPr>
          <p:spPr>
            <a:xfrm>
              <a:off x="1043608" y="4945930"/>
              <a:ext cx="1596115"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Düz Bağlayıcı 61">
              <a:extLst>
                <a:ext uri="{FF2B5EF4-FFF2-40B4-BE49-F238E27FC236}">
                  <a16:creationId xmlns:a16="http://schemas.microsoft.com/office/drawing/2014/main" id="{B0656E29-6A7A-B374-2C6A-923C9DA4E66E}"/>
                </a:ext>
              </a:extLst>
            </p:cNvPr>
            <p:cNvCxnSpPr>
              <a:cxnSpLocks/>
            </p:cNvCxnSpPr>
            <p:nvPr/>
          </p:nvCxnSpPr>
          <p:spPr>
            <a:xfrm>
              <a:off x="1736466" y="4462284"/>
              <a:ext cx="0" cy="490610"/>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64" name="Grup 63">
              <a:extLst>
                <a:ext uri="{FF2B5EF4-FFF2-40B4-BE49-F238E27FC236}">
                  <a16:creationId xmlns:a16="http://schemas.microsoft.com/office/drawing/2014/main" id="{EDC72E63-F040-1EB1-B2F4-C9056800EE35}"/>
                </a:ext>
              </a:extLst>
            </p:cNvPr>
            <p:cNvGrpSpPr/>
            <p:nvPr/>
          </p:nvGrpSpPr>
          <p:grpSpPr>
            <a:xfrm>
              <a:off x="1057190" y="4156449"/>
              <a:ext cx="792479" cy="792343"/>
              <a:chOff x="3756942" y="3278339"/>
              <a:chExt cx="792479" cy="792343"/>
            </a:xfrm>
          </p:grpSpPr>
          <p:cxnSp>
            <p:nvCxnSpPr>
              <p:cNvPr id="78" name="Düz Ok Bağlayıcısı 77">
                <a:extLst>
                  <a:ext uri="{FF2B5EF4-FFF2-40B4-BE49-F238E27FC236}">
                    <a16:creationId xmlns:a16="http://schemas.microsoft.com/office/drawing/2014/main" id="{9581E17C-2E71-00F9-0898-2E1A4A83BF60}"/>
                  </a:ext>
                </a:extLst>
              </p:cNvPr>
              <p:cNvCxnSpPr/>
              <p:nvPr/>
            </p:nvCxnSpPr>
            <p:spPr>
              <a:xfrm flipV="1">
                <a:off x="3756942" y="3556753"/>
                <a:ext cx="689292" cy="513929"/>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9" name="Metin kutusu 78">
                    <a:extLst>
                      <a:ext uri="{FF2B5EF4-FFF2-40B4-BE49-F238E27FC236}">
                        <a16:creationId xmlns:a16="http://schemas.microsoft.com/office/drawing/2014/main" id="{621DC4C8-4041-400D-53F5-8D2F3B7D36EC}"/>
                      </a:ext>
                    </a:extLst>
                  </p:cNvPr>
                  <p:cNvSpPr txBox="1"/>
                  <p:nvPr/>
                </p:nvSpPr>
                <p:spPr>
                  <a:xfrm>
                    <a:off x="4403311" y="3278339"/>
                    <a:ext cx="146110" cy="2511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rgbClr val="FF0000"/>
                                  </a:solidFill>
                                  <a:latin typeface="Cambria Math" panose="02040503050406030204" pitchFamily="18" charset="0"/>
                                </a:rPr>
                              </m:ctrlPr>
                            </m:accPr>
                            <m:e>
                              <m:r>
                                <a:rPr lang="tr-TR" b="0" i="1" smtClean="0">
                                  <a:solidFill>
                                    <a:srgbClr val="FF0000"/>
                                  </a:solidFill>
                                  <a:latin typeface="Cambria Math" panose="02040503050406030204" pitchFamily="18" charset="0"/>
                                </a:rPr>
                                <m:t>𝐹</m:t>
                              </m:r>
                            </m:e>
                          </m:acc>
                        </m:oMath>
                      </m:oMathPara>
                    </a14:m>
                    <a:endParaRPr lang="tr-TR" dirty="0">
                      <a:solidFill>
                        <a:srgbClr val="FF0000"/>
                      </a:solidFill>
                    </a:endParaRPr>
                  </a:p>
                </p:txBody>
              </p:sp>
            </mc:Choice>
            <mc:Fallback xmlns="">
              <p:sp>
                <p:nvSpPr>
                  <p:cNvPr id="79" name="Metin kutusu 78">
                    <a:extLst>
                      <a:ext uri="{FF2B5EF4-FFF2-40B4-BE49-F238E27FC236}">
                        <a16:creationId xmlns:a16="http://schemas.microsoft.com/office/drawing/2014/main" id="{621DC4C8-4041-400D-53F5-8D2F3B7D36EC}"/>
                      </a:ext>
                    </a:extLst>
                  </p:cNvPr>
                  <p:cNvSpPr txBox="1">
                    <a:spLocks noRot="1" noChangeAspect="1" noMove="1" noResize="1" noEditPoints="1" noAdjustHandles="1" noChangeArrowheads="1" noChangeShapeType="1" noTextEdit="1"/>
                  </p:cNvSpPr>
                  <p:nvPr/>
                </p:nvSpPr>
                <p:spPr>
                  <a:xfrm>
                    <a:off x="4403311" y="3278339"/>
                    <a:ext cx="146110" cy="251126"/>
                  </a:xfrm>
                  <a:prstGeom prst="rect">
                    <a:avLst/>
                  </a:prstGeom>
                  <a:blipFill>
                    <a:blip r:embed="rId11"/>
                    <a:stretch>
                      <a:fillRect l="-30303" t="-45098" r="-100000" b="-5882"/>
                    </a:stretch>
                  </a:blipFill>
                </p:spPr>
                <p:txBody>
                  <a:bodyPr/>
                  <a:lstStyle/>
                  <a:p>
                    <a:r>
                      <a:rPr lang="tr-TR">
                        <a:noFill/>
                      </a:rPr>
                      <a:t> </a:t>
                    </a:r>
                  </a:p>
                </p:txBody>
              </p:sp>
            </mc:Fallback>
          </mc:AlternateContent>
        </p:grpSp>
        <p:cxnSp>
          <p:nvCxnSpPr>
            <p:cNvPr id="65" name="Düz Ok Bağlayıcısı 64">
              <a:extLst>
                <a:ext uri="{FF2B5EF4-FFF2-40B4-BE49-F238E27FC236}">
                  <a16:creationId xmlns:a16="http://schemas.microsoft.com/office/drawing/2014/main" id="{1806AF82-7963-2451-8777-E5BF77B5C597}"/>
                </a:ext>
              </a:extLst>
            </p:cNvPr>
            <p:cNvCxnSpPr>
              <a:cxnSpLocks/>
            </p:cNvCxnSpPr>
            <p:nvPr/>
          </p:nvCxnSpPr>
          <p:spPr>
            <a:xfrm flipV="1">
              <a:off x="1057894" y="3913395"/>
              <a:ext cx="0" cy="1031295"/>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Metin kutusu 65">
              <a:extLst>
                <a:ext uri="{FF2B5EF4-FFF2-40B4-BE49-F238E27FC236}">
                  <a16:creationId xmlns:a16="http://schemas.microsoft.com/office/drawing/2014/main" id="{02364E26-FB5A-4520-5C1B-0F158AABD7E5}"/>
                </a:ext>
              </a:extLst>
            </p:cNvPr>
            <p:cNvSpPr txBox="1"/>
            <p:nvPr/>
          </p:nvSpPr>
          <p:spPr>
            <a:xfrm>
              <a:off x="2511124" y="4715951"/>
              <a:ext cx="189445" cy="248845"/>
            </a:xfrm>
            <a:prstGeom prst="rect">
              <a:avLst/>
            </a:prstGeom>
            <a:noFill/>
          </p:spPr>
          <p:txBody>
            <a:bodyPr wrap="none" rtlCol="0">
              <a:spAutoFit/>
            </a:bodyPr>
            <a:lstStyle/>
            <a:p>
              <a:r>
                <a:rPr lang="tr-TR" sz="1400" i="1" dirty="0"/>
                <a:t>x</a:t>
              </a:r>
            </a:p>
          </p:txBody>
        </p:sp>
        <p:sp>
          <p:nvSpPr>
            <p:cNvPr id="67" name="Metin kutusu 66">
              <a:extLst>
                <a:ext uri="{FF2B5EF4-FFF2-40B4-BE49-F238E27FC236}">
                  <a16:creationId xmlns:a16="http://schemas.microsoft.com/office/drawing/2014/main" id="{7A563DF4-3D3F-B5AA-7825-ADCEBC7A6662}"/>
                </a:ext>
              </a:extLst>
            </p:cNvPr>
            <p:cNvSpPr txBox="1"/>
            <p:nvPr/>
          </p:nvSpPr>
          <p:spPr>
            <a:xfrm>
              <a:off x="875900" y="3782223"/>
              <a:ext cx="190599" cy="248845"/>
            </a:xfrm>
            <a:prstGeom prst="rect">
              <a:avLst/>
            </a:prstGeom>
            <a:noFill/>
          </p:spPr>
          <p:txBody>
            <a:bodyPr wrap="none" rtlCol="0">
              <a:spAutoFit/>
            </a:bodyPr>
            <a:lstStyle/>
            <a:p>
              <a:r>
                <a:rPr lang="tr-TR" sz="1400" i="1" dirty="0"/>
                <a:t>y</a:t>
              </a:r>
            </a:p>
          </p:txBody>
        </p:sp>
        <p:cxnSp>
          <p:nvCxnSpPr>
            <p:cNvPr id="68" name="Düz Ok Bağlayıcısı 67">
              <a:extLst>
                <a:ext uri="{FF2B5EF4-FFF2-40B4-BE49-F238E27FC236}">
                  <a16:creationId xmlns:a16="http://schemas.microsoft.com/office/drawing/2014/main" id="{A518ED29-E482-332F-DEFE-C85F8FECBB48}"/>
                </a:ext>
              </a:extLst>
            </p:cNvPr>
            <p:cNvCxnSpPr/>
            <p:nvPr/>
          </p:nvCxnSpPr>
          <p:spPr>
            <a:xfrm>
              <a:off x="1057190" y="4944029"/>
              <a:ext cx="68929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Düz Ok Bağlayıcısı 68">
              <a:extLst>
                <a:ext uri="{FF2B5EF4-FFF2-40B4-BE49-F238E27FC236}">
                  <a16:creationId xmlns:a16="http://schemas.microsoft.com/office/drawing/2014/main" id="{5E210269-BEDE-20CD-F6E1-E64BA17DBCA4}"/>
                </a:ext>
              </a:extLst>
            </p:cNvPr>
            <p:cNvCxnSpPr>
              <a:cxnSpLocks/>
            </p:cNvCxnSpPr>
            <p:nvPr/>
          </p:nvCxnSpPr>
          <p:spPr>
            <a:xfrm flipV="1">
              <a:off x="1057190" y="4432912"/>
              <a:ext cx="0" cy="5152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Düz Bağlayıcı 69">
              <a:extLst>
                <a:ext uri="{FF2B5EF4-FFF2-40B4-BE49-F238E27FC236}">
                  <a16:creationId xmlns:a16="http://schemas.microsoft.com/office/drawing/2014/main" id="{B5D51763-B416-6E11-1834-228E311ECD66}"/>
                </a:ext>
              </a:extLst>
            </p:cNvPr>
            <p:cNvCxnSpPr>
              <a:cxnSpLocks/>
            </p:cNvCxnSpPr>
            <p:nvPr/>
          </p:nvCxnSpPr>
          <p:spPr>
            <a:xfrm flipH="1">
              <a:off x="1040873" y="4431856"/>
              <a:ext cx="686067" cy="10582"/>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Metin kutusu 75">
                  <a:extLst>
                    <a:ext uri="{FF2B5EF4-FFF2-40B4-BE49-F238E27FC236}">
                      <a16:creationId xmlns:a16="http://schemas.microsoft.com/office/drawing/2014/main" id="{969CE89F-34BE-9B71-BE26-15D45401C865}"/>
                    </a:ext>
                  </a:extLst>
                </p:cNvPr>
                <p:cNvSpPr txBox="1"/>
                <p:nvPr/>
              </p:nvSpPr>
              <p:spPr>
                <a:xfrm>
                  <a:off x="732655" y="4473844"/>
                  <a:ext cx="432048" cy="2421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sz="1200" i="1" smtClean="0">
                                <a:solidFill>
                                  <a:srgbClr val="FF0000"/>
                                </a:solidFill>
                                <a:latin typeface="Cambria Math" panose="02040503050406030204" pitchFamily="18" charset="0"/>
                              </a:rPr>
                            </m:ctrlPr>
                          </m:sSubPr>
                          <m:e>
                            <m:acc>
                              <m:accPr>
                                <m:chr m:val="⃗"/>
                                <m:ctrlPr>
                                  <a:rPr lang="tr-TR" sz="1200" i="1" smtClean="0">
                                    <a:solidFill>
                                      <a:srgbClr val="FF0000"/>
                                    </a:solidFill>
                                    <a:latin typeface="Cambria Math" panose="02040503050406030204" pitchFamily="18" charset="0"/>
                                  </a:rPr>
                                </m:ctrlPr>
                              </m:accPr>
                              <m:e>
                                <m:r>
                                  <a:rPr lang="tr-TR" sz="1200" b="0" i="1" smtClean="0">
                                    <a:solidFill>
                                      <a:srgbClr val="FF0000"/>
                                    </a:solidFill>
                                    <a:latin typeface="Cambria Math" panose="02040503050406030204" pitchFamily="18" charset="0"/>
                                  </a:rPr>
                                  <m:t>𝐹</m:t>
                                </m:r>
                              </m:e>
                            </m:acc>
                          </m:e>
                          <m:sub>
                            <m:r>
                              <a:rPr lang="tr-TR" sz="1200" i="1">
                                <a:solidFill>
                                  <a:srgbClr val="FF0000"/>
                                </a:solidFill>
                                <a:latin typeface="Cambria Math" panose="02040503050406030204" pitchFamily="18" charset="0"/>
                              </a:rPr>
                              <m:t>𝑥</m:t>
                            </m:r>
                          </m:sub>
                        </m:sSub>
                      </m:oMath>
                    </m:oMathPara>
                  </a14:m>
                  <a:endParaRPr lang="tr-TR" sz="1200" dirty="0">
                    <a:solidFill>
                      <a:srgbClr val="FF0000"/>
                    </a:solidFill>
                  </a:endParaRPr>
                </a:p>
              </p:txBody>
            </p:sp>
          </mc:Choice>
          <mc:Fallback xmlns="">
            <p:sp>
              <p:nvSpPr>
                <p:cNvPr id="76" name="Metin kutusu 75">
                  <a:extLst>
                    <a:ext uri="{FF2B5EF4-FFF2-40B4-BE49-F238E27FC236}">
                      <a16:creationId xmlns:a16="http://schemas.microsoft.com/office/drawing/2014/main" id="{969CE89F-34BE-9B71-BE26-15D45401C865}"/>
                    </a:ext>
                  </a:extLst>
                </p:cNvPr>
                <p:cNvSpPr txBox="1">
                  <a:spLocks noRot="1" noChangeAspect="1" noMove="1" noResize="1" noEditPoints="1" noAdjustHandles="1" noChangeArrowheads="1" noChangeShapeType="1" noTextEdit="1"/>
                </p:cNvSpPr>
                <p:nvPr/>
              </p:nvSpPr>
              <p:spPr>
                <a:xfrm>
                  <a:off x="732655" y="4473844"/>
                  <a:ext cx="432048" cy="242106"/>
                </a:xfrm>
                <a:prstGeom prst="rect">
                  <a:avLst/>
                </a:prstGeom>
                <a:blipFill>
                  <a:blip r:embed="rId12"/>
                  <a:stretch>
                    <a:fillRect t="-408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77" name="Metin kutusu 76">
                  <a:extLst>
                    <a:ext uri="{FF2B5EF4-FFF2-40B4-BE49-F238E27FC236}">
                      <a16:creationId xmlns:a16="http://schemas.microsoft.com/office/drawing/2014/main" id="{0E35133C-1324-59EC-7F86-111E728E65C6}"/>
                    </a:ext>
                  </a:extLst>
                </p:cNvPr>
                <p:cNvSpPr txBox="1"/>
                <p:nvPr/>
              </p:nvSpPr>
              <p:spPr>
                <a:xfrm>
                  <a:off x="1414050" y="4918584"/>
                  <a:ext cx="432048" cy="2573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sz="1200" i="1" smtClean="0">
                                <a:solidFill>
                                  <a:srgbClr val="FF0000"/>
                                </a:solidFill>
                                <a:latin typeface="Cambria Math" panose="02040503050406030204" pitchFamily="18" charset="0"/>
                              </a:rPr>
                            </m:ctrlPr>
                          </m:sSubPr>
                          <m:e>
                            <m:acc>
                              <m:accPr>
                                <m:chr m:val="⃗"/>
                                <m:ctrlPr>
                                  <a:rPr lang="tr-TR" sz="1200" i="1" smtClean="0">
                                    <a:solidFill>
                                      <a:srgbClr val="FF0000"/>
                                    </a:solidFill>
                                    <a:latin typeface="Cambria Math" panose="02040503050406030204" pitchFamily="18" charset="0"/>
                                  </a:rPr>
                                </m:ctrlPr>
                              </m:accPr>
                              <m:e>
                                <m:r>
                                  <a:rPr lang="tr-TR" sz="1200" b="0" i="1" smtClean="0">
                                    <a:solidFill>
                                      <a:srgbClr val="FF0000"/>
                                    </a:solidFill>
                                    <a:latin typeface="Cambria Math" panose="02040503050406030204" pitchFamily="18" charset="0"/>
                                  </a:rPr>
                                  <m:t>𝐹</m:t>
                                </m:r>
                              </m:e>
                            </m:acc>
                          </m:e>
                          <m:sub>
                            <m:r>
                              <a:rPr lang="tr-TR" sz="1200" b="0" i="1" smtClean="0">
                                <a:solidFill>
                                  <a:srgbClr val="FF0000"/>
                                </a:solidFill>
                                <a:latin typeface="Cambria Math" panose="02040503050406030204" pitchFamily="18" charset="0"/>
                              </a:rPr>
                              <m:t>𝑦</m:t>
                            </m:r>
                          </m:sub>
                        </m:sSub>
                      </m:oMath>
                    </m:oMathPara>
                  </a14:m>
                  <a:endParaRPr lang="tr-TR" sz="1200" dirty="0">
                    <a:solidFill>
                      <a:srgbClr val="FF0000"/>
                    </a:solidFill>
                  </a:endParaRPr>
                </a:p>
              </p:txBody>
            </p:sp>
          </mc:Choice>
          <mc:Fallback xmlns="">
            <p:sp>
              <p:nvSpPr>
                <p:cNvPr id="77" name="Metin kutusu 76">
                  <a:extLst>
                    <a:ext uri="{FF2B5EF4-FFF2-40B4-BE49-F238E27FC236}">
                      <a16:creationId xmlns:a16="http://schemas.microsoft.com/office/drawing/2014/main" id="{0E35133C-1324-59EC-7F86-111E728E65C6}"/>
                    </a:ext>
                  </a:extLst>
                </p:cNvPr>
                <p:cNvSpPr txBox="1">
                  <a:spLocks noRot="1" noChangeAspect="1" noMove="1" noResize="1" noEditPoints="1" noAdjustHandles="1" noChangeArrowheads="1" noChangeShapeType="1" noTextEdit="1"/>
                </p:cNvSpPr>
                <p:nvPr/>
              </p:nvSpPr>
              <p:spPr>
                <a:xfrm>
                  <a:off x="1414050" y="4918584"/>
                  <a:ext cx="432048" cy="257347"/>
                </a:xfrm>
                <a:prstGeom prst="rect">
                  <a:avLst/>
                </a:prstGeom>
                <a:blipFill>
                  <a:blip r:embed="rId13"/>
                  <a:stretch>
                    <a:fillRect t="-1923"/>
                  </a:stretch>
                </a:blipFill>
              </p:spPr>
              <p:txBody>
                <a:bodyPr/>
                <a:lstStyle/>
                <a:p>
                  <a:r>
                    <a:rPr lang="tr-TR">
                      <a:noFill/>
                    </a:rPr>
                    <a:t> </a:t>
                  </a:r>
                </a:p>
              </p:txBody>
            </p:sp>
          </mc:Fallback>
        </mc:AlternateContent>
      </p:grpSp>
    </p:spTree>
    <p:extLst>
      <p:ext uri="{BB962C8B-B14F-4D97-AF65-F5344CB8AC3E}">
        <p14:creationId xmlns:p14="http://schemas.microsoft.com/office/powerpoint/2010/main" val="74591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Resim 35">
            <a:extLst>
              <a:ext uri="{FF2B5EF4-FFF2-40B4-BE49-F238E27FC236}">
                <a16:creationId xmlns:a16="http://schemas.microsoft.com/office/drawing/2014/main" id="{9358B602-A249-7BAD-289A-9C90216E214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2019" y="267991"/>
            <a:ext cx="2735275" cy="1766257"/>
          </a:xfrm>
          <a:prstGeom prst="rect">
            <a:avLst/>
          </a:prstGeom>
        </p:spPr>
      </p:pic>
      <p:sp>
        <p:nvSpPr>
          <p:cNvPr id="3" name="Alt Bilgi Yer Tutucusu 2">
            <a:extLst>
              <a:ext uri="{FF2B5EF4-FFF2-40B4-BE49-F238E27FC236}">
                <a16:creationId xmlns:a16="http://schemas.microsoft.com/office/drawing/2014/main" id="{E3A33B3D-7F95-9334-AE88-BAB4ED3E19DB}"/>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F22B933B-0DC1-03D1-AE49-6D50480AC7B8}"/>
              </a:ext>
            </a:extLst>
          </p:cNvPr>
          <p:cNvSpPr>
            <a:spLocks noGrp="1"/>
          </p:cNvSpPr>
          <p:nvPr>
            <p:ph type="sldNum" sz="quarter" idx="12"/>
          </p:nvPr>
        </p:nvSpPr>
        <p:spPr/>
        <p:txBody>
          <a:bodyPr/>
          <a:lstStyle/>
          <a:p>
            <a:fld id="{60FF87A7-9A7A-4B3D-9625-8440EC4947F9}" type="slidenum">
              <a:rPr lang="tr-TR" smtClean="0"/>
              <a:pPr/>
              <a:t>53</a:t>
            </a:fld>
            <a:endParaRPr lang="tr-TR"/>
          </a:p>
        </p:txBody>
      </p:sp>
      <p:pic>
        <p:nvPicPr>
          <p:cNvPr id="20" name="Resim 19">
            <a:extLst>
              <a:ext uri="{FF2B5EF4-FFF2-40B4-BE49-F238E27FC236}">
                <a16:creationId xmlns:a16="http://schemas.microsoft.com/office/drawing/2014/main" id="{13C0EBFC-EC9F-04E2-AC6C-8393CCADE2E0}"/>
              </a:ext>
            </a:extLst>
          </p:cNvPr>
          <p:cNvPicPr>
            <a:picLocks noChangeAspect="1"/>
          </p:cNvPicPr>
          <p:nvPr/>
        </p:nvPicPr>
        <p:blipFill>
          <a:blip r:embed="rId3">
            <a:grayscl/>
            <a:lum bright="-3000" contrast="17000"/>
          </a:blip>
          <a:stretch>
            <a:fillRect/>
          </a:stretch>
        </p:blipFill>
        <p:spPr>
          <a:xfrm>
            <a:off x="4738627" y="5628885"/>
            <a:ext cx="2769968" cy="567687"/>
          </a:xfrm>
          <a:prstGeom prst="rect">
            <a:avLst/>
          </a:prstGeom>
        </p:spPr>
      </p:pic>
      <p:sp>
        <p:nvSpPr>
          <p:cNvPr id="24" name="Metin kutusu 23">
            <a:extLst>
              <a:ext uri="{FF2B5EF4-FFF2-40B4-BE49-F238E27FC236}">
                <a16:creationId xmlns:a16="http://schemas.microsoft.com/office/drawing/2014/main" id="{C62D2EF7-64BE-2AEC-B0D4-7E57CE5EBFE2}"/>
              </a:ext>
            </a:extLst>
          </p:cNvPr>
          <p:cNvSpPr txBox="1"/>
          <p:nvPr/>
        </p:nvSpPr>
        <p:spPr>
          <a:xfrm>
            <a:off x="593986" y="253602"/>
            <a:ext cx="989078" cy="369332"/>
          </a:xfrm>
          <a:prstGeom prst="rect">
            <a:avLst/>
          </a:prstGeom>
          <a:noFill/>
        </p:spPr>
        <p:txBody>
          <a:bodyPr wrap="square">
            <a:spAutoFit/>
          </a:bodyPr>
          <a:lstStyle/>
          <a:p>
            <a:r>
              <a:rPr lang="tr-TR" b="1" dirty="0">
                <a:solidFill>
                  <a:srgbClr val="FF0000"/>
                </a:solidFill>
              </a:rPr>
              <a:t>Soru:</a:t>
            </a:r>
          </a:p>
        </p:txBody>
      </p:sp>
      <p:sp>
        <p:nvSpPr>
          <p:cNvPr id="28" name="Metin kutusu 27">
            <a:extLst>
              <a:ext uri="{FF2B5EF4-FFF2-40B4-BE49-F238E27FC236}">
                <a16:creationId xmlns:a16="http://schemas.microsoft.com/office/drawing/2014/main" id="{32E9E538-EC10-D8A4-3384-891EA3C2D8D6}"/>
              </a:ext>
            </a:extLst>
          </p:cNvPr>
          <p:cNvSpPr txBox="1"/>
          <p:nvPr/>
        </p:nvSpPr>
        <p:spPr>
          <a:xfrm>
            <a:off x="4693752" y="5157757"/>
            <a:ext cx="3046600" cy="369332"/>
          </a:xfrm>
          <a:prstGeom prst="rect">
            <a:avLst/>
          </a:prstGeom>
          <a:noFill/>
        </p:spPr>
        <p:txBody>
          <a:bodyPr wrap="square">
            <a:spAutoFit/>
          </a:bodyPr>
          <a:lstStyle/>
          <a:p>
            <a:r>
              <a:rPr lang="tr-TR" dirty="0"/>
              <a:t>Sinüs teoremine göre:</a:t>
            </a:r>
          </a:p>
        </p:txBody>
      </p:sp>
      <p:sp>
        <p:nvSpPr>
          <p:cNvPr id="29" name="Metin kutusu 28">
            <a:extLst>
              <a:ext uri="{FF2B5EF4-FFF2-40B4-BE49-F238E27FC236}">
                <a16:creationId xmlns:a16="http://schemas.microsoft.com/office/drawing/2014/main" id="{0BDD65BD-D7ED-ADB9-08B1-CBBDBEB2FA59}"/>
              </a:ext>
            </a:extLst>
          </p:cNvPr>
          <p:cNvSpPr txBox="1"/>
          <p:nvPr/>
        </p:nvSpPr>
        <p:spPr>
          <a:xfrm>
            <a:off x="4693604" y="3613436"/>
            <a:ext cx="2788863" cy="369332"/>
          </a:xfrm>
          <a:prstGeom prst="rect">
            <a:avLst/>
          </a:prstGeom>
          <a:noFill/>
        </p:spPr>
        <p:txBody>
          <a:bodyPr wrap="square">
            <a:spAutoFit/>
          </a:bodyPr>
          <a:lstStyle/>
          <a:p>
            <a:r>
              <a:rPr lang="tr-TR" dirty="0"/>
              <a:t>Kosinüs teoremine göre:</a:t>
            </a:r>
          </a:p>
        </p:txBody>
      </p:sp>
      <p:sp>
        <p:nvSpPr>
          <p:cNvPr id="30" name="Metin kutusu 29">
            <a:extLst>
              <a:ext uri="{FF2B5EF4-FFF2-40B4-BE49-F238E27FC236}">
                <a16:creationId xmlns:a16="http://schemas.microsoft.com/office/drawing/2014/main" id="{7989E70A-7D34-AA6B-F437-BA62FF842208}"/>
              </a:ext>
            </a:extLst>
          </p:cNvPr>
          <p:cNvSpPr txBox="1"/>
          <p:nvPr/>
        </p:nvSpPr>
        <p:spPr>
          <a:xfrm>
            <a:off x="217256" y="3539042"/>
            <a:ext cx="3788730" cy="369332"/>
          </a:xfrm>
          <a:prstGeom prst="rect">
            <a:avLst/>
          </a:prstGeom>
          <a:noFill/>
        </p:spPr>
        <p:txBody>
          <a:bodyPr wrap="square">
            <a:spAutoFit/>
          </a:bodyPr>
          <a:lstStyle/>
          <a:p>
            <a:r>
              <a:rPr lang="tr-TR" b="1" dirty="0">
                <a:solidFill>
                  <a:srgbClr val="006600"/>
                </a:solidFill>
              </a:rPr>
              <a:t>Cevap:  a) Paralelkenar yöntemi</a:t>
            </a:r>
          </a:p>
        </p:txBody>
      </p:sp>
      <p:pic>
        <p:nvPicPr>
          <p:cNvPr id="32" name="Resim 31">
            <a:extLst>
              <a:ext uri="{FF2B5EF4-FFF2-40B4-BE49-F238E27FC236}">
                <a16:creationId xmlns:a16="http://schemas.microsoft.com/office/drawing/2014/main" id="{875E0050-0D8C-41B8-F5BA-BC31857609E0}"/>
              </a:ext>
            </a:extLst>
          </p:cNvPr>
          <p:cNvPicPr>
            <a:picLocks noChangeAspect="1"/>
          </p:cNvPicPr>
          <p:nvPr/>
        </p:nvPicPr>
        <p:blipFill>
          <a:blip r:embed="rId4"/>
          <a:stretch>
            <a:fillRect/>
          </a:stretch>
        </p:blipFill>
        <p:spPr>
          <a:xfrm>
            <a:off x="4767841" y="4090730"/>
            <a:ext cx="4064657" cy="924009"/>
          </a:xfrm>
          <a:prstGeom prst="rect">
            <a:avLst/>
          </a:prstGeom>
        </p:spPr>
      </p:pic>
      <p:pic>
        <p:nvPicPr>
          <p:cNvPr id="34" name="Resim 33">
            <a:extLst>
              <a:ext uri="{FF2B5EF4-FFF2-40B4-BE49-F238E27FC236}">
                <a16:creationId xmlns:a16="http://schemas.microsoft.com/office/drawing/2014/main" id="{D7A8FBE2-8FD5-3E2D-980C-CC7045BD2AD3}"/>
              </a:ext>
            </a:extLst>
          </p:cNvPr>
          <p:cNvPicPr>
            <a:picLocks noChangeAspect="1"/>
          </p:cNvPicPr>
          <p:nvPr/>
        </p:nvPicPr>
        <p:blipFill>
          <a:blip r:embed="rId5"/>
          <a:stretch>
            <a:fillRect/>
          </a:stretch>
        </p:blipFill>
        <p:spPr>
          <a:xfrm>
            <a:off x="231075" y="3991477"/>
            <a:ext cx="2703978" cy="1799607"/>
          </a:xfrm>
          <a:prstGeom prst="rect">
            <a:avLst/>
          </a:prstGeom>
        </p:spPr>
      </p:pic>
      <mc:AlternateContent xmlns:mc="http://schemas.openxmlformats.org/markup-compatibility/2006" xmlns:a14="http://schemas.microsoft.com/office/drawing/2010/main">
        <mc:Choice Requires="a14">
          <p:sp>
            <p:nvSpPr>
              <p:cNvPr id="38" name="Dikdörtgen 37">
                <a:extLst>
                  <a:ext uri="{FF2B5EF4-FFF2-40B4-BE49-F238E27FC236}">
                    <a16:creationId xmlns:a16="http://schemas.microsoft.com/office/drawing/2014/main" id="{7A51E89B-A79E-803F-7362-7F52DE412CB9}"/>
                  </a:ext>
                </a:extLst>
              </p:cNvPr>
              <p:cNvSpPr/>
              <p:nvPr/>
            </p:nvSpPr>
            <p:spPr>
              <a:xfrm>
                <a:off x="3639567" y="119049"/>
                <a:ext cx="5022965" cy="2177263"/>
              </a:xfrm>
              <a:prstGeom prst="rect">
                <a:avLst/>
              </a:prstGeom>
            </p:spPr>
            <p:txBody>
              <a:bodyPr wrap="square">
                <a:spAutoFit/>
              </a:bodyPr>
              <a:lstStyle/>
              <a:p>
                <a:pPr>
                  <a:lnSpc>
                    <a:spcPct val="150000"/>
                  </a:lnSpc>
                </a:pPr>
                <a14:m>
                  <m:oMath xmlns:m="http://schemas.openxmlformats.org/officeDocument/2006/math">
                    <m:acc>
                      <m:accPr>
                        <m:chr m:val="⃗"/>
                        <m:ctrlPr>
                          <a:rPr lang="tr-TR" i="1" smtClean="0">
                            <a:solidFill>
                              <a:schemeClr val="tx1"/>
                            </a:solidFill>
                            <a:latin typeface="Cambria Math" panose="02040503050406030204" pitchFamily="18" charset="0"/>
                          </a:rPr>
                        </m:ctrlPr>
                      </m:accPr>
                      <m:e>
                        <m:r>
                          <a:rPr lang="tr-TR" i="1">
                            <a:solidFill>
                              <a:schemeClr val="tx1"/>
                            </a:solidFill>
                            <a:latin typeface="Cambria Math" panose="02040503050406030204" pitchFamily="18" charset="0"/>
                          </a:rPr>
                          <m:t>𝑅</m:t>
                        </m:r>
                      </m:e>
                    </m:acc>
                    <m:r>
                      <a:rPr lang="tr-TR" i="1">
                        <a:solidFill>
                          <a:schemeClr val="tx1"/>
                        </a:solidFill>
                        <a:latin typeface="Cambria Math" panose="02040503050406030204" pitchFamily="18" charset="0"/>
                      </a:rPr>
                      <m:t>=</m:t>
                    </m:r>
                    <m:acc>
                      <m:accPr>
                        <m:chr m:val="⃗"/>
                        <m:ctrlPr>
                          <a:rPr lang="tr-TR" i="1">
                            <a:solidFill>
                              <a:schemeClr val="tx1"/>
                            </a:solidFill>
                            <a:latin typeface="Cambria Math" panose="02040503050406030204" pitchFamily="18" charset="0"/>
                          </a:rPr>
                        </m:ctrlPr>
                      </m:accPr>
                      <m:e>
                        <m:sSub>
                          <m:sSubPr>
                            <m:ctrlPr>
                              <a:rPr lang="tr-TR" i="1" smtClean="0">
                                <a:solidFill>
                                  <a:schemeClr val="tx1"/>
                                </a:solidFill>
                                <a:latin typeface="Cambria Math" panose="02040503050406030204" pitchFamily="18" charset="0"/>
                              </a:rPr>
                            </m:ctrlPr>
                          </m:sSubPr>
                          <m:e>
                            <m:r>
                              <a:rPr lang="tr-TR" b="0" i="1" smtClean="0">
                                <a:solidFill>
                                  <a:schemeClr val="tx1"/>
                                </a:solidFill>
                                <a:latin typeface="Cambria Math" panose="02040503050406030204" pitchFamily="18" charset="0"/>
                              </a:rPr>
                              <m:t>𝐹</m:t>
                            </m:r>
                          </m:e>
                          <m:sub>
                            <m:r>
                              <a:rPr lang="tr-TR" b="0" i="1" smtClean="0">
                                <a:solidFill>
                                  <a:schemeClr val="tx1"/>
                                </a:solidFill>
                                <a:latin typeface="Cambria Math" panose="02040503050406030204" pitchFamily="18" charset="0"/>
                              </a:rPr>
                              <m:t>1</m:t>
                            </m:r>
                          </m:sub>
                        </m:sSub>
                      </m:e>
                    </m:acc>
                    <m:r>
                      <a:rPr lang="tr-TR" b="0" i="0" smtClean="0">
                        <a:solidFill>
                          <a:schemeClr val="tx1"/>
                        </a:solidFill>
                        <a:latin typeface="Cambria Math" panose="02040503050406030204" pitchFamily="18" charset="0"/>
                      </a:rPr>
                      <m:t>+</m:t>
                    </m:r>
                    <m:acc>
                      <m:accPr>
                        <m:chr m:val="⃗"/>
                        <m:ctrlPr>
                          <a:rPr lang="tr-TR" i="1">
                            <a:solidFill>
                              <a:schemeClr val="tx1"/>
                            </a:solidFill>
                            <a:latin typeface="Cambria Math" panose="02040503050406030204" pitchFamily="18" charset="0"/>
                          </a:rPr>
                        </m:ctrlPr>
                      </m:accPr>
                      <m:e>
                        <m:sSub>
                          <m:sSubPr>
                            <m:ctrlPr>
                              <a:rPr lang="tr-TR" i="1">
                                <a:solidFill>
                                  <a:schemeClr val="tx1"/>
                                </a:solidFill>
                                <a:latin typeface="Cambria Math" panose="02040503050406030204" pitchFamily="18" charset="0"/>
                              </a:rPr>
                            </m:ctrlPr>
                          </m:sSubPr>
                          <m:e>
                            <m:r>
                              <a:rPr lang="tr-TR" i="1">
                                <a:solidFill>
                                  <a:schemeClr val="tx1"/>
                                </a:solidFill>
                                <a:latin typeface="Cambria Math" panose="02040503050406030204" pitchFamily="18" charset="0"/>
                              </a:rPr>
                              <m:t>𝐹</m:t>
                            </m:r>
                          </m:e>
                          <m:sub>
                            <m:r>
                              <a:rPr lang="tr-TR" b="0" i="1" smtClean="0">
                                <a:solidFill>
                                  <a:schemeClr val="tx1"/>
                                </a:solidFill>
                                <a:latin typeface="Cambria Math" panose="02040503050406030204" pitchFamily="18" charset="0"/>
                              </a:rPr>
                              <m:t>2</m:t>
                            </m:r>
                          </m:sub>
                        </m:sSub>
                      </m:e>
                    </m:acc>
                  </m:oMath>
                </a14:m>
                <a:r>
                  <a:rPr lang="tr-TR" dirty="0">
                    <a:solidFill>
                      <a:schemeClr val="tx1"/>
                    </a:solidFill>
                  </a:rPr>
                  <a:t> toplam vektörünün şiddetini ve yatayla yaptığı açısını</a:t>
                </a:r>
              </a:p>
              <a:p>
                <a:pPr>
                  <a:lnSpc>
                    <a:spcPct val="150000"/>
                  </a:lnSpc>
                </a:pPr>
                <a:r>
                  <a:rPr lang="tr-TR" dirty="0">
                    <a:solidFill>
                      <a:schemeClr val="tx1"/>
                    </a:solidFill>
                  </a:rPr>
                  <a:t>a) paralelkenar yöntemini kullanarak,</a:t>
                </a:r>
              </a:p>
              <a:p>
                <a:pPr>
                  <a:lnSpc>
                    <a:spcPct val="150000"/>
                  </a:lnSpc>
                </a:pPr>
                <a:r>
                  <a:rPr lang="tr-TR" dirty="0">
                    <a:solidFill>
                      <a:schemeClr val="tx1"/>
                    </a:solidFill>
                  </a:rPr>
                  <a:t>b) dik bileşenler yöntemini kullanarak hesaplayınız.</a:t>
                </a:r>
              </a:p>
              <a:p>
                <a:pPr>
                  <a:lnSpc>
                    <a:spcPct val="150000"/>
                  </a:lnSpc>
                </a:pPr>
                <a:r>
                  <a:rPr lang="tr-TR" dirty="0">
                    <a:solidFill>
                      <a:schemeClr val="tx1"/>
                    </a:solidFill>
                  </a:rPr>
                  <a:t> </a:t>
                </a:r>
              </a:p>
            </p:txBody>
          </p:sp>
        </mc:Choice>
        <mc:Fallback xmlns="">
          <p:sp>
            <p:nvSpPr>
              <p:cNvPr id="38" name="Dikdörtgen 37">
                <a:extLst>
                  <a:ext uri="{FF2B5EF4-FFF2-40B4-BE49-F238E27FC236}">
                    <a16:creationId xmlns:a16="http://schemas.microsoft.com/office/drawing/2014/main" id="{7A51E89B-A79E-803F-7362-7F52DE412CB9}"/>
                  </a:ext>
                </a:extLst>
              </p:cNvPr>
              <p:cNvSpPr>
                <a:spLocks noRot="1" noChangeAspect="1" noMove="1" noResize="1" noEditPoints="1" noAdjustHandles="1" noChangeArrowheads="1" noChangeShapeType="1" noTextEdit="1"/>
              </p:cNvSpPr>
              <p:nvPr/>
            </p:nvSpPr>
            <p:spPr>
              <a:xfrm>
                <a:off x="3639567" y="119049"/>
                <a:ext cx="5022965" cy="2177263"/>
              </a:xfrm>
              <a:prstGeom prst="rect">
                <a:avLst/>
              </a:prstGeom>
              <a:blipFill>
                <a:blip r:embed="rId6"/>
                <a:stretch>
                  <a:fillRect l="-971" r="-1699"/>
                </a:stretch>
              </a:blipFill>
            </p:spPr>
            <p:txBody>
              <a:bodyPr/>
              <a:lstStyle/>
              <a:p>
                <a:r>
                  <a:rPr lang="tr-TR">
                    <a:noFill/>
                  </a:rPr>
                  <a:t> </a:t>
                </a:r>
              </a:p>
            </p:txBody>
          </p:sp>
        </mc:Fallback>
      </mc:AlternateContent>
      <p:grpSp>
        <p:nvGrpSpPr>
          <p:cNvPr id="48" name="Grup 47">
            <a:extLst>
              <a:ext uri="{FF2B5EF4-FFF2-40B4-BE49-F238E27FC236}">
                <a16:creationId xmlns:a16="http://schemas.microsoft.com/office/drawing/2014/main" id="{1D57B6EE-002C-6286-8789-2F5CB6EBFF66}"/>
              </a:ext>
            </a:extLst>
          </p:cNvPr>
          <p:cNvGrpSpPr/>
          <p:nvPr/>
        </p:nvGrpSpPr>
        <p:grpSpPr>
          <a:xfrm>
            <a:off x="2960462" y="4177188"/>
            <a:ext cx="1549580" cy="1505236"/>
            <a:chOff x="3040889" y="4051130"/>
            <a:chExt cx="1549580" cy="1505236"/>
          </a:xfrm>
        </p:grpSpPr>
        <p:grpSp>
          <p:nvGrpSpPr>
            <p:cNvPr id="46" name="Grup 45">
              <a:extLst>
                <a:ext uri="{FF2B5EF4-FFF2-40B4-BE49-F238E27FC236}">
                  <a16:creationId xmlns:a16="http://schemas.microsoft.com/office/drawing/2014/main" id="{E709CBA7-4050-9D7C-90C4-F59D23604281}"/>
                </a:ext>
              </a:extLst>
            </p:cNvPr>
            <p:cNvGrpSpPr/>
            <p:nvPr/>
          </p:nvGrpSpPr>
          <p:grpSpPr>
            <a:xfrm>
              <a:off x="3040889" y="4051130"/>
              <a:ext cx="1549580" cy="1505236"/>
              <a:chOff x="2661008" y="4721724"/>
              <a:chExt cx="1549580" cy="1505236"/>
            </a:xfrm>
          </p:grpSpPr>
          <p:sp>
            <p:nvSpPr>
              <p:cNvPr id="43" name="Kısmi Daire 42">
                <a:extLst>
                  <a:ext uri="{FF2B5EF4-FFF2-40B4-BE49-F238E27FC236}">
                    <a16:creationId xmlns:a16="http://schemas.microsoft.com/office/drawing/2014/main" id="{E6BCF230-FF21-1BA4-4CC4-D01D6D0C3663}"/>
                  </a:ext>
                </a:extLst>
              </p:cNvPr>
              <p:cNvSpPr/>
              <p:nvPr/>
            </p:nvSpPr>
            <p:spPr>
              <a:xfrm>
                <a:off x="3706532" y="5660167"/>
                <a:ext cx="504056" cy="485642"/>
              </a:xfrm>
              <a:prstGeom prst="pie">
                <a:avLst>
                  <a:gd name="adj1" fmla="val 10680719"/>
                  <a:gd name="adj2" fmla="val 13967380"/>
                </a:avLst>
              </a:prstGeom>
              <a:solidFill>
                <a:srgbClr val="0E58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9" name="İkizkenar Üçgen 38">
                <a:extLst>
                  <a:ext uri="{FF2B5EF4-FFF2-40B4-BE49-F238E27FC236}">
                    <a16:creationId xmlns:a16="http://schemas.microsoft.com/office/drawing/2014/main" id="{2E5E413C-4DB6-D47A-D329-AEABEB363CC6}"/>
                  </a:ext>
                </a:extLst>
              </p:cNvPr>
              <p:cNvSpPr/>
              <p:nvPr/>
            </p:nvSpPr>
            <p:spPr>
              <a:xfrm>
                <a:off x="2661008" y="4998160"/>
                <a:ext cx="1300767" cy="902504"/>
              </a:xfrm>
              <a:prstGeom prst="triangl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Metin kutusu 40">
                <a:extLst>
                  <a:ext uri="{FF2B5EF4-FFF2-40B4-BE49-F238E27FC236}">
                    <a16:creationId xmlns:a16="http://schemas.microsoft.com/office/drawing/2014/main" id="{9FA50415-B93C-4920-A230-2DA52B108524}"/>
                  </a:ext>
                </a:extLst>
              </p:cNvPr>
              <p:cNvSpPr txBox="1"/>
              <p:nvPr/>
            </p:nvSpPr>
            <p:spPr>
              <a:xfrm rot="18274397">
                <a:off x="2547785" y="4995982"/>
                <a:ext cx="917848" cy="369332"/>
              </a:xfrm>
              <a:prstGeom prst="rect">
                <a:avLst/>
              </a:prstGeom>
              <a:noFill/>
            </p:spPr>
            <p:txBody>
              <a:bodyPr wrap="square">
                <a:spAutoFit/>
              </a:bodyPr>
              <a:lstStyle/>
              <a:p>
                <a:r>
                  <a:rPr lang="tr-TR" dirty="0">
                    <a:solidFill>
                      <a:srgbClr val="FF0000"/>
                    </a:solidFill>
                  </a:rPr>
                  <a:t>600</a:t>
                </a:r>
              </a:p>
            </p:txBody>
          </p:sp>
          <p:sp>
            <p:nvSpPr>
              <p:cNvPr id="42" name="Metin kutusu 41">
                <a:extLst>
                  <a:ext uri="{FF2B5EF4-FFF2-40B4-BE49-F238E27FC236}">
                    <a16:creationId xmlns:a16="http://schemas.microsoft.com/office/drawing/2014/main" id="{1A9FC21C-50F2-9C08-A28A-C707B9AB2B07}"/>
                  </a:ext>
                </a:extLst>
              </p:cNvPr>
              <p:cNvSpPr txBox="1"/>
              <p:nvPr/>
            </p:nvSpPr>
            <p:spPr>
              <a:xfrm>
                <a:off x="3043927" y="5857628"/>
                <a:ext cx="917848" cy="369332"/>
              </a:xfrm>
              <a:prstGeom prst="rect">
                <a:avLst/>
              </a:prstGeom>
              <a:noFill/>
            </p:spPr>
            <p:txBody>
              <a:bodyPr wrap="square">
                <a:spAutoFit/>
              </a:bodyPr>
              <a:lstStyle/>
              <a:p>
                <a:r>
                  <a:rPr lang="tr-TR" dirty="0">
                    <a:solidFill>
                      <a:srgbClr val="FF0000"/>
                    </a:solidFill>
                  </a:rPr>
                  <a:t>800</a:t>
                </a:r>
              </a:p>
            </p:txBody>
          </p:sp>
          <p:sp>
            <p:nvSpPr>
              <p:cNvPr id="44" name="Metin kutusu 43">
                <a:extLst>
                  <a:ext uri="{FF2B5EF4-FFF2-40B4-BE49-F238E27FC236}">
                    <a16:creationId xmlns:a16="http://schemas.microsoft.com/office/drawing/2014/main" id="{F92CF6E2-DC4B-45A1-08B9-FA5AA70E4F56}"/>
                  </a:ext>
                </a:extLst>
              </p:cNvPr>
              <p:cNvSpPr txBox="1"/>
              <p:nvPr/>
            </p:nvSpPr>
            <p:spPr>
              <a:xfrm>
                <a:off x="2744584" y="5573547"/>
                <a:ext cx="504056" cy="369332"/>
              </a:xfrm>
              <a:prstGeom prst="rect">
                <a:avLst/>
              </a:prstGeom>
              <a:noFill/>
            </p:spPr>
            <p:txBody>
              <a:bodyPr wrap="square">
                <a:spAutoFit/>
              </a:bodyPr>
              <a:lstStyle/>
              <a:p>
                <a:r>
                  <a:rPr lang="tr-TR" dirty="0">
                    <a:solidFill>
                      <a:schemeClr val="bg2">
                        <a:lumMod val="50000"/>
                      </a:schemeClr>
                    </a:solidFill>
                  </a:rPr>
                  <a:t>60°</a:t>
                </a:r>
              </a:p>
            </p:txBody>
          </p:sp>
          <p:sp>
            <p:nvSpPr>
              <p:cNvPr id="45" name="Metin kutusu 44">
                <a:extLst>
                  <a:ext uri="{FF2B5EF4-FFF2-40B4-BE49-F238E27FC236}">
                    <a16:creationId xmlns:a16="http://schemas.microsoft.com/office/drawing/2014/main" id="{1DC7039B-F099-6FB9-072C-23D24412818F}"/>
                  </a:ext>
                </a:extLst>
              </p:cNvPr>
              <p:cNvSpPr txBox="1"/>
              <p:nvPr/>
            </p:nvSpPr>
            <p:spPr>
              <a:xfrm>
                <a:off x="3437054" y="5549709"/>
                <a:ext cx="342858" cy="369332"/>
              </a:xfrm>
              <a:prstGeom prst="rect">
                <a:avLst/>
              </a:prstGeom>
              <a:noFill/>
            </p:spPr>
            <p:txBody>
              <a:bodyPr wrap="square">
                <a:spAutoFit/>
              </a:bodyPr>
              <a:lstStyle/>
              <a:p>
                <a:r>
                  <a:rPr lang="el-GR" dirty="0">
                    <a:solidFill>
                      <a:schemeClr val="bg2">
                        <a:lumMod val="50000"/>
                      </a:schemeClr>
                    </a:solidFill>
                  </a:rPr>
                  <a:t>α</a:t>
                </a:r>
                <a:endParaRPr lang="tr-TR" dirty="0">
                  <a:solidFill>
                    <a:schemeClr val="bg2">
                      <a:lumMod val="50000"/>
                    </a:schemeClr>
                  </a:solidFill>
                </a:endParaRPr>
              </a:p>
            </p:txBody>
          </p:sp>
        </p:grpSp>
        <p:sp>
          <p:nvSpPr>
            <p:cNvPr id="47" name="Metin kutusu 46">
              <a:extLst>
                <a:ext uri="{FF2B5EF4-FFF2-40B4-BE49-F238E27FC236}">
                  <a16:creationId xmlns:a16="http://schemas.microsoft.com/office/drawing/2014/main" id="{A1E0B8A4-2E29-90AF-0DFB-815B035F818F}"/>
                </a:ext>
              </a:extLst>
            </p:cNvPr>
            <p:cNvSpPr txBox="1"/>
            <p:nvPr/>
          </p:nvSpPr>
          <p:spPr>
            <a:xfrm rot="3008307">
              <a:off x="3885047" y="4462218"/>
              <a:ext cx="446679" cy="369332"/>
            </a:xfrm>
            <a:prstGeom prst="rect">
              <a:avLst/>
            </a:prstGeom>
            <a:noFill/>
          </p:spPr>
          <p:txBody>
            <a:bodyPr wrap="square">
              <a:spAutoFit/>
            </a:bodyPr>
            <a:lstStyle/>
            <a:p>
              <a:r>
                <a:rPr lang="tr-TR" dirty="0">
                  <a:solidFill>
                    <a:srgbClr val="FF0000"/>
                  </a:solidFill>
                </a:rPr>
                <a:t>R</a:t>
              </a:r>
            </a:p>
          </p:txBody>
        </p:sp>
      </p:grpSp>
      <p:grpSp>
        <p:nvGrpSpPr>
          <p:cNvPr id="54" name="Grup 53">
            <a:extLst>
              <a:ext uri="{FF2B5EF4-FFF2-40B4-BE49-F238E27FC236}">
                <a16:creationId xmlns:a16="http://schemas.microsoft.com/office/drawing/2014/main" id="{8A869BD4-5264-6C8C-3971-7326A7D3FCC1}"/>
              </a:ext>
            </a:extLst>
          </p:cNvPr>
          <p:cNvGrpSpPr>
            <a:grpSpLocks noChangeAspect="1"/>
          </p:cNvGrpSpPr>
          <p:nvPr/>
        </p:nvGrpSpPr>
        <p:grpSpPr>
          <a:xfrm>
            <a:off x="3710959" y="1940704"/>
            <a:ext cx="5293432" cy="1573876"/>
            <a:chOff x="3641581" y="2091663"/>
            <a:chExt cx="4816941" cy="1432203"/>
          </a:xfrm>
        </p:grpSpPr>
        <p:sp>
          <p:nvSpPr>
            <p:cNvPr id="52" name="Dikdörtgen 51">
              <a:extLst>
                <a:ext uri="{FF2B5EF4-FFF2-40B4-BE49-F238E27FC236}">
                  <a16:creationId xmlns:a16="http://schemas.microsoft.com/office/drawing/2014/main" id="{B00ED050-1BA1-42C2-AA7E-751A248967C8}"/>
                </a:ext>
              </a:extLst>
            </p:cNvPr>
            <p:cNvSpPr/>
            <p:nvPr/>
          </p:nvSpPr>
          <p:spPr>
            <a:xfrm>
              <a:off x="3645015" y="2098246"/>
              <a:ext cx="4813507" cy="1425620"/>
            </a:xfrm>
            <a:prstGeom prst="rect">
              <a:avLst/>
            </a:prstGeom>
            <a:solidFill>
              <a:srgbClr val="FFFE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0" name="Resim 49">
              <a:extLst>
                <a:ext uri="{FF2B5EF4-FFF2-40B4-BE49-F238E27FC236}">
                  <a16:creationId xmlns:a16="http://schemas.microsoft.com/office/drawing/2014/main" id="{FB0306C9-6653-EE7F-371F-514A4C62F7FD}"/>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4857653" y="2113676"/>
              <a:ext cx="2446289" cy="1377892"/>
            </a:xfrm>
            <a:prstGeom prst="rect">
              <a:avLst/>
            </a:prstGeom>
            <a:effectLst/>
          </p:spPr>
        </p:pic>
        <p:pic>
          <p:nvPicPr>
            <p:cNvPr id="51" name="Resim 50" descr="kişi içeren bir resim&#10;&#10;Açıklama otomatik olarak oluşturuldu">
              <a:extLst>
                <a:ext uri="{FF2B5EF4-FFF2-40B4-BE49-F238E27FC236}">
                  <a16:creationId xmlns:a16="http://schemas.microsoft.com/office/drawing/2014/main" id="{F076E01A-A26E-D2FC-DCEF-A1E5FC86B4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303942" y="2138193"/>
              <a:ext cx="1145152" cy="1379701"/>
            </a:xfrm>
            <a:prstGeom prst="rect">
              <a:avLst/>
            </a:prstGeom>
          </p:spPr>
        </p:pic>
        <p:sp>
          <p:nvSpPr>
            <p:cNvPr id="53" name="Dikdörtgen 52">
              <a:extLst>
                <a:ext uri="{FF2B5EF4-FFF2-40B4-BE49-F238E27FC236}">
                  <a16:creationId xmlns:a16="http://schemas.microsoft.com/office/drawing/2014/main" id="{96DDEA6E-0C0B-B616-7E4D-15F50957DD84}"/>
                </a:ext>
              </a:extLst>
            </p:cNvPr>
            <p:cNvSpPr/>
            <p:nvPr/>
          </p:nvSpPr>
          <p:spPr>
            <a:xfrm>
              <a:off x="3641581" y="2091663"/>
              <a:ext cx="1342547" cy="584775"/>
            </a:xfrm>
            <a:prstGeom prst="rect">
              <a:avLst/>
            </a:prstGeom>
            <a:noFill/>
          </p:spPr>
          <p:txBody>
            <a:bodyPr wrap="none" lIns="91440" tIns="45720" rIns="91440" bIns="45720">
              <a:spAutoFit/>
            </a:bodyPr>
            <a:lstStyle/>
            <a:p>
              <a:r>
                <a:rPr lang="tr-TR" sz="1600" b="0" cap="none" spc="0" dirty="0">
                  <a:ln w="0"/>
                  <a:solidFill>
                    <a:schemeClr val="tx1"/>
                  </a:solidFill>
                </a:rPr>
                <a:t>Geometriden </a:t>
              </a:r>
              <a:br>
                <a:rPr lang="tr-TR" sz="1600" b="0" cap="none" spc="0" dirty="0">
                  <a:ln w="0"/>
                  <a:solidFill>
                    <a:schemeClr val="tx1"/>
                  </a:solidFill>
                </a:rPr>
              </a:br>
              <a:r>
                <a:rPr lang="tr-TR" sz="1600" b="0" cap="none" spc="0" dirty="0">
                  <a:ln w="0"/>
                  <a:solidFill>
                    <a:schemeClr val="tx1"/>
                  </a:solidFill>
                </a:rPr>
                <a:t>hatırlayalım</a:t>
              </a:r>
            </a:p>
          </p:txBody>
        </p:sp>
      </p:grpSp>
    </p:spTree>
    <p:extLst>
      <p:ext uri="{BB962C8B-B14F-4D97-AF65-F5344CB8AC3E}">
        <p14:creationId xmlns:p14="http://schemas.microsoft.com/office/powerpoint/2010/main" val="270975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p:cTn id="24" dur="1000" fill="hold"/>
                                        <p:tgtEl>
                                          <p:spTgt spid="54"/>
                                        </p:tgtEl>
                                        <p:attrNameLst>
                                          <p:attrName>ppt_w</p:attrName>
                                        </p:attrNameLst>
                                      </p:cBhvr>
                                      <p:tavLst>
                                        <p:tav tm="0">
                                          <p:val>
                                            <p:fltVal val="0"/>
                                          </p:val>
                                        </p:tav>
                                        <p:tav tm="100000">
                                          <p:val>
                                            <p:strVal val="#ppt_w"/>
                                          </p:val>
                                        </p:tav>
                                      </p:tavLst>
                                    </p:anim>
                                    <p:anim calcmode="lin" valueType="num">
                                      <p:cBhvr>
                                        <p:cTn id="25" dur="1000" fill="hold"/>
                                        <p:tgtEl>
                                          <p:spTgt spid="54"/>
                                        </p:tgtEl>
                                        <p:attrNameLst>
                                          <p:attrName>ppt_h</p:attrName>
                                        </p:attrNameLst>
                                      </p:cBhvr>
                                      <p:tavLst>
                                        <p:tav tm="0">
                                          <p:val>
                                            <p:fltVal val="0"/>
                                          </p:val>
                                        </p:tav>
                                        <p:tav tm="100000">
                                          <p:val>
                                            <p:strVal val="#ppt_h"/>
                                          </p:val>
                                        </p:tav>
                                      </p:tavLst>
                                    </p:anim>
                                    <p:anim calcmode="lin" valueType="num">
                                      <p:cBhvr>
                                        <p:cTn id="26" dur="1000" fill="hold"/>
                                        <p:tgtEl>
                                          <p:spTgt spid="54"/>
                                        </p:tgtEl>
                                        <p:attrNameLst>
                                          <p:attrName>style.rotation</p:attrName>
                                        </p:attrNameLst>
                                      </p:cBhvr>
                                      <p:tavLst>
                                        <p:tav tm="0">
                                          <p:val>
                                            <p:fltVal val="90"/>
                                          </p:val>
                                        </p:tav>
                                        <p:tav tm="100000">
                                          <p:val>
                                            <p:fltVal val="0"/>
                                          </p:val>
                                        </p:tav>
                                      </p:tavLst>
                                    </p:anim>
                                    <p:animEffect transition="in" filter="fade">
                                      <p:cBhvr>
                                        <p:cTn id="27" dur="10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6F958F00-8D4A-A98B-E978-97FC794948C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29880" y="251504"/>
            <a:ext cx="2735275" cy="1766257"/>
          </a:xfrm>
          <a:prstGeom prst="rect">
            <a:avLst/>
          </a:prstGeom>
        </p:spPr>
      </p:pic>
      <p:sp>
        <p:nvSpPr>
          <p:cNvPr id="3" name="Alt Bilgi Yer Tutucusu 2">
            <a:extLst>
              <a:ext uri="{FF2B5EF4-FFF2-40B4-BE49-F238E27FC236}">
                <a16:creationId xmlns:a16="http://schemas.microsoft.com/office/drawing/2014/main" id="{E3A33B3D-7F95-9334-AE88-BAB4ED3E19DB}"/>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F22B933B-0DC1-03D1-AE49-6D50480AC7B8}"/>
              </a:ext>
            </a:extLst>
          </p:cNvPr>
          <p:cNvSpPr>
            <a:spLocks noGrp="1"/>
          </p:cNvSpPr>
          <p:nvPr>
            <p:ph type="sldNum" sz="quarter" idx="12"/>
          </p:nvPr>
        </p:nvSpPr>
        <p:spPr/>
        <p:txBody>
          <a:bodyPr/>
          <a:lstStyle/>
          <a:p>
            <a:fld id="{60FF87A7-9A7A-4B3D-9625-8440EC4947F9}" type="slidenum">
              <a:rPr lang="tr-TR" smtClean="0"/>
              <a:pPr/>
              <a:t>54</a:t>
            </a:fld>
            <a:endParaRPr lang="tr-TR"/>
          </a:p>
        </p:txBody>
      </p:sp>
      <p:sp>
        <p:nvSpPr>
          <p:cNvPr id="24" name="Metin kutusu 23">
            <a:extLst>
              <a:ext uri="{FF2B5EF4-FFF2-40B4-BE49-F238E27FC236}">
                <a16:creationId xmlns:a16="http://schemas.microsoft.com/office/drawing/2014/main" id="{C62D2EF7-64BE-2AEC-B0D4-7E57CE5EBFE2}"/>
              </a:ext>
            </a:extLst>
          </p:cNvPr>
          <p:cNvSpPr txBox="1"/>
          <p:nvPr/>
        </p:nvSpPr>
        <p:spPr>
          <a:xfrm>
            <a:off x="467544" y="188640"/>
            <a:ext cx="989078" cy="369332"/>
          </a:xfrm>
          <a:prstGeom prst="rect">
            <a:avLst/>
          </a:prstGeom>
          <a:noFill/>
        </p:spPr>
        <p:txBody>
          <a:bodyPr wrap="square">
            <a:spAutoFit/>
          </a:bodyPr>
          <a:lstStyle/>
          <a:p>
            <a:r>
              <a:rPr lang="tr-TR" b="1" dirty="0">
                <a:solidFill>
                  <a:srgbClr val="FF0000"/>
                </a:solidFill>
              </a:rPr>
              <a:t>Soru:</a:t>
            </a:r>
          </a:p>
        </p:txBody>
      </p:sp>
      <p:sp>
        <p:nvSpPr>
          <p:cNvPr id="30" name="Metin kutusu 29">
            <a:extLst>
              <a:ext uri="{FF2B5EF4-FFF2-40B4-BE49-F238E27FC236}">
                <a16:creationId xmlns:a16="http://schemas.microsoft.com/office/drawing/2014/main" id="{7989E70A-7D34-AA6B-F437-BA62FF842208}"/>
              </a:ext>
            </a:extLst>
          </p:cNvPr>
          <p:cNvSpPr txBox="1"/>
          <p:nvPr/>
        </p:nvSpPr>
        <p:spPr>
          <a:xfrm>
            <a:off x="251520" y="2151743"/>
            <a:ext cx="3788730" cy="369332"/>
          </a:xfrm>
          <a:prstGeom prst="rect">
            <a:avLst/>
          </a:prstGeom>
          <a:noFill/>
        </p:spPr>
        <p:txBody>
          <a:bodyPr wrap="square">
            <a:spAutoFit/>
          </a:bodyPr>
          <a:lstStyle/>
          <a:p>
            <a:r>
              <a:rPr lang="tr-TR" b="1" dirty="0">
                <a:solidFill>
                  <a:srgbClr val="006600"/>
                </a:solidFill>
              </a:rPr>
              <a:t>Cevap:  b) Dik bileşenler yöntemi</a:t>
            </a:r>
          </a:p>
        </p:txBody>
      </p:sp>
      <p:pic>
        <p:nvPicPr>
          <p:cNvPr id="6" name="Resim 5">
            <a:extLst>
              <a:ext uri="{FF2B5EF4-FFF2-40B4-BE49-F238E27FC236}">
                <a16:creationId xmlns:a16="http://schemas.microsoft.com/office/drawing/2014/main" id="{2B61D82F-937D-8F1C-DD0F-E4AC778B3235}"/>
              </a:ext>
            </a:extLst>
          </p:cNvPr>
          <p:cNvPicPr>
            <a:picLocks noChangeAspect="1"/>
          </p:cNvPicPr>
          <p:nvPr/>
        </p:nvPicPr>
        <p:blipFill>
          <a:blip r:embed="rId3"/>
          <a:srcRect b="45295"/>
          <a:stretch/>
        </p:blipFill>
        <p:spPr>
          <a:xfrm>
            <a:off x="332718" y="2885111"/>
            <a:ext cx="3101329" cy="2448913"/>
          </a:xfrm>
          <a:prstGeom prst="rect">
            <a:avLst/>
          </a:prstGeom>
        </p:spPr>
      </p:pic>
      <p:pic>
        <p:nvPicPr>
          <p:cNvPr id="8" name="Resim 7">
            <a:extLst>
              <a:ext uri="{FF2B5EF4-FFF2-40B4-BE49-F238E27FC236}">
                <a16:creationId xmlns:a16="http://schemas.microsoft.com/office/drawing/2014/main" id="{94BA762E-474E-705D-ADDB-23F2EE1EBC36}"/>
              </a:ext>
            </a:extLst>
          </p:cNvPr>
          <p:cNvPicPr>
            <a:picLocks noChangeAspect="1"/>
          </p:cNvPicPr>
          <p:nvPr/>
        </p:nvPicPr>
        <p:blipFill rotWithShape="1">
          <a:blip r:embed="rId4"/>
          <a:srcRect l="-211" r="211" b="87572"/>
          <a:stretch/>
        </p:blipFill>
        <p:spPr>
          <a:xfrm>
            <a:off x="3779912" y="2604170"/>
            <a:ext cx="4708561" cy="365125"/>
          </a:xfrm>
          <a:prstGeom prst="rect">
            <a:avLst/>
          </a:prstGeom>
        </p:spPr>
      </p:pic>
      <p:pic>
        <p:nvPicPr>
          <p:cNvPr id="10" name="Resim 9">
            <a:extLst>
              <a:ext uri="{FF2B5EF4-FFF2-40B4-BE49-F238E27FC236}">
                <a16:creationId xmlns:a16="http://schemas.microsoft.com/office/drawing/2014/main" id="{1C90A53F-D150-EC8F-3259-3E3F543168E5}"/>
              </a:ext>
            </a:extLst>
          </p:cNvPr>
          <p:cNvPicPr>
            <a:picLocks noChangeAspect="1"/>
          </p:cNvPicPr>
          <p:nvPr/>
        </p:nvPicPr>
        <p:blipFill rotWithShape="1">
          <a:blip r:embed="rId4"/>
          <a:srcRect t="16902" b="64139"/>
          <a:stretch/>
        </p:blipFill>
        <p:spPr>
          <a:xfrm>
            <a:off x="3779912" y="3083956"/>
            <a:ext cx="4708561" cy="556985"/>
          </a:xfrm>
          <a:prstGeom prst="rect">
            <a:avLst/>
          </a:prstGeom>
        </p:spPr>
      </p:pic>
      <p:pic>
        <p:nvPicPr>
          <p:cNvPr id="25" name="Resim 24">
            <a:extLst>
              <a:ext uri="{FF2B5EF4-FFF2-40B4-BE49-F238E27FC236}">
                <a16:creationId xmlns:a16="http://schemas.microsoft.com/office/drawing/2014/main" id="{71F3FB05-0C01-C99F-C783-329603AEBC72}"/>
              </a:ext>
            </a:extLst>
          </p:cNvPr>
          <p:cNvPicPr>
            <a:picLocks noChangeAspect="1"/>
          </p:cNvPicPr>
          <p:nvPr/>
        </p:nvPicPr>
        <p:blipFill rotWithShape="1">
          <a:blip r:embed="rId4"/>
          <a:srcRect t="50691" r="27314" b="28768"/>
          <a:stretch/>
        </p:blipFill>
        <p:spPr>
          <a:xfrm>
            <a:off x="5501737" y="4121621"/>
            <a:ext cx="3422471" cy="603465"/>
          </a:xfrm>
          <a:prstGeom prst="rect">
            <a:avLst/>
          </a:prstGeom>
          <a:ln>
            <a:solidFill>
              <a:srgbClr val="FF0000"/>
            </a:solidFill>
          </a:ln>
        </p:spPr>
      </p:pic>
      <p:pic>
        <p:nvPicPr>
          <p:cNvPr id="26" name="Resim 25">
            <a:extLst>
              <a:ext uri="{FF2B5EF4-FFF2-40B4-BE49-F238E27FC236}">
                <a16:creationId xmlns:a16="http://schemas.microsoft.com/office/drawing/2014/main" id="{4B6C631A-0F66-72C8-6287-51C387F920DF}"/>
              </a:ext>
            </a:extLst>
          </p:cNvPr>
          <p:cNvPicPr>
            <a:picLocks noChangeAspect="1"/>
          </p:cNvPicPr>
          <p:nvPr/>
        </p:nvPicPr>
        <p:blipFill rotWithShape="1">
          <a:blip r:embed="rId4"/>
          <a:srcRect l="-606" t="69950" r="30820" b="1956"/>
          <a:stretch/>
        </p:blipFill>
        <p:spPr>
          <a:xfrm>
            <a:off x="5501737" y="4962782"/>
            <a:ext cx="3285899" cy="825358"/>
          </a:xfrm>
          <a:prstGeom prst="rect">
            <a:avLst/>
          </a:prstGeom>
          <a:ln>
            <a:solidFill>
              <a:srgbClr val="FF0000"/>
            </a:solidFill>
          </a:ln>
        </p:spPr>
      </p:pic>
      <p:sp>
        <p:nvSpPr>
          <p:cNvPr id="27" name="Metin kutusu 26">
            <a:extLst>
              <a:ext uri="{FF2B5EF4-FFF2-40B4-BE49-F238E27FC236}">
                <a16:creationId xmlns:a16="http://schemas.microsoft.com/office/drawing/2014/main" id="{31CCFA6F-8376-7DC2-AA04-1A0D735CB3BA}"/>
              </a:ext>
            </a:extLst>
          </p:cNvPr>
          <p:cNvSpPr txBox="1"/>
          <p:nvPr/>
        </p:nvSpPr>
        <p:spPr>
          <a:xfrm>
            <a:off x="4139445" y="352203"/>
            <a:ext cx="4751309" cy="1477328"/>
          </a:xfrm>
          <a:prstGeom prst="rect">
            <a:avLst/>
          </a:prstGeom>
          <a:noFill/>
        </p:spPr>
        <p:txBody>
          <a:bodyPr wrap="square">
            <a:spAutoFit/>
          </a:bodyPr>
          <a:lstStyle/>
          <a:p>
            <a:r>
              <a:rPr lang="tr-TR" dirty="0"/>
              <a:t>Şekilde verilen iki vektörü</a:t>
            </a:r>
          </a:p>
          <a:p>
            <a:r>
              <a:rPr lang="tr-TR" dirty="0"/>
              <a:t>a) Paralelkenar yöntemini,</a:t>
            </a:r>
          </a:p>
          <a:p>
            <a:r>
              <a:rPr lang="tr-TR" dirty="0"/>
              <a:t>b) Dik bileşenler yöntemini kullanarak toplayıp</a:t>
            </a:r>
          </a:p>
          <a:p>
            <a:r>
              <a:rPr lang="tr-TR" dirty="0"/>
              <a:t>toplam vektörün şiddetini ve yatayla yaptığı açısını hesaplayınız.</a:t>
            </a:r>
          </a:p>
        </p:txBody>
      </p:sp>
      <p:pic>
        <p:nvPicPr>
          <p:cNvPr id="5" name="Resim 4">
            <a:extLst>
              <a:ext uri="{FF2B5EF4-FFF2-40B4-BE49-F238E27FC236}">
                <a16:creationId xmlns:a16="http://schemas.microsoft.com/office/drawing/2014/main" id="{67D33463-6BA8-98C1-3173-ACED397B2710}"/>
              </a:ext>
            </a:extLst>
          </p:cNvPr>
          <p:cNvPicPr>
            <a:picLocks noChangeAspect="1"/>
          </p:cNvPicPr>
          <p:nvPr/>
        </p:nvPicPr>
        <p:blipFill>
          <a:blip r:embed="rId3">
            <a:clrChange>
              <a:clrFrom>
                <a:srgbClr val="FFFFFF"/>
              </a:clrFrom>
              <a:clrTo>
                <a:srgbClr val="FFFFFF">
                  <a:alpha val="0"/>
                </a:srgbClr>
              </a:clrTo>
            </a:clrChange>
          </a:blip>
          <a:srcRect l="22857" t="56932" r="20000"/>
          <a:stretch/>
        </p:blipFill>
        <p:spPr>
          <a:xfrm>
            <a:off x="3779912" y="4025666"/>
            <a:ext cx="1440160" cy="1566770"/>
          </a:xfrm>
          <a:prstGeom prst="rect">
            <a:avLst/>
          </a:prstGeom>
        </p:spPr>
      </p:pic>
    </p:spTree>
    <p:extLst>
      <p:ext uri="{BB962C8B-B14F-4D97-AF65-F5344CB8AC3E}">
        <p14:creationId xmlns:p14="http://schemas.microsoft.com/office/powerpoint/2010/main" val="186489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Dikdörtgen 42"/>
          <p:cNvSpPr/>
          <p:nvPr/>
        </p:nvSpPr>
        <p:spPr>
          <a:xfrm>
            <a:off x="614125" y="779192"/>
            <a:ext cx="7579031" cy="1754326"/>
          </a:xfrm>
          <a:prstGeom prst="rect">
            <a:avLst/>
          </a:prstGeom>
        </p:spPr>
        <p:txBody>
          <a:bodyPr wrap="square">
            <a:spAutoFit/>
          </a:bodyPr>
          <a:lstStyle/>
          <a:p>
            <a:pPr>
              <a:lnSpc>
                <a:spcPct val="150000"/>
              </a:lnSpc>
            </a:pPr>
            <a:r>
              <a:rPr lang="tr-TR" b="1" dirty="0"/>
              <a:t>d-)  Birden Fazla vektörün toplanması veya çıkarılması</a:t>
            </a:r>
            <a:r>
              <a:rPr lang="tr-TR" dirty="0"/>
              <a:t>: Bu durumda üçgen yöntemi daha pratiktir. Vektörler uç uca eklenir ve ilk vektörün başlangıcından son vektörün ucuna çizilen vektör bileşkeyi verir. Vektörlerin sırasının önemi yoktur. Çıkarılacak vektörleri varsa yine 180 derece çevrilir.</a:t>
            </a:r>
          </a:p>
        </p:txBody>
      </p:sp>
      <p:sp>
        <p:nvSpPr>
          <p:cNvPr id="2" name="Altbilgi Yer Tutucusu 1"/>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55</a:t>
            </a:fld>
            <a:endParaRPr lang="tr-TR"/>
          </a:p>
        </p:txBody>
      </p:sp>
      <p:cxnSp>
        <p:nvCxnSpPr>
          <p:cNvPr id="5" name="Düz Ok Bağlayıcısı 4"/>
          <p:cNvCxnSpPr>
            <a:cxnSpLocks/>
          </p:cNvCxnSpPr>
          <p:nvPr/>
        </p:nvCxnSpPr>
        <p:spPr>
          <a:xfrm flipV="1">
            <a:off x="1133923" y="4290335"/>
            <a:ext cx="432048" cy="648072"/>
          </a:xfrm>
          <a:prstGeom prst="straightConnector1">
            <a:avLst/>
          </a:prstGeom>
          <a:ln w="2222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Düz Ok Bağlayıcısı 6"/>
          <p:cNvCxnSpPr>
            <a:cxnSpLocks/>
          </p:cNvCxnSpPr>
          <p:nvPr/>
        </p:nvCxnSpPr>
        <p:spPr>
          <a:xfrm flipH="1">
            <a:off x="2149803" y="3424867"/>
            <a:ext cx="1008111" cy="360040"/>
          </a:xfrm>
          <a:prstGeom prst="straightConnector1">
            <a:avLst/>
          </a:prstGeom>
          <a:ln w="2222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Düz Ok Bağlayıcısı 21"/>
          <p:cNvCxnSpPr>
            <a:cxnSpLocks/>
          </p:cNvCxnSpPr>
          <p:nvPr/>
        </p:nvCxnSpPr>
        <p:spPr>
          <a:xfrm flipV="1">
            <a:off x="1205931" y="3226845"/>
            <a:ext cx="144016" cy="756084"/>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Metin kutusu 15"/>
              <p:cNvSpPr txBox="1"/>
              <p:nvPr/>
            </p:nvSpPr>
            <p:spPr>
              <a:xfrm>
                <a:off x="805089" y="3204742"/>
                <a:ext cx="407291"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a:rPr>
                            <m:t>𝐵</m:t>
                          </m:r>
                        </m:e>
                      </m:acc>
                    </m:oMath>
                  </m:oMathPara>
                </a14:m>
                <a:endParaRPr lang="tr-TR" dirty="0"/>
              </a:p>
            </p:txBody>
          </p:sp>
        </mc:Choice>
        <mc:Fallback xmlns="">
          <p:sp>
            <p:nvSpPr>
              <p:cNvPr id="16" name="Metin kutusu 15"/>
              <p:cNvSpPr txBox="1">
                <a:spLocks noRot="1" noChangeAspect="1" noMove="1" noResize="1" noEditPoints="1" noAdjustHandles="1" noChangeArrowheads="1" noChangeShapeType="1" noTextEdit="1"/>
              </p:cNvSpPr>
              <p:nvPr/>
            </p:nvSpPr>
            <p:spPr>
              <a:xfrm>
                <a:off x="805089" y="3204742"/>
                <a:ext cx="407291" cy="402931"/>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5" name="Metin kutusu 24"/>
              <p:cNvSpPr txBox="1"/>
              <p:nvPr/>
            </p:nvSpPr>
            <p:spPr>
              <a:xfrm>
                <a:off x="1349947" y="4570865"/>
                <a:ext cx="396904" cy="4047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a:rPr>
                            <m:t>𝐴</m:t>
                          </m:r>
                        </m:e>
                      </m:acc>
                    </m:oMath>
                  </m:oMathPara>
                </a14:m>
                <a:endParaRPr lang="tr-TR" dirty="0"/>
              </a:p>
            </p:txBody>
          </p:sp>
        </mc:Choice>
        <mc:Fallback xmlns="">
          <p:sp>
            <p:nvSpPr>
              <p:cNvPr id="25" name="Metin kutusu 24"/>
              <p:cNvSpPr txBox="1">
                <a:spLocks noRot="1" noChangeAspect="1" noMove="1" noResize="1" noEditPoints="1" noAdjustHandles="1" noChangeArrowheads="1" noChangeShapeType="1" noTextEdit="1"/>
              </p:cNvSpPr>
              <p:nvPr/>
            </p:nvSpPr>
            <p:spPr>
              <a:xfrm>
                <a:off x="1349947" y="4570865"/>
                <a:ext cx="396904" cy="404791"/>
              </a:xfrm>
              <a:prstGeom prst="rect">
                <a:avLst/>
              </a:prstGeom>
              <a:blipFill>
                <a:blip r:embed="rId4"/>
                <a:stretch>
                  <a:fillRect t="-22727" r="-3181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6" name="Metin kutusu 25"/>
              <p:cNvSpPr txBox="1"/>
              <p:nvPr/>
            </p:nvSpPr>
            <p:spPr>
              <a:xfrm>
                <a:off x="2290184" y="3198588"/>
                <a:ext cx="396775" cy="4047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a:rPr>
                            <m:t>𝐶</m:t>
                          </m:r>
                        </m:e>
                      </m:acc>
                    </m:oMath>
                  </m:oMathPara>
                </a14:m>
                <a:endParaRPr lang="tr-TR" dirty="0"/>
              </a:p>
            </p:txBody>
          </p:sp>
        </mc:Choice>
        <mc:Fallback xmlns="">
          <p:sp>
            <p:nvSpPr>
              <p:cNvPr id="26" name="Metin kutusu 25"/>
              <p:cNvSpPr txBox="1">
                <a:spLocks noRot="1" noChangeAspect="1" noMove="1" noResize="1" noEditPoints="1" noAdjustHandles="1" noChangeArrowheads="1" noChangeShapeType="1" noTextEdit="1"/>
              </p:cNvSpPr>
              <p:nvPr/>
            </p:nvSpPr>
            <p:spPr>
              <a:xfrm>
                <a:off x="2290184" y="3198588"/>
                <a:ext cx="396775" cy="404791"/>
              </a:xfrm>
              <a:prstGeom prst="rect">
                <a:avLst/>
              </a:prstGeom>
              <a:blipFill>
                <a:blip r:embed="rId5"/>
                <a:stretch>
                  <a:fillRect t="-22727" r="-30769"/>
                </a:stretch>
              </a:blipFill>
            </p:spPr>
            <p:txBody>
              <a:bodyPr/>
              <a:lstStyle/>
              <a:p>
                <a:r>
                  <a:rPr lang="tr-TR">
                    <a:noFill/>
                  </a:rPr>
                  <a:t> </a:t>
                </a:r>
              </a:p>
            </p:txBody>
          </p:sp>
        </mc:Fallback>
      </mc:AlternateContent>
      <p:cxnSp>
        <p:nvCxnSpPr>
          <p:cNvPr id="11" name="Düz Ok Bağlayıcısı 10"/>
          <p:cNvCxnSpPr>
            <a:cxnSpLocks/>
          </p:cNvCxnSpPr>
          <p:nvPr/>
        </p:nvCxnSpPr>
        <p:spPr>
          <a:xfrm flipV="1">
            <a:off x="5114651" y="3505360"/>
            <a:ext cx="144016" cy="756084"/>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Düz Ok Bağlayıcısı 16"/>
          <p:cNvCxnSpPr>
            <a:cxnSpLocks/>
          </p:cNvCxnSpPr>
          <p:nvPr/>
        </p:nvCxnSpPr>
        <p:spPr>
          <a:xfrm flipV="1">
            <a:off x="4682603" y="4261444"/>
            <a:ext cx="432048" cy="648072"/>
          </a:xfrm>
          <a:prstGeom prst="straightConnector1">
            <a:avLst/>
          </a:prstGeom>
          <a:ln w="2222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Düz Ok Bağlayıcısı 17"/>
          <p:cNvCxnSpPr>
            <a:cxnSpLocks/>
          </p:cNvCxnSpPr>
          <p:nvPr/>
        </p:nvCxnSpPr>
        <p:spPr>
          <a:xfrm flipH="1">
            <a:off x="4250556" y="3523362"/>
            <a:ext cx="1008111" cy="360040"/>
          </a:xfrm>
          <a:prstGeom prst="straightConnector1">
            <a:avLst/>
          </a:prstGeom>
          <a:ln w="2222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Düz Ok Bağlayıcısı 13"/>
          <p:cNvCxnSpPr>
            <a:cxnSpLocks/>
          </p:cNvCxnSpPr>
          <p:nvPr/>
        </p:nvCxnSpPr>
        <p:spPr>
          <a:xfrm flipH="1" flipV="1">
            <a:off x="4250556" y="3869773"/>
            <a:ext cx="432048" cy="1026114"/>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7" name="Metin kutusu 26"/>
              <p:cNvSpPr txBox="1"/>
              <p:nvPr/>
            </p:nvSpPr>
            <p:spPr>
              <a:xfrm>
                <a:off x="2618173" y="4598688"/>
                <a:ext cx="1760281" cy="4047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a:rPr>
                            <m:t>𝑅</m:t>
                          </m:r>
                        </m:e>
                      </m:acc>
                      <m:r>
                        <a:rPr lang="tr-TR" b="0" i="1" smtClean="0">
                          <a:latin typeface="Cambria Math"/>
                        </a:rPr>
                        <m:t>=</m:t>
                      </m:r>
                      <m:acc>
                        <m:accPr>
                          <m:chr m:val="⃗"/>
                          <m:ctrlPr>
                            <a:rPr lang="tr-TR" b="0" i="1" smtClean="0">
                              <a:latin typeface="Cambria Math" panose="02040503050406030204" pitchFamily="18" charset="0"/>
                            </a:rPr>
                          </m:ctrlPr>
                        </m:accPr>
                        <m:e>
                          <m:r>
                            <a:rPr lang="tr-TR" b="0" i="1" smtClean="0">
                              <a:latin typeface="Cambria Math"/>
                            </a:rPr>
                            <m:t>𝐴</m:t>
                          </m:r>
                        </m:e>
                      </m:acc>
                      <m:r>
                        <a:rPr lang="tr-TR" b="0" i="0" smtClean="0">
                          <a:latin typeface="Cambria Math"/>
                        </a:rPr>
                        <m:t>+</m:t>
                      </m:r>
                      <m:acc>
                        <m:accPr>
                          <m:chr m:val="⃗"/>
                          <m:ctrlPr>
                            <a:rPr lang="tr-TR" b="0" i="1" smtClean="0">
                              <a:latin typeface="Cambria Math" panose="02040503050406030204" pitchFamily="18" charset="0"/>
                            </a:rPr>
                          </m:ctrlPr>
                        </m:accPr>
                        <m:e>
                          <m:r>
                            <a:rPr lang="tr-TR" b="0" i="1" smtClean="0">
                              <a:latin typeface="Cambria Math"/>
                            </a:rPr>
                            <m:t>𝐵</m:t>
                          </m:r>
                        </m:e>
                      </m:acc>
                      <m:r>
                        <a:rPr lang="tr-TR" b="0" i="1" smtClean="0">
                          <a:latin typeface="Cambria Math"/>
                        </a:rPr>
                        <m:t>+</m:t>
                      </m:r>
                      <m:acc>
                        <m:accPr>
                          <m:chr m:val="⃗"/>
                          <m:ctrlPr>
                            <a:rPr lang="tr-TR" b="0" i="1" smtClean="0">
                              <a:latin typeface="Cambria Math" panose="02040503050406030204" pitchFamily="18" charset="0"/>
                            </a:rPr>
                          </m:ctrlPr>
                        </m:accPr>
                        <m:e>
                          <m:r>
                            <a:rPr lang="tr-TR" b="0" i="1" smtClean="0">
                              <a:latin typeface="Cambria Math"/>
                            </a:rPr>
                            <m:t>𝐶</m:t>
                          </m:r>
                        </m:e>
                      </m:acc>
                    </m:oMath>
                  </m:oMathPara>
                </a14:m>
                <a:endParaRPr lang="tr-TR" dirty="0"/>
              </a:p>
            </p:txBody>
          </p:sp>
        </mc:Choice>
        <mc:Fallback xmlns="">
          <p:sp>
            <p:nvSpPr>
              <p:cNvPr id="27" name="Metin kutusu 26"/>
              <p:cNvSpPr txBox="1">
                <a:spLocks noRot="1" noChangeAspect="1" noMove="1" noResize="1" noEditPoints="1" noAdjustHandles="1" noChangeArrowheads="1" noChangeShapeType="1" noTextEdit="1"/>
              </p:cNvSpPr>
              <p:nvPr/>
            </p:nvSpPr>
            <p:spPr>
              <a:xfrm>
                <a:off x="2618173" y="4598688"/>
                <a:ext cx="1760281" cy="404791"/>
              </a:xfrm>
              <a:prstGeom prst="rect">
                <a:avLst/>
              </a:prstGeom>
              <a:blipFill>
                <a:blip r:embed="rId6"/>
                <a:stretch>
                  <a:fillRect t="-22388" r="-12803"/>
                </a:stretch>
              </a:blipFill>
            </p:spPr>
            <p:txBody>
              <a:bodyPr/>
              <a:lstStyle/>
              <a:p>
                <a:r>
                  <a:rPr lang="tr-TR">
                    <a:noFill/>
                  </a:rPr>
                  <a:t> </a:t>
                </a:r>
              </a:p>
            </p:txBody>
          </p:sp>
        </mc:Fallback>
      </mc:AlternateContent>
      <p:sp>
        <p:nvSpPr>
          <p:cNvPr id="20" name="Yay 19"/>
          <p:cNvSpPr/>
          <p:nvPr/>
        </p:nvSpPr>
        <p:spPr>
          <a:xfrm rot="18864203">
            <a:off x="3101317" y="4482858"/>
            <a:ext cx="1512168" cy="623621"/>
          </a:xfrm>
          <a:prstGeom prst="arc">
            <a:avLst>
              <a:gd name="adj1" fmla="val 14620761"/>
              <a:gd name="adj2" fmla="val 21213353"/>
            </a:avLst>
          </a:prstGeom>
          <a:ln w="19050">
            <a:solidFill>
              <a:schemeClr val="tx1"/>
            </a:solidFill>
            <a:prstDash val="dash"/>
            <a:headEnd type="triangle" w="med" len="med"/>
            <a:tailEnd type="non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29" name="Metin kutusu 28"/>
              <p:cNvSpPr txBox="1"/>
              <p:nvPr/>
            </p:nvSpPr>
            <p:spPr>
              <a:xfrm>
                <a:off x="4861763" y="4504725"/>
                <a:ext cx="396904" cy="4047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a:rPr>
                            <m:t>𝐴</m:t>
                          </m:r>
                        </m:e>
                      </m:acc>
                    </m:oMath>
                  </m:oMathPara>
                </a14:m>
                <a:endParaRPr lang="tr-TR" dirty="0"/>
              </a:p>
            </p:txBody>
          </p:sp>
        </mc:Choice>
        <mc:Fallback xmlns="">
          <p:sp>
            <p:nvSpPr>
              <p:cNvPr id="29" name="Metin kutusu 28"/>
              <p:cNvSpPr txBox="1">
                <a:spLocks noRot="1" noChangeAspect="1" noMove="1" noResize="1" noEditPoints="1" noAdjustHandles="1" noChangeArrowheads="1" noChangeShapeType="1" noTextEdit="1"/>
              </p:cNvSpPr>
              <p:nvPr/>
            </p:nvSpPr>
            <p:spPr>
              <a:xfrm>
                <a:off x="4861763" y="4504725"/>
                <a:ext cx="396904" cy="404791"/>
              </a:xfrm>
              <a:prstGeom prst="rect">
                <a:avLst/>
              </a:prstGeom>
              <a:blipFill>
                <a:blip r:embed="rId7"/>
                <a:stretch>
                  <a:fillRect t="-22727" r="-3230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0" name="Metin kutusu 29"/>
              <p:cNvSpPr txBox="1"/>
              <p:nvPr/>
            </p:nvSpPr>
            <p:spPr>
              <a:xfrm>
                <a:off x="5211416" y="3760805"/>
                <a:ext cx="407291"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a:rPr>
                            <m:t>𝐵</m:t>
                          </m:r>
                        </m:e>
                      </m:acc>
                    </m:oMath>
                  </m:oMathPara>
                </a14:m>
                <a:endParaRPr lang="tr-TR" dirty="0"/>
              </a:p>
            </p:txBody>
          </p:sp>
        </mc:Choice>
        <mc:Fallback xmlns="">
          <p:sp>
            <p:nvSpPr>
              <p:cNvPr id="30" name="Metin kutusu 29"/>
              <p:cNvSpPr txBox="1">
                <a:spLocks noRot="1" noChangeAspect="1" noMove="1" noResize="1" noEditPoints="1" noAdjustHandles="1" noChangeArrowheads="1" noChangeShapeType="1" noTextEdit="1"/>
              </p:cNvSpPr>
              <p:nvPr/>
            </p:nvSpPr>
            <p:spPr>
              <a:xfrm>
                <a:off x="5211416" y="3760805"/>
                <a:ext cx="407291" cy="402931"/>
              </a:xfrm>
              <a:prstGeom prst="rect">
                <a:avLst/>
              </a:prstGeom>
              <a:blipFill>
                <a:blip r:embed="rId8"/>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1" name="Metin kutusu 30"/>
              <p:cNvSpPr txBox="1"/>
              <p:nvPr/>
            </p:nvSpPr>
            <p:spPr>
              <a:xfrm>
                <a:off x="4501852" y="3369471"/>
                <a:ext cx="396775" cy="4047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a:rPr>
                            <m:t>𝐶</m:t>
                          </m:r>
                        </m:e>
                      </m:acc>
                    </m:oMath>
                  </m:oMathPara>
                </a14:m>
                <a:endParaRPr lang="tr-TR" dirty="0"/>
              </a:p>
            </p:txBody>
          </p:sp>
        </mc:Choice>
        <mc:Fallback xmlns="">
          <p:sp>
            <p:nvSpPr>
              <p:cNvPr id="31" name="Metin kutusu 30"/>
              <p:cNvSpPr txBox="1">
                <a:spLocks noRot="1" noChangeAspect="1" noMove="1" noResize="1" noEditPoints="1" noAdjustHandles="1" noChangeArrowheads="1" noChangeShapeType="1" noTextEdit="1"/>
              </p:cNvSpPr>
              <p:nvPr/>
            </p:nvSpPr>
            <p:spPr>
              <a:xfrm>
                <a:off x="4501852" y="3369471"/>
                <a:ext cx="396775" cy="404791"/>
              </a:xfrm>
              <a:prstGeom prst="rect">
                <a:avLst/>
              </a:prstGeom>
              <a:blipFill>
                <a:blip r:embed="rId9"/>
                <a:stretch>
                  <a:fillRect t="-22727" r="-3030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4" name="Metin kutusu 43"/>
              <p:cNvSpPr txBox="1"/>
              <p:nvPr/>
            </p:nvSpPr>
            <p:spPr>
              <a:xfrm>
                <a:off x="7480517" y="2954415"/>
                <a:ext cx="569900" cy="4047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a:rPr>
                        <m:t>−</m:t>
                      </m:r>
                      <m:acc>
                        <m:accPr>
                          <m:chr m:val="⃗"/>
                          <m:ctrlPr>
                            <a:rPr lang="tr-TR" i="1" smtClean="0">
                              <a:latin typeface="Cambria Math" panose="02040503050406030204" pitchFamily="18" charset="0"/>
                            </a:rPr>
                          </m:ctrlPr>
                        </m:accPr>
                        <m:e>
                          <m:r>
                            <a:rPr lang="tr-TR" b="0" i="1" smtClean="0">
                              <a:latin typeface="Cambria Math"/>
                            </a:rPr>
                            <m:t>𝐶</m:t>
                          </m:r>
                        </m:e>
                      </m:acc>
                    </m:oMath>
                  </m:oMathPara>
                </a14:m>
                <a:endParaRPr lang="tr-TR" dirty="0"/>
              </a:p>
            </p:txBody>
          </p:sp>
        </mc:Choice>
        <mc:Fallback xmlns="">
          <p:sp>
            <p:nvSpPr>
              <p:cNvPr id="44" name="Metin kutusu 43"/>
              <p:cNvSpPr txBox="1">
                <a:spLocks noRot="1" noChangeAspect="1" noMove="1" noResize="1" noEditPoints="1" noAdjustHandles="1" noChangeArrowheads="1" noChangeShapeType="1" noTextEdit="1"/>
              </p:cNvSpPr>
              <p:nvPr/>
            </p:nvSpPr>
            <p:spPr>
              <a:xfrm>
                <a:off x="7480517" y="2954415"/>
                <a:ext cx="569900" cy="404791"/>
              </a:xfrm>
              <a:prstGeom prst="rect">
                <a:avLst/>
              </a:prstGeom>
              <a:blipFill>
                <a:blip r:embed="rId10"/>
                <a:stretch>
                  <a:fillRect t="-22727" r="-44681"/>
                </a:stretch>
              </a:blipFill>
            </p:spPr>
            <p:txBody>
              <a:bodyPr/>
              <a:lstStyle/>
              <a:p>
                <a:r>
                  <a:rPr lang="tr-TR">
                    <a:noFill/>
                  </a:rPr>
                  <a:t> </a:t>
                </a:r>
              </a:p>
            </p:txBody>
          </p:sp>
        </mc:Fallback>
      </mc:AlternateContent>
      <p:cxnSp>
        <p:nvCxnSpPr>
          <p:cNvPr id="32" name="Düz Ok Bağlayıcısı 31"/>
          <p:cNvCxnSpPr>
            <a:cxnSpLocks/>
          </p:cNvCxnSpPr>
          <p:nvPr/>
        </p:nvCxnSpPr>
        <p:spPr>
          <a:xfrm flipV="1">
            <a:off x="6614298" y="4097920"/>
            <a:ext cx="432048" cy="648072"/>
          </a:xfrm>
          <a:prstGeom prst="straightConnector1">
            <a:avLst/>
          </a:prstGeom>
          <a:ln w="2222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Düz Ok Bağlayıcısı 33"/>
          <p:cNvCxnSpPr>
            <a:cxnSpLocks/>
          </p:cNvCxnSpPr>
          <p:nvPr/>
        </p:nvCxnSpPr>
        <p:spPr>
          <a:xfrm flipV="1">
            <a:off x="7041915" y="3369471"/>
            <a:ext cx="144016" cy="756084"/>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Düz Ok Bağlayıcısı 34"/>
          <p:cNvCxnSpPr>
            <a:cxnSpLocks/>
          </p:cNvCxnSpPr>
          <p:nvPr/>
        </p:nvCxnSpPr>
        <p:spPr>
          <a:xfrm flipV="1">
            <a:off x="7185932" y="3198588"/>
            <a:ext cx="1156558" cy="202396"/>
          </a:xfrm>
          <a:prstGeom prst="straightConnector1">
            <a:avLst/>
          </a:prstGeom>
          <a:ln w="2222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Düz Ok Bağlayıcısı 27"/>
          <p:cNvCxnSpPr>
            <a:cxnSpLocks/>
          </p:cNvCxnSpPr>
          <p:nvPr/>
        </p:nvCxnSpPr>
        <p:spPr>
          <a:xfrm flipV="1">
            <a:off x="6614298" y="3226845"/>
            <a:ext cx="1728192" cy="15191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Metin kutusu 44"/>
              <p:cNvSpPr txBox="1"/>
              <p:nvPr/>
            </p:nvSpPr>
            <p:spPr>
              <a:xfrm>
                <a:off x="6415846" y="4087939"/>
                <a:ext cx="396904" cy="4047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a:rPr>
                            <m:t>𝐴</m:t>
                          </m:r>
                        </m:e>
                      </m:acc>
                    </m:oMath>
                  </m:oMathPara>
                </a14:m>
                <a:endParaRPr lang="tr-TR" dirty="0"/>
              </a:p>
            </p:txBody>
          </p:sp>
        </mc:Choice>
        <mc:Fallback xmlns="">
          <p:sp>
            <p:nvSpPr>
              <p:cNvPr id="45" name="Metin kutusu 44"/>
              <p:cNvSpPr txBox="1">
                <a:spLocks noRot="1" noChangeAspect="1" noMove="1" noResize="1" noEditPoints="1" noAdjustHandles="1" noChangeArrowheads="1" noChangeShapeType="1" noTextEdit="1"/>
              </p:cNvSpPr>
              <p:nvPr/>
            </p:nvSpPr>
            <p:spPr>
              <a:xfrm>
                <a:off x="6415846" y="4087939"/>
                <a:ext cx="396904" cy="404791"/>
              </a:xfrm>
              <a:prstGeom prst="rect">
                <a:avLst/>
              </a:prstGeom>
              <a:blipFill>
                <a:blip r:embed="rId11"/>
                <a:stretch>
                  <a:fillRect t="-22727" r="-3181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6" name="Metin kutusu 45"/>
              <p:cNvSpPr txBox="1"/>
              <p:nvPr/>
            </p:nvSpPr>
            <p:spPr>
              <a:xfrm>
                <a:off x="6639055" y="3504439"/>
                <a:ext cx="407291"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a:rPr>
                            <m:t>𝐵</m:t>
                          </m:r>
                        </m:e>
                      </m:acc>
                    </m:oMath>
                  </m:oMathPara>
                </a14:m>
                <a:endParaRPr lang="tr-TR" dirty="0"/>
              </a:p>
            </p:txBody>
          </p:sp>
        </mc:Choice>
        <mc:Fallback xmlns="">
          <p:sp>
            <p:nvSpPr>
              <p:cNvPr id="46" name="Metin kutusu 45"/>
              <p:cNvSpPr txBox="1">
                <a:spLocks noRot="1" noChangeAspect="1" noMove="1" noResize="1" noEditPoints="1" noAdjustHandles="1" noChangeArrowheads="1" noChangeShapeType="1" noTextEdit="1"/>
              </p:cNvSpPr>
              <p:nvPr/>
            </p:nvSpPr>
            <p:spPr>
              <a:xfrm>
                <a:off x="6639055" y="3504439"/>
                <a:ext cx="407291" cy="402931"/>
              </a:xfrm>
              <a:prstGeom prst="rect">
                <a:avLst/>
              </a:prstGeom>
              <a:blipFill>
                <a:blip r:embed="rId12"/>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8" name="Metin kutusu 47"/>
              <p:cNvSpPr txBox="1"/>
              <p:nvPr/>
            </p:nvSpPr>
            <p:spPr>
              <a:xfrm rot="19362033">
                <a:off x="6974415" y="3947242"/>
                <a:ext cx="1760281" cy="4047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a:rPr>
                            <m:t>𝑅</m:t>
                          </m:r>
                        </m:e>
                      </m:acc>
                      <m:r>
                        <a:rPr lang="tr-TR" b="0" i="1" smtClean="0">
                          <a:latin typeface="Cambria Math"/>
                        </a:rPr>
                        <m:t>=</m:t>
                      </m:r>
                      <m:acc>
                        <m:accPr>
                          <m:chr m:val="⃗"/>
                          <m:ctrlPr>
                            <a:rPr lang="tr-TR" b="0" i="1" smtClean="0">
                              <a:latin typeface="Cambria Math" panose="02040503050406030204" pitchFamily="18" charset="0"/>
                            </a:rPr>
                          </m:ctrlPr>
                        </m:accPr>
                        <m:e>
                          <m:r>
                            <a:rPr lang="tr-TR" b="0" i="1" smtClean="0">
                              <a:latin typeface="Cambria Math"/>
                            </a:rPr>
                            <m:t>𝐴</m:t>
                          </m:r>
                        </m:e>
                      </m:acc>
                      <m:r>
                        <a:rPr lang="tr-TR" b="0" i="0" smtClean="0">
                          <a:latin typeface="Cambria Math"/>
                        </a:rPr>
                        <m:t>+</m:t>
                      </m:r>
                      <m:acc>
                        <m:accPr>
                          <m:chr m:val="⃗"/>
                          <m:ctrlPr>
                            <a:rPr lang="tr-TR" b="0" i="1" smtClean="0">
                              <a:latin typeface="Cambria Math" panose="02040503050406030204" pitchFamily="18" charset="0"/>
                            </a:rPr>
                          </m:ctrlPr>
                        </m:accPr>
                        <m:e>
                          <m:r>
                            <a:rPr lang="tr-TR" b="0" i="1" smtClean="0">
                              <a:latin typeface="Cambria Math"/>
                            </a:rPr>
                            <m:t>𝐵</m:t>
                          </m:r>
                        </m:e>
                      </m:acc>
                      <m:r>
                        <a:rPr lang="tr-TR" b="0" i="1" smtClean="0">
                          <a:latin typeface="Cambria Math"/>
                        </a:rPr>
                        <m:t>−</m:t>
                      </m:r>
                      <m:acc>
                        <m:accPr>
                          <m:chr m:val="⃗"/>
                          <m:ctrlPr>
                            <a:rPr lang="tr-TR" b="0" i="1" smtClean="0">
                              <a:latin typeface="Cambria Math" panose="02040503050406030204" pitchFamily="18" charset="0"/>
                            </a:rPr>
                          </m:ctrlPr>
                        </m:accPr>
                        <m:e>
                          <m:r>
                            <a:rPr lang="tr-TR" b="0" i="1" smtClean="0">
                              <a:latin typeface="Cambria Math"/>
                            </a:rPr>
                            <m:t>𝐶</m:t>
                          </m:r>
                        </m:e>
                      </m:acc>
                    </m:oMath>
                  </m:oMathPara>
                </a14:m>
                <a:endParaRPr lang="tr-TR" dirty="0"/>
              </a:p>
            </p:txBody>
          </p:sp>
        </mc:Choice>
        <mc:Fallback xmlns="">
          <p:sp>
            <p:nvSpPr>
              <p:cNvPr id="48" name="Metin kutusu 47"/>
              <p:cNvSpPr txBox="1">
                <a:spLocks noRot="1" noChangeAspect="1" noMove="1" noResize="1" noEditPoints="1" noAdjustHandles="1" noChangeArrowheads="1" noChangeShapeType="1" noTextEdit="1"/>
              </p:cNvSpPr>
              <p:nvPr/>
            </p:nvSpPr>
            <p:spPr>
              <a:xfrm rot="19362033">
                <a:off x="6974415" y="3947242"/>
                <a:ext cx="1760281" cy="404791"/>
              </a:xfrm>
              <a:prstGeom prst="rect">
                <a:avLst/>
              </a:prstGeom>
              <a:blipFill>
                <a:blip r:embed="rId13"/>
                <a:stretch>
                  <a:fillRect t="-14410" r="-8118"/>
                </a:stretch>
              </a:blipFill>
            </p:spPr>
            <p:txBody>
              <a:bodyPr/>
              <a:lstStyle/>
              <a:p>
                <a:r>
                  <a:rPr lang="tr-TR">
                    <a:noFill/>
                  </a:rPr>
                  <a:t> </a:t>
                </a:r>
              </a:p>
            </p:txBody>
          </p:sp>
        </mc:Fallback>
      </mc:AlternateContent>
      <p:sp>
        <p:nvSpPr>
          <p:cNvPr id="33"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spTree>
    <p:extLst>
      <p:ext uri="{BB962C8B-B14F-4D97-AF65-F5344CB8AC3E}">
        <p14:creationId xmlns:p14="http://schemas.microsoft.com/office/powerpoint/2010/main" val="2210572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par>
                                <p:cTn id="37" presetID="2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par>
                                <p:cTn id="45" presetID="22" presetClass="entr" presetSubtype="4"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down)">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00"/>
                                        <p:tgtEl>
                                          <p:spTgt spid="14"/>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down)">
                                      <p:cBhvr>
                                        <p:cTn id="63" dur="500"/>
                                        <p:tgtEl>
                                          <p:spTgt spid="27"/>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down)">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wipe(down)">
                                      <p:cBhvr>
                                        <p:cTn id="71" dur="500"/>
                                        <p:tgtEl>
                                          <p:spTgt spid="45"/>
                                        </p:tgtEl>
                                      </p:cBhvr>
                                    </p:animEffect>
                                  </p:childTnLst>
                                </p:cTn>
                              </p:par>
                              <p:par>
                                <p:cTn id="72" presetID="22" presetClass="entr" presetSubtype="4" fill="hold"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wipe(down)">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down)">
                                      <p:cBhvr>
                                        <p:cTn id="79" dur="500"/>
                                        <p:tgtEl>
                                          <p:spTgt spid="34"/>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down)">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wipe(down)">
                                      <p:cBhvr>
                                        <p:cTn id="87" dur="500"/>
                                        <p:tgtEl>
                                          <p:spTgt spid="3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down)">
                                      <p:cBhvr>
                                        <p:cTn id="90" dur="500"/>
                                        <p:tgtEl>
                                          <p:spTgt spid="44"/>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wipe(down)">
                                      <p:cBhvr>
                                        <p:cTn id="93" dur="500"/>
                                        <p:tgtEl>
                                          <p:spTgt spid="48"/>
                                        </p:tgtEl>
                                      </p:cBhvr>
                                    </p:animEffect>
                                  </p:childTnLst>
                                </p:cTn>
                              </p:par>
                              <p:par>
                                <p:cTn id="94" presetID="22" presetClass="entr" presetSubtype="4" fill="hold" nodeType="with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wipe(down)">
                                      <p:cBhvr>
                                        <p:cTn id="9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6" grpId="0" animBg="1"/>
      <p:bldP spid="25" grpId="0" animBg="1"/>
      <p:bldP spid="26" grpId="0" animBg="1"/>
      <p:bldP spid="27" grpId="0" animBg="1"/>
      <p:bldP spid="20" grpId="0" animBg="1"/>
      <p:bldP spid="29" grpId="0" animBg="1"/>
      <p:bldP spid="30" grpId="0" animBg="1"/>
      <p:bldP spid="31" grpId="0" animBg="1"/>
      <p:bldP spid="44" grpId="0" animBg="1"/>
      <p:bldP spid="45" grpId="0" animBg="1"/>
      <p:bldP spid="46" grpId="0" animBg="1"/>
      <p:bldP spid="4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Dikdörtgen 42"/>
          <p:cNvSpPr/>
          <p:nvPr/>
        </p:nvSpPr>
        <p:spPr>
          <a:xfrm>
            <a:off x="584558" y="496031"/>
            <a:ext cx="6624736" cy="507831"/>
          </a:xfrm>
          <a:prstGeom prst="rect">
            <a:avLst/>
          </a:prstGeom>
        </p:spPr>
        <p:txBody>
          <a:bodyPr wrap="square">
            <a:spAutoFit/>
          </a:bodyPr>
          <a:lstStyle/>
          <a:p>
            <a:pPr>
              <a:lnSpc>
                <a:spcPct val="150000"/>
              </a:lnSpc>
            </a:pPr>
            <a:r>
              <a:rPr lang="tr-TR" b="1" dirty="0">
                <a:solidFill>
                  <a:srgbClr val="FF0000"/>
                </a:solidFill>
              </a:rPr>
              <a:t>1.9 Bir vektörün bir </a:t>
            </a:r>
            <a:r>
              <a:rPr lang="tr-TR" b="1" dirty="0" err="1">
                <a:solidFill>
                  <a:srgbClr val="FF0000"/>
                </a:solidFill>
              </a:rPr>
              <a:t>skalerle</a:t>
            </a:r>
            <a:r>
              <a:rPr lang="tr-TR" b="1" dirty="0">
                <a:solidFill>
                  <a:srgbClr val="FF0000"/>
                </a:solidFill>
              </a:rPr>
              <a:t> (bir katsayı ile) çarpımı: </a:t>
            </a:r>
            <a:endParaRPr lang="tr-TR" dirty="0">
              <a:solidFill>
                <a:srgbClr val="FF0000"/>
              </a:solidFill>
            </a:endParaRPr>
          </a:p>
        </p:txBody>
      </p:sp>
      <p:sp>
        <p:nvSpPr>
          <p:cNvPr id="4" name="Dikdörtgen 3"/>
          <p:cNvSpPr/>
          <p:nvPr/>
        </p:nvSpPr>
        <p:spPr>
          <a:xfrm>
            <a:off x="920726" y="1146988"/>
            <a:ext cx="7203371" cy="2169825"/>
          </a:xfrm>
          <a:prstGeom prst="rect">
            <a:avLst/>
          </a:prstGeom>
        </p:spPr>
        <p:txBody>
          <a:bodyPr wrap="square">
            <a:spAutoFit/>
          </a:bodyPr>
          <a:lstStyle/>
          <a:p>
            <a:pPr marL="342900" indent="-342900">
              <a:lnSpc>
                <a:spcPct val="150000"/>
              </a:lnSpc>
              <a:buFont typeface="Arial" panose="020B0604020202020204" pitchFamily="34" charset="0"/>
              <a:buChar char="•"/>
            </a:pPr>
            <a:r>
              <a:rPr lang="tr-TR" dirty="0"/>
              <a:t>Sonuç, başka bir vektördür.  </a:t>
            </a:r>
          </a:p>
          <a:p>
            <a:pPr marL="342900" indent="-342900">
              <a:lnSpc>
                <a:spcPct val="150000"/>
              </a:lnSpc>
              <a:buFont typeface="Arial" panose="020B0604020202020204" pitchFamily="34" charset="0"/>
              <a:buChar char="•"/>
            </a:pPr>
            <a:r>
              <a:rPr lang="tr-TR" dirty="0"/>
              <a:t>Sonuç vektörün şiddeti =  (çarpılan vektörün şiddeti) x (katsayı)</a:t>
            </a:r>
          </a:p>
          <a:p>
            <a:pPr marL="342900" indent="-342900">
              <a:lnSpc>
                <a:spcPct val="150000"/>
              </a:lnSpc>
              <a:buFont typeface="Arial" panose="020B0604020202020204" pitchFamily="34" charset="0"/>
              <a:buChar char="•"/>
            </a:pPr>
            <a:r>
              <a:rPr lang="tr-TR" dirty="0"/>
              <a:t>Sonuç vektörü, ilk vektöre paraleldir ancak yönü değişebilir.</a:t>
            </a:r>
          </a:p>
          <a:p>
            <a:pPr marL="342900" indent="-342900">
              <a:lnSpc>
                <a:spcPct val="150000"/>
              </a:lnSpc>
              <a:buFont typeface="Arial" panose="020B0604020202020204" pitchFamily="34" charset="0"/>
              <a:buChar char="•"/>
            </a:pPr>
            <a:r>
              <a:rPr lang="tr-TR" dirty="0"/>
              <a:t>Eğer çarpım katsayısı pozitif ise sonuç vektörü aynı yönde, katsayı negatif ise zıt yönde (180 derece ters) olur. </a:t>
            </a:r>
          </a:p>
        </p:txBody>
      </p:sp>
      <mc:AlternateContent xmlns:mc="http://schemas.openxmlformats.org/markup-compatibility/2006" xmlns:a14="http://schemas.microsoft.com/office/drawing/2010/main">
        <mc:Choice Requires="a14">
          <p:sp>
            <p:nvSpPr>
              <p:cNvPr id="3" name="Metin kutusu 2"/>
              <p:cNvSpPr txBox="1"/>
              <p:nvPr/>
            </p:nvSpPr>
            <p:spPr>
              <a:xfrm rot="19154431">
                <a:off x="3343202" y="3826830"/>
                <a:ext cx="1173661"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rPr>
                        <m:t>3</m:t>
                      </m:r>
                      <m:r>
                        <a:rPr lang="tr-TR" b="0" i="1" smtClean="0">
                          <a:latin typeface="Cambria Math"/>
                        </a:rPr>
                        <m:t>.</m:t>
                      </m:r>
                      <m:acc>
                        <m:accPr>
                          <m:chr m:val="⃗"/>
                          <m:ctrlPr>
                            <a:rPr lang="tr-TR" i="1" smtClean="0">
                              <a:latin typeface="Cambria Math" panose="02040503050406030204" pitchFamily="18" charset="0"/>
                            </a:rPr>
                          </m:ctrlPr>
                        </m:accPr>
                        <m:e>
                          <m:r>
                            <a:rPr lang="tr-TR" i="1">
                              <a:latin typeface="Cambria Math"/>
                            </a:rPr>
                            <m:t> </m:t>
                          </m:r>
                          <m:r>
                            <a:rPr lang="tr-TR" b="0" i="1" smtClean="0">
                              <a:latin typeface="Cambria Math"/>
                            </a:rPr>
                            <m:t>𝑉</m:t>
                          </m:r>
                        </m:e>
                      </m:acc>
                    </m:oMath>
                  </m:oMathPara>
                </a14:m>
                <a:endParaRPr lang="tr-TR" dirty="0"/>
              </a:p>
            </p:txBody>
          </p:sp>
        </mc:Choice>
        <mc:Fallback xmlns="">
          <p:sp>
            <p:nvSpPr>
              <p:cNvPr id="3" name="Metin kutusu 2"/>
              <p:cNvSpPr txBox="1">
                <a:spLocks noRot="1" noChangeAspect="1" noMove="1" noResize="1" noEditPoints="1" noAdjustHandles="1" noChangeArrowheads="1" noChangeShapeType="1" noTextEdit="1"/>
              </p:cNvSpPr>
              <p:nvPr/>
            </p:nvSpPr>
            <p:spPr>
              <a:xfrm rot="19154431">
                <a:off x="3343202" y="3826830"/>
                <a:ext cx="1173661" cy="402931"/>
              </a:xfrm>
              <a:prstGeom prst="rect">
                <a:avLst/>
              </a:prstGeom>
              <a:blipFill>
                <a:blip r:embed="rId2"/>
                <a:stretch>
                  <a:fillRect/>
                </a:stretch>
              </a:blipFill>
            </p:spPr>
            <p:txBody>
              <a:bodyPr/>
              <a:lstStyle/>
              <a:p>
                <a:r>
                  <a:rPr lang="tr-TR">
                    <a:noFill/>
                  </a:rPr>
                  <a:t> </a:t>
                </a:r>
              </a:p>
            </p:txBody>
          </p:sp>
        </mc:Fallback>
      </mc:AlternateContent>
      <p:sp>
        <p:nvSpPr>
          <p:cNvPr id="2" name="Altbilgi Yer Tutucusu 1"/>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56</a:t>
            </a:fld>
            <a:endParaRPr lang="tr-TR"/>
          </a:p>
        </p:txBody>
      </p:sp>
      <p:cxnSp>
        <p:nvCxnSpPr>
          <p:cNvPr id="10" name="Düz Ok Bağlayıcısı 9"/>
          <p:cNvCxnSpPr/>
          <p:nvPr/>
        </p:nvCxnSpPr>
        <p:spPr>
          <a:xfrm flipV="1">
            <a:off x="2013007" y="3945806"/>
            <a:ext cx="431829" cy="361588"/>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Dikdörtgen 5"/>
              <p:cNvSpPr/>
              <p:nvPr/>
            </p:nvSpPr>
            <p:spPr>
              <a:xfrm rot="19396101">
                <a:off x="1787176" y="3809402"/>
                <a:ext cx="451662"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a:latin typeface="Cambria Math" panose="02040503050406030204" pitchFamily="18" charset="0"/>
                            </a:rPr>
                          </m:ctrlPr>
                        </m:accPr>
                        <m:e>
                          <m:r>
                            <a:rPr lang="tr-TR" i="1">
                              <a:latin typeface="Cambria Math"/>
                            </a:rPr>
                            <m:t> </m:t>
                          </m:r>
                          <m:r>
                            <a:rPr lang="tr-TR" i="1">
                              <a:latin typeface="Cambria Math"/>
                            </a:rPr>
                            <m:t>𝑉</m:t>
                          </m:r>
                        </m:e>
                      </m:acc>
                    </m:oMath>
                  </m:oMathPara>
                </a14:m>
                <a:endParaRPr lang="tr-TR" dirty="0"/>
              </a:p>
            </p:txBody>
          </p:sp>
        </mc:Choice>
        <mc:Fallback xmlns="">
          <p:sp>
            <p:nvSpPr>
              <p:cNvPr id="6" name="Dikdörtgen 5"/>
              <p:cNvSpPr>
                <a:spLocks noRot="1" noChangeAspect="1" noMove="1" noResize="1" noEditPoints="1" noAdjustHandles="1" noChangeArrowheads="1" noChangeShapeType="1" noTextEdit="1"/>
              </p:cNvSpPr>
              <p:nvPr/>
            </p:nvSpPr>
            <p:spPr>
              <a:xfrm rot="19396101">
                <a:off x="1787176" y="3809402"/>
                <a:ext cx="451662" cy="402931"/>
              </a:xfrm>
              <a:prstGeom prst="rect">
                <a:avLst/>
              </a:prstGeom>
              <a:blipFill>
                <a:blip r:embed="rId3"/>
                <a:stretch>
                  <a:fillRect/>
                </a:stretch>
              </a:blipFill>
            </p:spPr>
            <p:txBody>
              <a:bodyPr/>
              <a:lstStyle/>
              <a:p>
                <a:r>
                  <a:rPr lang="tr-TR">
                    <a:noFill/>
                  </a:rPr>
                  <a:t> </a:t>
                </a:r>
              </a:p>
            </p:txBody>
          </p:sp>
        </mc:Fallback>
      </mc:AlternateContent>
      <p:cxnSp>
        <p:nvCxnSpPr>
          <p:cNvPr id="13" name="Düz Ok Bağlayıcısı 12"/>
          <p:cNvCxnSpPr/>
          <p:nvPr/>
        </p:nvCxnSpPr>
        <p:spPr>
          <a:xfrm flipV="1">
            <a:off x="3407405" y="3692488"/>
            <a:ext cx="1285344" cy="1186402"/>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Düz Ok Bağlayıcısı 14"/>
          <p:cNvCxnSpPr/>
          <p:nvPr/>
        </p:nvCxnSpPr>
        <p:spPr>
          <a:xfrm flipH="1">
            <a:off x="5181140" y="3635201"/>
            <a:ext cx="2241892" cy="2363556"/>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Metin kutusu 17"/>
              <p:cNvSpPr txBox="1"/>
              <p:nvPr/>
            </p:nvSpPr>
            <p:spPr>
              <a:xfrm rot="18878965">
                <a:off x="5581628" y="4303406"/>
                <a:ext cx="1173661"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rPr>
                        <m:t>−5</m:t>
                      </m:r>
                      <m:r>
                        <a:rPr lang="tr-TR" b="0" i="1" smtClean="0">
                          <a:latin typeface="Cambria Math"/>
                        </a:rPr>
                        <m:t>.</m:t>
                      </m:r>
                      <m:acc>
                        <m:accPr>
                          <m:chr m:val="⃗"/>
                          <m:ctrlPr>
                            <a:rPr lang="tr-TR" i="1" smtClean="0">
                              <a:latin typeface="Cambria Math" panose="02040503050406030204" pitchFamily="18" charset="0"/>
                            </a:rPr>
                          </m:ctrlPr>
                        </m:accPr>
                        <m:e>
                          <m:r>
                            <a:rPr lang="tr-TR" i="1">
                              <a:latin typeface="Cambria Math"/>
                            </a:rPr>
                            <m:t> </m:t>
                          </m:r>
                          <m:r>
                            <a:rPr lang="tr-TR" b="0" i="1" smtClean="0">
                              <a:latin typeface="Cambria Math"/>
                            </a:rPr>
                            <m:t>𝑉</m:t>
                          </m:r>
                        </m:e>
                      </m:acc>
                    </m:oMath>
                  </m:oMathPara>
                </a14:m>
                <a:endParaRPr lang="tr-TR" dirty="0"/>
              </a:p>
            </p:txBody>
          </p:sp>
        </mc:Choice>
        <mc:Fallback xmlns="">
          <p:sp>
            <p:nvSpPr>
              <p:cNvPr id="18" name="Metin kutusu 17"/>
              <p:cNvSpPr txBox="1">
                <a:spLocks noRot="1" noChangeAspect="1" noMove="1" noResize="1" noEditPoints="1" noAdjustHandles="1" noChangeArrowheads="1" noChangeShapeType="1" noTextEdit="1"/>
              </p:cNvSpPr>
              <p:nvPr/>
            </p:nvSpPr>
            <p:spPr>
              <a:xfrm rot="18878965">
                <a:off x="5581628" y="4303406"/>
                <a:ext cx="1173661" cy="402931"/>
              </a:xfrm>
              <a:prstGeom prst="rect">
                <a:avLst/>
              </a:prstGeom>
              <a:blipFill>
                <a:blip r:embed="rId4"/>
                <a:stretch>
                  <a:fillRect/>
                </a:stretch>
              </a:blipFill>
            </p:spPr>
            <p:txBody>
              <a:bodyPr/>
              <a:lstStyle/>
              <a:p>
                <a:r>
                  <a:rPr lang="tr-TR">
                    <a:noFill/>
                  </a:rPr>
                  <a:t> </a:t>
                </a:r>
              </a:p>
            </p:txBody>
          </p:sp>
        </mc:Fallback>
      </mc:AlternateContent>
      <p:sp>
        <p:nvSpPr>
          <p:cNvPr id="14"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spTree>
    <p:extLst>
      <p:ext uri="{BB962C8B-B14F-4D97-AF65-F5344CB8AC3E}">
        <p14:creationId xmlns:p14="http://schemas.microsoft.com/office/powerpoint/2010/main" val="3937903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 grpId="0"/>
      <p:bldP spid="3" grpId="0" animBg="1"/>
      <p:bldP spid="6" grpId="0"/>
      <p:bldP spid="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Dikdörtgen 42"/>
          <p:cNvSpPr/>
          <p:nvPr/>
        </p:nvSpPr>
        <p:spPr>
          <a:xfrm>
            <a:off x="872976" y="1010995"/>
            <a:ext cx="7560840" cy="1892826"/>
          </a:xfrm>
          <a:prstGeom prst="rect">
            <a:avLst/>
          </a:prstGeom>
        </p:spPr>
        <p:txBody>
          <a:bodyPr wrap="square">
            <a:spAutoFit/>
          </a:bodyPr>
          <a:lstStyle/>
          <a:p>
            <a:pPr marL="285750" indent="-285750">
              <a:lnSpc>
                <a:spcPct val="150000"/>
              </a:lnSpc>
              <a:buFont typeface="Wingdings" panose="05000000000000000000" pitchFamily="2" charset="2"/>
              <a:buChar char="§"/>
            </a:pPr>
            <a:r>
              <a:rPr lang="tr-TR" dirty="0"/>
              <a:t>Sonuç bir </a:t>
            </a:r>
            <a:r>
              <a:rPr lang="tr-TR" dirty="0" err="1"/>
              <a:t>skalerdir</a:t>
            </a:r>
            <a:r>
              <a:rPr lang="tr-TR" dirty="0"/>
              <a:t> (bir sayıdır). </a:t>
            </a:r>
          </a:p>
          <a:p>
            <a:pPr marL="285750" indent="-285750">
              <a:lnSpc>
                <a:spcPct val="150000"/>
              </a:lnSpc>
              <a:buFont typeface="Wingdings" panose="05000000000000000000" pitchFamily="2" charset="2"/>
              <a:buChar char="§"/>
            </a:pPr>
            <a:r>
              <a:rPr lang="tr-TR" dirty="0"/>
              <a:t>Bu  sayı; her iki vektörün şiddetleri ve aralarındaki açının </a:t>
            </a:r>
            <a:r>
              <a:rPr lang="tr-TR" dirty="0" err="1"/>
              <a:t>cosinüsünün</a:t>
            </a:r>
            <a:r>
              <a:rPr lang="tr-TR" dirty="0"/>
              <a:t> çarpılmasıyla bulunur.  </a:t>
            </a:r>
          </a:p>
          <a:p>
            <a:pPr marL="285750" indent="-285750">
              <a:lnSpc>
                <a:spcPct val="150000"/>
              </a:lnSpc>
              <a:buFont typeface="Wingdings" panose="05000000000000000000" pitchFamily="2" charset="2"/>
              <a:buChar char="§"/>
            </a:pPr>
            <a:r>
              <a:rPr lang="tr-TR" dirty="0" err="1"/>
              <a:t>Skaler</a:t>
            </a:r>
            <a:r>
              <a:rPr lang="tr-TR" dirty="0"/>
              <a:t> çarpımda arada  ‘ </a:t>
            </a:r>
            <a:r>
              <a:rPr lang="tr-TR" sz="2400" b="1" dirty="0"/>
              <a:t>.</a:t>
            </a:r>
            <a:r>
              <a:rPr lang="tr-TR" sz="2400" dirty="0"/>
              <a:t> </a:t>
            </a:r>
            <a:r>
              <a:rPr lang="tr-TR" dirty="0"/>
              <a:t>‘ ( nokta) kullanılır.</a:t>
            </a:r>
          </a:p>
        </p:txBody>
      </p:sp>
      <p:pic>
        <p:nvPicPr>
          <p:cNvPr id="5129"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9027" y="3000470"/>
            <a:ext cx="186690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ltbilgi Yer Tutucusu 9"/>
          <p:cNvSpPr>
            <a:spLocks noGrp="1"/>
          </p:cNvSpPr>
          <p:nvPr>
            <p:ph type="ftr" sz="quarter" idx="11"/>
          </p:nvPr>
        </p:nvSpPr>
        <p:spPr/>
        <p:txBody>
          <a:bodyPr/>
          <a:lstStyle/>
          <a:p>
            <a:r>
              <a:rPr lang="tr-TR"/>
              <a:t>Mühendislik Mekaniği</a:t>
            </a:r>
          </a:p>
        </p:txBody>
      </p:sp>
      <p:sp>
        <p:nvSpPr>
          <p:cNvPr id="11" name="Slayt Numarası Yer Tutucusu 10"/>
          <p:cNvSpPr>
            <a:spLocks noGrp="1"/>
          </p:cNvSpPr>
          <p:nvPr>
            <p:ph type="sldNum" sz="quarter" idx="12"/>
          </p:nvPr>
        </p:nvSpPr>
        <p:spPr/>
        <p:txBody>
          <a:bodyPr/>
          <a:lstStyle/>
          <a:p>
            <a:fld id="{60FF87A7-9A7A-4B3D-9625-8440EC4947F9}" type="slidenum">
              <a:rPr lang="tr-TR" smtClean="0"/>
              <a:pPr/>
              <a:t>57</a:t>
            </a:fld>
            <a:endParaRPr lang="tr-TR"/>
          </a:p>
        </p:txBody>
      </p:sp>
      <p:sp>
        <p:nvSpPr>
          <p:cNvPr id="2" name="Dikdörtgen 1"/>
          <p:cNvSpPr/>
          <p:nvPr/>
        </p:nvSpPr>
        <p:spPr>
          <a:xfrm>
            <a:off x="611560" y="476672"/>
            <a:ext cx="4892237" cy="507831"/>
          </a:xfrm>
          <a:prstGeom prst="rect">
            <a:avLst/>
          </a:prstGeom>
        </p:spPr>
        <p:txBody>
          <a:bodyPr wrap="none">
            <a:spAutoFit/>
          </a:bodyPr>
          <a:lstStyle/>
          <a:p>
            <a:pPr>
              <a:lnSpc>
                <a:spcPct val="150000"/>
              </a:lnSpc>
            </a:pPr>
            <a:r>
              <a:rPr lang="tr-TR" b="1" dirty="0">
                <a:solidFill>
                  <a:srgbClr val="FF0000"/>
                </a:solidFill>
              </a:rPr>
              <a:t>1.10  İki Vektörün Birbirleriyle </a:t>
            </a:r>
            <a:r>
              <a:rPr lang="tr-TR" b="1" dirty="0" err="1">
                <a:solidFill>
                  <a:srgbClr val="FF0000"/>
                </a:solidFill>
              </a:rPr>
              <a:t>Skaler</a:t>
            </a:r>
            <a:r>
              <a:rPr lang="tr-TR" b="1" dirty="0">
                <a:solidFill>
                  <a:srgbClr val="FF0000"/>
                </a:solidFill>
              </a:rPr>
              <a:t> Çarpımı (.) : </a:t>
            </a:r>
          </a:p>
        </p:txBody>
      </p:sp>
      <p:sp>
        <p:nvSpPr>
          <p:cNvPr id="4" name="Metin kutusu 3"/>
          <p:cNvSpPr txBox="1"/>
          <p:nvPr/>
        </p:nvSpPr>
        <p:spPr>
          <a:xfrm>
            <a:off x="435327" y="5010709"/>
            <a:ext cx="4752528" cy="369332"/>
          </a:xfrm>
          <a:prstGeom prst="rect">
            <a:avLst/>
          </a:prstGeom>
          <a:noFill/>
        </p:spPr>
        <p:txBody>
          <a:bodyPr wrap="square" rtlCol="0">
            <a:spAutoFit/>
          </a:bodyPr>
          <a:lstStyle/>
          <a:p>
            <a:r>
              <a:rPr lang="tr-TR" dirty="0"/>
              <a:t>Şiddetler : A = 5,  B = 4  ve  </a:t>
            </a:r>
            <a:r>
              <a:rPr lang="tr-TR" dirty="0">
                <a:latin typeface="Symbol" panose="05050102010706020507" pitchFamily="18" charset="2"/>
              </a:rPr>
              <a:t>q = 60</a:t>
            </a:r>
            <a:r>
              <a:rPr lang="tr-TR" baseline="30000" dirty="0">
                <a:latin typeface="Symbol" panose="05050102010706020507" pitchFamily="18" charset="2"/>
              </a:rPr>
              <a:t>o</a:t>
            </a:r>
            <a:r>
              <a:rPr lang="tr-TR" dirty="0">
                <a:latin typeface="Symbol" panose="05050102010706020507" pitchFamily="18" charset="2"/>
              </a:rPr>
              <a:t> </a:t>
            </a:r>
          </a:p>
        </p:txBody>
      </p:sp>
      <p:sp>
        <p:nvSpPr>
          <p:cNvPr id="5" name="Sağ Ok 4"/>
          <p:cNvSpPr/>
          <p:nvPr/>
        </p:nvSpPr>
        <p:spPr>
          <a:xfrm>
            <a:off x="3992831" y="5120251"/>
            <a:ext cx="682814" cy="1502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12" name="Metin kutusu 11"/>
              <p:cNvSpPr txBox="1"/>
              <p:nvPr/>
            </p:nvSpPr>
            <p:spPr>
              <a:xfrm>
                <a:off x="5326628" y="4945923"/>
                <a:ext cx="2015616" cy="402931"/>
              </a:xfrm>
              <a:prstGeom prst="rect">
                <a:avLst/>
              </a:prstGeom>
              <a:noFill/>
            </p:spPr>
            <p:txBody>
              <a:bodyPr wrap="none" rtlCol="0">
                <a:spAutoFit/>
              </a:bodyPr>
              <a:lstStyle/>
              <a:p>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a:rPr>
                          <m:t>𝐵</m:t>
                        </m:r>
                      </m:e>
                    </m:acc>
                  </m:oMath>
                </a14:m>
                <a:r>
                  <a:rPr lang="tr-TR" dirty="0"/>
                  <a:t> = 5.4.Cos60</a:t>
                </a:r>
                <a:r>
                  <a:rPr lang="tr-TR" baseline="30000" dirty="0"/>
                  <a:t>o</a:t>
                </a:r>
                <a:r>
                  <a:rPr lang="tr-TR" dirty="0"/>
                  <a:t> = 10</a:t>
                </a:r>
              </a:p>
            </p:txBody>
          </p:sp>
        </mc:Choice>
        <mc:Fallback xmlns="">
          <p:sp>
            <p:nvSpPr>
              <p:cNvPr id="12" name="Metin kutusu 11"/>
              <p:cNvSpPr txBox="1">
                <a:spLocks noRot="1" noChangeAspect="1" noMove="1" noResize="1" noEditPoints="1" noAdjustHandles="1" noChangeArrowheads="1" noChangeShapeType="1" noTextEdit="1"/>
              </p:cNvSpPr>
              <p:nvPr/>
            </p:nvSpPr>
            <p:spPr>
              <a:xfrm>
                <a:off x="5326628" y="4945923"/>
                <a:ext cx="2015616" cy="402931"/>
              </a:xfrm>
              <a:prstGeom prst="rect">
                <a:avLst/>
              </a:prstGeom>
              <a:blipFill>
                <a:blip r:embed="rId3"/>
                <a:stretch>
                  <a:fillRect r="-1818" b="-2424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3" name="Metin kutusu 12"/>
              <p:cNvSpPr txBox="1"/>
              <p:nvPr/>
            </p:nvSpPr>
            <p:spPr>
              <a:xfrm>
                <a:off x="5047080" y="4941168"/>
                <a:ext cx="461024" cy="404791"/>
              </a:xfrm>
              <a:prstGeom prst="rect">
                <a:avLst/>
              </a:prstGeom>
              <a:noFill/>
            </p:spPr>
            <p:txBody>
              <a:bodyPr wrap="none" rtlCol="0">
                <a:spAutoFit/>
              </a:bodyPr>
              <a:lstStyle/>
              <a:p>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a:rPr>
                          <m:t>𝐴</m:t>
                        </m:r>
                      </m:e>
                    </m:acc>
                  </m:oMath>
                </a14:m>
                <a:r>
                  <a:rPr lang="tr-TR" dirty="0"/>
                  <a:t> .</a:t>
                </a:r>
              </a:p>
            </p:txBody>
          </p:sp>
        </mc:Choice>
        <mc:Fallback xmlns="">
          <p:sp>
            <p:nvSpPr>
              <p:cNvPr id="13" name="Metin kutusu 12"/>
              <p:cNvSpPr txBox="1">
                <a:spLocks noRot="1" noChangeAspect="1" noMove="1" noResize="1" noEditPoints="1" noAdjustHandles="1" noChangeArrowheads="1" noChangeShapeType="1" noTextEdit="1"/>
              </p:cNvSpPr>
              <p:nvPr/>
            </p:nvSpPr>
            <p:spPr>
              <a:xfrm>
                <a:off x="5047080" y="4941168"/>
                <a:ext cx="461024" cy="404791"/>
              </a:xfrm>
              <a:prstGeom prst="rect">
                <a:avLst/>
              </a:prstGeom>
              <a:blipFill>
                <a:blip r:embed="rId4"/>
                <a:stretch>
                  <a:fillRect t="-22727" r="-21053" b="-24242"/>
                </a:stretch>
              </a:blipFill>
            </p:spPr>
            <p:txBody>
              <a:bodyPr/>
              <a:lstStyle/>
              <a:p>
                <a:r>
                  <a:rPr lang="tr-TR">
                    <a:noFill/>
                  </a:rPr>
                  <a:t> </a:t>
                </a:r>
              </a:p>
            </p:txBody>
          </p:sp>
        </mc:Fallback>
      </mc:AlternateContent>
      <p:sp>
        <p:nvSpPr>
          <p:cNvPr id="6" name="Metin kutusu 5"/>
          <p:cNvSpPr txBox="1"/>
          <p:nvPr/>
        </p:nvSpPr>
        <p:spPr>
          <a:xfrm>
            <a:off x="408887" y="4599147"/>
            <a:ext cx="3163044" cy="369332"/>
          </a:xfrm>
          <a:prstGeom prst="rect">
            <a:avLst/>
          </a:prstGeom>
          <a:noFill/>
        </p:spPr>
        <p:txBody>
          <a:bodyPr wrap="square" rtlCol="0">
            <a:spAutoFit/>
          </a:bodyPr>
          <a:lstStyle/>
          <a:p>
            <a:r>
              <a:rPr lang="tr-TR" dirty="0"/>
              <a:t>Örneğin;</a:t>
            </a:r>
          </a:p>
        </p:txBody>
      </p:sp>
      <p:sp>
        <p:nvSpPr>
          <p:cNvPr id="7" name="Metin kutusu 6"/>
          <p:cNvSpPr txBox="1"/>
          <p:nvPr/>
        </p:nvSpPr>
        <p:spPr>
          <a:xfrm>
            <a:off x="7556378" y="3695232"/>
            <a:ext cx="892720" cy="307777"/>
          </a:xfrm>
          <a:prstGeom prst="rect">
            <a:avLst/>
          </a:prstGeom>
          <a:noFill/>
        </p:spPr>
        <p:txBody>
          <a:bodyPr wrap="square" rtlCol="0">
            <a:spAutoFit/>
          </a:bodyPr>
          <a:lstStyle/>
          <a:p>
            <a:r>
              <a:rPr lang="tr-TR" sz="1400" dirty="0">
                <a:solidFill>
                  <a:srgbClr val="00B0F0"/>
                </a:solidFill>
                <a:latin typeface="+mj-lt"/>
              </a:rPr>
              <a:t>(D1.1)</a:t>
            </a:r>
          </a:p>
        </p:txBody>
      </p:sp>
      <mc:AlternateContent xmlns:mc="http://schemas.openxmlformats.org/markup-compatibility/2006" xmlns:a14="http://schemas.microsoft.com/office/drawing/2010/main">
        <mc:Choice Requires="a14">
          <p:sp>
            <p:nvSpPr>
              <p:cNvPr id="8" name="Metin kutusu 7"/>
              <p:cNvSpPr txBox="1"/>
              <p:nvPr/>
            </p:nvSpPr>
            <p:spPr>
              <a:xfrm>
                <a:off x="435327" y="5514285"/>
                <a:ext cx="7449041" cy="595612"/>
              </a:xfrm>
              <a:prstGeom prst="rect">
                <a:avLst/>
              </a:prstGeom>
              <a:noFill/>
            </p:spPr>
            <p:txBody>
              <a:bodyPr wrap="square" rtlCol="0">
                <a:spAutoFit/>
              </a:bodyPr>
              <a:lstStyle/>
              <a:p>
                <a:r>
                  <a:rPr lang="tr-TR" sz="1400" i="1" dirty="0"/>
                  <a:t>Hatırlatma: bir vektörün üzerinde ok yoksa bu şiddeti anlamına gelir. Örneğin </a:t>
                </a:r>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a:rPr>
                          <m:t>𝐴</m:t>
                        </m:r>
                      </m:e>
                    </m:acc>
                  </m:oMath>
                </a14:m>
                <a:r>
                  <a:rPr lang="tr-TR" sz="1400" i="1" dirty="0"/>
                  <a:t>  vektörünün şiddeti A ile gösterilir. Şiddetin gösterimi için bir başka alternatif ise </a:t>
                </a:r>
                <a14:m>
                  <m:oMath xmlns:m="http://schemas.openxmlformats.org/officeDocument/2006/math">
                    <m:d>
                      <m:dPr>
                        <m:begChr m:val="|"/>
                        <m:endChr m:val="|"/>
                        <m:ctrlPr>
                          <a:rPr lang="tr-TR" sz="1400" i="1" smtClean="0">
                            <a:latin typeface="Cambria Math" panose="02040503050406030204" pitchFamily="18" charset="0"/>
                          </a:rPr>
                        </m:ctrlPr>
                      </m:dPr>
                      <m:e>
                        <m:acc>
                          <m:accPr>
                            <m:chr m:val="⃗"/>
                            <m:ctrlPr>
                              <a:rPr lang="tr-TR" sz="1400" i="1" smtClean="0">
                                <a:latin typeface="Cambria Math" panose="02040503050406030204" pitchFamily="18" charset="0"/>
                              </a:rPr>
                            </m:ctrlPr>
                          </m:accPr>
                          <m:e>
                            <m:r>
                              <a:rPr lang="tr-TR" sz="1400" b="0" i="1" smtClean="0">
                                <a:latin typeface="Cambria Math" panose="02040503050406030204" pitchFamily="18" charset="0"/>
                              </a:rPr>
                              <m:t>𝐴</m:t>
                            </m:r>
                          </m:e>
                        </m:acc>
                      </m:e>
                    </m:d>
                  </m:oMath>
                </a14:m>
                <a:r>
                  <a:rPr lang="tr-TR" sz="1400" i="1" dirty="0"/>
                  <a:t> </a:t>
                </a:r>
                <a:r>
                  <a:rPr lang="tr-TR" sz="1400" i="1" dirty="0" err="1"/>
                  <a:t>dır</a:t>
                </a:r>
                <a:r>
                  <a:rPr lang="tr-TR" sz="1400" i="1" dirty="0"/>
                  <a:t>. </a:t>
                </a:r>
              </a:p>
            </p:txBody>
          </p:sp>
        </mc:Choice>
        <mc:Fallback xmlns="">
          <p:sp>
            <p:nvSpPr>
              <p:cNvPr id="8" name="Metin kutusu 7"/>
              <p:cNvSpPr txBox="1">
                <a:spLocks noRot="1" noChangeAspect="1" noMove="1" noResize="1" noEditPoints="1" noAdjustHandles="1" noChangeArrowheads="1" noChangeShapeType="1" noTextEdit="1"/>
              </p:cNvSpPr>
              <p:nvPr/>
            </p:nvSpPr>
            <p:spPr>
              <a:xfrm>
                <a:off x="435327" y="5514285"/>
                <a:ext cx="7449041" cy="595612"/>
              </a:xfrm>
              <a:prstGeom prst="rect">
                <a:avLst/>
              </a:prstGeom>
              <a:blipFill>
                <a:blip r:embed="rId5"/>
                <a:stretch>
                  <a:fillRect l="-245" t="-6186" r="-655" b="-8247"/>
                </a:stretch>
              </a:blipFill>
            </p:spPr>
            <p:txBody>
              <a:bodyPr/>
              <a:lstStyle/>
              <a:p>
                <a:r>
                  <a:rPr lang="tr-TR">
                    <a:noFill/>
                  </a:rPr>
                  <a:t> </a:t>
                </a:r>
              </a:p>
            </p:txBody>
          </p:sp>
        </mc:Fallback>
      </mc:AlternateContent>
      <p:sp>
        <p:nvSpPr>
          <p:cNvPr id="17"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mc:AlternateContent xmlns:mc="http://schemas.openxmlformats.org/markup-compatibility/2006" xmlns:a14="http://schemas.microsoft.com/office/drawing/2010/main">
        <mc:Choice Requires="a14">
          <p:sp>
            <p:nvSpPr>
              <p:cNvPr id="9" name="Metin kutusu 8"/>
              <p:cNvSpPr txBox="1"/>
              <p:nvPr/>
            </p:nvSpPr>
            <p:spPr>
              <a:xfrm>
                <a:off x="5187855" y="3694933"/>
                <a:ext cx="2108141" cy="3706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sz="2000" b="1" i="1" smtClean="0">
                              <a:latin typeface="Cambria Math" panose="02040503050406030204" pitchFamily="18" charset="0"/>
                            </a:rPr>
                          </m:ctrlPr>
                        </m:accPr>
                        <m:e>
                          <m:r>
                            <a:rPr lang="tr-TR" sz="2000" b="1" i="0" smtClean="0">
                              <a:latin typeface="Cambria Math" panose="02040503050406030204" pitchFamily="18" charset="0"/>
                            </a:rPr>
                            <m:t>𝐀</m:t>
                          </m:r>
                        </m:e>
                      </m:acc>
                      <m:r>
                        <a:rPr lang="tr-TR" sz="2000" b="1" i="0" smtClean="0">
                          <a:latin typeface="Cambria Math" panose="02040503050406030204" pitchFamily="18" charset="0"/>
                        </a:rPr>
                        <m:t> .</m:t>
                      </m:r>
                      <m:acc>
                        <m:accPr>
                          <m:chr m:val="⃗"/>
                          <m:ctrlPr>
                            <a:rPr lang="tr-TR" sz="2000" b="1" i="1">
                              <a:latin typeface="Cambria Math" panose="02040503050406030204" pitchFamily="18" charset="0"/>
                            </a:rPr>
                          </m:ctrlPr>
                        </m:accPr>
                        <m:e>
                          <m:r>
                            <a:rPr lang="tr-TR" sz="2000" b="1" i="0" smtClean="0">
                              <a:latin typeface="Cambria Math" panose="02040503050406030204" pitchFamily="18" charset="0"/>
                            </a:rPr>
                            <m:t>𝐁</m:t>
                          </m:r>
                        </m:e>
                      </m:acc>
                      <m:r>
                        <a:rPr lang="tr-TR" sz="2000" b="1" i="0" smtClean="0">
                          <a:latin typeface="Cambria Math" panose="02040503050406030204" pitchFamily="18" charset="0"/>
                        </a:rPr>
                        <m:t>=</m:t>
                      </m:r>
                      <m:d>
                        <m:dPr>
                          <m:begChr m:val="|"/>
                          <m:endChr m:val="|"/>
                          <m:ctrlPr>
                            <a:rPr lang="tr-TR" sz="2000" b="1" i="1" smtClean="0">
                              <a:latin typeface="Cambria Math" panose="02040503050406030204" pitchFamily="18" charset="0"/>
                            </a:rPr>
                          </m:ctrlPr>
                        </m:dPr>
                        <m:e>
                          <m:acc>
                            <m:accPr>
                              <m:chr m:val="⃗"/>
                              <m:ctrlPr>
                                <a:rPr lang="tr-TR" sz="2000" b="1" i="1">
                                  <a:latin typeface="Cambria Math" panose="02040503050406030204" pitchFamily="18" charset="0"/>
                                </a:rPr>
                              </m:ctrlPr>
                            </m:accPr>
                            <m:e>
                              <m:r>
                                <a:rPr lang="tr-TR" sz="2000" b="1" i="0">
                                  <a:latin typeface="Cambria Math" panose="02040503050406030204" pitchFamily="18" charset="0"/>
                                </a:rPr>
                                <m:t>𝐀</m:t>
                              </m:r>
                            </m:e>
                          </m:acc>
                        </m:e>
                      </m:d>
                      <m:d>
                        <m:dPr>
                          <m:begChr m:val="|"/>
                          <m:endChr m:val="|"/>
                          <m:ctrlPr>
                            <a:rPr lang="tr-TR" sz="2000" b="1" i="1">
                              <a:latin typeface="Cambria Math" panose="02040503050406030204" pitchFamily="18" charset="0"/>
                            </a:rPr>
                          </m:ctrlPr>
                        </m:dPr>
                        <m:e>
                          <m:acc>
                            <m:accPr>
                              <m:chr m:val="⃗"/>
                              <m:ctrlPr>
                                <a:rPr lang="tr-TR" sz="2000" b="1" i="1">
                                  <a:latin typeface="Cambria Math" panose="02040503050406030204" pitchFamily="18" charset="0"/>
                                </a:rPr>
                              </m:ctrlPr>
                            </m:accPr>
                            <m:e>
                              <m:r>
                                <a:rPr lang="tr-TR" sz="2000" b="1" i="0" smtClean="0">
                                  <a:latin typeface="Cambria Math" panose="02040503050406030204" pitchFamily="18" charset="0"/>
                                </a:rPr>
                                <m:t>𝐁</m:t>
                              </m:r>
                            </m:e>
                          </m:acc>
                        </m:e>
                      </m:d>
                      <m:r>
                        <a:rPr lang="tr-TR" sz="2000" b="1" i="0" smtClean="0">
                          <a:latin typeface="Cambria Math" panose="02040503050406030204" pitchFamily="18" charset="0"/>
                        </a:rPr>
                        <m:t>𝐜𝐨𝐬</m:t>
                      </m:r>
                      <m:r>
                        <a:rPr lang="tr-TR" sz="2000" b="1" i="0" smtClean="0">
                          <a:latin typeface="Cambria Math" panose="02040503050406030204" pitchFamily="18" charset="0"/>
                          <a:ea typeface="Cambria Math" panose="02040503050406030204" pitchFamily="18" charset="0"/>
                        </a:rPr>
                        <m:t>𝛉</m:t>
                      </m:r>
                    </m:oMath>
                  </m:oMathPara>
                </a14:m>
                <a:endParaRPr lang="tr-TR" sz="2000" b="1" dirty="0"/>
              </a:p>
            </p:txBody>
          </p:sp>
        </mc:Choice>
        <mc:Fallback xmlns="">
          <p:sp>
            <p:nvSpPr>
              <p:cNvPr id="9" name="Metin kutusu 8"/>
              <p:cNvSpPr txBox="1">
                <a:spLocks noRot="1" noChangeAspect="1" noMove="1" noResize="1" noEditPoints="1" noAdjustHandles="1" noChangeArrowheads="1" noChangeShapeType="1" noTextEdit="1"/>
              </p:cNvSpPr>
              <p:nvPr/>
            </p:nvSpPr>
            <p:spPr>
              <a:xfrm>
                <a:off x="5187855" y="3694933"/>
                <a:ext cx="2108141" cy="370679"/>
              </a:xfrm>
              <a:prstGeom prst="rect">
                <a:avLst/>
              </a:prstGeom>
              <a:blipFill>
                <a:blip r:embed="rId6"/>
                <a:stretch>
                  <a:fillRect l="-2312" r="-2601" b="-1639"/>
                </a:stretch>
              </a:blipFill>
            </p:spPr>
            <p:txBody>
              <a:bodyPr/>
              <a:lstStyle/>
              <a:p>
                <a:r>
                  <a:rPr lang="tr-TR">
                    <a:noFill/>
                  </a:rPr>
                  <a:t> </a:t>
                </a:r>
              </a:p>
            </p:txBody>
          </p:sp>
        </mc:Fallback>
      </mc:AlternateContent>
    </p:spTree>
    <p:extLst>
      <p:ext uri="{BB962C8B-B14F-4D97-AF65-F5344CB8AC3E}">
        <p14:creationId xmlns:p14="http://schemas.microsoft.com/office/powerpoint/2010/main" val="281846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animEffect transition="in" filter="wipe(left)">
                                      <p:cBhvr>
                                        <p:cTn id="12" dur="500"/>
                                        <p:tgtEl>
                                          <p:spTgt spid="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
                                            <p:txEl>
                                              <p:pRg st="2" end="2"/>
                                            </p:txEl>
                                          </p:spTgt>
                                        </p:tgtEl>
                                        <p:attrNameLst>
                                          <p:attrName>style.visibility</p:attrName>
                                        </p:attrNameLst>
                                      </p:cBhvr>
                                      <p:to>
                                        <p:strVal val="visible"/>
                                      </p:to>
                                    </p:set>
                                    <p:animEffect transition="in" filter="wipe(left)">
                                      <p:cBhvr>
                                        <p:cTn id="17" dur="500"/>
                                        <p:tgtEl>
                                          <p:spTgt spid="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129"/>
                                        </p:tgtEl>
                                        <p:attrNameLst>
                                          <p:attrName>style.visibility</p:attrName>
                                        </p:attrNameLst>
                                      </p:cBhvr>
                                      <p:to>
                                        <p:strVal val="visible"/>
                                      </p:to>
                                    </p:set>
                                    <p:anim calcmode="lin" valueType="num">
                                      <p:cBhvr>
                                        <p:cTn id="22" dur="500" fill="hold"/>
                                        <p:tgtEl>
                                          <p:spTgt spid="5129"/>
                                        </p:tgtEl>
                                        <p:attrNameLst>
                                          <p:attrName>ppt_w</p:attrName>
                                        </p:attrNameLst>
                                      </p:cBhvr>
                                      <p:tavLst>
                                        <p:tav tm="0">
                                          <p:val>
                                            <p:fltVal val="0"/>
                                          </p:val>
                                        </p:tav>
                                        <p:tav tm="100000">
                                          <p:val>
                                            <p:strVal val="#ppt_w"/>
                                          </p:val>
                                        </p:tav>
                                      </p:tavLst>
                                    </p:anim>
                                    <p:anim calcmode="lin" valueType="num">
                                      <p:cBhvr>
                                        <p:cTn id="23" dur="500" fill="hold"/>
                                        <p:tgtEl>
                                          <p:spTgt spid="5129"/>
                                        </p:tgtEl>
                                        <p:attrNameLst>
                                          <p:attrName>ppt_h</p:attrName>
                                        </p:attrNameLst>
                                      </p:cBhvr>
                                      <p:tavLst>
                                        <p:tav tm="0">
                                          <p:val>
                                            <p:fltVal val="0"/>
                                          </p:val>
                                        </p:tav>
                                        <p:tav tm="100000">
                                          <p:val>
                                            <p:strVal val="#ppt_h"/>
                                          </p:val>
                                        </p:tav>
                                      </p:tavLst>
                                    </p:anim>
                                    <p:animEffect transition="in" filter="fade">
                                      <p:cBhvr>
                                        <p:cTn id="24" dur="500"/>
                                        <p:tgtEl>
                                          <p:spTgt spid="51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down)">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P spid="4" grpId="0"/>
      <p:bldP spid="5" grpId="0" animBg="1"/>
      <p:bldP spid="12" grpId="0"/>
      <p:bldP spid="13" grpId="0"/>
      <p:bldP spid="6" grpId="0"/>
      <p:bldP spid="7" grpId="0"/>
      <p:bldP spid="8"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Dikdörtgen 42"/>
          <p:cNvSpPr/>
          <p:nvPr/>
        </p:nvSpPr>
        <p:spPr>
          <a:xfrm>
            <a:off x="263112" y="977708"/>
            <a:ext cx="5236666" cy="3747436"/>
          </a:xfrm>
          <a:prstGeom prst="rect">
            <a:avLst/>
          </a:prstGeom>
        </p:spPr>
        <p:txBody>
          <a:bodyPr wrap="square">
            <a:spAutoFit/>
          </a:bodyPr>
          <a:lstStyle/>
          <a:p>
            <a:pPr marL="285750" indent="-285750">
              <a:lnSpc>
                <a:spcPct val="150000"/>
              </a:lnSpc>
              <a:buFont typeface="Wingdings" panose="05000000000000000000" pitchFamily="2" charset="2"/>
              <a:buChar char="§"/>
            </a:pPr>
            <a:r>
              <a:rPr lang="tr-TR" sz="1600" b="1" dirty="0"/>
              <a:t>Sonuç </a:t>
            </a:r>
            <a:r>
              <a:rPr lang="tr-TR" sz="1600" dirty="0"/>
              <a:t>başka bir vektördür. </a:t>
            </a:r>
          </a:p>
          <a:p>
            <a:pPr marL="285750" indent="-285750">
              <a:lnSpc>
                <a:spcPct val="150000"/>
              </a:lnSpc>
              <a:buFont typeface="Wingdings" panose="05000000000000000000" pitchFamily="2" charset="2"/>
              <a:buChar char="§"/>
            </a:pPr>
            <a:r>
              <a:rPr lang="tr-TR" sz="1600" b="1" dirty="0"/>
              <a:t>Sonuç vektörünün şiddeti </a:t>
            </a:r>
            <a:r>
              <a:rPr lang="tr-TR" sz="1600" dirty="0"/>
              <a:t>her iki vektörün şiddetleri ve aralarındaki açının sinüsünün çarpılmasıyla bulunur.  </a:t>
            </a:r>
          </a:p>
          <a:p>
            <a:pPr marL="285750" indent="-285750">
              <a:lnSpc>
                <a:spcPct val="150000"/>
              </a:lnSpc>
              <a:buFont typeface="Wingdings" panose="05000000000000000000" pitchFamily="2" charset="2"/>
              <a:buChar char="§"/>
            </a:pPr>
            <a:r>
              <a:rPr lang="tr-TR" sz="1600" b="1" dirty="0"/>
              <a:t>Sonuç vektörünün yönü</a:t>
            </a:r>
            <a:r>
              <a:rPr lang="tr-TR" sz="1600" dirty="0"/>
              <a:t> çarpılan vektörlerin bulunduğu ortak düzleme diktir ve sağ el kaidesiyle bulunur. </a:t>
            </a:r>
          </a:p>
          <a:p>
            <a:pPr marL="285750" indent="-285750">
              <a:lnSpc>
                <a:spcPct val="150000"/>
              </a:lnSpc>
              <a:buFont typeface="Wingdings" panose="05000000000000000000" pitchFamily="2" charset="2"/>
              <a:buChar char="§"/>
            </a:pPr>
            <a:r>
              <a:rPr lang="tr-TR" sz="1600" b="1" dirty="0"/>
              <a:t>Sağ el kaidesi </a:t>
            </a:r>
            <a:r>
              <a:rPr lang="tr-TR" sz="1600" dirty="0"/>
              <a:t>Çarpılan ilk vektör sağ elimizin 4 parmağıyla tutulur ve ikinci vektör üzerine kapatılır. Bu durumda baş parmağımızın yönü sonuç vektörünün yönünü verir.</a:t>
            </a:r>
          </a:p>
          <a:p>
            <a:pPr marL="285750" indent="-285750">
              <a:lnSpc>
                <a:spcPct val="150000"/>
              </a:lnSpc>
              <a:buFont typeface="Wingdings" panose="05000000000000000000" pitchFamily="2" charset="2"/>
              <a:buChar char="§"/>
            </a:pPr>
            <a:r>
              <a:rPr lang="tr-TR" sz="1600" dirty="0"/>
              <a:t>Vektörel çarpımda arada ‘ x ‘  işareti kullanılır.</a:t>
            </a:r>
          </a:p>
          <a:p>
            <a:pPr marL="285750" indent="-285750">
              <a:lnSpc>
                <a:spcPct val="150000"/>
              </a:lnSpc>
              <a:buFont typeface="Wingdings" panose="05000000000000000000" pitchFamily="2" charset="2"/>
              <a:buChar char="q"/>
            </a:pPr>
            <a:endParaRPr lang="tr-TR" sz="1600" dirty="0"/>
          </a:p>
        </p:txBody>
      </p:sp>
      <p:sp>
        <p:nvSpPr>
          <p:cNvPr id="2" name="Altbilgi Yer Tutucusu 1"/>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58</a:t>
            </a:fld>
            <a:endParaRPr lang="tr-TR"/>
          </a:p>
        </p:txBody>
      </p:sp>
      <mc:AlternateContent xmlns:mc="http://schemas.openxmlformats.org/markup-compatibility/2006" xmlns:a14="http://schemas.microsoft.com/office/drawing/2010/main">
        <mc:Choice Requires="a14">
          <p:sp>
            <p:nvSpPr>
              <p:cNvPr id="11" name="Metin kutusu 10"/>
              <p:cNvSpPr txBox="1"/>
              <p:nvPr/>
            </p:nvSpPr>
            <p:spPr>
              <a:xfrm>
                <a:off x="1292377" y="5067551"/>
                <a:ext cx="483081" cy="410305"/>
              </a:xfrm>
              <a:prstGeom prst="rect">
                <a:avLst/>
              </a:prstGeom>
              <a:noFill/>
            </p:spPr>
            <p:txBody>
              <a:bodyPr wrap="none" rtlCol="0">
                <a:spAutoFit/>
              </a:bodyPr>
              <a:lstStyle/>
              <a:p>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𝑏</m:t>
                        </m:r>
                      </m:e>
                    </m:acc>
                  </m:oMath>
                </a14:m>
                <a:r>
                  <a:rPr lang="tr-TR" dirty="0"/>
                  <a:t> =</a:t>
                </a:r>
              </a:p>
            </p:txBody>
          </p:sp>
        </mc:Choice>
        <mc:Fallback xmlns="">
          <p:sp>
            <p:nvSpPr>
              <p:cNvPr id="11" name="Metin kutusu 10"/>
              <p:cNvSpPr txBox="1">
                <a:spLocks noRot="1" noChangeAspect="1" noMove="1" noResize="1" noEditPoints="1" noAdjustHandles="1" noChangeArrowheads="1" noChangeShapeType="1" noTextEdit="1"/>
              </p:cNvSpPr>
              <p:nvPr/>
            </p:nvSpPr>
            <p:spPr>
              <a:xfrm>
                <a:off x="1292377" y="5067551"/>
                <a:ext cx="483081" cy="410305"/>
              </a:xfrm>
              <a:prstGeom prst="rect">
                <a:avLst/>
              </a:prstGeom>
              <a:blipFill>
                <a:blip r:embed="rId3"/>
                <a:stretch>
                  <a:fillRect r="-11392" b="-22059"/>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Metin kutusu 11"/>
              <p:cNvSpPr txBox="1"/>
              <p:nvPr/>
            </p:nvSpPr>
            <p:spPr>
              <a:xfrm>
                <a:off x="932813" y="5115480"/>
                <a:ext cx="470835" cy="369332"/>
              </a:xfrm>
              <a:prstGeom prst="rect">
                <a:avLst/>
              </a:prstGeom>
              <a:noFill/>
            </p:spPr>
            <p:txBody>
              <a:bodyPr wrap="none" rtlCol="0">
                <a:spAutoFit/>
              </a:bodyPr>
              <a:lstStyle/>
              <a:p>
                <a14:m>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𝑎</m:t>
                        </m:r>
                      </m:e>
                    </m:acc>
                  </m:oMath>
                </a14:m>
                <a:r>
                  <a:rPr lang="tr-TR" dirty="0"/>
                  <a:t> x</a:t>
                </a:r>
              </a:p>
            </p:txBody>
          </p:sp>
        </mc:Choice>
        <mc:Fallback xmlns="">
          <p:sp>
            <p:nvSpPr>
              <p:cNvPr id="12" name="Metin kutusu 11"/>
              <p:cNvSpPr txBox="1">
                <a:spLocks noRot="1" noChangeAspect="1" noMove="1" noResize="1" noEditPoints="1" noAdjustHandles="1" noChangeArrowheads="1" noChangeShapeType="1" noTextEdit="1"/>
              </p:cNvSpPr>
              <p:nvPr/>
            </p:nvSpPr>
            <p:spPr>
              <a:xfrm>
                <a:off x="932813" y="5115480"/>
                <a:ext cx="470835" cy="369332"/>
              </a:xfrm>
              <a:prstGeom prst="rect">
                <a:avLst/>
              </a:prstGeom>
              <a:blipFill>
                <a:blip r:embed="rId4"/>
                <a:stretch>
                  <a:fillRect t="-22951" r="-15584" b="-24590"/>
                </a:stretch>
              </a:blipFill>
            </p:spPr>
            <p:txBody>
              <a:bodyPr/>
              <a:lstStyle/>
              <a:p>
                <a:r>
                  <a:rPr lang="tr-TR">
                    <a:noFill/>
                  </a:rPr>
                  <a:t> </a:t>
                </a:r>
              </a:p>
            </p:txBody>
          </p:sp>
        </mc:Fallback>
      </mc:AlternateContent>
      <p:sp>
        <p:nvSpPr>
          <p:cNvPr id="4" name="Dikdörtgen 3"/>
          <p:cNvSpPr/>
          <p:nvPr/>
        </p:nvSpPr>
        <p:spPr>
          <a:xfrm>
            <a:off x="155059" y="596151"/>
            <a:ext cx="4795480" cy="369332"/>
          </a:xfrm>
          <a:prstGeom prst="rect">
            <a:avLst/>
          </a:prstGeom>
        </p:spPr>
        <p:txBody>
          <a:bodyPr wrap="none">
            <a:spAutoFit/>
          </a:bodyPr>
          <a:lstStyle/>
          <a:p>
            <a:r>
              <a:rPr lang="tr-TR" b="1" dirty="0">
                <a:solidFill>
                  <a:srgbClr val="FF0000"/>
                </a:solidFill>
              </a:rPr>
              <a:t>1.11 İki Vektörün Birbiriyle </a:t>
            </a:r>
            <a:r>
              <a:rPr lang="tr-TR" b="1" dirty="0" err="1">
                <a:solidFill>
                  <a:srgbClr val="FF0000"/>
                </a:solidFill>
              </a:rPr>
              <a:t>Vektörel</a:t>
            </a:r>
            <a:r>
              <a:rPr lang="tr-TR" b="1" dirty="0">
                <a:solidFill>
                  <a:srgbClr val="FF0000"/>
                </a:solidFill>
              </a:rPr>
              <a:t> Çarpımı (x): </a:t>
            </a:r>
            <a:endParaRPr lang="tr-TR" dirty="0">
              <a:solidFill>
                <a:srgbClr val="FF0000"/>
              </a:solidFill>
            </a:endParaRPr>
          </a:p>
        </p:txBody>
      </p:sp>
      <p:sp>
        <p:nvSpPr>
          <p:cNvPr id="14" name="Metin kutusu 13"/>
          <p:cNvSpPr txBox="1"/>
          <p:nvPr/>
        </p:nvSpPr>
        <p:spPr>
          <a:xfrm>
            <a:off x="4496532" y="5108524"/>
            <a:ext cx="892720" cy="307777"/>
          </a:xfrm>
          <a:prstGeom prst="rect">
            <a:avLst/>
          </a:prstGeom>
          <a:noFill/>
        </p:spPr>
        <p:txBody>
          <a:bodyPr wrap="square" rtlCol="0">
            <a:spAutoFit/>
          </a:bodyPr>
          <a:lstStyle/>
          <a:p>
            <a:r>
              <a:rPr lang="tr-TR" sz="1400" dirty="0">
                <a:solidFill>
                  <a:srgbClr val="00B0F0"/>
                </a:solidFill>
                <a:latin typeface="+mj-lt"/>
              </a:rPr>
              <a:t>(D1.2)</a:t>
            </a:r>
          </a:p>
        </p:txBody>
      </p:sp>
      <mc:AlternateContent xmlns:mc="http://schemas.openxmlformats.org/markup-compatibility/2006" xmlns:a14="http://schemas.microsoft.com/office/drawing/2010/main">
        <mc:Choice Requires="a14">
          <p:sp>
            <p:nvSpPr>
              <p:cNvPr id="21" name="Metin kutusu 20"/>
              <p:cNvSpPr txBox="1"/>
              <p:nvPr/>
            </p:nvSpPr>
            <p:spPr>
              <a:xfrm>
                <a:off x="1662692" y="5108524"/>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𝑐</m:t>
                          </m:r>
                        </m:e>
                      </m:acc>
                    </m:oMath>
                  </m:oMathPara>
                </a14:m>
                <a:endParaRPr lang="tr-TR" dirty="0"/>
              </a:p>
            </p:txBody>
          </p:sp>
        </mc:Choice>
        <mc:Fallback xmlns="">
          <p:sp>
            <p:nvSpPr>
              <p:cNvPr id="21" name="Metin kutusu 20"/>
              <p:cNvSpPr txBox="1">
                <a:spLocks noRot="1" noChangeAspect="1" noMove="1" noResize="1" noEditPoints="1" noAdjustHandles="1" noChangeArrowheads="1" noChangeShapeType="1" noTextEdit="1"/>
              </p:cNvSpPr>
              <p:nvPr/>
            </p:nvSpPr>
            <p:spPr>
              <a:xfrm>
                <a:off x="1662692" y="5108524"/>
                <a:ext cx="350672" cy="369332"/>
              </a:xfrm>
              <a:prstGeom prst="rect">
                <a:avLst/>
              </a:prstGeom>
              <a:blipFill>
                <a:blip r:embed="rId6"/>
                <a:stretch>
                  <a:fillRect t="-22951" r="-26316"/>
                </a:stretch>
              </a:blipFill>
            </p:spPr>
            <p:txBody>
              <a:bodyPr/>
              <a:lstStyle/>
              <a:p>
                <a:r>
                  <a:rPr lang="tr-TR">
                    <a:noFill/>
                  </a:rPr>
                  <a:t> </a:t>
                </a:r>
              </a:p>
            </p:txBody>
          </p:sp>
        </mc:Fallback>
      </mc:AlternateContent>
      <p:sp>
        <p:nvSpPr>
          <p:cNvPr id="22" name="Metin kutusu 21"/>
          <p:cNvSpPr txBox="1"/>
          <p:nvPr/>
        </p:nvSpPr>
        <p:spPr>
          <a:xfrm>
            <a:off x="3196133" y="5115480"/>
            <a:ext cx="1358064" cy="369332"/>
          </a:xfrm>
          <a:prstGeom prst="rect">
            <a:avLst/>
          </a:prstGeom>
          <a:noFill/>
        </p:spPr>
        <p:txBody>
          <a:bodyPr wrap="none" rtlCol="0">
            <a:spAutoFit/>
          </a:bodyPr>
          <a:lstStyle/>
          <a:p>
            <a:r>
              <a:rPr lang="tr-TR" dirty="0"/>
              <a:t> c = </a:t>
            </a:r>
            <a:r>
              <a:rPr lang="tr-TR" dirty="0" err="1"/>
              <a:t>a.b.Sin</a:t>
            </a:r>
            <a:r>
              <a:rPr lang="tr-TR" dirty="0" err="1">
                <a:latin typeface="Symbol" panose="05050102010706020507" pitchFamily="18" charset="2"/>
              </a:rPr>
              <a:t>q</a:t>
            </a:r>
            <a:r>
              <a:rPr lang="tr-TR" dirty="0"/>
              <a:t> </a:t>
            </a:r>
          </a:p>
        </p:txBody>
      </p:sp>
      <p:sp>
        <p:nvSpPr>
          <p:cNvPr id="23" name="Metin kutusu 22"/>
          <p:cNvSpPr txBox="1"/>
          <p:nvPr/>
        </p:nvSpPr>
        <p:spPr>
          <a:xfrm>
            <a:off x="2478648" y="5152310"/>
            <a:ext cx="979799" cy="338554"/>
          </a:xfrm>
          <a:prstGeom prst="rect">
            <a:avLst/>
          </a:prstGeom>
          <a:noFill/>
        </p:spPr>
        <p:txBody>
          <a:bodyPr wrap="square" rtlCol="0">
            <a:spAutoFit/>
          </a:bodyPr>
          <a:lstStyle/>
          <a:p>
            <a:r>
              <a:rPr lang="tr-TR" sz="1600" dirty="0">
                <a:solidFill>
                  <a:srgbClr val="002060"/>
                </a:solidFill>
              </a:rPr>
              <a:t>Şiddeti:</a:t>
            </a:r>
          </a:p>
        </p:txBody>
      </p:sp>
      <p:sp>
        <p:nvSpPr>
          <p:cNvPr id="19"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grpSp>
        <p:nvGrpSpPr>
          <p:cNvPr id="15" name="Grup 14">
            <a:extLst>
              <a:ext uri="{FF2B5EF4-FFF2-40B4-BE49-F238E27FC236}">
                <a16:creationId xmlns:a16="http://schemas.microsoft.com/office/drawing/2014/main" id="{5D9CB45E-52E3-3533-95CF-677230EA6319}"/>
              </a:ext>
            </a:extLst>
          </p:cNvPr>
          <p:cNvGrpSpPr/>
          <p:nvPr/>
        </p:nvGrpSpPr>
        <p:grpSpPr>
          <a:xfrm>
            <a:off x="5868144" y="353077"/>
            <a:ext cx="2746185" cy="5668211"/>
            <a:chOff x="5794996" y="116204"/>
            <a:chExt cx="2746185" cy="5668211"/>
          </a:xfrm>
        </p:grpSpPr>
        <p:grpSp>
          <p:nvGrpSpPr>
            <p:cNvPr id="10" name="Grup 9">
              <a:extLst>
                <a:ext uri="{FF2B5EF4-FFF2-40B4-BE49-F238E27FC236}">
                  <a16:creationId xmlns:a16="http://schemas.microsoft.com/office/drawing/2014/main" id="{059D468E-BB71-35D1-345E-C8010914FCFF}"/>
                </a:ext>
              </a:extLst>
            </p:cNvPr>
            <p:cNvGrpSpPr/>
            <p:nvPr/>
          </p:nvGrpSpPr>
          <p:grpSpPr>
            <a:xfrm>
              <a:off x="5919686" y="116204"/>
              <a:ext cx="2621495" cy="5668211"/>
              <a:chOff x="5892021" y="319228"/>
              <a:chExt cx="2621495" cy="5668211"/>
            </a:xfrm>
          </p:grpSpPr>
          <p:pic>
            <p:nvPicPr>
              <p:cNvPr id="24" name="Resim 23">
                <a:extLst>
                  <a:ext uri="{FF2B5EF4-FFF2-40B4-BE49-F238E27FC236}">
                    <a16:creationId xmlns:a16="http://schemas.microsoft.com/office/drawing/2014/main" id="{8A83B9CA-7CA7-FD4E-848A-51D82FE907C1}"/>
                  </a:ext>
                </a:extLst>
              </p:cNvPr>
              <p:cNvPicPr>
                <a:picLocks noChangeAspect="1"/>
              </p:cNvPicPr>
              <p:nvPr/>
            </p:nvPicPr>
            <p:blipFill>
              <a:blip r:embed="rId7"/>
              <a:stretch>
                <a:fillRect/>
              </a:stretch>
            </p:blipFill>
            <p:spPr>
              <a:xfrm>
                <a:off x="6590445" y="336692"/>
                <a:ext cx="1923071" cy="2418707"/>
              </a:xfrm>
              <a:prstGeom prst="rect">
                <a:avLst/>
              </a:prstGeom>
            </p:spPr>
          </p:pic>
          <p:cxnSp>
            <p:nvCxnSpPr>
              <p:cNvPr id="25" name="Düz Ok Bağlayıcısı 24">
                <a:extLst>
                  <a:ext uri="{FF2B5EF4-FFF2-40B4-BE49-F238E27FC236}">
                    <a16:creationId xmlns:a16="http://schemas.microsoft.com/office/drawing/2014/main" id="{2EC6E5FE-B89A-9B6F-8FB4-26079FC811AC}"/>
                  </a:ext>
                </a:extLst>
              </p:cNvPr>
              <p:cNvCxnSpPr>
                <a:cxnSpLocks/>
              </p:cNvCxnSpPr>
              <p:nvPr/>
            </p:nvCxnSpPr>
            <p:spPr>
              <a:xfrm flipH="1" flipV="1">
                <a:off x="6502468" y="1349589"/>
                <a:ext cx="1282662" cy="427263"/>
              </a:xfrm>
              <a:prstGeom prst="straightConnector1">
                <a:avLst/>
              </a:prstGeom>
              <a:ln w="28575">
                <a:solidFill>
                  <a:srgbClr val="FF0000"/>
                </a:solidFill>
                <a:prstDash val="sysDash"/>
                <a:headEnd type="none" w="med" len="med"/>
                <a:tailEnd type="stealth" w="med" len="lg"/>
              </a:ln>
            </p:spPr>
            <p:style>
              <a:lnRef idx="1">
                <a:schemeClr val="dk1"/>
              </a:lnRef>
              <a:fillRef idx="0">
                <a:schemeClr val="dk1"/>
              </a:fillRef>
              <a:effectRef idx="0">
                <a:schemeClr val="dk1"/>
              </a:effectRef>
              <a:fontRef idx="minor">
                <a:schemeClr val="tx1"/>
              </a:fontRef>
            </p:style>
          </p:cxnSp>
          <p:cxnSp>
            <p:nvCxnSpPr>
              <p:cNvPr id="26" name="Düz Ok Bağlayıcısı 25">
                <a:extLst>
                  <a:ext uri="{FF2B5EF4-FFF2-40B4-BE49-F238E27FC236}">
                    <a16:creationId xmlns:a16="http://schemas.microsoft.com/office/drawing/2014/main" id="{3A5ED8B4-8A95-0022-DFC1-90718050585C}"/>
                  </a:ext>
                </a:extLst>
              </p:cNvPr>
              <p:cNvCxnSpPr>
                <a:cxnSpLocks/>
              </p:cNvCxnSpPr>
              <p:nvPr/>
            </p:nvCxnSpPr>
            <p:spPr>
              <a:xfrm flipH="1">
                <a:off x="6749846" y="1776852"/>
                <a:ext cx="1035284" cy="720080"/>
              </a:xfrm>
              <a:prstGeom prst="straightConnector1">
                <a:avLst/>
              </a:prstGeom>
              <a:ln w="28575">
                <a:solidFill>
                  <a:schemeClr val="bg2">
                    <a:lumMod val="50000"/>
                  </a:schemeClr>
                </a:solidFill>
                <a:prstDash val="sysDash"/>
                <a:headEnd type="none" w="med" len="med"/>
                <a:tailEnd type="stealth" w="med" len="lg"/>
              </a:ln>
            </p:spPr>
            <p:style>
              <a:lnRef idx="1">
                <a:schemeClr val="dk1"/>
              </a:lnRef>
              <a:fillRef idx="0">
                <a:schemeClr val="dk1"/>
              </a:fillRef>
              <a:effectRef idx="0">
                <a:schemeClr val="dk1"/>
              </a:effectRef>
              <a:fontRef idx="minor">
                <a:schemeClr val="tx1"/>
              </a:fontRef>
            </p:style>
          </p:cxnSp>
          <p:cxnSp>
            <p:nvCxnSpPr>
              <p:cNvPr id="27" name="Düz Ok Bağlayıcısı 26">
                <a:extLst>
                  <a:ext uri="{FF2B5EF4-FFF2-40B4-BE49-F238E27FC236}">
                    <a16:creationId xmlns:a16="http://schemas.microsoft.com/office/drawing/2014/main" id="{30395FCE-B6CF-51EC-6CA3-C36561783F0D}"/>
                  </a:ext>
                </a:extLst>
              </p:cNvPr>
              <p:cNvCxnSpPr>
                <a:cxnSpLocks/>
              </p:cNvCxnSpPr>
              <p:nvPr/>
            </p:nvCxnSpPr>
            <p:spPr>
              <a:xfrm flipV="1">
                <a:off x="7785130" y="655110"/>
                <a:ext cx="16258" cy="1121742"/>
              </a:xfrm>
              <a:prstGeom prst="straightConnector1">
                <a:avLst/>
              </a:prstGeom>
              <a:ln w="28575">
                <a:solidFill>
                  <a:srgbClr val="9966FF"/>
                </a:solidFill>
                <a:prstDash val="solid"/>
                <a:headEnd type="none" w="med" len="med"/>
                <a:tailEnd type="stealth" w="med" len="lg"/>
              </a:ln>
            </p:spPr>
            <p:style>
              <a:lnRef idx="1">
                <a:schemeClr val="dk1"/>
              </a:lnRef>
              <a:fillRef idx="0">
                <a:schemeClr val="dk1"/>
              </a:fillRef>
              <a:effectRef idx="0">
                <a:schemeClr val="dk1"/>
              </a:effectRef>
              <a:fontRef idx="minor">
                <a:schemeClr val="tx1"/>
              </a:fontRef>
            </p:style>
          </p:cxnSp>
          <p:sp>
            <p:nvSpPr>
              <p:cNvPr id="28" name="Yay 27">
                <a:extLst>
                  <a:ext uri="{FF2B5EF4-FFF2-40B4-BE49-F238E27FC236}">
                    <a16:creationId xmlns:a16="http://schemas.microsoft.com/office/drawing/2014/main" id="{33FCEEFE-FEEE-FE91-21D6-ACA14B3D05C2}"/>
                  </a:ext>
                </a:extLst>
              </p:cNvPr>
              <p:cNvSpPr/>
              <p:nvPr/>
            </p:nvSpPr>
            <p:spPr>
              <a:xfrm rot="2533734" flipH="1" flipV="1">
                <a:off x="6495195" y="1170905"/>
                <a:ext cx="949183" cy="1272365"/>
              </a:xfrm>
              <a:prstGeom prst="arc">
                <a:avLst>
                  <a:gd name="adj1" fmla="val 14626637"/>
                  <a:gd name="adj2" fmla="val 21353079"/>
                </a:avLst>
              </a:prstGeom>
              <a:ln w="3810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29" name="Metin kutusu 28">
                    <a:extLst>
                      <a:ext uri="{FF2B5EF4-FFF2-40B4-BE49-F238E27FC236}">
                        <a16:creationId xmlns:a16="http://schemas.microsoft.com/office/drawing/2014/main" id="{B2FF4B4C-819A-FDD6-03DB-239B0BB1799E}"/>
                      </a:ext>
                    </a:extLst>
                  </p:cNvPr>
                  <p:cNvSpPr txBox="1"/>
                  <p:nvPr/>
                </p:nvSpPr>
                <p:spPr>
                  <a:xfrm>
                    <a:off x="6252238" y="1044817"/>
                    <a:ext cx="391164" cy="369332"/>
                  </a:xfrm>
                  <a:prstGeom prst="rect">
                    <a:avLst/>
                  </a:prstGeom>
                  <a:noFill/>
                </p:spPr>
                <p:txBody>
                  <a:bodyPr wrap="square">
                    <a:spAutoFit/>
                  </a:bodyPr>
                  <a:lstStyle/>
                  <a:p>
                    <a14:m>
                      <m:oMath xmlns:m="http://schemas.openxmlformats.org/officeDocument/2006/math">
                        <m:acc>
                          <m:accPr>
                            <m:chr m:val="⃗"/>
                            <m:ctrlPr>
                              <a:rPr lang="tr-TR" i="1" smtClean="0">
                                <a:solidFill>
                                  <a:srgbClr val="FF0000"/>
                                </a:solidFill>
                                <a:latin typeface="Cambria Math" panose="02040503050406030204" pitchFamily="18" charset="0"/>
                              </a:rPr>
                            </m:ctrlPr>
                          </m:accPr>
                          <m:e>
                            <m:r>
                              <a:rPr lang="tr-TR" i="1">
                                <a:solidFill>
                                  <a:srgbClr val="FF0000"/>
                                </a:solidFill>
                                <a:latin typeface="Cambria Math" panose="02040503050406030204" pitchFamily="18" charset="0"/>
                              </a:rPr>
                              <m:t>𝑎</m:t>
                            </m:r>
                          </m:e>
                        </m:acc>
                      </m:oMath>
                    </a14:m>
                    <a:r>
                      <a:rPr lang="tr-TR" dirty="0"/>
                      <a:t> </a:t>
                    </a:r>
                    <a:endParaRPr lang="tr-TR"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9" name="Metin kutusu 28">
                    <a:extLst>
                      <a:ext uri="{FF2B5EF4-FFF2-40B4-BE49-F238E27FC236}">
                        <a16:creationId xmlns:a16="http://schemas.microsoft.com/office/drawing/2014/main" id="{B2FF4B4C-819A-FDD6-03DB-239B0BB1799E}"/>
                      </a:ext>
                    </a:extLst>
                  </p:cNvPr>
                  <p:cNvSpPr txBox="1">
                    <a:spLocks noRot="1" noChangeAspect="1" noMove="1" noResize="1" noEditPoints="1" noAdjustHandles="1" noChangeArrowheads="1" noChangeShapeType="1" noTextEdit="1"/>
                  </p:cNvSpPr>
                  <p:nvPr/>
                </p:nvSpPr>
                <p:spPr>
                  <a:xfrm>
                    <a:off x="6252238" y="1044817"/>
                    <a:ext cx="391164" cy="369332"/>
                  </a:xfrm>
                  <a:prstGeom prst="rect">
                    <a:avLst/>
                  </a:prstGeom>
                  <a:blipFill>
                    <a:blip r:embed="rId8"/>
                    <a:stretch>
                      <a:fillRect t="-22951" r="-1875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0" name="Metin kutusu 29">
                    <a:extLst>
                      <a:ext uri="{FF2B5EF4-FFF2-40B4-BE49-F238E27FC236}">
                        <a16:creationId xmlns:a16="http://schemas.microsoft.com/office/drawing/2014/main" id="{4B486C1B-9C42-757C-21A6-D5DC20AF9F9A}"/>
                      </a:ext>
                    </a:extLst>
                  </p:cNvPr>
                  <p:cNvSpPr txBox="1"/>
                  <p:nvPr/>
                </p:nvSpPr>
                <p:spPr>
                  <a:xfrm>
                    <a:off x="6474564" y="2426599"/>
                    <a:ext cx="391164" cy="4103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chemeClr val="bg2">
                                      <a:lumMod val="50000"/>
                                    </a:schemeClr>
                                  </a:solidFill>
                                  <a:latin typeface="Cambria Math" panose="02040503050406030204" pitchFamily="18" charset="0"/>
                                </a:rPr>
                              </m:ctrlPr>
                            </m:accPr>
                            <m:e>
                              <m:r>
                                <a:rPr lang="tr-TR" i="1">
                                  <a:solidFill>
                                    <a:schemeClr val="bg2">
                                      <a:lumMod val="50000"/>
                                    </a:schemeClr>
                                  </a:solidFill>
                                  <a:latin typeface="Cambria Math" panose="02040503050406030204" pitchFamily="18" charset="0"/>
                                </a:rPr>
                                <m:t>𝑏</m:t>
                              </m:r>
                            </m:e>
                          </m:acc>
                        </m:oMath>
                      </m:oMathPara>
                    </a14:m>
                    <a:endParaRPr lang="tr-TR" dirty="0">
                      <a:ln>
                        <a:solidFill>
                          <a:schemeClr val="bg2">
                            <a:lumMod val="75000"/>
                          </a:schemeClr>
                        </a:solidFill>
                      </a:ln>
                      <a:solidFill>
                        <a:schemeClr val="bg2">
                          <a:lumMod val="50000"/>
                        </a:schemeClr>
                      </a:solidFill>
                      <a:latin typeface="Times New Roman" panose="02020603050405020304" pitchFamily="18" charset="0"/>
                      <a:cs typeface="Times New Roman" panose="02020603050405020304" pitchFamily="18" charset="0"/>
                    </a:endParaRPr>
                  </a:p>
                </p:txBody>
              </p:sp>
            </mc:Choice>
            <mc:Fallback xmlns="">
              <p:sp>
                <p:nvSpPr>
                  <p:cNvPr id="30" name="Metin kutusu 29">
                    <a:extLst>
                      <a:ext uri="{FF2B5EF4-FFF2-40B4-BE49-F238E27FC236}">
                        <a16:creationId xmlns:a16="http://schemas.microsoft.com/office/drawing/2014/main" id="{4B486C1B-9C42-757C-21A6-D5DC20AF9F9A}"/>
                      </a:ext>
                    </a:extLst>
                  </p:cNvPr>
                  <p:cNvSpPr txBox="1">
                    <a:spLocks noRot="1" noChangeAspect="1" noMove="1" noResize="1" noEditPoints="1" noAdjustHandles="1" noChangeArrowheads="1" noChangeShapeType="1" noTextEdit="1"/>
                  </p:cNvSpPr>
                  <p:nvPr/>
                </p:nvSpPr>
                <p:spPr>
                  <a:xfrm>
                    <a:off x="6474564" y="2426599"/>
                    <a:ext cx="391164" cy="410305"/>
                  </a:xfrm>
                  <a:prstGeom prst="rect">
                    <a:avLst/>
                  </a:prstGeom>
                  <a:blipFill>
                    <a:blip r:embed="rId9"/>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1" name="Metin kutusu 30">
                    <a:extLst>
                      <a:ext uri="{FF2B5EF4-FFF2-40B4-BE49-F238E27FC236}">
                        <a16:creationId xmlns:a16="http://schemas.microsoft.com/office/drawing/2014/main" id="{38D86A6A-3979-A03A-5565-FA8B4742D57B}"/>
                      </a:ext>
                    </a:extLst>
                  </p:cNvPr>
                  <p:cNvSpPr txBox="1"/>
                  <p:nvPr/>
                </p:nvSpPr>
                <p:spPr>
                  <a:xfrm>
                    <a:off x="7072808" y="319228"/>
                    <a:ext cx="1282661" cy="4103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rgbClr val="9966FF"/>
                                  </a:solidFill>
                                  <a:latin typeface="Cambria Math" panose="02040503050406030204" pitchFamily="18" charset="0"/>
                                </a:rPr>
                              </m:ctrlPr>
                            </m:accPr>
                            <m:e>
                              <m:r>
                                <a:rPr lang="tr-TR" i="1">
                                  <a:solidFill>
                                    <a:srgbClr val="9966FF"/>
                                  </a:solidFill>
                                  <a:latin typeface="Cambria Math" panose="02040503050406030204" pitchFamily="18" charset="0"/>
                                </a:rPr>
                                <m:t>𝑎</m:t>
                              </m:r>
                            </m:e>
                          </m:acc>
                          <m:r>
                            <a:rPr lang="tr-TR" b="0" i="1" smtClean="0">
                              <a:solidFill>
                                <a:srgbClr val="9966FF"/>
                              </a:solidFill>
                              <a:latin typeface="Cambria Math" panose="02040503050406030204" pitchFamily="18" charset="0"/>
                            </a:rPr>
                            <m:t> </m:t>
                          </m:r>
                          <m:r>
                            <a:rPr lang="tr-TR" b="0" i="1" smtClean="0">
                              <a:solidFill>
                                <a:srgbClr val="9966FF"/>
                              </a:solidFill>
                              <a:latin typeface="Cambria Math" panose="02040503050406030204" pitchFamily="18" charset="0"/>
                            </a:rPr>
                            <m:t>𝑥</m:t>
                          </m:r>
                          <m:acc>
                            <m:accPr>
                              <m:chr m:val="⃗"/>
                              <m:ctrlPr>
                                <a:rPr lang="tr-TR" i="1">
                                  <a:solidFill>
                                    <a:srgbClr val="9966FF"/>
                                  </a:solidFill>
                                  <a:latin typeface="Cambria Math" panose="02040503050406030204" pitchFamily="18" charset="0"/>
                                </a:rPr>
                              </m:ctrlPr>
                            </m:accPr>
                            <m:e>
                              <m:r>
                                <a:rPr lang="tr-TR" b="0" i="1" smtClean="0">
                                  <a:solidFill>
                                    <a:srgbClr val="9966FF"/>
                                  </a:solidFill>
                                  <a:latin typeface="Cambria Math" panose="02040503050406030204" pitchFamily="18" charset="0"/>
                                </a:rPr>
                                <m:t> </m:t>
                              </m:r>
                              <m:r>
                                <a:rPr lang="tr-TR" i="1">
                                  <a:solidFill>
                                    <a:srgbClr val="9966FF"/>
                                  </a:solidFill>
                                  <a:latin typeface="Cambria Math" panose="02040503050406030204" pitchFamily="18" charset="0"/>
                                </a:rPr>
                                <m:t>𝑏</m:t>
                              </m:r>
                            </m:e>
                          </m:acc>
                          <m:r>
                            <a:rPr lang="tr-TR" b="0" i="1" smtClean="0">
                              <a:solidFill>
                                <a:srgbClr val="9966FF"/>
                              </a:solidFill>
                              <a:latin typeface="Cambria Math" panose="02040503050406030204" pitchFamily="18" charset="0"/>
                            </a:rPr>
                            <m:t>=</m:t>
                          </m:r>
                          <m:acc>
                            <m:accPr>
                              <m:chr m:val="⃗"/>
                              <m:ctrlPr>
                                <a:rPr lang="tr-TR" i="1" smtClean="0">
                                  <a:solidFill>
                                    <a:srgbClr val="9966FF"/>
                                  </a:solidFill>
                                  <a:latin typeface="Cambria Math" panose="02040503050406030204" pitchFamily="18" charset="0"/>
                                </a:rPr>
                              </m:ctrlPr>
                            </m:accPr>
                            <m:e>
                              <m:r>
                                <a:rPr lang="tr-TR" i="1">
                                  <a:solidFill>
                                    <a:srgbClr val="9966FF"/>
                                  </a:solidFill>
                                  <a:latin typeface="Cambria Math" panose="02040503050406030204" pitchFamily="18" charset="0"/>
                                </a:rPr>
                                <m:t>𝑐</m:t>
                              </m:r>
                            </m:e>
                          </m:acc>
                        </m:oMath>
                      </m:oMathPara>
                    </a14:m>
                    <a:endParaRPr lang="tr-TR" b="1" dirty="0">
                      <a:solidFill>
                        <a:srgbClr val="9966FF"/>
                      </a:solidFill>
                      <a:latin typeface="Times New Roman" panose="02020603050405020304" pitchFamily="18" charset="0"/>
                      <a:cs typeface="Times New Roman" panose="02020603050405020304" pitchFamily="18" charset="0"/>
                    </a:endParaRPr>
                  </a:p>
                </p:txBody>
              </p:sp>
            </mc:Choice>
            <mc:Fallback xmlns="">
              <p:sp>
                <p:nvSpPr>
                  <p:cNvPr id="31" name="Metin kutusu 30">
                    <a:extLst>
                      <a:ext uri="{FF2B5EF4-FFF2-40B4-BE49-F238E27FC236}">
                        <a16:creationId xmlns:a16="http://schemas.microsoft.com/office/drawing/2014/main" id="{38D86A6A-3979-A03A-5565-FA8B4742D57B}"/>
                      </a:ext>
                    </a:extLst>
                  </p:cNvPr>
                  <p:cNvSpPr txBox="1">
                    <a:spLocks noRot="1" noChangeAspect="1" noMove="1" noResize="1" noEditPoints="1" noAdjustHandles="1" noChangeArrowheads="1" noChangeShapeType="1" noTextEdit="1"/>
                  </p:cNvSpPr>
                  <p:nvPr/>
                </p:nvSpPr>
                <p:spPr>
                  <a:xfrm>
                    <a:off x="7072808" y="319228"/>
                    <a:ext cx="1282661" cy="410305"/>
                  </a:xfrm>
                  <a:prstGeom prst="rect">
                    <a:avLst/>
                  </a:prstGeom>
                  <a:blipFill>
                    <a:blip r:embed="rId10"/>
                    <a:stretch>
                      <a:fillRect t="-8955" r="-15714"/>
                    </a:stretch>
                  </a:blipFill>
                </p:spPr>
                <p:txBody>
                  <a:bodyPr/>
                  <a:lstStyle/>
                  <a:p>
                    <a:r>
                      <a:rPr lang="tr-TR">
                        <a:noFill/>
                      </a:rPr>
                      <a:t> </a:t>
                    </a:r>
                  </a:p>
                </p:txBody>
              </p:sp>
            </mc:Fallback>
          </mc:AlternateContent>
          <p:pic>
            <p:nvPicPr>
              <p:cNvPr id="32" name="Picture 2">
                <a:extLst>
                  <a:ext uri="{FF2B5EF4-FFF2-40B4-BE49-F238E27FC236}">
                    <a16:creationId xmlns:a16="http://schemas.microsoft.com/office/drawing/2014/main" id="{8476C147-4DC2-A22D-C7B2-F0BAC9FCE8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6098511" y="4067994"/>
                <a:ext cx="2014466" cy="1919445"/>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Düz Ok Bağlayıcısı 32">
                <a:extLst>
                  <a:ext uri="{FF2B5EF4-FFF2-40B4-BE49-F238E27FC236}">
                    <a16:creationId xmlns:a16="http://schemas.microsoft.com/office/drawing/2014/main" id="{AEBC821A-1171-377C-9CB2-F439583A49C8}"/>
                  </a:ext>
                </a:extLst>
              </p:cNvPr>
              <p:cNvCxnSpPr>
                <a:cxnSpLocks/>
              </p:cNvCxnSpPr>
              <p:nvPr/>
            </p:nvCxnSpPr>
            <p:spPr>
              <a:xfrm flipH="1" flipV="1">
                <a:off x="6399078" y="4409810"/>
                <a:ext cx="1106725" cy="801979"/>
              </a:xfrm>
              <a:prstGeom prst="straightConnector1">
                <a:avLst/>
              </a:prstGeom>
              <a:ln w="28575">
                <a:solidFill>
                  <a:srgbClr val="FF0000"/>
                </a:solidFill>
                <a:prstDash val="sysDash"/>
                <a:headEnd type="none" w="med" len="med"/>
                <a:tailEnd type="stealth" w="med" len="lg"/>
              </a:ln>
            </p:spPr>
            <p:style>
              <a:lnRef idx="1">
                <a:schemeClr val="dk1"/>
              </a:lnRef>
              <a:fillRef idx="0">
                <a:schemeClr val="dk1"/>
              </a:fillRef>
              <a:effectRef idx="0">
                <a:schemeClr val="dk1"/>
              </a:effectRef>
              <a:fontRef idx="minor">
                <a:schemeClr val="tx1"/>
              </a:fontRef>
            </p:style>
          </p:cxnSp>
          <p:cxnSp>
            <p:nvCxnSpPr>
              <p:cNvPr id="34" name="Düz Ok Bağlayıcısı 33">
                <a:extLst>
                  <a:ext uri="{FF2B5EF4-FFF2-40B4-BE49-F238E27FC236}">
                    <a16:creationId xmlns:a16="http://schemas.microsoft.com/office/drawing/2014/main" id="{6CD46E02-76A3-7E43-8EA1-5FE6EF3C1990}"/>
                  </a:ext>
                </a:extLst>
              </p:cNvPr>
              <p:cNvCxnSpPr>
                <a:cxnSpLocks/>
              </p:cNvCxnSpPr>
              <p:nvPr/>
            </p:nvCxnSpPr>
            <p:spPr>
              <a:xfrm flipH="1">
                <a:off x="6152063" y="5211789"/>
                <a:ext cx="1321578" cy="347441"/>
              </a:xfrm>
              <a:prstGeom prst="straightConnector1">
                <a:avLst/>
              </a:prstGeom>
              <a:ln w="28575">
                <a:solidFill>
                  <a:schemeClr val="bg2">
                    <a:lumMod val="50000"/>
                  </a:schemeClr>
                </a:solidFill>
                <a:prstDash val="sysDash"/>
                <a:headEnd type="none" w="med" len="med"/>
                <a:tailEnd type="stealth" w="med" len="lg"/>
              </a:ln>
            </p:spPr>
            <p:style>
              <a:lnRef idx="1">
                <a:schemeClr val="dk1"/>
              </a:lnRef>
              <a:fillRef idx="0">
                <a:schemeClr val="dk1"/>
              </a:fillRef>
              <a:effectRef idx="0">
                <a:schemeClr val="dk1"/>
              </a:effectRef>
              <a:fontRef idx="minor">
                <a:schemeClr val="tx1"/>
              </a:fontRef>
            </p:style>
          </p:cxnSp>
          <p:cxnSp>
            <p:nvCxnSpPr>
              <p:cNvPr id="35" name="Düz Ok Bağlayıcısı 34">
                <a:extLst>
                  <a:ext uri="{FF2B5EF4-FFF2-40B4-BE49-F238E27FC236}">
                    <a16:creationId xmlns:a16="http://schemas.microsoft.com/office/drawing/2014/main" id="{FC088D89-BE7C-E7C6-3946-883466C91D1B}"/>
                  </a:ext>
                </a:extLst>
              </p:cNvPr>
              <p:cNvCxnSpPr>
                <a:cxnSpLocks/>
              </p:cNvCxnSpPr>
              <p:nvPr/>
            </p:nvCxnSpPr>
            <p:spPr>
              <a:xfrm flipV="1">
                <a:off x="7517770" y="4116427"/>
                <a:ext cx="16258" cy="1121742"/>
              </a:xfrm>
              <a:prstGeom prst="straightConnector1">
                <a:avLst/>
              </a:prstGeom>
              <a:ln w="28575">
                <a:solidFill>
                  <a:srgbClr val="9966FF"/>
                </a:solidFill>
                <a:prstDash val="solid"/>
                <a:headEnd type="none" w="med" len="med"/>
                <a:tailEnd type="stealth" w="med" len="lg"/>
              </a:ln>
            </p:spPr>
            <p:style>
              <a:lnRef idx="1">
                <a:schemeClr val="dk1"/>
              </a:lnRef>
              <a:fillRef idx="0">
                <a:schemeClr val="dk1"/>
              </a:fillRef>
              <a:effectRef idx="0">
                <a:schemeClr val="dk1"/>
              </a:effectRef>
              <a:fontRef idx="minor">
                <a:schemeClr val="tx1"/>
              </a:fontRef>
            </p:style>
          </p:cxnSp>
          <p:sp>
            <p:nvSpPr>
              <p:cNvPr id="39" name="Metin kutusu 38">
                <a:extLst>
                  <a:ext uri="{FF2B5EF4-FFF2-40B4-BE49-F238E27FC236}">
                    <a16:creationId xmlns:a16="http://schemas.microsoft.com/office/drawing/2014/main" id="{B78047AD-D7DC-6826-9F21-8FBE5FF4B7BF}"/>
                  </a:ext>
                </a:extLst>
              </p:cNvPr>
              <p:cNvSpPr txBox="1"/>
              <p:nvPr/>
            </p:nvSpPr>
            <p:spPr>
              <a:xfrm>
                <a:off x="6679948" y="3248064"/>
                <a:ext cx="611899" cy="369332"/>
              </a:xfrm>
              <a:prstGeom prst="rect">
                <a:avLst/>
              </a:prstGeom>
              <a:noFill/>
            </p:spPr>
            <p:txBody>
              <a:bodyPr wrap="none" rtlCol="0">
                <a:spAutoFit/>
              </a:bodyPr>
              <a:lstStyle/>
              <a:p>
                <a:r>
                  <a:rPr lang="tr-TR" i="1" dirty="0"/>
                  <a:t>veya</a:t>
                </a:r>
              </a:p>
            </p:txBody>
          </p:sp>
          <p:sp>
            <p:nvSpPr>
              <p:cNvPr id="40" name="Metin kutusu 39">
                <a:extLst>
                  <a:ext uri="{FF2B5EF4-FFF2-40B4-BE49-F238E27FC236}">
                    <a16:creationId xmlns:a16="http://schemas.microsoft.com/office/drawing/2014/main" id="{16E38E07-EDA6-8F2B-6124-4A09F9D54405}"/>
                  </a:ext>
                </a:extLst>
              </p:cNvPr>
              <p:cNvSpPr txBox="1"/>
              <p:nvPr/>
            </p:nvSpPr>
            <p:spPr>
              <a:xfrm rot="3594814">
                <a:off x="5533095" y="1664299"/>
                <a:ext cx="1148740" cy="430887"/>
              </a:xfrm>
              <a:prstGeom prst="rect">
                <a:avLst/>
              </a:prstGeom>
              <a:noFill/>
            </p:spPr>
            <p:txBody>
              <a:bodyPr wrap="square">
                <a:spAutoFit/>
              </a:bodyPr>
              <a:lstStyle/>
              <a:p>
                <a:r>
                  <a:rPr lang="tr-TR" sz="1100" dirty="0">
                    <a:solidFill>
                      <a:srgbClr val="00BC3F"/>
                    </a:solidFill>
                  </a:rPr>
                  <a:t>Parmakları döndürme yönü</a:t>
                </a:r>
              </a:p>
            </p:txBody>
          </p:sp>
        </p:grpSp>
        <mc:AlternateContent xmlns:mc="http://schemas.openxmlformats.org/markup-compatibility/2006" xmlns:a14="http://schemas.microsoft.com/office/drawing/2010/main">
          <mc:Choice Requires="a14">
            <p:sp>
              <p:nvSpPr>
                <p:cNvPr id="41" name="Metin kutusu 40">
                  <a:extLst>
                    <a:ext uri="{FF2B5EF4-FFF2-40B4-BE49-F238E27FC236}">
                      <a16:creationId xmlns:a16="http://schemas.microsoft.com/office/drawing/2014/main" id="{D46F23F1-7E66-AB1D-20D1-35D2E28FB1F3}"/>
                    </a:ext>
                  </a:extLst>
                </p:cNvPr>
                <p:cNvSpPr txBox="1"/>
                <p:nvPr/>
              </p:nvSpPr>
              <p:spPr>
                <a:xfrm>
                  <a:off x="6920362" y="3551035"/>
                  <a:ext cx="1282661" cy="4103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rgbClr val="9966FF"/>
                                </a:solidFill>
                                <a:latin typeface="Cambria Math" panose="02040503050406030204" pitchFamily="18" charset="0"/>
                              </a:rPr>
                            </m:ctrlPr>
                          </m:accPr>
                          <m:e>
                            <m:r>
                              <a:rPr lang="tr-TR" i="1">
                                <a:solidFill>
                                  <a:srgbClr val="9966FF"/>
                                </a:solidFill>
                                <a:latin typeface="Cambria Math" panose="02040503050406030204" pitchFamily="18" charset="0"/>
                              </a:rPr>
                              <m:t>𝑎</m:t>
                            </m:r>
                          </m:e>
                        </m:acc>
                        <m:r>
                          <a:rPr lang="tr-TR" b="0" i="1" smtClean="0">
                            <a:solidFill>
                              <a:srgbClr val="9966FF"/>
                            </a:solidFill>
                            <a:latin typeface="Cambria Math" panose="02040503050406030204" pitchFamily="18" charset="0"/>
                          </a:rPr>
                          <m:t> </m:t>
                        </m:r>
                        <m:r>
                          <a:rPr lang="tr-TR" b="0" i="1" smtClean="0">
                            <a:solidFill>
                              <a:srgbClr val="9966FF"/>
                            </a:solidFill>
                            <a:latin typeface="Cambria Math" panose="02040503050406030204" pitchFamily="18" charset="0"/>
                          </a:rPr>
                          <m:t>𝑥</m:t>
                        </m:r>
                        <m:acc>
                          <m:accPr>
                            <m:chr m:val="⃗"/>
                            <m:ctrlPr>
                              <a:rPr lang="tr-TR" i="1">
                                <a:solidFill>
                                  <a:srgbClr val="9966FF"/>
                                </a:solidFill>
                                <a:latin typeface="Cambria Math" panose="02040503050406030204" pitchFamily="18" charset="0"/>
                              </a:rPr>
                            </m:ctrlPr>
                          </m:accPr>
                          <m:e>
                            <m:r>
                              <a:rPr lang="tr-TR" b="0" i="1" smtClean="0">
                                <a:solidFill>
                                  <a:srgbClr val="9966FF"/>
                                </a:solidFill>
                                <a:latin typeface="Cambria Math" panose="02040503050406030204" pitchFamily="18" charset="0"/>
                              </a:rPr>
                              <m:t> </m:t>
                            </m:r>
                            <m:r>
                              <a:rPr lang="tr-TR" i="1">
                                <a:solidFill>
                                  <a:srgbClr val="9966FF"/>
                                </a:solidFill>
                                <a:latin typeface="Cambria Math" panose="02040503050406030204" pitchFamily="18" charset="0"/>
                              </a:rPr>
                              <m:t>𝑏</m:t>
                            </m:r>
                          </m:e>
                        </m:acc>
                        <m:r>
                          <a:rPr lang="tr-TR" b="0" i="1" smtClean="0">
                            <a:solidFill>
                              <a:srgbClr val="9966FF"/>
                            </a:solidFill>
                            <a:latin typeface="Cambria Math" panose="02040503050406030204" pitchFamily="18" charset="0"/>
                          </a:rPr>
                          <m:t>=</m:t>
                        </m:r>
                        <m:acc>
                          <m:accPr>
                            <m:chr m:val="⃗"/>
                            <m:ctrlPr>
                              <a:rPr lang="tr-TR" i="1" smtClean="0">
                                <a:solidFill>
                                  <a:srgbClr val="9966FF"/>
                                </a:solidFill>
                                <a:latin typeface="Cambria Math" panose="02040503050406030204" pitchFamily="18" charset="0"/>
                              </a:rPr>
                            </m:ctrlPr>
                          </m:accPr>
                          <m:e>
                            <m:r>
                              <a:rPr lang="tr-TR" i="1">
                                <a:solidFill>
                                  <a:srgbClr val="9966FF"/>
                                </a:solidFill>
                                <a:latin typeface="Cambria Math" panose="02040503050406030204" pitchFamily="18" charset="0"/>
                              </a:rPr>
                              <m:t>𝑐</m:t>
                            </m:r>
                          </m:e>
                        </m:acc>
                      </m:oMath>
                    </m:oMathPara>
                  </a14:m>
                  <a:endParaRPr lang="tr-TR" b="1" dirty="0">
                    <a:solidFill>
                      <a:srgbClr val="9966FF"/>
                    </a:solidFill>
                    <a:latin typeface="Times New Roman" panose="02020603050405020304" pitchFamily="18" charset="0"/>
                    <a:cs typeface="Times New Roman" panose="02020603050405020304" pitchFamily="18" charset="0"/>
                  </a:endParaRPr>
                </a:p>
              </p:txBody>
            </p:sp>
          </mc:Choice>
          <mc:Fallback xmlns="">
            <p:sp>
              <p:nvSpPr>
                <p:cNvPr id="41" name="Metin kutusu 40">
                  <a:extLst>
                    <a:ext uri="{FF2B5EF4-FFF2-40B4-BE49-F238E27FC236}">
                      <a16:creationId xmlns:a16="http://schemas.microsoft.com/office/drawing/2014/main" id="{D46F23F1-7E66-AB1D-20D1-35D2E28FB1F3}"/>
                    </a:ext>
                  </a:extLst>
                </p:cNvPr>
                <p:cNvSpPr txBox="1">
                  <a:spLocks noRot="1" noChangeAspect="1" noMove="1" noResize="1" noEditPoints="1" noAdjustHandles="1" noChangeArrowheads="1" noChangeShapeType="1" noTextEdit="1"/>
                </p:cNvSpPr>
                <p:nvPr/>
              </p:nvSpPr>
              <p:spPr>
                <a:xfrm>
                  <a:off x="6920362" y="3551035"/>
                  <a:ext cx="1282661" cy="410305"/>
                </a:xfrm>
                <a:prstGeom prst="rect">
                  <a:avLst/>
                </a:prstGeom>
                <a:blipFill>
                  <a:blip r:embed="rId12"/>
                  <a:stretch>
                    <a:fillRect t="-8955" r="-1564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2" name="Metin kutusu 41">
                  <a:extLst>
                    <a:ext uri="{FF2B5EF4-FFF2-40B4-BE49-F238E27FC236}">
                      <a16:creationId xmlns:a16="http://schemas.microsoft.com/office/drawing/2014/main" id="{449F2F89-CCF5-8655-0FC6-398DE2421C95}"/>
                    </a:ext>
                  </a:extLst>
                </p:cNvPr>
                <p:cNvSpPr txBox="1"/>
                <p:nvPr/>
              </p:nvSpPr>
              <p:spPr>
                <a:xfrm>
                  <a:off x="6186160" y="3920079"/>
                  <a:ext cx="391164" cy="369332"/>
                </a:xfrm>
                <a:prstGeom prst="rect">
                  <a:avLst/>
                </a:prstGeom>
                <a:noFill/>
              </p:spPr>
              <p:txBody>
                <a:bodyPr wrap="square">
                  <a:spAutoFit/>
                </a:bodyPr>
                <a:lstStyle/>
                <a:p>
                  <a14:m>
                    <m:oMath xmlns:m="http://schemas.openxmlformats.org/officeDocument/2006/math">
                      <m:acc>
                        <m:accPr>
                          <m:chr m:val="⃗"/>
                          <m:ctrlPr>
                            <a:rPr lang="tr-TR" i="1" smtClean="0">
                              <a:solidFill>
                                <a:srgbClr val="FF0000"/>
                              </a:solidFill>
                              <a:latin typeface="Cambria Math" panose="02040503050406030204" pitchFamily="18" charset="0"/>
                            </a:rPr>
                          </m:ctrlPr>
                        </m:accPr>
                        <m:e>
                          <m:r>
                            <a:rPr lang="tr-TR" i="1">
                              <a:solidFill>
                                <a:srgbClr val="FF0000"/>
                              </a:solidFill>
                              <a:latin typeface="Cambria Math" panose="02040503050406030204" pitchFamily="18" charset="0"/>
                            </a:rPr>
                            <m:t>𝑎</m:t>
                          </m:r>
                        </m:e>
                      </m:acc>
                    </m:oMath>
                  </a14:m>
                  <a:r>
                    <a:rPr lang="tr-TR" dirty="0"/>
                    <a:t> </a:t>
                  </a:r>
                  <a:endParaRPr lang="tr-TR"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42" name="Metin kutusu 41">
                  <a:extLst>
                    <a:ext uri="{FF2B5EF4-FFF2-40B4-BE49-F238E27FC236}">
                      <a16:creationId xmlns:a16="http://schemas.microsoft.com/office/drawing/2014/main" id="{449F2F89-CCF5-8655-0FC6-398DE2421C95}"/>
                    </a:ext>
                  </a:extLst>
                </p:cNvPr>
                <p:cNvSpPr txBox="1">
                  <a:spLocks noRot="1" noChangeAspect="1" noMove="1" noResize="1" noEditPoints="1" noAdjustHandles="1" noChangeArrowheads="1" noChangeShapeType="1" noTextEdit="1"/>
                </p:cNvSpPr>
                <p:nvPr/>
              </p:nvSpPr>
              <p:spPr>
                <a:xfrm>
                  <a:off x="6186160" y="3920079"/>
                  <a:ext cx="391164" cy="369332"/>
                </a:xfrm>
                <a:prstGeom prst="rect">
                  <a:avLst/>
                </a:prstGeom>
                <a:blipFill>
                  <a:blip r:embed="rId13"/>
                  <a:stretch>
                    <a:fillRect t="-22951" r="-17188"/>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4" name="Metin kutusu 43">
                  <a:extLst>
                    <a:ext uri="{FF2B5EF4-FFF2-40B4-BE49-F238E27FC236}">
                      <a16:creationId xmlns:a16="http://schemas.microsoft.com/office/drawing/2014/main" id="{2CF5E62D-679C-58A8-69EE-AE8BEE2C88B6}"/>
                    </a:ext>
                  </a:extLst>
                </p:cNvPr>
                <p:cNvSpPr txBox="1"/>
                <p:nvPr/>
              </p:nvSpPr>
              <p:spPr>
                <a:xfrm>
                  <a:off x="5794996" y="5053180"/>
                  <a:ext cx="391164" cy="4103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chemeClr val="bg2">
                                    <a:lumMod val="50000"/>
                                  </a:schemeClr>
                                </a:solidFill>
                                <a:latin typeface="Cambria Math" panose="02040503050406030204" pitchFamily="18" charset="0"/>
                              </a:rPr>
                            </m:ctrlPr>
                          </m:accPr>
                          <m:e>
                            <m:r>
                              <a:rPr lang="tr-TR" i="1">
                                <a:solidFill>
                                  <a:schemeClr val="bg2">
                                    <a:lumMod val="50000"/>
                                  </a:schemeClr>
                                </a:solidFill>
                                <a:latin typeface="Cambria Math" panose="02040503050406030204" pitchFamily="18" charset="0"/>
                              </a:rPr>
                              <m:t>𝑏</m:t>
                            </m:r>
                          </m:e>
                        </m:acc>
                      </m:oMath>
                    </m:oMathPara>
                  </a14:m>
                  <a:endParaRPr lang="tr-TR" dirty="0">
                    <a:ln>
                      <a:solidFill>
                        <a:schemeClr val="bg2">
                          <a:lumMod val="75000"/>
                        </a:schemeClr>
                      </a:solidFill>
                    </a:ln>
                    <a:solidFill>
                      <a:schemeClr val="bg2">
                        <a:lumMod val="50000"/>
                      </a:schemeClr>
                    </a:solidFill>
                    <a:latin typeface="Times New Roman" panose="02020603050405020304" pitchFamily="18" charset="0"/>
                    <a:cs typeface="Times New Roman" panose="02020603050405020304" pitchFamily="18" charset="0"/>
                  </a:endParaRPr>
                </a:p>
              </p:txBody>
            </p:sp>
          </mc:Choice>
          <mc:Fallback xmlns="">
            <p:sp>
              <p:nvSpPr>
                <p:cNvPr id="44" name="Metin kutusu 43">
                  <a:extLst>
                    <a:ext uri="{FF2B5EF4-FFF2-40B4-BE49-F238E27FC236}">
                      <a16:creationId xmlns:a16="http://schemas.microsoft.com/office/drawing/2014/main" id="{2CF5E62D-679C-58A8-69EE-AE8BEE2C88B6}"/>
                    </a:ext>
                  </a:extLst>
                </p:cNvPr>
                <p:cNvSpPr txBox="1">
                  <a:spLocks noRot="1" noChangeAspect="1" noMove="1" noResize="1" noEditPoints="1" noAdjustHandles="1" noChangeArrowheads="1" noChangeShapeType="1" noTextEdit="1"/>
                </p:cNvSpPr>
                <p:nvPr/>
              </p:nvSpPr>
              <p:spPr>
                <a:xfrm>
                  <a:off x="5794996" y="5053180"/>
                  <a:ext cx="391164" cy="410305"/>
                </a:xfrm>
                <a:prstGeom prst="rect">
                  <a:avLst/>
                </a:prstGeom>
                <a:blipFill>
                  <a:blip r:embed="rId14"/>
                  <a:stretch>
                    <a:fillRect/>
                  </a:stretch>
                </a:blipFill>
              </p:spPr>
              <p:txBody>
                <a:bodyPr/>
                <a:lstStyle/>
                <a:p>
                  <a:r>
                    <a:rPr lang="tr-TR">
                      <a:noFill/>
                    </a:rPr>
                    <a:t> </a:t>
                  </a:r>
                </a:p>
              </p:txBody>
            </p:sp>
          </mc:Fallback>
        </mc:AlternateContent>
        <p:sp>
          <p:nvSpPr>
            <p:cNvPr id="45" name="Yay 44">
              <a:extLst>
                <a:ext uri="{FF2B5EF4-FFF2-40B4-BE49-F238E27FC236}">
                  <a16:creationId xmlns:a16="http://schemas.microsoft.com/office/drawing/2014/main" id="{B4198B48-19E5-1E21-F639-CAF926190386}"/>
                </a:ext>
              </a:extLst>
            </p:cNvPr>
            <p:cNvSpPr/>
            <p:nvPr/>
          </p:nvSpPr>
          <p:spPr>
            <a:xfrm rot="4788524" flipH="1" flipV="1">
              <a:off x="7500728" y="1252129"/>
              <a:ext cx="543851" cy="646183"/>
            </a:xfrm>
            <a:prstGeom prst="arc">
              <a:avLst>
                <a:gd name="adj1" fmla="val 14626637"/>
                <a:gd name="adj2" fmla="val 17888007"/>
              </a:avLst>
            </a:prstGeom>
            <a:solidFill>
              <a:schemeClr val="accent5">
                <a:lumMod val="60000"/>
                <a:lumOff val="40000"/>
              </a:schemeClr>
            </a:solidFill>
            <a:ln w="38100">
              <a:no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46" name="Yay 45">
              <a:extLst>
                <a:ext uri="{FF2B5EF4-FFF2-40B4-BE49-F238E27FC236}">
                  <a16:creationId xmlns:a16="http://schemas.microsoft.com/office/drawing/2014/main" id="{AC12FDD8-343C-11D3-2CE5-87A93EACE643}"/>
                </a:ext>
              </a:extLst>
            </p:cNvPr>
            <p:cNvSpPr/>
            <p:nvPr/>
          </p:nvSpPr>
          <p:spPr>
            <a:xfrm rot="6011742" flipH="1" flipV="1">
              <a:off x="7200599" y="4666074"/>
              <a:ext cx="543851" cy="646183"/>
            </a:xfrm>
            <a:prstGeom prst="arc">
              <a:avLst>
                <a:gd name="adj1" fmla="val 14626637"/>
                <a:gd name="adj2" fmla="val 17888007"/>
              </a:avLst>
            </a:prstGeom>
            <a:solidFill>
              <a:schemeClr val="accent5">
                <a:lumMod val="60000"/>
                <a:lumOff val="40000"/>
              </a:schemeClr>
            </a:solidFill>
            <a:ln w="38100">
              <a:no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47" name="Metin kutusu 46">
              <a:extLst>
                <a:ext uri="{FF2B5EF4-FFF2-40B4-BE49-F238E27FC236}">
                  <a16:creationId xmlns:a16="http://schemas.microsoft.com/office/drawing/2014/main" id="{8010D68B-CB19-9FC4-8AC6-B909A0864FEE}"/>
                </a:ext>
              </a:extLst>
            </p:cNvPr>
            <p:cNvSpPr txBox="1"/>
            <p:nvPr/>
          </p:nvSpPr>
          <p:spPr>
            <a:xfrm>
              <a:off x="7406923" y="1430030"/>
              <a:ext cx="391164" cy="369332"/>
            </a:xfrm>
            <a:prstGeom prst="rect">
              <a:avLst/>
            </a:prstGeom>
            <a:noFill/>
          </p:spPr>
          <p:txBody>
            <a:bodyPr wrap="square">
              <a:spAutoFit/>
            </a:bodyPr>
            <a:lstStyle/>
            <a:p>
              <a:r>
                <a:rPr lang="tr-TR" dirty="0">
                  <a:latin typeface="Symbol" panose="05050102010706020507" pitchFamily="18" charset="2"/>
                </a:rPr>
                <a:t>q</a:t>
              </a:r>
              <a:endParaRPr lang="tr-TR" dirty="0"/>
            </a:p>
          </p:txBody>
        </p:sp>
        <p:sp>
          <p:nvSpPr>
            <p:cNvPr id="48" name="Metin kutusu 47">
              <a:extLst>
                <a:ext uri="{FF2B5EF4-FFF2-40B4-BE49-F238E27FC236}">
                  <a16:creationId xmlns:a16="http://schemas.microsoft.com/office/drawing/2014/main" id="{BCB6FD01-CC10-1A97-B62F-E4048C3F07DF}"/>
                </a:ext>
              </a:extLst>
            </p:cNvPr>
            <p:cNvSpPr txBox="1"/>
            <p:nvPr/>
          </p:nvSpPr>
          <p:spPr>
            <a:xfrm>
              <a:off x="7101032" y="4763319"/>
              <a:ext cx="391164" cy="369332"/>
            </a:xfrm>
            <a:prstGeom prst="rect">
              <a:avLst/>
            </a:prstGeom>
            <a:noFill/>
          </p:spPr>
          <p:txBody>
            <a:bodyPr wrap="square">
              <a:spAutoFit/>
            </a:bodyPr>
            <a:lstStyle/>
            <a:p>
              <a:r>
                <a:rPr lang="tr-TR" dirty="0">
                  <a:latin typeface="Symbol" panose="05050102010706020507" pitchFamily="18" charset="2"/>
                </a:rPr>
                <a:t>q</a:t>
              </a:r>
              <a:endParaRPr lang="tr-TR" dirty="0"/>
            </a:p>
          </p:txBody>
        </p:sp>
      </p:grpSp>
    </p:spTree>
    <p:extLst>
      <p:ext uri="{BB962C8B-B14F-4D97-AF65-F5344CB8AC3E}">
        <p14:creationId xmlns:p14="http://schemas.microsoft.com/office/powerpoint/2010/main" val="1352862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3">
                                            <p:txEl>
                                              <p:pRg st="0" end="0"/>
                                            </p:txEl>
                                          </p:spTgt>
                                        </p:tgtEl>
                                        <p:attrNameLst>
                                          <p:attrName>style.visibility</p:attrName>
                                        </p:attrNameLst>
                                      </p:cBhvr>
                                      <p:to>
                                        <p:strVal val="visible"/>
                                      </p:to>
                                    </p:set>
                                    <p:animEffect transition="in" filter="wipe(left)">
                                      <p:cBhvr>
                                        <p:cTn id="14" dur="500"/>
                                        <p:tgtEl>
                                          <p:spTgt spid="4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3">
                                            <p:txEl>
                                              <p:pRg st="1" end="1"/>
                                            </p:txEl>
                                          </p:spTgt>
                                        </p:tgtEl>
                                        <p:attrNameLst>
                                          <p:attrName>style.visibility</p:attrName>
                                        </p:attrNameLst>
                                      </p:cBhvr>
                                      <p:to>
                                        <p:strVal val="visible"/>
                                      </p:to>
                                    </p:set>
                                    <p:animEffect transition="in" filter="wipe(left)">
                                      <p:cBhvr>
                                        <p:cTn id="19" dur="500"/>
                                        <p:tgtEl>
                                          <p:spTgt spid="4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3">
                                            <p:txEl>
                                              <p:pRg st="2" end="2"/>
                                            </p:txEl>
                                          </p:spTgt>
                                        </p:tgtEl>
                                        <p:attrNameLst>
                                          <p:attrName>style.visibility</p:attrName>
                                        </p:attrNameLst>
                                      </p:cBhvr>
                                      <p:to>
                                        <p:strVal val="visible"/>
                                      </p:to>
                                    </p:set>
                                    <p:animEffect transition="in" filter="wipe(left)">
                                      <p:cBhvr>
                                        <p:cTn id="24" dur="500"/>
                                        <p:tgtEl>
                                          <p:spTgt spid="4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3">
                                            <p:txEl>
                                              <p:pRg st="3" end="3"/>
                                            </p:txEl>
                                          </p:spTgt>
                                        </p:tgtEl>
                                        <p:attrNameLst>
                                          <p:attrName>style.visibility</p:attrName>
                                        </p:attrNameLst>
                                      </p:cBhvr>
                                      <p:to>
                                        <p:strVal val="visible"/>
                                      </p:to>
                                    </p:set>
                                    <p:animEffect transition="in" filter="wipe(left)">
                                      <p:cBhvr>
                                        <p:cTn id="29" dur="500"/>
                                        <p:tgtEl>
                                          <p:spTgt spid="4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3">
                                            <p:txEl>
                                              <p:pRg st="4" end="4"/>
                                            </p:txEl>
                                          </p:spTgt>
                                        </p:tgtEl>
                                        <p:attrNameLst>
                                          <p:attrName>style.visibility</p:attrName>
                                        </p:attrNameLst>
                                      </p:cBhvr>
                                      <p:to>
                                        <p:strVal val="visible"/>
                                      </p:to>
                                    </p:set>
                                    <p:animEffect transition="in" filter="wipe(left)">
                                      <p:cBhvr>
                                        <p:cTn id="34" dur="500"/>
                                        <p:tgtEl>
                                          <p:spTgt spid="43">
                                            <p:txEl>
                                              <p:pRg st="4" end="4"/>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P spid="11" grpId="0"/>
      <p:bldP spid="12" grpId="0"/>
      <p:bldP spid="14" grpId="0"/>
      <p:bldP spid="21" grpId="0"/>
      <p:bldP spid="22" grpId="0"/>
      <p:bldP spid="2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6103" y="1601841"/>
            <a:ext cx="2574553" cy="334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etin kutusu 2"/>
          <p:cNvSpPr txBox="1"/>
          <p:nvPr/>
        </p:nvSpPr>
        <p:spPr>
          <a:xfrm>
            <a:off x="160860" y="631455"/>
            <a:ext cx="8371580" cy="1392945"/>
          </a:xfrm>
          <a:prstGeom prst="rect">
            <a:avLst/>
          </a:prstGeom>
          <a:noFill/>
        </p:spPr>
        <p:txBody>
          <a:bodyPr wrap="square" rtlCol="0">
            <a:spAutoFit/>
          </a:bodyPr>
          <a:lstStyle/>
          <a:p>
            <a:pPr>
              <a:lnSpc>
                <a:spcPct val="150000"/>
              </a:lnSpc>
            </a:pPr>
            <a:r>
              <a:rPr lang="tr-TR" sz="1400" b="1" dirty="0">
                <a:solidFill>
                  <a:srgbClr val="FF0000"/>
                </a:solidFill>
              </a:rPr>
              <a:t>1.12 Vektörel çarpımda çarpım sırasının önemi:</a:t>
            </a:r>
          </a:p>
          <a:p>
            <a:pPr>
              <a:lnSpc>
                <a:spcPct val="150000"/>
              </a:lnSpc>
            </a:pPr>
            <a:r>
              <a:rPr lang="tr-TR" sz="1400" dirty="0"/>
              <a:t>İlk çarpılan vektörü (A) 2’nci vektörün (B) üzerine sağ elimizle  dört parmağımızla kapatırız. Başparmağımızın yönü sonuç vektörünün (C) yönünü verir. Bu yön çarpılan vektörlerin düzlemine dik yöndür. </a:t>
            </a:r>
          </a:p>
          <a:p>
            <a:pPr>
              <a:lnSpc>
                <a:spcPct val="150000"/>
              </a:lnSpc>
            </a:pPr>
            <a:r>
              <a:rPr lang="tr-TR" sz="1600" b="1" dirty="0"/>
              <a:t>Bu nedenle </a:t>
            </a:r>
            <a:r>
              <a:rPr lang="tr-TR" sz="1600" b="1" dirty="0" err="1"/>
              <a:t>vektörel</a:t>
            </a:r>
            <a:r>
              <a:rPr lang="tr-TR" sz="1600" b="1" dirty="0"/>
              <a:t> çarpımda vektörlerin çarpım sırası önemlidir. </a:t>
            </a:r>
          </a:p>
        </p:txBody>
      </p:sp>
      <mc:AlternateContent xmlns:mc="http://schemas.openxmlformats.org/markup-compatibility/2006" xmlns:a14="http://schemas.microsoft.com/office/drawing/2010/main">
        <mc:Choice Requires="a14">
          <p:sp>
            <p:nvSpPr>
              <p:cNvPr id="12" name="Metin kutusu 11"/>
              <p:cNvSpPr txBox="1"/>
              <p:nvPr/>
            </p:nvSpPr>
            <p:spPr>
              <a:xfrm>
                <a:off x="2651193" y="5185767"/>
                <a:ext cx="3002809" cy="4270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a:rPr>
                            <m:t>𝐴</m:t>
                          </m:r>
                        </m:e>
                      </m:acc>
                      <m:r>
                        <a:rPr lang="tr-TR" b="0" i="1" smtClean="0">
                          <a:latin typeface="Cambria Math"/>
                        </a:rPr>
                        <m:t> </m:t>
                      </m:r>
                      <m:r>
                        <a:rPr lang="tr-TR" b="0" i="1" smtClean="0">
                          <a:latin typeface="Cambria Math"/>
                        </a:rPr>
                        <m:t>𝑥</m:t>
                      </m:r>
                      <m:d>
                        <m:dPr>
                          <m:ctrlPr>
                            <a:rPr lang="tr-TR" b="0" i="1" smtClean="0">
                              <a:latin typeface="Cambria Math" panose="02040503050406030204" pitchFamily="18" charset="0"/>
                            </a:rPr>
                          </m:ctrlPr>
                        </m:dPr>
                        <m:e>
                          <m:acc>
                            <m:accPr>
                              <m:chr m:val="⃗"/>
                              <m:ctrlPr>
                                <a:rPr lang="tr-TR" b="0" i="1" smtClean="0">
                                  <a:latin typeface="Cambria Math" panose="02040503050406030204" pitchFamily="18" charset="0"/>
                                </a:rPr>
                              </m:ctrlPr>
                            </m:accPr>
                            <m:e>
                              <m:r>
                                <a:rPr lang="tr-TR" b="0" i="1" smtClean="0">
                                  <a:latin typeface="Cambria Math"/>
                                </a:rPr>
                                <m:t>𝐵</m:t>
                              </m:r>
                            </m:e>
                          </m:acc>
                          <m:r>
                            <a:rPr lang="tr-TR" b="0" i="1" smtClean="0">
                              <a:latin typeface="Cambria Math"/>
                            </a:rPr>
                            <m:t>+</m:t>
                          </m:r>
                          <m:acc>
                            <m:accPr>
                              <m:chr m:val="⃗"/>
                              <m:ctrlPr>
                                <a:rPr lang="tr-TR" b="0" i="1" smtClean="0">
                                  <a:latin typeface="Cambria Math" panose="02040503050406030204" pitchFamily="18" charset="0"/>
                                </a:rPr>
                              </m:ctrlPr>
                            </m:accPr>
                            <m:e>
                              <m:r>
                                <a:rPr lang="tr-TR" b="0" i="1" smtClean="0">
                                  <a:latin typeface="Cambria Math"/>
                                </a:rPr>
                                <m:t>𝐶</m:t>
                              </m:r>
                            </m:e>
                          </m:acc>
                        </m:e>
                      </m:d>
                      <m:r>
                        <a:rPr lang="tr-TR" i="1" smtClean="0">
                          <a:latin typeface="Cambria Math"/>
                        </a:rPr>
                        <m:t>=</m:t>
                      </m:r>
                      <m:acc>
                        <m:accPr>
                          <m:chr m:val="⃗"/>
                          <m:ctrlPr>
                            <a:rPr lang="tr-TR" i="1" smtClean="0">
                              <a:latin typeface="Cambria Math" panose="02040503050406030204" pitchFamily="18" charset="0"/>
                            </a:rPr>
                          </m:ctrlPr>
                        </m:accPr>
                        <m:e>
                          <m:r>
                            <a:rPr lang="tr-TR" b="0" i="1" smtClean="0">
                              <a:latin typeface="Cambria Math"/>
                            </a:rPr>
                            <m:t>𝐴</m:t>
                          </m:r>
                        </m:e>
                      </m:acc>
                      <m:r>
                        <a:rPr lang="tr-TR" b="0" i="1" smtClean="0">
                          <a:latin typeface="Cambria Math"/>
                        </a:rPr>
                        <m:t> </m:t>
                      </m:r>
                      <m:r>
                        <a:rPr lang="tr-TR" b="0" i="1" smtClean="0">
                          <a:latin typeface="Cambria Math"/>
                        </a:rPr>
                        <m:t>𝑥</m:t>
                      </m:r>
                      <m:r>
                        <a:rPr lang="tr-TR" b="0" i="1" smtClean="0">
                          <a:latin typeface="Cambria Math"/>
                        </a:rPr>
                        <m:t> </m:t>
                      </m:r>
                      <m:acc>
                        <m:accPr>
                          <m:chr m:val="⃗"/>
                          <m:ctrlPr>
                            <a:rPr lang="tr-TR" b="0" i="1" smtClean="0">
                              <a:latin typeface="Cambria Math" panose="02040503050406030204" pitchFamily="18" charset="0"/>
                            </a:rPr>
                          </m:ctrlPr>
                        </m:accPr>
                        <m:e>
                          <m:r>
                            <a:rPr lang="tr-TR" b="0" i="1" smtClean="0">
                              <a:latin typeface="Cambria Math"/>
                            </a:rPr>
                            <m:t>𝐵</m:t>
                          </m:r>
                        </m:e>
                      </m:acc>
                      <m:r>
                        <a:rPr lang="tr-TR" b="0" i="1" smtClean="0">
                          <a:latin typeface="Cambria Math"/>
                        </a:rPr>
                        <m:t>+</m:t>
                      </m:r>
                      <m:acc>
                        <m:accPr>
                          <m:chr m:val="⃗"/>
                          <m:ctrlPr>
                            <a:rPr lang="tr-TR" b="0" i="1" smtClean="0">
                              <a:latin typeface="Cambria Math" panose="02040503050406030204" pitchFamily="18" charset="0"/>
                            </a:rPr>
                          </m:ctrlPr>
                        </m:accPr>
                        <m:e>
                          <m:r>
                            <a:rPr lang="tr-TR" b="0" i="1" smtClean="0">
                              <a:latin typeface="Cambria Math"/>
                            </a:rPr>
                            <m:t>𝐴</m:t>
                          </m:r>
                        </m:e>
                      </m:acc>
                      <m:r>
                        <a:rPr lang="tr-TR" b="0" i="1" smtClean="0">
                          <a:latin typeface="Cambria Math"/>
                        </a:rPr>
                        <m:t> </m:t>
                      </m:r>
                      <m:r>
                        <a:rPr lang="tr-TR" b="0" i="1" smtClean="0">
                          <a:latin typeface="Cambria Math"/>
                        </a:rPr>
                        <m:t>𝑥</m:t>
                      </m:r>
                      <m:r>
                        <a:rPr lang="tr-TR" b="0" i="1" smtClean="0">
                          <a:latin typeface="Cambria Math"/>
                        </a:rPr>
                        <m:t> </m:t>
                      </m:r>
                      <m:acc>
                        <m:accPr>
                          <m:chr m:val="⃗"/>
                          <m:ctrlPr>
                            <a:rPr lang="tr-TR" b="0" i="1" smtClean="0">
                              <a:latin typeface="Cambria Math" panose="02040503050406030204" pitchFamily="18" charset="0"/>
                            </a:rPr>
                          </m:ctrlPr>
                        </m:accPr>
                        <m:e>
                          <m:r>
                            <a:rPr lang="tr-TR" b="0" i="1" smtClean="0">
                              <a:latin typeface="Cambria Math"/>
                            </a:rPr>
                            <m:t>𝐶</m:t>
                          </m:r>
                        </m:e>
                      </m:acc>
                    </m:oMath>
                  </m:oMathPara>
                </a14:m>
                <a:endParaRPr lang="tr-TR" dirty="0"/>
              </a:p>
            </p:txBody>
          </p:sp>
        </mc:Choice>
        <mc:Fallback xmlns="">
          <p:sp>
            <p:nvSpPr>
              <p:cNvPr id="12" name="Metin kutusu 11"/>
              <p:cNvSpPr txBox="1">
                <a:spLocks noRot="1" noChangeAspect="1" noMove="1" noResize="1" noEditPoints="1" noAdjustHandles="1" noChangeArrowheads="1" noChangeShapeType="1" noTextEdit="1"/>
              </p:cNvSpPr>
              <p:nvPr/>
            </p:nvSpPr>
            <p:spPr>
              <a:xfrm>
                <a:off x="2651193" y="5185767"/>
                <a:ext cx="3002809" cy="427040"/>
              </a:xfrm>
              <a:prstGeom prst="rect">
                <a:avLst/>
              </a:prstGeom>
              <a:blipFill>
                <a:blip r:embed="rId3"/>
                <a:stretch>
                  <a:fillRect t="-20000" r="-8333"/>
                </a:stretch>
              </a:blipFill>
            </p:spPr>
            <p:txBody>
              <a:bodyPr/>
              <a:lstStyle/>
              <a:p>
                <a:r>
                  <a:rPr lang="tr-TR">
                    <a:noFill/>
                  </a:rPr>
                  <a:t> </a:t>
                </a:r>
              </a:p>
            </p:txBody>
          </p:sp>
        </mc:Fallback>
      </mc:AlternateContent>
      <p:sp>
        <p:nvSpPr>
          <p:cNvPr id="13" name="Metin kutusu 12"/>
          <p:cNvSpPr txBox="1"/>
          <p:nvPr/>
        </p:nvSpPr>
        <p:spPr>
          <a:xfrm>
            <a:off x="453511" y="4219252"/>
            <a:ext cx="5122110" cy="307777"/>
          </a:xfrm>
          <a:prstGeom prst="rect">
            <a:avLst/>
          </a:prstGeom>
          <a:noFill/>
        </p:spPr>
        <p:txBody>
          <a:bodyPr wrap="square" rtlCol="0">
            <a:spAutoFit/>
          </a:bodyPr>
          <a:lstStyle/>
          <a:p>
            <a:r>
              <a:rPr lang="tr-TR" sz="1400" b="1" dirty="0">
                <a:solidFill>
                  <a:srgbClr val="FF0000"/>
                </a:solidFill>
              </a:rPr>
              <a:t>1.13 </a:t>
            </a:r>
            <a:r>
              <a:rPr lang="tr-TR" sz="1400" b="1" dirty="0"/>
              <a:t>  </a:t>
            </a:r>
            <a:r>
              <a:rPr lang="tr-TR" sz="1400" b="1" dirty="0" err="1">
                <a:solidFill>
                  <a:srgbClr val="FF0000"/>
                </a:solidFill>
              </a:rPr>
              <a:t>Vektörel</a:t>
            </a:r>
            <a:r>
              <a:rPr lang="tr-TR" sz="1400" b="1" dirty="0">
                <a:solidFill>
                  <a:srgbClr val="FF0000"/>
                </a:solidFill>
              </a:rPr>
              <a:t> Çapımda Dağılma Özelliği :</a:t>
            </a:r>
          </a:p>
        </p:txBody>
      </p:sp>
      <p:sp>
        <p:nvSpPr>
          <p:cNvPr id="6" name="Altbilgi Yer Tutucusu 5"/>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59</a:t>
            </a:fld>
            <a:endParaRPr lang="tr-TR"/>
          </a:p>
        </p:txBody>
      </p:sp>
      <p:sp>
        <p:nvSpPr>
          <p:cNvPr id="2" name="Metin kutusu 1"/>
          <p:cNvSpPr txBox="1"/>
          <p:nvPr/>
        </p:nvSpPr>
        <p:spPr>
          <a:xfrm>
            <a:off x="1115616" y="4782251"/>
            <a:ext cx="6408712" cy="338554"/>
          </a:xfrm>
          <a:prstGeom prst="rect">
            <a:avLst/>
          </a:prstGeom>
          <a:noFill/>
        </p:spPr>
        <p:txBody>
          <a:bodyPr wrap="square" rtlCol="0">
            <a:spAutoFit/>
          </a:bodyPr>
          <a:lstStyle/>
          <a:p>
            <a:r>
              <a:rPr lang="tr-TR" sz="1600" dirty="0"/>
              <a:t>Reel sayılardaki bu özellik vektörler için de geçerlidir. Yani:</a:t>
            </a:r>
          </a:p>
        </p:txBody>
      </p:sp>
      <mc:AlternateContent xmlns:mc="http://schemas.openxmlformats.org/markup-compatibility/2006" xmlns:a14="http://schemas.microsoft.com/office/drawing/2010/main">
        <mc:Choice Requires="a14">
          <p:sp>
            <p:nvSpPr>
              <p:cNvPr id="16" name="Metin kutusu 15"/>
              <p:cNvSpPr txBox="1"/>
              <p:nvPr/>
            </p:nvSpPr>
            <p:spPr>
              <a:xfrm>
                <a:off x="810355" y="2322542"/>
                <a:ext cx="1618200" cy="4047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a:rPr>
                            <m:t>𝐴</m:t>
                          </m:r>
                        </m:e>
                      </m:acc>
                      <m:r>
                        <a:rPr lang="tr-TR" b="0" i="1" smtClean="0">
                          <a:latin typeface="Cambria Math"/>
                        </a:rPr>
                        <m:t> </m:t>
                      </m:r>
                      <m:r>
                        <a:rPr lang="tr-TR" b="0" i="1" smtClean="0">
                          <a:latin typeface="Cambria Math"/>
                        </a:rPr>
                        <m:t>𝑥</m:t>
                      </m:r>
                      <m:r>
                        <a:rPr lang="tr-TR" b="0" i="1" smtClean="0">
                          <a:latin typeface="Cambria Math"/>
                        </a:rPr>
                        <m:t> </m:t>
                      </m:r>
                      <m:acc>
                        <m:accPr>
                          <m:chr m:val="⃗"/>
                          <m:ctrlPr>
                            <a:rPr lang="tr-TR" b="0" i="1" smtClean="0">
                              <a:latin typeface="Cambria Math" panose="02040503050406030204" pitchFamily="18" charset="0"/>
                            </a:rPr>
                          </m:ctrlPr>
                        </m:accPr>
                        <m:e>
                          <m:r>
                            <a:rPr lang="tr-TR" b="0" i="1" smtClean="0">
                              <a:latin typeface="Cambria Math"/>
                            </a:rPr>
                            <m:t>𝐵</m:t>
                          </m:r>
                        </m:e>
                      </m:acc>
                      <m:r>
                        <a:rPr lang="tr-TR" b="1" i="1" smtClean="0">
                          <a:solidFill>
                            <a:srgbClr val="FF0000"/>
                          </a:solidFill>
                          <a:latin typeface="Cambria Math" panose="02040503050406030204" pitchFamily="18" charset="0"/>
                          <a:ea typeface="Cambria Math" panose="02040503050406030204" pitchFamily="18" charset="0"/>
                        </a:rPr>
                        <m:t>≠</m:t>
                      </m:r>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𝐵</m:t>
                          </m:r>
                        </m:e>
                      </m:acc>
                      <m:r>
                        <a:rPr lang="tr-TR" b="0" i="1" smtClean="0">
                          <a:latin typeface="Cambria Math"/>
                        </a:rPr>
                        <m:t> </m:t>
                      </m:r>
                      <m:r>
                        <a:rPr lang="tr-TR" b="0" i="1" smtClean="0">
                          <a:latin typeface="Cambria Math"/>
                        </a:rPr>
                        <m:t>𝑥</m:t>
                      </m:r>
                      <m:r>
                        <a:rPr lang="tr-TR" b="0" i="1" smtClean="0">
                          <a:latin typeface="Cambria Math"/>
                        </a:rPr>
                        <m:t> </m:t>
                      </m:r>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𝐴</m:t>
                          </m:r>
                        </m:e>
                      </m:acc>
                    </m:oMath>
                  </m:oMathPara>
                </a14:m>
                <a:endParaRPr lang="tr-TR" dirty="0"/>
              </a:p>
            </p:txBody>
          </p:sp>
        </mc:Choice>
        <mc:Fallback xmlns="">
          <p:sp>
            <p:nvSpPr>
              <p:cNvPr id="16" name="Metin kutusu 15"/>
              <p:cNvSpPr txBox="1">
                <a:spLocks noRot="1" noChangeAspect="1" noMove="1" noResize="1" noEditPoints="1" noAdjustHandles="1" noChangeArrowheads="1" noChangeShapeType="1" noTextEdit="1"/>
              </p:cNvSpPr>
              <p:nvPr/>
            </p:nvSpPr>
            <p:spPr>
              <a:xfrm>
                <a:off x="810355" y="2322542"/>
                <a:ext cx="1618200" cy="404791"/>
              </a:xfrm>
              <a:prstGeom prst="rect">
                <a:avLst/>
              </a:prstGeom>
              <a:blipFill>
                <a:blip r:embed="rId4"/>
                <a:stretch>
                  <a:fillRect t="-22727" r="-1622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8" name="Metin kutusu 17"/>
              <p:cNvSpPr txBox="1"/>
              <p:nvPr/>
            </p:nvSpPr>
            <p:spPr>
              <a:xfrm>
                <a:off x="711419" y="3033426"/>
                <a:ext cx="1983685" cy="4047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a:rPr>
                            <m:t>𝐴</m:t>
                          </m:r>
                        </m:e>
                      </m:acc>
                      <m:r>
                        <a:rPr lang="tr-TR" b="0" i="1" smtClean="0">
                          <a:latin typeface="Cambria Math"/>
                        </a:rPr>
                        <m:t> </m:t>
                      </m:r>
                      <m:r>
                        <a:rPr lang="tr-TR" b="0" i="1" smtClean="0">
                          <a:latin typeface="Cambria Math"/>
                        </a:rPr>
                        <m:t>𝑥</m:t>
                      </m:r>
                      <m:r>
                        <a:rPr lang="tr-TR" b="0" i="1" smtClean="0">
                          <a:latin typeface="Cambria Math"/>
                        </a:rPr>
                        <m:t> </m:t>
                      </m:r>
                      <m:acc>
                        <m:accPr>
                          <m:chr m:val="⃗"/>
                          <m:ctrlPr>
                            <a:rPr lang="tr-TR" b="0" i="1" smtClean="0">
                              <a:latin typeface="Cambria Math" panose="02040503050406030204" pitchFamily="18" charset="0"/>
                            </a:rPr>
                          </m:ctrlPr>
                        </m:accPr>
                        <m:e>
                          <m:r>
                            <a:rPr lang="tr-TR" b="0" i="1" smtClean="0">
                              <a:latin typeface="Cambria Math"/>
                            </a:rPr>
                            <m:t>𝐵</m:t>
                          </m:r>
                        </m:e>
                      </m:acc>
                      <m:r>
                        <a:rPr lang="tr-TR" b="0" i="1" smtClean="0">
                          <a:latin typeface="Cambria Math" panose="02040503050406030204" pitchFamily="18" charset="0"/>
                        </a:rPr>
                        <m:t>=−(</m:t>
                      </m:r>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𝐵</m:t>
                          </m:r>
                        </m:e>
                      </m:acc>
                      <m:r>
                        <a:rPr lang="tr-TR" b="0" i="1" smtClean="0">
                          <a:latin typeface="Cambria Math"/>
                        </a:rPr>
                        <m:t> </m:t>
                      </m:r>
                      <m:r>
                        <a:rPr lang="tr-TR" b="0" i="1" smtClean="0">
                          <a:latin typeface="Cambria Math"/>
                        </a:rPr>
                        <m:t>𝑥</m:t>
                      </m:r>
                      <m:r>
                        <a:rPr lang="tr-TR" b="0" i="1" smtClean="0">
                          <a:latin typeface="Cambria Math"/>
                        </a:rPr>
                        <m:t> </m:t>
                      </m:r>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𝐴</m:t>
                          </m:r>
                        </m:e>
                      </m:acc>
                      <m:r>
                        <a:rPr lang="tr-TR" b="0" i="1" smtClean="0">
                          <a:latin typeface="Cambria Math" panose="02040503050406030204" pitchFamily="18" charset="0"/>
                        </a:rPr>
                        <m:t>)</m:t>
                      </m:r>
                    </m:oMath>
                  </m:oMathPara>
                </a14:m>
                <a:endParaRPr lang="tr-TR" dirty="0"/>
              </a:p>
            </p:txBody>
          </p:sp>
        </mc:Choice>
        <mc:Fallback xmlns="">
          <p:sp>
            <p:nvSpPr>
              <p:cNvPr id="18" name="Metin kutusu 17"/>
              <p:cNvSpPr txBox="1">
                <a:spLocks noRot="1" noChangeAspect="1" noMove="1" noResize="1" noEditPoints="1" noAdjustHandles="1" noChangeArrowheads="1" noChangeShapeType="1" noTextEdit="1"/>
              </p:cNvSpPr>
              <p:nvPr/>
            </p:nvSpPr>
            <p:spPr>
              <a:xfrm>
                <a:off x="711419" y="3033426"/>
                <a:ext cx="1983685" cy="404791"/>
              </a:xfrm>
              <a:prstGeom prst="rect">
                <a:avLst/>
              </a:prstGeom>
              <a:blipFill>
                <a:blip r:embed="rId5"/>
                <a:stretch>
                  <a:fillRect t="-22727" r="-8308" b="-12121"/>
                </a:stretch>
              </a:blipFill>
            </p:spPr>
            <p:txBody>
              <a:bodyPr/>
              <a:lstStyle/>
              <a:p>
                <a:r>
                  <a:rPr lang="tr-TR">
                    <a:noFill/>
                  </a:rPr>
                  <a:t> </a:t>
                </a:r>
              </a:p>
            </p:txBody>
          </p:sp>
        </mc:Fallback>
      </mc:AlternateContent>
      <p:sp>
        <p:nvSpPr>
          <p:cNvPr id="15"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sp>
        <p:nvSpPr>
          <p:cNvPr id="14" name="Metin kutusu 13"/>
          <p:cNvSpPr txBox="1"/>
          <p:nvPr/>
        </p:nvSpPr>
        <p:spPr>
          <a:xfrm>
            <a:off x="6011590" y="5261523"/>
            <a:ext cx="892720" cy="307777"/>
          </a:xfrm>
          <a:prstGeom prst="rect">
            <a:avLst/>
          </a:prstGeom>
          <a:noFill/>
        </p:spPr>
        <p:txBody>
          <a:bodyPr wrap="square" rtlCol="0">
            <a:spAutoFit/>
          </a:bodyPr>
          <a:lstStyle/>
          <a:p>
            <a:r>
              <a:rPr lang="tr-TR" sz="1400" dirty="0">
                <a:solidFill>
                  <a:srgbClr val="00B0F0"/>
                </a:solidFill>
                <a:latin typeface="+mj-lt"/>
              </a:rPr>
              <a:t>(D1.3)</a:t>
            </a:r>
          </a:p>
        </p:txBody>
      </p:sp>
    </p:spTree>
    <p:extLst>
      <p:ext uri="{BB962C8B-B14F-4D97-AF65-F5344CB8AC3E}">
        <p14:creationId xmlns:p14="http://schemas.microsoft.com/office/powerpoint/2010/main" val="85886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175"/>
                                        </p:tgtEl>
                                        <p:attrNameLst>
                                          <p:attrName>style.visibility</p:attrName>
                                        </p:attrNameLst>
                                      </p:cBhvr>
                                      <p:to>
                                        <p:strVal val="visible"/>
                                      </p:to>
                                    </p:set>
                                    <p:anim calcmode="lin" valueType="num">
                                      <p:cBhvr>
                                        <p:cTn id="12" dur="500" fill="hold"/>
                                        <p:tgtEl>
                                          <p:spTgt spid="7175"/>
                                        </p:tgtEl>
                                        <p:attrNameLst>
                                          <p:attrName>ppt_w</p:attrName>
                                        </p:attrNameLst>
                                      </p:cBhvr>
                                      <p:tavLst>
                                        <p:tav tm="0">
                                          <p:val>
                                            <p:fltVal val="0"/>
                                          </p:val>
                                        </p:tav>
                                        <p:tav tm="100000">
                                          <p:val>
                                            <p:strVal val="#ppt_w"/>
                                          </p:val>
                                        </p:tav>
                                      </p:tavLst>
                                    </p:anim>
                                    <p:anim calcmode="lin" valueType="num">
                                      <p:cBhvr>
                                        <p:cTn id="13" dur="500" fill="hold"/>
                                        <p:tgtEl>
                                          <p:spTgt spid="7175"/>
                                        </p:tgtEl>
                                        <p:attrNameLst>
                                          <p:attrName>ppt_h</p:attrName>
                                        </p:attrNameLst>
                                      </p:cBhvr>
                                      <p:tavLst>
                                        <p:tav tm="0">
                                          <p:val>
                                            <p:fltVal val="0"/>
                                          </p:val>
                                        </p:tav>
                                        <p:tav tm="100000">
                                          <p:val>
                                            <p:strVal val="#ppt_h"/>
                                          </p:val>
                                        </p:tav>
                                      </p:tavLst>
                                    </p:anim>
                                    <p:animEffect transition="in" filter="fade">
                                      <p:cBhvr>
                                        <p:cTn id="14" dur="500"/>
                                        <p:tgtEl>
                                          <p:spTgt spid="717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2" grpId="0"/>
      <p:bldP spid="16" grpId="0"/>
      <p:bldP spid="18"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BD3936-6507-0FD8-2CF6-4A0D596C7CC5}"/>
              </a:ext>
            </a:extLst>
          </p:cNvPr>
          <p:cNvSpPr>
            <a:spLocks noGrp="1"/>
          </p:cNvSpPr>
          <p:nvPr>
            <p:ph type="title"/>
          </p:nvPr>
        </p:nvSpPr>
        <p:spPr/>
        <p:txBody>
          <a:bodyPr/>
          <a:lstStyle/>
          <a:p>
            <a:r>
              <a:rPr lang="tr-TR" b="1" dirty="0">
                <a:solidFill>
                  <a:srgbClr val="FF0000"/>
                </a:solidFill>
              </a:rPr>
              <a:t>Giriş</a:t>
            </a:r>
          </a:p>
        </p:txBody>
      </p:sp>
      <p:sp>
        <p:nvSpPr>
          <p:cNvPr id="11" name="İçerik Yer Tutucusu 10">
            <a:extLst>
              <a:ext uri="{FF2B5EF4-FFF2-40B4-BE49-F238E27FC236}">
                <a16:creationId xmlns:a16="http://schemas.microsoft.com/office/drawing/2014/main" id="{D37C7199-E248-04B8-905E-49090DC1EDCC}"/>
              </a:ext>
            </a:extLst>
          </p:cNvPr>
          <p:cNvSpPr>
            <a:spLocks noGrp="1"/>
          </p:cNvSpPr>
          <p:nvPr>
            <p:ph idx="1"/>
          </p:nvPr>
        </p:nvSpPr>
        <p:spPr>
          <a:xfrm>
            <a:off x="822959" y="1845734"/>
            <a:ext cx="4397113" cy="4023360"/>
          </a:xfrm>
        </p:spPr>
        <p:txBody>
          <a:bodyPr>
            <a:normAutofit fontScale="85000" lnSpcReduction="10000"/>
          </a:bodyPr>
          <a:lstStyle/>
          <a:p>
            <a:r>
              <a:rPr lang="tr-TR" b="1" dirty="0">
                <a:solidFill>
                  <a:srgbClr val="0E58C4"/>
                </a:solidFill>
              </a:rPr>
              <a:t>Mekanik: </a:t>
            </a:r>
            <a:r>
              <a:rPr lang="tr-TR" dirty="0">
                <a:solidFill>
                  <a:srgbClr val="0E58C4"/>
                </a:solidFill>
              </a:rPr>
              <a:t>Kuvvetlerin maddeler ve hareketler üzerine etkisini inceleyen fizik dalı.*</a:t>
            </a:r>
            <a:r>
              <a:rPr lang="tr-TR" baseline="30000" dirty="0">
                <a:solidFill>
                  <a:srgbClr val="0E58C4"/>
                </a:solidFill>
              </a:rPr>
              <a:t>Türk Dil Kurumu</a:t>
            </a:r>
          </a:p>
          <a:p>
            <a:r>
              <a:rPr lang="sv-SE" dirty="0"/>
              <a:t>Mekanik, fizik</a:t>
            </a:r>
            <a:r>
              <a:rPr lang="tr-TR" dirty="0"/>
              <a:t>sel</a:t>
            </a:r>
            <a:r>
              <a:rPr lang="sv-SE" dirty="0"/>
              <a:t> bilimleri</a:t>
            </a:r>
            <a:r>
              <a:rPr lang="tr-TR" dirty="0"/>
              <a:t>n</a:t>
            </a:r>
            <a:r>
              <a:rPr lang="sv-SE" dirty="0"/>
              <a:t> en eskisidir.</a:t>
            </a:r>
            <a:r>
              <a:rPr lang="tr-TR" dirty="0"/>
              <a:t> Fiziğin bu dalının kökenleri Antik Yunanistan'da Aristoteles  </a:t>
            </a:r>
            <a:r>
              <a:rPr lang="tr-TR" sz="1600" dirty="0"/>
              <a:t>(M.Ö. 384-322) </a:t>
            </a:r>
            <a:r>
              <a:rPr lang="tr-TR" dirty="0"/>
              <a:t>ve Arşimet'in </a:t>
            </a:r>
            <a:r>
              <a:rPr lang="tr-TR" sz="1600" dirty="0"/>
              <a:t>(M.Ö. 287 - M.Ö. 212) </a:t>
            </a:r>
            <a:r>
              <a:rPr lang="tr-TR" dirty="0"/>
              <a:t>yazılarında bulunur.</a:t>
            </a:r>
          </a:p>
          <a:p>
            <a:r>
              <a:rPr lang="tr-TR" dirty="0"/>
              <a:t>Yeni Çağ’da Galileo </a:t>
            </a:r>
            <a:r>
              <a:rPr lang="tr-TR" sz="1600" dirty="0"/>
              <a:t>(</a:t>
            </a:r>
            <a:r>
              <a:rPr lang="es-ES" sz="1600" dirty="0"/>
              <a:t>1564 –</a:t>
            </a:r>
            <a:r>
              <a:rPr lang="tr-TR" sz="1600" dirty="0"/>
              <a:t> </a:t>
            </a:r>
            <a:r>
              <a:rPr lang="es-ES" sz="1600" dirty="0"/>
              <a:t>1642</a:t>
            </a:r>
            <a:r>
              <a:rPr lang="tr-TR" sz="1600" dirty="0"/>
              <a:t>)</a:t>
            </a:r>
            <a:r>
              <a:rPr lang="tr-TR" dirty="0"/>
              <a:t>, Kepler </a:t>
            </a:r>
            <a:r>
              <a:rPr lang="tr-TR" sz="1600" dirty="0"/>
              <a:t>(1571 – 1630)</a:t>
            </a:r>
            <a:r>
              <a:rPr lang="tr-TR" dirty="0"/>
              <a:t> ve Newton </a:t>
            </a:r>
            <a:r>
              <a:rPr lang="tr-TR" sz="1600" dirty="0"/>
              <a:t>(1643 – 1727)</a:t>
            </a:r>
            <a:r>
              <a:rPr lang="tr-TR" dirty="0"/>
              <a:t> gibi bilim adamları şimdiki klasik mekaniğin temellerini attılar. </a:t>
            </a:r>
          </a:p>
          <a:p>
            <a:r>
              <a:rPr lang="tr-TR" dirty="0"/>
              <a:t>Klasik mekanik, duran veya ışık hızından çok daha düşük hızlarla hareket eden cisimlerle ilgili klasik fiziğin bir dalıdır. Kuantum* aleminde olmayan cisimlerin hareketini ve üzerindeki kuvvetleri inceleyen bilim dalı olarak da tanımlanabilir.</a:t>
            </a:r>
          </a:p>
        </p:txBody>
      </p:sp>
      <p:sp>
        <p:nvSpPr>
          <p:cNvPr id="8" name="Alt Bilgi Yer Tutucusu 7">
            <a:extLst>
              <a:ext uri="{FF2B5EF4-FFF2-40B4-BE49-F238E27FC236}">
                <a16:creationId xmlns:a16="http://schemas.microsoft.com/office/drawing/2014/main" id="{4B61B27C-8510-45F7-B028-73422743687E}"/>
              </a:ext>
            </a:extLst>
          </p:cNvPr>
          <p:cNvSpPr>
            <a:spLocks noGrp="1"/>
          </p:cNvSpPr>
          <p:nvPr>
            <p:ph type="ftr" sz="quarter" idx="11"/>
          </p:nvPr>
        </p:nvSpPr>
        <p:spPr/>
        <p:txBody>
          <a:bodyPr/>
          <a:lstStyle/>
          <a:p>
            <a:r>
              <a:rPr lang="tr-TR"/>
              <a:t>Mühendislik Mekaniği</a:t>
            </a:r>
          </a:p>
        </p:txBody>
      </p:sp>
      <p:sp>
        <p:nvSpPr>
          <p:cNvPr id="9" name="Slayt Numarası Yer Tutucusu 8">
            <a:extLst>
              <a:ext uri="{FF2B5EF4-FFF2-40B4-BE49-F238E27FC236}">
                <a16:creationId xmlns:a16="http://schemas.microsoft.com/office/drawing/2014/main" id="{8897EB4F-6C5D-2849-3F74-27F0EF44085A}"/>
              </a:ext>
            </a:extLst>
          </p:cNvPr>
          <p:cNvSpPr>
            <a:spLocks noGrp="1"/>
          </p:cNvSpPr>
          <p:nvPr>
            <p:ph type="sldNum" sz="quarter" idx="12"/>
          </p:nvPr>
        </p:nvSpPr>
        <p:spPr/>
        <p:txBody>
          <a:bodyPr/>
          <a:lstStyle/>
          <a:p>
            <a:fld id="{60FF87A7-9A7A-4B3D-9625-8440EC4947F9}" type="slidenum">
              <a:rPr lang="tr-TR" smtClean="0"/>
              <a:pPr/>
              <a:t>6</a:t>
            </a:fld>
            <a:endParaRPr lang="tr-TR"/>
          </a:p>
        </p:txBody>
      </p:sp>
      <p:pic>
        <p:nvPicPr>
          <p:cNvPr id="12" name="Picture 3">
            <a:extLst>
              <a:ext uri="{FF2B5EF4-FFF2-40B4-BE49-F238E27FC236}">
                <a16:creationId xmlns:a16="http://schemas.microsoft.com/office/drawing/2014/main" id="{298769E3-98EF-016C-84F0-95BC6CC82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845735"/>
            <a:ext cx="3007269" cy="3959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Metin kutusu 15">
            <a:extLst>
              <a:ext uri="{FF2B5EF4-FFF2-40B4-BE49-F238E27FC236}">
                <a16:creationId xmlns:a16="http://schemas.microsoft.com/office/drawing/2014/main" id="{19FF6BF0-37AF-31D9-0764-F447F91A748E}"/>
              </a:ext>
            </a:extLst>
          </p:cNvPr>
          <p:cNvSpPr txBox="1"/>
          <p:nvPr/>
        </p:nvSpPr>
        <p:spPr>
          <a:xfrm>
            <a:off x="805554" y="6001543"/>
            <a:ext cx="8357059" cy="307777"/>
          </a:xfrm>
          <a:prstGeom prst="rect">
            <a:avLst/>
          </a:prstGeom>
          <a:noFill/>
        </p:spPr>
        <p:txBody>
          <a:bodyPr wrap="square">
            <a:spAutoFit/>
          </a:bodyPr>
          <a:lstStyle/>
          <a:p>
            <a:r>
              <a:rPr lang="tr-TR" sz="1400" dirty="0"/>
              <a:t>*Kuantum mekaniği veya Kuantum fiziği, atom altı parçacıkları inceleyen bir temel fizik teorisidir. </a:t>
            </a:r>
          </a:p>
        </p:txBody>
      </p:sp>
      <p:sp>
        <p:nvSpPr>
          <p:cNvPr id="4" name="Metin kutusu 3">
            <a:extLst>
              <a:ext uri="{FF2B5EF4-FFF2-40B4-BE49-F238E27FC236}">
                <a16:creationId xmlns:a16="http://schemas.microsoft.com/office/drawing/2014/main" id="{8B8A4E0E-3F53-4716-278B-BF88A6986E8B}"/>
              </a:ext>
            </a:extLst>
          </p:cNvPr>
          <p:cNvSpPr txBox="1"/>
          <p:nvPr/>
        </p:nvSpPr>
        <p:spPr>
          <a:xfrm>
            <a:off x="7092280" y="5565987"/>
            <a:ext cx="2051720" cy="307777"/>
          </a:xfrm>
          <a:prstGeom prst="rect">
            <a:avLst/>
          </a:prstGeom>
          <a:noFill/>
        </p:spPr>
        <p:txBody>
          <a:bodyPr wrap="square">
            <a:spAutoFit/>
          </a:bodyPr>
          <a:lstStyle/>
          <a:p>
            <a:r>
              <a:rPr lang="tr-TR" sz="1400" b="1" dirty="0">
                <a:solidFill>
                  <a:srgbClr val="000000"/>
                </a:solidFill>
                <a:latin typeface="Arial" panose="020B0604020202020204" pitchFamily="34" charset="0"/>
              </a:rPr>
              <a:t>(</a:t>
            </a:r>
            <a:r>
              <a:rPr lang="tr-TR" sz="1400" b="1" i="0" dirty="0">
                <a:solidFill>
                  <a:srgbClr val="000000"/>
                </a:solidFill>
                <a:effectLst/>
                <a:latin typeface="Arial" panose="020B0604020202020204" pitchFamily="34" charset="0"/>
              </a:rPr>
              <a:t>1643-1727)</a:t>
            </a:r>
            <a:endParaRPr lang="tr-TR" sz="1400" b="1" dirty="0"/>
          </a:p>
        </p:txBody>
      </p:sp>
    </p:spTree>
    <p:extLst>
      <p:ext uri="{BB962C8B-B14F-4D97-AF65-F5344CB8AC3E}">
        <p14:creationId xmlns:p14="http://schemas.microsoft.com/office/powerpoint/2010/main" val="3791386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50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500"/>
                                        <p:tgtEl>
                                          <p:spTgt spid="11">
                                            <p:txEl>
                                              <p:pRg st="2" end="2"/>
                                            </p:txEl>
                                          </p:spTgt>
                                        </p:tgtEl>
                                      </p:cBhvr>
                                    </p:animEffect>
                                  </p:childTnLst>
                                </p:cTn>
                              </p:par>
                            </p:childTnLst>
                          </p:cTn>
                        </p:par>
                        <p:par>
                          <p:cTn id="20" fill="hold">
                            <p:stCondLst>
                              <p:cond delay="3500"/>
                            </p:stCondLst>
                            <p:childTnLst>
                              <p:par>
                                <p:cTn id="21" presetID="10" presetClass="entr" presetSubtype="0" fill="hold" grpId="0" nodeType="afterEffect">
                                  <p:stCondLst>
                                    <p:cond delay="500"/>
                                  </p:stCondLst>
                                  <p:childTnLst>
                                    <p:set>
                                      <p:cBhvr>
                                        <p:cTn id="22" dur="1" fill="hold">
                                          <p:stCondLst>
                                            <p:cond delay="0"/>
                                          </p:stCondLst>
                                        </p:cTn>
                                        <p:tgtEl>
                                          <p:spTgt spid="11">
                                            <p:txEl>
                                              <p:pRg st="3" end="3"/>
                                            </p:txEl>
                                          </p:spTgt>
                                        </p:tgtEl>
                                        <p:attrNameLst>
                                          <p:attrName>style.visibility</p:attrName>
                                        </p:attrNameLst>
                                      </p:cBhvr>
                                      <p:to>
                                        <p:strVal val="visible"/>
                                      </p:to>
                                    </p:set>
                                    <p:animEffect transition="in" filter="fade">
                                      <p:cBhvr>
                                        <p:cTn id="23"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Dikdörtgen 3"/>
              <p:cNvSpPr/>
              <p:nvPr/>
            </p:nvSpPr>
            <p:spPr>
              <a:xfrm>
                <a:off x="440928" y="546937"/>
                <a:ext cx="7992888" cy="880369"/>
              </a:xfrm>
              <a:prstGeom prst="rect">
                <a:avLst/>
              </a:prstGeom>
            </p:spPr>
            <p:txBody>
              <a:bodyPr wrap="square">
                <a:spAutoFit/>
              </a:bodyPr>
              <a:lstStyle/>
              <a:p>
                <a:pPr>
                  <a:lnSpc>
                    <a:spcPct val="150000"/>
                  </a:lnSpc>
                </a:pPr>
                <a:r>
                  <a:rPr lang="tr-TR" b="1" dirty="0">
                    <a:solidFill>
                      <a:srgbClr val="FF0000"/>
                    </a:solidFill>
                  </a:rPr>
                  <a:t>1.14 Birim Vektör  (</a:t>
                </a:r>
                <a14:m>
                  <m:oMath xmlns:m="http://schemas.openxmlformats.org/officeDocument/2006/math">
                    <m:r>
                      <a:rPr lang="tr-TR" b="1" i="0" smtClean="0">
                        <a:solidFill>
                          <a:srgbClr val="FF0000"/>
                        </a:solidFill>
                        <a:latin typeface="Cambria Math" panose="02040503050406030204" pitchFamily="18" charset="0"/>
                      </a:rPr>
                      <m:t> </m:t>
                    </m:r>
                    <m:acc>
                      <m:accPr>
                        <m:chr m:val="⃗"/>
                        <m:ctrlPr>
                          <a:rPr lang="tr-TR" b="1" i="1">
                            <a:solidFill>
                              <a:srgbClr val="FF0000"/>
                            </a:solidFill>
                            <a:latin typeface="Cambria Math" panose="02040503050406030204" pitchFamily="18" charset="0"/>
                          </a:rPr>
                        </m:ctrlPr>
                      </m:accPr>
                      <m:e>
                        <m:r>
                          <a:rPr lang="tr-TR" b="1" i="1" smtClean="0">
                            <a:solidFill>
                              <a:srgbClr val="FF0000"/>
                            </a:solidFill>
                            <a:latin typeface="Cambria Math" panose="02040503050406030204" pitchFamily="18" charset="0"/>
                          </a:rPr>
                          <m:t>𝒖</m:t>
                        </m:r>
                      </m:e>
                    </m:acc>
                    <m:r>
                      <a:rPr lang="tr-TR" b="1" i="1" smtClean="0">
                        <a:solidFill>
                          <a:srgbClr val="FF0000"/>
                        </a:solidFill>
                        <a:latin typeface="Cambria Math" panose="02040503050406030204" pitchFamily="18" charset="0"/>
                      </a:rPr>
                      <m:t> </m:t>
                    </m:r>
                    <m:r>
                      <a:rPr lang="tr-TR" b="1" i="1" smtClean="0">
                        <a:solidFill>
                          <a:srgbClr val="FF0000"/>
                        </a:solidFill>
                        <a:latin typeface="Cambria Math"/>
                      </a:rPr>
                      <m:t>)</m:t>
                    </m:r>
                  </m:oMath>
                </a14:m>
                <a:r>
                  <a:rPr lang="tr-TR" b="1" dirty="0">
                    <a:solidFill>
                      <a:srgbClr val="FF0000"/>
                    </a:solidFill>
                  </a:rPr>
                  <a:t>:</a:t>
                </a:r>
                <a:r>
                  <a:rPr lang="tr-TR" b="1" dirty="0"/>
                  <a:t> </a:t>
                </a:r>
              </a:p>
              <a:p>
                <a:pPr>
                  <a:lnSpc>
                    <a:spcPct val="150000"/>
                  </a:lnSpc>
                </a:pPr>
                <a:r>
                  <a:rPr lang="tr-TR" b="1" dirty="0"/>
                  <a:t>Herhangi bir doğrultuda, şiddeti 1 birim olan vektördür.  </a:t>
                </a:r>
              </a:p>
            </p:txBody>
          </p:sp>
        </mc:Choice>
        <mc:Fallback xmlns="">
          <p:sp>
            <p:nvSpPr>
              <p:cNvPr id="4" name="Dikdörtgen 3"/>
              <p:cNvSpPr>
                <a:spLocks noRot="1" noChangeAspect="1" noMove="1" noResize="1" noEditPoints="1" noAdjustHandles="1" noChangeArrowheads="1" noChangeShapeType="1" noTextEdit="1"/>
              </p:cNvSpPr>
              <p:nvPr/>
            </p:nvSpPr>
            <p:spPr>
              <a:xfrm>
                <a:off x="440928" y="546937"/>
                <a:ext cx="7992888" cy="880369"/>
              </a:xfrm>
              <a:prstGeom prst="rect">
                <a:avLst/>
              </a:prstGeom>
              <a:blipFill>
                <a:blip r:embed="rId2"/>
                <a:stretch>
                  <a:fillRect l="-610" b="-1041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 name="Metin kutusu 5"/>
              <p:cNvSpPr txBox="1"/>
              <p:nvPr/>
            </p:nvSpPr>
            <p:spPr>
              <a:xfrm>
                <a:off x="3193550" y="2720345"/>
                <a:ext cx="834718" cy="593560"/>
              </a:xfrm>
              <a:prstGeom prst="rect">
                <a:avLst/>
              </a:prstGeom>
              <a:noFill/>
            </p:spPr>
            <p:txBody>
              <a:bodyPr wrap="square" rtlCol="0">
                <a:spAutoFit/>
              </a:bodyPr>
              <a:lstStyle/>
              <a:p>
                <a14:m>
                  <m:oMath xmlns:m="http://schemas.openxmlformats.org/officeDocument/2006/math">
                    <m:acc>
                      <m:accPr>
                        <m:chr m:val="⃗"/>
                        <m:ctrlPr>
                          <a:rPr lang="tr-TR" sz="2000" i="1" smtClean="0">
                            <a:latin typeface="Cambria Math" panose="02040503050406030204" pitchFamily="18" charset="0"/>
                          </a:rPr>
                        </m:ctrlPr>
                      </m:accPr>
                      <m:e>
                        <m:r>
                          <m:rPr>
                            <m:sty m:val="p"/>
                          </m:rPr>
                          <a:rPr lang="tr-TR" sz="2000" b="0" i="0" smtClean="0">
                            <a:latin typeface="Cambria Math" panose="02040503050406030204" pitchFamily="18" charset="0"/>
                          </a:rPr>
                          <m:t>u</m:t>
                        </m:r>
                      </m:e>
                    </m:acc>
                  </m:oMath>
                </a14:m>
                <a:r>
                  <a:rPr lang="tr-TR" sz="2000" dirty="0"/>
                  <a:t> = </a:t>
                </a:r>
                <a14:m>
                  <m:oMath xmlns:m="http://schemas.openxmlformats.org/officeDocument/2006/math">
                    <m:f>
                      <m:fPr>
                        <m:ctrlPr>
                          <a:rPr lang="tr-TR" sz="2000" i="1" dirty="0" smtClean="0">
                            <a:latin typeface="Cambria Math" panose="02040503050406030204" pitchFamily="18" charset="0"/>
                          </a:rPr>
                        </m:ctrlPr>
                      </m:fPr>
                      <m:num>
                        <m:acc>
                          <m:accPr>
                            <m:chr m:val="⃗"/>
                            <m:ctrlPr>
                              <a:rPr lang="tr-TR" sz="2000" i="1" dirty="0" smtClean="0">
                                <a:latin typeface="Cambria Math" panose="02040503050406030204" pitchFamily="18" charset="0"/>
                              </a:rPr>
                            </m:ctrlPr>
                          </m:accPr>
                          <m:e>
                            <m:r>
                              <m:rPr>
                                <m:sty m:val="p"/>
                              </m:rPr>
                              <a:rPr lang="tr-TR" sz="2000" b="0" i="0" dirty="0" smtClean="0">
                                <a:latin typeface="Cambria Math"/>
                              </a:rPr>
                              <m:t>A</m:t>
                            </m:r>
                          </m:e>
                        </m:acc>
                      </m:num>
                      <m:den>
                        <m:r>
                          <m:rPr>
                            <m:sty m:val="p"/>
                          </m:rPr>
                          <a:rPr lang="tr-TR" sz="2000" b="0" i="0" dirty="0" smtClean="0">
                            <a:latin typeface="Cambria Math"/>
                          </a:rPr>
                          <m:t>A</m:t>
                        </m:r>
                      </m:den>
                    </m:f>
                  </m:oMath>
                </a14:m>
                <a:endParaRPr lang="tr-TR" sz="2000" dirty="0"/>
              </a:p>
            </p:txBody>
          </p:sp>
        </mc:Choice>
        <mc:Fallback xmlns="">
          <p:sp>
            <p:nvSpPr>
              <p:cNvPr id="6" name="Metin kutusu 5"/>
              <p:cNvSpPr txBox="1">
                <a:spLocks noRot="1" noChangeAspect="1" noMove="1" noResize="1" noEditPoints="1" noAdjustHandles="1" noChangeArrowheads="1" noChangeShapeType="1" noTextEdit="1"/>
              </p:cNvSpPr>
              <p:nvPr/>
            </p:nvSpPr>
            <p:spPr>
              <a:xfrm>
                <a:off x="3193550" y="2720345"/>
                <a:ext cx="834718" cy="593560"/>
              </a:xfrm>
              <a:prstGeom prst="rect">
                <a:avLst/>
              </a:prstGeom>
              <a:blipFill>
                <a:blip r:embed="rId3"/>
                <a:stretch>
                  <a:fillRect b="-612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Metin kutusu 9"/>
              <p:cNvSpPr txBox="1"/>
              <p:nvPr/>
            </p:nvSpPr>
            <p:spPr>
              <a:xfrm>
                <a:off x="2969517" y="3744289"/>
                <a:ext cx="1060610" cy="4047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m:rPr>
                              <m:sty m:val="p"/>
                            </m:rPr>
                            <a:rPr lang="tr-TR" b="0" i="0" smtClean="0">
                              <a:latin typeface="Cambria Math"/>
                            </a:rPr>
                            <m:t>A</m:t>
                          </m:r>
                        </m:e>
                      </m:acc>
                      <m:r>
                        <a:rPr lang="tr-TR" i="0" smtClean="0">
                          <a:latin typeface="Cambria Math"/>
                        </a:rPr>
                        <m:t>=</m:t>
                      </m:r>
                      <m:r>
                        <m:rPr>
                          <m:sty m:val="p"/>
                        </m:rPr>
                        <a:rPr lang="tr-TR" b="0" i="0" smtClean="0">
                          <a:latin typeface="Cambria Math"/>
                        </a:rPr>
                        <m:t>A</m:t>
                      </m:r>
                      <m:r>
                        <a:rPr lang="tr-TR" b="0" i="0" smtClean="0">
                          <a:latin typeface="Cambria Math" panose="02040503050406030204" pitchFamily="18" charset="0"/>
                        </a:rPr>
                        <m:t>.</m:t>
                      </m:r>
                      <m:acc>
                        <m:accPr>
                          <m:chr m:val="⃗"/>
                          <m:ctrlPr>
                            <a:rPr lang="tr-TR" b="0" i="1" smtClean="0">
                              <a:latin typeface="Cambria Math" panose="02040503050406030204" pitchFamily="18" charset="0"/>
                            </a:rPr>
                          </m:ctrlPr>
                        </m:accPr>
                        <m:e>
                          <m:r>
                            <m:rPr>
                              <m:sty m:val="p"/>
                            </m:rPr>
                            <a:rPr lang="tr-TR" b="0" i="0" smtClean="0">
                              <a:latin typeface="Cambria Math" panose="02040503050406030204" pitchFamily="18" charset="0"/>
                            </a:rPr>
                            <m:t>u</m:t>
                          </m:r>
                        </m:e>
                      </m:acc>
                    </m:oMath>
                  </m:oMathPara>
                </a14:m>
                <a:endParaRPr lang="tr-TR" dirty="0"/>
              </a:p>
            </p:txBody>
          </p:sp>
        </mc:Choice>
        <mc:Fallback xmlns="">
          <p:sp>
            <p:nvSpPr>
              <p:cNvPr id="10" name="Metin kutusu 9"/>
              <p:cNvSpPr txBox="1">
                <a:spLocks noRot="1" noChangeAspect="1" noMove="1" noResize="1" noEditPoints="1" noAdjustHandles="1" noChangeArrowheads="1" noChangeShapeType="1" noTextEdit="1"/>
              </p:cNvSpPr>
              <p:nvPr/>
            </p:nvSpPr>
            <p:spPr>
              <a:xfrm>
                <a:off x="2969517" y="3744289"/>
                <a:ext cx="1060610" cy="404791"/>
              </a:xfrm>
              <a:prstGeom prst="rect">
                <a:avLst/>
              </a:prstGeom>
              <a:blipFill>
                <a:blip r:embed="rId4"/>
                <a:stretch>
                  <a:fillRect/>
                </a:stretch>
              </a:blipFill>
            </p:spPr>
            <p:txBody>
              <a:bodyPr/>
              <a:lstStyle/>
              <a:p>
                <a:r>
                  <a:rPr lang="tr-TR">
                    <a:noFill/>
                  </a:rPr>
                  <a:t> </a:t>
                </a:r>
              </a:p>
            </p:txBody>
          </p:sp>
        </mc:Fallback>
      </mc:AlternateContent>
      <p:sp>
        <p:nvSpPr>
          <p:cNvPr id="11" name="Metin kutusu 10"/>
          <p:cNvSpPr txBox="1"/>
          <p:nvPr/>
        </p:nvSpPr>
        <p:spPr>
          <a:xfrm>
            <a:off x="419360" y="1922224"/>
            <a:ext cx="7733480" cy="646331"/>
          </a:xfrm>
          <a:prstGeom prst="rect">
            <a:avLst/>
          </a:prstGeom>
          <a:noFill/>
        </p:spPr>
        <p:txBody>
          <a:bodyPr wrap="square" rtlCol="0">
            <a:spAutoFit/>
          </a:bodyPr>
          <a:lstStyle/>
          <a:p>
            <a:r>
              <a:rPr lang="tr-TR" b="1" dirty="0">
                <a:solidFill>
                  <a:schemeClr val="accent1"/>
                </a:solidFill>
              </a:rPr>
              <a:t>Birim vektör nasıl bulunur</a:t>
            </a:r>
            <a:r>
              <a:rPr lang="tr-TR" dirty="0">
                <a:solidFill>
                  <a:schemeClr val="accent1"/>
                </a:solidFill>
              </a:rPr>
              <a:t>?:  </a:t>
            </a:r>
            <a:r>
              <a:rPr lang="tr-TR" dirty="0"/>
              <a:t>Birim vektör; kendisiyle aynı yönde olan bir vektörün kendi şiddetine bölünmesiyle bulunur. </a:t>
            </a:r>
          </a:p>
        </p:txBody>
      </p:sp>
      <p:sp>
        <p:nvSpPr>
          <p:cNvPr id="9" name="Altbilgi Yer Tutucusu 8"/>
          <p:cNvSpPr>
            <a:spLocks noGrp="1"/>
          </p:cNvSpPr>
          <p:nvPr>
            <p:ph type="ftr" sz="quarter" idx="11"/>
          </p:nvPr>
        </p:nvSpPr>
        <p:spPr/>
        <p:txBody>
          <a:bodyPr/>
          <a:lstStyle/>
          <a:p>
            <a:r>
              <a:rPr lang="tr-TR"/>
              <a:t>Mühendislik Mekaniği</a:t>
            </a:r>
          </a:p>
        </p:txBody>
      </p:sp>
      <p:sp>
        <p:nvSpPr>
          <p:cNvPr id="12" name="Slayt Numarası Yer Tutucusu 11"/>
          <p:cNvSpPr>
            <a:spLocks noGrp="1"/>
          </p:cNvSpPr>
          <p:nvPr>
            <p:ph type="sldNum" sz="quarter" idx="12"/>
          </p:nvPr>
        </p:nvSpPr>
        <p:spPr/>
        <p:txBody>
          <a:bodyPr/>
          <a:lstStyle/>
          <a:p>
            <a:fld id="{60FF87A7-9A7A-4B3D-9625-8440EC4947F9}" type="slidenum">
              <a:rPr lang="tr-TR" smtClean="0"/>
              <a:pPr/>
              <a:t>60</a:t>
            </a:fld>
            <a:endParaRPr lang="tr-TR"/>
          </a:p>
        </p:txBody>
      </p:sp>
      <p:sp>
        <p:nvSpPr>
          <p:cNvPr id="3" name="Metin kutusu 2"/>
          <p:cNvSpPr txBox="1"/>
          <p:nvPr/>
        </p:nvSpPr>
        <p:spPr>
          <a:xfrm>
            <a:off x="680084" y="3289667"/>
            <a:ext cx="8077281" cy="338554"/>
          </a:xfrm>
          <a:prstGeom prst="rect">
            <a:avLst/>
          </a:prstGeom>
          <a:noFill/>
        </p:spPr>
        <p:txBody>
          <a:bodyPr wrap="square" rtlCol="0">
            <a:spAutoFit/>
          </a:bodyPr>
          <a:lstStyle/>
          <a:p>
            <a:r>
              <a:rPr lang="tr-TR" sz="1600" dirty="0"/>
              <a:t>Bu tanıma göre;</a:t>
            </a:r>
          </a:p>
        </p:txBody>
      </p:sp>
      <p:sp>
        <p:nvSpPr>
          <p:cNvPr id="14" name="Metin kutusu 13"/>
          <p:cNvSpPr txBox="1"/>
          <p:nvPr/>
        </p:nvSpPr>
        <p:spPr>
          <a:xfrm>
            <a:off x="4294416" y="2886827"/>
            <a:ext cx="892720" cy="307777"/>
          </a:xfrm>
          <a:prstGeom prst="rect">
            <a:avLst/>
          </a:prstGeom>
          <a:noFill/>
        </p:spPr>
        <p:txBody>
          <a:bodyPr wrap="square" rtlCol="0">
            <a:spAutoFit/>
          </a:bodyPr>
          <a:lstStyle/>
          <a:p>
            <a:r>
              <a:rPr lang="tr-TR" sz="1400" dirty="0">
                <a:solidFill>
                  <a:srgbClr val="00B0F0"/>
                </a:solidFill>
                <a:latin typeface="+mj-lt"/>
              </a:rPr>
              <a:t>(D1.4)</a:t>
            </a:r>
          </a:p>
        </p:txBody>
      </p:sp>
      <p:sp>
        <p:nvSpPr>
          <p:cNvPr id="15" name="Metin kutusu 14"/>
          <p:cNvSpPr txBox="1"/>
          <p:nvPr/>
        </p:nvSpPr>
        <p:spPr>
          <a:xfrm>
            <a:off x="4307863" y="3809467"/>
            <a:ext cx="892720" cy="307777"/>
          </a:xfrm>
          <a:prstGeom prst="rect">
            <a:avLst/>
          </a:prstGeom>
          <a:noFill/>
        </p:spPr>
        <p:txBody>
          <a:bodyPr wrap="square" rtlCol="0">
            <a:spAutoFit/>
          </a:bodyPr>
          <a:lstStyle/>
          <a:p>
            <a:r>
              <a:rPr lang="tr-TR" sz="1400" dirty="0">
                <a:solidFill>
                  <a:srgbClr val="00B0F0"/>
                </a:solidFill>
                <a:latin typeface="+mj-lt"/>
              </a:rPr>
              <a:t>(D1.5)</a:t>
            </a:r>
          </a:p>
        </p:txBody>
      </p:sp>
      <p:sp>
        <p:nvSpPr>
          <p:cNvPr id="8" name="Dikdörtgen 7"/>
          <p:cNvSpPr/>
          <p:nvPr/>
        </p:nvSpPr>
        <p:spPr>
          <a:xfrm>
            <a:off x="469826" y="4486754"/>
            <a:ext cx="6772820" cy="923330"/>
          </a:xfrm>
          <a:prstGeom prst="rect">
            <a:avLst/>
          </a:prstGeom>
        </p:spPr>
        <p:txBody>
          <a:bodyPr wrap="square">
            <a:spAutoFit/>
          </a:bodyPr>
          <a:lstStyle/>
          <a:p>
            <a:r>
              <a:rPr lang="tr-TR" sz="1600" dirty="0"/>
              <a:t>D1.5</a:t>
            </a:r>
            <a:r>
              <a:rPr lang="tr-TR" dirty="0"/>
              <a:t> denklemi bize der ki: Bir vektörün şiddeti belli iken, vektörel ifadesini bulmak istiyorsan; vektörün şiddeti ile vektörle aynı yöndeki birim vektörü çarp.</a:t>
            </a:r>
          </a:p>
        </p:txBody>
      </p:sp>
      <p:sp>
        <p:nvSpPr>
          <p:cNvPr id="17"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grpSp>
        <p:nvGrpSpPr>
          <p:cNvPr id="29" name="Grup 28">
            <a:extLst>
              <a:ext uri="{FF2B5EF4-FFF2-40B4-BE49-F238E27FC236}">
                <a16:creationId xmlns:a16="http://schemas.microsoft.com/office/drawing/2014/main" id="{402484E1-EF17-7C33-A39C-AB343A1D990E}"/>
              </a:ext>
            </a:extLst>
          </p:cNvPr>
          <p:cNvGrpSpPr/>
          <p:nvPr/>
        </p:nvGrpSpPr>
        <p:grpSpPr>
          <a:xfrm>
            <a:off x="5855622" y="2619921"/>
            <a:ext cx="3329520" cy="3713475"/>
            <a:chOff x="5850992" y="2639860"/>
            <a:chExt cx="3329520" cy="3713475"/>
          </a:xfrm>
        </p:grpSpPr>
        <p:sp>
          <p:nvSpPr>
            <p:cNvPr id="26" name="Konuşma Balonu: Oval 25">
              <a:extLst>
                <a:ext uri="{FF2B5EF4-FFF2-40B4-BE49-F238E27FC236}">
                  <a16:creationId xmlns:a16="http://schemas.microsoft.com/office/drawing/2014/main" id="{EBC0FA8B-BB04-B45D-38D0-C1C7113D0786}"/>
                </a:ext>
              </a:extLst>
            </p:cNvPr>
            <p:cNvSpPr/>
            <p:nvPr/>
          </p:nvSpPr>
          <p:spPr>
            <a:xfrm>
              <a:off x="5850992" y="2639860"/>
              <a:ext cx="2520280" cy="1275400"/>
            </a:xfrm>
            <a:prstGeom prst="wedgeEllipseCallout">
              <a:avLst>
                <a:gd name="adj1" fmla="val 48074"/>
                <a:gd name="adj2" fmla="val 4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latin typeface="Comic Sans MS" panose="030F0702030302020204" pitchFamily="66" charset="0"/>
                </a:rPr>
                <a:t>Bu denklemleri problem çözümlerinde sıklıkla kullanacağız</a:t>
              </a:r>
            </a:p>
          </p:txBody>
        </p:sp>
        <p:pic>
          <p:nvPicPr>
            <p:cNvPr id="27" name="Resim 26" descr="kişi, adam, erkek içeren bir resim&#10;&#10;Açıklama otomatik olarak oluşturuldu">
              <a:extLst>
                <a:ext uri="{FF2B5EF4-FFF2-40B4-BE49-F238E27FC236}">
                  <a16:creationId xmlns:a16="http://schemas.microsoft.com/office/drawing/2014/main" id="{AAB1A167-7121-788D-C985-123047DAC0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160"/>
            <a:stretch/>
          </p:blipFill>
          <p:spPr>
            <a:xfrm>
              <a:off x="7146857" y="3059889"/>
              <a:ext cx="2033655" cy="3293446"/>
            </a:xfrm>
            <a:prstGeom prst="rect">
              <a:avLst/>
            </a:prstGeom>
          </p:spPr>
        </p:pic>
      </p:grpSp>
      <p:pic>
        <p:nvPicPr>
          <p:cNvPr id="20" name="Resim 19">
            <a:extLst>
              <a:ext uri="{FF2B5EF4-FFF2-40B4-BE49-F238E27FC236}">
                <a16:creationId xmlns:a16="http://schemas.microsoft.com/office/drawing/2014/main" id="{B2EF24D5-A700-1B87-AD4E-985CAD39F5A2}"/>
              </a:ext>
            </a:extLst>
          </p:cNvPr>
          <p:cNvPicPr>
            <a:picLocks noChangeAspect="1"/>
          </p:cNvPicPr>
          <p:nvPr/>
        </p:nvPicPr>
        <p:blipFill>
          <a:blip r:embed="rId6"/>
          <a:stretch>
            <a:fillRect/>
          </a:stretch>
        </p:blipFill>
        <p:spPr>
          <a:xfrm>
            <a:off x="6267184" y="251116"/>
            <a:ext cx="2337264" cy="1621852"/>
          </a:xfrm>
          <a:prstGeom prst="rect">
            <a:avLst/>
          </a:prstGeom>
        </p:spPr>
      </p:pic>
    </p:spTree>
    <p:extLst>
      <p:ext uri="{BB962C8B-B14F-4D97-AF65-F5344CB8AC3E}">
        <p14:creationId xmlns:p14="http://schemas.microsoft.com/office/powerpoint/2010/main" val="1536265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p:cTn id="46" dur="500" fill="hold"/>
                                        <p:tgtEl>
                                          <p:spTgt spid="29"/>
                                        </p:tgtEl>
                                        <p:attrNameLst>
                                          <p:attrName>ppt_w</p:attrName>
                                        </p:attrNameLst>
                                      </p:cBhvr>
                                      <p:tavLst>
                                        <p:tav tm="0">
                                          <p:val>
                                            <p:fltVal val="0"/>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animEffect transition="in" filter="fade">
                                      <p:cBhvr>
                                        <p:cTn id="4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10" grpId="0"/>
      <p:bldP spid="11" grpId="0"/>
      <p:bldP spid="3" grpId="0"/>
      <p:bldP spid="14" grpId="0"/>
      <p:bldP spid="15"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Resim 20"/>
          <p:cNvPicPr>
            <a:picLocks noChangeAspect="1"/>
          </p:cNvPicPr>
          <p:nvPr/>
        </p:nvPicPr>
        <p:blipFill>
          <a:blip r:embed="rId2"/>
          <a:stretch>
            <a:fillRect/>
          </a:stretch>
        </p:blipFill>
        <p:spPr>
          <a:xfrm>
            <a:off x="6279440" y="2799175"/>
            <a:ext cx="2901072" cy="3294121"/>
          </a:xfrm>
          <a:prstGeom prst="rect">
            <a:avLst/>
          </a:prstGeom>
        </p:spPr>
      </p:pic>
      <mc:AlternateContent xmlns:mc="http://schemas.openxmlformats.org/markup-compatibility/2006" xmlns:a14="http://schemas.microsoft.com/office/drawing/2010/main">
        <mc:Choice Requires="a14">
          <p:sp>
            <p:nvSpPr>
              <p:cNvPr id="13" name="Metin kutusu 12"/>
              <p:cNvSpPr txBox="1"/>
              <p:nvPr/>
            </p:nvSpPr>
            <p:spPr>
              <a:xfrm>
                <a:off x="261315" y="836712"/>
                <a:ext cx="5461924" cy="770532"/>
              </a:xfrm>
              <a:prstGeom prst="rect">
                <a:avLst/>
              </a:prstGeom>
              <a:noFill/>
            </p:spPr>
            <p:txBody>
              <a:bodyPr wrap="square" rtlCol="0">
                <a:spAutoFit/>
              </a:bodyPr>
              <a:lstStyle/>
              <a:p>
                <a:r>
                  <a:rPr lang="tr-TR" sz="1400" dirty="0"/>
                  <a:t>Kartezyen koordinatlarda eksenler (</a:t>
                </a:r>
                <a:r>
                  <a:rPr lang="tr-TR" sz="1400" dirty="0" err="1"/>
                  <a:t>x,y,z</a:t>
                </a:r>
                <a:r>
                  <a:rPr lang="tr-TR" sz="1400" dirty="0"/>
                  <a:t>) doğrultularındaki birim vektörler, özel olarak </a:t>
                </a:r>
                <a14:m>
                  <m:oMath xmlns:m="http://schemas.openxmlformats.org/officeDocument/2006/math">
                    <m:acc>
                      <m:accPr>
                        <m:chr m:val="⃗"/>
                        <m:ctrlPr>
                          <a:rPr lang="tr-TR" sz="1400" i="1" smtClean="0">
                            <a:solidFill>
                              <a:schemeClr val="tx1"/>
                            </a:solidFill>
                            <a:latin typeface="Cambria Math" panose="02040503050406030204" pitchFamily="18" charset="0"/>
                          </a:rPr>
                        </m:ctrlPr>
                      </m:accPr>
                      <m:e>
                        <m:r>
                          <a:rPr lang="tr-TR" sz="1400" i="1">
                            <a:solidFill>
                              <a:schemeClr val="tx1"/>
                            </a:solidFill>
                            <a:latin typeface="Cambria Math" panose="02040503050406030204" pitchFamily="18" charset="0"/>
                          </a:rPr>
                          <m:t>𝑖</m:t>
                        </m:r>
                        <m:r>
                          <a:rPr lang="tr-TR" sz="1400" b="0" i="1" smtClean="0">
                            <a:solidFill>
                              <a:schemeClr val="tx1"/>
                            </a:solidFill>
                            <a:latin typeface="Cambria Math" panose="02040503050406030204" pitchFamily="18" charset="0"/>
                          </a:rPr>
                          <m:t> </m:t>
                        </m:r>
                      </m:e>
                    </m:acc>
                  </m:oMath>
                </a14:m>
                <a:r>
                  <a:rPr lang="tr-TR" sz="1400" dirty="0">
                    <a:solidFill>
                      <a:schemeClr val="tx1"/>
                    </a:solidFill>
                  </a:rPr>
                  <a:t>, </a:t>
                </a:r>
                <a14:m>
                  <m:oMath xmlns:m="http://schemas.openxmlformats.org/officeDocument/2006/math">
                    <m:acc>
                      <m:accPr>
                        <m:chr m:val="⃗"/>
                        <m:ctrlPr>
                          <a:rPr lang="tr-TR" sz="1400" i="1">
                            <a:solidFill>
                              <a:schemeClr val="tx1"/>
                            </a:solidFill>
                            <a:latin typeface="Cambria Math" panose="02040503050406030204" pitchFamily="18" charset="0"/>
                          </a:rPr>
                        </m:ctrlPr>
                      </m:accPr>
                      <m:e>
                        <m:r>
                          <a:rPr lang="tr-TR" sz="1400" i="1">
                            <a:solidFill>
                              <a:schemeClr val="tx1"/>
                            </a:solidFill>
                            <a:latin typeface="Cambria Math" panose="02040503050406030204" pitchFamily="18" charset="0"/>
                          </a:rPr>
                          <m:t>𝑗</m:t>
                        </m:r>
                        <m:r>
                          <a:rPr lang="tr-TR" sz="1400" b="0" i="1" smtClean="0">
                            <a:solidFill>
                              <a:schemeClr val="tx1"/>
                            </a:solidFill>
                            <a:latin typeface="Cambria Math" panose="02040503050406030204" pitchFamily="18" charset="0"/>
                          </a:rPr>
                          <m:t> </m:t>
                        </m:r>
                      </m:e>
                    </m:acc>
                  </m:oMath>
                </a14:m>
                <a:r>
                  <a:rPr lang="tr-TR" sz="1400" dirty="0">
                    <a:solidFill>
                      <a:schemeClr val="tx1"/>
                    </a:solidFill>
                  </a:rPr>
                  <a:t>, </a:t>
                </a:r>
                <a14:m>
                  <m:oMath xmlns:m="http://schemas.openxmlformats.org/officeDocument/2006/math">
                    <m:acc>
                      <m:accPr>
                        <m:chr m:val="⃗"/>
                        <m:ctrlPr>
                          <a:rPr lang="tr-TR" sz="1400" i="1">
                            <a:solidFill>
                              <a:schemeClr val="tx1"/>
                            </a:solidFill>
                            <a:latin typeface="Cambria Math" panose="02040503050406030204" pitchFamily="18" charset="0"/>
                          </a:rPr>
                        </m:ctrlPr>
                      </m:accPr>
                      <m:e>
                        <m:r>
                          <a:rPr lang="tr-TR" sz="1400" i="1">
                            <a:solidFill>
                              <a:schemeClr val="tx1"/>
                            </a:solidFill>
                            <a:latin typeface="Cambria Math" panose="02040503050406030204" pitchFamily="18" charset="0"/>
                          </a:rPr>
                          <m:t>𝑘</m:t>
                        </m:r>
                      </m:e>
                    </m:acc>
                  </m:oMath>
                </a14:m>
                <a:r>
                  <a:rPr lang="tr-TR" sz="1400" dirty="0"/>
                  <a:t> ile sembolize edilir. Bunlar birbirlerine dik vektörlerdir.</a:t>
                </a:r>
              </a:p>
            </p:txBody>
          </p:sp>
        </mc:Choice>
        <mc:Fallback xmlns="">
          <p:sp>
            <p:nvSpPr>
              <p:cNvPr id="13" name="Metin kutusu 12"/>
              <p:cNvSpPr txBox="1">
                <a:spLocks noRot="1" noChangeAspect="1" noMove="1" noResize="1" noEditPoints="1" noAdjustHandles="1" noChangeArrowheads="1" noChangeShapeType="1" noTextEdit="1"/>
              </p:cNvSpPr>
              <p:nvPr/>
            </p:nvSpPr>
            <p:spPr>
              <a:xfrm>
                <a:off x="261315" y="836712"/>
                <a:ext cx="5461924" cy="770532"/>
              </a:xfrm>
              <a:prstGeom prst="rect">
                <a:avLst/>
              </a:prstGeom>
              <a:blipFill>
                <a:blip r:embed="rId3"/>
                <a:stretch>
                  <a:fillRect l="-335" t="-787" b="-7087"/>
                </a:stretch>
              </a:blipFill>
            </p:spPr>
            <p:txBody>
              <a:bodyPr/>
              <a:lstStyle/>
              <a:p>
                <a:r>
                  <a:rPr lang="tr-TR">
                    <a:noFill/>
                  </a:rPr>
                  <a:t> </a:t>
                </a:r>
              </a:p>
            </p:txBody>
          </p:sp>
        </mc:Fallback>
      </mc:AlternateContent>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142"/>
          <a:stretch/>
        </p:blipFill>
        <p:spPr bwMode="auto">
          <a:xfrm>
            <a:off x="6228184" y="22047"/>
            <a:ext cx="2929410" cy="2504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ltbilgi Yer Tutucusu 2"/>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61</a:t>
            </a:fld>
            <a:endParaRPr lang="tr-TR"/>
          </a:p>
        </p:txBody>
      </p:sp>
      <mc:AlternateContent xmlns:mc="http://schemas.openxmlformats.org/markup-compatibility/2006" xmlns:a14="http://schemas.microsoft.com/office/drawing/2010/main">
        <mc:Choice Requires="a14">
          <p:sp>
            <p:nvSpPr>
              <p:cNvPr id="7" name="Metin kutusu 6"/>
              <p:cNvSpPr txBox="1"/>
              <p:nvPr/>
            </p:nvSpPr>
            <p:spPr>
              <a:xfrm>
                <a:off x="251520" y="404664"/>
                <a:ext cx="5715707" cy="339645"/>
              </a:xfrm>
              <a:prstGeom prst="rect">
                <a:avLst/>
              </a:prstGeom>
              <a:noFill/>
            </p:spPr>
            <p:txBody>
              <a:bodyPr wrap="square" rtlCol="0">
                <a:spAutoFit/>
              </a:bodyPr>
              <a:lstStyle/>
              <a:p>
                <a:r>
                  <a:rPr lang="tr-TR" sz="1400" b="1" dirty="0">
                    <a:solidFill>
                      <a:srgbClr val="FF0000"/>
                    </a:solidFill>
                  </a:rPr>
                  <a:t>1.15  Kartezyen birim vektörler </a:t>
                </a:r>
                <a:r>
                  <a:rPr lang="tr-TR" sz="1400" dirty="0">
                    <a:solidFill>
                      <a:srgbClr val="FF0000"/>
                    </a:solidFill>
                  </a:rPr>
                  <a:t>(</a:t>
                </a:r>
                <a14:m>
                  <m:oMath xmlns:m="http://schemas.openxmlformats.org/officeDocument/2006/math">
                    <m:acc>
                      <m:accPr>
                        <m:chr m:val="⃗"/>
                        <m:ctrlPr>
                          <a:rPr lang="tr-TR" sz="1400" i="1">
                            <a:solidFill>
                              <a:srgbClr val="FF0000"/>
                            </a:solidFill>
                            <a:latin typeface="Cambria Math" panose="02040503050406030204" pitchFamily="18" charset="0"/>
                          </a:rPr>
                        </m:ctrlPr>
                      </m:accPr>
                      <m:e>
                        <m:r>
                          <a:rPr lang="tr-TR" sz="1400" b="0" i="1" smtClean="0">
                            <a:solidFill>
                              <a:srgbClr val="FF0000"/>
                            </a:solidFill>
                            <a:latin typeface="Cambria Math" panose="02040503050406030204" pitchFamily="18" charset="0"/>
                          </a:rPr>
                          <m:t>𝑖</m:t>
                        </m:r>
                        <m:r>
                          <a:rPr lang="tr-TR" sz="1400" b="0" i="1" smtClean="0">
                            <a:solidFill>
                              <a:srgbClr val="FF0000"/>
                            </a:solidFill>
                            <a:latin typeface="Cambria Math" panose="02040503050406030204" pitchFamily="18" charset="0"/>
                          </a:rPr>
                          <m:t> </m:t>
                        </m:r>
                      </m:e>
                    </m:acc>
                  </m:oMath>
                </a14:m>
                <a:r>
                  <a:rPr lang="tr-TR" sz="1400" dirty="0">
                    <a:solidFill>
                      <a:srgbClr val="FF0000"/>
                    </a:solidFill>
                  </a:rPr>
                  <a:t>, </a:t>
                </a:r>
                <a14:m>
                  <m:oMath xmlns:m="http://schemas.openxmlformats.org/officeDocument/2006/math">
                    <m:acc>
                      <m:accPr>
                        <m:chr m:val="⃗"/>
                        <m:ctrlPr>
                          <a:rPr lang="tr-TR" sz="1400" i="1">
                            <a:solidFill>
                              <a:srgbClr val="FF0000"/>
                            </a:solidFill>
                            <a:latin typeface="Cambria Math" panose="02040503050406030204" pitchFamily="18" charset="0"/>
                          </a:rPr>
                        </m:ctrlPr>
                      </m:accPr>
                      <m:e>
                        <m:r>
                          <a:rPr lang="tr-TR" sz="1400" b="0" i="1" smtClean="0">
                            <a:solidFill>
                              <a:srgbClr val="FF0000"/>
                            </a:solidFill>
                            <a:latin typeface="Cambria Math" panose="02040503050406030204" pitchFamily="18" charset="0"/>
                          </a:rPr>
                          <m:t>𝑗</m:t>
                        </m:r>
                        <m:r>
                          <a:rPr lang="tr-TR" sz="1400" b="0" i="1" smtClean="0">
                            <a:solidFill>
                              <a:srgbClr val="FF0000"/>
                            </a:solidFill>
                            <a:latin typeface="Cambria Math" panose="02040503050406030204" pitchFamily="18" charset="0"/>
                          </a:rPr>
                          <m:t> </m:t>
                        </m:r>
                      </m:e>
                    </m:acc>
                  </m:oMath>
                </a14:m>
                <a:r>
                  <a:rPr lang="tr-TR" sz="1400" dirty="0">
                    <a:solidFill>
                      <a:srgbClr val="FF0000"/>
                    </a:solidFill>
                  </a:rPr>
                  <a:t>, </a:t>
                </a:r>
                <a14:m>
                  <m:oMath xmlns:m="http://schemas.openxmlformats.org/officeDocument/2006/math">
                    <m:acc>
                      <m:accPr>
                        <m:chr m:val="⃗"/>
                        <m:ctrlPr>
                          <a:rPr lang="tr-TR" sz="1400" i="1">
                            <a:solidFill>
                              <a:srgbClr val="FF0000"/>
                            </a:solidFill>
                            <a:latin typeface="Cambria Math" panose="02040503050406030204" pitchFamily="18" charset="0"/>
                          </a:rPr>
                        </m:ctrlPr>
                      </m:accPr>
                      <m:e>
                        <m:r>
                          <a:rPr lang="tr-TR" sz="1400" b="0" i="1" smtClean="0">
                            <a:solidFill>
                              <a:srgbClr val="FF0000"/>
                            </a:solidFill>
                            <a:latin typeface="Cambria Math" panose="02040503050406030204" pitchFamily="18" charset="0"/>
                          </a:rPr>
                          <m:t>𝑘</m:t>
                        </m:r>
                      </m:e>
                    </m:acc>
                  </m:oMath>
                </a14:m>
                <a:r>
                  <a:rPr lang="tr-TR" sz="1400" dirty="0">
                    <a:solidFill>
                      <a:srgbClr val="FF0000"/>
                    </a:solidFill>
                  </a:rPr>
                  <a:t>)</a:t>
                </a:r>
              </a:p>
            </p:txBody>
          </p:sp>
        </mc:Choice>
        <mc:Fallback xmlns="">
          <p:sp>
            <p:nvSpPr>
              <p:cNvPr id="7" name="Metin kutusu 6"/>
              <p:cNvSpPr txBox="1">
                <a:spLocks noRot="1" noChangeAspect="1" noMove="1" noResize="1" noEditPoints="1" noAdjustHandles="1" noChangeArrowheads="1" noChangeShapeType="1" noTextEdit="1"/>
              </p:cNvSpPr>
              <p:nvPr/>
            </p:nvSpPr>
            <p:spPr>
              <a:xfrm>
                <a:off x="251520" y="404664"/>
                <a:ext cx="5715707" cy="339645"/>
              </a:xfrm>
              <a:prstGeom prst="rect">
                <a:avLst/>
              </a:prstGeom>
              <a:blipFill>
                <a:blip r:embed="rId5"/>
                <a:stretch>
                  <a:fillRect l="-320" b="-19643"/>
                </a:stretch>
              </a:blipFill>
            </p:spPr>
            <p:txBody>
              <a:bodyPr/>
              <a:lstStyle/>
              <a:p>
                <a:r>
                  <a:rPr lang="tr-TR">
                    <a:noFill/>
                  </a:rPr>
                  <a:t> </a:t>
                </a:r>
              </a:p>
            </p:txBody>
          </p:sp>
        </mc:Fallback>
      </mc:AlternateContent>
      <p:sp>
        <p:nvSpPr>
          <p:cNvPr id="12" name="Metin kutusu 11"/>
          <p:cNvSpPr txBox="1"/>
          <p:nvPr/>
        </p:nvSpPr>
        <p:spPr>
          <a:xfrm>
            <a:off x="253246" y="1844824"/>
            <a:ext cx="5688632" cy="307777"/>
          </a:xfrm>
          <a:prstGeom prst="rect">
            <a:avLst/>
          </a:prstGeom>
          <a:noFill/>
        </p:spPr>
        <p:txBody>
          <a:bodyPr wrap="square" rtlCol="0">
            <a:spAutoFit/>
          </a:bodyPr>
          <a:lstStyle/>
          <a:p>
            <a:r>
              <a:rPr lang="tr-TR" sz="1400" b="1" dirty="0">
                <a:solidFill>
                  <a:srgbClr val="FF0000"/>
                </a:solidFill>
              </a:rPr>
              <a:t>1.16   Kartezyen birim vektörlerin birbirleriyle </a:t>
            </a:r>
            <a:r>
              <a:rPr lang="tr-TR" sz="1400" b="1" dirty="0" err="1">
                <a:solidFill>
                  <a:srgbClr val="FF0000"/>
                </a:solidFill>
              </a:rPr>
              <a:t>vektörel</a:t>
            </a:r>
            <a:r>
              <a:rPr lang="tr-TR" sz="1400" b="1" dirty="0">
                <a:solidFill>
                  <a:srgbClr val="FF0000"/>
                </a:solidFill>
              </a:rPr>
              <a:t> çarpımı:</a:t>
            </a:r>
          </a:p>
        </p:txBody>
      </p:sp>
      <mc:AlternateContent xmlns:mc="http://schemas.openxmlformats.org/markup-compatibility/2006" xmlns:a14="http://schemas.microsoft.com/office/drawing/2010/main">
        <mc:Choice Requires="a14">
          <p:sp>
            <p:nvSpPr>
              <p:cNvPr id="14" name="Metin kutusu 13"/>
              <p:cNvSpPr txBox="1"/>
              <p:nvPr/>
            </p:nvSpPr>
            <p:spPr>
              <a:xfrm>
                <a:off x="262828" y="2204864"/>
                <a:ext cx="8251324" cy="580159"/>
              </a:xfrm>
              <a:prstGeom prst="rect">
                <a:avLst/>
              </a:prstGeom>
              <a:noFill/>
            </p:spPr>
            <p:txBody>
              <a:bodyPr wrap="square" rtlCol="0">
                <a:spAutoFit/>
              </a:bodyPr>
              <a:lstStyle/>
              <a:p>
                <a:r>
                  <a:rPr lang="tr-TR" sz="1400" b="1" dirty="0"/>
                  <a:t>Örneğin </a:t>
                </a:r>
                <a14:m>
                  <m:oMath xmlns:m="http://schemas.openxmlformats.org/officeDocument/2006/math">
                    <m:acc>
                      <m:accPr>
                        <m:chr m:val="⃗"/>
                        <m:ctrlPr>
                          <a:rPr lang="tr-TR" sz="1400" b="1" i="1">
                            <a:latin typeface="Cambria Math" panose="02040503050406030204" pitchFamily="18" charset="0"/>
                          </a:rPr>
                        </m:ctrlPr>
                      </m:accPr>
                      <m:e>
                        <m:r>
                          <a:rPr lang="tr-TR" sz="1400" b="1" i="1">
                            <a:latin typeface="Cambria Math" panose="02040503050406030204" pitchFamily="18" charset="0"/>
                          </a:rPr>
                          <m:t>𝒊</m:t>
                        </m:r>
                        <m:r>
                          <a:rPr lang="tr-TR" sz="1400" b="1" i="1" smtClean="0">
                            <a:latin typeface="Cambria Math" panose="02040503050406030204" pitchFamily="18" charset="0"/>
                          </a:rPr>
                          <m:t> </m:t>
                        </m:r>
                      </m:e>
                    </m:acc>
                  </m:oMath>
                </a14:m>
                <a:r>
                  <a:rPr lang="tr-TR" sz="1400" b="1" dirty="0"/>
                  <a:t> ve </a:t>
                </a:r>
                <a14:m>
                  <m:oMath xmlns:m="http://schemas.openxmlformats.org/officeDocument/2006/math">
                    <m:acc>
                      <m:accPr>
                        <m:chr m:val="⃗"/>
                        <m:ctrlPr>
                          <a:rPr lang="tr-TR" sz="1400" b="1" i="1" smtClean="0">
                            <a:latin typeface="Cambria Math" panose="02040503050406030204" pitchFamily="18" charset="0"/>
                          </a:rPr>
                        </m:ctrlPr>
                      </m:accPr>
                      <m:e>
                        <m:r>
                          <a:rPr lang="tr-TR" sz="1400" b="1" i="1" smtClean="0">
                            <a:latin typeface="Cambria Math" panose="02040503050406030204" pitchFamily="18" charset="0"/>
                          </a:rPr>
                          <m:t>𝒋</m:t>
                        </m:r>
                        <m:r>
                          <a:rPr lang="tr-TR" sz="1400" b="1" i="1" smtClean="0">
                            <a:latin typeface="Cambria Math" panose="02040503050406030204" pitchFamily="18" charset="0"/>
                          </a:rPr>
                          <m:t> </m:t>
                        </m:r>
                      </m:e>
                    </m:acc>
                  </m:oMath>
                </a14:m>
                <a:r>
                  <a:rPr lang="tr-TR" sz="1400" b="1" dirty="0"/>
                  <a:t> vektörlerini birbiriyle vektörel çarpımının sonucunu arıyoruz.  </a:t>
                </a:r>
              </a:p>
              <a:p>
                <a:r>
                  <a:rPr lang="tr-TR" sz="1400" b="1" dirty="0"/>
                  <a:t> </a:t>
                </a:r>
                <a14:m>
                  <m:oMath xmlns:m="http://schemas.openxmlformats.org/officeDocument/2006/math">
                    <m:acc>
                      <m:accPr>
                        <m:chr m:val="⃗"/>
                        <m:ctrlPr>
                          <a:rPr lang="tr-TR" sz="1400" b="1" i="1">
                            <a:latin typeface="Cambria Math" panose="02040503050406030204" pitchFamily="18" charset="0"/>
                          </a:rPr>
                        </m:ctrlPr>
                      </m:accPr>
                      <m:e>
                        <m:r>
                          <a:rPr lang="tr-TR" sz="1400" b="1" i="1">
                            <a:latin typeface="Cambria Math"/>
                          </a:rPr>
                          <m:t>𝒊</m:t>
                        </m:r>
                        <m:r>
                          <a:rPr lang="tr-TR" sz="1400" b="1" i="1" smtClean="0">
                            <a:latin typeface="Cambria Math" panose="02040503050406030204" pitchFamily="18" charset="0"/>
                          </a:rPr>
                          <m:t> </m:t>
                        </m:r>
                      </m:e>
                    </m:acc>
                    <m:r>
                      <a:rPr lang="tr-TR" sz="1400" b="1" i="1">
                        <a:latin typeface="Cambria Math"/>
                      </a:rPr>
                      <m:t>𝒙</m:t>
                    </m:r>
                    <m:acc>
                      <m:accPr>
                        <m:chr m:val="⃗"/>
                        <m:ctrlPr>
                          <a:rPr lang="tr-TR" sz="1400" b="1" i="1">
                            <a:latin typeface="Cambria Math" panose="02040503050406030204" pitchFamily="18" charset="0"/>
                          </a:rPr>
                        </m:ctrlPr>
                      </m:accPr>
                      <m:e>
                        <m:r>
                          <a:rPr lang="tr-TR" sz="1400" b="1" i="1">
                            <a:latin typeface="Cambria Math"/>
                          </a:rPr>
                          <m:t>𝒋</m:t>
                        </m:r>
                        <m:r>
                          <a:rPr lang="tr-TR" sz="1400" b="1" i="1" smtClean="0">
                            <a:latin typeface="Cambria Math" panose="02040503050406030204" pitchFamily="18" charset="0"/>
                          </a:rPr>
                          <m:t> </m:t>
                        </m:r>
                      </m:e>
                    </m:acc>
                  </m:oMath>
                </a14:m>
                <a:r>
                  <a:rPr lang="tr-TR" sz="1400" b="1" dirty="0"/>
                  <a:t> =?</a:t>
                </a:r>
              </a:p>
            </p:txBody>
          </p:sp>
        </mc:Choice>
        <mc:Fallback xmlns="">
          <p:sp>
            <p:nvSpPr>
              <p:cNvPr id="14" name="Metin kutusu 13"/>
              <p:cNvSpPr txBox="1">
                <a:spLocks noRot="1" noChangeAspect="1" noMove="1" noResize="1" noEditPoints="1" noAdjustHandles="1" noChangeArrowheads="1" noChangeShapeType="1" noTextEdit="1"/>
              </p:cNvSpPr>
              <p:nvPr/>
            </p:nvSpPr>
            <p:spPr>
              <a:xfrm>
                <a:off x="262828" y="2204864"/>
                <a:ext cx="8251324" cy="580159"/>
              </a:xfrm>
              <a:prstGeom prst="rect">
                <a:avLst/>
              </a:prstGeom>
              <a:blipFill>
                <a:blip r:embed="rId6"/>
                <a:stretch>
                  <a:fillRect l="-222" b="-10526"/>
                </a:stretch>
              </a:blipFill>
            </p:spPr>
            <p:txBody>
              <a:bodyPr/>
              <a:lstStyle/>
              <a:p>
                <a:r>
                  <a:rPr lang="tr-TR">
                    <a:noFill/>
                  </a:rPr>
                  <a:t> </a:t>
                </a:r>
              </a:p>
            </p:txBody>
          </p:sp>
        </mc:Fallback>
      </mc:AlternateContent>
      <p:sp>
        <p:nvSpPr>
          <p:cNvPr id="15" name="Dikdörtgen 14"/>
          <p:cNvSpPr/>
          <p:nvPr/>
        </p:nvSpPr>
        <p:spPr>
          <a:xfrm>
            <a:off x="269468" y="3343735"/>
            <a:ext cx="5068317" cy="523220"/>
          </a:xfrm>
          <a:prstGeom prst="rect">
            <a:avLst/>
          </a:prstGeom>
        </p:spPr>
        <p:txBody>
          <a:bodyPr wrap="square">
            <a:spAutoFit/>
          </a:bodyPr>
          <a:lstStyle/>
          <a:p>
            <a:r>
              <a:rPr lang="tr-TR" sz="1400" b="1" dirty="0"/>
              <a:t>Çıkan sonuç vektörünün şiddeti: </a:t>
            </a:r>
          </a:p>
          <a:p>
            <a:r>
              <a:rPr lang="tr-TR" sz="1400" i="1" dirty="0"/>
              <a:t>Çarpılan vektörlerin şiddeti ile aralarındaki açının sinüsü çarpılır:</a:t>
            </a:r>
          </a:p>
        </p:txBody>
      </p:sp>
      <p:sp>
        <p:nvSpPr>
          <p:cNvPr id="16" name="Dikdörtgen 15"/>
          <p:cNvSpPr/>
          <p:nvPr/>
        </p:nvSpPr>
        <p:spPr>
          <a:xfrm>
            <a:off x="251520" y="4077072"/>
            <a:ext cx="6344819" cy="307777"/>
          </a:xfrm>
          <a:prstGeom prst="rect">
            <a:avLst/>
          </a:prstGeom>
        </p:spPr>
        <p:txBody>
          <a:bodyPr wrap="square">
            <a:spAutoFit/>
          </a:bodyPr>
          <a:lstStyle/>
          <a:p>
            <a:r>
              <a:rPr lang="tr-TR" sz="1400" b="1" dirty="0"/>
              <a:t>Çıkan sonuç vektörünün yönü:</a:t>
            </a:r>
            <a:r>
              <a:rPr lang="tr-TR" sz="1400" dirty="0"/>
              <a:t> sağ el kaidesiyle +z yönündedir. </a:t>
            </a:r>
          </a:p>
        </p:txBody>
      </p:sp>
      <p:sp>
        <p:nvSpPr>
          <p:cNvPr id="18" name="Metin kutusu 17"/>
          <p:cNvSpPr txBox="1"/>
          <p:nvPr/>
        </p:nvSpPr>
        <p:spPr>
          <a:xfrm>
            <a:off x="262247" y="2917854"/>
            <a:ext cx="7741038" cy="307777"/>
          </a:xfrm>
          <a:prstGeom prst="rect">
            <a:avLst/>
          </a:prstGeom>
          <a:noFill/>
        </p:spPr>
        <p:txBody>
          <a:bodyPr wrap="square" rtlCol="0">
            <a:spAutoFit/>
          </a:bodyPr>
          <a:lstStyle/>
          <a:p>
            <a:r>
              <a:rPr lang="tr-TR" sz="1400" dirty="0"/>
              <a:t>Vektörel çarpım gereği sonuç başka bir vektördür.</a:t>
            </a:r>
          </a:p>
        </p:txBody>
      </p:sp>
      <p:sp>
        <p:nvSpPr>
          <p:cNvPr id="19" name="Dikdörtgen 18"/>
          <p:cNvSpPr/>
          <p:nvPr/>
        </p:nvSpPr>
        <p:spPr>
          <a:xfrm>
            <a:off x="269468" y="4605396"/>
            <a:ext cx="6344819" cy="523220"/>
          </a:xfrm>
          <a:prstGeom prst="rect">
            <a:avLst/>
          </a:prstGeom>
        </p:spPr>
        <p:txBody>
          <a:bodyPr wrap="square">
            <a:spAutoFit/>
          </a:bodyPr>
          <a:lstStyle/>
          <a:p>
            <a:r>
              <a:rPr lang="tr-TR" sz="1400" i="1" dirty="0"/>
              <a:t>Sağ elimizin dört parmağıyla çarpılan 1. vektörü (i) tutup, 2.vektör (j) üzerine kapayınca, baş parmağımızın yönü sonuç vektörünün yönünü gösterir.</a:t>
            </a:r>
          </a:p>
        </p:txBody>
      </p:sp>
      <mc:AlternateContent xmlns:mc="http://schemas.openxmlformats.org/markup-compatibility/2006" xmlns:a14="http://schemas.microsoft.com/office/drawing/2010/main">
        <mc:Choice Requires="a14">
          <p:sp>
            <p:nvSpPr>
              <p:cNvPr id="20" name="Dikdörtgen 19"/>
              <p:cNvSpPr/>
              <p:nvPr/>
            </p:nvSpPr>
            <p:spPr>
              <a:xfrm>
                <a:off x="269468" y="5107085"/>
                <a:ext cx="6344819" cy="739754"/>
              </a:xfrm>
              <a:prstGeom prst="rect">
                <a:avLst/>
              </a:prstGeom>
            </p:spPr>
            <p:txBody>
              <a:bodyPr wrap="square">
                <a:spAutoFit/>
              </a:bodyPr>
              <a:lstStyle/>
              <a:p>
                <a:pPr>
                  <a:lnSpc>
                    <a:spcPct val="150000"/>
                  </a:lnSpc>
                </a:pPr>
                <a:r>
                  <a:rPr lang="tr-TR" sz="1400" dirty="0"/>
                  <a:t>Sonuç vektörü, +z doğrultusunda 1 birim şiddetinde çıkmıştır. </a:t>
                </a:r>
              </a:p>
              <a:p>
                <a:pPr>
                  <a:lnSpc>
                    <a:spcPct val="150000"/>
                  </a:lnSpc>
                </a:pPr>
                <a:r>
                  <a:rPr lang="tr-TR" sz="1400" dirty="0"/>
                  <a:t>Bu ise </a:t>
                </a:r>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a:rPr>
                          <m:t>𝑘</m:t>
                        </m:r>
                      </m:e>
                    </m:acc>
                  </m:oMath>
                </a14:m>
                <a:r>
                  <a:rPr lang="tr-TR" sz="1400" dirty="0"/>
                  <a:t> vektörüdür. O halde; </a:t>
                </a:r>
              </a:p>
            </p:txBody>
          </p:sp>
        </mc:Choice>
        <mc:Fallback xmlns="">
          <p:sp>
            <p:nvSpPr>
              <p:cNvPr id="20" name="Dikdörtgen 19"/>
              <p:cNvSpPr>
                <a:spLocks noRot="1" noChangeAspect="1" noMove="1" noResize="1" noEditPoints="1" noAdjustHandles="1" noChangeArrowheads="1" noChangeShapeType="1" noTextEdit="1"/>
              </p:cNvSpPr>
              <p:nvPr/>
            </p:nvSpPr>
            <p:spPr>
              <a:xfrm>
                <a:off x="269468" y="5107085"/>
                <a:ext cx="6344819" cy="739754"/>
              </a:xfrm>
              <a:prstGeom prst="rect">
                <a:avLst/>
              </a:prstGeom>
              <a:blipFill>
                <a:blip r:embed="rId7"/>
                <a:stretch>
                  <a:fillRect l="-288" b="-8264"/>
                </a:stretch>
              </a:blipFill>
            </p:spPr>
            <p:txBody>
              <a:bodyPr/>
              <a:lstStyle/>
              <a:p>
                <a:r>
                  <a:rPr lang="tr-TR">
                    <a:noFill/>
                  </a:rPr>
                  <a:t> </a:t>
                </a:r>
              </a:p>
            </p:txBody>
          </p:sp>
        </mc:Fallback>
      </mc:AlternateContent>
      <p:graphicFrame>
        <p:nvGraphicFramePr>
          <p:cNvPr id="22" name="Nesne 21"/>
          <p:cNvGraphicFramePr>
            <a:graphicFrameLocks noChangeAspect="1"/>
          </p:cNvGraphicFramePr>
          <p:nvPr>
            <p:extLst>
              <p:ext uri="{D42A27DB-BD31-4B8C-83A1-F6EECF244321}">
                <p14:modId xmlns:p14="http://schemas.microsoft.com/office/powerpoint/2010/main" val="367064564"/>
              </p:ext>
            </p:extLst>
          </p:nvPr>
        </p:nvGraphicFramePr>
        <p:xfrm>
          <a:off x="5077634" y="3549898"/>
          <a:ext cx="1628775" cy="311150"/>
        </p:xfrm>
        <a:graphic>
          <a:graphicData uri="http://schemas.openxmlformats.org/presentationml/2006/ole">
            <mc:AlternateContent xmlns:mc="http://schemas.openxmlformats.org/markup-compatibility/2006">
              <mc:Choice xmlns:v="urn:schemas-microsoft-com:vml" Requires="v">
                <p:oleObj name="Denklem" r:id="rId8" imgW="1333440" imgH="253800" progId="Equation.3">
                  <p:embed/>
                </p:oleObj>
              </mc:Choice>
              <mc:Fallback>
                <p:oleObj name="Denklem" r:id="rId8" imgW="1333440" imgH="253800" progId="Equation.3">
                  <p:embed/>
                  <p:pic>
                    <p:nvPicPr>
                      <p:cNvPr id="22" name="Nesne 21"/>
                      <p:cNvPicPr/>
                      <p:nvPr/>
                    </p:nvPicPr>
                    <p:blipFill>
                      <a:blip r:embed="rId9"/>
                      <a:stretch>
                        <a:fillRect/>
                      </a:stretch>
                    </p:blipFill>
                    <p:spPr>
                      <a:xfrm>
                        <a:off x="5077634" y="3549898"/>
                        <a:ext cx="1628775" cy="31115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3" name="Metin kutusu 22"/>
              <p:cNvSpPr txBox="1"/>
              <p:nvPr/>
            </p:nvSpPr>
            <p:spPr>
              <a:xfrm>
                <a:off x="2834666" y="5477890"/>
                <a:ext cx="914673"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sz="1400" i="1" smtClean="0">
                              <a:latin typeface="Cambria Math" panose="02040503050406030204" pitchFamily="18" charset="0"/>
                            </a:rPr>
                          </m:ctrlPr>
                        </m:accPr>
                        <m:e>
                          <m:r>
                            <a:rPr lang="tr-TR" sz="1400" b="0" i="1" smtClean="0">
                              <a:latin typeface="Cambria Math"/>
                            </a:rPr>
                            <m:t>𝑖</m:t>
                          </m:r>
                          <m:r>
                            <a:rPr lang="tr-TR" sz="1400" b="0" i="1" smtClean="0">
                              <a:latin typeface="Cambria Math" panose="02040503050406030204" pitchFamily="18" charset="0"/>
                            </a:rPr>
                            <m:t> </m:t>
                          </m:r>
                        </m:e>
                      </m:acc>
                      <m:r>
                        <a:rPr lang="tr-TR" sz="1400" b="0" i="1" smtClean="0">
                          <a:latin typeface="Cambria Math"/>
                        </a:rPr>
                        <m:t>𝑥</m:t>
                      </m:r>
                      <m:acc>
                        <m:accPr>
                          <m:chr m:val="⃗"/>
                          <m:ctrlPr>
                            <a:rPr lang="tr-TR" sz="1400" b="0" i="1" smtClean="0">
                              <a:latin typeface="Cambria Math" panose="02040503050406030204" pitchFamily="18" charset="0"/>
                            </a:rPr>
                          </m:ctrlPr>
                        </m:accPr>
                        <m:e>
                          <m:r>
                            <a:rPr lang="tr-TR" sz="1400" b="0" i="1" smtClean="0">
                              <a:latin typeface="Cambria Math"/>
                            </a:rPr>
                            <m:t>𝑗</m:t>
                          </m:r>
                          <m:r>
                            <a:rPr lang="tr-TR" sz="1400" b="0" i="1" smtClean="0">
                              <a:latin typeface="Cambria Math" panose="02040503050406030204" pitchFamily="18" charset="0"/>
                            </a:rPr>
                            <m:t> </m:t>
                          </m:r>
                        </m:e>
                      </m:acc>
                      <m:r>
                        <a:rPr lang="tr-TR" sz="1400" b="0" i="1" smtClean="0">
                          <a:latin typeface="Cambria Math" panose="02040503050406030204" pitchFamily="18" charset="0"/>
                        </a:rPr>
                        <m:t> </m:t>
                      </m:r>
                      <m:r>
                        <a:rPr lang="tr-TR" sz="1400" b="0" i="1" smtClean="0">
                          <a:latin typeface="Cambria Math"/>
                        </a:rPr>
                        <m:t>=</m:t>
                      </m:r>
                      <m:acc>
                        <m:accPr>
                          <m:chr m:val="⃗"/>
                          <m:ctrlPr>
                            <a:rPr lang="tr-TR" sz="1400" b="0" i="1" smtClean="0">
                              <a:latin typeface="Cambria Math" panose="02040503050406030204" pitchFamily="18" charset="0"/>
                            </a:rPr>
                          </m:ctrlPr>
                        </m:accPr>
                        <m:e>
                          <m:r>
                            <a:rPr lang="tr-TR" sz="1400" b="0" i="1" smtClean="0">
                              <a:latin typeface="Cambria Math"/>
                            </a:rPr>
                            <m:t>𝑘</m:t>
                          </m:r>
                        </m:e>
                      </m:acc>
                    </m:oMath>
                  </m:oMathPara>
                </a14:m>
                <a:endParaRPr lang="tr-TR" sz="1400" dirty="0"/>
              </a:p>
            </p:txBody>
          </p:sp>
        </mc:Choice>
        <mc:Fallback xmlns="">
          <p:sp>
            <p:nvSpPr>
              <p:cNvPr id="23" name="Metin kutusu 22"/>
              <p:cNvSpPr txBox="1">
                <a:spLocks noRot="1" noChangeAspect="1" noMove="1" noResize="1" noEditPoints="1" noAdjustHandles="1" noChangeArrowheads="1" noChangeShapeType="1" noTextEdit="1"/>
              </p:cNvSpPr>
              <p:nvPr/>
            </p:nvSpPr>
            <p:spPr>
              <a:xfrm>
                <a:off x="2834666" y="5477890"/>
                <a:ext cx="914673" cy="339645"/>
              </a:xfrm>
              <a:prstGeom prst="rect">
                <a:avLst/>
              </a:prstGeom>
              <a:blipFill>
                <a:blip r:embed="rId10"/>
                <a:stretch>
                  <a:fillRect b="-9091"/>
                </a:stretch>
              </a:blipFill>
            </p:spPr>
            <p:txBody>
              <a:bodyPr/>
              <a:lstStyle/>
              <a:p>
                <a:r>
                  <a:rPr lang="tr-TR">
                    <a:noFill/>
                  </a:rPr>
                  <a:t> </a:t>
                </a:r>
              </a:p>
            </p:txBody>
          </p:sp>
        </mc:Fallback>
      </mc:AlternateContent>
      <p:sp>
        <p:nvSpPr>
          <p:cNvPr id="24"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sp>
        <p:nvSpPr>
          <p:cNvPr id="2" name="Dikdörtgen 1">
            <a:extLst>
              <a:ext uri="{FF2B5EF4-FFF2-40B4-BE49-F238E27FC236}">
                <a16:creationId xmlns:a16="http://schemas.microsoft.com/office/drawing/2014/main" id="{654109A4-DD79-F7F4-4DBE-965D11DA8E2D}"/>
              </a:ext>
            </a:extLst>
          </p:cNvPr>
          <p:cNvSpPr/>
          <p:nvPr/>
        </p:nvSpPr>
        <p:spPr>
          <a:xfrm>
            <a:off x="243919" y="5964064"/>
            <a:ext cx="1887159" cy="307777"/>
          </a:xfrm>
          <a:prstGeom prst="rect">
            <a:avLst/>
          </a:prstGeom>
        </p:spPr>
        <p:txBody>
          <a:bodyPr wrap="square">
            <a:spAutoFit/>
          </a:bodyPr>
          <a:lstStyle/>
          <a:p>
            <a:r>
              <a:rPr lang="tr-TR" sz="1400" dirty="0"/>
              <a:t>Benzer şekilde </a:t>
            </a:r>
          </a:p>
        </p:txBody>
      </p:sp>
      <mc:AlternateContent xmlns:mc="http://schemas.openxmlformats.org/markup-compatibility/2006" xmlns:a14="http://schemas.microsoft.com/office/drawing/2010/main">
        <mc:Choice Requires="a14">
          <p:sp>
            <p:nvSpPr>
              <p:cNvPr id="5" name="Metin kutusu 4">
                <a:extLst>
                  <a:ext uri="{FF2B5EF4-FFF2-40B4-BE49-F238E27FC236}">
                    <a16:creationId xmlns:a16="http://schemas.microsoft.com/office/drawing/2014/main" id="{BA601919-60D8-4022-DB3C-209F3BE37C93}"/>
                  </a:ext>
                </a:extLst>
              </p:cNvPr>
              <p:cNvSpPr txBox="1"/>
              <p:nvPr/>
            </p:nvSpPr>
            <p:spPr>
              <a:xfrm>
                <a:off x="1763353" y="5945854"/>
                <a:ext cx="2157642" cy="339645"/>
              </a:xfrm>
              <a:prstGeom prst="rect">
                <a:avLst/>
              </a:prstGeom>
              <a:noFill/>
            </p:spPr>
            <p:txBody>
              <a:bodyPr wrap="none" rtlCol="0">
                <a:spAutoFit/>
              </a:bodyPr>
              <a:lstStyle/>
              <a:p>
                <a14:m>
                  <m:oMath xmlns:m="http://schemas.openxmlformats.org/officeDocument/2006/math">
                    <m:acc>
                      <m:accPr>
                        <m:chr m:val="⃗"/>
                        <m:ctrlPr>
                          <a:rPr lang="tr-TR" sz="1400" i="1" smtClean="0">
                            <a:latin typeface="Cambria Math" panose="02040503050406030204" pitchFamily="18" charset="0"/>
                          </a:rPr>
                        </m:ctrlPr>
                      </m:accPr>
                      <m:e>
                        <m:r>
                          <a:rPr lang="tr-TR" sz="1400" b="0" i="1" smtClean="0">
                            <a:latin typeface="Cambria Math" panose="02040503050406030204" pitchFamily="18" charset="0"/>
                          </a:rPr>
                          <m:t>𝑘</m:t>
                        </m:r>
                      </m:e>
                    </m:acc>
                    <m:r>
                      <a:rPr lang="tr-TR" sz="1400" b="0" i="1" smtClean="0">
                        <a:latin typeface="Cambria Math"/>
                      </a:rPr>
                      <m:t>𝑥</m:t>
                    </m:r>
                    <m:acc>
                      <m:accPr>
                        <m:chr m:val="⃗"/>
                        <m:ctrlPr>
                          <a:rPr lang="tr-TR" sz="1400" b="0" i="1" smtClean="0">
                            <a:latin typeface="Cambria Math" panose="02040503050406030204" pitchFamily="18" charset="0"/>
                          </a:rPr>
                        </m:ctrlPr>
                      </m:accPr>
                      <m:e>
                        <m:r>
                          <a:rPr lang="tr-TR" sz="1400" b="0" i="1" smtClean="0">
                            <a:latin typeface="Cambria Math" panose="02040503050406030204" pitchFamily="18" charset="0"/>
                          </a:rPr>
                          <m:t>𝑗</m:t>
                        </m:r>
                        <m:r>
                          <a:rPr lang="tr-TR" sz="1400" b="0" i="1" smtClean="0">
                            <a:latin typeface="Cambria Math" panose="02040503050406030204" pitchFamily="18" charset="0"/>
                          </a:rPr>
                          <m:t> </m:t>
                        </m:r>
                      </m:e>
                    </m:acc>
                    <m:r>
                      <a:rPr lang="tr-TR" sz="1400" b="0" i="1" smtClean="0">
                        <a:latin typeface="Cambria Math" panose="02040503050406030204" pitchFamily="18" charset="0"/>
                      </a:rPr>
                      <m:t> </m:t>
                    </m:r>
                    <m:r>
                      <a:rPr lang="tr-TR" sz="1400" b="0" i="1" smtClean="0">
                        <a:latin typeface="Cambria Math"/>
                      </a:rPr>
                      <m:t>=</m:t>
                    </m:r>
                    <m:r>
                      <a:rPr lang="tr-TR" sz="1400" b="0" i="1" smtClean="0">
                        <a:latin typeface="Cambria Math" panose="02040503050406030204" pitchFamily="18" charset="0"/>
                      </a:rPr>
                      <m:t>−</m:t>
                    </m:r>
                    <m:acc>
                      <m:accPr>
                        <m:chr m:val="⃗"/>
                        <m:ctrlPr>
                          <a:rPr lang="tr-TR" sz="1400" b="0" i="1" smtClean="0">
                            <a:latin typeface="Cambria Math" panose="02040503050406030204" pitchFamily="18" charset="0"/>
                          </a:rPr>
                        </m:ctrlPr>
                      </m:accPr>
                      <m:e>
                        <m:r>
                          <a:rPr lang="tr-TR" sz="1400" b="0" i="1" smtClean="0">
                            <a:latin typeface="Cambria Math" panose="02040503050406030204" pitchFamily="18" charset="0"/>
                          </a:rPr>
                          <m:t>𝑖</m:t>
                        </m:r>
                        <m:r>
                          <a:rPr lang="tr-TR" sz="1400" b="0" i="1" smtClean="0">
                            <a:latin typeface="Cambria Math" panose="02040503050406030204" pitchFamily="18" charset="0"/>
                          </a:rPr>
                          <m:t> </m:t>
                        </m:r>
                      </m:e>
                    </m:acc>
                    <m:r>
                      <a:rPr lang="tr-TR" sz="1400" b="0" i="0" smtClean="0">
                        <a:latin typeface="Cambria Math" panose="02040503050406030204" pitchFamily="18" charset="0"/>
                      </a:rPr>
                      <m:t>  </m:t>
                    </m:r>
                    <m:r>
                      <m:rPr>
                        <m:sty m:val="p"/>
                      </m:rPr>
                      <a:rPr lang="tr-TR" sz="1400" b="0" i="0" smtClean="0">
                        <a:latin typeface="Cambria Math" panose="02040503050406030204" pitchFamily="18" charset="0"/>
                      </a:rPr>
                      <m:t>ve</m:t>
                    </m:r>
                  </m:oMath>
                </a14:m>
                <a:r>
                  <a:rPr lang="tr-TR" sz="1400" dirty="0"/>
                  <a:t> </a:t>
                </a:r>
                <a14:m>
                  <m:oMath xmlns:m="http://schemas.openxmlformats.org/officeDocument/2006/math">
                    <m:acc>
                      <m:accPr>
                        <m:chr m:val="⃗"/>
                        <m:ctrlPr>
                          <a:rPr lang="tr-TR" sz="1400" i="1">
                            <a:latin typeface="Cambria Math" panose="02040503050406030204" pitchFamily="18" charset="0"/>
                          </a:rPr>
                        </m:ctrlPr>
                      </m:accPr>
                      <m:e>
                        <m:r>
                          <a:rPr lang="tr-TR" sz="1400" b="0" i="1" smtClean="0">
                            <a:latin typeface="Cambria Math" panose="02040503050406030204" pitchFamily="18" charset="0"/>
                          </a:rPr>
                          <m:t> </m:t>
                        </m:r>
                        <m:r>
                          <a:rPr lang="tr-TR" sz="1400" i="1">
                            <a:latin typeface="Cambria Math" panose="02040503050406030204" pitchFamily="18" charset="0"/>
                          </a:rPr>
                          <m:t>𝑘</m:t>
                        </m:r>
                        <m:r>
                          <a:rPr lang="tr-TR" sz="1400" b="0" i="1" smtClean="0">
                            <a:latin typeface="Cambria Math" panose="02040503050406030204" pitchFamily="18" charset="0"/>
                          </a:rPr>
                          <m:t> </m:t>
                        </m:r>
                      </m:e>
                    </m:acc>
                    <m:r>
                      <a:rPr lang="tr-TR" sz="1400" i="1">
                        <a:latin typeface="Cambria Math"/>
                      </a:rPr>
                      <m:t>𝑥</m:t>
                    </m:r>
                    <m:r>
                      <a:rPr lang="tr-TR" sz="1400" b="0" i="1" smtClean="0">
                        <a:latin typeface="Cambria Math" panose="02040503050406030204" pitchFamily="18" charset="0"/>
                      </a:rPr>
                      <m:t> </m:t>
                    </m:r>
                    <m:acc>
                      <m:accPr>
                        <m:chr m:val="⃗"/>
                        <m:ctrlPr>
                          <a:rPr lang="tr-TR" sz="1400" i="1">
                            <a:latin typeface="Cambria Math" panose="02040503050406030204" pitchFamily="18" charset="0"/>
                          </a:rPr>
                        </m:ctrlPr>
                      </m:accPr>
                      <m:e>
                        <m:r>
                          <a:rPr lang="tr-TR" sz="1400" b="0" i="1" smtClean="0">
                            <a:latin typeface="Cambria Math" panose="02040503050406030204" pitchFamily="18" charset="0"/>
                          </a:rPr>
                          <m:t>𝑖</m:t>
                        </m:r>
                        <m:r>
                          <a:rPr lang="tr-TR" sz="1400" b="0" i="1" smtClean="0">
                            <a:latin typeface="Cambria Math" panose="02040503050406030204" pitchFamily="18" charset="0"/>
                          </a:rPr>
                          <m:t> </m:t>
                        </m:r>
                      </m:e>
                    </m:acc>
                    <m:r>
                      <a:rPr lang="tr-TR" sz="1400" i="1">
                        <a:latin typeface="Cambria Math" panose="02040503050406030204" pitchFamily="18" charset="0"/>
                      </a:rPr>
                      <m:t> </m:t>
                    </m:r>
                    <m:r>
                      <a:rPr lang="tr-TR" sz="1400" i="1">
                        <a:latin typeface="Cambria Math"/>
                      </a:rPr>
                      <m:t>=</m:t>
                    </m:r>
                    <m:acc>
                      <m:accPr>
                        <m:chr m:val="⃗"/>
                        <m:ctrlPr>
                          <a:rPr lang="tr-TR" sz="1400" i="1">
                            <a:latin typeface="Cambria Math" panose="02040503050406030204" pitchFamily="18" charset="0"/>
                          </a:rPr>
                        </m:ctrlPr>
                      </m:accPr>
                      <m:e>
                        <m:r>
                          <a:rPr lang="tr-TR" sz="1400" b="0" i="1" smtClean="0">
                            <a:latin typeface="Cambria Math" panose="02040503050406030204" pitchFamily="18" charset="0"/>
                          </a:rPr>
                          <m:t>𝑗</m:t>
                        </m:r>
                        <m:r>
                          <a:rPr lang="tr-TR" sz="1400" b="0" i="1" smtClean="0">
                            <a:latin typeface="Cambria Math" panose="02040503050406030204" pitchFamily="18" charset="0"/>
                          </a:rPr>
                          <m:t> </m:t>
                        </m:r>
                      </m:e>
                    </m:acc>
                  </m:oMath>
                </a14:m>
                <a:r>
                  <a:rPr lang="tr-TR" sz="1400" dirty="0"/>
                  <a:t> </a:t>
                </a:r>
              </a:p>
            </p:txBody>
          </p:sp>
        </mc:Choice>
        <mc:Fallback xmlns="">
          <p:sp>
            <p:nvSpPr>
              <p:cNvPr id="5" name="Metin kutusu 4">
                <a:extLst>
                  <a:ext uri="{FF2B5EF4-FFF2-40B4-BE49-F238E27FC236}">
                    <a16:creationId xmlns:a16="http://schemas.microsoft.com/office/drawing/2014/main" id="{BA601919-60D8-4022-DB3C-209F3BE37C93}"/>
                  </a:ext>
                </a:extLst>
              </p:cNvPr>
              <p:cNvSpPr txBox="1">
                <a:spLocks noRot="1" noChangeAspect="1" noMove="1" noResize="1" noEditPoints="1" noAdjustHandles="1" noChangeArrowheads="1" noChangeShapeType="1" noTextEdit="1"/>
              </p:cNvSpPr>
              <p:nvPr/>
            </p:nvSpPr>
            <p:spPr>
              <a:xfrm>
                <a:off x="1763353" y="5945854"/>
                <a:ext cx="2157642" cy="339645"/>
              </a:xfrm>
              <a:prstGeom prst="rect">
                <a:avLst/>
              </a:prstGeom>
              <a:blipFill>
                <a:blip r:embed="rId11"/>
                <a:stretch>
                  <a:fillRect b="-7143"/>
                </a:stretch>
              </a:blipFill>
            </p:spPr>
            <p:txBody>
              <a:bodyPr/>
              <a:lstStyle/>
              <a:p>
                <a:r>
                  <a:rPr lang="tr-TR">
                    <a:noFill/>
                  </a:rPr>
                  <a:t> </a:t>
                </a:r>
              </a:p>
            </p:txBody>
          </p:sp>
        </mc:Fallback>
      </mc:AlternateContent>
      <p:sp>
        <p:nvSpPr>
          <p:cNvPr id="8" name="Metin kutusu 7">
            <a:extLst>
              <a:ext uri="{FF2B5EF4-FFF2-40B4-BE49-F238E27FC236}">
                <a16:creationId xmlns:a16="http://schemas.microsoft.com/office/drawing/2014/main" id="{D7B58C35-E94D-C764-D0E7-AE82F2D9F850}"/>
              </a:ext>
            </a:extLst>
          </p:cNvPr>
          <p:cNvSpPr txBox="1"/>
          <p:nvPr/>
        </p:nvSpPr>
        <p:spPr>
          <a:xfrm>
            <a:off x="3851920" y="5949280"/>
            <a:ext cx="3406131" cy="307777"/>
          </a:xfrm>
          <a:prstGeom prst="rect">
            <a:avLst/>
          </a:prstGeom>
          <a:noFill/>
        </p:spPr>
        <p:txBody>
          <a:bodyPr wrap="square" rtlCol="0">
            <a:spAutoFit/>
          </a:bodyPr>
          <a:lstStyle/>
          <a:p>
            <a:r>
              <a:rPr lang="tr-TR" sz="1400" dirty="0"/>
              <a:t>olduğunu görmeye çalışınız.</a:t>
            </a:r>
          </a:p>
        </p:txBody>
      </p:sp>
      <p:cxnSp>
        <p:nvCxnSpPr>
          <p:cNvPr id="10" name="Bağlayıcı: Eğri 9">
            <a:extLst>
              <a:ext uri="{FF2B5EF4-FFF2-40B4-BE49-F238E27FC236}">
                <a16:creationId xmlns:a16="http://schemas.microsoft.com/office/drawing/2014/main" id="{5A581A54-3310-EA6C-EBFC-E0C8CA36C25D}"/>
              </a:ext>
            </a:extLst>
          </p:cNvPr>
          <p:cNvCxnSpPr/>
          <p:nvPr/>
        </p:nvCxnSpPr>
        <p:spPr>
          <a:xfrm>
            <a:off x="5004048" y="4221088"/>
            <a:ext cx="2016224" cy="163761"/>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9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00"/>
                                        <p:tgtEl>
                                          <p:spTgt spid="10"/>
                                        </p:tgtEl>
                                      </p:cBhvr>
                                    </p:animEffect>
                                  </p:childTnLst>
                                </p:cTn>
                              </p:par>
                              <p:par>
                                <p:cTn id="49" presetID="22" presetClass="entr" presetSubtype="4"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left)">
                                      <p:cBhvr>
                                        <p:cTn id="69" dur="500"/>
                                        <p:tgtEl>
                                          <p:spTgt spid="2"/>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left)">
                                      <p:cBhvr>
                                        <p:cTn id="72" dur="500"/>
                                        <p:tgtEl>
                                          <p:spTgt spid="8"/>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left)">
                                      <p:cBhvr>
                                        <p:cTn id="7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12" grpId="0"/>
      <p:bldP spid="14" grpId="0"/>
      <p:bldP spid="15" grpId="0"/>
      <p:bldP spid="16" grpId="0"/>
      <p:bldP spid="18" grpId="0"/>
      <p:bldP spid="19" grpId="0"/>
      <p:bldP spid="20" grpId="0"/>
      <p:bldP spid="23" grpId="0"/>
      <p:bldP spid="2" grpId="0"/>
      <p:bldP spid="5"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62</a:t>
            </a:fld>
            <a:endParaRPr lang="tr-TR"/>
          </a:p>
        </p:txBody>
      </p:sp>
      <p:sp>
        <p:nvSpPr>
          <p:cNvPr id="30" name="Dikdörtgen 29"/>
          <p:cNvSpPr/>
          <p:nvPr/>
        </p:nvSpPr>
        <p:spPr>
          <a:xfrm>
            <a:off x="346720" y="548680"/>
            <a:ext cx="8312222" cy="584775"/>
          </a:xfrm>
          <a:prstGeom prst="rect">
            <a:avLst/>
          </a:prstGeom>
          <a:solidFill>
            <a:schemeClr val="accent1"/>
          </a:solidFill>
        </p:spPr>
        <p:txBody>
          <a:bodyPr wrap="square">
            <a:spAutoFit/>
          </a:bodyPr>
          <a:lstStyle/>
          <a:p>
            <a:pPr algn="ctr"/>
            <a:r>
              <a:rPr lang="tr-TR" sz="1600" dirty="0">
                <a:solidFill>
                  <a:schemeClr val="bg1"/>
                </a:solidFill>
              </a:rPr>
              <a:t>O halde, Kartezyen birim vektörlerin ikisinin birbiriyle çarpımı diğer Kartezyen birim vektöre eşittir. İşareti ise sağ el kaidesiyle tespit edilir.   </a:t>
            </a:r>
          </a:p>
        </p:txBody>
      </p:sp>
      <p:sp>
        <p:nvSpPr>
          <p:cNvPr id="44" name="Metin kutusu 43"/>
          <p:cNvSpPr txBox="1"/>
          <p:nvPr/>
        </p:nvSpPr>
        <p:spPr>
          <a:xfrm>
            <a:off x="294401" y="1268760"/>
            <a:ext cx="7572235" cy="423449"/>
          </a:xfrm>
          <a:prstGeom prst="rect">
            <a:avLst/>
          </a:prstGeom>
          <a:noFill/>
        </p:spPr>
        <p:txBody>
          <a:bodyPr wrap="square" rtlCol="0">
            <a:spAutoFit/>
          </a:bodyPr>
          <a:lstStyle/>
          <a:p>
            <a:pPr>
              <a:lnSpc>
                <a:spcPct val="150000"/>
              </a:lnSpc>
            </a:pPr>
            <a:r>
              <a:rPr lang="tr-TR" sz="1600" b="1" dirty="0">
                <a:solidFill>
                  <a:srgbClr val="FF0000"/>
                </a:solidFill>
              </a:rPr>
              <a:t>1.17  Şema yardımı ile Kartezyen birim vektörlerin </a:t>
            </a:r>
            <a:r>
              <a:rPr lang="tr-TR" sz="1600" b="1" dirty="0" err="1">
                <a:solidFill>
                  <a:srgbClr val="FF0000"/>
                </a:solidFill>
              </a:rPr>
              <a:t>vektörel</a:t>
            </a:r>
            <a:r>
              <a:rPr lang="tr-TR" sz="1600" b="1" dirty="0">
                <a:solidFill>
                  <a:srgbClr val="FF0000"/>
                </a:solidFill>
              </a:rPr>
              <a:t> çarpımı:</a:t>
            </a:r>
          </a:p>
        </p:txBody>
      </p:sp>
      <mc:AlternateContent xmlns:mc="http://schemas.openxmlformats.org/markup-compatibility/2006" xmlns:a14="http://schemas.microsoft.com/office/drawing/2010/main">
        <mc:Choice Requires="a14">
          <p:sp>
            <p:nvSpPr>
              <p:cNvPr id="45" name="Metin kutusu 44"/>
              <p:cNvSpPr txBox="1"/>
              <p:nvPr/>
            </p:nvSpPr>
            <p:spPr>
              <a:xfrm>
                <a:off x="468955" y="1844824"/>
                <a:ext cx="5597140" cy="1876476"/>
              </a:xfrm>
              <a:prstGeom prst="rect">
                <a:avLst/>
              </a:prstGeom>
              <a:noFill/>
            </p:spPr>
            <p:txBody>
              <a:bodyPr wrap="square" rtlCol="0">
                <a:spAutoFit/>
              </a:bodyPr>
              <a:lstStyle/>
              <a:p>
                <a:pPr>
                  <a:lnSpc>
                    <a:spcPct val="150000"/>
                  </a:lnSpc>
                  <a:spcAft>
                    <a:spcPts val="1200"/>
                  </a:spcAft>
                </a:pPr>
                <a14:m>
                  <m:oMath xmlns:m="http://schemas.openxmlformats.org/officeDocument/2006/math">
                    <m:acc>
                      <m:accPr>
                        <m:chr m:val="⃗"/>
                        <m:ctrlPr>
                          <a:rPr lang="tr-TR" sz="1400" i="1" smtClean="0">
                            <a:latin typeface="Cambria Math" panose="02040503050406030204" pitchFamily="18" charset="0"/>
                          </a:rPr>
                        </m:ctrlPr>
                      </m:accPr>
                      <m:e>
                        <m:r>
                          <a:rPr lang="tr-TR" sz="1400" i="1">
                            <a:latin typeface="Cambria Math" panose="02040503050406030204" pitchFamily="18" charset="0"/>
                          </a:rPr>
                          <m:t>𝑖</m:t>
                        </m:r>
                        <m:r>
                          <a:rPr lang="tr-TR" sz="1400" b="0" i="1" smtClean="0">
                            <a:latin typeface="Cambria Math" panose="02040503050406030204" pitchFamily="18" charset="0"/>
                          </a:rPr>
                          <m:t> </m:t>
                        </m:r>
                      </m:e>
                    </m:acc>
                  </m:oMath>
                </a14:m>
                <a:r>
                  <a:rPr lang="tr-TR" sz="1400" dirty="0"/>
                  <a:t>, </a:t>
                </a:r>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panose="02040503050406030204" pitchFamily="18" charset="0"/>
                          </a:rPr>
                          <m:t>𝑗</m:t>
                        </m:r>
                        <m:r>
                          <a:rPr lang="tr-TR" sz="1400" b="0" i="1" smtClean="0">
                            <a:latin typeface="Cambria Math" panose="02040503050406030204" pitchFamily="18" charset="0"/>
                          </a:rPr>
                          <m:t> </m:t>
                        </m:r>
                      </m:e>
                    </m:acc>
                  </m:oMath>
                </a14:m>
                <a:r>
                  <a:rPr lang="tr-TR" sz="1400" dirty="0"/>
                  <a:t>, </a:t>
                </a:r>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panose="02040503050406030204" pitchFamily="18" charset="0"/>
                          </a:rPr>
                          <m:t>𝑘</m:t>
                        </m:r>
                      </m:e>
                    </m:acc>
                  </m:oMath>
                </a14:m>
                <a:r>
                  <a:rPr lang="tr-TR" sz="1400" dirty="0"/>
                  <a:t>  vektörlerinde herhangi ikisinin çarpımı diğer 3’üncü vektörü verir. İşareti ise yandaki şema yardımıyla bulunur.</a:t>
                </a:r>
              </a:p>
              <a:p>
                <a:pPr>
                  <a:lnSpc>
                    <a:spcPct val="150000"/>
                  </a:lnSpc>
                </a:pPr>
                <a:r>
                  <a:rPr lang="tr-TR" sz="1400" b="1" dirty="0"/>
                  <a:t>Çarpılan ilk vektörden, çarpılan ikinci vektöre gidiş yolu:</a:t>
                </a:r>
              </a:p>
              <a:p>
                <a:pPr marL="285750" indent="-285750">
                  <a:lnSpc>
                    <a:spcPct val="150000"/>
                  </a:lnSpc>
                  <a:buFont typeface="Arial" panose="020B0604020202020204" pitchFamily="34" charset="0"/>
                  <a:buChar char="•"/>
                </a:pPr>
                <a:r>
                  <a:rPr lang="tr-TR" sz="1400" dirty="0"/>
                  <a:t>saat ibresinin </a:t>
                </a:r>
                <a:r>
                  <a:rPr lang="tr-TR" sz="1400" b="1" u="sng" dirty="0"/>
                  <a:t>tersi</a:t>
                </a:r>
                <a:r>
                  <a:rPr lang="tr-TR" sz="1400" b="1" dirty="0"/>
                  <a:t> </a:t>
                </a:r>
                <a:r>
                  <a:rPr lang="tr-TR" sz="1400" b="1" u="sng" dirty="0"/>
                  <a:t>yönünde</a:t>
                </a:r>
                <a:r>
                  <a:rPr lang="tr-TR" sz="1400" dirty="0"/>
                  <a:t> ise sonuç </a:t>
                </a:r>
                <a:r>
                  <a:rPr lang="tr-TR" sz="1400" b="1" dirty="0"/>
                  <a:t>pozitif</a:t>
                </a:r>
                <a:r>
                  <a:rPr lang="tr-TR" sz="1400" dirty="0"/>
                  <a:t>, </a:t>
                </a:r>
              </a:p>
              <a:p>
                <a:pPr marL="285750" indent="-285750">
                  <a:lnSpc>
                    <a:spcPct val="150000"/>
                  </a:lnSpc>
                  <a:buFont typeface="Arial" panose="020B0604020202020204" pitchFamily="34" charset="0"/>
                  <a:buChar char="•"/>
                </a:pPr>
                <a:r>
                  <a:rPr lang="tr-TR" sz="1400" dirty="0"/>
                  <a:t>saat ibresi </a:t>
                </a:r>
                <a:r>
                  <a:rPr lang="tr-TR" sz="1400" b="1" u="sng" dirty="0"/>
                  <a:t>yönünde</a:t>
                </a:r>
                <a:r>
                  <a:rPr lang="tr-TR" sz="1400" dirty="0"/>
                  <a:t> ise sonuç </a:t>
                </a:r>
                <a:r>
                  <a:rPr lang="tr-TR" sz="1400" b="1" dirty="0"/>
                  <a:t>negatiftir</a:t>
                </a:r>
                <a:r>
                  <a:rPr lang="tr-TR" sz="1400" dirty="0"/>
                  <a:t>.</a:t>
                </a:r>
              </a:p>
            </p:txBody>
          </p:sp>
        </mc:Choice>
        <mc:Fallback xmlns="">
          <p:sp>
            <p:nvSpPr>
              <p:cNvPr id="45" name="Metin kutusu 44"/>
              <p:cNvSpPr txBox="1">
                <a:spLocks noRot="1" noChangeAspect="1" noMove="1" noResize="1" noEditPoints="1" noAdjustHandles="1" noChangeArrowheads="1" noChangeShapeType="1" noTextEdit="1"/>
              </p:cNvSpPr>
              <p:nvPr/>
            </p:nvSpPr>
            <p:spPr>
              <a:xfrm>
                <a:off x="468955" y="1844824"/>
                <a:ext cx="5597140" cy="1876476"/>
              </a:xfrm>
              <a:prstGeom prst="rect">
                <a:avLst/>
              </a:prstGeom>
              <a:blipFill>
                <a:blip r:embed="rId2"/>
                <a:stretch>
                  <a:fillRect l="-327" b="-260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9" name="Metin kutusu 48"/>
              <p:cNvSpPr txBox="1"/>
              <p:nvPr/>
            </p:nvSpPr>
            <p:spPr>
              <a:xfrm>
                <a:off x="1125417" y="4170823"/>
                <a:ext cx="1073692" cy="4103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a:rPr>
                            <m:t>𝑗</m:t>
                          </m:r>
                          <m:r>
                            <a:rPr lang="tr-TR" b="0" i="1" smtClean="0">
                              <a:latin typeface="Cambria Math" panose="02040503050406030204" pitchFamily="18" charset="0"/>
                            </a:rPr>
                            <m:t> </m:t>
                          </m:r>
                        </m:e>
                      </m:acc>
                      <m:r>
                        <a:rPr lang="tr-TR" b="0" i="1" smtClean="0">
                          <a:latin typeface="Cambria Math"/>
                        </a:rPr>
                        <m:t>𝑥</m:t>
                      </m:r>
                      <m:acc>
                        <m:accPr>
                          <m:chr m:val="⃗"/>
                          <m:ctrlPr>
                            <a:rPr lang="tr-TR" b="0" i="1" smtClean="0">
                              <a:latin typeface="Cambria Math" panose="02040503050406030204" pitchFamily="18" charset="0"/>
                            </a:rPr>
                          </m:ctrlPr>
                        </m:accPr>
                        <m:e>
                          <m:r>
                            <a:rPr lang="tr-TR" b="0" i="1" smtClean="0">
                              <a:latin typeface="Cambria Math"/>
                            </a:rPr>
                            <m:t>𝑘</m:t>
                          </m:r>
                        </m:e>
                      </m:acc>
                      <m:r>
                        <a:rPr lang="tr-TR" i="1" smtClean="0">
                          <a:latin typeface="Cambria Math"/>
                        </a:rPr>
                        <m:t>=</m:t>
                      </m:r>
                      <m:acc>
                        <m:accPr>
                          <m:chr m:val="⃗"/>
                          <m:ctrlPr>
                            <a:rPr lang="tr-TR" b="0" i="1" smtClean="0">
                              <a:latin typeface="Cambria Math" panose="02040503050406030204" pitchFamily="18" charset="0"/>
                            </a:rPr>
                          </m:ctrlPr>
                        </m:accPr>
                        <m:e>
                          <m:r>
                            <a:rPr lang="tr-TR" b="0" i="1" smtClean="0">
                              <a:latin typeface="Cambria Math"/>
                            </a:rPr>
                            <m:t>𝑖</m:t>
                          </m:r>
                          <m:r>
                            <a:rPr lang="tr-TR" b="0" i="1" smtClean="0">
                              <a:latin typeface="Cambria Math" panose="02040503050406030204" pitchFamily="18" charset="0"/>
                            </a:rPr>
                            <m:t> </m:t>
                          </m:r>
                        </m:e>
                      </m:acc>
                    </m:oMath>
                  </m:oMathPara>
                </a14:m>
                <a:endParaRPr lang="tr-TR" dirty="0"/>
              </a:p>
            </p:txBody>
          </p:sp>
        </mc:Choice>
        <mc:Fallback xmlns="">
          <p:sp>
            <p:nvSpPr>
              <p:cNvPr id="49" name="Metin kutusu 48"/>
              <p:cNvSpPr txBox="1">
                <a:spLocks noRot="1" noChangeAspect="1" noMove="1" noResize="1" noEditPoints="1" noAdjustHandles="1" noChangeArrowheads="1" noChangeShapeType="1" noTextEdit="1"/>
              </p:cNvSpPr>
              <p:nvPr/>
            </p:nvSpPr>
            <p:spPr>
              <a:xfrm>
                <a:off x="1125417" y="4170823"/>
                <a:ext cx="1073692" cy="410305"/>
              </a:xfrm>
              <a:prstGeom prst="rect">
                <a:avLst/>
              </a:prstGeom>
              <a:blipFill>
                <a:blip r:embed="rId3"/>
                <a:stretch>
                  <a:fillRect b="-1343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0" name="Metin kutusu 49"/>
              <p:cNvSpPr txBox="1"/>
              <p:nvPr/>
            </p:nvSpPr>
            <p:spPr>
              <a:xfrm>
                <a:off x="2268096" y="4204461"/>
                <a:ext cx="6480368" cy="339645"/>
              </a:xfrm>
              <a:prstGeom prst="rect">
                <a:avLst/>
              </a:prstGeom>
              <a:noFill/>
            </p:spPr>
            <p:txBody>
              <a:bodyPr wrap="square" rtlCol="0">
                <a:spAutoFit/>
              </a:bodyPr>
              <a:lstStyle/>
              <a:p>
                <a:r>
                  <a:rPr lang="tr-TR" sz="1400" dirty="0"/>
                  <a:t>Şemada </a:t>
                </a:r>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panose="02040503050406030204" pitchFamily="18" charset="0"/>
                          </a:rPr>
                          <m:t>𝑗</m:t>
                        </m:r>
                      </m:e>
                    </m:acc>
                  </m:oMath>
                </a14:m>
                <a:r>
                  <a:rPr lang="tr-TR" sz="1400" dirty="0"/>
                  <a:t> den </a:t>
                </a:r>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panose="02040503050406030204" pitchFamily="18" charset="0"/>
                          </a:rPr>
                          <m:t>𝑘</m:t>
                        </m:r>
                      </m:e>
                    </m:acc>
                  </m:oMath>
                </a14:m>
                <a:r>
                  <a:rPr lang="tr-TR" sz="1400" dirty="0"/>
                  <a:t> ya gidiş saat ibresi  tersi yönünde olduğundan çıkan sonuç + </a:t>
                </a:r>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panose="02040503050406030204" pitchFamily="18" charset="0"/>
                          </a:rPr>
                          <m:t>𝑖</m:t>
                        </m:r>
                      </m:e>
                    </m:acc>
                  </m:oMath>
                </a14:m>
                <a:r>
                  <a:rPr lang="tr-TR" sz="1400" dirty="0"/>
                  <a:t> </a:t>
                </a:r>
                <a:r>
                  <a:rPr lang="tr-TR" sz="1400" dirty="0" err="1"/>
                  <a:t>dir</a:t>
                </a:r>
                <a:r>
                  <a:rPr lang="tr-TR" sz="1400" dirty="0"/>
                  <a:t>.</a:t>
                </a:r>
              </a:p>
            </p:txBody>
          </p:sp>
        </mc:Choice>
        <mc:Fallback xmlns="">
          <p:sp>
            <p:nvSpPr>
              <p:cNvPr id="50" name="Metin kutusu 49"/>
              <p:cNvSpPr txBox="1">
                <a:spLocks noRot="1" noChangeAspect="1" noMove="1" noResize="1" noEditPoints="1" noAdjustHandles="1" noChangeArrowheads="1" noChangeShapeType="1" noTextEdit="1"/>
              </p:cNvSpPr>
              <p:nvPr/>
            </p:nvSpPr>
            <p:spPr>
              <a:xfrm>
                <a:off x="2268096" y="4204461"/>
                <a:ext cx="6480368" cy="339645"/>
              </a:xfrm>
              <a:prstGeom prst="rect">
                <a:avLst/>
              </a:prstGeom>
              <a:blipFill>
                <a:blip r:embed="rId4"/>
                <a:stretch>
                  <a:fillRect l="-282" b="-20000"/>
                </a:stretch>
              </a:blipFill>
            </p:spPr>
            <p:txBody>
              <a:bodyPr/>
              <a:lstStyle/>
              <a:p>
                <a:r>
                  <a:rPr lang="tr-TR">
                    <a:noFill/>
                  </a:rPr>
                  <a:t> </a:t>
                </a:r>
              </a:p>
            </p:txBody>
          </p:sp>
        </mc:Fallback>
      </mc:AlternateContent>
      <p:sp>
        <p:nvSpPr>
          <p:cNvPr id="51" name="Metin kutusu 50"/>
          <p:cNvSpPr txBox="1"/>
          <p:nvPr/>
        </p:nvSpPr>
        <p:spPr>
          <a:xfrm>
            <a:off x="311998" y="4222088"/>
            <a:ext cx="837689" cy="307777"/>
          </a:xfrm>
          <a:prstGeom prst="rect">
            <a:avLst/>
          </a:prstGeom>
          <a:noFill/>
        </p:spPr>
        <p:txBody>
          <a:bodyPr wrap="square" rtlCol="0">
            <a:spAutoFit/>
          </a:bodyPr>
          <a:lstStyle/>
          <a:p>
            <a:r>
              <a:rPr lang="tr-TR" sz="1400" dirty="0"/>
              <a:t>Örn-1:</a:t>
            </a:r>
          </a:p>
        </p:txBody>
      </p:sp>
      <p:sp>
        <p:nvSpPr>
          <p:cNvPr id="52" name="Metin kutusu 51"/>
          <p:cNvSpPr txBox="1"/>
          <p:nvPr/>
        </p:nvSpPr>
        <p:spPr>
          <a:xfrm>
            <a:off x="311998" y="4981207"/>
            <a:ext cx="961282" cy="307777"/>
          </a:xfrm>
          <a:prstGeom prst="rect">
            <a:avLst/>
          </a:prstGeom>
          <a:noFill/>
        </p:spPr>
        <p:txBody>
          <a:bodyPr wrap="square" rtlCol="0">
            <a:spAutoFit/>
          </a:bodyPr>
          <a:lstStyle/>
          <a:p>
            <a:r>
              <a:rPr lang="tr-TR" sz="1400" dirty="0"/>
              <a:t>Örn-2:</a:t>
            </a:r>
          </a:p>
        </p:txBody>
      </p:sp>
      <mc:AlternateContent xmlns:mc="http://schemas.openxmlformats.org/markup-compatibility/2006" xmlns:a14="http://schemas.microsoft.com/office/drawing/2010/main">
        <mc:Choice Requires="a14">
          <p:sp>
            <p:nvSpPr>
              <p:cNvPr id="53" name="Metin kutusu 52"/>
              <p:cNvSpPr txBox="1"/>
              <p:nvPr/>
            </p:nvSpPr>
            <p:spPr>
              <a:xfrm>
                <a:off x="1064651" y="4890903"/>
                <a:ext cx="1246816" cy="4103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a:rPr>
                            <m:t>𝑖</m:t>
                          </m:r>
                          <m:r>
                            <a:rPr lang="tr-TR" b="0" i="1" smtClean="0">
                              <a:latin typeface="Cambria Math" panose="02040503050406030204" pitchFamily="18" charset="0"/>
                            </a:rPr>
                            <m:t> </m:t>
                          </m:r>
                        </m:e>
                      </m:acc>
                      <m:r>
                        <a:rPr lang="tr-TR" b="0" i="1" smtClean="0">
                          <a:latin typeface="Cambria Math"/>
                        </a:rPr>
                        <m:t>𝑥</m:t>
                      </m:r>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 </m:t>
                          </m:r>
                          <m:r>
                            <a:rPr lang="tr-TR" b="0" i="1" smtClean="0">
                              <a:latin typeface="Cambria Math"/>
                            </a:rPr>
                            <m:t>𝑘</m:t>
                          </m:r>
                        </m:e>
                      </m:acc>
                      <m:r>
                        <a:rPr lang="tr-TR" i="1" smtClean="0">
                          <a:latin typeface="Cambria Math"/>
                        </a:rPr>
                        <m:t>=</m:t>
                      </m:r>
                      <m:acc>
                        <m:accPr>
                          <m:chr m:val="⃗"/>
                          <m:ctrlPr>
                            <a:rPr lang="tr-TR" b="0" i="1" smtClean="0">
                              <a:latin typeface="Cambria Math" panose="02040503050406030204" pitchFamily="18" charset="0"/>
                            </a:rPr>
                          </m:ctrlPr>
                        </m:accPr>
                        <m:e>
                          <m:r>
                            <a:rPr lang="tr-TR" b="0" i="1" smtClean="0">
                              <a:latin typeface="Cambria Math"/>
                            </a:rPr>
                            <m:t>−</m:t>
                          </m:r>
                          <m:r>
                            <a:rPr lang="tr-TR" b="0" i="1" smtClean="0">
                              <a:latin typeface="Cambria Math"/>
                            </a:rPr>
                            <m:t>𝑗</m:t>
                          </m:r>
                        </m:e>
                      </m:acc>
                    </m:oMath>
                  </m:oMathPara>
                </a14:m>
                <a:endParaRPr lang="tr-TR" dirty="0"/>
              </a:p>
            </p:txBody>
          </p:sp>
        </mc:Choice>
        <mc:Fallback xmlns="">
          <p:sp>
            <p:nvSpPr>
              <p:cNvPr id="53" name="Metin kutusu 52"/>
              <p:cNvSpPr txBox="1">
                <a:spLocks noRot="1" noChangeAspect="1" noMove="1" noResize="1" noEditPoints="1" noAdjustHandles="1" noChangeArrowheads="1" noChangeShapeType="1" noTextEdit="1"/>
              </p:cNvSpPr>
              <p:nvPr/>
            </p:nvSpPr>
            <p:spPr>
              <a:xfrm>
                <a:off x="1064651" y="4890903"/>
                <a:ext cx="1246816" cy="410305"/>
              </a:xfrm>
              <a:prstGeom prst="rect">
                <a:avLst/>
              </a:prstGeom>
              <a:blipFill>
                <a:blip r:embed="rId5"/>
                <a:stretch>
                  <a:fillRect b="-1176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4" name="Metin kutusu 53"/>
              <p:cNvSpPr txBox="1"/>
              <p:nvPr/>
            </p:nvSpPr>
            <p:spPr>
              <a:xfrm>
                <a:off x="2258952" y="4926741"/>
                <a:ext cx="6220744" cy="339645"/>
              </a:xfrm>
              <a:prstGeom prst="rect">
                <a:avLst/>
              </a:prstGeom>
              <a:noFill/>
            </p:spPr>
            <p:txBody>
              <a:bodyPr wrap="square" rtlCol="0">
                <a:spAutoFit/>
              </a:bodyPr>
              <a:lstStyle/>
              <a:p>
                <a:r>
                  <a:rPr lang="tr-TR" sz="1400" dirty="0"/>
                  <a:t>Şemada </a:t>
                </a:r>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panose="02040503050406030204" pitchFamily="18" charset="0"/>
                          </a:rPr>
                          <m:t>𝑖</m:t>
                        </m:r>
                      </m:e>
                    </m:acc>
                  </m:oMath>
                </a14:m>
                <a:r>
                  <a:rPr lang="tr-TR" sz="1400" dirty="0"/>
                  <a:t> den  </a:t>
                </a:r>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panose="02040503050406030204" pitchFamily="18" charset="0"/>
                          </a:rPr>
                          <m:t>𝑘</m:t>
                        </m:r>
                      </m:e>
                    </m:acc>
                  </m:oMath>
                </a14:m>
                <a:r>
                  <a:rPr lang="tr-TR" sz="1400" dirty="0"/>
                  <a:t> ya gidiş saat ibresi yönünde olduğundan çıkan sonuç - </a:t>
                </a:r>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panose="02040503050406030204" pitchFamily="18" charset="0"/>
                          </a:rPr>
                          <m:t>𝑗</m:t>
                        </m:r>
                      </m:e>
                    </m:acc>
                  </m:oMath>
                </a14:m>
                <a:r>
                  <a:rPr lang="tr-TR" sz="1400" dirty="0"/>
                  <a:t> </a:t>
                </a:r>
                <a:r>
                  <a:rPr lang="tr-TR" sz="1400" dirty="0" err="1"/>
                  <a:t>dir</a:t>
                </a:r>
                <a:r>
                  <a:rPr lang="tr-TR" sz="1400" dirty="0"/>
                  <a:t>.</a:t>
                </a:r>
              </a:p>
            </p:txBody>
          </p:sp>
        </mc:Choice>
        <mc:Fallback xmlns="">
          <p:sp>
            <p:nvSpPr>
              <p:cNvPr id="54" name="Metin kutusu 53"/>
              <p:cNvSpPr txBox="1">
                <a:spLocks noRot="1" noChangeAspect="1" noMove="1" noResize="1" noEditPoints="1" noAdjustHandles="1" noChangeArrowheads="1" noChangeShapeType="1" noTextEdit="1"/>
              </p:cNvSpPr>
              <p:nvPr/>
            </p:nvSpPr>
            <p:spPr>
              <a:xfrm>
                <a:off x="2258952" y="4926741"/>
                <a:ext cx="6220744" cy="339645"/>
              </a:xfrm>
              <a:prstGeom prst="rect">
                <a:avLst/>
              </a:prstGeom>
              <a:blipFill>
                <a:blip r:embed="rId6"/>
                <a:stretch>
                  <a:fillRect l="-294" b="-1964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5" name="Metin kutusu 54"/>
              <p:cNvSpPr txBox="1"/>
              <p:nvPr/>
            </p:nvSpPr>
            <p:spPr>
              <a:xfrm>
                <a:off x="971600" y="5538975"/>
                <a:ext cx="1621332" cy="4103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𝑗</m:t>
                          </m:r>
                          <m:r>
                            <a:rPr lang="tr-TR" b="0" i="1" smtClean="0">
                              <a:latin typeface="Cambria Math" panose="02040503050406030204" pitchFamily="18" charset="0"/>
                            </a:rPr>
                            <m:t> </m:t>
                          </m:r>
                        </m:e>
                      </m:acc>
                      <m:r>
                        <a:rPr lang="tr-TR" b="0" i="1" smtClean="0">
                          <a:latin typeface="Cambria Math"/>
                        </a:rPr>
                        <m:t>𝑥</m:t>
                      </m:r>
                      <m:r>
                        <a:rPr lang="tr-TR" b="0" i="1" smtClean="0">
                          <a:latin typeface="Cambria Math" panose="02040503050406030204" pitchFamily="18" charset="0"/>
                        </a:rPr>
                        <m:t> </m:t>
                      </m:r>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𝑖</m:t>
                          </m:r>
                          <m:r>
                            <a:rPr lang="tr-TR" b="0" i="1" smtClean="0">
                              <a:latin typeface="Cambria Math" panose="02040503050406030204" pitchFamily="18" charset="0"/>
                            </a:rPr>
                            <m:t> </m:t>
                          </m:r>
                        </m:e>
                      </m:acc>
                      <m:r>
                        <a:rPr lang="tr-TR" i="1" smtClean="0">
                          <a:latin typeface="Cambria Math"/>
                        </a:rPr>
                        <m:t>=</m:t>
                      </m:r>
                      <m:acc>
                        <m:accPr>
                          <m:chr m:val="⃗"/>
                          <m:ctrlPr>
                            <a:rPr lang="tr-TR" b="0" i="1" smtClean="0">
                              <a:latin typeface="Cambria Math" panose="02040503050406030204" pitchFamily="18" charset="0"/>
                            </a:rPr>
                          </m:ctrlPr>
                        </m:accPr>
                        <m:e>
                          <m:r>
                            <a:rPr lang="tr-TR" b="0" i="1" smtClean="0">
                              <a:latin typeface="Cambria Math" panose="02040503050406030204" pitchFamily="18" charset="0"/>
                            </a:rPr>
                            <m:t>−</m:t>
                          </m:r>
                          <m:r>
                            <a:rPr lang="tr-TR" b="0" i="1" smtClean="0">
                              <a:latin typeface="Cambria Math" panose="02040503050406030204" pitchFamily="18" charset="0"/>
                            </a:rPr>
                            <m:t>𝑘</m:t>
                          </m:r>
                        </m:e>
                      </m:acc>
                      <m:r>
                        <a:rPr lang="tr-TR" b="0" i="1" smtClean="0">
                          <a:latin typeface="Cambria Math" panose="02040503050406030204" pitchFamily="18" charset="0"/>
                        </a:rPr>
                        <m:t>   </m:t>
                      </m:r>
                    </m:oMath>
                  </m:oMathPara>
                </a14:m>
                <a:endParaRPr lang="tr-TR" dirty="0"/>
              </a:p>
            </p:txBody>
          </p:sp>
        </mc:Choice>
        <mc:Fallback xmlns="">
          <p:sp>
            <p:nvSpPr>
              <p:cNvPr id="55" name="Metin kutusu 54"/>
              <p:cNvSpPr txBox="1">
                <a:spLocks noRot="1" noChangeAspect="1" noMove="1" noResize="1" noEditPoints="1" noAdjustHandles="1" noChangeArrowheads="1" noChangeShapeType="1" noTextEdit="1"/>
              </p:cNvSpPr>
              <p:nvPr/>
            </p:nvSpPr>
            <p:spPr>
              <a:xfrm>
                <a:off x="971600" y="5538975"/>
                <a:ext cx="1621332" cy="410305"/>
              </a:xfrm>
              <a:prstGeom prst="rect">
                <a:avLst/>
              </a:prstGeom>
              <a:blipFill>
                <a:blip r:embed="rId7"/>
                <a:stretch>
                  <a:fillRect b="-11940"/>
                </a:stretch>
              </a:blipFill>
            </p:spPr>
            <p:txBody>
              <a:bodyPr/>
              <a:lstStyle/>
              <a:p>
                <a:r>
                  <a:rPr lang="tr-TR">
                    <a:noFill/>
                  </a:rPr>
                  <a:t> </a:t>
                </a:r>
              </a:p>
            </p:txBody>
          </p:sp>
        </mc:Fallback>
      </mc:AlternateContent>
      <p:sp>
        <p:nvSpPr>
          <p:cNvPr id="56" name="Metin kutusu 55"/>
          <p:cNvSpPr txBox="1"/>
          <p:nvPr/>
        </p:nvSpPr>
        <p:spPr>
          <a:xfrm>
            <a:off x="2283097" y="5615215"/>
            <a:ext cx="4468721" cy="307777"/>
          </a:xfrm>
          <a:prstGeom prst="rect">
            <a:avLst/>
          </a:prstGeom>
          <a:noFill/>
        </p:spPr>
        <p:txBody>
          <a:bodyPr wrap="square" rtlCol="0">
            <a:spAutoFit/>
          </a:bodyPr>
          <a:lstStyle/>
          <a:p>
            <a:r>
              <a:rPr lang="tr-TR" sz="1400" dirty="0"/>
              <a:t>Olduğunu kendiniz  görmeye çalışın.</a:t>
            </a:r>
          </a:p>
        </p:txBody>
      </p:sp>
      <p:sp>
        <p:nvSpPr>
          <p:cNvPr id="21"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grpSp>
        <p:nvGrpSpPr>
          <p:cNvPr id="3" name="Grup 2">
            <a:extLst>
              <a:ext uri="{FF2B5EF4-FFF2-40B4-BE49-F238E27FC236}">
                <a16:creationId xmlns:a16="http://schemas.microsoft.com/office/drawing/2014/main" id="{D347A812-A22C-4076-C2F4-194456FD8F1C}"/>
              </a:ext>
            </a:extLst>
          </p:cNvPr>
          <p:cNvGrpSpPr/>
          <p:nvPr/>
        </p:nvGrpSpPr>
        <p:grpSpPr>
          <a:xfrm>
            <a:off x="6228184" y="1632967"/>
            <a:ext cx="2343150" cy="1940049"/>
            <a:chOff x="6228184" y="1700808"/>
            <a:chExt cx="2343150" cy="1940049"/>
          </a:xfrm>
        </p:grpSpPr>
        <p:pic>
          <p:nvPicPr>
            <p:cNvPr id="5" name="Resim 4"/>
            <p:cNvPicPr>
              <a:picLocks noChangeAspect="1"/>
            </p:cNvPicPr>
            <p:nvPr/>
          </p:nvPicPr>
          <p:blipFill>
            <a:blip r:embed="rId8"/>
            <a:stretch>
              <a:fillRect/>
            </a:stretch>
          </p:blipFill>
          <p:spPr>
            <a:xfrm>
              <a:off x="6228184" y="1916832"/>
              <a:ext cx="2343150" cy="1724025"/>
            </a:xfrm>
            <a:prstGeom prst="rect">
              <a:avLst/>
            </a:prstGeom>
          </p:spPr>
        </p:pic>
        <mc:AlternateContent xmlns:mc="http://schemas.openxmlformats.org/markup-compatibility/2006" xmlns:a14="http://schemas.microsoft.com/office/drawing/2010/main">
          <mc:Choice Requires="a14">
            <p:sp>
              <p:nvSpPr>
                <p:cNvPr id="6" name="Dikdörtgen 5"/>
                <p:cNvSpPr/>
                <p:nvPr/>
              </p:nvSpPr>
              <p:spPr>
                <a:xfrm>
                  <a:off x="7174192" y="1700808"/>
                  <a:ext cx="369909" cy="4010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i="1">
                                <a:latin typeface="Cambria Math"/>
                              </a:rPr>
                              <m:t>𝑖</m:t>
                            </m:r>
                            <m:r>
                              <a:rPr lang="tr-TR" b="0" i="1" smtClean="0">
                                <a:latin typeface="Cambria Math" panose="02040503050406030204" pitchFamily="18" charset="0"/>
                              </a:rPr>
                              <m:t> </m:t>
                            </m:r>
                          </m:e>
                        </m:acc>
                      </m:oMath>
                    </m:oMathPara>
                  </a14:m>
                  <a:endParaRPr lang="tr-TR" dirty="0"/>
                </a:p>
              </p:txBody>
            </p:sp>
          </mc:Choice>
          <mc:Fallback xmlns="">
            <p:sp>
              <p:nvSpPr>
                <p:cNvPr id="6" name="Dikdörtgen 5"/>
                <p:cNvSpPr>
                  <a:spLocks noRot="1" noChangeAspect="1" noMove="1" noResize="1" noEditPoints="1" noAdjustHandles="1" noChangeArrowheads="1" noChangeShapeType="1" noTextEdit="1"/>
                </p:cNvSpPr>
                <p:nvPr/>
              </p:nvSpPr>
              <p:spPr>
                <a:xfrm>
                  <a:off x="7174192" y="1700808"/>
                  <a:ext cx="369909" cy="401072"/>
                </a:xfrm>
                <a:prstGeom prst="rect">
                  <a:avLst/>
                </a:prstGeom>
                <a:blipFill>
                  <a:blip r:embed="rId9"/>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4" name="Dikdörtgen 23"/>
                <p:cNvSpPr/>
                <p:nvPr/>
              </p:nvSpPr>
              <p:spPr>
                <a:xfrm>
                  <a:off x="6295248" y="3099936"/>
                  <a:ext cx="376192" cy="4010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𝑗</m:t>
                            </m:r>
                            <m:r>
                              <a:rPr lang="tr-TR" b="0" i="1" smtClean="0">
                                <a:latin typeface="Cambria Math" panose="02040503050406030204" pitchFamily="18" charset="0"/>
                              </a:rPr>
                              <m:t> </m:t>
                            </m:r>
                          </m:e>
                        </m:acc>
                      </m:oMath>
                    </m:oMathPara>
                  </a14:m>
                  <a:endParaRPr lang="tr-TR" dirty="0"/>
                </a:p>
              </p:txBody>
            </p:sp>
          </mc:Choice>
          <mc:Fallback xmlns="">
            <p:sp>
              <p:nvSpPr>
                <p:cNvPr id="24" name="Dikdörtgen 23"/>
                <p:cNvSpPr>
                  <a:spLocks noRot="1" noChangeAspect="1" noMove="1" noResize="1" noEditPoints="1" noAdjustHandles="1" noChangeArrowheads="1" noChangeShapeType="1" noTextEdit="1"/>
                </p:cNvSpPr>
                <p:nvPr/>
              </p:nvSpPr>
              <p:spPr>
                <a:xfrm>
                  <a:off x="6295248" y="3099936"/>
                  <a:ext cx="376192" cy="401072"/>
                </a:xfrm>
                <a:prstGeom prst="rect">
                  <a:avLst/>
                </a:prstGeom>
                <a:blipFill>
                  <a:blip r:embed="rId10"/>
                  <a:stretch>
                    <a:fillRect b="-1363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5" name="Dikdörtgen 24"/>
                <p:cNvSpPr/>
                <p:nvPr/>
              </p:nvSpPr>
              <p:spPr>
                <a:xfrm>
                  <a:off x="8028384" y="3090703"/>
                  <a:ext cx="370934" cy="4103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𝑘</m:t>
                            </m:r>
                          </m:e>
                        </m:acc>
                      </m:oMath>
                    </m:oMathPara>
                  </a14:m>
                  <a:endParaRPr lang="tr-TR" dirty="0"/>
                </a:p>
              </p:txBody>
            </p:sp>
          </mc:Choice>
          <mc:Fallback xmlns="">
            <p:sp>
              <p:nvSpPr>
                <p:cNvPr id="25" name="Dikdörtgen 24"/>
                <p:cNvSpPr>
                  <a:spLocks noRot="1" noChangeAspect="1" noMove="1" noResize="1" noEditPoints="1" noAdjustHandles="1" noChangeArrowheads="1" noChangeShapeType="1" noTextEdit="1"/>
                </p:cNvSpPr>
                <p:nvPr/>
              </p:nvSpPr>
              <p:spPr>
                <a:xfrm>
                  <a:off x="8028384" y="3090703"/>
                  <a:ext cx="370934" cy="410305"/>
                </a:xfrm>
                <a:prstGeom prst="rect">
                  <a:avLst/>
                </a:prstGeom>
                <a:blipFill>
                  <a:blip r:embed="rId11"/>
                  <a:stretch>
                    <a:fillRect/>
                  </a:stretch>
                </a:blipFill>
              </p:spPr>
              <p:txBody>
                <a:bodyPr/>
                <a:lstStyle/>
                <a:p>
                  <a:r>
                    <a:rPr lang="tr-TR">
                      <a:noFill/>
                    </a:rPr>
                    <a:t> </a:t>
                  </a:r>
                </a:p>
              </p:txBody>
            </p:sp>
          </mc:Fallback>
        </mc:AlternateContent>
      </p:grpSp>
    </p:spTree>
    <p:extLst>
      <p:ext uri="{BB962C8B-B14F-4D97-AF65-F5344CB8AC3E}">
        <p14:creationId xmlns:p14="http://schemas.microsoft.com/office/powerpoint/2010/main" val="2543627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par>
                                <p:cTn id="18" presetID="45"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anim calcmode="lin" valueType="num">
                                      <p:cBhvr>
                                        <p:cTn id="21" dur="2000" fill="hold"/>
                                        <p:tgtEl>
                                          <p:spTgt spid="3"/>
                                        </p:tgtEl>
                                        <p:attrNameLst>
                                          <p:attrName>ppt_w</p:attrName>
                                        </p:attrNameLst>
                                      </p:cBhvr>
                                      <p:tavLst>
                                        <p:tav tm="0" fmla="#ppt_w*sin(2.5*pi*$)">
                                          <p:val>
                                            <p:fltVal val="0"/>
                                          </p:val>
                                        </p:tav>
                                        <p:tav tm="100000">
                                          <p:val>
                                            <p:fltVal val="1"/>
                                          </p:val>
                                        </p:tav>
                                      </p:tavLst>
                                    </p:anim>
                                    <p:anim calcmode="lin" valueType="num">
                                      <p:cBhvr>
                                        <p:cTn id="22"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down)">
                                      <p:cBhvr>
                                        <p:cTn id="27" dur="500"/>
                                        <p:tgtEl>
                                          <p:spTgt spid="5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down)">
                                      <p:cBhvr>
                                        <p:cTn id="30" dur="500"/>
                                        <p:tgtEl>
                                          <p:spTgt spid="4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down)">
                                      <p:cBhvr>
                                        <p:cTn id="40" dur="500"/>
                                        <p:tgtEl>
                                          <p:spTgt spid="5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down)">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wipe(left)">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ipe(down)">
                                      <p:cBhvr>
                                        <p:cTn id="53" dur="500"/>
                                        <p:tgtEl>
                                          <p:spTgt spid="5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4" grpId="0"/>
      <p:bldP spid="45" grpId="0"/>
      <p:bldP spid="49" grpId="0"/>
      <p:bldP spid="50" grpId="0"/>
      <p:bldP spid="51" grpId="0"/>
      <p:bldP spid="52" grpId="0"/>
      <p:bldP spid="53" grpId="0"/>
      <p:bldP spid="54" grpId="0"/>
      <p:bldP spid="55" grpId="0"/>
      <p:bldP spid="5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Konuşma Balonu: Köşeleri Yuvarlanmış Dikdörtgen 8">
            <a:extLst>
              <a:ext uri="{FF2B5EF4-FFF2-40B4-BE49-F238E27FC236}">
                <a16:creationId xmlns:a16="http://schemas.microsoft.com/office/drawing/2014/main" id="{F8EF562D-825A-39DA-88DD-E1F81EFBA4D6}"/>
              </a:ext>
            </a:extLst>
          </p:cNvPr>
          <p:cNvSpPr/>
          <p:nvPr/>
        </p:nvSpPr>
        <p:spPr>
          <a:xfrm>
            <a:off x="227387" y="225812"/>
            <a:ext cx="3633242" cy="1296144"/>
          </a:xfrm>
          <a:prstGeom prst="wedgeRoundRectCallout">
            <a:avLst>
              <a:gd name="adj1" fmla="val 35255"/>
              <a:gd name="adj2" fmla="val 61828"/>
              <a:gd name="adj3" fmla="val 16667"/>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Alt Bilgi Yer Tutucusu 2">
            <a:extLst>
              <a:ext uri="{FF2B5EF4-FFF2-40B4-BE49-F238E27FC236}">
                <a16:creationId xmlns:a16="http://schemas.microsoft.com/office/drawing/2014/main" id="{DE8FB481-A8DA-062E-35AD-C4F8B51AD355}"/>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07F77D4E-82BB-0B6C-C16F-D8A784103713}"/>
              </a:ext>
            </a:extLst>
          </p:cNvPr>
          <p:cNvSpPr>
            <a:spLocks noGrp="1"/>
          </p:cNvSpPr>
          <p:nvPr>
            <p:ph type="sldNum" sz="quarter" idx="12"/>
          </p:nvPr>
        </p:nvSpPr>
        <p:spPr/>
        <p:txBody>
          <a:bodyPr/>
          <a:lstStyle/>
          <a:p>
            <a:fld id="{60FF87A7-9A7A-4B3D-9625-8440EC4947F9}" type="slidenum">
              <a:rPr lang="tr-TR" smtClean="0"/>
              <a:pPr/>
              <a:t>63</a:t>
            </a:fld>
            <a:endParaRPr lang="tr-TR"/>
          </a:p>
        </p:txBody>
      </p:sp>
      <p:pic>
        <p:nvPicPr>
          <p:cNvPr id="1026" name="Picture 2" descr="birim çember">
            <a:extLst>
              <a:ext uri="{FF2B5EF4-FFF2-40B4-BE49-F238E27FC236}">
                <a16:creationId xmlns:a16="http://schemas.microsoft.com/office/drawing/2014/main" id="{726024C9-C47F-C14B-1AA2-BD7017004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46382"/>
            <a:ext cx="5505450" cy="53625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C093C589-7668-D540-9649-576EAAD622E3}"/>
              </a:ext>
            </a:extLst>
          </p:cNvPr>
          <p:cNvSpPr>
            <a:spLocks noChangeArrowheads="1"/>
          </p:cNvSpPr>
          <p:nvPr/>
        </p:nvSpPr>
        <p:spPr bwMode="auto">
          <a:xfrm>
            <a:off x="218678" y="3852787"/>
            <a:ext cx="3960440"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0" fontAlgn="base" latinLnBrk="0" hangingPunct="0">
              <a:lnSpc>
                <a:spcPct val="100000"/>
              </a:lnSpc>
              <a:spcBef>
                <a:spcPct val="0"/>
              </a:spcBef>
              <a:spcAft>
                <a:spcPct val="0"/>
              </a:spcAft>
              <a:tabLst/>
            </a:pPr>
            <a:r>
              <a:rPr kumimoji="0" lang="tr-TR" altLang="tr-TR" sz="1200" b="0" i="0" u="none" strike="noStrike" cap="none" normalizeH="0" baseline="0" dirty="0">
                <a:ln>
                  <a:noFill/>
                </a:ln>
                <a:solidFill>
                  <a:srgbClr val="4A4A4A"/>
                </a:solidFill>
                <a:effectLst/>
                <a:latin typeface="Helvetica" panose="020B0604020202020204" pitchFamily="34" charset="0"/>
              </a:rPr>
              <a:t>Bir açının sinüs ve kosinüs değerlerini bulmak istiyorsak yarıçapı </a:t>
            </a:r>
            <a:r>
              <a:rPr kumimoji="0" lang="tr-TR" altLang="tr-TR" sz="1500" b="0" i="0" u="none" strike="noStrike" cap="none" normalizeH="0" baseline="0" dirty="0">
                <a:ln>
                  <a:noFill/>
                </a:ln>
                <a:solidFill>
                  <a:srgbClr val="4A4A4A"/>
                </a:solidFill>
                <a:effectLst/>
                <a:latin typeface="MathJax_Main"/>
              </a:rPr>
              <a:t>1</a:t>
            </a:r>
            <a:r>
              <a:rPr kumimoji="0" lang="tr-TR" altLang="tr-TR" sz="1200" b="0" i="0" u="none" strike="noStrike" cap="none" normalizeH="0" baseline="0" dirty="0">
                <a:ln>
                  <a:noFill/>
                </a:ln>
                <a:solidFill>
                  <a:srgbClr val="4A4A4A"/>
                </a:solidFill>
                <a:effectLst/>
                <a:latin typeface="Helvetica" panose="020B0604020202020204" pitchFamily="34" charset="0"/>
              </a:rPr>
              <a:t> birim olan çemberde (birim çember) </a:t>
            </a:r>
            <a:r>
              <a:rPr kumimoji="0" lang="tr-TR" altLang="tr-TR" sz="1500" b="0" i="0" u="none" strike="noStrike" cap="none" normalizeH="0" baseline="0" dirty="0">
                <a:ln>
                  <a:noFill/>
                </a:ln>
                <a:solidFill>
                  <a:srgbClr val="4A4A4A"/>
                </a:solidFill>
                <a:effectLst/>
                <a:latin typeface="MathJax_Main"/>
              </a:rPr>
              <a:t>(1,0)</a:t>
            </a:r>
            <a:r>
              <a:rPr kumimoji="0" lang="tr-TR" altLang="tr-TR" sz="1200" b="0" i="0" u="none" strike="noStrike" cap="none" normalizeH="0" baseline="0" dirty="0">
                <a:ln>
                  <a:noFill/>
                </a:ln>
                <a:solidFill>
                  <a:srgbClr val="4A4A4A"/>
                </a:solidFill>
                <a:effectLst/>
                <a:latin typeface="Helvetica" panose="020B0604020202020204" pitchFamily="34" charset="0"/>
              </a:rPr>
              <a:t> koordinatlarındaki başlangıç noktasından, verilen açı kadar, daire üstünde saat yönünün tersine döneceğiz ve bulunduğumuz noktanın koordinatları bize istediğimiz değerleri verecek. Yeni tanımımızda, bulunduğumuz noktanın </a:t>
            </a:r>
            <a:r>
              <a:rPr kumimoji="0" lang="tr-TR" altLang="tr-TR" sz="1500" b="0" i="1" u="none" strike="noStrike" cap="none" normalizeH="0" baseline="0" dirty="0">
                <a:ln>
                  <a:noFill/>
                </a:ln>
                <a:solidFill>
                  <a:srgbClr val="4A4A4A"/>
                </a:solidFill>
                <a:effectLst/>
                <a:latin typeface="MathJax_Math"/>
              </a:rPr>
              <a:t>y</a:t>
            </a:r>
            <a:r>
              <a:rPr kumimoji="0" lang="tr-TR" altLang="tr-TR" sz="1200" b="0" i="0" u="none" strike="noStrike" cap="none" normalizeH="0" baseline="0" dirty="0">
                <a:ln>
                  <a:noFill/>
                </a:ln>
                <a:solidFill>
                  <a:srgbClr val="4A4A4A"/>
                </a:solidFill>
                <a:effectLst/>
                <a:latin typeface="Helvetica" panose="020B0604020202020204" pitchFamily="34" charset="0"/>
              </a:rPr>
              <a:t> koordinatı sinüs ve </a:t>
            </a:r>
            <a:r>
              <a:rPr kumimoji="0" lang="tr-TR" altLang="tr-TR" sz="1500" b="0" i="1" u="none" strike="noStrike" cap="none" normalizeH="0" baseline="0" dirty="0">
                <a:ln>
                  <a:noFill/>
                </a:ln>
                <a:solidFill>
                  <a:srgbClr val="4A4A4A"/>
                </a:solidFill>
                <a:effectLst/>
                <a:latin typeface="MathJax_Math"/>
              </a:rPr>
              <a:t>x</a:t>
            </a:r>
            <a:r>
              <a:rPr kumimoji="0" lang="tr-TR" altLang="tr-TR" sz="1200" b="0" i="0" u="none" strike="noStrike" cap="none" normalizeH="0" baseline="0" dirty="0">
                <a:ln>
                  <a:noFill/>
                </a:ln>
                <a:solidFill>
                  <a:srgbClr val="4A4A4A"/>
                </a:solidFill>
                <a:effectLst/>
                <a:latin typeface="Helvetica" panose="020B0604020202020204" pitchFamily="34" charset="0"/>
              </a:rPr>
              <a:t> koordinatı da kosinüsü gösterecek. Dolayısıyla artık </a:t>
            </a:r>
            <a:r>
              <a:rPr kumimoji="0" lang="tr-TR" altLang="tr-TR" sz="1500" b="0" i="1" u="none" strike="noStrike" cap="none" normalizeH="0" baseline="0" dirty="0">
                <a:ln>
                  <a:noFill/>
                </a:ln>
                <a:solidFill>
                  <a:srgbClr val="4A4A4A"/>
                </a:solidFill>
                <a:effectLst/>
                <a:latin typeface="MathJax_Math"/>
              </a:rPr>
              <a:t>y</a:t>
            </a:r>
            <a:r>
              <a:rPr kumimoji="0" lang="tr-TR" altLang="tr-TR" sz="1200" b="0" i="0" u="none" strike="noStrike" cap="none" normalizeH="0" baseline="0" dirty="0">
                <a:ln>
                  <a:noFill/>
                </a:ln>
                <a:solidFill>
                  <a:srgbClr val="4A4A4A"/>
                </a:solidFill>
                <a:effectLst/>
                <a:latin typeface="Helvetica" panose="020B0604020202020204" pitchFamily="34" charset="0"/>
              </a:rPr>
              <a:t> eksenini </a:t>
            </a:r>
            <a:r>
              <a:rPr kumimoji="0" lang="tr-TR" altLang="tr-TR" sz="1500" b="0" i="0" u="none" strike="noStrike" cap="none" normalizeH="0" baseline="0" dirty="0">
                <a:ln>
                  <a:noFill/>
                </a:ln>
                <a:solidFill>
                  <a:srgbClr val="4A4A4A"/>
                </a:solidFill>
                <a:effectLst/>
                <a:latin typeface="MathJax_Main"/>
              </a:rPr>
              <a:t>sin</a:t>
            </a:r>
            <a:r>
              <a:rPr kumimoji="0" lang="tr-TR" altLang="tr-TR" sz="1200" b="0" i="0" u="none" strike="noStrike" cap="none" normalizeH="0" baseline="0" dirty="0">
                <a:ln>
                  <a:noFill/>
                </a:ln>
                <a:solidFill>
                  <a:srgbClr val="4A4A4A"/>
                </a:solidFill>
                <a:effectLst/>
                <a:latin typeface="Helvetica" panose="020B0604020202020204" pitchFamily="34" charset="0"/>
              </a:rPr>
              <a:t> ekseni ve </a:t>
            </a:r>
            <a:r>
              <a:rPr kumimoji="0" lang="tr-TR" altLang="tr-TR" sz="1500" b="0" i="1" u="none" strike="noStrike" cap="none" normalizeH="0" baseline="0" dirty="0">
                <a:ln>
                  <a:noFill/>
                </a:ln>
                <a:solidFill>
                  <a:srgbClr val="4A4A4A"/>
                </a:solidFill>
                <a:effectLst/>
                <a:latin typeface="MathJax_Math"/>
              </a:rPr>
              <a:t>x</a:t>
            </a:r>
            <a:r>
              <a:rPr kumimoji="0" lang="tr-TR" altLang="tr-TR" sz="1200" b="0" i="0" u="none" strike="noStrike" cap="none" normalizeH="0" baseline="0" dirty="0">
                <a:ln>
                  <a:noFill/>
                </a:ln>
                <a:solidFill>
                  <a:srgbClr val="4A4A4A"/>
                </a:solidFill>
                <a:effectLst/>
                <a:latin typeface="Helvetica" panose="020B0604020202020204" pitchFamily="34" charset="0"/>
              </a:rPr>
              <a:t> eksenini de </a:t>
            </a:r>
            <a:r>
              <a:rPr kumimoji="0" lang="tr-TR" altLang="tr-TR" sz="1500" b="0" i="0" u="none" strike="noStrike" cap="none" normalizeH="0" baseline="0" dirty="0">
                <a:ln>
                  <a:noFill/>
                </a:ln>
                <a:solidFill>
                  <a:srgbClr val="4A4A4A"/>
                </a:solidFill>
                <a:effectLst/>
                <a:latin typeface="MathJax_Main"/>
              </a:rPr>
              <a:t>cos</a:t>
            </a:r>
            <a:r>
              <a:rPr kumimoji="0" lang="tr-TR" altLang="tr-TR" sz="1200" b="0" i="0" u="none" strike="noStrike" cap="none" normalizeH="0" baseline="0" dirty="0">
                <a:ln>
                  <a:noFill/>
                </a:ln>
                <a:solidFill>
                  <a:srgbClr val="4A4A4A"/>
                </a:solidFill>
                <a:effectLst/>
                <a:latin typeface="Helvetica" panose="020B0604020202020204" pitchFamily="34" charset="0"/>
              </a:rPr>
              <a:t> ekseni olarak adlandırabiliriz.</a:t>
            </a:r>
            <a:r>
              <a:rPr kumimoji="0" lang="tr-TR" altLang="tr-TR" sz="600" b="0" i="0" u="none" strike="noStrike" cap="none" normalizeH="0" baseline="0" dirty="0">
                <a:ln>
                  <a:noFill/>
                </a:ln>
                <a:solidFill>
                  <a:schemeClr val="tx1"/>
                </a:solidFill>
                <a:effectLst/>
              </a:rPr>
              <a:t> </a:t>
            </a: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6" name="Metin kutusu 5">
            <a:extLst>
              <a:ext uri="{FF2B5EF4-FFF2-40B4-BE49-F238E27FC236}">
                <a16:creationId xmlns:a16="http://schemas.microsoft.com/office/drawing/2014/main" id="{0E418804-ED17-C2F0-850C-57B321B262B3}"/>
              </a:ext>
            </a:extLst>
          </p:cNvPr>
          <p:cNvSpPr txBox="1"/>
          <p:nvPr/>
        </p:nvSpPr>
        <p:spPr>
          <a:xfrm>
            <a:off x="395536" y="348235"/>
            <a:ext cx="3960440" cy="1015663"/>
          </a:xfrm>
          <a:prstGeom prst="rect">
            <a:avLst/>
          </a:prstGeom>
          <a:noFill/>
        </p:spPr>
        <p:txBody>
          <a:bodyPr wrap="square" rtlCol="0">
            <a:spAutoFit/>
          </a:bodyPr>
          <a:lstStyle/>
          <a:p>
            <a:r>
              <a:rPr lang="tr-TR" sz="2000" b="1" dirty="0">
                <a:solidFill>
                  <a:srgbClr val="C00000"/>
                </a:solidFill>
              </a:rPr>
              <a:t>Trigonometri dersindeki birim çember ve trigonometrik fonksiyonları hatırlayınız…</a:t>
            </a:r>
          </a:p>
        </p:txBody>
      </p:sp>
      <p:pic>
        <p:nvPicPr>
          <p:cNvPr id="7" name="Resim 6" descr="kişi, adam, erkek içeren bir resim&#10;&#10;Açıklama otomatik olarak oluşturuldu">
            <a:extLst>
              <a:ext uri="{FF2B5EF4-FFF2-40B4-BE49-F238E27FC236}">
                <a16:creationId xmlns:a16="http://schemas.microsoft.com/office/drawing/2014/main" id="{FC5FBC72-A706-E1F0-2D4E-6E40197537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160"/>
          <a:stretch/>
        </p:blipFill>
        <p:spPr>
          <a:xfrm>
            <a:off x="7074849" y="3039950"/>
            <a:ext cx="2033655" cy="3293446"/>
          </a:xfrm>
          <a:prstGeom prst="rect">
            <a:avLst/>
          </a:prstGeom>
        </p:spPr>
      </p:pic>
    </p:spTree>
    <p:extLst>
      <p:ext uri="{BB962C8B-B14F-4D97-AF65-F5344CB8AC3E}">
        <p14:creationId xmlns:p14="http://schemas.microsoft.com/office/powerpoint/2010/main" val="2646656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64</a:t>
            </a:fld>
            <a:endParaRPr lang="tr-TR"/>
          </a:p>
        </p:txBody>
      </p:sp>
      <p:sp>
        <p:nvSpPr>
          <p:cNvPr id="31" name="Metin kutusu 30"/>
          <p:cNvSpPr txBox="1"/>
          <p:nvPr/>
        </p:nvSpPr>
        <p:spPr>
          <a:xfrm>
            <a:off x="217785" y="476672"/>
            <a:ext cx="8170639" cy="338554"/>
          </a:xfrm>
          <a:prstGeom prst="rect">
            <a:avLst/>
          </a:prstGeom>
          <a:noFill/>
        </p:spPr>
        <p:txBody>
          <a:bodyPr wrap="square" rtlCol="0">
            <a:spAutoFit/>
          </a:bodyPr>
          <a:lstStyle/>
          <a:p>
            <a:r>
              <a:rPr lang="tr-TR" sz="1600" i="1" dirty="0"/>
              <a:t>Kartezyen Birim vektörlerin kendisi ile </a:t>
            </a:r>
            <a:r>
              <a:rPr lang="tr-TR" sz="1600" i="1" dirty="0" err="1"/>
              <a:t>vektörel</a:t>
            </a:r>
            <a:r>
              <a:rPr lang="tr-TR" sz="1600" i="1" dirty="0"/>
              <a:t> çarpımı sıfırdır. Çünkü aralarındaki açı 0</a:t>
            </a:r>
            <a:r>
              <a:rPr lang="tr-TR" sz="1600" dirty="0">
                <a:sym typeface="Symbol" panose="05050102010706020507" pitchFamily="18" charset="2"/>
              </a:rPr>
              <a:t></a:t>
            </a:r>
            <a:r>
              <a:rPr lang="tr-TR" sz="1600" dirty="0"/>
              <a:t> </a:t>
            </a:r>
            <a:r>
              <a:rPr lang="tr-TR" sz="1600" i="1" dirty="0" err="1"/>
              <a:t>dir</a:t>
            </a:r>
            <a:r>
              <a:rPr lang="tr-TR" sz="1600" i="1" dirty="0"/>
              <a:t>. </a:t>
            </a:r>
          </a:p>
        </p:txBody>
      </p:sp>
      <mc:AlternateContent xmlns:mc="http://schemas.openxmlformats.org/markup-compatibility/2006" xmlns:a14="http://schemas.microsoft.com/office/drawing/2010/main">
        <mc:Choice Requires="a14">
          <p:sp>
            <p:nvSpPr>
              <p:cNvPr id="32" name="Metin kutusu 31"/>
              <p:cNvSpPr txBox="1"/>
              <p:nvPr/>
            </p:nvSpPr>
            <p:spPr>
              <a:xfrm>
                <a:off x="315316" y="1570755"/>
                <a:ext cx="923010" cy="3667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r>
                            <a:rPr lang="tr-TR" sz="1600" b="0" i="1" smtClean="0">
                              <a:latin typeface="Cambria Math"/>
                            </a:rPr>
                            <m:t>𝑖</m:t>
                          </m:r>
                          <m:r>
                            <a:rPr lang="tr-TR" sz="1600" b="0" i="1" smtClean="0">
                              <a:latin typeface="Cambria Math" panose="02040503050406030204" pitchFamily="18" charset="0"/>
                            </a:rPr>
                            <m:t> </m:t>
                          </m:r>
                        </m:e>
                      </m:acc>
                      <m:r>
                        <a:rPr lang="tr-TR" sz="1600" b="0" i="1" smtClean="0">
                          <a:latin typeface="Cambria Math"/>
                        </a:rPr>
                        <m:t>𝑥</m:t>
                      </m:r>
                      <m:r>
                        <a:rPr lang="tr-TR" sz="1600" b="0" i="1" smtClean="0">
                          <a:latin typeface="Cambria Math" panose="02040503050406030204" pitchFamily="18" charset="0"/>
                        </a:rPr>
                        <m:t> </m:t>
                      </m:r>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𝑖</m:t>
                          </m:r>
                          <m:r>
                            <a:rPr lang="tr-TR" sz="1600" b="0" i="1" smtClean="0">
                              <a:latin typeface="Cambria Math" panose="02040503050406030204" pitchFamily="18" charset="0"/>
                            </a:rPr>
                            <m:t> </m:t>
                          </m:r>
                        </m:e>
                      </m:acc>
                      <m:r>
                        <a:rPr lang="tr-TR" sz="1600" i="1" smtClean="0">
                          <a:latin typeface="Cambria Math"/>
                        </a:rPr>
                        <m:t>=</m:t>
                      </m:r>
                      <m:r>
                        <a:rPr lang="tr-TR" sz="1600" b="0" i="1" smtClean="0">
                          <a:latin typeface="Cambria Math" panose="02040503050406030204" pitchFamily="18" charset="0"/>
                        </a:rPr>
                        <m:t>?</m:t>
                      </m:r>
                    </m:oMath>
                  </m:oMathPara>
                </a14:m>
                <a:endParaRPr lang="tr-TR" sz="1600" dirty="0"/>
              </a:p>
            </p:txBody>
          </p:sp>
        </mc:Choice>
        <mc:Fallback xmlns="">
          <p:sp>
            <p:nvSpPr>
              <p:cNvPr id="32" name="Metin kutusu 31"/>
              <p:cNvSpPr txBox="1">
                <a:spLocks noRot="1" noChangeAspect="1" noMove="1" noResize="1" noEditPoints="1" noAdjustHandles="1" noChangeArrowheads="1" noChangeShapeType="1" noTextEdit="1"/>
              </p:cNvSpPr>
              <p:nvPr/>
            </p:nvSpPr>
            <p:spPr>
              <a:xfrm>
                <a:off x="315316" y="1570755"/>
                <a:ext cx="923010" cy="366767"/>
              </a:xfrm>
              <a:prstGeom prst="rect">
                <a:avLst/>
              </a:prstGeom>
              <a:blipFill>
                <a:blip r:embed="rId2"/>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3" name="Nesne 32"/>
              <p:cNvSpPr txBox="1"/>
              <p:nvPr/>
            </p:nvSpPr>
            <p:spPr>
              <a:xfrm>
                <a:off x="2309910" y="1568097"/>
                <a:ext cx="2060575" cy="557976"/>
              </a:xfrm>
              <a:prstGeom prst="rect">
                <a:avLst/>
              </a:prstGeom>
            </p:spPr>
            <p:txBody>
              <a:bodyPr>
                <a:normAutofit fontScale="70000" lnSpcReduction="20000"/>
              </a:bodyPr>
              <a:lstStyle/>
              <a:p>
                <a:pPr/>
                <a14:m>
                  <m:oMathPara xmlns:m="http://schemas.openxmlformats.org/officeDocument/2006/math">
                    <m:oMathParaPr>
                      <m:jc m:val="left"/>
                    </m:oMathParaPr>
                    <m:oMath xmlns:m="http://schemas.openxmlformats.org/officeDocument/2006/math">
                      <m:d>
                        <m:dPr>
                          <m:begChr m:val="|"/>
                          <m:endChr m:val="|"/>
                          <m:ctrlPr>
                            <a:rPr lang="tr-TR" i="1">
                              <a:solidFill>
                                <a:srgbClr val="000000"/>
                              </a:solidFill>
                              <a:latin typeface="Cambria Math" panose="02040503050406030204" pitchFamily="18" charset="0"/>
                            </a:rPr>
                          </m:ctrlPr>
                        </m:dPr>
                        <m:e>
                          <m:groupChr>
                            <m:groupChrPr>
                              <m:chr m:val="→"/>
                              <m:pos m:val="top"/>
                              <m:vertJc m:val="bot"/>
                              <m:ctrlPr>
                                <a:rPr lang="tr-TR" i="1">
                                  <a:solidFill>
                                    <a:srgbClr val="000000"/>
                                  </a:solidFill>
                                  <a:latin typeface="Cambria Math" panose="02040503050406030204" pitchFamily="18" charset="0"/>
                                </a:rPr>
                              </m:ctrlPr>
                            </m:groupChrPr>
                            <m:e>
                              <m:r>
                                <a:rPr lang="tr-TR" i="1">
                                  <a:solidFill>
                                    <a:srgbClr val="000000"/>
                                  </a:solidFill>
                                  <a:latin typeface="Cambria Math" panose="02040503050406030204" pitchFamily="18" charset="0"/>
                                </a:rPr>
                                <m:t>𝑖</m:t>
                              </m:r>
                            </m:e>
                          </m:groupChr>
                        </m:e>
                      </m:d>
                      <m:r>
                        <a:rPr lang="tr-TR" i="1">
                          <a:solidFill>
                            <a:srgbClr val="000000"/>
                          </a:solidFill>
                          <a:latin typeface="Cambria Math" panose="02040503050406030204" pitchFamily="18" charset="0"/>
                        </a:rPr>
                        <m:t> </m:t>
                      </m:r>
                      <m:d>
                        <m:dPr>
                          <m:begChr m:val="|"/>
                          <m:endChr m:val="|"/>
                          <m:ctrlPr>
                            <a:rPr lang="tr-TR" i="1">
                              <a:solidFill>
                                <a:srgbClr val="000000"/>
                              </a:solidFill>
                              <a:latin typeface="Cambria Math" panose="02040503050406030204" pitchFamily="18" charset="0"/>
                            </a:rPr>
                          </m:ctrlPr>
                        </m:dPr>
                        <m:e>
                          <m:groupChr>
                            <m:groupChrPr>
                              <m:chr m:val="→"/>
                              <m:pos m:val="top"/>
                              <m:vertJc m:val="bot"/>
                              <m:ctrlPr>
                                <a:rPr lang="tr-TR" i="1">
                                  <a:solidFill>
                                    <a:srgbClr val="000000"/>
                                  </a:solidFill>
                                  <a:latin typeface="Cambria Math" panose="02040503050406030204" pitchFamily="18" charset="0"/>
                                </a:rPr>
                              </m:ctrlPr>
                            </m:groupChrPr>
                            <m:e>
                              <m:r>
                                <a:rPr lang="tr-TR" i="1">
                                  <a:solidFill>
                                    <a:srgbClr val="000000"/>
                                  </a:solidFill>
                                  <a:latin typeface="Cambria Math" panose="02040503050406030204" pitchFamily="18" charset="0"/>
                                </a:rPr>
                                <m:t>𝑖</m:t>
                              </m:r>
                            </m:e>
                          </m:groupChr>
                        </m:e>
                      </m:d>
                      <m:func>
                        <m:funcPr>
                          <m:ctrlPr>
                            <a:rPr lang="tr-TR" i="1">
                              <a:solidFill>
                                <a:srgbClr val="000000"/>
                              </a:solidFill>
                              <a:latin typeface="Cambria Math" panose="02040503050406030204" pitchFamily="18" charset="0"/>
                            </a:rPr>
                          </m:ctrlPr>
                        </m:funcPr>
                        <m:fName>
                          <m:r>
                            <m:rPr>
                              <m:sty m:val="p"/>
                            </m:rPr>
                            <a:rPr lang="tr-TR" i="0">
                              <a:solidFill>
                                <a:srgbClr val="000000"/>
                              </a:solidFill>
                              <a:latin typeface="Cambria Math" panose="02040503050406030204" pitchFamily="18" charset="0"/>
                            </a:rPr>
                            <m:t>sin</m:t>
                          </m:r>
                        </m:fName>
                        <m:e>
                          <m:r>
                            <a:rPr lang="tr-TR" i="1">
                              <a:solidFill>
                                <a:srgbClr val="000000"/>
                              </a:solidFill>
                              <a:latin typeface="Cambria Math" panose="02040503050406030204" pitchFamily="18" charset="0"/>
                            </a:rPr>
                            <m:t>0</m:t>
                          </m:r>
                        </m:e>
                      </m:func>
                      <m:r>
                        <a:rPr lang="tr-TR" i="1">
                          <a:solidFill>
                            <a:srgbClr val="000000"/>
                          </a:solidFill>
                          <a:latin typeface="Cambria Math" panose="02040503050406030204" pitchFamily="18" charset="0"/>
                        </a:rPr>
                        <m:t>=1.1.0=0</m:t>
                      </m:r>
                    </m:oMath>
                  </m:oMathPara>
                </a14:m>
                <a:endParaRPr lang="tr-TR" dirty="0"/>
              </a:p>
            </p:txBody>
          </p:sp>
        </mc:Choice>
        <mc:Fallback xmlns="">
          <p:sp>
            <p:nvSpPr>
              <p:cNvPr id="33" name="Nesne 32"/>
              <p:cNvSpPr txBox="1">
                <a:spLocks noRot="1" noChangeAspect="1" noMove="1" noResize="1" noEditPoints="1" noAdjustHandles="1" noChangeArrowheads="1" noChangeShapeType="1" noTextEdit="1"/>
              </p:cNvSpPr>
              <p:nvPr/>
            </p:nvSpPr>
            <p:spPr>
              <a:xfrm>
                <a:off x="2309910" y="1568097"/>
                <a:ext cx="2060575" cy="557976"/>
              </a:xfrm>
              <a:prstGeom prst="rect">
                <a:avLst/>
              </a:prstGeom>
              <a:blipFill>
                <a:blip r:embed="rId3"/>
                <a:stretch>
                  <a:fillRect l="-296" t="-22826"/>
                </a:stretch>
              </a:blipFill>
            </p:spPr>
            <p:txBody>
              <a:bodyPr/>
              <a:lstStyle/>
              <a:p>
                <a:r>
                  <a:rPr lang="tr-TR">
                    <a:noFill/>
                  </a:rPr>
                  <a:t> </a:t>
                </a:r>
              </a:p>
            </p:txBody>
          </p:sp>
        </mc:Fallback>
      </mc:AlternateContent>
      <p:sp>
        <p:nvSpPr>
          <p:cNvPr id="34" name="Metin kutusu 33"/>
          <p:cNvSpPr txBox="1"/>
          <p:nvPr/>
        </p:nvSpPr>
        <p:spPr>
          <a:xfrm>
            <a:off x="1606104" y="1598095"/>
            <a:ext cx="875561" cy="307777"/>
          </a:xfrm>
          <a:prstGeom prst="rect">
            <a:avLst/>
          </a:prstGeom>
          <a:noFill/>
        </p:spPr>
        <p:txBody>
          <a:bodyPr wrap="square" rtlCol="0">
            <a:spAutoFit/>
          </a:bodyPr>
          <a:lstStyle/>
          <a:p>
            <a:r>
              <a:rPr lang="tr-TR" sz="1400" dirty="0"/>
              <a:t>Şiddeti :</a:t>
            </a:r>
          </a:p>
        </p:txBody>
      </p:sp>
      <mc:AlternateContent xmlns:mc="http://schemas.openxmlformats.org/markup-compatibility/2006" xmlns:a14="http://schemas.microsoft.com/office/drawing/2010/main">
        <mc:Choice Requires="a14">
          <p:sp>
            <p:nvSpPr>
              <p:cNvPr id="35" name="Dikdörtgen 34"/>
              <p:cNvSpPr/>
              <p:nvPr/>
            </p:nvSpPr>
            <p:spPr>
              <a:xfrm>
                <a:off x="1671859" y="2276872"/>
                <a:ext cx="1395638" cy="339645"/>
              </a:xfrm>
              <a:prstGeom prst="rect">
                <a:avLst/>
              </a:prstGeom>
            </p:spPr>
            <p:txBody>
              <a:bodyPr wrap="none">
                <a:spAutoFit/>
              </a:bodyPr>
              <a:lstStyle/>
              <a:p>
                <a14:m>
                  <m:oMath xmlns:m="http://schemas.openxmlformats.org/officeDocument/2006/math">
                    <m:acc>
                      <m:accPr>
                        <m:chr m:val="⃗"/>
                        <m:ctrlPr>
                          <a:rPr lang="tr-TR" sz="1400" i="1" smtClean="0">
                            <a:latin typeface="Cambria Math" panose="02040503050406030204" pitchFamily="18" charset="0"/>
                          </a:rPr>
                        </m:ctrlPr>
                      </m:accPr>
                      <m:e>
                        <m:r>
                          <a:rPr lang="tr-TR" sz="1400" i="1">
                            <a:latin typeface="Cambria Math" panose="02040503050406030204" pitchFamily="18" charset="0"/>
                          </a:rPr>
                          <m:t>𝑗</m:t>
                        </m:r>
                        <m:r>
                          <a:rPr lang="tr-TR" sz="1400" b="0" i="1" smtClean="0">
                            <a:latin typeface="Cambria Math" panose="02040503050406030204" pitchFamily="18" charset="0"/>
                          </a:rPr>
                          <m:t> </m:t>
                        </m:r>
                      </m:e>
                    </m:acc>
                    <m:r>
                      <a:rPr lang="tr-TR" sz="1400" i="1">
                        <a:latin typeface="Cambria Math"/>
                      </a:rPr>
                      <m:t>𝑥</m:t>
                    </m:r>
                    <m:acc>
                      <m:accPr>
                        <m:chr m:val="⃗"/>
                        <m:ctrlPr>
                          <a:rPr lang="tr-TR" sz="1400" i="1">
                            <a:latin typeface="Cambria Math" panose="02040503050406030204" pitchFamily="18" charset="0"/>
                          </a:rPr>
                        </m:ctrlPr>
                      </m:accPr>
                      <m:e>
                        <m:r>
                          <a:rPr lang="tr-TR" sz="1400" i="1">
                            <a:latin typeface="Cambria Math" panose="02040503050406030204" pitchFamily="18" charset="0"/>
                          </a:rPr>
                          <m:t>𝑗</m:t>
                        </m:r>
                        <m:r>
                          <a:rPr lang="tr-TR" sz="1400" b="0" i="1" smtClean="0">
                            <a:latin typeface="Cambria Math" panose="02040503050406030204" pitchFamily="18" charset="0"/>
                          </a:rPr>
                          <m:t> </m:t>
                        </m:r>
                      </m:e>
                    </m:acc>
                    <m:r>
                      <a:rPr lang="tr-TR" sz="1400" b="0" i="1" smtClean="0">
                        <a:latin typeface="Cambria Math" panose="02040503050406030204" pitchFamily="18" charset="0"/>
                      </a:rPr>
                      <m:t> </m:t>
                    </m:r>
                  </m:oMath>
                </a14:m>
                <a:r>
                  <a:rPr lang="tr-TR" sz="1400" dirty="0"/>
                  <a:t>= </a:t>
                </a:r>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panose="02040503050406030204" pitchFamily="18" charset="0"/>
                          </a:rPr>
                          <m:t>𝑘</m:t>
                        </m:r>
                      </m:e>
                    </m:acc>
                    <m:r>
                      <a:rPr lang="tr-TR" sz="1400" b="0" i="1" smtClean="0">
                        <a:latin typeface="Cambria Math" panose="02040503050406030204" pitchFamily="18" charset="0"/>
                      </a:rPr>
                      <m:t> </m:t>
                    </m:r>
                    <m:r>
                      <a:rPr lang="tr-TR" sz="1400" i="1">
                        <a:latin typeface="Cambria Math"/>
                      </a:rPr>
                      <m:t>𝑥</m:t>
                    </m:r>
                    <m:r>
                      <a:rPr lang="tr-TR" sz="1400" b="0" i="1" smtClean="0">
                        <a:latin typeface="Cambria Math" panose="02040503050406030204" pitchFamily="18" charset="0"/>
                      </a:rPr>
                      <m:t> </m:t>
                    </m:r>
                    <m:acc>
                      <m:accPr>
                        <m:chr m:val="⃗"/>
                        <m:ctrlPr>
                          <a:rPr lang="tr-TR" sz="1400" i="1">
                            <a:latin typeface="Cambria Math" panose="02040503050406030204" pitchFamily="18" charset="0"/>
                          </a:rPr>
                        </m:ctrlPr>
                      </m:accPr>
                      <m:e>
                        <m:r>
                          <a:rPr lang="tr-TR" sz="1400" i="1">
                            <a:latin typeface="Cambria Math" panose="02040503050406030204" pitchFamily="18" charset="0"/>
                          </a:rPr>
                          <m:t>𝑘</m:t>
                        </m:r>
                      </m:e>
                    </m:acc>
                    <m:r>
                      <a:rPr lang="tr-TR" sz="1400" i="1">
                        <a:latin typeface="Cambria Math" panose="02040503050406030204" pitchFamily="18" charset="0"/>
                      </a:rPr>
                      <m:t>=0</m:t>
                    </m:r>
                  </m:oMath>
                </a14:m>
                <a:endParaRPr lang="tr-TR" sz="1400" dirty="0"/>
              </a:p>
            </p:txBody>
          </p:sp>
        </mc:Choice>
        <mc:Fallback xmlns="">
          <p:sp>
            <p:nvSpPr>
              <p:cNvPr id="35" name="Dikdörtgen 34"/>
              <p:cNvSpPr>
                <a:spLocks noRot="1" noChangeAspect="1" noMove="1" noResize="1" noEditPoints="1" noAdjustHandles="1" noChangeArrowheads="1" noChangeShapeType="1" noTextEdit="1"/>
              </p:cNvSpPr>
              <p:nvPr/>
            </p:nvSpPr>
            <p:spPr>
              <a:xfrm>
                <a:off x="1671859" y="2276872"/>
                <a:ext cx="1395638" cy="339645"/>
              </a:xfrm>
              <a:prstGeom prst="rect">
                <a:avLst/>
              </a:prstGeom>
              <a:blipFill>
                <a:blip r:embed="rId4"/>
                <a:stretch>
                  <a:fillRect b="-20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6" name="Metin kutusu 35"/>
              <p:cNvSpPr txBox="1"/>
              <p:nvPr/>
            </p:nvSpPr>
            <p:spPr>
              <a:xfrm>
                <a:off x="4845128" y="1604575"/>
                <a:ext cx="939040" cy="366767"/>
              </a:xfrm>
              <a:prstGeom prst="rect">
                <a:avLst/>
              </a:prstGeom>
              <a:noFill/>
            </p:spPr>
            <p:txBody>
              <a:bodyPr wrap="none" rtlCol="0">
                <a:spAutoFit/>
              </a:bodyPr>
              <a:lstStyle/>
              <a:p>
                <a14:m>
                  <m:oMath xmlns:m="http://schemas.openxmlformats.org/officeDocument/2006/math">
                    <m:acc>
                      <m:accPr>
                        <m:chr m:val="⃗"/>
                        <m:ctrlPr>
                          <a:rPr lang="tr-TR" sz="1600" i="1" smtClean="0">
                            <a:latin typeface="Cambria Math" panose="02040503050406030204" pitchFamily="18" charset="0"/>
                          </a:rPr>
                        </m:ctrlPr>
                      </m:accPr>
                      <m:e>
                        <m:r>
                          <a:rPr lang="tr-TR" sz="1600" b="0" i="1" smtClean="0">
                            <a:latin typeface="Cambria Math"/>
                          </a:rPr>
                          <m:t>𝑖</m:t>
                        </m:r>
                        <m:r>
                          <a:rPr lang="tr-TR" sz="1600" b="0" i="1" smtClean="0">
                            <a:latin typeface="Cambria Math" panose="02040503050406030204" pitchFamily="18" charset="0"/>
                          </a:rPr>
                          <m:t> </m:t>
                        </m:r>
                      </m:e>
                    </m:acc>
                    <m:r>
                      <a:rPr lang="tr-TR" sz="1600" b="0" i="1" smtClean="0">
                        <a:latin typeface="Cambria Math"/>
                      </a:rPr>
                      <m:t>𝑥</m:t>
                    </m:r>
                    <m:r>
                      <a:rPr lang="tr-TR" sz="1600" b="0" i="1" smtClean="0">
                        <a:latin typeface="Cambria Math" panose="02040503050406030204" pitchFamily="18" charset="0"/>
                      </a:rPr>
                      <m:t> </m:t>
                    </m:r>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𝑖</m:t>
                        </m:r>
                        <m:r>
                          <a:rPr lang="tr-TR" sz="1600" b="0" i="1" smtClean="0">
                            <a:latin typeface="Cambria Math" panose="02040503050406030204" pitchFamily="18" charset="0"/>
                          </a:rPr>
                          <m:t> </m:t>
                        </m:r>
                      </m:e>
                    </m:acc>
                    <m:r>
                      <a:rPr lang="tr-TR" sz="1600" i="1" smtClean="0">
                        <a:latin typeface="Cambria Math"/>
                      </a:rPr>
                      <m:t>=</m:t>
                    </m:r>
                    <m:r>
                      <a:rPr lang="tr-TR" sz="1600" b="0" i="1" smtClean="0">
                        <a:latin typeface="Cambria Math" panose="02040503050406030204" pitchFamily="18" charset="0"/>
                      </a:rPr>
                      <m:t> </m:t>
                    </m:r>
                  </m:oMath>
                </a14:m>
                <a:r>
                  <a:rPr lang="tr-TR" sz="1600" dirty="0"/>
                  <a:t>0</a:t>
                </a:r>
              </a:p>
            </p:txBody>
          </p:sp>
        </mc:Choice>
        <mc:Fallback xmlns="">
          <p:sp>
            <p:nvSpPr>
              <p:cNvPr id="36" name="Metin kutusu 35"/>
              <p:cNvSpPr txBox="1">
                <a:spLocks noRot="1" noChangeAspect="1" noMove="1" noResize="1" noEditPoints="1" noAdjustHandles="1" noChangeArrowheads="1" noChangeShapeType="1" noTextEdit="1"/>
              </p:cNvSpPr>
              <p:nvPr/>
            </p:nvSpPr>
            <p:spPr>
              <a:xfrm>
                <a:off x="4845128" y="1604575"/>
                <a:ext cx="939040" cy="366767"/>
              </a:xfrm>
              <a:prstGeom prst="rect">
                <a:avLst/>
              </a:prstGeom>
              <a:blipFill>
                <a:blip r:embed="rId5"/>
                <a:stretch>
                  <a:fillRect r="-2597" b="-21667"/>
                </a:stretch>
              </a:blipFill>
            </p:spPr>
            <p:txBody>
              <a:bodyPr/>
              <a:lstStyle/>
              <a:p>
                <a:r>
                  <a:rPr lang="tr-TR">
                    <a:noFill/>
                  </a:rPr>
                  <a:t> </a:t>
                </a:r>
              </a:p>
            </p:txBody>
          </p:sp>
        </mc:Fallback>
      </mc:AlternateContent>
      <p:cxnSp>
        <p:nvCxnSpPr>
          <p:cNvPr id="38" name="Düz Ok Bağlayıcısı 37"/>
          <p:cNvCxnSpPr>
            <a:cxnSpLocks/>
            <a:endCxn id="36" idx="1"/>
          </p:cNvCxnSpPr>
          <p:nvPr/>
        </p:nvCxnSpPr>
        <p:spPr>
          <a:xfrm>
            <a:off x="4253160" y="1773852"/>
            <a:ext cx="591968" cy="14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Düz Ok Bağlayıcısı 45"/>
          <p:cNvCxnSpPr>
            <a:endCxn id="34" idx="1"/>
          </p:cNvCxnSpPr>
          <p:nvPr/>
        </p:nvCxnSpPr>
        <p:spPr>
          <a:xfrm flipV="1">
            <a:off x="1170172" y="1751984"/>
            <a:ext cx="435932" cy="10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Dikdörtgen 46"/>
          <p:cNvSpPr/>
          <p:nvPr/>
        </p:nvSpPr>
        <p:spPr>
          <a:xfrm>
            <a:off x="323528" y="2306797"/>
            <a:ext cx="1454669" cy="338554"/>
          </a:xfrm>
          <a:prstGeom prst="rect">
            <a:avLst/>
          </a:prstGeom>
        </p:spPr>
        <p:txBody>
          <a:bodyPr wrap="square">
            <a:spAutoFit/>
          </a:bodyPr>
          <a:lstStyle/>
          <a:p>
            <a:r>
              <a:rPr lang="tr-TR" sz="1400" dirty="0"/>
              <a:t>Benzer </a:t>
            </a:r>
            <a:r>
              <a:rPr lang="tr-TR" sz="1600" dirty="0"/>
              <a:t>şekilde</a:t>
            </a:r>
            <a:r>
              <a:rPr lang="tr-TR" sz="1400" dirty="0"/>
              <a:t> </a:t>
            </a:r>
          </a:p>
        </p:txBody>
      </p:sp>
      <p:sp>
        <p:nvSpPr>
          <p:cNvPr id="14" name="Dikdörtgen 13"/>
          <p:cNvSpPr/>
          <p:nvPr/>
        </p:nvSpPr>
        <p:spPr>
          <a:xfrm>
            <a:off x="262390" y="1146230"/>
            <a:ext cx="906017" cy="338554"/>
          </a:xfrm>
          <a:prstGeom prst="rect">
            <a:avLst/>
          </a:prstGeom>
        </p:spPr>
        <p:txBody>
          <a:bodyPr wrap="none">
            <a:spAutoFit/>
          </a:bodyPr>
          <a:lstStyle/>
          <a:p>
            <a:r>
              <a:rPr lang="tr-TR" sz="1600" i="1" dirty="0"/>
              <a:t>Örneğin;</a:t>
            </a:r>
          </a:p>
        </p:txBody>
      </p:sp>
      <p:sp>
        <p:nvSpPr>
          <p:cNvPr id="21" name="Metin kutusu 20"/>
          <p:cNvSpPr txBox="1"/>
          <p:nvPr/>
        </p:nvSpPr>
        <p:spPr>
          <a:xfrm>
            <a:off x="251520" y="3090446"/>
            <a:ext cx="5688632" cy="338554"/>
          </a:xfrm>
          <a:prstGeom prst="rect">
            <a:avLst/>
          </a:prstGeom>
          <a:noFill/>
        </p:spPr>
        <p:txBody>
          <a:bodyPr wrap="square" rtlCol="0">
            <a:spAutoFit/>
          </a:bodyPr>
          <a:lstStyle/>
          <a:p>
            <a:r>
              <a:rPr lang="tr-TR" sz="1600" b="1" dirty="0">
                <a:solidFill>
                  <a:srgbClr val="FF0000"/>
                </a:solidFill>
              </a:rPr>
              <a:t>1.18   Kartezyen birim vektörlerin </a:t>
            </a:r>
            <a:r>
              <a:rPr lang="tr-TR" sz="1600" b="1" dirty="0" err="1">
                <a:solidFill>
                  <a:srgbClr val="FF0000"/>
                </a:solidFill>
              </a:rPr>
              <a:t>skaler</a:t>
            </a:r>
            <a:r>
              <a:rPr lang="tr-TR" sz="1600" b="1" dirty="0">
                <a:solidFill>
                  <a:srgbClr val="FF0000"/>
                </a:solidFill>
              </a:rPr>
              <a:t> çarpımı:</a:t>
            </a:r>
          </a:p>
        </p:txBody>
      </p:sp>
      <p:sp>
        <p:nvSpPr>
          <p:cNvPr id="22" name="Metin kutusu 21"/>
          <p:cNvSpPr txBox="1"/>
          <p:nvPr/>
        </p:nvSpPr>
        <p:spPr>
          <a:xfrm>
            <a:off x="250164" y="3573016"/>
            <a:ext cx="8170639" cy="984885"/>
          </a:xfrm>
          <a:prstGeom prst="rect">
            <a:avLst/>
          </a:prstGeom>
          <a:noFill/>
        </p:spPr>
        <p:txBody>
          <a:bodyPr wrap="square" rtlCol="0">
            <a:spAutoFit/>
          </a:bodyPr>
          <a:lstStyle/>
          <a:p>
            <a:pPr>
              <a:spcAft>
                <a:spcPts val="1200"/>
              </a:spcAft>
            </a:pPr>
            <a:r>
              <a:rPr lang="tr-TR" sz="1600" i="1" dirty="0"/>
              <a:t>Biliyoruz ki, </a:t>
            </a:r>
            <a:r>
              <a:rPr lang="tr-TR" sz="1600" i="1" dirty="0" err="1"/>
              <a:t>skaler</a:t>
            </a:r>
            <a:r>
              <a:rPr lang="tr-TR" sz="1600" i="1" dirty="0"/>
              <a:t> çarpımda, sonuç bir sayıdır ve çarpılan vektörlerin şiddeti ile aralarındaki açının </a:t>
            </a:r>
            <a:r>
              <a:rPr lang="tr-TR" sz="1600" i="1" dirty="0" err="1"/>
              <a:t>cosinüsü</a:t>
            </a:r>
            <a:r>
              <a:rPr lang="tr-TR" sz="1600" i="1" dirty="0"/>
              <a:t>  çarpılır. </a:t>
            </a:r>
          </a:p>
          <a:p>
            <a:pPr>
              <a:spcAft>
                <a:spcPts val="1200"/>
              </a:spcAft>
            </a:pPr>
            <a:r>
              <a:rPr lang="tr-TR" sz="1600" i="1" dirty="0"/>
              <a:t>Kendi aralarındaki açı 0</a:t>
            </a:r>
            <a:r>
              <a:rPr lang="tr-TR" sz="1600" i="1" baseline="30000" dirty="0"/>
              <a:t>o</a:t>
            </a:r>
            <a:r>
              <a:rPr lang="tr-TR" sz="1600" i="1" dirty="0"/>
              <a:t>, diğerleriyle aralarındaki açı 90</a:t>
            </a:r>
            <a:r>
              <a:rPr lang="tr-TR" sz="1600" i="1" baseline="30000" dirty="0"/>
              <a:t>o</a:t>
            </a:r>
            <a:r>
              <a:rPr lang="tr-TR" sz="1600" i="1" dirty="0"/>
              <a:t> </a:t>
            </a:r>
            <a:r>
              <a:rPr lang="tr-TR" sz="1600" i="1" dirty="0" err="1"/>
              <a:t>dir</a:t>
            </a:r>
            <a:r>
              <a:rPr lang="tr-TR" sz="1600" i="1" dirty="0"/>
              <a:t>. Buna göre;</a:t>
            </a:r>
          </a:p>
        </p:txBody>
      </p:sp>
      <mc:AlternateContent xmlns:mc="http://schemas.openxmlformats.org/markup-compatibility/2006" xmlns:a14="http://schemas.microsoft.com/office/drawing/2010/main">
        <mc:Choice Requires="a14">
          <p:sp>
            <p:nvSpPr>
              <p:cNvPr id="23" name="Metin kutusu 22"/>
              <p:cNvSpPr txBox="1"/>
              <p:nvPr/>
            </p:nvSpPr>
            <p:spPr>
              <a:xfrm>
                <a:off x="6012160" y="4941168"/>
                <a:ext cx="2870739" cy="386516"/>
              </a:xfrm>
              <a:prstGeom prst="rect">
                <a:avLst/>
              </a:prstGeom>
              <a:noFill/>
            </p:spPr>
            <p:txBody>
              <a:bodyPr wrap="square" rtlCol="0">
                <a:spAutoFit/>
              </a:bodyPr>
              <a:lstStyle/>
              <a:p>
                <a14:m>
                  <m:oMath xmlns:m="http://schemas.openxmlformats.org/officeDocument/2006/math">
                    <m:acc>
                      <m:accPr>
                        <m:chr m:val="⃗"/>
                        <m:ctrlPr>
                          <a:rPr lang="tr-TR" sz="1600" i="1" smtClean="0">
                            <a:latin typeface="Cambria Math" panose="02040503050406030204" pitchFamily="18" charset="0"/>
                          </a:rPr>
                        </m:ctrlPr>
                      </m:accPr>
                      <m:e>
                        <m:r>
                          <a:rPr lang="tr-TR" sz="1600" b="0" i="1" smtClean="0">
                            <a:latin typeface="Cambria Math"/>
                          </a:rPr>
                          <m:t>𝑖</m:t>
                        </m:r>
                        <m:r>
                          <a:rPr lang="tr-TR" sz="1600" b="0" i="1" smtClean="0">
                            <a:latin typeface="Cambria Math" panose="02040503050406030204" pitchFamily="18" charset="0"/>
                          </a:rPr>
                          <m:t> </m:t>
                        </m:r>
                      </m:e>
                    </m:acc>
                    <m:r>
                      <a:rPr lang="tr-TR" sz="1600" b="0" i="1" smtClean="0">
                        <a:latin typeface="Cambria Math" panose="02040503050406030204" pitchFamily="18" charset="0"/>
                      </a:rPr>
                      <m:t>.</m:t>
                    </m:r>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𝑖</m:t>
                        </m:r>
                        <m:r>
                          <a:rPr lang="tr-TR" sz="1600" b="0" i="1" smtClean="0">
                            <a:latin typeface="Cambria Math" panose="02040503050406030204" pitchFamily="18" charset="0"/>
                          </a:rPr>
                          <m:t> </m:t>
                        </m:r>
                      </m:e>
                    </m:acc>
                    <m:r>
                      <a:rPr lang="tr-TR" sz="1600" i="1" smtClean="0">
                        <a:latin typeface="Cambria Math"/>
                      </a:rPr>
                      <m:t>=</m:t>
                    </m:r>
                    <m:d>
                      <m:dPr>
                        <m:begChr m:val="|"/>
                        <m:endChr m:val="|"/>
                        <m:ctrlPr>
                          <a:rPr lang="tr-TR" sz="1600" i="1" smtClean="0">
                            <a:latin typeface="Cambria Math" panose="02040503050406030204" pitchFamily="18" charset="0"/>
                          </a:rPr>
                        </m:ctrlPr>
                      </m:dPr>
                      <m:e>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𝑖</m:t>
                            </m:r>
                            <m:r>
                              <a:rPr lang="tr-TR" sz="1600" b="0" i="1" smtClean="0">
                                <a:latin typeface="Cambria Math" panose="02040503050406030204" pitchFamily="18" charset="0"/>
                              </a:rPr>
                              <m:t> </m:t>
                            </m:r>
                          </m:e>
                        </m:acc>
                      </m:e>
                    </m:d>
                  </m:oMath>
                </a14:m>
                <a:r>
                  <a:rPr lang="tr-TR" sz="1600" dirty="0"/>
                  <a:t>. </a:t>
                </a:r>
                <a14:m>
                  <m:oMath xmlns:m="http://schemas.openxmlformats.org/officeDocument/2006/math">
                    <m:d>
                      <m:dPr>
                        <m:begChr m:val="|"/>
                        <m:endChr m:val="|"/>
                        <m:ctrlPr>
                          <a:rPr lang="tr-TR" sz="1600" i="1">
                            <a:latin typeface="Cambria Math" panose="02040503050406030204" pitchFamily="18" charset="0"/>
                          </a:rPr>
                        </m:ctrlPr>
                      </m:dPr>
                      <m:e>
                        <m:acc>
                          <m:accPr>
                            <m:chr m:val="⃗"/>
                            <m:ctrlPr>
                              <a:rPr lang="tr-TR" sz="1600" i="1">
                                <a:latin typeface="Cambria Math" panose="02040503050406030204" pitchFamily="18" charset="0"/>
                              </a:rPr>
                            </m:ctrlPr>
                          </m:accPr>
                          <m:e>
                            <m:r>
                              <a:rPr lang="tr-TR" sz="1600" i="1">
                                <a:latin typeface="Cambria Math" panose="02040503050406030204" pitchFamily="18" charset="0"/>
                              </a:rPr>
                              <m:t>𝑖</m:t>
                            </m:r>
                            <m:r>
                              <a:rPr lang="tr-TR" sz="1600" b="0" i="1" smtClean="0">
                                <a:latin typeface="Cambria Math" panose="02040503050406030204" pitchFamily="18" charset="0"/>
                              </a:rPr>
                              <m:t> </m:t>
                            </m:r>
                          </m:e>
                        </m:acc>
                      </m:e>
                    </m:d>
                  </m:oMath>
                </a14:m>
                <a:r>
                  <a:rPr lang="tr-TR" sz="1600" dirty="0"/>
                  <a:t>.Cos 0</a:t>
                </a:r>
                <a:r>
                  <a:rPr lang="tr-TR" sz="1600" baseline="30000" dirty="0"/>
                  <a:t>o </a:t>
                </a:r>
                <a:r>
                  <a:rPr lang="tr-TR" sz="1600" dirty="0"/>
                  <a:t>= 1.1.1 = 1</a:t>
                </a:r>
              </a:p>
            </p:txBody>
          </p:sp>
        </mc:Choice>
        <mc:Fallback xmlns="">
          <p:sp>
            <p:nvSpPr>
              <p:cNvPr id="23" name="Metin kutusu 22"/>
              <p:cNvSpPr txBox="1">
                <a:spLocks noRot="1" noChangeAspect="1" noMove="1" noResize="1" noEditPoints="1" noAdjustHandles="1" noChangeArrowheads="1" noChangeShapeType="1" noTextEdit="1"/>
              </p:cNvSpPr>
              <p:nvPr/>
            </p:nvSpPr>
            <p:spPr>
              <a:xfrm>
                <a:off x="6012160" y="4941168"/>
                <a:ext cx="2870739" cy="386516"/>
              </a:xfrm>
              <a:prstGeom prst="rect">
                <a:avLst/>
              </a:prstGeom>
              <a:blipFill>
                <a:blip r:embed="rId6"/>
                <a:stretch>
                  <a:fillRect b="-17460"/>
                </a:stretch>
              </a:blipFill>
            </p:spPr>
            <p:txBody>
              <a:bodyPr/>
              <a:lstStyle/>
              <a:p>
                <a:r>
                  <a:rPr lang="tr-TR">
                    <a:noFill/>
                  </a:rPr>
                  <a:t> </a:t>
                </a:r>
              </a:p>
            </p:txBody>
          </p:sp>
        </mc:Fallback>
      </mc:AlternateContent>
      <p:sp>
        <p:nvSpPr>
          <p:cNvPr id="24" name="Dikdörtgen 23"/>
          <p:cNvSpPr/>
          <p:nvPr/>
        </p:nvSpPr>
        <p:spPr>
          <a:xfrm>
            <a:off x="198794" y="4997549"/>
            <a:ext cx="5943383" cy="307777"/>
          </a:xfrm>
          <a:prstGeom prst="rect">
            <a:avLst/>
          </a:prstGeom>
        </p:spPr>
        <p:txBody>
          <a:bodyPr wrap="square">
            <a:spAutoFit/>
          </a:bodyPr>
          <a:lstStyle/>
          <a:p>
            <a:r>
              <a:rPr lang="tr-TR" sz="1400" dirty="0"/>
              <a:t>Kartezyen birim vektörlerin kendisiyle </a:t>
            </a:r>
            <a:r>
              <a:rPr lang="tr-TR" sz="1400" dirty="0" err="1"/>
              <a:t>skaler</a:t>
            </a:r>
            <a:r>
              <a:rPr lang="tr-TR" sz="1400" dirty="0"/>
              <a:t> çarpımı sonucu 1’dir.        Örneğin:</a:t>
            </a:r>
          </a:p>
        </p:txBody>
      </p:sp>
      <p:sp>
        <p:nvSpPr>
          <p:cNvPr id="26" name="Dikdörtgen 25"/>
          <p:cNvSpPr/>
          <p:nvPr/>
        </p:nvSpPr>
        <p:spPr>
          <a:xfrm>
            <a:off x="179512" y="5553492"/>
            <a:ext cx="6658471" cy="307777"/>
          </a:xfrm>
          <a:prstGeom prst="rect">
            <a:avLst/>
          </a:prstGeom>
        </p:spPr>
        <p:txBody>
          <a:bodyPr wrap="square">
            <a:spAutoFit/>
          </a:bodyPr>
          <a:lstStyle/>
          <a:p>
            <a:r>
              <a:rPr lang="tr-TR" sz="1400" dirty="0"/>
              <a:t>Kartezyen birim vektörlerin birbirleriyle </a:t>
            </a:r>
            <a:r>
              <a:rPr lang="tr-TR" sz="1400" dirty="0" err="1"/>
              <a:t>skaler</a:t>
            </a:r>
            <a:r>
              <a:rPr lang="tr-TR" sz="1400" dirty="0"/>
              <a:t> çarpımı sonucu 0’dır.      Örneğin:</a:t>
            </a:r>
          </a:p>
        </p:txBody>
      </p:sp>
      <mc:AlternateContent xmlns:mc="http://schemas.openxmlformats.org/markup-compatibility/2006" xmlns:a14="http://schemas.microsoft.com/office/drawing/2010/main">
        <mc:Choice Requires="a14">
          <p:sp>
            <p:nvSpPr>
              <p:cNvPr id="39" name="Metin kutusu 38"/>
              <p:cNvSpPr txBox="1"/>
              <p:nvPr/>
            </p:nvSpPr>
            <p:spPr>
              <a:xfrm>
                <a:off x="6012160" y="5474753"/>
                <a:ext cx="3028951" cy="386516"/>
              </a:xfrm>
              <a:prstGeom prst="rect">
                <a:avLst/>
              </a:prstGeom>
              <a:noFill/>
            </p:spPr>
            <p:txBody>
              <a:bodyPr wrap="square" rtlCol="0">
                <a:spAutoFit/>
              </a:bodyPr>
              <a:lstStyle/>
              <a:p>
                <a14:m>
                  <m:oMath xmlns:m="http://schemas.openxmlformats.org/officeDocument/2006/math">
                    <m:acc>
                      <m:accPr>
                        <m:chr m:val="⃗"/>
                        <m:ctrlPr>
                          <a:rPr lang="tr-TR" sz="1600" i="1" smtClean="0">
                            <a:latin typeface="Cambria Math" panose="02040503050406030204" pitchFamily="18" charset="0"/>
                          </a:rPr>
                        </m:ctrlPr>
                      </m:accPr>
                      <m:e>
                        <m:r>
                          <a:rPr lang="tr-TR" sz="1600" b="0" i="1" smtClean="0">
                            <a:latin typeface="Cambria Math"/>
                          </a:rPr>
                          <m:t>𝑖</m:t>
                        </m:r>
                        <m:r>
                          <a:rPr lang="tr-TR" sz="1600" b="0" i="1" smtClean="0">
                            <a:latin typeface="Cambria Math" panose="02040503050406030204" pitchFamily="18" charset="0"/>
                          </a:rPr>
                          <m:t> </m:t>
                        </m:r>
                      </m:e>
                    </m:acc>
                    <m:r>
                      <a:rPr lang="tr-TR" sz="1600" b="0" i="1" smtClean="0">
                        <a:latin typeface="Cambria Math" panose="02040503050406030204" pitchFamily="18" charset="0"/>
                      </a:rPr>
                      <m:t>.</m:t>
                    </m:r>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𝑗</m:t>
                        </m:r>
                        <m:r>
                          <a:rPr lang="tr-TR" sz="1600" b="0" i="1" smtClean="0">
                            <a:latin typeface="Cambria Math" panose="02040503050406030204" pitchFamily="18" charset="0"/>
                          </a:rPr>
                          <m:t> </m:t>
                        </m:r>
                      </m:e>
                    </m:acc>
                    <m:r>
                      <a:rPr lang="tr-TR" sz="1600" i="1" smtClean="0">
                        <a:latin typeface="Cambria Math"/>
                      </a:rPr>
                      <m:t>=</m:t>
                    </m:r>
                    <m:d>
                      <m:dPr>
                        <m:begChr m:val="|"/>
                        <m:endChr m:val="|"/>
                        <m:ctrlPr>
                          <a:rPr lang="tr-TR" sz="1600" i="1" smtClean="0">
                            <a:latin typeface="Cambria Math" panose="02040503050406030204" pitchFamily="18" charset="0"/>
                          </a:rPr>
                        </m:ctrlPr>
                      </m:dPr>
                      <m:e>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𝑖</m:t>
                            </m:r>
                            <m:r>
                              <a:rPr lang="tr-TR" sz="1600" b="0" i="1" smtClean="0">
                                <a:latin typeface="Cambria Math" panose="02040503050406030204" pitchFamily="18" charset="0"/>
                              </a:rPr>
                              <m:t> </m:t>
                            </m:r>
                          </m:e>
                        </m:acc>
                      </m:e>
                    </m:d>
                  </m:oMath>
                </a14:m>
                <a:r>
                  <a:rPr lang="tr-TR" sz="1600" dirty="0"/>
                  <a:t>. </a:t>
                </a:r>
                <a14:m>
                  <m:oMath xmlns:m="http://schemas.openxmlformats.org/officeDocument/2006/math">
                    <m:d>
                      <m:dPr>
                        <m:begChr m:val="|"/>
                        <m:endChr m:val="|"/>
                        <m:ctrlPr>
                          <a:rPr lang="tr-TR" sz="1600" i="1">
                            <a:latin typeface="Cambria Math" panose="02040503050406030204" pitchFamily="18" charset="0"/>
                          </a:rPr>
                        </m:ctrlPr>
                      </m:dPr>
                      <m:e>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𝑗</m:t>
                            </m:r>
                            <m:r>
                              <a:rPr lang="tr-TR" sz="1600" b="0" i="1" smtClean="0">
                                <a:latin typeface="Cambria Math" panose="02040503050406030204" pitchFamily="18" charset="0"/>
                              </a:rPr>
                              <m:t> </m:t>
                            </m:r>
                          </m:e>
                        </m:acc>
                      </m:e>
                    </m:d>
                  </m:oMath>
                </a14:m>
                <a:r>
                  <a:rPr lang="tr-TR" sz="1600" dirty="0"/>
                  <a:t>.Cos 90</a:t>
                </a:r>
                <a:r>
                  <a:rPr lang="tr-TR" sz="1600" baseline="30000" dirty="0"/>
                  <a:t>o </a:t>
                </a:r>
                <a:r>
                  <a:rPr lang="tr-TR" sz="1600" dirty="0"/>
                  <a:t>= 1.1.0 = 0</a:t>
                </a:r>
              </a:p>
            </p:txBody>
          </p:sp>
        </mc:Choice>
        <mc:Fallback xmlns="">
          <p:sp>
            <p:nvSpPr>
              <p:cNvPr id="39" name="Metin kutusu 38"/>
              <p:cNvSpPr txBox="1">
                <a:spLocks noRot="1" noChangeAspect="1" noMove="1" noResize="1" noEditPoints="1" noAdjustHandles="1" noChangeArrowheads="1" noChangeShapeType="1" noTextEdit="1"/>
              </p:cNvSpPr>
              <p:nvPr/>
            </p:nvSpPr>
            <p:spPr>
              <a:xfrm>
                <a:off x="6012160" y="5474753"/>
                <a:ext cx="3028951" cy="386516"/>
              </a:xfrm>
              <a:prstGeom prst="rect">
                <a:avLst/>
              </a:prstGeom>
              <a:blipFill>
                <a:blip r:embed="rId7"/>
                <a:stretch>
                  <a:fillRect b="-17460"/>
                </a:stretch>
              </a:blipFill>
            </p:spPr>
            <p:txBody>
              <a:bodyPr/>
              <a:lstStyle/>
              <a:p>
                <a:r>
                  <a:rPr lang="tr-TR">
                    <a:noFill/>
                  </a:rPr>
                  <a:t> </a:t>
                </a:r>
              </a:p>
            </p:txBody>
          </p:sp>
        </mc:Fallback>
      </mc:AlternateContent>
      <p:sp>
        <p:nvSpPr>
          <p:cNvPr id="25"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spTree>
    <p:extLst>
      <p:ext uri="{BB962C8B-B14F-4D97-AF65-F5344CB8AC3E}">
        <p14:creationId xmlns:p14="http://schemas.microsoft.com/office/powerpoint/2010/main" val="1180750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down)">
                                      <p:cBhvr>
                                        <p:cTn id="39" dur="500"/>
                                        <p:tgtEl>
                                          <p:spTgt spid="4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wipe(left)">
                                      <p:cBhvr>
                                        <p:cTn id="7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47" grpId="0"/>
      <p:bldP spid="14" grpId="0"/>
      <p:bldP spid="21" grpId="0"/>
      <p:bldP spid="22" grpId="0"/>
      <p:bldP spid="23" grpId="0"/>
      <p:bldP spid="24" grpId="0"/>
      <p:bldP spid="26" grpId="0"/>
      <p:bldP spid="3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1974857" y="224768"/>
            <a:ext cx="6845615" cy="646331"/>
          </a:xfrm>
          <a:prstGeom prst="rect">
            <a:avLst/>
          </a:prstGeom>
        </p:spPr>
        <p:txBody>
          <a:bodyPr wrap="square">
            <a:spAutoFit/>
          </a:bodyPr>
          <a:lstStyle/>
          <a:p>
            <a:r>
              <a:rPr lang="tr-TR" dirty="0"/>
              <a:t>Bir vektörün bir eksen üzerindeki izdüşümü vektörün bitim noktasından o eksene inilen dik ile bulunur.</a:t>
            </a:r>
          </a:p>
        </p:txBody>
      </p:sp>
      <p:sp>
        <p:nvSpPr>
          <p:cNvPr id="5" name="Altbilgi Yer Tutucusu 4"/>
          <p:cNvSpPr>
            <a:spLocks noGrp="1"/>
          </p:cNvSpPr>
          <p:nvPr>
            <p:ph type="ftr" sz="quarter" idx="11"/>
          </p:nvPr>
        </p:nvSpPr>
        <p:spPr/>
        <p:txBody>
          <a:bodyPr/>
          <a:lstStyle/>
          <a:p>
            <a:r>
              <a:rPr lang="tr-TR"/>
              <a:t>Mühendislik Mekaniği</a:t>
            </a:r>
          </a:p>
        </p:txBody>
      </p:sp>
      <p:sp>
        <p:nvSpPr>
          <p:cNvPr id="9" name="Slayt Numarası Yer Tutucusu 8"/>
          <p:cNvSpPr>
            <a:spLocks noGrp="1"/>
          </p:cNvSpPr>
          <p:nvPr>
            <p:ph type="sldNum" sz="quarter" idx="12"/>
          </p:nvPr>
        </p:nvSpPr>
        <p:spPr/>
        <p:txBody>
          <a:bodyPr/>
          <a:lstStyle/>
          <a:p>
            <a:fld id="{60FF87A7-9A7A-4B3D-9625-8440EC4947F9}" type="slidenum">
              <a:rPr lang="tr-TR" smtClean="0"/>
              <a:pPr/>
              <a:t>65</a:t>
            </a:fld>
            <a:endParaRPr lang="tr-TR"/>
          </a:p>
        </p:txBody>
      </p:sp>
      <p:pic>
        <p:nvPicPr>
          <p:cNvPr id="3" name="Resim 2"/>
          <p:cNvPicPr>
            <a:picLocks noChangeAspect="1"/>
          </p:cNvPicPr>
          <p:nvPr/>
        </p:nvPicPr>
        <p:blipFill>
          <a:blip r:embed="rId2"/>
          <a:stretch>
            <a:fillRect/>
          </a:stretch>
        </p:blipFill>
        <p:spPr>
          <a:xfrm>
            <a:off x="168934" y="1166693"/>
            <a:ext cx="3384016" cy="1996569"/>
          </a:xfrm>
          <a:prstGeom prst="rect">
            <a:avLst/>
          </a:prstGeom>
        </p:spPr>
      </p:pic>
      <mc:AlternateContent xmlns:mc="http://schemas.openxmlformats.org/markup-compatibility/2006" xmlns:a14="http://schemas.microsoft.com/office/drawing/2010/main">
        <mc:Choice Requires="a14">
          <p:sp>
            <p:nvSpPr>
              <p:cNvPr id="6" name="Metin kutusu 5"/>
              <p:cNvSpPr txBox="1"/>
              <p:nvPr/>
            </p:nvSpPr>
            <p:spPr>
              <a:xfrm>
                <a:off x="3674451" y="1479556"/>
                <a:ext cx="3160701" cy="369332"/>
              </a:xfrm>
              <a:prstGeom prst="rect">
                <a:avLst/>
              </a:prstGeom>
              <a:noFill/>
            </p:spPr>
            <p:txBody>
              <a:bodyPr wrap="square" rtlCol="0">
                <a:spAutoFit/>
              </a:bodyPr>
              <a:lstStyle/>
              <a:p>
                <a:r>
                  <a:rPr lang="tr-TR" dirty="0"/>
                  <a:t>: </a:t>
                </a:r>
                <a14:m>
                  <m:oMath xmlns:m="http://schemas.openxmlformats.org/officeDocument/2006/math">
                    <m:r>
                      <a:rPr lang="tr-TR" i="1" smtClean="0">
                        <a:latin typeface="Cambria Math" panose="02040503050406030204" pitchFamily="18" charset="0"/>
                        <a:ea typeface="Cambria Math" panose="02040503050406030204" pitchFamily="18" charset="0"/>
                      </a:rPr>
                      <m:t>∆</m:t>
                    </m:r>
                  </m:oMath>
                </a14:m>
                <a:r>
                  <a:rPr lang="tr-TR" dirty="0">
                    <a:latin typeface="Symbol" panose="05050102010706020507" pitchFamily="18" charset="2"/>
                  </a:rPr>
                  <a:t> </a:t>
                </a:r>
                <a:r>
                  <a:rPr lang="tr-TR" dirty="0">
                    <a:latin typeface="+mj-lt"/>
                  </a:rPr>
                  <a:t>eksenindeki birim vektör</a:t>
                </a:r>
                <a:endParaRPr lang="tr-TR" dirty="0">
                  <a:latin typeface="Symbol" panose="05050102010706020507" pitchFamily="18" charset="2"/>
                </a:endParaRPr>
              </a:p>
            </p:txBody>
          </p:sp>
        </mc:Choice>
        <mc:Fallback xmlns="">
          <p:sp>
            <p:nvSpPr>
              <p:cNvPr id="6" name="Metin kutusu 5"/>
              <p:cNvSpPr txBox="1">
                <a:spLocks noRot="1" noChangeAspect="1" noMove="1" noResize="1" noEditPoints="1" noAdjustHandles="1" noChangeArrowheads="1" noChangeShapeType="1" noTextEdit="1"/>
              </p:cNvSpPr>
              <p:nvPr/>
            </p:nvSpPr>
            <p:spPr>
              <a:xfrm>
                <a:off x="3674451" y="1479556"/>
                <a:ext cx="3160701" cy="369332"/>
              </a:xfrm>
              <a:prstGeom prst="rect">
                <a:avLst/>
              </a:prstGeom>
              <a:blipFill>
                <a:blip r:embed="rId3"/>
                <a:stretch>
                  <a:fillRect l="-1737" t="-10000" b="-26667"/>
                </a:stretch>
              </a:blipFill>
            </p:spPr>
            <p:txBody>
              <a:bodyPr/>
              <a:lstStyle/>
              <a:p>
                <a:r>
                  <a:rPr lang="tr-TR">
                    <a:noFill/>
                  </a:rPr>
                  <a:t> </a:t>
                </a:r>
              </a:p>
            </p:txBody>
          </p:sp>
        </mc:Fallback>
      </mc:AlternateContent>
      <p:sp>
        <p:nvSpPr>
          <p:cNvPr id="12" name="Metin kutusu 11"/>
          <p:cNvSpPr txBox="1"/>
          <p:nvPr/>
        </p:nvSpPr>
        <p:spPr>
          <a:xfrm>
            <a:off x="417049" y="188640"/>
            <a:ext cx="1527927" cy="423449"/>
          </a:xfrm>
          <a:prstGeom prst="rect">
            <a:avLst/>
          </a:prstGeom>
          <a:noFill/>
        </p:spPr>
        <p:txBody>
          <a:bodyPr wrap="square" rtlCol="0">
            <a:spAutoFit/>
          </a:bodyPr>
          <a:lstStyle/>
          <a:p>
            <a:pPr>
              <a:lnSpc>
                <a:spcPct val="150000"/>
              </a:lnSpc>
            </a:pPr>
            <a:r>
              <a:rPr lang="tr-TR" sz="1600" b="1" dirty="0">
                <a:solidFill>
                  <a:srgbClr val="FF0000"/>
                </a:solidFill>
              </a:rPr>
              <a:t>1.19 İzdüşüm:</a:t>
            </a:r>
          </a:p>
        </p:txBody>
      </p:sp>
      <p:sp>
        <p:nvSpPr>
          <p:cNvPr id="17" name="Metin kutusu 16"/>
          <p:cNvSpPr txBox="1"/>
          <p:nvPr/>
        </p:nvSpPr>
        <p:spPr>
          <a:xfrm>
            <a:off x="3331763" y="2082334"/>
            <a:ext cx="4660904" cy="338554"/>
          </a:xfrm>
          <a:prstGeom prst="rect">
            <a:avLst/>
          </a:prstGeom>
          <a:noFill/>
        </p:spPr>
        <p:txBody>
          <a:bodyPr wrap="square" rtlCol="0">
            <a:spAutoFit/>
          </a:bodyPr>
          <a:lstStyle/>
          <a:p>
            <a:r>
              <a:rPr lang="tr-TR" sz="1600" b="1" dirty="0"/>
              <a:t>a- İzdüşümün şiddetini nasıl buluruz?</a:t>
            </a:r>
            <a:endParaRPr lang="tr-TR" sz="1600" b="1" dirty="0">
              <a:latin typeface="Symbol" panose="05050102010706020507" pitchFamily="18" charset="2"/>
            </a:endParaRPr>
          </a:p>
        </p:txBody>
      </p:sp>
      <mc:AlternateContent xmlns:mc="http://schemas.openxmlformats.org/markup-compatibility/2006" xmlns:a14="http://schemas.microsoft.com/office/drawing/2010/main">
        <mc:Choice Requires="a14">
          <p:sp>
            <p:nvSpPr>
              <p:cNvPr id="13" name="Metin kutusu 12"/>
              <p:cNvSpPr txBox="1"/>
              <p:nvPr/>
            </p:nvSpPr>
            <p:spPr>
              <a:xfrm>
                <a:off x="3653641" y="1080390"/>
                <a:ext cx="4234110" cy="402931"/>
              </a:xfrm>
              <a:prstGeom prst="rect">
                <a:avLst/>
              </a:prstGeom>
              <a:noFill/>
            </p:spPr>
            <p:txBody>
              <a:bodyPr wrap="square" rtlCol="0">
                <a:spAutoFit/>
              </a:bodyPr>
              <a:lstStyle/>
              <a:p>
                <a:r>
                  <a:rPr lang="tr-TR" dirty="0"/>
                  <a:t>: </a:t>
                </a:r>
                <a14:m>
                  <m:oMath xmlns:m="http://schemas.openxmlformats.org/officeDocument/2006/math">
                    <m:acc>
                      <m:accPr>
                        <m:chr m:val="⃗"/>
                        <m:ctrlPr>
                          <a:rPr lang="tr-TR" i="1">
                            <a:latin typeface="Cambria Math" panose="02040503050406030204" pitchFamily="18" charset="0"/>
                          </a:rPr>
                        </m:ctrlPr>
                      </m:accPr>
                      <m:e>
                        <m:r>
                          <m:rPr>
                            <m:sty m:val="p"/>
                          </m:rPr>
                          <a:rPr lang="tr-TR">
                            <a:latin typeface="Cambria Math" panose="02040503050406030204" pitchFamily="18" charset="0"/>
                          </a:rPr>
                          <m:t>V</m:t>
                        </m:r>
                      </m:e>
                    </m:acc>
                  </m:oMath>
                </a14:m>
                <a:r>
                  <a:rPr lang="tr-TR" dirty="0"/>
                  <a:t> vektörünün </a:t>
                </a:r>
                <a:r>
                  <a:rPr lang="tr-TR" dirty="0">
                    <a:latin typeface="Symbol" panose="05050102010706020507" pitchFamily="18" charset="2"/>
                  </a:rPr>
                  <a:t>D </a:t>
                </a:r>
                <a:r>
                  <a:rPr lang="tr-TR" dirty="0">
                    <a:latin typeface="+mj-lt"/>
                  </a:rPr>
                  <a:t>eksenindeki izdüşümüdür.</a:t>
                </a:r>
                <a:endParaRPr lang="tr-TR" dirty="0">
                  <a:latin typeface="Symbol" panose="05050102010706020507" pitchFamily="18" charset="2"/>
                </a:endParaRPr>
              </a:p>
            </p:txBody>
          </p:sp>
        </mc:Choice>
        <mc:Fallback xmlns="">
          <p:sp>
            <p:nvSpPr>
              <p:cNvPr id="13" name="Metin kutusu 12"/>
              <p:cNvSpPr txBox="1">
                <a:spLocks noRot="1" noChangeAspect="1" noMove="1" noResize="1" noEditPoints="1" noAdjustHandles="1" noChangeArrowheads="1" noChangeShapeType="1" noTextEdit="1"/>
              </p:cNvSpPr>
              <p:nvPr/>
            </p:nvSpPr>
            <p:spPr>
              <a:xfrm>
                <a:off x="3653641" y="1080390"/>
                <a:ext cx="4234110" cy="402931"/>
              </a:xfrm>
              <a:prstGeom prst="rect">
                <a:avLst/>
              </a:prstGeom>
              <a:blipFill>
                <a:blip r:embed="rId4"/>
                <a:stretch>
                  <a:fillRect l="-1151" t="-1515" r="-288" b="-24242"/>
                </a:stretch>
              </a:blipFill>
            </p:spPr>
            <p:txBody>
              <a:bodyPr/>
              <a:lstStyle/>
              <a:p>
                <a:r>
                  <a:rPr lang="tr-TR">
                    <a:noFill/>
                  </a:rPr>
                  <a:t> </a:t>
                </a:r>
              </a:p>
            </p:txBody>
          </p:sp>
        </mc:Fallback>
      </mc:AlternateContent>
      <p:sp>
        <p:nvSpPr>
          <p:cNvPr id="23" name="Metin kutusu 22"/>
          <p:cNvSpPr txBox="1"/>
          <p:nvPr/>
        </p:nvSpPr>
        <p:spPr>
          <a:xfrm>
            <a:off x="5524748" y="2674059"/>
            <a:ext cx="1021742" cy="369332"/>
          </a:xfrm>
          <a:prstGeom prst="rect">
            <a:avLst/>
          </a:prstGeom>
          <a:noFill/>
        </p:spPr>
        <p:txBody>
          <a:bodyPr wrap="square" rtlCol="0">
            <a:spAutoFit/>
          </a:bodyPr>
          <a:lstStyle/>
          <a:p>
            <a:r>
              <a:rPr lang="tr-TR" dirty="0"/>
              <a:t>veya</a:t>
            </a:r>
          </a:p>
        </p:txBody>
      </p:sp>
      <p:sp>
        <p:nvSpPr>
          <p:cNvPr id="26" name="Metin kutusu 25"/>
          <p:cNvSpPr txBox="1"/>
          <p:nvPr/>
        </p:nvSpPr>
        <p:spPr>
          <a:xfrm>
            <a:off x="7504067" y="2722587"/>
            <a:ext cx="892720" cy="307777"/>
          </a:xfrm>
          <a:prstGeom prst="rect">
            <a:avLst/>
          </a:prstGeom>
          <a:noFill/>
        </p:spPr>
        <p:txBody>
          <a:bodyPr wrap="square" rtlCol="0">
            <a:spAutoFit/>
          </a:bodyPr>
          <a:lstStyle/>
          <a:p>
            <a:r>
              <a:rPr lang="tr-TR" sz="1400" dirty="0">
                <a:solidFill>
                  <a:srgbClr val="00B0F0"/>
                </a:solidFill>
                <a:latin typeface="+mj-lt"/>
              </a:rPr>
              <a:t>(D1.6)</a:t>
            </a:r>
          </a:p>
        </p:txBody>
      </p:sp>
      <p:sp>
        <p:nvSpPr>
          <p:cNvPr id="24" name="Metin kutusu 23"/>
          <p:cNvSpPr txBox="1"/>
          <p:nvPr/>
        </p:nvSpPr>
        <p:spPr>
          <a:xfrm>
            <a:off x="465456" y="3356992"/>
            <a:ext cx="8042700" cy="830997"/>
          </a:xfrm>
          <a:prstGeom prst="rect">
            <a:avLst/>
          </a:prstGeom>
          <a:noFill/>
        </p:spPr>
        <p:txBody>
          <a:bodyPr wrap="square" rtlCol="0">
            <a:spAutoFit/>
          </a:bodyPr>
          <a:lstStyle/>
          <a:p>
            <a:r>
              <a:rPr lang="tr-TR" sz="1600" dirty="0"/>
              <a:t>D1.6 denklemi der ki: </a:t>
            </a:r>
          </a:p>
          <a:p>
            <a:r>
              <a:rPr lang="tr-TR" sz="1600" dirty="0"/>
              <a:t>Bir vektörün bir eksen üzerindeki izdüşümünün şiddeti o vektörün o eksendeki birim vektörle </a:t>
            </a:r>
            <a:r>
              <a:rPr lang="tr-TR" sz="1600" dirty="0" err="1"/>
              <a:t>skaler</a:t>
            </a:r>
            <a:r>
              <a:rPr lang="tr-TR" sz="1600" dirty="0"/>
              <a:t> çarpımına eşittir.</a:t>
            </a:r>
          </a:p>
        </p:txBody>
      </p:sp>
      <p:sp>
        <p:nvSpPr>
          <p:cNvPr id="28" name="Metin kutusu 27"/>
          <p:cNvSpPr txBox="1"/>
          <p:nvPr/>
        </p:nvSpPr>
        <p:spPr>
          <a:xfrm>
            <a:off x="443226" y="4248306"/>
            <a:ext cx="6231013" cy="338554"/>
          </a:xfrm>
          <a:prstGeom prst="rect">
            <a:avLst/>
          </a:prstGeom>
          <a:noFill/>
        </p:spPr>
        <p:txBody>
          <a:bodyPr wrap="square" rtlCol="0">
            <a:spAutoFit/>
          </a:bodyPr>
          <a:lstStyle/>
          <a:p>
            <a:r>
              <a:rPr lang="tr-TR" sz="1600" b="1" dirty="0"/>
              <a:t>b- İzdüşümün </a:t>
            </a:r>
            <a:r>
              <a:rPr lang="tr-TR" sz="1600" b="1" dirty="0" err="1"/>
              <a:t>vektörel</a:t>
            </a:r>
            <a:r>
              <a:rPr lang="tr-TR" sz="1600" b="1" dirty="0"/>
              <a:t> ifadesini nasıl buluruz?</a:t>
            </a:r>
            <a:endParaRPr lang="tr-TR" sz="1600" b="1" dirty="0">
              <a:latin typeface="Symbol" panose="05050102010706020507" pitchFamily="18" charset="2"/>
            </a:endParaRPr>
          </a:p>
        </p:txBody>
      </p:sp>
      <p:sp>
        <p:nvSpPr>
          <p:cNvPr id="29" name="Metin kutusu 28"/>
          <p:cNvSpPr txBox="1"/>
          <p:nvPr/>
        </p:nvSpPr>
        <p:spPr>
          <a:xfrm>
            <a:off x="452996" y="4598746"/>
            <a:ext cx="8042700" cy="584775"/>
          </a:xfrm>
          <a:prstGeom prst="rect">
            <a:avLst/>
          </a:prstGeom>
          <a:noFill/>
        </p:spPr>
        <p:txBody>
          <a:bodyPr wrap="square" rtlCol="0">
            <a:spAutoFit/>
          </a:bodyPr>
          <a:lstStyle/>
          <a:p>
            <a:r>
              <a:rPr lang="tr-TR" sz="1600" dirty="0"/>
              <a:t>D1.5 denklemini önce hatırlamakta fayda var: Bir vektör, kendi şiddeti ile kendisiyle aynı yöndeki birim vektörün </a:t>
            </a:r>
            <a:r>
              <a:rPr lang="tr-TR" sz="1600" dirty="0" err="1"/>
              <a:t>skaler</a:t>
            </a:r>
            <a:r>
              <a:rPr lang="tr-TR" sz="1600" dirty="0"/>
              <a:t> çarpımına eşittir. </a:t>
            </a:r>
          </a:p>
        </p:txBody>
      </p:sp>
      <p:sp>
        <p:nvSpPr>
          <p:cNvPr id="30" name="Dikdörtgen 29"/>
          <p:cNvSpPr/>
          <p:nvPr/>
        </p:nvSpPr>
        <p:spPr>
          <a:xfrm>
            <a:off x="620161" y="5291442"/>
            <a:ext cx="1132746" cy="338554"/>
          </a:xfrm>
          <a:prstGeom prst="rect">
            <a:avLst/>
          </a:prstGeom>
        </p:spPr>
        <p:txBody>
          <a:bodyPr wrap="none">
            <a:spAutoFit/>
          </a:bodyPr>
          <a:lstStyle/>
          <a:p>
            <a:r>
              <a:rPr lang="tr-TR" sz="1600" dirty="0"/>
              <a:t>Buna göre :</a:t>
            </a:r>
          </a:p>
        </p:txBody>
      </p:sp>
      <p:sp>
        <p:nvSpPr>
          <p:cNvPr id="31" name="Metin kutusu 30"/>
          <p:cNvSpPr txBox="1"/>
          <p:nvPr/>
        </p:nvSpPr>
        <p:spPr>
          <a:xfrm>
            <a:off x="583682" y="5815605"/>
            <a:ext cx="4368449" cy="338554"/>
          </a:xfrm>
          <a:prstGeom prst="rect">
            <a:avLst/>
          </a:prstGeom>
          <a:noFill/>
        </p:spPr>
        <p:txBody>
          <a:bodyPr wrap="square" rtlCol="0">
            <a:spAutoFit/>
          </a:bodyPr>
          <a:lstStyle/>
          <a:p>
            <a:r>
              <a:rPr lang="tr-TR" sz="1600" dirty="0"/>
              <a:t>D1.6 denklemini de düşünürsek izdüşüm vektörü :</a:t>
            </a:r>
          </a:p>
        </p:txBody>
      </p:sp>
      <p:sp>
        <p:nvSpPr>
          <p:cNvPr id="34" name="Metin kutusu 33"/>
          <p:cNvSpPr txBox="1"/>
          <p:nvPr/>
        </p:nvSpPr>
        <p:spPr>
          <a:xfrm>
            <a:off x="7420827" y="5845724"/>
            <a:ext cx="892720" cy="307777"/>
          </a:xfrm>
          <a:prstGeom prst="rect">
            <a:avLst/>
          </a:prstGeom>
          <a:noFill/>
        </p:spPr>
        <p:txBody>
          <a:bodyPr wrap="square" rtlCol="0">
            <a:spAutoFit/>
          </a:bodyPr>
          <a:lstStyle/>
          <a:p>
            <a:r>
              <a:rPr lang="tr-TR" sz="1400" dirty="0">
                <a:solidFill>
                  <a:srgbClr val="00B0F0"/>
                </a:solidFill>
                <a:latin typeface="+mj-lt"/>
              </a:rPr>
              <a:t>(D1.7)</a:t>
            </a:r>
          </a:p>
        </p:txBody>
      </p:sp>
      <p:grpSp>
        <p:nvGrpSpPr>
          <p:cNvPr id="39" name="Grup 38"/>
          <p:cNvGrpSpPr/>
          <p:nvPr/>
        </p:nvGrpSpPr>
        <p:grpSpPr>
          <a:xfrm>
            <a:off x="5053535" y="5721463"/>
            <a:ext cx="2254769" cy="484301"/>
            <a:chOff x="3606085" y="5733256"/>
            <a:chExt cx="2254769" cy="484301"/>
          </a:xfrm>
        </p:grpSpPr>
        <p:cxnSp>
          <p:nvCxnSpPr>
            <p:cNvPr id="18" name="Düz Bağlayıcı 17"/>
            <p:cNvCxnSpPr/>
            <p:nvPr/>
          </p:nvCxnSpPr>
          <p:spPr>
            <a:xfrm>
              <a:off x="3606085" y="5733256"/>
              <a:ext cx="0" cy="4843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Düz Bağlayıcı 34"/>
            <p:cNvCxnSpPr/>
            <p:nvPr/>
          </p:nvCxnSpPr>
          <p:spPr>
            <a:xfrm>
              <a:off x="3606085" y="5733256"/>
              <a:ext cx="22547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Düz Bağlayıcı 36"/>
            <p:cNvCxnSpPr/>
            <p:nvPr/>
          </p:nvCxnSpPr>
          <p:spPr>
            <a:xfrm>
              <a:off x="5847976" y="5733256"/>
              <a:ext cx="0" cy="4843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Düz Bağlayıcı 37"/>
            <p:cNvCxnSpPr/>
            <p:nvPr/>
          </p:nvCxnSpPr>
          <p:spPr>
            <a:xfrm>
              <a:off x="3606085" y="6217557"/>
              <a:ext cx="225476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6"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mc:AlternateContent xmlns:mc="http://schemas.openxmlformats.org/markup-compatibility/2006" xmlns:a14="http://schemas.microsoft.com/office/drawing/2010/main">
        <mc:Choice Requires="a14">
          <p:sp>
            <p:nvSpPr>
              <p:cNvPr id="2" name="Metin kutusu 1"/>
              <p:cNvSpPr txBox="1"/>
              <p:nvPr/>
            </p:nvSpPr>
            <p:spPr>
              <a:xfrm>
                <a:off x="4115478" y="2708697"/>
                <a:ext cx="1311962" cy="3328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m:rPr>
                              <m:sty m:val="p"/>
                            </m:rPr>
                            <a:rPr lang="tr-TR" b="0" i="0" smtClean="0">
                              <a:latin typeface="Cambria Math" panose="02040503050406030204" pitchFamily="18" charset="0"/>
                            </a:rPr>
                            <m:t>V</m:t>
                          </m:r>
                        </m:e>
                        <m:sub>
                          <m:r>
                            <a:rPr lang="tr-TR">
                              <a:latin typeface="Cambria Math" panose="02040503050406030204" pitchFamily="18" charset="0"/>
                              <a:ea typeface="Cambria Math" panose="02040503050406030204" pitchFamily="18" charset="0"/>
                              <a:sym typeface="Symbol" panose="05050102010706020507" pitchFamily="18" charset="2"/>
                            </a:rPr>
                            <m:t>∆</m:t>
                          </m:r>
                        </m:sub>
                      </m:sSub>
                      <m:r>
                        <a:rPr lang="tr-TR" b="0" i="0" smtClean="0">
                          <a:latin typeface="Cambria Math" panose="02040503050406030204" pitchFamily="18" charset="0"/>
                        </a:rPr>
                        <m:t>=</m:t>
                      </m:r>
                      <m:d>
                        <m:dPr>
                          <m:begChr m:val="|"/>
                          <m:endChr m:val="|"/>
                          <m:ctrlPr>
                            <a:rPr lang="tr-TR" b="0" i="1" smtClean="0">
                              <a:latin typeface="Cambria Math" panose="02040503050406030204" pitchFamily="18" charset="0"/>
                            </a:rPr>
                          </m:ctrlPr>
                        </m:dPr>
                        <m:e>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V</m:t>
                              </m:r>
                            </m:e>
                          </m:acc>
                        </m:e>
                      </m:d>
                      <m:r>
                        <m:rPr>
                          <m:sty m:val="p"/>
                        </m:rPr>
                        <a:rPr lang="tr-TR" b="0" i="0" smtClean="0">
                          <a:latin typeface="Cambria Math" panose="02040503050406030204" pitchFamily="18" charset="0"/>
                        </a:rPr>
                        <m:t>cos</m:t>
                      </m:r>
                      <m:r>
                        <a:rPr lang="tr-TR" b="0" i="0" smtClean="0">
                          <a:latin typeface="Cambria Math" panose="02040503050406030204" pitchFamily="18" charset="0"/>
                          <a:sym typeface="Symbol" panose="05050102010706020507" pitchFamily="18" charset="2"/>
                        </a:rPr>
                        <m:t></m:t>
                      </m:r>
                    </m:oMath>
                  </m:oMathPara>
                </a14:m>
                <a:endParaRPr lang="tr-TR" dirty="0"/>
              </a:p>
            </p:txBody>
          </p:sp>
        </mc:Choice>
        <mc:Fallback xmlns="">
          <p:sp>
            <p:nvSpPr>
              <p:cNvPr id="2" name="Metin kutusu 1"/>
              <p:cNvSpPr txBox="1">
                <a:spLocks noRot="1" noChangeAspect="1" noMove="1" noResize="1" noEditPoints="1" noAdjustHandles="1" noChangeArrowheads="1" noChangeShapeType="1" noTextEdit="1"/>
              </p:cNvSpPr>
              <p:nvPr/>
            </p:nvSpPr>
            <p:spPr>
              <a:xfrm>
                <a:off x="4115478" y="2708697"/>
                <a:ext cx="1311962" cy="332848"/>
              </a:xfrm>
              <a:prstGeom prst="rect">
                <a:avLst/>
              </a:prstGeom>
              <a:blipFill>
                <a:blip r:embed="rId5"/>
                <a:stretch>
                  <a:fillRect l="-3721" r="-4651" b="-909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1" name="Metin kutusu 40"/>
              <p:cNvSpPr txBox="1"/>
              <p:nvPr/>
            </p:nvSpPr>
            <p:spPr>
              <a:xfrm>
                <a:off x="6168591" y="2705982"/>
                <a:ext cx="1104918"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m:rPr>
                              <m:sty m:val="p"/>
                            </m:rPr>
                            <a:rPr lang="tr-TR" b="0" i="0" smtClean="0">
                              <a:latin typeface="Cambria Math" panose="02040503050406030204" pitchFamily="18" charset="0"/>
                            </a:rPr>
                            <m:t>V</m:t>
                          </m:r>
                        </m:e>
                        <m:sub>
                          <m:r>
                            <a:rPr lang="tr-TR" i="0">
                              <a:latin typeface="Cambria Math" panose="02040503050406030204" pitchFamily="18" charset="0"/>
                              <a:ea typeface="Cambria Math" panose="02040503050406030204" pitchFamily="18" charset="0"/>
                              <a:sym typeface="Symbol" panose="05050102010706020507" pitchFamily="18" charset="2"/>
                            </a:rPr>
                            <m:t>∆</m:t>
                          </m:r>
                        </m:sub>
                      </m:sSub>
                      <m:r>
                        <a:rPr lang="tr-TR" b="0" i="0" smtClean="0">
                          <a:latin typeface="Cambria Math" panose="02040503050406030204" pitchFamily="18" charset="0"/>
                        </a:rPr>
                        <m:t>=</m:t>
                      </m:r>
                      <m:acc>
                        <m:accPr>
                          <m:chr m:val="⃗"/>
                          <m:ctrlPr>
                            <a:rPr lang="tr-TR" i="1">
                              <a:latin typeface="Cambria Math" panose="02040503050406030204" pitchFamily="18" charset="0"/>
                            </a:rPr>
                          </m:ctrlPr>
                        </m:accPr>
                        <m:e>
                          <m:r>
                            <m:rPr>
                              <m:sty m:val="p"/>
                            </m:rPr>
                            <a:rPr lang="tr-TR" i="0">
                              <a:latin typeface="Cambria Math" panose="02040503050406030204" pitchFamily="18" charset="0"/>
                            </a:rPr>
                            <m:t>V</m:t>
                          </m:r>
                        </m:e>
                      </m:acc>
                      <m:r>
                        <a:rPr lang="tr-TR" b="0" i="0" smtClean="0">
                          <a:latin typeface="Cambria Math" panose="02040503050406030204" pitchFamily="18" charset="0"/>
                        </a:rPr>
                        <m:t> </m:t>
                      </m:r>
                      <m:r>
                        <a:rPr lang="tr-TR" b="0" i="0" smtClean="0">
                          <a:latin typeface="Cambria Math" panose="02040503050406030204" pitchFamily="18" charset="0"/>
                          <a:sym typeface="Symbol" panose="05050102010706020507" pitchFamily="18" charset="2"/>
                        </a:rPr>
                        <m:t>. </m:t>
                      </m:r>
                      <m:sSub>
                        <m:sSubPr>
                          <m:ctrlPr>
                            <a:rPr lang="tr-TR" b="0" i="1" smtClean="0">
                              <a:latin typeface="Cambria Math" panose="02040503050406030204" pitchFamily="18" charset="0"/>
                              <a:sym typeface="Symbol" panose="05050102010706020507" pitchFamily="18" charset="2"/>
                            </a:rPr>
                          </m:ctrlPr>
                        </m:sSubPr>
                        <m:e>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u</m:t>
                              </m:r>
                            </m:e>
                          </m:acc>
                        </m:e>
                        <m:sub>
                          <m:r>
                            <a:rPr lang="tr-TR" b="0" i="0" smtClean="0">
                              <a:latin typeface="Cambria Math" panose="02040503050406030204" pitchFamily="18" charset="0"/>
                              <a:ea typeface="Cambria Math" panose="02040503050406030204" pitchFamily="18" charset="0"/>
                              <a:sym typeface="Symbol" panose="05050102010706020507" pitchFamily="18" charset="2"/>
                            </a:rPr>
                            <m:t>∆</m:t>
                          </m:r>
                        </m:sub>
                      </m:sSub>
                    </m:oMath>
                  </m:oMathPara>
                </a14:m>
                <a:endParaRPr lang="tr-TR" dirty="0"/>
              </a:p>
            </p:txBody>
          </p:sp>
        </mc:Choice>
        <mc:Fallback xmlns="">
          <p:sp>
            <p:nvSpPr>
              <p:cNvPr id="41" name="Metin kutusu 40"/>
              <p:cNvSpPr txBox="1">
                <a:spLocks noRot="1" noChangeAspect="1" noMove="1" noResize="1" noEditPoints="1" noAdjustHandles="1" noChangeArrowheads="1" noChangeShapeType="1" noTextEdit="1"/>
              </p:cNvSpPr>
              <p:nvPr/>
            </p:nvSpPr>
            <p:spPr>
              <a:xfrm>
                <a:off x="6168591" y="2705982"/>
                <a:ext cx="1104918" cy="310598"/>
              </a:xfrm>
              <a:prstGeom prst="rect">
                <a:avLst/>
              </a:prstGeom>
              <a:blipFill>
                <a:blip r:embed="rId6"/>
                <a:stretch>
                  <a:fillRect l="-4420" r="-2210" b="-1568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 name="Dikdörtgen 7"/>
              <p:cNvSpPr/>
              <p:nvPr/>
            </p:nvSpPr>
            <p:spPr>
              <a:xfrm>
                <a:off x="3328461" y="1092276"/>
                <a:ext cx="467307"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m:rPr>
                                  <m:sty m:val="p"/>
                                </m:rPr>
                                <a:rPr lang="tr-TR">
                                  <a:latin typeface="Cambria Math" panose="02040503050406030204" pitchFamily="18" charset="0"/>
                                </a:rPr>
                                <m:t>V</m:t>
                              </m:r>
                            </m:e>
                            <m:sub>
                              <m:r>
                                <a:rPr lang="tr-TR">
                                  <a:latin typeface="Cambria Math" panose="02040503050406030204" pitchFamily="18" charset="0"/>
                                  <a:ea typeface="Cambria Math" panose="02040503050406030204" pitchFamily="18" charset="0"/>
                                  <a:sym typeface="Symbol" panose="05050102010706020507" pitchFamily="18" charset="2"/>
                                </a:rPr>
                                <m:t>∆</m:t>
                              </m:r>
                            </m:sub>
                          </m:sSub>
                        </m:e>
                      </m:acc>
                    </m:oMath>
                  </m:oMathPara>
                </a14:m>
                <a:endParaRPr lang="tr-TR" dirty="0"/>
              </a:p>
            </p:txBody>
          </p:sp>
        </mc:Choice>
        <mc:Fallback xmlns="">
          <p:sp>
            <p:nvSpPr>
              <p:cNvPr id="8" name="Dikdörtgen 7"/>
              <p:cNvSpPr>
                <a:spLocks noRot="1" noChangeAspect="1" noMove="1" noResize="1" noEditPoints="1" noAdjustHandles="1" noChangeArrowheads="1" noChangeShapeType="1" noTextEdit="1"/>
              </p:cNvSpPr>
              <p:nvPr/>
            </p:nvSpPr>
            <p:spPr>
              <a:xfrm>
                <a:off x="3328461" y="1092276"/>
                <a:ext cx="467307" cy="402931"/>
              </a:xfrm>
              <a:prstGeom prst="rect">
                <a:avLst/>
              </a:prstGeom>
              <a:blipFill>
                <a:blip r:embed="rId7"/>
                <a:stretch>
                  <a:fillRect b="-151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2" name="Dikdörtgen 41"/>
              <p:cNvSpPr/>
              <p:nvPr/>
            </p:nvSpPr>
            <p:spPr>
              <a:xfrm>
                <a:off x="3328461" y="1437459"/>
                <a:ext cx="4763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sSub>
                            <m:sSubPr>
                              <m:ctrlPr>
                                <a:rPr lang="tr-TR" i="1">
                                  <a:latin typeface="Cambria Math" panose="02040503050406030204" pitchFamily="18" charset="0"/>
                                </a:rPr>
                              </m:ctrlPr>
                            </m:sSubPr>
                            <m:e>
                              <m:r>
                                <m:rPr>
                                  <m:sty m:val="p"/>
                                </m:rPr>
                                <a:rPr lang="tr-TR" b="0" i="0" smtClean="0">
                                  <a:latin typeface="Cambria Math" panose="02040503050406030204" pitchFamily="18" charset="0"/>
                                </a:rPr>
                                <m:t>u</m:t>
                              </m:r>
                            </m:e>
                            <m:sub>
                              <m:r>
                                <a:rPr lang="tr-TR">
                                  <a:latin typeface="Cambria Math" panose="02040503050406030204" pitchFamily="18" charset="0"/>
                                  <a:ea typeface="Cambria Math" panose="02040503050406030204" pitchFamily="18" charset="0"/>
                                  <a:sym typeface="Symbol" panose="05050102010706020507" pitchFamily="18" charset="2"/>
                                </a:rPr>
                                <m:t>∆</m:t>
                              </m:r>
                            </m:sub>
                          </m:sSub>
                        </m:e>
                      </m:acc>
                    </m:oMath>
                  </m:oMathPara>
                </a14:m>
                <a:endParaRPr lang="tr-TR" dirty="0"/>
              </a:p>
            </p:txBody>
          </p:sp>
        </mc:Choice>
        <mc:Fallback xmlns="">
          <p:sp>
            <p:nvSpPr>
              <p:cNvPr id="42" name="Dikdörtgen 41"/>
              <p:cNvSpPr>
                <a:spLocks noRot="1" noChangeAspect="1" noMove="1" noResize="1" noEditPoints="1" noAdjustHandles="1" noChangeArrowheads="1" noChangeShapeType="1" noTextEdit="1"/>
              </p:cNvSpPr>
              <p:nvPr/>
            </p:nvSpPr>
            <p:spPr>
              <a:xfrm>
                <a:off x="3328461" y="1437459"/>
                <a:ext cx="476348" cy="369332"/>
              </a:xfrm>
              <a:prstGeom prst="rect">
                <a:avLst/>
              </a:prstGeom>
              <a:blipFill>
                <a:blip r:embed="rId8"/>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Dikdörtgen 9"/>
              <p:cNvSpPr/>
              <p:nvPr/>
            </p:nvSpPr>
            <p:spPr>
              <a:xfrm>
                <a:off x="1719198" y="5218944"/>
                <a:ext cx="1237198"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sSub>
                            <m:sSubPr>
                              <m:ctrlPr>
                                <a:rPr lang="tr-TR" i="1">
                                  <a:latin typeface="Cambria Math" panose="02040503050406030204" pitchFamily="18" charset="0"/>
                                </a:rPr>
                              </m:ctrlPr>
                            </m:sSubPr>
                            <m:e>
                              <m:r>
                                <m:rPr>
                                  <m:sty m:val="p"/>
                                </m:rPr>
                                <a:rPr lang="tr-TR">
                                  <a:latin typeface="Cambria Math" panose="02040503050406030204" pitchFamily="18" charset="0"/>
                                </a:rPr>
                                <m:t>V</m:t>
                              </m:r>
                            </m:e>
                            <m:sub>
                              <m:r>
                                <a:rPr lang="tr-TR">
                                  <a:latin typeface="Cambria Math" panose="02040503050406030204" pitchFamily="18" charset="0"/>
                                  <a:ea typeface="Cambria Math" panose="02040503050406030204" pitchFamily="18" charset="0"/>
                                  <a:sym typeface="Symbol" panose="05050102010706020507" pitchFamily="18" charset="2"/>
                                </a:rPr>
                                <m:t>∆</m:t>
                              </m:r>
                            </m:sub>
                          </m:sSub>
                        </m:e>
                      </m:acc>
                      <m:r>
                        <a:rPr lang="tr-TR" b="0" i="1" smtClean="0">
                          <a:latin typeface="Cambria Math" panose="02040503050406030204" pitchFamily="18" charset="0"/>
                          <a:ea typeface="Cambria Math" panose="02040503050406030204" pitchFamily="18" charset="0"/>
                          <a:sym typeface="Symbol" panose="05050102010706020507" pitchFamily="18" charset="2"/>
                        </a:rPr>
                        <m:t>=</m:t>
                      </m:r>
                      <m:sSub>
                        <m:sSubPr>
                          <m:ctrlPr>
                            <a:rPr lang="tr-TR" i="1">
                              <a:latin typeface="Cambria Math" panose="02040503050406030204" pitchFamily="18" charset="0"/>
                            </a:rPr>
                          </m:ctrlPr>
                        </m:sSubPr>
                        <m:e>
                          <m:r>
                            <m:rPr>
                              <m:sty m:val="p"/>
                            </m:rPr>
                            <a:rPr lang="tr-TR">
                              <a:latin typeface="Cambria Math" panose="02040503050406030204" pitchFamily="18" charset="0"/>
                            </a:rPr>
                            <m:t>V</m:t>
                          </m:r>
                        </m:e>
                        <m:sub>
                          <m:r>
                            <a:rPr lang="tr-TR">
                              <a:latin typeface="Cambria Math" panose="02040503050406030204" pitchFamily="18" charset="0"/>
                              <a:ea typeface="Cambria Math" panose="02040503050406030204" pitchFamily="18" charset="0"/>
                              <a:sym typeface="Symbol" panose="05050102010706020507" pitchFamily="18" charset="2"/>
                            </a:rPr>
                            <m:t>∆</m:t>
                          </m:r>
                        </m:sub>
                      </m:sSub>
                      <m:sSub>
                        <m:sSubPr>
                          <m:ctrlPr>
                            <a:rPr lang="tr-TR" i="1">
                              <a:latin typeface="Cambria Math" panose="02040503050406030204" pitchFamily="18" charset="0"/>
                              <a:sym typeface="Symbol" panose="05050102010706020507" pitchFamily="18" charset="2"/>
                            </a:rPr>
                          </m:ctrlPr>
                        </m:sSubPr>
                        <m:e>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u</m:t>
                              </m:r>
                            </m:e>
                          </m:acc>
                        </m:e>
                        <m:sub>
                          <m:r>
                            <a:rPr lang="tr-TR" i="1">
                              <a:latin typeface="Cambria Math" panose="02040503050406030204" pitchFamily="18" charset="0"/>
                              <a:ea typeface="Cambria Math" panose="02040503050406030204" pitchFamily="18" charset="0"/>
                              <a:sym typeface="Symbol" panose="05050102010706020507" pitchFamily="18" charset="2"/>
                            </a:rPr>
                            <m:t>∆</m:t>
                          </m:r>
                        </m:sub>
                      </m:sSub>
                    </m:oMath>
                  </m:oMathPara>
                </a14:m>
                <a:endParaRPr lang="tr-TR" dirty="0"/>
              </a:p>
            </p:txBody>
          </p:sp>
        </mc:Choice>
        <mc:Fallback xmlns="">
          <p:sp>
            <p:nvSpPr>
              <p:cNvPr id="10" name="Dikdörtgen 9"/>
              <p:cNvSpPr>
                <a:spLocks noRot="1" noChangeAspect="1" noMove="1" noResize="1" noEditPoints="1" noAdjustHandles="1" noChangeArrowheads="1" noChangeShapeType="1" noTextEdit="1"/>
              </p:cNvSpPr>
              <p:nvPr/>
            </p:nvSpPr>
            <p:spPr>
              <a:xfrm>
                <a:off x="1719198" y="5218944"/>
                <a:ext cx="1237198" cy="402931"/>
              </a:xfrm>
              <a:prstGeom prst="rect">
                <a:avLst/>
              </a:prstGeom>
              <a:blipFill>
                <a:blip r:embed="rId9"/>
                <a:stretch>
                  <a:fillRect b="-1515"/>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Dikdörtgen 14"/>
              <p:cNvSpPr/>
              <p:nvPr/>
            </p:nvSpPr>
            <p:spPr>
              <a:xfrm>
                <a:off x="5212855" y="5752695"/>
                <a:ext cx="1772024"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sSub>
                            <m:sSubPr>
                              <m:ctrlPr>
                                <a:rPr lang="tr-TR" i="1">
                                  <a:latin typeface="Cambria Math" panose="02040503050406030204" pitchFamily="18" charset="0"/>
                                </a:rPr>
                              </m:ctrlPr>
                            </m:sSubPr>
                            <m:e>
                              <m:r>
                                <m:rPr>
                                  <m:sty m:val="p"/>
                                </m:rPr>
                                <a:rPr lang="tr-TR" i="0">
                                  <a:latin typeface="Cambria Math" panose="02040503050406030204" pitchFamily="18" charset="0"/>
                                </a:rPr>
                                <m:t>V</m:t>
                              </m:r>
                            </m:e>
                            <m:sub>
                              <m:r>
                                <a:rPr lang="tr-TR" i="0">
                                  <a:latin typeface="Cambria Math" panose="02040503050406030204" pitchFamily="18" charset="0"/>
                                  <a:ea typeface="Cambria Math" panose="02040503050406030204" pitchFamily="18" charset="0"/>
                                  <a:sym typeface="Symbol" panose="05050102010706020507" pitchFamily="18" charset="2"/>
                                </a:rPr>
                                <m:t>∆</m:t>
                              </m:r>
                            </m:sub>
                          </m:sSub>
                        </m:e>
                      </m:acc>
                      <m:r>
                        <a:rPr lang="tr-TR" b="0" i="0" smtClean="0">
                          <a:latin typeface="Cambria Math" panose="02040503050406030204" pitchFamily="18" charset="0"/>
                          <a:ea typeface="Cambria Math" panose="02040503050406030204" pitchFamily="18" charset="0"/>
                          <a:sym typeface="Symbol" panose="05050102010706020507" pitchFamily="18" charset="2"/>
                        </a:rPr>
                        <m:t>=(</m:t>
                      </m:r>
                      <m:acc>
                        <m:accPr>
                          <m:chr m:val="⃗"/>
                          <m:ctrlPr>
                            <a:rPr lang="tr-TR" i="1">
                              <a:latin typeface="Cambria Math" panose="02040503050406030204" pitchFamily="18" charset="0"/>
                            </a:rPr>
                          </m:ctrlPr>
                        </m:accPr>
                        <m:e>
                          <m:r>
                            <m:rPr>
                              <m:sty m:val="p"/>
                            </m:rPr>
                            <a:rPr lang="tr-TR" i="0">
                              <a:latin typeface="Cambria Math" panose="02040503050406030204" pitchFamily="18" charset="0"/>
                            </a:rPr>
                            <m:t>V</m:t>
                          </m:r>
                        </m:e>
                      </m:acc>
                      <m:r>
                        <a:rPr lang="tr-TR" i="0">
                          <a:latin typeface="Cambria Math" panose="02040503050406030204" pitchFamily="18" charset="0"/>
                        </a:rPr>
                        <m:t> </m:t>
                      </m:r>
                      <m:r>
                        <a:rPr lang="tr-TR" b="0" i="0" smtClean="0">
                          <a:latin typeface="Cambria Math" panose="02040503050406030204" pitchFamily="18" charset="0"/>
                        </a:rPr>
                        <m:t>.</m:t>
                      </m:r>
                      <m:r>
                        <a:rPr lang="tr-TR" i="0">
                          <a:latin typeface="Cambria Math" panose="02040503050406030204" pitchFamily="18" charset="0"/>
                          <a:sym typeface="Symbol" panose="05050102010706020507" pitchFamily="18" charset="2"/>
                        </a:rPr>
                        <m:t> </m:t>
                      </m:r>
                      <m:sSub>
                        <m:sSubPr>
                          <m:ctrlPr>
                            <a:rPr lang="tr-TR" i="1">
                              <a:latin typeface="Cambria Math" panose="02040503050406030204" pitchFamily="18" charset="0"/>
                              <a:sym typeface="Symbol" panose="05050102010706020507" pitchFamily="18" charset="2"/>
                            </a:rPr>
                          </m:ctrlPr>
                        </m:sSubPr>
                        <m:e>
                          <m:acc>
                            <m:accPr>
                              <m:chr m:val="⃗"/>
                              <m:ctrlPr>
                                <a:rPr lang="tr-TR" i="1" smtClean="0">
                                  <a:latin typeface="Cambria Math" panose="02040503050406030204" pitchFamily="18" charset="0"/>
                                </a:rPr>
                              </m:ctrlPr>
                            </m:accPr>
                            <m:e>
                              <m:r>
                                <m:rPr>
                                  <m:sty m:val="p"/>
                                </m:rPr>
                                <a:rPr lang="tr-TR" b="0" i="0" smtClean="0">
                                  <a:latin typeface="Cambria Math" panose="02040503050406030204" pitchFamily="18" charset="0"/>
                                </a:rPr>
                                <m:t>u</m:t>
                              </m:r>
                            </m:e>
                          </m:acc>
                        </m:e>
                        <m:sub>
                          <m:r>
                            <a:rPr lang="tr-TR" i="0">
                              <a:latin typeface="Cambria Math" panose="02040503050406030204" pitchFamily="18" charset="0"/>
                              <a:ea typeface="Cambria Math" panose="02040503050406030204" pitchFamily="18" charset="0"/>
                              <a:sym typeface="Symbol" panose="05050102010706020507" pitchFamily="18" charset="2"/>
                            </a:rPr>
                            <m:t>∆</m:t>
                          </m:r>
                        </m:sub>
                      </m:sSub>
                      <m:r>
                        <a:rPr lang="tr-TR" b="0" i="0" smtClean="0">
                          <a:latin typeface="Cambria Math" panose="02040503050406030204" pitchFamily="18" charset="0"/>
                          <a:ea typeface="Cambria Math" panose="02040503050406030204" pitchFamily="18" charset="0"/>
                          <a:sym typeface="Symbol" panose="05050102010706020507" pitchFamily="18" charset="2"/>
                        </a:rPr>
                        <m:t>)</m:t>
                      </m:r>
                      <m:r>
                        <a:rPr lang="tr-TR" i="0">
                          <a:latin typeface="Cambria Math" panose="02040503050406030204" pitchFamily="18" charset="0"/>
                          <a:sym typeface="Symbol" panose="05050102010706020507" pitchFamily="18" charset="2"/>
                        </a:rPr>
                        <m:t> </m:t>
                      </m:r>
                      <m:sSub>
                        <m:sSubPr>
                          <m:ctrlPr>
                            <a:rPr lang="tr-TR" i="1">
                              <a:latin typeface="Cambria Math" panose="02040503050406030204" pitchFamily="18" charset="0"/>
                              <a:sym typeface="Symbol" panose="05050102010706020507" pitchFamily="18" charset="2"/>
                            </a:rPr>
                          </m:ctrlPr>
                        </m:sSubPr>
                        <m:e>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u</m:t>
                              </m:r>
                            </m:e>
                          </m:acc>
                        </m:e>
                        <m:sub>
                          <m:r>
                            <a:rPr lang="tr-TR" i="0">
                              <a:latin typeface="Cambria Math" panose="02040503050406030204" pitchFamily="18" charset="0"/>
                              <a:ea typeface="Cambria Math" panose="02040503050406030204" pitchFamily="18" charset="0"/>
                              <a:sym typeface="Symbol" panose="05050102010706020507" pitchFamily="18" charset="2"/>
                            </a:rPr>
                            <m:t>∆</m:t>
                          </m:r>
                        </m:sub>
                      </m:sSub>
                    </m:oMath>
                  </m:oMathPara>
                </a14:m>
                <a:endParaRPr lang="tr-TR" dirty="0"/>
              </a:p>
            </p:txBody>
          </p:sp>
        </mc:Choice>
        <mc:Fallback xmlns="">
          <p:sp>
            <p:nvSpPr>
              <p:cNvPr id="15" name="Dikdörtgen 14"/>
              <p:cNvSpPr>
                <a:spLocks noRot="1" noChangeAspect="1" noMove="1" noResize="1" noEditPoints="1" noAdjustHandles="1" noChangeArrowheads="1" noChangeShapeType="1" noTextEdit="1"/>
              </p:cNvSpPr>
              <p:nvPr/>
            </p:nvSpPr>
            <p:spPr>
              <a:xfrm>
                <a:off x="5212855" y="5752695"/>
                <a:ext cx="1772024" cy="402931"/>
              </a:xfrm>
              <a:prstGeom prst="rect">
                <a:avLst/>
              </a:prstGeom>
              <a:blipFill>
                <a:blip r:embed="rId10"/>
                <a:stretch>
                  <a:fillRect b="-12121"/>
                </a:stretch>
              </a:blipFill>
            </p:spPr>
            <p:txBody>
              <a:bodyPr/>
              <a:lstStyle/>
              <a:p>
                <a:r>
                  <a:rPr lang="tr-TR">
                    <a:noFill/>
                  </a:rPr>
                  <a:t> </a:t>
                </a:r>
              </a:p>
            </p:txBody>
          </p:sp>
        </mc:Fallback>
      </mc:AlternateContent>
    </p:spTree>
    <p:extLst>
      <p:ext uri="{BB962C8B-B14F-4D97-AF65-F5344CB8AC3E}">
        <p14:creationId xmlns:p14="http://schemas.microsoft.com/office/powerpoint/2010/main" val="2443474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left)">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left)">
                                      <p:cBhvr>
                                        <p:cTn id="71" dur="500"/>
                                        <p:tgtEl>
                                          <p:spTgt spid="29"/>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left)">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left)">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left)">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1000"/>
                                        <p:tgtEl>
                                          <p:spTgt spid="39"/>
                                        </p:tgtEl>
                                      </p:cBhvr>
                                    </p:animEffect>
                                    <p:anim calcmode="lin" valueType="num">
                                      <p:cBhvr>
                                        <p:cTn id="95" dur="1000" fill="hold"/>
                                        <p:tgtEl>
                                          <p:spTgt spid="39"/>
                                        </p:tgtEl>
                                        <p:attrNameLst>
                                          <p:attrName>ppt_x</p:attrName>
                                        </p:attrNameLst>
                                      </p:cBhvr>
                                      <p:tavLst>
                                        <p:tav tm="0">
                                          <p:val>
                                            <p:strVal val="#ppt_x"/>
                                          </p:val>
                                        </p:tav>
                                        <p:tav tm="100000">
                                          <p:val>
                                            <p:strVal val="#ppt_x"/>
                                          </p:val>
                                        </p:tav>
                                      </p:tavLst>
                                    </p:anim>
                                    <p:anim calcmode="lin" valueType="num">
                                      <p:cBhvr>
                                        <p:cTn id="96" dur="1000" fill="hold"/>
                                        <p:tgtEl>
                                          <p:spTgt spid="39"/>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1000"/>
                                        <p:tgtEl>
                                          <p:spTgt spid="34"/>
                                        </p:tgtEl>
                                      </p:cBhvr>
                                    </p:animEffect>
                                    <p:anim calcmode="lin" valueType="num">
                                      <p:cBhvr>
                                        <p:cTn id="100" dur="1000" fill="hold"/>
                                        <p:tgtEl>
                                          <p:spTgt spid="34"/>
                                        </p:tgtEl>
                                        <p:attrNameLst>
                                          <p:attrName>ppt_x</p:attrName>
                                        </p:attrNameLst>
                                      </p:cBhvr>
                                      <p:tavLst>
                                        <p:tav tm="0">
                                          <p:val>
                                            <p:strVal val="#ppt_x"/>
                                          </p:val>
                                        </p:tav>
                                        <p:tav tm="100000">
                                          <p:val>
                                            <p:strVal val="#ppt_x"/>
                                          </p:val>
                                        </p:tav>
                                      </p:tavLst>
                                    </p:anim>
                                    <p:anim calcmode="lin" valueType="num">
                                      <p:cBhvr>
                                        <p:cTn id="10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12" grpId="0"/>
      <p:bldP spid="17" grpId="0"/>
      <p:bldP spid="13" grpId="0"/>
      <p:bldP spid="23" grpId="0"/>
      <p:bldP spid="26" grpId="0"/>
      <p:bldP spid="24" grpId="0"/>
      <p:bldP spid="28" grpId="0"/>
      <p:bldP spid="29" grpId="0"/>
      <p:bldP spid="30" grpId="0"/>
      <p:bldP spid="31" grpId="0"/>
      <p:bldP spid="34" grpId="0"/>
      <p:bldP spid="2" grpId="0"/>
      <p:bldP spid="41" grpId="0"/>
      <p:bldP spid="8" grpId="0"/>
      <p:bldP spid="42" grpId="0"/>
      <p:bldP spid="10" grpId="0"/>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265874" y="533641"/>
            <a:ext cx="8388188" cy="1569660"/>
          </a:xfrm>
          <a:prstGeom prst="rect">
            <a:avLst/>
          </a:prstGeom>
          <a:noFill/>
        </p:spPr>
        <p:txBody>
          <a:bodyPr wrap="square" rtlCol="0">
            <a:spAutoFit/>
          </a:bodyPr>
          <a:lstStyle/>
          <a:p>
            <a:pPr>
              <a:lnSpc>
                <a:spcPct val="150000"/>
              </a:lnSpc>
            </a:pPr>
            <a:r>
              <a:rPr lang="tr-TR" sz="1600" b="1" dirty="0">
                <a:solidFill>
                  <a:srgbClr val="FF0000"/>
                </a:solidFill>
              </a:rPr>
              <a:t>1.20 Bileşen:</a:t>
            </a:r>
          </a:p>
          <a:p>
            <a:pPr>
              <a:lnSpc>
                <a:spcPct val="150000"/>
              </a:lnSpc>
            </a:pPr>
            <a:r>
              <a:rPr lang="tr-TR" sz="1600" dirty="0"/>
              <a:t>Bir vektörün 2 farklı eksen üzerindeki bileşenlerini bulmak için, vektörün ucundan (bitim noktasından) her bir eksene paralel çizgiler çizeriz. Bu çizgilerin eksenleri kestiği noktalar vektörün bileşenlerini verir.</a:t>
            </a:r>
          </a:p>
        </p:txBody>
      </p:sp>
      <p:sp>
        <p:nvSpPr>
          <p:cNvPr id="2" name="Altbilgi Yer Tutucusu 1"/>
          <p:cNvSpPr>
            <a:spLocks noGrp="1"/>
          </p:cNvSpPr>
          <p:nvPr>
            <p:ph type="ftr" sz="quarter" idx="11"/>
          </p:nvPr>
        </p:nvSpPr>
        <p:spPr/>
        <p:txBody>
          <a:bodyPr/>
          <a:lstStyle/>
          <a:p>
            <a:r>
              <a:rPr lang="tr-TR"/>
              <a:t>Mühendislik Mekaniği</a:t>
            </a:r>
          </a:p>
        </p:txBody>
      </p:sp>
      <p:sp>
        <p:nvSpPr>
          <p:cNvPr id="3" name="Slayt Numarası Yer Tutucusu 2"/>
          <p:cNvSpPr>
            <a:spLocks noGrp="1"/>
          </p:cNvSpPr>
          <p:nvPr>
            <p:ph type="sldNum" sz="quarter" idx="12"/>
          </p:nvPr>
        </p:nvSpPr>
        <p:spPr/>
        <p:txBody>
          <a:bodyPr/>
          <a:lstStyle/>
          <a:p>
            <a:fld id="{60FF87A7-9A7A-4B3D-9625-8440EC4947F9}" type="slidenum">
              <a:rPr lang="tr-TR" smtClean="0"/>
              <a:pPr/>
              <a:t>66</a:t>
            </a:fld>
            <a:endParaRPr lang="tr-TR"/>
          </a:p>
        </p:txBody>
      </p:sp>
      <p:pic>
        <p:nvPicPr>
          <p:cNvPr id="8" name="Resim 7"/>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22838" y="1916832"/>
            <a:ext cx="3635112" cy="2505950"/>
          </a:xfrm>
          <a:prstGeom prst="rect">
            <a:avLst/>
          </a:prstGeom>
        </p:spPr>
      </p:pic>
      <p:sp>
        <p:nvSpPr>
          <p:cNvPr id="25" name="Metin kutusu 24"/>
          <p:cNvSpPr txBox="1"/>
          <p:nvPr/>
        </p:nvSpPr>
        <p:spPr>
          <a:xfrm>
            <a:off x="5682008" y="5318223"/>
            <a:ext cx="892720" cy="307777"/>
          </a:xfrm>
          <a:prstGeom prst="rect">
            <a:avLst/>
          </a:prstGeom>
          <a:noFill/>
        </p:spPr>
        <p:txBody>
          <a:bodyPr wrap="square" rtlCol="0">
            <a:spAutoFit/>
          </a:bodyPr>
          <a:lstStyle/>
          <a:p>
            <a:r>
              <a:rPr lang="tr-TR" sz="1400" dirty="0">
                <a:solidFill>
                  <a:srgbClr val="00B0F0"/>
                </a:solidFill>
                <a:latin typeface="+mj-lt"/>
              </a:rPr>
              <a:t>(D1.8)</a:t>
            </a:r>
          </a:p>
        </p:txBody>
      </p:sp>
      <p:sp>
        <p:nvSpPr>
          <p:cNvPr id="14" name="Metin kutusu 13"/>
          <p:cNvSpPr txBox="1"/>
          <p:nvPr/>
        </p:nvSpPr>
        <p:spPr>
          <a:xfrm>
            <a:off x="300701" y="5949280"/>
            <a:ext cx="8388188" cy="307777"/>
          </a:xfrm>
          <a:prstGeom prst="rect">
            <a:avLst/>
          </a:prstGeom>
          <a:solidFill>
            <a:schemeClr val="tx2">
              <a:lumMod val="20000"/>
              <a:lumOff val="80000"/>
            </a:schemeClr>
          </a:solidFill>
        </p:spPr>
        <p:txBody>
          <a:bodyPr wrap="square" rtlCol="0">
            <a:spAutoFit/>
          </a:bodyPr>
          <a:lstStyle/>
          <a:p>
            <a:r>
              <a:rPr lang="tr-TR" sz="1400" dirty="0"/>
              <a:t>P.N 2.2 : İki vektörün toplama işleminde (</a:t>
            </a:r>
            <a:r>
              <a:rPr lang="tr-TR" sz="1400" dirty="0" err="1"/>
              <a:t>bk</a:t>
            </a:r>
            <a:r>
              <a:rPr lang="tr-TR" sz="1400" dirty="0"/>
              <a:t>: 2.8), toplanan vektörlerin aslında bileşenler olduğuna dikkat ediniz. </a:t>
            </a:r>
          </a:p>
        </p:txBody>
      </p:sp>
      <p:sp>
        <p:nvSpPr>
          <p:cNvPr id="13"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mc:AlternateContent xmlns:mc="http://schemas.openxmlformats.org/markup-compatibility/2006" xmlns:a14="http://schemas.microsoft.com/office/drawing/2010/main">
        <mc:Choice Requires="a14">
          <p:sp>
            <p:nvSpPr>
              <p:cNvPr id="16" name="Dikdörtgen 15"/>
              <p:cNvSpPr/>
              <p:nvPr/>
            </p:nvSpPr>
            <p:spPr>
              <a:xfrm>
                <a:off x="2128271" y="4422782"/>
                <a:ext cx="4663393" cy="471539"/>
              </a:xfrm>
              <a:prstGeom prst="rect">
                <a:avLst/>
              </a:prstGeom>
            </p:spPr>
            <p:txBody>
              <a:bodyPr wrap="none">
                <a:spAutoFit/>
              </a:bodyPr>
              <a:lstStyle/>
              <a:p>
                <a14:m>
                  <m:oMath xmlns:m="http://schemas.openxmlformats.org/officeDocument/2006/math">
                    <m:sSub>
                      <m:sSubPr>
                        <m:ctrlPr>
                          <a:rPr lang="tr-TR" i="1" smtClean="0">
                            <a:latin typeface="Cambria Math" panose="02040503050406030204" pitchFamily="18" charset="0"/>
                            <a:ea typeface="Cambria Math" panose="02040503050406030204" pitchFamily="18" charset="0"/>
                            <a:sym typeface="Symbol" panose="05050102010706020507" pitchFamily="18" charset="2"/>
                          </a:rPr>
                        </m:ctrlPr>
                      </m:sSubPr>
                      <m:e>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b="1" i="1">
                                    <a:latin typeface="Cambria Math" panose="02040503050406030204" pitchFamily="18" charset="0"/>
                                  </a:rPr>
                                  <m:t>𝐕</m:t>
                                </m:r>
                              </m:e>
                              <m:sub>
                                <m:r>
                                  <m:rPr>
                                    <m:sty m:val="p"/>
                                  </m:rPr>
                                  <a:rPr lang="tr-TR" b="0" i="0" smtClean="0">
                                    <a:latin typeface="Cambria Math" panose="02040503050406030204" pitchFamily="18" charset="0"/>
                                  </a:rPr>
                                  <m:t>b</m:t>
                                </m:r>
                              </m:sub>
                            </m:sSub>
                          </m:e>
                        </m:acc>
                      </m:e>
                      <m:sub>
                        <m:r>
                          <m:rPr>
                            <m:sty m:val="p"/>
                          </m:rPr>
                          <a:rPr lang="tr-TR" i="0" smtClean="0">
                            <a:latin typeface="Cambria Math" panose="02040503050406030204" pitchFamily="18" charset="0"/>
                            <a:ea typeface="Cambria Math" panose="02040503050406030204" pitchFamily="18" charset="0"/>
                            <a:sym typeface="Symbol" panose="05050102010706020507" pitchFamily="18" charset="2"/>
                          </a:rPr>
                          <m:t>β</m:t>
                        </m:r>
                      </m:sub>
                    </m:sSub>
                  </m:oMath>
                </a14:m>
                <a:r>
                  <a:rPr lang="tr-TR" dirty="0"/>
                  <a:t> ve </a:t>
                </a:r>
                <a14:m>
                  <m:oMath xmlns:m="http://schemas.openxmlformats.org/officeDocument/2006/math">
                    <m:sSub>
                      <m:sSubPr>
                        <m:ctrlPr>
                          <a:rPr lang="tr-TR" i="1">
                            <a:latin typeface="Cambria Math" panose="02040503050406030204" pitchFamily="18" charset="0"/>
                            <a:ea typeface="Cambria Math" panose="02040503050406030204" pitchFamily="18" charset="0"/>
                            <a:sym typeface="Symbol" panose="05050102010706020507" pitchFamily="18" charset="2"/>
                          </a:rPr>
                        </m:ctrlPr>
                      </m:sSubPr>
                      <m:e>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b="1" i="1">
                                    <a:latin typeface="Cambria Math" panose="02040503050406030204" pitchFamily="18" charset="0"/>
                                  </a:rPr>
                                  <m:t>𝐕</m:t>
                                </m:r>
                              </m:e>
                              <m:sub>
                                <m:r>
                                  <m:rPr>
                                    <m:sty m:val="p"/>
                                  </m:rPr>
                                  <a:rPr lang="tr-TR" b="0" i="0" smtClean="0">
                                    <a:latin typeface="Cambria Math" panose="02040503050406030204" pitchFamily="18" charset="0"/>
                                  </a:rPr>
                                  <m:t>b</m:t>
                                </m:r>
                              </m:sub>
                            </m:sSub>
                          </m:e>
                        </m:acc>
                      </m:e>
                      <m:sub>
                        <m:r>
                          <m:rPr>
                            <m:sty m:val="p"/>
                          </m:rPr>
                          <a:rPr lang="tr-TR" smtClean="0">
                            <a:latin typeface="Cambria Math" panose="02040503050406030204" pitchFamily="18" charset="0"/>
                            <a:ea typeface="Cambria Math" panose="02040503050406030204" pitchFamily="18" charset="0"/>
                            <a:sym typeface="Symbol" panose="05050102010706020507" pitchFamily="18" charset="2"/>
                          </a:rPr>
                          <m:t>Δ</m:t>
                        </m:r>
                      </m:sub>
                    </m:sSub>
                  </m:oMath>
                </a14:m>
                <a:r>
                  <a:rPr lang="tr-TR" dirty="0"/>
                  <a:t>:</a:t>
                </a:r>
                <a:r>
                  <a:rPr lang="tr-TR" dirty="0">
                    <a:ea typeface="Cambria Math" panose="02040503050406030204" pitchFamily="18" charset="0"/>
                    <a:sym typeface="Symbol" panose="05050102010706020507" pitchFamily="18" charset="2"/>
                  </a:rPr>
                  <a:t> </a:t>
                </a:r>
                <a14:m>
                  <m:oMath xmlns:m="http://schemas.openxmlformats.org/officeDocument/2006/math">
                    <m:r>
                      <m:rPr>
                        <m:sty m:val="p"/>
                      </m:rPr>
                      <a:rPr lang="tr-TR">
                        <a:latin typeface="Cambria Math" panose="02040503050406030204" pitchFamily="18" charset="0"/>
                        <a:ea typeface="Cambria Math" panose="02040503050406030204" pitchFamily="18" charset="0"/>
                        <a:sym typeface="Symbol" panose="05050102010706020507" pitchFamily="18" charset="2"/>
                      </a:rPr>
                      <m:t>β</m:t>
                    </m:r>
                  </m:oMath>
                </a14:m>
                <a:r>
                  <a:rPr lang="tr-TR" dirty="0"/>
                  <a:t> ve </a:t>
                </a:r>
                <a14:m>
                  <m:oMath xmlns:m="http://schemas.openxmlformats.org/officeDocument/2006/math">
                    <m:r>
                      <m:rPr>
                        <m:sty m:val="p"/>
                      </m:rPr>
                      <a:rPr lang="tr-TR">
                        <a:latin typeface="Cambria Math" panose="02040503050406030204" pitchFamily="18" charset="0"/>
                        <a:ea typeface="Cambria Math" panose="02040503050406030204" pitchFamily="18" charset="0"/>
                        <a:sym typeface="Symbol" panose="05050102010706020507" pitchFamily="18" charset="2"/>
                      </a:rPr>
                      <m:t>Δ</m:t>
                    </m:r>
                  </m:oMath>
                </a14:m>
                <a:r>
                  <a:rPr lang="tr-TR" dirty="0"/>
                  <a:t> eksenlerindeki bileşenleridir.</a:t>
                </a:r>
              </a:p>
            </p:txBody>
          </p:sp>
        </mc:Choice>
        <mc:Fallback xmlns="">
          <p:sp>
            <p:nvSpPr>
              <p:cNvPr id="16" name="Dikdörtgen 15"/>
              <p:cNvSpPr>
                <a:spLocks noRot="1" noChangeAspect="1" noMove="1" noResize="1" noEditPoints="1" noAdjustHandles="1" noChangeArrowheads="1" noChangeShapeType="1" noTextEdit="1"/>
              </p:cNvSpPr>
              <p:nvPr/>
            </p:nvSpPr>
            <p:spPr>
              <a:xfrm>
                <a:off x="2128271" y="4422782"/>
                <a:ext cx="4663393" cy="471539"/>
              </a:xfrm>
              <a:prstGeom prst="rect">
                <a:avLst/>
              </a:prstGeom>
              <a:blipFill>
                <a:blip r:embed="rId4"/>
                <a:stretch>
                  <a:fillRect r="-523" b="-779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 name="Dikdörtgen 5"/>
              <p:cNvSpPr/>
              <p:nvPr/>
            </p:nvSpPr>
            <p:spPr>
              <a:xfrm>
                <a:off x="3419872" y="5236341"/>
                <a:ext cx="1676356" cy="4715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m:rPr>
                              <m:sty m:val="p"/>
                            </m:rPr>
                            <a:rPr lang="tr-TR" b="0" i="0" smtClean="0">
                              <a:latin typeface="Cambria Math" panose="02040503050406030204" pitchFamily="18" charset="0"/>
                            </a:rPr>
                            <m:t>V</m:t>
                          </m:r>
                        </m:e>
                      </m:acc>
                      <m:r>
                        <a:rPr lang="tr-TR" b="0" i="1" smtClean="0">
                          <a:latin typeface="Cambria Math" panose="02040503050406030204" pitchFamily="18" charset="0"/>
                          <a:ea typeface="Cambria Math" panose="02040503050406030204" pitchFamily="18" charset="0"/>
                          <a:sym typeface="Symbol" panose="05050102010706020507" pitchFamily="18" charset="2"/>
                        </a:rPr>
                        <m:t>=</m:t>
                      </m:r>
                      <m:sSub>
                        <m:sSubPr>
                          <m:ctrlPr>
                            <a:rPr lang="tr-TR" i="1">
                              <a:latin typeface="Cambria Math" panose="02040503050406030204" pitchFamily="18" charset="0"/>
                              <a:ea typeface="Cambria Math" panose="02040503050406030204" pitchFamily="18" charset="0"/>
                              <a:sym typeface="Symbol" panose="05050102010706020507" pitchFamily="18" charset="2"/>
                            </a:rPr>
                          </m:ctrlPr>
                        </m:sSubPr>
                        <m:e>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b="1" i="1">
                                      <a:latin typeface="Cambria Math" panose="02040503050406030204" pitchFamily="18" charset="0"/>
                                    </a:rPr>
                                    <m:t>𝐕</m:t>
                                  </m:r>
                                </m:e>
                                <m:sub>
                                  <m:r>
                                    <m:rPr>
                                      <m:sty m:val="p"/>
                                    </m:rPr>
                                    <a:rPr lang="tr-TR">
                                      <a:latin typeface="Cambria Math" panose="02040503050406030204" pitchFamily="18" charset="0"/>
                                    </a:rPr>
                                    <m:t>b</m:t>
                                  </m:r>
                                </m:sub>
                              </m:sSub>
                            </m:e>
                          </m:acc>
                        </m:e>
                        <m:sub>
                          <m:r>
                            <m:rPr>
                              <m:sty m:val="p"/>
                            </m:rPr>
                            <a:rPr lang="tr-TR">
                              <a:latin typeface="Cambria Math" panose="02040503050406030204" pitchFamily="18" charset="0"/>
                              <a:ea typeface="Cambria Math" panose="02040503050406030204" pitchFamily="18" charset="0"/>
                              <a:sym typeface="Symbol" panose="05050102010706020507" pitchFamily="18" charset="2"/>
                            </a:rPr>
                            <m:t>β</m:t>
                          </m:r>
                        </m:sub>
                      </m:sSub>
                      <m:r>
                        <a:rPr lang="tr-TR" b="0" i="1" smtClean="0">
                          <a:latin typeface="Cambria Math" panose="02040503050406030204" pitchFamily="18" charset="0"/>
                          <a:ea typeface="Cambria Math" panose="02040503050406030204" pitchFamily="18" charset="0"/>
                          <a:sym typeface="Symbol" panose="05050102010706020507" pitchFamily="18" charset="2"/>
                        </a:rPr>
                        <m:t>+</m:t>
                      </m:r>
                      <m:sSub>
                        <m:sSubPr>
                          <m:ctrlPr>
                            <a:rPr lang="tr-TR" i="1">
                              <a:latin typeface="Cambria Math" panose="02040503050406030204" pitchFamily="18" charset="0"/>
                              <a:ea typeface="Cambria Math" panose="02040503050406030204" pitchFamily="18" charset="0"/>
                              <a:sym typeface="Symbol" panose="05050102010706020507" pitchFamily="18" charset="2"/>
                            </a:rPr>
                          </m:ctrlPr>
                        </m:sSubPr>
                        <m:e>
                          <m:acc>
                            <m:accPr>
                              <m:chr m:val="⃗"/>
                              <m:ctrlPr>
                                <a:rPr lang="tr-TR" i="1">
                                  <a:latin typeface="Cambria Math" panose="02040503050406030204" pitchFamily="18" charset="0"/>
                                </a:rPr>
                              </m:ctrlPr>
                            </m:accPr>
                            <m:e>
                              <m:sSub>
                                <m:sSubPr>
                                  <m:ctrlPr>
                                    <a:rPr lang="tr-TR" i="1">
                                      <a:latin typeface="Cambria Math" panose="02040503050406030204" pitchFamily="18" charset="0"/>
                                    </a:rPr>
                                  </m:ctrlPr>
                                </m:sSubPr>
                                <m:e>
                                  <m:r>
                                    <a:rPr lang="tr-TR" b="1" i="1">
                                      <a:latin typeface="Cambria Math" panose="02040503050406030204" pitchFamily="18" charset="0"/>
                                    </a:rPr>
                                    <m:t>𝐕</m:t>
                                  </m:r>
                                </m:e>
                                <m:sub>
                                  <m:r>
                                    <m:rPr>
                                      <m:sty m:val="p"/>
                                    </m:rPr>
                                    <a:rPr lang="tr-TR">
                                      <a:latin typeface="Cambria Math" panose="02040503050406030204" pitchFamily="18" charset="0"/>
                                    </a:rPr>
                                    <m:t>b</m:t>
                                  </m:r>
                                </m:sub>
                              </m:sSub>
                            </m:e>
                          </m:acc>
                        </m:e>
                        <m:sub>
                          <m:r>
                            <m:rPr>
                              <m:sty m:val="p"/>
                            </m:rPr>
                            <a:rPr lang="tr-TR">
                              <a:latin typeface="Cambria Math" panose="02040503050406030204" pitchFamily="18" charset="0"/>
                              <a:ea typeface="Cambria Math" panose="02040503050406030204" pitchFamily="18" charset="0"/>
                              <a:sym typeface="Symbol" panose="05050102010706020507" pitchFamily="18" charset="2"/>
                            </a:rPr>
                            <m:t>Δ</m:t>
                          </m:r>
                        </m:sub>
                      </m:sSub>
                    </m:oMath>
                  </m:oMathPara>
                </a14:m>
                <a:endParaRPr lang="tr-TR" dirty="0"/>
              </a:p>
            </p:txBody>
          </p:sp>
        </mc:Choice>
        <mc:Fallback xmlns="">
          <p:sp>
            <p:nvSpPr>
              <p:cNvPr id="6" name="Dikdörtgen 5"/>
              <p:cNvSpPr>
                <a:spLocks noRot="1" noChangeAspect="1" noMove="1" noResize="1" noEditPoints="1" noAdjustHandles="1" noChangeArrowheads="1" noChangeShapeType="1" noTextEdit="1"/>
              </p:cNvSpPr>
              <p:nvPr/>
            </p:nvSpPr>
            <p:spPr>
              <a:xfrm>
                <a:off x="3419872" y="5236341"/>
                <a:ext cx="1676356" cy="471539"/>
              </a:xfrm>
              <a:prstGeom prst="rect">
                <a:avLst/>
              </a:prstGeom>
              <a:blipFill>
                <a:blip r:embed="rId5"/>
                <a:stretch>
                  <a:fillRect b="-7792"/>
                </a:stretch>
              </a:blipFill>
            </p:spPr>
            <p:txBody>
              <a:bodyPr/>
              <a:lstStyle/>
              <a:p>
                <a:r>
                  <a:rPr lang="tr-TR">
                    <a:noFill/>
                  </a:rPr>
                  <a:t> </a:t>
                </a:r>
              </a:p>
            </p:txBody>
          </p:sp>
        </mc:Fallback>
      </mc:AlternateContent>
    </p:spTree>
    <p:extLst>
      <p:ext uri="{BB962C8B-B14F-4D97-AF65-F5344CB8AC3E}">
        <p14:creationId xmlns:p14="http://schemas.microsoft.com/office/powerpoint/2010/main" val="1252901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 grpId="0" animBg="1"/>
      <p:bldP spid="16"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4327096" y="2837300"/>
            <a:ext cx="4417837" cy="2667550"/>
          </a:xfrm>
          <a:prstGeom prst="rect">
            <a:avLst/>
          </a:prstGeom>
        </p:spPr>
      </p:pic>
      <p:sp>
        <p:nvSpPr>
          <p:cNvPr id="17" name="Metin kutusu 16"/>
          <p:cNvSpPr txBox="1"/>
          <p:nvPr/>
        </p:nvSpPr>
        <p:spPr>
          <a:xfrm>
            <a:off x="157133" y="484901"/>
            <a:ext cx="5144580" cy="369332"/>
          </a:xfrm>
          <a:prstGeom prst="rect">
            <a:avLst/>
          </a:prstGeom>
          <a:noFill/>
        </p:spPr>
        <p:txBody>
          <a:bodyPr wrap="square" rtlCol="0">
            <a:spAutoFit/>
          </a:bodyPr>
          <a:lstStyle/>
          <a:p>
            <a:r>
              <a:rPr lang="tr-TR" b="1" dirty="0">
                <a:solidFill>
                  <a:srgbClr val="FF0000"/>
                </a:solidFill>
              </a:rPr>
              <a:t>1.21 Bileşen ile </a:t>
            </a:r>
            <a:r>
              <a:rPr lang="tr-TR" b="1" dirty="0" err="1">
                <a:solidFill>
                  <a:srgbClr val="FF0000"/>
                </a:solidFill>
              </a:rPr>
              <a:t>İzdüşüm</a:t>
            </a:r>
            <a:r>
              <a:rPr lang="tr-TR" b="1" dirty="0">
                <a:solidFill>
                  <a:srgbClr val="FF0000"/>
                </a:solidFill>
              </a:rPr>
              <a:t> Arasındaki Fark: </a:t>
            </a:r>
          </a:p>
        </p:txBody>
      </p:sp>
      <p:pic>
        <p:nvPicPr>
          <p:cNvPr id="2061"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2523" y="484901"/>
            <a:ext cx="3468641" cy="2251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Metin kutusu 4"/>
          <p:cNvSpPr txBox="1"/>
          <p:nvPr/>
        </p:nvSpPr>
        <p:spPr>
          <a:xfrm>
            <a:off x="433250" y="3617244"/>
            <a:ext cx="3888432" cy="1338828"/>
          </a:xfrm>
          <a:prstGeom prst="rect">
            <a:avLst/>
          </a:prstGeom>
          <a:noFill/>
        </p:spPr>
        <p:txBody>
          <a:bodyPr wrap="square" rtlCol="0">
            <a:spAutoFit/>
          </a:bodyPr>
          <a:lstStyle/>
          <a:p>
            <a:pPr>
              <a:lnSpc>
                <a:spcPct val="150000"/>
              </a:lnSpc>
            </a:pPr>
            <a:r>
              <a:rPr lang="tr-TR" dirty="0"/>
              <a:t>Eksenler birbirine dik olduğunda bileşen ve </a:t>
            </a:r>
            <a:r>
              <a:rPr lang="tr-TR" dirty="0" err="1"/>
              <a:t>izdüşümler</a:t>
            </a:r>
            <a:r>
              <a:rPr lang="tr-TR" dirty="0"/>
              <a:t> üst üste çakışır ve aynı olur. </a:t>
            </a:r>
          </a:p>
        </p:txBody>
      </p:sp>
      <p:sp>
        <p:nvSpPr>
          <p:cNvPr id="7" name="Altbilgi Yer Tutucusu 6"/>
          <p:cNvSpPr>
            <a:spLocks noGrp="1"/>
          </p:cNvSpPr>
          <p:nvPr>
            <p:ph type="ftr" sz="quarter" idx="11"/>
          </p:nvPr>
        </p:nvSpPr>
        <p:spPr/>
        <p:txBody>
          <a:bodyPr/>
          <a:lstStyle/>
          <a:p>
            <a:r>
              <a:rPr lang="tr-TR"/>
              <a:t>Mühendislik Mekaniği</a:t>
            </a:r>
          </a:p>
        </p:txBody>
      </p:sp>
      <p:sp>
        <p:nvSpPr>
          <p:cNvPr id="8" name="Slayt Numarası Yer Tutucusu 7"/>
          <p:cNvSpPr>
            <a:spLocks noGrp="1"/>
          </p:cNvSpPr>
          <p:nvPr>
            <p:ph type="sldNum" sz="quarter" idx="12"/>
          </p:nvPr>
        </p:nvSpPr>
        <p:spPr/>
        <p:txBody>
          <a:bodyPr/>
          <a:lstStyle/>
          <a:p>
            <a:fld id="{60FF87A7-9A7A-4B3D-9625-8440EC4947F9}" type="slidenum">
              <a:rPr lang="tr-TR" smtClean="0"/>
              <a:pPr/>
              <a:t>67</a:t>
            </a:fld>
            <a:endParaRPr lang="tr-TR"/>
          </a:p>
        </p:txBody>
      </p:sp>
      <p:sp>
        <p:nvSpPr>
          <p:cNvPr id="12" name="Metin kutusu 11"/>
          <p:cNvSpPr txBox="1"/>
          <p:nvPr/>
        </p:nvSpPr>
        <p:spPr>
          <a:xfrm>
            <a:off x="303190" y="2699134"/>
            <a:ext cx="6421418" cy="369332"/>
          </a:xfrm>
          <a:prstGeom prst="rect">
            <a:avLst/>
          </a:prstGeom>
          <a:noFill/>
        </p:spPr>
        <p:txBody>
          <a:bodyPr wrap="square" rtlCol="0">
            <a:spAutoFit/>
          </a:bodyPr>
          <a:lstStyle/>
          <a:p>
            <a:r>
              <a:rPr lang="tr-TR" b="1" dirty="0">
                <a:solidFill>
                  <a:srgbClr val="FF0000"/>
                </a:solidFill>
              </a:rPr>
              <a:t>1.22 Bileşenle İzdüşüm ne zaman çakışır? </a:t>
            </a:r>
          </a:p>
        </p:txBody>
      </p:sp>
      <p:sp>
        <p:nvSpPr>
          <p:cNvPr id="13" name="Metin kutusu 12"/>
          <p:cNvSpPr txBox="1"/>
          <p:nvPr/>
        </p:nvSpPr>
        <p:spPr>
          <a:xfrm>
            <a:off x="272223" y="1328069"/>
            <a:ext cx="5412439" cy="830997"/>
          </a:xfrm>
          <a:prstGeom prst="rect">
            <a:avLst/>
          </a:prstGeom>
          <a:noFill/>
        </p:spPr>
        <p:txBody>
          <a:bodyPr wrap="square" rtlCol="0">
            <a:spAutoFit/>
          </a:bodyPr>
          <a:lstStyle/>
          <a:p>
            <a:pPr marL="285750" indent="-285750">
              <a:buFont typeface="Wingdings" panose="05000000000000000000" pitchFamily="2" charset="2"/>
              <a:buChar char="§"/>
            </a:pPr>
            <a:r>
              <a:rPr lang="tr-TR" sz="1600" dirty="0"/>
              <a:t>Yandaki şekilde bu fark net olarak görülmektedir. </a:t>
            </a:r>
          </a:p>
          <a:p>
            <a:pPr marL="285750" indent="-285750">
              <a:buFont typeface="Wingdings" panose="05000000000000000000" pitchFamily="2" charset="2"/>
              <a:buChar char="§"/>
            </a:pPr>
            <a:r>
              <a:rPr lang="tr-TR" sz="1600" dirty="0"/>
              <a:t>İzdüşüm için tek, bileşen için iki eksenin varlığı gerekli olduğuna dikkat ediniz.</a:t>
            </a:r>
          </a:p>
        </p:txBody>
      </p:sp>
      <p:sp>
        <p:nvSpPr>
          <p:cNvPr id="4" name="Dikdörtgen 3"/>
          <p:cNvSpPr/>
          <p:nvPr/>
        </p:nvSpPr>
        <p:spPr>
          <a:xfrm>
            <a:off x="433249" y="5334307"/>
            <a:ext cx="8148905" cy="880369"/>
          </a:xfrm>
          <a:prstGeom prst="rect">
            <a:avLst/>
          </a:prstGeom>
        </p:spPr>
        <p:txBody>
          <a:bodyPr wrap="square">
            <a:spAutoFit/>
          </a:bodyPr>
          <a:lstStyle/>
          <a:p>
            <a:pPr>
              <a:lnSpc>
                <a:spcPct val="150000"/>
              </a:lnSpc>
            </a:pPr>
            <a:r>
              <a:rPr lang="tr-TR" b="1" i="1" dirty="0"/>
              <a:t>Kartezyen koordinat eksenleri  (</a:t>
            </a:r>
            <a:r>
              <a:rPr lang="tr-TR" b="1" i="1" dirty="0" err="1"/>
              <a:t>x,y,z</a:t>
            </a:r>
            <a:r>
              <a:rPr lang="tr-TR" b="1" i="1" dirty="0"/>
              <a:t>) birbirlerine diktir. Bu sebeple bu eksenlerdeki </a:t>
            </a:r>
            <a:r>
              <a:rPr lang="tr-TR" b="1" i="1" dirty="0" err="1"/>
              <a:t>izdüşüm</a:t>
            </a:r>
            <a:r>
              <a:rPr lang="tr-TR" b="1" i="1" dirty="0"/>
              <a:t> ve bileşenler aynıdır.</a:t>
            </a:r>
          </a:p>
        </p:txBody>
      </p:sp>
      <p:pic>
        <p:nvPicPr>
          <p:cNvPr id="6" name="Resim 5"/>
          <p:cNvPicPr>
            <a:picLocks noChangeAspect="1"/>
          </p:cNvPicPr>
          <p:nvPr/>
        </p:nvPicPr>
        <p:blipFill>
          <a:blip r:embed="rId4"/>
          <a:stretch>
            <a:fillRect/>
          </a:stretch>
        </p:blipFill>
        <p:spPr>
          <a:xfrm>
            <a:off x="6540309" y="3025990"/>
            <a:ext cx="600075" cy="295275"/>
          </a:xfrm>
          <a:prstGeom prst="rect">
            <a:avLst/>
          </a:prstGeom>
        </p:spPr>
      </p:pic>
      <p:sp>
        <p:nvSpPr>
          <p:cNvPr id="14"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spTree>
    <p:extLst>
      <p:ext uri="{BB962C8B-B14F-4D97-AF65-F5344CB8AC3E}">
        <p14:creationId xmlns:p14="http://schemas.microsoft.com/office/powerpoint/2010/main" val="2646762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61"/>
                                        </p:tgtEl>
                                        <p:attrNameLst>
                                          <p:attrName>style.visibility</p:attrName>
                                        </p:attrNameLst>
                                      </p:cBhvr>
                                      <p:to>
                                        <p:strVal val="visible"/>
                                      </p:to>
                                    </p:set>
                                    <p:anim calcmode="lin" valueType="num">
                                      <p:cBhvr>
                                        <p:cTn id="14" dur="500" fill="hold"/>
                                        <p:tgtEl>
                                          <p:spTgt spid="2061"/>
                                        </p:tgtEl>
                                        <p:attrNameLst>
                                          <p:attrName>ppt_w</p:attrName>
                                        </p:attrNameLst>
                                      </p:cBhvr>
                                      <p:tavLst>
                                        <p:tav tm="0">
                                          <p:val>
                                            <p:fltVal val="0"/>
                                          </p:val>
                                        </p:tav>
                                        <p:tav tm="100000">
                                          <p:val>
                                            <p:strVal val="#ppt_w"/>
                                          </p:val>
                                        </p:tav>
                                      </p:tavLst>
                                    </p:anim>
                                    <p:anim calcmode="lin" valueType="num">
                                      <p:cBhvr>
                                        <p:cTn id="15" dur="500" fill="hold"/>
                                        <p:tgtEl>
                                          <p:spTgt spid="2061"/>
                                        </p:tgtEl>
                                        <p:attrNameLst>
                                          <p:attrName>ppt_h</p:attrName>
                                        </p:attrNameLst>
                                      </p:cBhvr>
                                      <p:tavLst>
                                        <p:tav tm="0">
                                          <p:val>
                                            <p:fltVal val="0"/>
                                          </p:val>
                                        </p:tav>
                                        <p:tav tm="100000">
                                          <p:val>
                                            <p:strVal val="#ppt_h"/>
                                          </p:val>
                                        </p:tav>
                                      </p:tavLst>
                                    </p:anim>
                                    <p:animEffect transition="in" filter="fade">
                                      <p:cBhvr>
                                        <p:cTn id="16" dur="500"/>
                                        <p:tgtEl>
                                          <p:spTgt spid="206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2" presetClass="entr" presetSubtype="8"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12" grpId="0"/>
      <p:bldP spid="13"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68</a:t>
            </a:fld>
            <a:endParaRPr lang="tr-TR"/>
          </a:p>
        </p:txBody>
      </p:sp>
      <p:sp>
        <p:nvSpPr>
          <p:cNvPr id="9" name="Metin kutusu 8"/>
          <p:cNvSpPr txBox="1"/>
          <p:nvPr/>
        </p:nvSpPr>
        <p:spPr>
          <a:xfrm>
            <a:off x="372847" y="345808"/>
            <a:ext cx="3623089" cy="461665"/>
          </a:xfrm>
          <a:prstGeom prst="rect">
            <a:avLst/>
          </a:prstGeom>
          <a:noFill/>
        </p:spPr>
        <p:txBody>
          <a:bodyPr wrap="square" rtlCol="0">
            <a:spAutoFit/>
          </a:bodyPr>
          <a:lstStyle/>
          <a:p>
            <a:pPr>
              <a:lnSpc>
                <a:spcPct val="150000"/>
              </a:lnSpc>
            </a:pPr>
            <a:r>
              <a:rPr lang="tr-TR" sz="1600" b="1" dirty="0">
                <a:solidFill>
                  <a:srgbClr val="FF0000"/>
                </a:solidFill>
              </a:rPr>
              <a:t>1.23 Bir Vektörün Kartezyen Bileşenleri</a:t>
            </a:r>
            <a:endParaRPr lang="tr-TR" sz="1600" dirty="0">
              <a:solidFill>
                <a:srgbClr val="FF0000"/>
              </a:solidFill>
            </a:endParaRPr>
          </a:p>
        </p:txBody>
      </p:sp>
      <mc:AlternateContent xmlns:mc="http://schemas.openxmlformats.org/markup-compatibility/2006" xmlns:a14="http://schemas.microsoft.com/office/drawing/2010/main">
        <mc:Choice Requires="a14">
          <p:sp>
            <p:nvSpPr>
              <p:cNvPr id="11" name="Object 3"/>
              <p:cNvSpPr txBox="1"/>
              <p:nvPr/>
            </p:nvSpPr>
            <p:spPr bwMode="auto">
              <a:xfrm>
                <a:off x="3109912" y="2032000"/>
                <a:ext cx="2758231" cy="431800"/>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𝑈</m:t>
                          </m:r>
                        </m:e>
                      </m:acc>
                      <m:r>
                        <a:rPr lang="tr-TR" i="1">
                          <a:solidFill>
                            <a:srgbClr val="000000"/>
                          </a:solidFill>
                          <a:latin typeface="Cambria Math" panose="02040503050406030204" pitchFamily="18" charset="0"/>
                        </a:rPr>
                        <m:t>=</m:t>
                      </m:r>
                      <m:groupChr>
                        <m:groupChrPr>
                          <m:chr m:val="→"/>
                          <m:pos m:val="top"/>
                          <m:vertJc m:val="bot"/>
                          <m:ctrlPr>
                            <a:rPr lang="tr-TR" i="1">
                              <a:solidFill>
                                <a:srgbClr val="000000"/>
                              </a:solidFill>
                              <a:latin typeface="Cambria Math" panose="02040503050406030204" pitchFamily="18" charset="0"/>
                            </a:rPr>
                          </m:ctrlPr>
                        </m:groupChrPr>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𝑈</m:t>
                              </m:r>
                            </m:e>
                            <m:sub>
                              <m:r>
                                <a:rPr lang="tr-TR" i="1">
                                  <a:solidFill>
                                    <a:srgbClr val="000000"/>
                                  </a:solidFill>
                                  <a:latin typeface="Cambria Math" panose="02040503050406030204" pitchFamily="18" charset="0"/>
                                </a:rPr>
                                <m:t>𝑥</m:t>
                              </m:r>
                            </m:sub>
                          </m:sSub>
                        </m:e>
                      </m:groupChr>
                      <m:r>
                        <a:rPr lang="tr-TR" i="1">
                          <a:solidFill>
                            <a:srgbClr val="000000"/>
                          </a:solidFill>
                          <a:latin typeface="Cambria Math" panose="02040503050406030204" pitchFamily="18" charset="0"/>
                        </a:rPr>
                        <m:t>+</m:t>
                      </m:r>
                      <m:groupChr>
                        <m:groupChrPr>
                          <m:chr m:val="→"/>
                          <m:pos m:val="top"/>
                          <m:vertJc m:val="bot"/>
                          <m:ctrlPr>
                            <a:rPr lang="tr-TR" i="1">
                              <a:solidFill>
                                <a:srgbClr val="000000"/>
                              </a:solidFill>
                              <a:latin typeface="Cambria Math" panose="02040503050406030204" pitchFamily="18" charset="0"/>
                            </a:rPr>
                          </m:ctrlPr>
                        </m:groupChrPr>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𝑈</m:t>
                              </m:r>
                            </m:e>
                            <m:sub>
                              <m:r>
                                <a:rPr lang="tr-TR" i="1">
                                  <a:solidFill>
                                    <a:srgbClr val="000000"/>
                                  </a:solidFill>
                                  <a:latin typeface="Cambria Math" panose="02040503050406030204" pitchFamily="18" charset="0"/>
                                </a:rPr>
                                <m:t>𝑦</m:t>
                              </m:r>
                            </m:sub>
                          </m:sSub>
                        </m:e>
                      </m:groupChr>
                    </m:oMath>
                  </m:oMathPara>
                </a14:m>
                <a:endParaRPr lang="tr-TR" dirty="0"/>
              </a:p>
            </p:txBody>
          </p:sp>
        </mc:Choice>
        <mc:Fallback xmlns="">
          <p:sp>
            <p:nvSpPr>
              <p:cNvPr id="11" name="Object 3"/>
              <p:cNvSpPr txBox="1">
                <a:spLocks noRot="1" noChangeAspect="1" noMove="1" noResize="1" noEditPoints="1" noAdjustHandles="1" noChangeArrowheads="1" noChangeShapeType="1" noTextEdit="1"/>
              </p:cNvSpPr>
              <p:nvPr/>
            </p:nvSpPr>
            <p:spPr bwMode="auto">
              <a:xfrm>
                <a:off x="3109912" y="2032000"/>
                <a:ext cx="2758231" cy="431800"/>
              </a:xfrm>
              <a:prstGeom prst="rect">
                <a:avLst/>
              </a:prstGeom>
              <a:blipFill>
                <a:blip r:embed="rId2"/>
                <a:stretch>
                  <a:fillRect/>
                </a:stretch>
              </a:blipFill>
            </p:spPr>
            <p:txBody>
              <a:bodyPr/>
              <a:lstStyle/>
              <a:p>
                <a:r>
                  <a:rPr lang="tr-TR">
                    <a:noFill/>
                  </a:rPr>
                  <a:t> </a:t>
                </a:r>
              </a:p>
            </p:txBody>
          </p:sp>
        </mc:Fallback>
      </mc:AlternateContent>
      <p:graphicFrame>
        <p:nvGraphicFramePr>
          <p:cNvPr id="12" name="Object 3"/>
          <p:cNvGraphicFramePr>
            <a:graphicFrameLocks noChangeAspect="1"/>
          </p:cNvGraphicFramePr>
          <p:nvPr>
            <p:extLst>
              <p:ext uri="{D42A27DB-BD31-4B8C-83A1-F6EECF244321}">
                <p14:modId xmlns:p14="http://schemas.microsoft.com/office/powerpoint/2010/main" val="2123953443"/>
              </p:ext>
            </p:extLst>
          </p:nvPr>
        </p:nvGraphicFramePr>
        <p:xfrm>
          <a:off x="7037388" y="2797175"/>
          <a:ext cx="1414462" cy="377825"/>
        </p:xfrm>
        <a:graphic>
          <a:graphicData uri="http://schemas.openxmlformats.org/presentationml/2006/ole">
            <mc:AlternateContent xmlns:mc="http://schemas.openxmlformats.org/markup-compatibility/2006">
              <mc:Choice xmlns:v="urn:schemas-microsoft-com:vml" Requires="v">
                <p:oleObj name="Denklem" r:id="rId3" imgW="1002960" imgH="253800" progId="Equation.3">
                  <p:embed/>
                </p:oleObj>
              </mc:Choice>
              <mc:Fallback>
                <p:oleObj name="Denklem" r:id="rId3" imgW="1002960" imgH="253800" progId="Equation.3">
                  <p:embed/>
                  <p:pic>
                    <p:nvPicPr>
                      <p:cNvPr id="12" name="Object 3"/>
                      <p:cNvPicPr>
                        <a:picLocks noChangeAspect="1" noChangeArrowheads="1"/>
                      </p:cNvPicPr>
                      <p:nvPr/>
                    </p:nvPicPr>
                    <p:blipFill>
                      <a:blip r:embed="rId4"/>
                      <a:srcRect/>
                      <a:stretch>
                        <a:fillRect/>
                      </a:stretch>
                    </p:blipFill>
                    <p:spPr bwMode="auto">
                      <a:xfrm>
                        <a:off x="7037388" y="2797175"/>
                        <a:ext cx="1414462" cy="377825"/>
                      </a:xfrm>
                      <a:prstGeom prst="rect">
                        <a:avLst/>
                      </a:prstGeom>
                      <a:noFill/>
                    </p:spPr>
                  </p:pic>
                </p:oleObj>
              </mc:Fallback>
            </mc:AlternateContent>
          </a:graphicData>
        </a:graphic>
      </p:graphicFrame>
      <p:pic>
        <p:nvPicPr>
          <p:cNvPr id="4" name="Resim 3"/>
          <p:cNvPicPr>
            <a:picLocks noChangeAspect="1"/>
          </p:cNvPicPr>
          <p:nvPr/>
        </p:nvPicPr>
        <p:blipFill>
          <a:blip r:embed="rId5"/>
          <a:stretch>
            <a:fillRect/>
          </a:stretch>
        </p:blipFill>
        <p:spPr>
          <a:xfrm>
            <a:off x="390950" y="1701754"/>
            <a:ext cx="2176194" cy="1867978"/>
          </a:xfrm>
          <a:prstGeom prst="rect">
            <a:avLst/>
          </a:prstGeom>
        </p:spPr>
      </p:pic>
      <mc:AlternateContent xmlns:mc="http://schemas.openxmlformats.org/markup-compatibility/2006" xmlns:a14="http://schemas.microsoft.com/office/drawing/2010/main">
        <mc:Choice Requires="a14">
          <p:sp>
            <p:nvSpPr>
              <p:cNvPr id="13" name="Object 3"/>
              <p:cNvSpPr txBox="1"/>
              <p:nvPr/>
            </p:nvSpPr>
            <p:spPr bwMode="auto">
              <a:xfrm>
                <a:off x="3013074" y="3346450"/>
                <a:ext cx="2224941" cy="579587"/>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groupChr>
                        <m:groupChrPr>
                          <m:chr m:val="→"/>
                          <m:pos m:val="top"/>
                          <m:vertJc m:val="bot"/>
                          <m:ctrlPr>
                            <a:rPr lang="tr-TR" i="1" smtClean="0">
                              <a:solidFill>
                                <a:srgbClr val="000000"/>
                              </a:solidFill>
                              <a:latin typeface="Cambria Math" panose="02040503050406030204" pitchFamily="18" charset="0"/>
                            </a:rPr>
                          </m:ctrlPr>
                        </m:groupChrPr>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𝑈</m:t>
                              </m:r>
                            </m:e>
                            <m:sub>
                              <m:r>
                                <a:rPr lang="tr-TR" i="1">
                                  <a:solidFill>
                                    <a:srgbClr val="000000"/>
                                  </a:solidFill>
                                  <a:latin typeface="Cambria Math" panose="02040503050406030204" pitchFamily="18" charset="0"/>
                                </a:rPr>
                                <m:t>𝑥</m:t>
                              </m:r>
                            </m:sub>
                          </m:sSub>
                        </m:e>
                      </m:groupChr>
                      <m:r>
                        <a:rPr lang="tr-TR" i="1">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𝑈</m:t>
                          </m:r>
                        </m:e>
                        <m:sub>
                          <m:r>
                            <a:rPr lang="tr-TR" i="1">
                              <a:solidFill>
                                <a:srgbClr val="000000"/>
                              </a:solidFill>
                              <a:latin typeface="Cambria Math" panose="02040503050406030204" pitchFamily="18" charset="0"/>
                            </a:rPr>
                            <m:t>𝑥</m:t>
                          </m:r>
                        </m:sub>
                      </m:sSub>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𝑖</m:t>
                          </m:r>
                          <m:r>
                            <a:rPr lang="tr-TR" b="0" i="1" smtClean="0">
                              <a:solidFill>
                                <a:srgbClr val="000000"/>
                              </a:solidFill>
                              <a:latin typeface="Cambria Math" panose="02040503050406030204" pitchFamily="18" charset="0"/>
                            </a:rPr>
                            <m:t> </m:t>
                          </m:r>
                        </m:e>
                      </m:acc>
                      <m:r>
                        <a:rPr lang="tr-TR" i="1">
                          <a:solidFill>
                            <a:srgbClr val="000000"/>
                          </a:solidFill>
                          <a:latin typeface="Cambria Math" panose="02040503050406030204" pitchFamily="18" charset="0"/>
                        </a:rPr>
                        <m:t>,</m:t>
                      </m:r>
                      <m:r>
                        <a:rPr lang="tr-TR" b="0" i="1" smtClean="0">
                          <a:solidFill>
                            <a:srgbClr val="000000"/>
                          </a:solidFill>
                          <a:latin typeface="Cambria Math" panose="02040503050406030204" pitchFamily="18" charset="0"/>
                        </a:rPr>
                        <m:t>   </m:t>
                      </m:r>
                      <m:groupChr>
                        <m:groupChrPr>
                          <m:chr m:val="→"/>
                          <m:pos m:val="top"/>
                          <m:vertJc m:val="bot"/>
                          <m:ctrlPr>
                            <a:rPr lang="tr-TR" i="1">
                              <a:solidFill>
                                <a:srgbClr val="000000"/>
                              </a:solidFill>
                              <a:latin typeface="Cambria Math" panose="02040503050406030204" pitchFamily="18" charset="0"/>
                            </a:rPr>
                          </m:ctrlPr>
                        </m:groupChrPr>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𝑈</m:t>
                              </m:r>
                            </m:e>
                            <m:sub>
                              <m:r>
                                <a:rPr lang="tr-TR" i="1">
                                  <a:solidFill>
                                    <a:srgbClr val="000000"/>
                                  </a:solidFill>
                                  <a:latin typeface="Cambria Math" panose="02040503050406030204" pitchFamily="18" charset="0"/>
                                </a:rPr>
                                <m:t>𝑦</m:t>
                              </m:r>
                            </m:sub>
                          </m:sSub>
                        </m:e>
                      </m:groupChr>
                      <m:r>
                        <a:rPr lang="tr-TR" i="1">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𝑈</m:t>
                          </m:r>
                        </m:e>
                        <m:sub>
                          <m:r>
                            <a:rPr lang="tr-TR" i="1">
                              <a:solidFill>
                                <a:srgbClr val="000000"/>
                              </a:solidFill>
                              <a:latin typeface="Cambria Math" panose="02040503050406030204" pitchFamily="18" charset="0"/>
                            </a:rPr>
                            <m:t>𝑦</m:t>
                          </m:r>
                        </m:sub>
                      </m:sSub>
                      <m:groupChr>
                        <m:groupChrPr>
                          <m:chr m:val="→"/>
                          <m:pos m:val="top"/>
                          <m:vertJc m:val="bot"/>
                          <m:ctrlPr>
                            <a:rPr lang="tr-TR" i="1">
                              <a:solidFill>
                                <a:srgbClr val="000000"/>
                              </a:solidFill>
                              <a:latin typeface="Cambria Math" panose="02040503050406030204" pitchFamily="18" charset="0"/>
                            </a:rPr>
                          </m:ctrlPr>
                        </m:groupChrPr>
                        <m:e>
                          <m:r>
                            <a:rPr lang="tr-TR" i="1">
                              <a:solidFill>
                                <a:srgbClr val="000000"/>
                              </a:solidFill>
                              <a:latin typeface="Cambria Math" panose="02040503050406030204" pitchFamily="18" charset="0"/>
                            </a:rPr>
                            <m:t>𝑗</m:t>
                          </m:r>
                        </m:e>
                      </m:groupChr>
                    </m:oMath>
                  </m:oMathPara>
                </a14:m>
                <a:endParaRPr lang="tr-TR" dirty="0"/>
              </a:p>
            </p:txBody>
          </p:sp>
        </mc:Choice>
        <mc:Fallback xmlns="">
          <p:sp>
            <p:nvSpPr>
              <p:cNvPr id="13" name="Object 3"/>
              <p:cNvSpPr txBox="1">
                <a:spLocks noRot="1" noChangeAspect="1" noMove="1" noResize="1" noEditPoints="1" noAdjustHandles="1" noChangeArrowheads="1" noChangeShapeType="1" noTextEdit="1"/>
              </p:cNvSpPr>
              <p:nvPr/>
            </p:nvSpPr>
            <p:spPr bwMode="auto">
              <a:xfrm>
                <a:off x="3013074" y="3346450"/>
                <a:ext cx="2224941" cy="579587"/>
              </a:xfrm>
              <a:prstGeom prst="rect">
                <a:avLst/>
              </a:prstGeom>
              <a:blipFill>
                <a:blip r:embed="rId6"/>
                <a:stretch>
                  <a:fillRect t="-20000" r="-17534"/>
                </a:stretch>
              </a:blipFill>
            </p:spPr>
            <p:txBody>
              <a:bodyPr/>
              <a:lstStyle/>
              <a:p>
                <a:r>
                  <a:rPr lang="tr-TR">
                    <a:noFill/>
                  </a:rPr>
                  <a:t> </a:t>
                </a:r>
              </a:p>
            </p:txBody>
          </p:sp>
        </mc:Fallback>
      </mc:AlternateContent>
      <p:sp>
        <p:nvSpPr>
          <p:cNvPr id="7" name="Metin kutusu 6"/>
          <p:cNvSpPr txBox="1"/>
          <p:nvPr/>
        </p:nvSpPr>
        <p:spPr>
          <a:xfrm>
            <a:off x="3023176" y="2577796"/>
            <a:ext cx="3492791" cy="738664"/>
          </a:xfrm>
          <a:prstGeom prst="rect">
            <a:avLst/>
          </a:prstGeom>
          <a:noFill/>
        </p:spPr>
        <p:txBody>
          <a:bodyPr wrap="square" rtlCol="0">
            <a:spAutoFit/>
          </a:bodyPr>
          <a:lstStyle/>
          <a:p>
            <a:r>
              <a:rPr lang="tr-TR" sz="1400" dirty="0"/>
              <a:t>D2.5 denklemine göre bir vektör, şiddeti ile birim vektörün çarpına eşit idi. O halde :</a:t>
            </a:r>
          </a:p>
        </p:txBody>
      </p:sp>
      <p:sp>
        <p:nvSpPr>
          <p:cNvPr id="14" name="Metin kutusu 13"/>
          <p:cNvSpPr txBox="1"/>
          <p:nvPr/>
        </p:nvSpPr>
        <p:spPr>
          <a:xfrm>
            <a:off x="5238016" y="3363433"/>
            <a:ext cx="1645384" cy="307777"/>
          </a:xfrm>
          <a:prstGeom prst="rect">
            <a:avLst/>
          </a:prstGeom>
          <a:noFill/>
        </p:spPr>
        <p:txBody>
          <a:bodyPr wrap="square" rtlCol="0">
            <a:spAutoFit/>
          </a:bodyPr>
          <a:lstStyle/>
          <a:p>
            <a:r>
              <a:rPr lang="tr-TR" sz="1400" dirty="0"/>
              <a:t>yazılabilir</a:t>
            </a:r>
          </a:p>
        </p:txBody>
      </p:sp>
      <p:sp>
        <p:nvSpPr>
          <p:cNvPr id="15" name="Sağ Ayraç 14"/>
          <p:cNvSpPr/>
          <p:nvPr/>
        </p:nvSpPr>
        <p:spPr>
          <a:xfrm>
            <a:off x="6673511" y="2074413"/>
            <a:ext cx="238345" cy="174542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8" name="Metin kutusu 17"/>
          <p:cNvSpPr txBox="1"/>
          <p:nvPr/>
        </p:nvSpPr>
        <p:spPr>
          <a:xfrm>
            <a:off x="205133" y="5352968"/>
            <a:ext cx="5361008" cy="369332"/>
          </a:xfrm>
          <a:prstGeom prst="rect">
            <a:avLst/>
          </a:prstGeom>
          <a:noFill/>
        </p:spPr>
        <p:txBody>
          <a:bodyPr wrap="square" rtlCol="0">
            <a:spAutoFit/>
          </a:bodyPr>
          <a:lstStyle/>
          <a:p>
            <a:r>
              <a:rPr lang="tr-TR" dirty="0"/>
              <a:t>Kartezyen bileşenleri belli olan  bir vektörün şiddeti : </a:t>
            </a:r>
          </a:p>
        </p:txBody>
      </p:sp>
      <p:sp>
        <p:nvSpPr>
          <p:cNvPr id="21" name="Metin kutusu 20"/>
          <p:cNvSpPr txBox="1"/>
          <p:nvPr/>
        </p:nvSpPr>
        <p:spPr>
          <a:xfrm>
            <a:off x="295629" y="4399266"/>
            <a:ext cx="1972115" cy="369332"/>
          </a:xfrm>
          <a:prstGeom prst="rect">
            <a:avLst/>
          </a:prstGeom>
          <a:noFill/>
        </p:spPr>
        <p:txBody>
          <a:bodyPr wrap="square" rtlCol="0">
            <a:spAutoFit/>
          </a:bodyPr>
          <a:lstStyle/>
          <a:p>
            <a:r>
              <a:rPr lang="tr-TR" dirty="0"/>
              <a:t>Yatayla yaptığı açı:</a:t>
            </a:r>
          </a:p>
        </p:txBody>
      </p:sp>
      <p:graphicFrame>
        <p:nvGraphicFramePr>
          <p:cNvPr id="25" name="Object 3"/>
          <p:cNvGraphicFramePr>
            <a:graphicFrameLocks noChangeAspect="1"/>
          </p:cNvGraphicFramePr>
          <p:nvPr>
            <p:extLst>
              <p:ext uri="{D42A27DB-BD31-4B8C-83A1-F6EECF244321}">
                <p14:modId xmlns:p14="http://schemas.microsoft.com/office/powerpoint/2010/main" val="4255790966"/>
              </p:ext>
            </p:extLst>
          </p:nvPr>
        </p:nvGraphicFramePr>
        <p:xfrm>
          <a:off x="5346700" y="5265738"/>
          <a:ext cx="1536700" cy="500062"/>
        </p:xfrm>
        <a:graphic>
          <a:graphicData uri="http://schemas.openxmlformats.org/presentationml/2006/ole">
            <mc:AlternateContent xmlns:mc="http://schemas.openxmlformats.org/markup-compatibility/2006">
              <mc:Choice xmlns:v="urn:schemas-microsoft-com:vml" Requires="v">
                <p:oleObj name="Denklem" r:id="rId7" imgW="990360" imgH="304560" progId="Equation.3">
                  <p:embed/>
                </p:oleObj>
              </mc:Choice>
              <mc:Fallback>
                <p:oleObj name="Denklem" r:id="rId7" imgW="990360" imgH="304560" progId="Equation.3">
                  <p:embed/>
                  <p:pic>
                    <p:nvPicPr>
                      <p:cNvPr id="25" name="Object 3"/>
                      <p:cNvPicPr>
                        <a:picLocks noChangeAspect="1" noChangeArrowheads="1"/>
                      </p:cNvPicPr>
                      <p:nvPr/>
                    </p:nvPicPr>
                    <p:blipFill>
                      <a:blip r:embed="rId8"/>
                      <a:srcRect/>
                      <a:stretch>
                        <a:fillRect/>
                      </a:stretch>
                    </p:blipFill>
                    <p:spPr bwMode="auto">
                      <a:xfrm>
                        <a:off x="5346700" y="5265738"/>
                        <a:ext cx="1536700" cy="500062"/>
                      </a:xfrm>
                      <a:prstGeom prst="rect">
                        <a:avLst/>
                      </a:prstGeom>
                      <a:noFill/>
                    </p:spPr>
                  </p:pic>
                </p:oleObj>
              </mc:Fallback>
            </mc:AlternateContent>
          </a:graphicData>
        </a:graphic>
      </p:graphicFrame>
      <p:sp>
        <p:nvSpPr>
          <p:cNvPr id="26" name="Text Box 2"/>
          <p:cNvSpPr txBox="1">
            <a:spLocks noChangeArrowheads="1"/>
          </p:cNvSpPr>
          <p:nvPr/>
        </p:nvSpPr>
        <p:spPr bwMode="auto">
          <a:xfrm>
            <a:off x="694436" y="832797"/>
            <a:ext cx="30134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tr-TR" altLang="tr-TR" dirty="0"/>
              <a:t>Düzlemde ( iki boyutlu halde) </a:t>
            </a:r>
            <a:endParaRPr lang="en-US" altLang="tr-TR" dirty="0"/>
          </a:p>
        </p:txBody>
      </p:sp>
      <mc:AlternateContent xmlns:mc="http://schemas.openxmlformats.org/markup-compatibility/2006" xmlns:a14="http://schemas.microsoft.com/office/drawing/2010/main">
        <mc:Choice Requires="a14">
          <p:sp>
            <p:nvSpPr>
              <p:cNvPr id="16386" name="Text Box 2"/>
              <p:cNvSpPr txBox="1">
                <a:spLocks noChangeArrowheads="1"/>
              </p:cNvSpPr>
              <p:nvPr/>
            </p:nvSpPr>
            <p:spPr bwMode="auto">
              <a:xfrm>
                <a:off x="1698887" y="1239046"/>
                <a:ext cx="6141367" cy="35586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tr-TR" altLang="tr-TR" sz="1400" dirty="0"/>
                  <a:t>Bir </a:t>
                </a:r>
                <a14:m>
                  <m:oMath xmlns:m="http://schemas.openxmlformats.org/officeDocument/2006/math">
                    <m:acc>
                      <m:accPr>
                        <m:chr m:val="⃗"/>
                        <m:ctrlPr>
                          <a:rPr lang="tr-TR" sz="1400" i="1">
                            <a:latin typeface="Cambria Math" panose="02040503050406030204" pitchFamily="18" charset="0"/>
                          </a:rPr>
                        </m:ctrlPr>
                      </m:accPr>
                      <m:e>
                        <m:r>
                          <m:rPr>
                            <m:sty m:val="p"/>
                          </m:rPr>
                          <a:rPr lang="tr-TR" sz="1400" b="0" i="0" smtClean="0">
                            <a:latin typeface="Cambria Math" panose="02040503050406030204" pitchFamily="18" charset="0"/>
                          </a:rPr>
                          <m:t>U</m:t>
                        </m:r>
                      </m:e>
                    </m:acc>
                  </m:oMath>
                </a14:m>
                <a:r>
                  <a:rPr lang="tr-TR" altLang="tr-TR" sz="1400" dirty="0"/>
                  <a:t> vektörünü x ve y eksenlerinde bileşenlerine (</a:t>
                </a:r>
                <a14:m>
                  <m:oMath xmlns:m="http://schemas.openxmlformats.org/officeDocument/2006/math">
                    <m:acc>
                      <m:accPr>
                        <m:chr m:val="⃗"/>
                        <m:ctrlPr>
                          <a:rPr lang="tr-TR" sz="1400" i="1">
                            <a:latin typeface="Cambria Math" panose="02040503050406030204" pitchFamily="18" charset="0"/>
                          </a:rPr>
                        </m:ctrlPr>
                      </m:accPr>
                      <m:e>
                        <m:sSub>
                          <m:sSubPr>
                            <m:ctrlPr>
                              <a:rPr lang="tr-TR" sz="1400" i="1">
                                <a:latin typeface="Cambria Math" panose="02040503050406030204" pitchFamily="18" charset="0"/>
                              </a:rPr>
                            </m:ctrlPr>
                          </m:sSubPr>
                          <m:e>
                            <m:r>
                              <a:rPr lang="tr-TR" sz="1400" i="1">
                                <a:latin typeface="Cambria Math" panose="02040503050406030204" pitchFamily="18" charset="0"/>
                              </a:rPr>
                              <m:t>𝑈</m:t>
                            </m:r>
                          </m:e>
                          <m:sub>
                            <m:r>
                              <a:rPr lang="tr-TR" sz="1400" i="1">
                                <a:latin typeface="Cambria Math" panose="02040503050406030204" pitchFamily="18" charset="0"/>
                              </a:rPr>
                              <m:t>𝑥</m:t>
                            </m:r>
                          </m:sub>
                        </m:sSub>
                      </m:e>
                    </m:acc>
                    <m:r>
                      <a:rPr lang="tr-TR" sz="1400" b="0" i="1" smtClean="0">
                        <a:latin typeface="Cambria Math" panose="02040503050406030204" pitchFamily="18" charset="0"/>
                      </a:rPr>
                      <m:t> ,</m:t>
                    </m:r>
                    <m:acc>
                      <m:accPr>
                        <m:chr m:val="⃗"/>
                        <m:ctrlPr>
                          <a:rPr lang="tr-TR" sz="1400" i="1">
                            <a:latin typeface="Cambria Math" panose="02040503050406030204" pitchFamily="18" charset="0"/>
                          </a:rPr>
                        </m:ctrlPr>
                      </m:accPr>
                      <m:e>
                        <m:sSub>
                          <m:sSubPr>
                            <m:ctrlPr>
                              <a:rPr lang="tr-TR" sz="1400" i="1">
                                <a:latin typeface="Cambria Math" panose="02040503050406030204" pitchFamily="18" charset="0"/>
                              </a:rPr>
                            </m:ctrlPr>
                          </m:sSubPr>
                          <m:e>
                            <m:r>
                              <a:rPr lang="tr-TR" sz="1400" i="1">
                                <a:latin typeface="Cambria Math" panose="02040503050406030204" pitchFamily="18" charset="0"/>
                              </a:rPr>
                              <m:t>𝑈</m:t>
                            </m:r>
                          </m:e>
                          <m:sub>
                            <m:r>
                              <a:rPr lang="tr-TR" sz="1400" b="0" i="1" smtClean="0">
                                <a:latin typeface="Cambria Math" panose="02040503050406030204" pitchFamily="18" charset="0"/>
                              </a:rPr>
                              <m:t>𝑦</m:t>
                            </m:r>
                          </m:sub>
                        </m:sSub>
                      </m:e>
                    </m:acc>
                  </m:oMath>
                </a14:m>
                <a:r>
                  <a:rPr lang="tr-TR" altLang="tr-TR" sz="1400" dirty="0"/>
                  <a:t>) ayırıyoruz. </a:t>
                </a:r>
                <a:endParaRPr lang="en-US" altLang="tr-TR" sz="1200" dirty="0"/>
              </a:p>
            </p:txBody>
          </p:sp>
        </mc:Choice>
        <mc:Fallback xmlns="">
          <p:sp>
            <p:nvSpPr>
              <p:cNvPr id="16386" name="Text Box 2"/>
              <p:cNvSpPr txBox="1">
                <a:spLocks noRot="1" noChangeAspect="1" noMove="1" noResize="1" noEditPoints="1" noAdjustHandles="1" noChangeArrowheads="1" noChangeShapeType="1" noTextEdit="1"/>
              </p:cNvSpPr>
              <p:nvPr/>
            </p:nvSpPr>
            <p:spPr bwMode="auto">
              <a:xfrm>
                <a:off x="1698887" y="1239046"/>
                <a:ext cx="6141367" cy="355867"/>
              </a:xfrm>
              <a:prstGeom prst="rect">
                <a:avLst/>
              </a:prstGeom>
              <a:blipFill>
                <a:blip r:embed="rId9"/>
                <a:stretch>
                  <a:fillRect l="-298" b="-135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tr-TR">
                    <a:noFill/>
                  </a:rPr>
                  <a:t> </a:t>
                </a:r>
              </a:p>
            </p:txBody>
          </p:sp>
        </mc:Fallback>
      </mc:AlternateContent>
      <p:sp>
        <p:nvSpPr>
          <p:cNvPr id="29" name="Metin kutusu 28"/>
          <p:cNvSpPr txBox="1"/>
          <p:nvPr/>
        </p:nvSpPr>
        <p:spPr>
          <a:xfrm>
            <a:off x="1668306" y="1582805"/>
            <a:ext cx="6758260" cy="307777"/>
          </a:xfrm>
          <a:prstGeom prst="rect">
            <a:avLst/>
          </a:prstGeom>
          <a:noFill/>
        </p:spPr>
        <p:txBody>
          <a:bodyPr wrap="square" rtlCol="0">
            <a:spAutoFit/>
          </a:bodyPr>
          <a:lstStyle/>
          <a:p>
            <a:r>
              <a:rPr lang="tr-TR" sz="1400" i="1" dirty="0"/>
              <a:t>Bu bileşenler aynı zamanda </a:t>
            </a:r>
            <a:r>
              <a:rPr lang="tr-TR" sz="1400" i="1" dirty="0" err="1"/>
              <a:t>izdüşümlerdir</a:t>
            </a:r>
            <a:r>
              <a:rPr lang="tr-TR" sz="1400" i="1" dirty="0"/>
              <a:t>. Çünkü eksenler diktir. (bk:2.20)</a:t>
            </a:r>
          </a:p>
        </p:txBody>
      </p:sp>
      <p:sp>
        <p:nvSpPr>
          <p:cNvPr id="30" name="Metin kutusu 29"/>
          <p:cNvSpPr txBox="1"/>
          <p:nvPr/>
        </p:nvSpPr>
        <p:spPr>
          <a:xfrm>
            <a:off x="7068964" y="5344048"/>
            <a:ext cx="892720" cy="307777"/>
          </a:xfrm>
          <a:prstGeom prst="rect">
            <a:avLst/>
          </a:prstGeom>
          <a:noFill/>
        </p:spPr>
        <p:txBody>
          <a:bodyPr wrap="square" rtlCol="0">
            <a:spAutoFit/>
          </a:bodyPr>
          <a:lstStyle/>
          <a:p>
            <a:r>
              <a:rPr lang="tr-TR" sz="1400" dirty="0">
                <a:solidFill>
                  <a:srgbClr val="00B0F0"/>
                </a:solidFill>
                <a:latin typeface="+mj-lt"/>
              </a:rPr>
              <a:t>(D1.9a)</a:t>
            </a:r>
          </a:p>
        </p:txBody>
      </p:sp>
      <p:sp>
        <p:nvSpPr>
          <p:cNvPr id="32"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mc:AlternateContent xmlns:mc="http://schemas.openxmlformats.org/markup-compatibility/2006" xmlns:a14="http://schemas.microsoft.com/office/drawing/2010/main">
        <mc:Choice Requires="a14">
          <p:sp>
            <p:nvSpPr>
              <p:cNvPr id="5" name="Dikdörtgen 4"/>
              <p:cNvSpPr/>
              <p:nvPr/>
            </p:nvSpPr>
            <p:spPr>
              <a:xfrm>
                <a:off x="2997471" y="4221706"/>
                <a:ext cx="1277466" cy="6652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rPr>
                        <m:t>𝑡𝑎𝑛</m:t>
                      </m:r>
                      <m:r>
                        <a:rPr lang="tr-TR" b="0" i="1" smtClean="0">
                          <a:latin typeface="Cambria Math" panose="02040503050406030204" pitchFamily="18" charset="0"/>
                          <a:sym typeface="Symbol" panose="05050102010706020507" pitchFamily="18" charset="2"/>
                        </a:rPr>
                        <m:t>=</m:t>
                      </m:r>
                      <m:f>
                        <m:fPr>
                          <m:ctrlPr>
                            <a:rPr lang="tr-TR" b="0" i="1" smtClean="0">
                              <a:latin typeface="Cambria Math" panose="02040503050406030204" pitchFamily="18" charset="0"/>
                              <a:sym typeface="Symbol" panose="05050102010706020507" pitchFamily="18" charset="2"/>
                            </a:rPr>
                          </m:ctrlPr>
                        </m:fPr>
                        <m:num>
                          <m:sSub>
                            <m:sSubPr>
                              <m:ctrlPr>
                                <a:rPr lang="tr-TR" b="0" i="1" smtClean="0">
                                  <a:latin typeface="Cambria Math" panose="02040503050406030204" pitchFamily="18" charset="0"/>
                                  <a:sym typeface="Symbol" panose="05050102010706020507" pitchFamily="18" charset="2"/>
                                </a:rPr>
                              </m:ctrlPr>
                            </m:sSubPr>
                            <m:e>
                              <m:r>
                                <a:rPr lang="tr-TR" b="0" i="1" smtClean="0">
                                  <a:latin typeface="Cambria Math" panose="02040503050406030204" pitchFamily="18" charset="0"/>
                                  <a:sym typeface="Symbol" panose="05050102010706020507" pitchFamily="18" charset="2"/>
                                </a:rPr>
                                <m:t>𝑈</m:t>
                              </m:r>
                            </m:e>
                            <m:sub>
                              <m:r>
                                <a:rPr lang="tr-TR" b="0" i="1" smtClean="0">
                                  <a:latin typeface="Cambria Math" panose="02040503050406030204" pitchFamily="18" charset="0"/>
                                  <a:sym typeface="Symbol" panose="05050102010706020507" pitchFamily="18" charset="2"/>
                                </a:rPr>
                                <m:t>𝑦</m:t>
                              </m:r>
                            </m:sub>
                          </m:sSub>
                        </m:num>
                        <m:den>
                          <m:sSub>
                            <m:sSubPr>
                              <m:ctrlPr>
                                <a:rPr lang="tr-TR" i="1">
                                  <a:latin typeface="Cambria Math" panose="02040503050406030204" pitchFamily="18" charset="0"/>
                                  <a:sym typeface="Symbol" panose="05050102010706020507" pitchFamily="18" charset="2"/>
                                </a:rPr>
                              </m:ctrlPr>
                            </m:sSubPr>
                            <m:e>
                              <m:r>
                                <a:rPr lang="tr-TR" i="1">
                                  <a:latin typeface="Cambria Math" panose="02040503050406030204" pitchFamily="18" charset="0"/>
                                  <a:sym typeface="Symbol" panose="05050102010706020507" pitchFamily="18" charset="2"/>
                                </a:rPr>
                                <m:t>𝑈</m:t>
                              </m:r>
                            </m:e>
                            <m:sub>
                              <m:r>
                                <a:rPr lang="tr-TR" b="0" i="1" smtClean="0">
                                  <a:latin typeface="Cambria Math" panose="02040503050406030204" pitchFamily="18" charset="0"/>
                                  <a:sym typeface="Symbol" panose="05050102010706020507" pitchFamily="18" charset="2"/>
                                </a:rPr>
                                <m:t>𝑥</m:t>
                              </m:r>
                            </m:sub>
                          </m:sSub>
                        </m:den>
                      </m:f>
                    </m:oMath>
                  </m:oMathPara>
                </a14:m>
                <a:endParaRPr lang="tr-TR" dirty="0"/>
              </a:p>
            </p:txBody>
          </p:sp>
        </mc:Choice>
        <mc:Fallback xmlns="">
          <p:sp>
            <p:nvSpPr>
              <p:cNvPr id="5" name="Dikdörtgen 4"/>
              <p:cNvSpPr>
                <a:spLocks noRot="1" noChangeAspect="1" noMove="1" noResize="1" noEditPoints="1" noAdjustHandles="1" noChangeArrowheads="1" noChangeShapeType="1" noTextEdit="1"/>
              </p:cNvSpPr>
              <p:nvPr/>
            </p:nvSpPr>
            <p:spPr>
              <a:xfrm>
                <a:off x="2997471" y="4221706"/>
                <a:ext cx="1277466" cy="665247"/>
              </a:xfrm>
              <a:prstGeom prst="rect">
                <a:avLst/>
              </a:prstGeom>
              <a:blipFill>
                <a:blip r:embed="rId14"/>
                <a:stretch>
                  <a:fillRect/>
                </a:stretch>
              </a:blipFill>
            </p:spPr>
            <p:txBody>
              <a:bodyPr/>
              <a:lstStyle/>
              <a:p>
                <a:r>
                  <a:rPr lang="tr-TR">
                    <a:noFill/>
                  </a:rPr>
                  <a:t> </a:t>
                </a:r>
              </a:p>
            </p:txBody>
          </p:sp>
        </mc:Fallback>
      </mc:AlternateContent>
    </p:spTree>
    <p:extLst>
      <p:ext uri="{BB962C8B-B14F-4D97-AF65-F5344CB8AC3E}">
        <p14:creationId xmlns:p14="http://schemas.microsoft.com/office/powerpoint/2010/main" val="3499993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6386"/>
                                        </p:tgtEl>
                                        <p:attrNameLst>
                                          <p:attrName>style.visibility</p:attrName>
                                        </p:attrNameLst>
                                      </p:cBhvr>
                                      <p:to>
                                        <p:strVal val="visible"/>
                                      </p:to>
                                    </p:set>
                                    <p:animEffect transition="in" filter="wipe(left)">
                                      <p:cBhvr>
                                        <p:cTn id="23" dur="500"/>
                                        <p:tgtEl>
                                          <p:spTgt spid="1638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1000"/>
                                        <p:tgtEl>
                                          <p:spTgt spid="30"/>
                                        </p:tgtEl>
                                      </p:cBhvr>
                                    </p:animEffect>
                                    <p:anim calcmode="lin" valueType="num">
                                      <p:cBhvr>
                                        <p:cTn id="67" dur="1000" fill="hold"/>
                                        <p:tgtEl>
                                          <p:spTgt spid="30"/>
                                        </p:tgtEl>
                                        <p:attrNameLst>
                                          <p:attrName>ppt_x</p:attrName>
                                        </p:attrNameLst>
                                      </p:cBhvr>
                                      <p:tavLst>
                                        <p:tav tm="0">
                                          <p:val>
                                            <p:strVal val="#ppt_x"/>
                                          </p:val>
                                        </p:tav>
                                        <p:tav tm="100000">
                                          <p:val>
                                            <p:strVal val="#ppt_x"/>
                                          </p:val>
                                        </p:tav>
                                      </p:tavLst>
                                    </p:anim>
                                    <p:anim calcmode="lin" valueType="num">
                                      <p:cBhvr>
                                        <p:cTn id="6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4" grpId="0"/>
      <p:bldP spid="15" grpId="0" animBg="1"/>
      <p:bldP spid="18" grpId="0"/>
      <p:bldP spid="21" grpId="0"/>
      <p:bldP spid="26" grpId="0"/>
      <p:bldP spid="16386" grpId="0"/>
      <p:bldP spid="29" grpId="0"/>
      <p:bldP spid="30"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69</a:t>
            </a:fld>
            <a:endParaRPr lang="tr-TR"/>
          </a:p>
        </p:txBody>
      </p:sp>
      <mc:AlternateContent xmlns:mc="http://schemas.openxmlformats.org/markup-compatibility/2006" xmlns:a14="http://schemas.microsoft.com/office/drawing/2010/main">
        <mc:Choice Requires="a14">
          <p:sp>
            <p:nvSpPr>
              <p:cNvPr id="5" name="Text Box 2"/>
              <p:cNvSpPr txBox="1">
                <a:spLocks noChangeArrowheads="1"/>
              </p:cNvSpPr>
              <p:nvPr/>
            </p:nvSpPr>
            <p:spPr bwMode="auto">
              <a:xfrm>
                <a:off x="351368" y="828439"/>
                <a:ext cx="6178428"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tr-TR" altLang="tr-TR" dirty="0"/>
                  <a:t>Üç boyutlu durumda ilaveten </a:t>
                </a:r>
                <a14:m>
                  <m:oMath xmlns:m="http://schemas.openxmlformats.org/officeDocument/2006/math">
                    <m:sSub>
                      <m:sSubPr>
                        <m:ctrlPr>
                          <a:rPr lang="tr-TR" altLang="tr-TR" i="1" smtClean="0">
                            <a:latin typeface="Cambria Math" panose="02040503050406030204" pitchFamily="18" charset="0"/>
                          </a:rPr>
                        </m:ctrlPr>
                      </m:sSubPr>
                      <m:e>
                        <m:r>
                          <a:rPr lang="tr-TR" altLang="tr-TR" b="0" i="1" smtClean="0">
                            <a:latin typeface="Cambria Math" panose="02040503050406030204" pitchFamily="18" charset="0"/>
                          </a:rPr>
                          <m:t>𝑈</m:t>
                        </m:r>
                      </m:e>
                      <m:sub>
                        <m:r>
                          <a:rPr lang="tr-TR" altLang="tr-TR" b="0" i="1" smtClean="0">
                            <a:latin typeface="Cambria Math" panose="02040503050406030204" pitchFamily="18" charset="0"/>
                          </a:rPr>
                          <m:t>𝑧</m:t>
                        </m:r>
                      </m:sub>
                    </m:sSub>
                  </m:oMath>
                </a14:m>
                <a:r>
                  <a:rPr lang="tr-TR" altLang="tr-TR" dirty="0"/>
                  <a:t> bileşeni de gelir. </a:t>
                </a:r>
                <a:endParaRPr lang="en-US" altLang="tr-TR" dirty="0"/>
              </a:p>
            </p:txBody>
          </p:sp>
        </mc:Choice>
        <mc:Fallback xmlns="">
          <p:sp>
            <p:nvSpPr>
              <p:cNvPr id="5" name="Text Box 2"/>
              <p:cNvSpPr txBox="1">
                <a:spLocks noRot="1" noChangeAspect="1" noMove="1" noResize="1" noEditPoints="1" noAdjustHandles="1" noChangeArrowheads="1" noChangeShapeType="1" noTextEdit="1"/>
              </p:cNvSpPr>
              <p:nvPr/>
            </p:nvSpPr>
            <p:spPr bwMode="auto">
              <a:xfrm>
                <a:off x="351368" y="828439"/>
                <a:ext cx="6178428" cy="369332"/>
              </a:xfrm>
              <a:prstGeom prst="rect">
                <a:avLst/>
              </a:prstGeom>
              <a:blipFill>
                <a:blip r:embed="rId3"/>
                <a:stretch>
                  <a:fillRect l="-888" t="-10000" b="-26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tr-TR">
                    <a:noFill/>
                  </a:rPr>
                  <a:t> </a:t>
                </a:r>
              </a:p>
            </p:txBody>
          </p:sp>
        </mc:Fallback>
      </mc:AlternateContent>
      <p:graphicFrame>
        <p:nvGraphicFramePr>
          <p:cNvPr id="23" name="Object 3"/>
          <p:cNvGraphicFramePr>
            <a:graphicFrameLocks noChangeAspect="1"/>
          </p:cNvGraphicFramePr>
          <p:nvPr>
            <p:extLst>
              <p:ext uri="{D42A27DB-BD31-4B8C-83A1-F6EECF244321}">
                <p14:modId xmlns:p14="http://schemas.microsoft.com/office/powerpoint/2010/main" val="1308295254"/>
              </p:ext>
            </p:extLst>
          </p:nvPr>
        </p:nvGraphicFramePr>
        <p:xfrm>
          <a:off x="4733925" y="1476973"/>
          <a:ext cx="2069876" cy="1041001"/>
        </p:xfrm>
        <a:graphic>
          <a:graphicData uri="http://schemas.openxmlformats.org/presentationml/2006/ole">
            <mc:AlternateContent xmlns:mc="http://schemas.openxmlformats.org/markup-compatibility/2006">
              <mc:Choice xmlns:v="urn:schemas-microsoft-com:vml" Requires="v">
                <p:oleObj name="Denklem" r:id="rId4" imgW="1117440" imgH="533160" progId="Equation.3">
                  <p:embed/>
                </p:oleObj>
              </mc:Choice>
              <mc:Fallback>
                <p:oleObj name="Denklem" r:id="rId4" imgW="1117440" imgH="533160" progId="Equation.3">
                  <p:embed/>
                  <p:pic>
                    <p:nvPicPr>
                      <p:cNvPr id="23" name="Object 3"/>
                      <p:cNvPicPr>
                        <a:picLocks noChangeAspect="1" noChangeArrowheads="1"/>
                      </p:cNvPicPr>
                      <p:nvPr/>
                    </p:nvPicPr>
                    <p:blipFill>
                      <a:blip r:embed="rId5"/>
                      <a:srcRect/>
                      <a:stretch>
                        <a:fillRect/>
                      </a:stretch>
                    </p:blipFill>
                    <p:spPr bwMode="auto">
                      <a:xfrm>
                        <a:off x="4733925" y="1476973"/>
                        <a:ext cx="2069876" cy="1041001"/>
                      </a:xfrm>
                      <a:prstGeom prst="rect">
                        <a:avLst/>
                      </a:prstGeom>
                      <a:noFill/>
                    </p:spPr>
                  </p:pic>
                </p:oleObj>
              </mc:Fallback>
            </mc:AlternateContent>
          </a:graphicData>
        </a:graphic>
      </p:graphicFrame>
      <p:graphicFrame>
        <p:nvGraphicFramePr>
          <p:cNvPr id="24" name="Object 3"/>
          <p:cNvGraphicFramePr>
            <a:graphicFrameLocks noChangeAspect="1"/>
          </p:cNvGraphicFramePr>
          <p:nvPr>
            <p:extLst>
              <p:ext uri="{D42A27DB-BD31-4B8C-83A1-F6EECF244321}">
                <p14:modId xmlns:p14="http://schemas.microsoft.com/office/powerpoint/2010/main" val="637251620"/>
              </p:ext>
            </p:extLst>
          </p:nvPr>
        </p:nvGraphicFramePr>
        <p:xfrm>
          <a:off x="4733925" y="5237163"/>
          <a:ext cx="2090738" cy="500062"/>
        </p:xfrm>
        <a:graphic>
          <a:graphicData uri="http://schemas.openxmlformats.org/presentationml/2006/ole">
            <mc:AlternateContent xmlns:mc="http://schemas.openxmlformats.org/markup-compatibility/2006">
              <mc:Choice xmlns:v="urn:schemas-microsoft-com:vml" Requires="v">
                <p:oleObj name="Denklem" r:id="rId6" imgW="1346040" imgH="304560" progId="Equation.3">
                  <p:embed/>
                </p:oleObj>
              </mc:Choice>
              <mc:Fallback>
                <p:oleObj name="Denklem" r:id="rId6" imgW="1346040" imgH="304560" progId="Equation.3">
                  <p:embed/>
                  <p:pic>
                    <p:nvPicPr>
                      <p:cNvPr id="24" name="Object 3"/>
                      <p:cNvPicPr>
                        <a:picLocks noChangeAspect="1" noChangeArrowheads="1"/>
                      </p:cNvPicPr>
                      <p:nvPr/>
                    </p:nvPicPr>
                    <p:blipFill>
                      <a:blip r:embed="rId7"/>
                      <a:srcRect/>
                      <a:stretch>
                        <a:fillRect/>
                      </a:stretch>
                    </p:blipFill>
                    <p:spPr bwMode="auto">
                      <a:xfrm>
                        <a:off x="4733925" y="5237163"/>
                        <a:ext cx="2090738" cy="500062"/>
                      </a:xfrm>
                      <a:prstGeom prst="rect">
                        <a:avLst/>
                      </a:prstGeom>
                      <a:noFill/>
                    </p:spPr>
                  </p:pic>
                </p:oleObj>
              </mc:Fallback>
            </mc:AlternateContent>
          </a:graphicData>
        </a:graphic>
      </p:graphicFrame>
      <p:sp>
        <p:nvSpPr>
          <p:cNvPr id="29" name="Metin kutusu 28"/>
          <p:cNvSpPr txBox="1"/>
          <p:nvPr/>
        </p:nvSpPr>
        <p:spPr>
          <a:xfrm>
            <a:off x="7058596" y="5332612"/>
            <a:ext cx="892720" cy="307777"/>
          </a:xfrm>
          <a:prstGeom prst="rect">
            <a:avLst/>
          </a:prstGeom>
          <a:noFill/>
        </p:spPr>
        <p:txBody>
          <a:bodyPr wrap="square" rtlCol="0">
            <a:spAutoFit/>
          </a:bodyPr>
          <a:lstStyle/>
          <a:p>
            <a:r>
              <a:rPr lang="tr-TR" sz="1400" dirty="0">
                <a:solidFill>
                  <a:srgbClr val="00B0F0"/>
                </a:solidFill>
                <a:latin typeface="+mj-lt"/>
              </a:rPr>
              <a:t>(D1.9b)</a:t>
            </a:r>
          </a:p>
        </p:txBody>
      </p:sp>
      <p:sp>
        <p:nvSpPr>
          <p:cNvPr id="3" name="Metin kutusu 2"/>
          <p:cNvSpPr txBox="1"/>
          <p:nvPr/>
        </p:nvSpPr>
        <p:spPr>
          <a:xfrm>
            <a:off x="229821" y="5317224"/>
            <a:ext cx="4270171" cy="338554"/>
          </a:xfrm>
          <a:prstGeom prst="rect">
            <a:avLst/>
          </a:prstGeom>
          <a:noFill/>
        </p:spPr>
        <p:txBody>
          <a:bodyPr wrap="square" rtlCol="0">
            <a:spAutoFit/>
          </a:bodyPr>
          <a:lstStyle/>
          <a:p>
            <a:r>
              <a:rPr lang="tr-TR" sz="1600" dirty="0"/>
              <a:t>Kartezyen bileşenleri belli olan vektörün şiddeti:</a:t>
            </a:r>
          </a:p>
        </p:txBody>
      </p:sp>
      <p:pic>
        <p:nvPicPr>
          <p:cNvPr id="10" name="Resim 9"/>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427786" y="1513238"/>
            <a:ext cx="3695700" cy="3524250"/>
          </a:xfrm>
          <a:prstGeom prst="rect">
            <a:avLst/>
          </a:prstGeom>
        </p:spPr>
      </p:pic>
      <p:graphicFrame>
        <p:nvGraphicFramePr>
          <p:cNvPr id="11" name="Nesne 10"/>
          <p:cNvGraphicFramePr>
            <a:graphicFrameLocks noChangeAspect="1"/>
          </p:cNvGraphicFramePr>
          <p:nvPr>
            <p:extLst>
              <p:ext uri="{D42A27DB-BD31-4B8C-83A1-F6EECF244321}">
                <p14:modId xmlns:p14="http://schemas.microsoft.com/office/powerpoint/2010/main" val="147967202"/>
              </p:ext>
            </p:extLst>
          </p:nvPr>
        </p:nvGraphicFramePr>
        <p:xfrm>
          <a:off x="4751388" y="2878138"/>
          <a:ext cx="2706687" cy="508000"/>
        </p:xfrm>
        <a:graphic>
          <a:graphicData uri="http://schemas.openxmlformats.org/presentationml/2006/ole">
            <mc:AlternateContent xmlns:mc="http://schemas.openxmlformats.org/markup-compatibility/2006">
              <mc:Choice xmlns:v="urn:schemas-microsoft-com:vml" Requires="v">
                <p:oleObj name="Denklem" r:id="rId10" imgW="1422360" imgH="266400" progId="Equation.3">
                  <p:embed/>
                </p:oleObj>
              </mc:Choice>
              <mc:Fallback>
                <p:oleObj name="Denklem" r:id="rId10" imgW="1422360" imgH="266400" progId="Equation.3">
                  <p:embed/>
                  <p:pic>
                    <p:nvPicPr>
                      <p:cNvPr id="11" name="Nesne 10"/>
                      <p:cNvPicPr/>
                      <p:nvPr/>
                    </p:nvPicPr>
                    <p:blipFill>
                      <a:blip r:embed="rId11"/>
                      <a:stretch>
                        <a:fillRect/>
                      </a:stretch>
                    </p:blipFill>
                    <p:spPr>
                      <a:xfrm>
                        <a:off x="4751388" y="2878138"/>
                        <a:ext cx="2706687" cy="508000"/>
                      </a:xfrm>
                      <a:prstGeom prst="rect">
                        <a:avLst/>
                      </a:prstGeom>
                    </p:spPr>
                  </p:pic>
                </p:oleObj>
              </mc:Fallback>
            </mc:AlternateContent>
          </a:graphicData>
        </a:graphic>
      </p:graphicFrame>
      <p:sp>
        <p:nvSpPr>
          <p:cNvPr id="12" name="Sağ Ok 11"/>
          <p:cNvSpPr/>
          <p:nvPr/>
        </p:nvSpPr>
        <p:spPr>
          <a:xfrm>
            <a:off x="4029823" y="2996952"/>
            <a:ext cx="569948" cy="278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spTree>
    <p:extLst>
      <p:ext uri="{BB962C8B-B14F-4D97-AF65-F5344CB8AC3E}">
        <p14:creationId xmlns:p14="http://schemas.microsoft.com/office/powerpoint/2010/main" val="65444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ilgi Yer Tutucusu 4">
            <a:extLst>
              <a:ext uri="{FF2B5EF4-FFF2-40B4-BE49-F238E27FC236}">
                <a16:creationId xmlns:a16="http://schemas.microsoft.com/office/drawing/2014/main" id="{FFCB6443-737E-3A5A-7970-827C8B0D508B}"/>
              </a:ext>
            </a:extLst>
          </p:cNvPr>
          <p:cNvSpPr>
            <a:spLocks noGrp="1"/>
          </p:cNvSpPr>
          <p:nvPr>
            <p:ph type="ftr" sz="quarter" idx="11"/>
          </p:nvPr>
        </p:nvSpPr>
        <p:spPr/>
        <p:txBody>
          <a:bodyPr/>
          <a:lstStyle/>
          <a:p>
            <a:r>
              <a:rPr lang="tr-TR"/>
              <a:t>Mühendislik Mekaniği</a:t>
            </a:r>
          </a:p>
        </p:txBody>
      </p:sp>
      <p:sp>
        <p:nvSpPr>
          <p:cNvPr id="6" name="Slayt Numarası Yer Tutucusu 5">
            <a:extLst>
              <a:ext uri="{FF2B5EF4-FFF2-40B4-BE49-F238E27FC236}">
                <a16:creationId xmlns:a16="http://schemas.microsoft.com/office/drawing/2014/main" id="{3FF6453E-4122-DAF6-88DB-FE40360AD2CC}"/>
              </a:ext>
            </a:extLst>
          </p:cNvPr>
          <p:cNvSpPr>
            <a:spLocks noGrp="1"/>
          </p:cNvSpPr>
          <p:nvPr>
            <p:ph type="sldNum" sz="quarter" idx="12"/>
          </p:nvPr>
        </p:nvSpPr>
        <p:spPr/>
        <p:txBody>
          <a:bodyPr/>
          <a:lstStyle/>
          <a:p>
            <a:fld id="{60FF87A7-9A7A-4B3D-9625-8440EC4947F9}" type="slidenum">
              <a:rPr lang="tr-TR" smtClean="0"/>
              <a:pPr/>
              <a:t>7</a:t>
            </a:fld>
            <a:endParaRPr lang="tr-TR"/>
          </a:p>
        </p:txBody>
      </p:sp>
      <p:graphicFrame>
        <p:nvGraphicFramePr>
          <p:cNvPr id="7" name="İçerik Yer Tutucusu 9">
            <a:extLst>
              <a:ext uri="{FF2B5EF4-FFF2-40B4-BE49-F238E27FC236}">
                <a16:creationId xmlns:a16="http://schemas.microsoft.com/office/drawing/2014/main" id="{50515231-ED0E-8B05-E66A-0B228DA9BC45}"/>
              </a:ext>
            </a:extLst>
          </p:cNvPr>
          <p:cNvGraphicFramePr>
            <a:graphicFrameLocks/>
          </p:cNvGraphicFramePr>
          <p:nvPr>
            <p:extLst>
              <p:ext uri="{D42A27DB-BD31-4B8C-83A1-F6EECF244321}">
                <p14:modId xmlns:p14="http://schemas.microsoft.com/office/powerpoint/2010/main" val="4179630968"/>
              </p:ext>
            </p:extLst>
          </p:nvPr>
        </p:nvGraphicFramePr>
        <p:xfrm>
          <a:off x="75366" y="188640"/>
          <a:ext cx="6306376" cy="5980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Metin kutusu 7">
            <a:extLst>
              <a:ext uri="{FF2B5EF4-FFF2-40B4-BE49-F238E27FC236}">
                <a16:creationId xmlns:a16="http://schemas.microsoft.com/office/drawing/2014/main" id="{C3319FD5-2D37-95A0-B33F-EF6B3E90F03F}"/>
              </a:ext>
            </a:extLst>
          </p:cNvPr>
          <p:cNvSpPr txBox="1"/>
          <p:nvPr/>
        </p:nvSpPr>
        <p:spPr>
          <a:xfrm>
            <a:off x="6760866" y="908720"/>
            <a:ext cx="2312974" cy="4339650"/>
          </a:xfrm>
          <a:prstGeom prst="rect">
            <a:avLst/>
          </a:prstGeom>
          <a:noFill/>
        </p:spPr>
        <p:txBody>
          <a:bodyPr wrap="square">
            <a:spAutoFit/>
          </a:bodyPr>
          <a:lstStyle/>
          <a:p>
            <a:pPr lvl="0"/>
            <a:r>
              <a:rPr lang="tr-TR" altLang="tr-TR" sz="1200" b="1" u="sng" dirty="0">
                <a:latin typeface="Calibri" pitchFamily="34" charset="0"/>
                <a:cs typeface="Calibri" pitchFamily="34" charset="0"/>
              </a:rPr>
              <a:t>STATİK:</a:t>
            </a:r>
            <a:r>
              <a:rPr lang="tr-TR" altLang="tr-TR" sz="1200" b="1" dirty="0">
                <a:latin typeface="Calibri" pitchFamily="34" charset="0"/>
                <a:cs typeface="Calibri" pitchFamily="34" charset="0"/>
              </a:rPr>
              <a:t> </a:t>
            </a:r>
          </a:p>
          <a:p>
            <a:pPr lvl="0"/>
            <a:r>
              <a:rPr lang="tr-TR" sz="1200" dirty="0"/>
              <a:t>Statik, kuvvet etkisi altında cisimlerin denge şartlarını inceleyen bir bilim dalıdır. </a:t>
            </a:r>
          </a:p>
          <a:p>
            <a:pPr lvl="0"/>
            <a:endParaRPr lang="tr-TR" altLang="tr-TR" sz="1200" b="1" u="sng" dirty="0">
              <a:latin typeface="Calibri" pitchFamily="34" charset="0"/>
              <a:cs typeface="Calibri" pitchFamily="34" charset="0"/>
            </a:endParaRPr>
          </a:p>
          <a:p>
            <a:pPr lvl="0"/>
            <a:r>
              <a:rPr lang="tr-TR" altLang="tr-TR" sz="1200" b="1" u="sng" dirty="0">
                <a:latin typeface="Calibri" pitchFamily="34" charset="0"/>
                <a:cs typeface="Calibri" pitchFamily="34" charset="0"/>
              </a:rPr>
              <a:t>DİNAMİK: </a:t>
            </a:r>
          </a:p>
          <a:p>
            <a:pPr lvl="0"/>
            <a:r>
              <a:rPr lang="tr-TR" altLang="tr-TR" sz="1200" dirty="0">
                <a:latin typeface="Calibri" pitchFamily="34" charset="0"/>
                <a:cs typeface="Calibri" pitchFamily="34" charset="0"/>
              </a:rPr>
              <a:t>Hareket sırasında cismin </a:t>
            </a:r>
            <a:r>
              <a:rPr lang="tr-TR" altLang="tr-TR" sz="1200" u="sng" dirty="0">
                <a:latin typeface="Calibri" pitchFamily="34" charset="0"/>
                <a:cs typeface="Calibri" pitchFamily="34" charset="0"/>
              </a:rPr>
              <a:t>hızı</a:t>
            </a:r>
            <a:r>
              <a:rPr lang="tr-TR" altLang="tr-TR" sz="1200" dirty="0">
                <a:latin typeface="Calibri" pitchFamily="34" charset="0"/>
                <a:cs typeface="Calibri" pitchFamily="34" charset="0"/>
              </a:rPr>
              <a:t>nın ve </a:t>
            </a:r>
            <a:r>
              <a:rPr lang="tr-TR" altLang="tr-TR" sz="1200" u="sng" dirty="0">
                <a:latin typeface="Calibri" pitchFamily="34" charset="0"/>
                <a:cs typeface="Calibri" pitchFamily="34" charset="0"/>
              </a:rPr>
              <a:t>yönü</a:t>
            </a:r>
            <a:r>
              <a:rPr lang="tr-TR" altLang="tr-TR" sz="1200" dirty="0">
                <a:latin typeface="Calibri" pitchFamily="34" charset="0"/>
                <a:cs typeface="Calibri" pitchFamily="34" charset="0"/>
              </a:rPr>
              <a:t>nün değerlendirilmesiyle ilgilenen bilim dalıdır.</a:t>
            </a:r>
          </a:p>
          <a:p>
            <a:pPr lvl="0"/>
            <a:endParaRPr lang="tr-TR" sz="1200" dirty="0">
              <a:latin typeface="Calibri" pitchFamily="34" charset="0"/>
              <a:cs typeface="Calibri" pitchFamily="34" charset="0"/>
            </a:endParaRPr>
          </a:p>
          <a:p>
            <a:pPr lvl="0"/>
            <a:r>
              <a:rPr lang="tr-TR" sz="1200" b="1" u="sng" dirty="0">
                <a:latin typeface="Calibri" pitchFamily="34" charset="0"/>
                <a:cs typeface="Calibri" pitchFamily="34" charset="0"/>
              </a:rPr>
              <a:t>KİNETİK:</a:t>
            </a:r>
          </a:p>
          <a:p>
            <a:pPr lvl="0"/>
            <a:r>
              <a:rPr lang="tr-TR" sz="1200" dirty="0">
                <a:latin typeface="Calibri" pitchFamily="34" charset="0"/>
                <a:cs typeface="Calibri" pitchFamily="34" charset="0"/>
              </a:rPr>
              <a:t>Hareketi doğuran kuvvetleri inceler.</a:t>
            </a:r>
          </a:p>
          <a:p>
            <a:pPr marL="285750" lvl="0" indent="-285750">
              <a:buFont typeface="Arial" panose="020B0604020202020204" pitchFamily="34" charset="0"/>
              <a:buChar char="•"/>
            </a:pPr>
            <a:endParaRPr lang="tr-TR" sz="1200" dirty="0">
              <a:latin typeface="Calibri" pitchFamily="34" charset="0"/>
              <a:cs typeface="Calibri" pitchFamily="34" charset="0"/>
            </a:endParaRPr>
          </a:p>
          <a:p>
            <a:pPr lvl="0"/>
            <a:r>
              <a:rPr lang="tr-TR" altLang="tr-TR" sz="1200" b="1" u="sng" dirty="0">
                <a:latin typeface="Calibri" pitchFamily="34" charset="0"/>
                <a:cs typeface="Calibri" pitchFamily="34" charset="0"/>
              </a:rPr>
              <a:t>KİNEMATİK:</a:t>
            </a:r>
            <a:r>
              <a:rPr lang="tr-TR" altLang="tr-TR" sz="1200" b="1" dirty="0">
                <a:latin typeface="Calibri" pitchFamily="34" charset="0"/>
                <a:cs typeface="Calibri" pitchFamily="34" charset="0"/>
              </a:rPr>
              <a:t> </a:t>
            </a:r>
          </a:p>
          <a:p>
            <a:pPr lvl="0"/>
            <a:r>
              <a:rPr lang="tr-TR" altLang="tr-TR" sz="1200" dirty="0">
                <a:latin typeface="Calibri" pitchFamily="34" charset="0"/>
                <a:cs typeface="Calibri" pitchFamily="34" charset="0"/>
              </a:rPr>
              <a:t>Hareket sırasında eklemlerin aldığı açısal değerlerin incelenmesidir.</a:t>
            </a:r>
          </a:p>
          <a:p>
            <a:pPr lvl="0"/>
            <a:endParaRPr lang="tr-TR" sz="1200" dirty="0">
              <a:latin typeface="Calibri" pitchFamily="34" charset="0"/>
              <a:cs typeface="Calibri" pitchFamily="34" charset="0"/>
            </a:endParaRPr>
          </a:p>
          <a:p>
            <a:pPr lvl="0"/>
            <a:r>
              <a:rPr lang="tr-TR" sz="1200" b="1" u="sng" dirty="0">
                <a:latin typeface="Calibri" pitchFamily="34" charset="0"/>
                <a:cs typeface="Calibri" pitchFamily="34" charset="0"/>
              </a:rPr>
              <a:t>AKIŞKANLAR MEKANİĞİ</a:t>
            </a:r>
          </a:p>
          <a:p>
            <a:pPr lvl="0"/>
            <a:r>
              <a:rPr lang="tr-TR" sz="1200" dirty="0">
                <a:latin typeface="Calibri" pitchFamily="34" charset="0"/>
                <a:cs typeface="Calibri" pitchFamily="34" charset="0"/>
              </a:rPr>
              <a:t>Akışkanların (sıvılar, gazları ve plazmalar) davranışlarını ve onlara etkiyen kuvvetleri inceleyen fizik dalıdır.</a:t>
            </a:r>
          </a:p>
        </p:txBody>
      </p:sp>
    </p:spTree>
    <p:extLst>
      <p:ext uri="{BB962C8B-B14F-4D97-AF65-F5344CB8AC3E}">
        <p14:creationId xmlns:p14="http://schemas.microsoft.com/office/powerpoint/2010/main" val="3680079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301008" y="404664"/>
            <a:ext cx="8541984" cy="646331"/>
          </a:xfrm>
          <a:prstGeom prst="rect">
            <a:avLst/>
          </a:prstGeom>
          <a:noFill/>
        </p:spPr>
        <p:txBody>
          <a:bodyPr wrap="square" rtlCol="0">
            <a:spAutoFit/>
          </a:bodyPr>
          <a:lstStyle/>
          <a:p>
            <a:r>
              <a:rPr lang="tr-TR" b="1" dirty="0">
                <a:solidFill>
                  <a:srgbClr val="FF0000"/>
                </a:solidFill>
              </a:rPr>
              <a:t>1.24 Konum Vektörü</a:t>
            </a:r>
            <a:r>
              <a:rPr lang="tr-TR" dirty="0"/>
              <a:t>: </a:t>
            </a:r>
          </a:p>
          <a:p>
            <a:r>
              <a:rPr lang="tr-TR" dirty="0"/>
              <a:t>Başlangıç  ve bitiş noktasının koordinatları belli olan bir konum vektörü şu şekilde bulunur.</a:t>
            </a:r>
          </a:p>
        </p:txBody>
      </p:sp>
      <p:sp>
        <p:nvSpPr>
          <p:cNvPr id="5" name="Altbilgi Yer Tutucusu 4"/>
          <p:cNvSpPr>
            <a:spLocks noGrp="1"/>
          </p:cNvSpPr>
          <p:nvPr>
            <p:ph type="ftr" sz="quarter" idx="11"/>
          </p:nvPr>
        </p:nvSpPr>
        <p:spPr/>
        <p:txBody>
          <a:bodyPr/>
          <a:lstStyle/>
          <a:p>
            <a:r>
              <a:rPr lang="tr-TR"/>
              <a:t>Mühendislik Mekaniği</a:t>
            </a:r>
          </a:p>
        </p:txBody>
      </p:sp>
      <p:sp>
        <p:nvSpPr>
          <p:cNvPr id="13" name="Slayt Numarası Yer Tutucusu 12"/>
          <p:cNvSpPr>
            <a:spLocks noGrp="1"/>
          </p:cNvSpPr>
          <p:nvPr>
            <p:ph type="sldNum" sz="quarter" idx="12"/>
          </p:nvPr>
        </p:nvSpPr>
        <p:spPr/>
        <p:txBody>
          <a:bodyPr/>
          <a:lstStyle/>
          <a:p>
            <a:fld id="{60FF87A7-9A7A-4B3D-9625-8440EC4947F9}" type="slidenum">
              <a:rPr lang="tr-TR" smtClean="0"/>
              <a:pPr/>
              <a:t>70</a:t>
            </a:fld>
            <a:endParaRPr lang="tr-TR"/>
          </a:p>
        </p:txBody>
      </p:sp>
      <mc:AlternateContent xmlns:mc="http://schemas.openxmlformats.org/markup-compatibility/2006" xmlns:a14="http://schemas.microsoft.com/office/drawing/2010/main">
        <mc:Choice Requires="a14">
          <p:sp>
            <p:nvSpPr>
              <p:cNvPr id="6" name="Metin kutusu 5"/>
              <p:cNvSpPr txBox="1"/>
              <p:nvPr/>
            </p:nvSpPr>
            <p:spPr>
              <a:xfrm>
                <a:off x="2487559" y="4888559"/>
                <a:ext cx="4645812" cy="3520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tr-TR" i="1" smtClean="0">
                              <a:latin typeface="Cambria Math" panose="02040503050406030204" pitchFamily="18" charset="0"/>
                            </a:rPr>
                          </m:ctrlPr>
                        </m:dPr>
                        <m:e>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𝐴𝐵</m:t>
                              </m:r>
                            </m:e>
                          </m:acc>
                        </m:e>
                      </m:d>
                      <m:r>
                        <a:rPr lang="tr-TR" b="0" i="1" smtClean="0">
                          <a:latin typeface="Cambria Math" panose="02040503050406030204" pitchFamily="18" charset="0"/>
                        </a:rPr>
                        <m:t>=</m:t>
                      </m:r>
                      <m:rad>
                        <m:radPr>
                          <m:degHide m:val="on"/>
                          <m:ctrlPr>
                            <a:rPr lang="tr-TR" b="0" i="1" smtClean="0">
                              <a:latin typeface="Cambria Math" panose="02040503050406030204" pitchFamily="18" charset="0"/>
                            </a:rPr>
                          </m:ctrlPr>
                        </m:radPr>
                        <m:deg/>
                        <m:e>
                          <m:sSup>
                            <m:sSupPr>
                              <m:ctrlPr>
                                <a:rPr lang="tr-TR" b="0" i="1" smtClean="0">
                                  <a:latin typeface="Cambria Math" panose="02040503050406030204" pitchFamily="18" charset="0"/>
                                </a:rPr>
                              </m:ctrlPr>
                            </m:sSupPr>
                            <m:e>
                              <m:r>
                                <a:rPr lang="tr-TR" b="0" i="1" smtClean="0">
                                  <a:latin typeface="Cambria Math" panose="02040503050406030204" pitchFamily="18" charset="0"/>
                                </a:rPr>
                                <m:t>(</m:t>
                              </m:r>
                              <m:sSub>
                                <m:sSubPr>
                                  <m:ctrlPr>
                                    <a:rPr lang="tr-TR" b="0" i="1" smtClean="0">
                                      <a:latin typeface="Cambria Math" panose="02040503050406030204" pitchFamily="18" charset="0"/>
                                    </a:rPr>
                                  </m:ctrlPr>
                                </m:sSubPr>
                                <m:e>
                                  <m:r>
                                    <a:rPr lang="tr-TR" b="0" i="1" smtClean="0">
                                      <a:latin typeface="Cambria Math" panose="02040503050406030204" pitchFamily="18" charset="0"/>
                                    </a:rPr>
                                    <m:t>𝑥</m:t>
                                  </m:r>
                                </m:e>
                                <m:sub>
                                  <m:r>
                                    <a:rPr lang="tr-TR" b="0" i="1" smtClean="0">
                                      <a:latin typeface="Cambria Math" panose="02040503050406030204" pitchFamily="18" charset="0"/>
                                    </a:rPr>
                                    <m:t>𝐵</m:t>
                                  </m:r>
                                </m:sub>
                              </m:sSub>
                              <m:r>
                                <a:rPr lang="tr-TR" b="0" i="1" smtClean="0">
                                  <a:latin typeface="Cambria Math" panose="02040503050406030204" pitchFamily="18" charset="0"/>
                                </a:rPr>
                                <m:t>−</m:t>
                              </m:r>
                              <m:sSub>
                                <m:sSubPr>
                                  <m:ctrlPr>
                                    <a:rPr lang="tr-TR" b="0" i="1" smtClean="0">
                                      <a:latin typeface="Cambria Math" panose="02040503050406030204" pitchFamily="18" charset="0"/>
                                    </a:rPr>
                                  </m:ctrlPr>
                                </m:sSubPr>
                                <m:e>
                                  <m:r>
                                    <a:rPr lang="tr-TR" b="0" i="1" smtClean="0">
                                      <a:latin typeface="Cambria Math" panose="02040503050406030204" pitchFamily="18" charset="0"/>
                                    </a:rPr>
                                    <m:t>𝑥</m:t>
                                  </m:r>
                                </m:e>
                                <m:sub>
                                  <m:r>
                                    <a:rPr lang="tr-TR" b="0" i="1" smtClean="0">
                                      <a:latin typeface="Cambria Math" panose="02040503050406030204" pitchFamily="18" charset="0"/>
                                    </a:rPr>
                                    <m:t>𝐴</m:t>
                                  </m:r>
                                </m:sub>
                              </m:sSub>
                              <m:r>
                                <a:rPr lang="tr-TR" b="0" i="1" smtClean="0">
                                  <a:latin typeface="Cambria Math" panose="02040503050406030204" pitchFamily="18" charset="0"/>
                                </a:rPr>
                                <m:t>)</m:t>
                              </m:r>
                            </m:e>
                            <m:sup>
                              <m:r>
                                <a:rPr lang="tr-TR" b="0" i="1" smtClean="0">
                                  <a:latin typeface="Cambria Math" panose="02040503050406030204" pitchFamily="18" charset="0"/>
                                </a:rPr>
                                <m:t>2</m:t>
                              </m:r>
                            </m:sup>
                          </m:sSup>
                          <m:r>
                            <a:rPr lang="tr-TR" b="0" i="1" smtClean="0">
                              <a:latin typeface="Cambria Math" panose="02040503050406030204" pitchFamily="18" charset="0"/>
                            </a:rPr>
                            <m:t>+</m:t>
                          </m:r>
                          <m:sSup>
                            <m:sSupPr>
                              <m:ctrlPr>
                                <a:rPr lang="tr-TR" i="1">
                                  <a:latin typeface="Cambria Math" panose="02040503050406030204" pitchFamily="18" charset="0"/>
                                </a:rPr>
                              </m:ctrlPr>
                            </m:sSupPr>
                            <m:e>
                              <m:r>
                                <a:rPr lang="tr-TR" i="1">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𝑦</m:t>
                                  </m:r>
                                </m:e>
                                <m:sub>
                                  <m:r>
                                    <a:rPr lang="tr-TR" i="1">
                                      <a:latin typeface="Cambria Math" panose="02040503050406030204" pitchFamily="18" charset="0"/>
                                    </a:rPr>
                                    <m:t>𝐵</m:t>
                                  </m:r>
                                </m:sub>
                              </m:sSub>
                              <m:r>
                                <a:rPr lang="tr-TR" i="1">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𝑦</m:t>
                                  </m:r>
                                </m:e>
                                <m:sub>
                                  <m:r>
                                    <a:rPr lang="tr-TR" i="1">
                                      <a:latin typeface="Cambria Math" panose="02040503050406030204" pitchFamily="18" charset="0"/>
                                    </a:rPr>
                                    <m:t>𝐴</m:t>
                                  </m:r>
                                </m:sub>
                              </m:sSub>
                              <m:r>
                                <a:rPr lang="tr-TR" i="1">
                                  <a:latin typeface="Cambria Math" panose="02040503050406030204" pitchFamily="18" charset="0"/>
                                </a:rPr>
                                <m:t>)</m:t>
                              </m:r>
                            </m:e>
                            <m:sup>
                              <m:r>
                                <a:rPr lang="tr-TR" i="1">
                                  <a:latin typeface="Cambria Math" panose="02040503050406030204" pitchFamily="18" charset="0"/>
                                </a:rPr>
                                <m:t>2</m:t>
                              </m:r>
                            </m:sup>
                          </m:sSup>
                          <m:r>
                            <a:rPr lang="tr-TR" b="0" i="1" smtClean="0">
                              <a:latin typeface="Cambria Math" panose="02040503050406030204" pitchFamily="18" charset="0"/>
                            </a:rPr>
                            <m:t>+</m:t>
                          </m:r>
                          <m:sSup>
                            <m:sSupPr>
                              <m:ctrlPr>
                                <a:rPr lang="tr-TR" i="1">
                                  <a:latin typeface="Cambria Math" panose="02040503050406030204" pitchFamily="18" charset="0"/>
                                </a:rPr>
                              </m:ctrlPr>
                            </m:sSupPr>
                            <m:e>
                              <m:r>
                                <a:rPr lang="tr-TR" i="1">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𝑧</m:t>
                                  </m:r>
                                </m:e>
                                <m:sub>
                                  <m:r>
                                    <a:rPr lang="tr-TR" i="1">
                                      <a:latin typeface="Cambria Math" panose="02040503050406030204" pitchFamily="18" charset="0"/>
                                    </a:rPr>
                                    <m:t>𝐵</m:t>
                                  </m:r>
                                </m:sub>
                              </m:sSub>
                              <m:r>
                                <a:rPr lang="tr-TR" i="1">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𝑧</m:t>
                                  </m:r>
                                </m:e>
                                <m:sub>
                                  <m:r>
                                    <a:rPr lang="tr-TR" i="1">
                                      <a:latin typeface="Cambria Math" panose="02040503050406030204" pitchFamily="18" charset="0"/>
                                    </a:rPr>
                                    <m:t>𝐴</m:t>
                                  </m:r>
                                </m:sub>
                              </m:sSub>
                              <m:r>
                                <a:rPr lang="tr-TR" i="1">
                                  <a:latin typeface="Cambria Math" panose="02040503050406030204" pitchFamily="18" charset="0"/>
                                </a:rPr>
                                <m:t>)</m:t>
                              </m:r>
                            </m:e>
                            <m:sup>
                              <m:r>
                                <a:rPr lang="tr-TR" i="1">
                                  <a:latin typeface="Cambria Math" panose="02040503050406030204" pitchFamily="18" charset="0"/>
                                </a:rPr>
                                <m:t>2</m:t>
                              </m:r>
                            </m:sup>
                          </m:sSup>
                        </m:e>
                      </m:rad>
                    </m:oMath>
                  </m:oMathPara>
                </a14:m>
                <a:endParaRPr lang="tr-TR" dirty="0"/>
              </a:p>
            </p:txBody>
          </p:sp>
        </mc:Choice>
        <mc:Fallback xmlns="">
          <p:sp>
            <p:nvSpPr>
              <p:cNvPr id="6" name="Metin kutusu 5"/>
              <p:cNvSpPr txBox="1">
                <a:spLocks noRot="1" noChangeAspect="1" noMove="1" noResize="1" noEditPoints="1" noAdjustHandles="1" noChangeArrowheads="1" noChangeShapeType="1" noTextEdit="1"/>
              </p:cNvSpPr>
              <p:nvPr/>
            </p:nvSpPr>
            <p:spPr>
              <a:xfrm>
                <a:off x="2487559" y="4888559"/>
                <a:ext cx="4645812" cy="352084"/>
              </a:xfrm>
              <a:prstGeom prst="rect">
                <a:avLst/>
              </a:prstGeom>
              <a:blipFill>
                <a:blip r:embed="rId3"/>
                <a:stretch>
                  <a:fillRect b="-22414"/>
                </a:stretch>
              </a:blipFill>
            </p:spPr>
            <p:txBody>
              <a:bodyPr/>
              <a:lstStyle/>
              <a:p>
                <a:r>
                  <a:rPr lang="tr-TR">
                    <a:noFill/>
                  </a:rPr>
                  <a:t> </a:t>
                </a:r>
              </a:p>
            </p:txBody>
          </p:sp>
        </mc:Fallback>
      </mc:AlternateContent>
      <p:sp>
        <p:nvSpPr>
          <p:cNvPr id="9" name="Metin kutusu 8"/>
          <p:cNvSpPr txBox="1"/>
          <p:nvPr/>
        </p:nvSpPr>
        <p:spPr>
          <a:xfrm>
            <a:off x="301008" y="4932866"/>
            <a:ext cx="2186551" cy="307777"/>
          </a:xfrm>
          <a:prstGeom prst="rect">
            <a:avLst/>
          </a:prstGeom>
          <a:noFill/>
        </p:spPr>
        <p:txBody>
          <a:bodyPr wrap="square" rtlCol="0">
            <a:spAutoFit/>
          </a:bodyPr>
          <a:lstStyle/>
          <a:p>
            <a:r>
              <a:rPr lang="tr-TR" sz="1400" dirty="0"/>
              <a:t>Konum vektörünün Şiddeti:</a:t>
            </a:r>
          </a:p>
        </p:txBody>
      </p:sp>
      <p:sp>
        <p:nvSpPr>
          <p:cNvPr id="10" name="Metin kutusu 9"/>
          <p:cNvSpPr txBox="1"/>
          <p:nvPr/>
        </p:nvSpPr>
        <p:spPr>
          <a:xfrm>
            <a:off x="7380312" y="4323542"/>
            <a:ext cx="892720" cy="307777"/>
          </a:xfrm>
          <a:prstGeom prst="rect">
            <a:avLst/>
          </a:prstGeom>
          <a:noFill/>
        </p:spPr>
        <p:txBody>
          <a:bodyPr wrap="square" rtlCol="0">
            <a:spAutoFit/>
          </a:bodyPr>
          <a:lstStyle/>
          <a:p>
            <a:r>
              <a:rPr lang="tr-TR" sz="1400" dirty="0">
                <a:solidFill>
                  <a:srgbClr val="00B0F0"/>
                </a:solidFill>
                <a:latin typeface="+mj-lt"/>
              </a:rPr>
              <a:t>(D1.10)</a:t>
            </a:r>
          </a:p>
        </p:txBody>
      </p:sp>
      <p:sp>
        <p:nvSpPr>
          <p:cNvPr id="11" name="Metin kutusu 10"/>
          <p:cNvSpPr txBox="1"/>
          <p:nvPr/>
        </p:nvSpPr>
        <p:spPr>
          <a:xfrm>
            <a:off x="7376288" y="4932866"/>
            <a:ext cx="892720" cy="307777"/>
          </a:xfrm>
          <a:prstGeom prst="rect">
            <a:avLst/>
          </a:prstGeom>
          <a:noFill/>
        </p:spPr>
        <p:txBody>
          <a:bodyPr wrap="square" rtlCol="0">
            <a:spAutoFit/>
          </a:bodyPr>
          <a:lstStyle/>
          <a:p>
            <a:r>
              <a:rPr lang="tr-TR" sz="1400" dirty="0">
                <a:solidFill>
                  <a:srgbClr val="00B0F0"/>
                </a:solidFill>
                <a:latin typeface="+mj-lt"/>
              </a:rPr>
              <a:t>(D1.11)</a:t>
            </a:r>
          </a:p>
        </p:txBody>
      </p:sp>
      <p:sp>
        <p:nvSpPr>
          <p:cNvPr id="12" name="Metin kutusu 11"/>
          <p:cNvSpPr txBox="1"/>
          <p:nvPr/>
        </p:nvSpPr>
        <p:spPr>
          <a:xfrm>
            <a:off x="7378744" y="5664394"/>
            <a:ext cx="892720" cy="307777"/>
          </a:xfrm>
          <a:prstGeom prst="rect">
            <a:avLst/>
          </a:prstGeom>
          <a:noFill/>
        </p:spPr>
        <p:txBody>
          <a:bodyPr wrap="square" rtlCol="0">
            <a:spAutoFit/>
          </a:bodyPr>
          <a:lstStyle/>
          <a:p>
            <a:r>
              <a:rPr lang="tr-TR" sz="1400" dirty="0">
                <a:solidFill>
                  <a:srgbClr val="00B0F0"/>
                </a:solidFill>
                <a:latin typeface="+mj-lt"/>
              </a:rPr>
              <a:t>(D1.12)</a:t>
            </a:r>
          </a:p>
        </p:txBody>
      </p:sp>
      <p:sp>
        <p:nvSpPr>
          <p:cNvPr id="7" name="Metin kutusu 6"/>
          <p:cNvSpPr txBox="1"/>
          <p:nvPr/>
        </p:nvSpPr>
        <p:spPr>
          <a:xfrm>
            <a:off x="301008" y="5613717"/>
            <a:ext cx="2915878" cy="307777"/>
          </a:xfrm>
          <a:prstGeom prst="rect">
            <a:avLst/>
          </a:prstGeom>
          <a:noFill/>
        </p:spPr>
        <p:txBody>
          <a:bodyPr wrap="square" rtlCol="0">
            <a:spAutoFit/>
          </a:bodyPr>
          <a:lstStyle/>
          <a:p>
            <a:r>
              <a:rPr lang="tr-TR" sz="1400" dirty="0"/>
              <a:t>Konum vektör cinsinden birim vektör:</a:t>
            </a:r>
          </a:p>
        </p:txBody>
      </p:sp>
      <p:sp>
        <p:nvSpPr>
          <p:cNvPr id="14" name="Metin kutusu 13"/>
          <p:cNvSpPr txBox="1"/>
          <p:nvPr/>
        </p:nvSpPr>
        <p:spPr>
          <a:xfrm>
            <a:off x="338456" y="4296811"/>
            <a:ext cx="1390672" cy="307777"/>
          </a:xfrm>
          <a:prstGeom prst="rect">
            <a:avLst/>
          </a:prstGeom>
          <a:noFill/>
        </p:spPr>
        <p:txBody>
          <a:bodyPr wrap="square" rtlCol="0">
            <a:spAutoFit/>
          </a:bodyPr>
          <a:lstStyle/>
          <a:p>
            <a:r>
              <a:rPr lang="tr-TR" sz="1400" dirty="0"/>
              <a:t>Konum vektörü:</a:t>
            </a:r>
          </a:p>
        </p:txBody>
      </p:sp>
      <p:sp>
        <p:nvSpPr>
          <p:cNvPr id="18"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mc:AlternateContent xmlns:mc="http://schemas.openxmlformats.org/markup-compatibility/2006" xmlns:a14="http://schemas.microsoft.com/office/drawing/2010/main">
        <mc:Choice Requires="a14">
          <p:sp>
            <p:nvSpPr>
              <p:cNvPr id="8" name="Dikdörtgen 7"/>
              <p:cNvSpPr/>
              <p:nvPr/>
            </p:nvSpPr>
            <p:spPr>
              <a:xfrm>
                <a:off x="1854079" y="4246370"/>
                <a:ext cx="4962319" cy="4103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m:rPr>
                              <m:sty m:val="p"/>
                            </m:rPr>
                            <a:rPr lang="tr-TR" b="0" i="0" smtClean="0">
                              <a:latin typeface="Cambria Math" panose="02040503050406030204" pitchFamily="18" charset="0"/>
                            </a:rPr>
                            <m:t>AB</m:t>
                          </m:r>
                        </m:e>
                      </m:acc>
                      <m:r>
                        <a:rPr lang="tr-TR" b="0" i="1" smtClean="0">
                          <a:latin typeface="Cambria Math" panose="02040503050406030204" pitchFamily="18" charset="0"/>
                        </a:rPr>
                        <m:t>=</m:t>
                      </m:r>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r</m:t>
                          </m:r>
                        </m:e>
                      </m:acc>
                      <m:r>
                        <a:rPr lang="tr-TR" b="0" i="1" smtClean="0">
                          <a:latin typeface="Cambria Math" panose="02040503050406030204" pitchFamily="18" charset="0"/>
                        </a:rPr>
                        <m:t>=</m:t>
                      </m:r>
                      <m:d>
                        <m:dPr>
                          <m:ctrlPr>
                            <a:rPr lang="tr-TR" b="0" i="1" smtClean="0">
                              <a:latin typeface="Cambria Math" panose="02040503050406030204" pitchFamily="18" charset="0"/>
                            </a:rPr>
                          </m:ctrlPr>
                        </m:dPr>
                        <m:e>
                          <m:sSub>
                            <m:sSubPr>
                              <m:ctrlPr>
                                <a:rPr lang="tr-TR" b="0" i="1" smtClean="0">
                                  <a:latin typeface="Cambria Math" panose="02040503050406030204" pitchFamily="18" charset="0"/>
                                </a:rPr>
                              </m:ctrlPr>
                            </m:sSubPr>
                            <m:e>
                              <m:r>
                                <a:rPr lang="tr-TR" b="0" i="1" smtClean="0">
                                  <a:latin typeface="Cambria Math" panose="02040503050406030204" pitchFamily="18" charset="0"/>
                                </a:rPr>
                                <m:t>𝑥</m:t>
                              </m:r>
                            </m:e>
                            <m:sub>
                              <m:r>
                                <a:rPr lang="tr-TR" b="0" i="1" smtClean="0">
                                  <a:latin typeface="Cambria Math" panose="02040503050406030204" pitchFamily="18" charset="0"/>
                                </a:rPr>
                                <m:t>𝐵</m:t>
                              </m:r>
                            </m:sub>
                          </m:sSub>
                          <m:r>
                            <a:rPr lang="tr-TR" b="0" i="1" smtClean="0">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𝑥</m:t>
                              </m:r>
                            </m:e>
                            <m:sub>
                              <m:r>
                                <a:rPr lang="tr-TR" b="0" i="1" smtClean="0">
                                  <a:latin typeface="Cambria Math" panose="02040503050406030204" pitchFamily="18" charset="0"/>
                                </a:rPr>
                                <m:t>𝐴</m:t>
                              </m:r>
                            </m:sub>
                          </m:sSub>
                        </m:e>
                      </m:d>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i</m:t>
                          </m:r>
                        </m:e>
                      </m:acc>
                      <m:r>
                        <a:rPr lang="tr-TR" b="0" i="1" smtClean="0">
                          <a:latin typeface="Cambria Math" panose="02040503050406030204" pitchFamily="18" charset="0"/>
                        </a:rPr>
                        <m:t>+</m:t>
                      </m:r>
                      <m:d>
                        <m:dPr>
                          <m:ctrlPr>
                            <a:rPr lang="tr-TR" i="1">
                              <a:latin typeface="Cambria Math" panose="02040503050406030204" pitchFamily="18" charset="0"/>
                            </a:rPr>
                          </m:ctrlPr>
                        </m:dPr>
                        <m:e>
                          <m:sSub>
                            <m:sSubPr>
                              <m:ctrlPr>
                                <a:rPr lang="tr-TR" i="1">
                                  <a:latin typeface="Cambria Math" panose="02040503050406030204" pitchFamily="18" charset="0"/>
                                </a:rPr>
                              </m:ctrlPr>
                            </m:sSubPr>
                            <m:e>
                              <m:r>
                                <a:rPr lang="tr-TR" b="0" i="1" smtClean="0">
                                  <a:latin typeface="Cambria Math" panose="02040503050406030204" pitchFamily="18" charset="0"/>
                                </a:rPr>
                                <m:t>𝑦</m:t>
                              </m:r>
                            </m:e>
                            <m:sub>
                              <m:r>
                                <a:rPr lang="tr-TR" i="1">
                                  <a:latin typeface="Cambria Math" panose="02040503050406030204" pitchFamily="18" charset="0"/>
                                </a:rPr>
                                <m:t>𝐵</m:t>
                              </m:r>
                            </m:sub>
                          </m:sSub>
                          <m:r>
                            <a:rPr lang="tr-TR" i="1">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𝑦</m:t>
                              </m:r>
                            </m:e>
                            <m:sub>
                              <m:r>
                                <a:rPr lang="tr-TR" i="1">
                                  <a:latin typeface="Cambria Math" panose="02040503050406030204" pitchFamily="18" charset="0"/>
                                </a:rPr>
                                <m:t>𝐴</m:t>
                              </m:r>
                            </m:sub>
                          </m:sSub>
                        </m:e>
                      </m:d>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j</m:t>
                          </m:r>
                        </m:e>
                      </m:acc>
                      <m:r>
                        <a:rPr lang="tr-TR" b="0" i="1" smtClean="0">
                          <a:latin typeface="Cambria Math" panose="02040503050406030204" pitchFamily="18" charset="0"/>
                        </a:rPr>
                        <m:t>+</m:t>
                      </m:r>
                      <m:d>
                        <m:dPr>
                          <m:ctrlPr>
                            <a:rPr lang="tr-TR" i="1">
                              <a:latin typeface="Cambria Math" panose="02040503050406030204" pitchFamily="18" charset="0"/>
                            </a:rPr>
                          </m:ctrlPr>
                        </m:dPr>
                        <m:e>
                          <m:sSub>
                            <m:sSubPr>
                              <m:ctrlPr>
                                <a:rPr lang="tr-TR" i="1">
                                  <a:latin typeface="Cambria Math" panose="02040503050406030204" pitchFamily="18" charset="0"/>
                                </a:rPr>
                              </m:ctrlPr>
                            </m:sSubPr>
                            <m:e>
                              <m:r>
                                <a:rPr lang="tr-TR" b="0" i="1" smtClean="0">
                                  <a:latin typeface="Cambria Math" panose="02040503050406030204" pitchFamily="18" charset="0"/>
                                </a:rPr>
                                <m:t>𝑧</m:t>
                              </m:r>
                            </m:e>
                            <m:sub>
                              <m:r>
                                <a:rPr lang="tr-TR" i="1">
                                  <a:latin typeface="Cambria Math" panose="02040503050406030204" pitchFamily="18" charset="0"/>
                                </a:rPr>
                                <m:t>𝐵</m:t>
                              </m:r>
                            </m:sub>
                          </m:sSub>
                          <m:r>
                            <a:rPr lang="tr-TR" i="1">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𝑧</m:t>
                              </m:r>
                            </m:e>
                            <m:sub>
                              <m:r>
                                <a:rPr lang="tr-TR" i="1">
                                  <a:latin typeface="Cambria Math" panose="02040503050406030204" pitchFamily="18" charset="0"/>
                                </a:rPr>
                                <m:t>𝐴</m:t>
                              </m:r>
                            </m:sub>
                          </m:sSub>
                        </m:e>
                      </m:d>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k</m:t>
                          </m:r>
                        </m:e>
                      </m:acc>
                    </m:oMath>
                  </m:oMathPara>
                </a14:m>
                <a:endParaRPr lang="tr-TR" dirty="0"/>
              </a:p>
            </p:txBody>
          </p:sp>
        </mc:Choice>
        <mc:Fallback xmlns="">
          <p:sp>
            <p:nvSpPr>
              <p:cNvPr id="8" name="Dikdörtgen 7"/>
              <p:cNvSpPr>
                <a:spLocks noRot="1" noChangeAspect="1" noMove="1" noResize="1" noEditPoints="1" noAdjustHandles="1" noChangeArrowheads="1" noChangeShapeType="1" noTextEdit="1"/>
              </p:cNvSpPr>
              <p:nvPr/>
            </p:nvSpPr>
            <p:spPr>
              <a:xfrm>
                <a:off x="1854079" y="4246370"/>
                <a:ext cx="4962319" cy="410369"/>
              </a:xfrm>
              <a:prstGeom prst="rect">
                <a:avLst/>
              </a:prstGeom>
              <a:blipFill>
                <a:blip r:embed="rId4"/>
                <a:stretch>
                  <a:fillRect t="-10448" b="-597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 name="Dikdörtgen 1"/>
              <p:cNvSpPr/>
              <p:nvPr/>
            </p:nvSpPr>
            <p:spPr>
              <a:xfrm>
                <a:off x="3216886" y="5377337"/>
                <a:ext cx="1749966" cy="7749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chemeClr val="tx1"/>
                              </a:solidFill>
                              <a:latin typeface="Cambria Math" panose="02040503050406030204" pitchFamily="18" charset="0"/>
                            </a:rPr>
                          </m:ctrlPr>
                        </m:accPr>
                        <m:e>
                          <m:sSub>
                            <m:sSubPr>
                              <m:ctrlPr>
                                <a:rPr lang="tr-TR" i="1">
                                  <a:solidFill>
                                    <a:schemeClr val="tx1"/>
                                  </a:solidFill>
                                  <a:latin typeface="Cambria Math" panose="02040503050406030204" pitchFamily="18" charset="0"/>
                                </a:rPr>
                              </m:ctrlPr>
                            </m:sSubPr>
                            <m:e>
                              <m:r>
                                <m:rPr>
                                  <m:sty m:val="p"/>
                                </m:rPr>
                                <a:rPr lang="tr-TR" i="0">
                                  <a:solidFill>
                                    <a:schemeClr val="tx1"/>
                                  </a:solidFill>
                                  <a:latin typeface="Cambria Math" panose="02040503050406030204" pitchFamily="18" charset="0"/>
                                </a:rPr>
                                <m:t>u</m:t>
                              </m:r>
                            </m:e>
                            <m:sub>
                              <m:r>
                                <m:rPr>
                                  <m:sty m:val="p"/>
                                </m:rPr>
                                <a:rPr lang="tr-TR" i="0">
                                  <a:solidFill>
                                    <a:schemeClr val="tx1"/>
                                  </a:solidFill>
                                  <a:latin typeface="Cambria Math" panose="02040503050406030204" pitchFamily="18" charset="0"/>
                                </a:rPr>
                                <m:t>AB</m:t>
                              </m:r>
                            </m:sub>
                          </m:sSub>
                        </m:e>
                      </m:acc>
                      <m:r>
                        <a:rPr lang="tr-TR" b="0" i="0" smtClean="0">
                          <a:latin typeface="Cambria Math" panose="02040503050406030204" pitchFamily="18" charset="0"/>
                        </a:rPr>
                        <m:t>=</m:t>
                      </m:r>
                      <m:f>
                        <m:fPr>
                          <m:ctrlPr>
                            <a:rPr lang="tr-TR" b="0" i="1" smtClean="0">
                              <a:latin typeface="Cambria Math" panose="02040503050406030204" pitchFamily="18" charset="0"/>
                            </a:rPr>
                          </m:ctrlPr>
                        </m:fPr>
                        <m:num>
                          <m:acc>
                            <m:accPr>
                              <m:chr m:val="⃗"/>
                              <m:ctrlPr>
                                <a:rPr lang="tr-TR" i="1">
                                  <a:latin typeface="Cambria Math" panose="02040503050406030204" pitchFamily="18" charset="0"/>
                                </a:rPr>
                              </m:ctrlPr>
                            </m:accPr>
                            <m:e>
                              <m:r>
                                <m:rPr>
                                  <m:sty m:val="p"/>
                                </m:rPr>
                                <a:rPr lang="tr-TR" i="0">
                                  <a:latin typeface="Cambria Math" panose="02040503050406030204" pitchFamily="18" charset="0"/>
                                </a:rPr>
                                <m:t>r</m:t>
                              </m:r>
                            </m:e>
                          </m:acc>
                        </m:num>
                        <m:den>
                          <m:r>
                            <m:rPr>
                              <m:sty m:val="p"/>
                            </m:rPr>
                            <a:rPr lang="tr-TR" b="0" i="0" smtClean="0">
                              <a:latin typeface="Cambria Math" panose="02040503050406030204" pitchFamily="18" charset="0"/>
                            </a:rPr>
                            <m:t>r</m:t>
                          </m:r>
                        </m:den>
                      </m:f>
                      <m:r>
                        <a:rPr lang="tr-TR" b="0" i="0" smtClean="0">
                          <a:latin typeface="Cambria Math" panose="02040503050406030204" pitchFamily="18" charset="0"/>
                        </a:rPr>
                        <m:t>=</m:t>
                      </m:r>
                      <m:f>
                        <m:fPr>
                          <m:ctrlPr>
                            <a:rPr lang="tr-TR" b="0" i="1" smtClean="0">
                              <a:latin typeface="Cambria Math" panose="02040503050406030204" pitchFamily="18" charset="0"/>
                            </a:rPr>
                          </m:ctrlPr>
                        </m:fPr>
                        <m:num>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AB</m:t>
                              </m:r>
                            </m:e>
                          </m:acc>
                        </m:num>
                        <m:den>
                          <m:r>
                            <a:rPr lang="tr-TR" b="0" i="0" smtClean="0">
                              <a:latin typeface="Cambria Math" panose="02040503050406030204" pitchFamily="18" charset="0"/>
                            </a:rPr>
                            <m:t>|</m:t>
                          </m:r>
                          <m:acc>
                            <m:accPr>
                              <m:chr m:val="⃗"/>
                              <m:ctrlPr>
                                <a:rPr lang="tr-TR" i="1">
                                  <a:latin typeface="Cambria Math" panose="02040503050406030204" pitchFamily="18" charset="0"/>
                                </a:rPr>
                              </m:ctrlPr>
                            </m:accPr>
                            <m:e>
                              <m:r>
                                <a:rPr lang="tr-TR" b="0" i="1" smtClean="0">
                                  <a:latin typeface="Cambria Math" panose="02040503050406030204" pitchFamily="18" charset="0"/>
                                </a:rPr>
                                <m:t>𝐴𝐵</m:t>
                              </m:r>
                            </m:e>
                          </m:acc>
                          <m:r>
                            <a:rPr lang="tr-TR" b="0" i="0" smtClean="0">
                              <a:latin typeface="Cambria Math" panose="02040503050406030204" pitchFamily="18" charset="0"/>
                            </a:rPr>
                            <m:t>|</m:t>
                          </m:r>
                        </m:den>
                      </m:f>
                    </m:oMath>
                  </m:oMathPara>
                </a14:m>
                <a:endParaRPr lang="tr-TR" dirty="0"/>
              </a:p>
            </p:txBody>
          </p:sp>
        </mc:Choice>
        <mc:Fallback xmlns="">
          <p:sp>
            <p:nvSpPr>
              <p:cNvPr id="2" name="Dikdörtgen 1"/>
              <p:cNvSpPr>
                <a:spLocks noRot="1" noChangeAspect="1" noMove="1" noResize="1" noEditPoints="1" noAdjustHandles="1" noChangeArrowheads="1" noChangeShapeType="1" noTextEdit="1"/>
              </p:cNvSpPr>
              <p:nvPr/>
            </p:nvSpPr>
            <p:spPr>
              <a:xfrm>
                <a:off x="3216886" y="5377337"/>
                <a:ext cx="1749966" cy="774956"/>
              </a:xfrm>
              <a:prstGeom prst="rect">
                <a:avLst/>
              </a:prstGeom>
              <a:blipFill>
                <a:blip r:embed="rId5"/>
                <a:stretch>
                  <a:fillRect/>
                </a:stretch>
              </a:blipFill>
            </p:spPr>
            <p:txBody>
              <a:bodyPr/>
              <a:lstStyle/>
              <a:p>
                <a:r>
                  <a:rPr lang="tr-TR">
                    <a:noFill/>
                  </a:rPr>
                  <a:t> </a:t>
                </a:r>
              </a:p>
            </p:txBody>
          </p:sp>
        </mc:Fallback>
      </mc:AlternateContent>
      <p:pic>
        <p:nvPicPr>
          <p:cNvPr id="19" name="Resim 18">
            <a:extLst>
              <a:ext uri="{FF2B5EF4-FFF2-40B4-BE49-F238E27FC236}">
                <a16:creationId xmlns:a16="http://schemas.microsoft.com/office/drawing/2014/main" id="{61A5F17A-34AE-1765-D0E1-E7568F5387BB}"/>
              </a:ext>
            </a:extLst>
          </p:cNvPr>
          <p:cNvPicPr>
            <a:picLocks noChangeAspect="1"/>
          </p:cNvPicPr>
          <p:nvPr/>
        </p:nvPicPr>
        <p:blipFill>
          <a:blip r:embed="rId6"/>
          <a:stretch>
            <a:fillRect/>
          </a:stretch>
        </p:blipFill>
        <p:spPr>
          <a:xfrm>
            <a:off x="2339752" y="1226392"/>
            <a:ext cx="4187301" cy="2844580"/>
          </a:xfrm>
          <a:prstGeom prst="rect">
            <a:avLst/>
          </a:prstGeom>
        </p:spPr>
      </p:pic>
    </p:spTree>
    <p:extLst>
      <p:ext uri="{BB962C8B-B14F-4D97-AF65-F5344CB8AC3E}">
        <p14:creationId xmlns:p14="http://schemas.microsoft.com/office/powerpoint/2010/main" val="3906584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anim calcmode="lin" valueType="num">
                                      <p:cBhvr>
                                        <p:cTn id="35" dur="500" fill="hold"/>
                                        <p:tgtEl>
                                          <p:spTgt spid="6"/>
                                        </p:tgtEl>
                                        <p:attrNameLst>
                                          <p:attrName>ppt_x</p:attrName>
                                        </p:attrNameLst>
                                      </p:cBhvr>
                                      <p:tavLst>
                                        <p:tav tm="0">
                                          <p:val>
                                            <p:strVal val="#ppt_x"/>
                                          </p:val>
                                        </p:tav>
                                        <p:tav tm="100000">
                                          <p:val>
                                            <p:strVal val="#ppt_x"/>
                                          </p:val>
                                        </p:tav>
                                      </p:tavLst>
                                    </p:anim>
                                    <p:anim calcmode="lin" valueType="num">
                                      <p:cBhvr>
                                        <p:cTn id="3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anim calcmode="lin" valueType="num">
                                      <p:cBhvr>
                                        <p:cTn id="47" dur="500" fill="hold"/>
                                        <p:tgtEl>
                                          <p:spTgt spid="2"/>
                                        </p:tgtEl>
                                        <p:attrNameLst>
                                          <p:attrName>ppt_x</p:attrName>
                                        </p:attrNameLst>
                                      </p:cBhvr>
                                      <p:tavLst>
                                        <p:tav tm="0">
                                          <p:val>
                                            <p:strVal val="#ppt_x"/>
                                          </p:val>
                                        </p:tav>
                                        <p:tav tm="100000">
                                          <p:val>
                                            <p:strVal val="#ppt_x"/>
                                          </p:val>
                                        </p:tav>
                                      </p:tavLst>
                                    </p:anim>
                                    <p:anim calcmode="lin" valueType="num">
                                      <p:cBhvr>
                                        <p:cTn id="48" dur="500" fill="hold"/>
                                        <p:tgtEl>
                                          <p:spTgt spid="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7" grpId="0"/>
      <p:bldP spid="14" grpId="0"/>
      <p:bldP spid="8" grpId="0"/>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Düz Bağlayıcı 20"/>
          <p:cNvCxnSpPr>
            <a:cxnSpLocks/>
          </p:cNvCxnSpPr>
          <p:nvPr/>
        </p:nvCxnSpPr>
        <p:spPr>
          <a:xfrm flipV="1">
            <a:off x="5580112" y="873303"/>
            <a:ext cx="3219354" cy="2011067"/>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9" name="Text Box 2"/>
          <p:cNvSpPr txBox="1">
            <a:spLocks noChangeArrowheads="1"/>
          </p:cNvSpPr>
          <p:nvPr/>
        </p:nvSpPr>
        <p:spPr bwMode="auto">
          <a:xfrm>
            <a:off x="187132" y="332656"/>
            <a:ext cx="71428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tr-TR" b="1" dirty="0">
                <a:solidFill>
                  <a:srgbClr val="FF0000"/>
                </a:solidFill>
              </a:rPr>
              <a:t>1.25 Bir Vektörün Bir Eksene Paralel  ve Dik Bileşenini nasıl buluruz?</a:t>
            </a:r>
            <a:endParaRPr lang="en-US" b="1" dirty="0">
              <a:solidFill>
                <a:srgbClr val="FF0000"/>
              </a:solidFill>
            </a:endParaRPr>
          </a:p>
        </p:txBody>
      </p:sp>
      <p:sp>
        <p:nvSpPr>
          <p:cNvPr id="4" name="Altbilgi Yer Tutucusu 3"/>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71</a:t>
            </a:fld>
            <a:endParaRPr lang="tr-TR"/>
          </a:p>
        </p:txBody>
      </p:sp>
      <p:cxnSp>
        <p:nvCxnSpPr>
          <p:cNvPr id="7" name="Düz Ok Bağlayıcısı 6"/>
          <p:cNvCxnSpPr>
            <a:cxnSpLocks/>
          </p:cNvCxnSpPr>
          <p:nvPr/>
        </p:nvCxnSpPr>
        <p:spPr>
          <a:xfrm flipV="1">
            <a:off x="6180158" y="2212285"/>
            <a:ext cx="1977811" cy="31255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Metin kutusu 14"/>
          <p:cNvSpPr txBox="1"/>
          <p:nvPr/>
        </p:nvSpPr>
        <p:spPr>
          <a:xfrm rot="19735231">
            <a:off x="8147419" y="729397"/>
            <a:ext cx="785728" cy="307777"/>
          </a:xfrm>
          <a:prstGeom prst="rect">
            <a:avLst/>
          </a:prstGeom>
          <a:noFill/>
        </p:spPr>
        <p:txBody>
          <a:bodyPr wrap="none" rtlCol="0">
            <a:spAutoFit/>
          </a:bodyPr>
          <a:lstStyle/>
          <a:p>
            <a:r>
              <a:rPr lang="tr-TR" sz="1400" dirty="0"/>
              <a:t>b ekseni</a:t>
            </a:r>
          </a:p>
        </p:txBody>
      </p:sp>
      <p:cxnSp>
        <p:nvCxnSpPr>
          <p:cNvPr id="17" name="Düz Ok Bağlayıcısı 16"/>
          <p:cNvCxnSpPr/>
          <p:nvPr/>
        </p:nvCxnSpPr>
        <p:spPr>
          <a:xfrm flipV="1">
            <a:off x="6161296" y="1497293"/>
            <a:ext cx="1637828" cy="102755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Düz Bağlayıcı 32"/>
          <p:cNvCxnSpPr/>
          <p:nvPr/>
        </p:nvCxnSpPr>
        <p:spPr>
          <a:xfrm>
            <a:off x="7696746" y="1584531"/>
            <a:ext cx="39113" cy="92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Düz Bağlayıcı 35"/>
          <p:cNvCxnSpPr/>
          <p:nvPr/>
        </p:nvCxnSpPr>
        <p:spPr>
          <a:xfrm flipV="1">
            <a:off x="7736408" y="1630696"/>
            <a:ext cx="90299" cy="4616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Düz Ok Bağlayıcısı 39"/>
          <p:cNvCxnSpPr>
            <a:cxnSpLocks/>
          </p:cNvCxnSpPr>
          <p:nvPr/>
        </p:nvCxnSpPr>
        <p:spPr>
          <a:xfrm>
            <a:off x="7784370" y="1545292"/>
            <a:ext cx="372790" cy="648297"/>
          </a:xfrm>
          <a:prstGeom prst="straightConnector1">
            <a:avLst/>
          </a:prstGeom>
          <a:ln w="222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4" name="Yay 43"/>
          <p:cNvSpPr/>
          <p:nvPr/>
        </p:nvSpPr>
        <p:spPr>
          <a:xfrm>
            <a:off x="6539809" y="2236810"/>
            <a:ext cx="125543" cy="36977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45" name="Metin kutusu 44"/>
          <p:cNvSpPr txBox="1"/>
          <p:nvPr/>
        </p:nvSpPr>
        <p:spPr>
          <a:xfrm>
            <a:off x="6623274" y="2074450"/>
            <a:ext cx="304892" cy="369332"/>
          </a:xfrm>
          <a:prstGeom prst="rect">
            <a:avLst/>
          </a:prstGeom>
          <a:noFill/>
        </p:spPr>
        <p:txBody>
          <a:bodyPr wrap="none" rtlCol="0">
            <a:spAutoFit/>
          </a:bodyPr>
          <a:lstStyle/>
          <a:p>
            <a:r>
              <a:rPr lang="tr-TR" dirty="0">
                <a:latin typeface="Symbol" panose="05050102010706020507" pitchFamily="18" charset="2"/>
              </a:rPr>
              <a:t>q</a:t>
            </a:r>
          </a:p>
        </p:txBody>
      </p:sp>
      <p:sp>
        <p:nvSpPr>
          <p:cNvPr id="6" name="Metin kutusu 5"/>
          <p:cNvSpPr txBox="1"/>
          <p:nvPr/>
        </p:nvSpPr>
        <p:spPr>
          <a:xfrm>
            <a:off x="921099" y="5004436"/>
            <a:ext cx="1960519" cy="338554"/>
          </a:xfrm>
          <a:prstGeom prst="rect">
            <a:avLst/>
          </a:prstGeom>
          <a:noFill/>
        </p:spPr>
        <p:txBody>
          <a:bodyPr wrap="square" rtlCol="0">
            <a:spAutoFit/>
          </a:bodyPr>
          <a:lstStyle/>
          <a:p>
            <a:r>
              <a:rPr lang="tr-TR" sz="1600" dirty="0"/>
              <a:t>c-) Dik bileşen:</a:t>
            </a:r>
          </a:p>
        </p:txBody>
      </p:sp>
      <mc:AlternateContent xmlns:mc="http://schemas.openxmlformats.org/markup-compatibility/2006" xmlns:a14="http://schemas.microsoft.com/office/drawing/2010/main">
        <mc:Choice Requires="a14">
          <p:sp>
            <p:nvSpPr>
              <p:cNvPr id="49" name="Metin kutusu 48"/>
              <p:cNvSpPr txBox="1"/>
              <p:nvPr/>
            </p:nvSpPr>
            <p:spPr>
              <a:xfrm>
                <a:off x="257132" y="3660170"/>
                <a:ext cx="8635347" cy="789062"/>
              </a:xfrm>
              <a:prstGeom prst="rect">
                <a:avLst/>
              </a:prstGeom>
              <a:noFill/>
            </p:spPr>
            <p:txBody>
              <a:bodyPr wrap="square" rtlCol="0">
                <a:spAutoFit/>
              </a:bodyPr>
              <a:lstStyle/>
              <a:p>
                <a:r>
                  <a:rPr lang="tr-TR" sz="1400" dirty="0"/>
                  <a:t>b-)Şimdi paralel bileşenin </a:t>
                </a:r>
                <a:r>
                  <a:rPr lang="tr-TR" sz="1400" dirty="0" err="1"/>
                  <a:t>vektörel</a:t>
                </a:r>
                <a:r>
                  <a:rPr lang="tr-TR" sz="1400" dirty="0"/>
                  <a:t> ifadesini </a:t>
                </a:r>
                <a14:m>
                  <m:oMath xmlns:m="http://schemas.openxmlformats.org/officeDocument/2006/math">
                    <m:r>
                      <a:rPr lang="tr-TR" sz="1400" b="0" i="0" smtClean="0">
                        <a:latin typeface="Cambria Math" panose="02040503050406030204" pitchFamily="18" charset="0"/>
                      </a:rPr>
                      <m:t>(</m:t>
                    </m:r>
                    <m:sSub>
                      <m:sSubPr>
                        <m:ctrlPr>
                          <a:rPr lang="tr-TR" sz="1400" i="1">
                            <a:latin typeface="Cambria Math" panose="02040503050406030204" pitchFamily="18" charset="0"/>
                          </a:rPr>
                        </m:ctrlPr>
                      </m:sSubPr>
                      <m:e>
                        <m:acc>
                          <m:accPr>
                            <m:chr m:val="⃗"/>
                            <m:ctrlPr>
                              <a:rPr lang="tr-TR" sz="1400" i="1">
                                <a:latin typeface="Cambria Math" panose="02040503050406030204" pitchFamily="18" charset="0"/>
                              </a:rPr>
                            </m:ctrlPr>
                          </m:accPr>
                          <m:e>
                            <m:r>
                              <m:rPr>
                                <m:sty m:val="p"/>
                              </m:rPr>
                              <a:rPr lang="tr-TR" sz="1400" b="0" i="0" smtClean="0">
                                <a:latin typeface="Cambria Math" panose="02040503050406030204" pitchFamily="18" charset="0"/>
                              </a:rPr>
                              <m:t>V</m:t>
                            </m:r>
                          </m:e>
                        </m:acc>
                      </m:e>
                      <m:sub>
                        <m:r>
                          <a:rPr lang="tr-TR" sz="1400">
                            <a:latin typeface="Cambria Math" panose="02040503050406030204" pitchFamily="18" charset="0"/>
                          </a:rPr>
                          <m:t>//</m:t>
                        </m:r>
                      </m:sub>
                    </m:sSub>
                  </m:oMath>
                </a14:m>
                <a:r>
                  <a:rPr lang="tr-TR" sz="1400" dirty="0"/>
                  <a:t> ) bulalım. </a:t>
                </a:r>
              </a:p>
              <a:p>
                <a:r>
                  <a:rPr lang="tr-TR" sz="1400" dirty="0">
                    <a:solidFill>
                      <a:schemeClr val="accent1"/>
                    </a:solidFill>
                  </a:rPr>
                  <a:t>«Bir vektörün vektörel ifadesini bulmak istersek; vektörün şiddeti ile kendi doğrultusundaki birim vektörün </a:t>
                </a:r>
                <a:r>
                  <a:rPr lang="tr-TR" sz="1400" u="sng" dirty="0">
                    <a:solidFill>
                      <a:schemeClr val="accent1"/>
                    </a:solidFill>
                  </a:rPr>
                  <a:t>skaler</a:t>
                </a:r>
                <a:r>
                  <a:rPr lang="tr-TR" sz="1400" dirty="0">
                    <a:solidFill>
                      <a:schemeClr val="accent1"/>
                    </a:solidFill>
                  </a:rPr>
                  <a:t> çarparız.» </a:t>
                </a:r>
              </a:p>
            </p:txBody>
          </p:sp>
        </mc:Choice>
        <mc:Fallback xmlns="">
          <p:sp>
            <p:nvSpPr>
              <p:cNvPr id="49" name="Metin kutusu 48"/>
              <p:cNvSpPr txBox="1">
                <a:spLocks noRot="1" noChangeAspect="1" noMove="1" noResize="1" noEditPoints="1" noAdjustHandles="1" noChangeArrowheads="1" noChangeShapeType="1" noTextEdit="1"/>
              </p:cNvSpPr>
              <p:nvPr/>
            </p:nvSpPr>
            <p:spPr>
              <a:xfrm>
                <a:off x="257132" y="3660170"/>
                <a:ext cx="8635347" cy="789062"/>
              </a:xfrm>
              <a:prstGeom prst="rect">
                <a:avLst/>
              </a:prstGeom>
              <a:blipFill>
                <a:blip r:embed="rId2"/>
                <a:stretch>
                  <a:fillRect l="-212" b="-6923"/>
                </a:stretch>
              </a:blipFill>
            </p:spPr>
            <p:txBody>
              <a:bodyPr/>
              <a:lstStyle/>
              <a:p>
                <a:r>
                  <a:rPr lang="tr-TR">
                    <a:noFill/>
                  </a:rPr>
                  <a:t> </a:t>
                </a:r>
              </a:p>
            </p:txBody>
          </p:sp>
        </mc:Fallback>
      </mc:AlternateContent>
      <p:cxnSp>
        <p:nvCxnSpPr>
          <p:cNvPr id="24" name="Düz Ok Bağlayıcısı 23"/>
          <p:cNvCxnSpPr/>
          <p:nvPr/>
        </p:nvCxnSpPr>
        <p:spPr>
          <a:xfrm flipV="1">
            <a:off x="2836188" y="4645629"/>
            <a:ext cx="678773" cy="9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Metin kutusu 28"/>
              <p:cNvSpPr txBox="1"/>
              <p:nvPr/>
            </p:nvSpPr>
            <p:spPr>
              <a:xfrm>
                <a:off x="198577" y="620688"/>
                <a:ext cx="7125159" cy="455574"/>
              </a:xfrm>
              <a:prstGeom prst="rect">
                <a:avLst/>
              </a:prstGeom>
              <a:noFill/>
            </p:spPr>
            <p:txBody>
              <a:bodyPr wrap="square" rtlCol="0">
                <a:spAutoFit/>
              </a:bodyPr>
              <a:lstStyle/>
              <a:p>
                <a:pPr algn="just">
                  <a:lnSpc>
                    <a:spcPct val="150000"/>
                  </a:lnSpc>
                </a:pPr>
                <a14:m>
                  <m:oMath xmlns:m="http://schemas.openxmlformats.org/officeDocument/2006/math">
                    <m:acc>
                      <m:accPr>
                        <m:chr m:val="⃗"/>
                        <m:ctrlPr>
                          <a:rPr lang="tr-TR" sz="1600" i="1" smtClean="0">
                            <a:latin typeface="Cambria Math" panose="02040503050406030204" pitchFamily="18" charset="0"/>
                          </a:rPr>
                        </m:ctrlPr>
                      </m:accPr>
                      <m:e>
                        <m:r>
                          <m:rPr>
                            <m:sty m:val="p"/>
                          </m:rPr>
                          <a:rPr lang="tr-TR" sz="1600" b="0" i="0" smtClean="0">
                            <a:latin typeface="Cambria Math" panose="02040503050406030204" pitchFamily="18" charset="0"/>
                          </a:rPr>
                          <m:t>V</m:t>
                        </m:r>
                      </m:e>
                    </m:acc>
                  </m:oMath>
                </a14:m>
                <a:r>
                  <a:rPr lang="tr-TR" sz="1600" dirty="0"/>
                  <a:t> ve </a:t>
                </a:r>
                <a14:m>
                  <m:oMath xmlns:m="http://schemas.openxmlformats.org/officeDocument/2006/math">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u</m:t>
                        </m:r>
                      </m:e>
                    </m:acc>
                  </m:oMath>
                </a14:m>
                <a:r>
                  <a:rPr lang="tr-TR" sz="1600" dirty="0"/>
                  <a:t> vektörleri belli iken b eksenine paralel ve dik bileşenlerini arıyoruz.</a:t>
                </a:r>
              </a:p>
            </p:txBody>
          </p:sp>
        </mc:Choice>
        <mc:Fallback xmlns="">
          <p:sp>
            <p:nvSpPr>
              <p:cNvPr id="29" name="Metin kutusu 28"/>
              <p:cNvSpPr txBox="1">
                <a:spLocks noRot="1" noChangeAspect="1" noMove="1" noResize="1" noEditPoints="1" noAdjustHandles="1" noChangeArrowheads="1" noChangeShapeType="1" noTextEdit="1"/>
              </p:cNvSpPr>
              <p:nvPr/>
            </p:nvSpPr>
            <p:spPr>
              <a:xfrm>
                <a:off x="198577" y="620688"/>
                <a:ext cx="7125159" cy="455574"/>
              </a:xfrm>
              <a:prstGeom prst="rect">
                <a:avLst/>
              </a:prstGeom>
              <a:blipFill>
                <a:blip r:embed="rId3"/>
                <a:stretch>
                  <a:fillRect b="-16000"/>
                </a:stretch>
              </a:blipFill>
            </p:spPr>
            <p:txBody>
              <a:bodyPr/>
              <a:lstStyle/>
              <a:p>
                <a:r>
                  <a:rPr lang="tr-TR">
                    <a:noFill/>
                  </a:rPr>
                  <a:t> </a:t>
                </a:r>
              </a:p>
            </p:txBody>
          </p:sp>
        </mc:Fallback>
      </mc:AlternateContent>
      <p:sp>
        <p:nvSpPr>
          <p:cNvPr id="41" name="Metin kutusu 40"/>
          <p:cNvSpPr txBox="1"/>
          <p:nvPr/>
        </p:nvSpPr>
        <p:spPr>
          <a:xfrm>
            <a:off x="4540104" y="1449535"/>
            <a:ext cx="2306140" cy="276999"/>
          </a:xfrm>
          <a:prstGeom prst="rect">
            <a:avLst/>
          </a:prstGeom>
          <a:noFill/>
        </p:spPr>
        <p:txBody>
          <a:bodyPr wrap="square" rtlCol="0">
            <a:spAutoFit/>
          </a:bodyPr>
          <a:lstStyle/>
          <a:p>
            <a:r>
              <a:rPr lang="tr-TR" sz="1200" dirty="0"/>
              <a:t>B eksenine paralel birim vektör!</a:t>
            </a:r>
          </a:p>
        </p:txBody>
      </p:sp>
      <p:cxnSp>
        <p:nvCxnSpPr>
          <p:cNvPr id="55" name="Düz Bağlayıcı 54"/>
          <p:cNvCxnSpPr>
            <a:cxnSpLocks/>
          </p:cNvCxnSpPr>
          <p:nvPr/>
        </p:nvCxnSpPr>
        <p:spPr>
          <a:xfrm flipH="1" flipV="1">
            <a:off x="5954262" y="1704353"/>
            <a:ext cx="261663" cy="402385"/>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Metin kutusu 79"/>
              <p:cNvSpPr txBox="1"/>
              <p:nvPr/>
            </p:nvSpPr>
            <p:spPr>
              <a:xfrm>
                <a:off x="6128001" y="2030336"/>
                <a:ext cx="2769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m:rPr>
                              <m:sty m:val="p"/>
                            </m:rPr>
                            <a:rPr lang="tr-TR" b="0" i="0" smtClean="0">
                              <a:latin typeface="Cambria Math" panose="02040503050406030204" pitchFamily="18" charset="0"/>
                            </a:rPr>
                            <m:t>e</m:t>
                          </m:r>
                        </m:e>
                      </m:acc>
                    </m:oMath>
                  </m:oMathPara>
                </a14:m>
                <a:endParaRPr lang="tr-TR" dirty="0"/>
              </a:p>
            </p:txBody>
          </p:sp>
        </mc:Choice>
        <mc:Fallback xmlns="">
          <p:sp>
            <p:nvSpPr>
              <p:cNvPr id="80" name="Metin kutusu 79"/>
              <p:cNvSpPr txBox="1">
                <a:spLocks noRot="1" noChangeAspect="1" noMove="1" noResize="1" noEditPoints="1" noAdjustHandles="1" noChangeArrowheads="1" noChangeShapeType="1" noTextEdit="1"/>
              </p:cNvSpPr>
              <p:nvPr/>
            </p:nvSpPr>
            <p:spPr>
              <a:xfrm>
                <a:off x="6128001" y="2030336"/>
                <a:ext cx="276965" cy="369332"/>
              </a:xfrm>
              <a:prstGeom prst="rect">
                <a:avLst/>
              </a:prstGeom>
              <a:blipFill>
                <a:blip r:embed="rId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6" name="Metin kutusu 15"/>
              <p:cNvSpPr txBox="1"/>
              <p:nvPr/>
            </p:nvSpPr>
            <p:spPr>
              <a:xfrm>
                <a:off x="247573" y="1552993"/>
                <a:ext cx="5348400" cy="1219949"/>
              </a:xfrm>
              <a:prstGeom prst="rect">
                <a:avLst/>
              </a:prstGeom>
              <a:noFill/>
            </p:spPr>
            <p:txBody>
              <a:bodyPr wrap="square" rtlCol="0">
                <a:spAutoFit/>
              </a:bodyPr>
              <a:lstStyle/>
              <a:p>
                <a:r>
                  <a:rPr lang="tr-TR" sz="1400" dirty="0"/>
                  <a:t>a-)  Önce paralel bileşenin şiddetini  </a:t>
                </a:r>
                <a14:m>
                  <m:oMath xmlns:m="http://schemas.openxmlformats.org/officeDocument/2006/math">
                    <m:r>
                      <a:rPr lang="tr-TR" sz="1400" b="0" i="0" smtClean="0">
                        <a:latin typeface="Cambria Math" panose="02040503050406030204" pitchFamily="18" charset="0"/>
                      </a:rPr>
                      <m:t>(</m:t>
                    </m:r>
                    <m:sSub>
                      <m:sSubPr>
                        <m:ctrlPr>
                          <a:rPr lang="tr-TR" sz="1400" i="1">
                            <a:latin typeface="Cambria Math" panose="02040503050406030204" pitchFamily="18" charset="0"/>
                          </a:rPr>
                        </m:ctrlPr>
                      </m:sSubPr>
                      <m:e>
                        <m:acc>
                          <m:accPr>
                            <m:chr m:val="⃗"/>
                            <m:ctrlPr>
                              <a:rPr lang="tr-TR" sz="1400" i="1">
                                <a:latin typeface="Cambria Math" panose="02040503050406030204" pitchFamily="18" charset="0"/>
                              </a:rPr>
                            </m:ctrlPr>
                          </m:accPr>
                          <m:e>
                            <m:r>
                              <m:rPr>
                                <m:sty m:val="p"/>
                              </m:rPr>
                              <a:rPr lang="tr-TR" sz="1400">
                                <a:latin typeface="Cambria Math" panose="02040503050406030204" pitchFamily="18" charset="0"/>
                              </a:rPr>
                              <m:t>U</m:t>
                            </m:r>
                          </m:e>
                        </m:acc>
                      </m:e>
                      <m:sub>
                        <m:r>
                          <a:rPr lang="tr-TR" sz="1400">
                            <a:latin typeface="Cambria Math" panose="02040503050406030204" pitchFamily="18" charset="0"/>
                          </a:rPr>
                          <m:t>//</m:t>
                        </m:r>
                      </m:sub>
                    </m:sSub>
                  </m:oMath>
                </a14:m>
                <a:r>
                  <a:rPr lang="tr-TR" sz="1400" dirty="0"/>
                  <a:t>) bulalım. </a:t>
                </a:r>
              </a:p>
              <a:p>
                <a:r>
                  <a:rPr lang="tr-TR" sz="1400" dirty="0">
                    <a:solidFill>
                      <a:schemeClr val="accent1"/>
                    </a:solidFill>
                  </a:rPr>
                  <a:t>«1.6 denklemine göre, bir vektörü başka bir doğrultudaki birim vektörle </a:t>
                </a:r>
                <a:r>
                  <a:rPr lang="tr-TR" sz="1400" u="sng" dirty="0">
                    <a:solidFill>
                      <a:schemeClr val="accent1"/>
                    </a:solidFill>
                  </a:rPr>
                  <a:t>skaler</a:t>
                </a:r>
                <a:r>
                  <a:rPr lang="tr-TR" sz="1400" dirty="0">
                    <a:solidFill>
                      <a:schemeClr val="accent1"/>
                    </a:solidFill>
                  </a:rPr>
                  <a:t> çarparsak, birim vektörün doğrultusuna paralel izdüşümünün şiddetini buluruz.»</a:t>
                </a:r>
              </a:p>
              <a:p>
                <a:r>
                  <a:rPr lang="tr-TR" sz="1400" dirty="0"/>
                  <a:t> Yani;</a:t>
                </a:r>
              </a:p>
            </p:txBody>
          </p:sp>
        </mc:Choice>
        <mc:Fallback xmlns="">
          <p:sp>
            <p:nvSpPr>
              <p:cNvPr id="16" name="Metin kutusu 15"/>
              <p:cNvSpPr txBox="1">
                <a:spLocks noRot="1" noChangeAspect="1" noMove="1" noResize="1" noEditPoints="1" noAdjustHandles="1" noChangeArrowheads="1" noChangeShapeType="1" noTextEdit="1"/>
              </p:cNvSpPr>
              <p:nvPr/>
            </p:nvSpPr>
            <p:spPr>
              <a:xfrm>
                <a:off x="247573" y="1552993"/>
                <a:ext cx="5348400" cy="1219949"/>
              </a:xfrm>
              <a:prstGeom prst="rect">
                <a:avLst/>
              </a:prstGeom>
              <a:blipFill>
                <a:blip r:embed="rId5"/>
                <a:stretch>
                  <a:fillRect l="-342" r="-912" b="-4000"/>
                </a:stretch>
              </a:blipFill>
            </p:spPr>
            <p:txBody>
              <a:bodyPr/>
              <a:lstStyle/>
              <a:p>
                <a:r>
                  <a:rPr lang="tr-TR">
                    <a:noFill/>
                  </a:rPr>
                  <a:t> </a:t>
                </a:r>
              </a:p>
            </p:txBody>
          </p:sp>
        </mc:Fallback>
      </mc:AlternateContent>
      <p:sp>
        <p:nvSpPr>
          <p:cNvPr id="3" name="Metin kutusu 2"/>
          <p:cNvSpPr txBox="1"/>
          <p:nvPr/>
        </p:nvSpPr>
        <p:spPr>
          <a:xfrm>
            <a:off x="921099" y="4430483"/>
            <a:ext cx="922427" cy="369332"/>
          </a:xfrm>
          <a:prstGeom prst="rect">
            <a:avLst/>
          </a:prstGeom>
          <a:noFill/>
        </p:spPr>
        <p:txBody>
          <a:bodyPr wrap="square" rtlCol="0">
            <a:spAutoFit/>
          </a:bodyPr>
          <a:lstStyle/>
          <a:p>
            <a:r>
              <a:rPr lang="tr-TR" dirty="0"/>
              <a:t>Yani:</a:t>
            </a:r>
          </a:p>
        </p:txBody>
      </p:sp>
      <mc:AlternateContent xmlns:mc="http://schemas.openxmlformats.org/markup-compatibility/2006" xmlns:a14="http://schemas.microsoft.com/office/drawing/2010/main">
        <mc:Choice Requires="a14">
          <p:sp>
            <p:nvSpPr>
              <p:cNvPr id="8" name="Metin kutusu 7"/>
              <p:cNvSpPr txBox="1"/>
              <p:nvPr/>
            </p:nvSpPr>
            <p:spPr>
              <a:xfrm>
                <a:off x="247573" y="3245939"/>
                <a:ext cx="6088862" cy="327077"/>
              </a:xfrm>
              <a:prstGeom prst="rect">
                <a:avLst/>
              </a:prstGeom>
              <a:noFill/>
            </p:spPr>
            <p:txBody>
              <a:bodyPr wrap="square" rtlCol="0">
                <a:spAutoFit/>
              </a:bodyPr>
              <a:lstStyle/>
              <a:p>
                <a:r>
                  <a:rPr lang="tr-TR" sz="1400" i="1" dirty="0"/>
                  <a:t>(2. eksen b eksenine dik olduğundan  </a:t>
                </a:r>
                <a14:m>
                  <m:oMath xmlns:m="http://schemas.openxmlformats.org/officeDocument/2006/math">
                    <m:sSub>
                      <m:sSubPr>
                        <m:ctrlPr>
                          <a:rPr lang="tr-TR" sz="1400" i="1">
                            <a:latin typeface="Cambria Math" panose="02040503050406030204" pitchFamily="18" charset="0"/>
                          </a:rPr>
                        </m:ctrlPr>
                      </m:sSubPr>
                      <m:e>
                        <m:r>
                          <m:rPr>
                            <m:sty m:val="p"/>
                          </m:rPr>
                          <a:rPr lang="tr-TR" sz="1400">
                            <a:latin typeface="Cambria Math" panose="02040503050406030204" pitchFamily="18" charset="0"/>
                          </a:rPr>
                          <m:t>U</m:t>
                        </m:r>
                      </m:e>
                      <m:sub>
                        <m:r>
                          <a:rPr lang="tr-TR" sz="1400" i="1">
                            <a:latin typeface="Cambria Math" panose="02040503050406030204" pitchFamily="18" charset="0"/>
                          </a:rPr>
                          <m:t>//</m:t>
                        </m:r>
                      </m:sub>
                    </m:sSub>
                  </m:oMath>
                </a14:m>
                <a:r>
                  <a:rPr lang="tr-TR" sz="1400" i="1" dirty="0"/>
                  <a:t> aynı zamanda bileşen olur.)</a:t>
                </a:r>
              </a:p>
            </p:txBody>
          </p:sp>
        </mc:Choice>
        <mc:Fallback xmlns="">
          <p:sp>
            <p:nvSpPr>
              <p:cNvPr id="8" name="Metin kutusu 7"/>
              <p:cNvSpPr txBox="1">
                <a:spLocks noRot="1" noChangeAspect="1" noMove="1" noResize="1" noEditPoints="1" noAdjustHandles="1" noChangeArrowheads="1" noChangeShapeType="1" noTextEdit="1"/>
              </p:cNvSpPr>
              <p:nvPr/>
            </p:nvSpPr>
            <p:spPr>
              <a:xfrm>
                <a:off x="247573" y="3245939"/>
                <a:ext cx="6088862" cy="327077"/>
              </a:xfrm>
              <a:prstGeom prst="rect">
                <a:avLst/>
              </a:prstGeom>
              <a:blipFill>
                <a:blip r:embed="rId6"/>
                <a:stretch>
                  <a:fillRect l="-301" b="-14815"/>
                </a:stretch>
              </a:blipFill>
            </p:spPr>
            <p:txBody>
              <a:bodyPr/>
              <a:lstStyle/>
              <a:p>
                <a:r>
                  <a:rPr lang="tr-TR">
                    <a:noFill/>
                  </a:rPr>
                  <a:t> </a:t>
                </a:r>
              </a:p>
            </p:txBody>
          </p:sp>
        </mc:Fallback>
      </mc:AlternateContent>
      <p:sp>
        <p:nvSpPr>
          <p:cNvPr id="62" name="Metin kutusu 61"/>
          <p:cNvSpPr txBox="1"/>
          <p:nvPr/>
        </p:nvSpPr>
        <p:spPr>
          <a:xfrm>
            <a:off x="5644777" y="4513575"/>
            <a:ext cx="892720" cy="307777"/>
          </a:xfrm>
          <a:prstGeom prst="rect">
            <a:avLst/>
          </a:prstGeom>
          <a:noFill/>
        </p:spPr>
        <p:txBody>
          <a:bodyPr wrap="square" rtlCol="0">
            <a:spAutoFit/>
          </a:bodyPr>
          <a:lstStyle/>
          <a:p>
            <a:r>
              <a:rPr lang="tr-TR" sz="1400" dirty="0">
                <a:solidFill>
                  <a:srgbClr val="00B0F0"/>
                </a:solidFill>
                <a:latin typeface="+mj-lt"/>
              </a:rPr>
              <a:t>(D1.13)</a:t>
            </a:r>
          </a:p>
        </p:txBody>
      </p:sp>
      <p:sp>
        <p:nvSpPr>
          <p:cNvPr id="64" name="Metin kutusu 63"/>
          <p:cNvSpPr txBox="1"/>
          <p:nvPr/>
        </p:nvSpPr>
        <p:spPr>
          <a:xfrm>
            <a:off x="191294" y="5632456"/>
            <a:ext cx="1854202" cy="307777"/>
          </a:xfrm>
          <a:prstGeom prst="rect">
            <a:avLst/>
          </a:prstGeom>
          <a:noFill/>
        </p:spPr>
        <p:txBody>
          <a:bodyPr wrap="square" rtlCol="0">
            <a:spAutoFit/>
          </a:bodyPr>
          <a:lstStyle/>
          <a:p>
            <a:r>
              <a:rPr lang="tr-TR" sz="1400" dirty="0"/>
              <a:t>Ayrıca şiddetleri için: </a:t>
            </a:r>
          </a:p>
        </p:txBody>
      </p:sp>
      <p:sp>
        <p:nvSpPr>
          <p:cNvPr id="66" name="Metin kutusu 65"/>
          <p:cNvSpPr txBox="1"/>
          <p:nvPr/>
        </p:nvSpPr>
        <p:spPr>
          <a:xfrm>
            <a:off x="3162204" y="5604677"/>
            <a:ext cx="245739" cy="307777"/>
          </a:xfrm>
          <a:prstGeom prst="rect">
            <a:avLst/>
          </a:prstGeom>
          <a:noFill/>
        </p:spPr>
        <p:txBody>
          <a:bodyPr wrap="square" rtlCol="0">
            <a:spAutoFit/>
          </a:bodyPr>
          <a:lstStyle/>
          <a:p>
            <a:r>
              <a:rPr lang="tr-TR" sz="1400" dirty="0"/>
              <a:t>,</a:t>
            </a:r>
          </a:p>
        </p:txBody>
      </p:sp>
      <p:sp>
        <p:nvSpPr>
          <p:cNvPr id="67"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mc:AlternateContent xmlns:mc="http://schemas.openxmlformats.org/markup-compatibility/2006" xmlns:a14="http://schemas.microsoft.com/office/drawing/2010/main">
        <mc:Choice Requires="a14">
          <p:sp>
            <p:nvSpPr>
              <p:cNvPr id="68" name="Dikdörtgen 67"/>
              <p:cNvSpPr/>
              <p:nvPr/>
            </p:nvSpPr>
            <p:spPr>
              <a:xfrm>
                <a:off x="2133860" y="1042549"/>
                <a:ext cx="1984261" cy="4341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b="0" i="1" smtClean="0">
                              <a:latin typeface="Cambria Math" panose="02040503050406030204" pitchFamily="18" charset="0"/>
                            </a:rPr>
                          </m:ctrlPr>
                        </m:sSubPr>
                        <m:e>
                          <m:acc>
                            <m:accPr>
                              <m:chr m:val="⃗"/>
                              <m:ctrlPr>
                                <a:rPr lang="tr-TR" b="0" i="1" smtClean="0">
                                  <a:latin typeface="Cambria Math" panose="02040503050406030204" pitchFamily="18" charset="0"/>
                                </a:rPr>
                              </m:ctrlPr>
                            </m:accPr>
                            <m:e>
                              <m:r>
                                <m:rPr>
                                  <m:sty m:val="p"/>
                                </m:rPr>
                                <a:rPr lang="tr-TR" b="0" i="0" smtClean="0">
                                  <a:latin typeface="Cambria Math" panose="02040503050406030204" pitchFamily="18" charset="0"/>
                                </a:rPr>
                                <m:t>V</m:t>
                              </m:r>
                            </m:e>
                          </m:acc>
                        </m:e>
                        <m:sub>
                          <m:r>
                            <a:rPr lang="tr-TR" i="0">
                              <a:latin typeface="Cambria Math" panose="02040503050406030204" pitchFamily="18" charset="0"/>
                            </a:rPr>
                            <m:t>//</m:t>
                          </m:r>
                        </m:sub>
                      </m:sSub>
                      <m:r>
                        <a:rPr lang="tr-TR" b="0" i="0" smtClean="0">
                          <a:latin typeface="Cambria Math" panose="02040503050406030204" pitchFamily="18" charset="0"/>
                        </a:rPr>
                        <m:t>=?</m:t>
                      </m:r>
                      <m:r>
                        <a:rPr lang="tr-TR" b="0" i="1" smtClean="0">
                          <a:latin typeface="Cambria Math" panose="02040503050406030204" pitchFamily="18" charset="0"/>
                        </a:rPr>
                        <m:t>         </m:t>
                      </m:r>
                      <m:sSub>
                        <m:sSubPr>
                          <m:ctrlPr>
                            <a:rPr lang="tr-TR" i="1">
                              <a:latin typeface="Cambria Math" panose="02040503050406030204" pitchFamily="18" charset="0"/>
                            </a:rPr>
                          </m:ctrlPr>
                        </m:sSubPr>
                        <m:e>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V</m:t>
                              </m:r>
                            </m:e>
                          </m:acc>
                        </m:e>
                        <m:sub>
                          <m:r>
                            <a:rPr lang="tr-TR">
                              <a:latin typeface="Cambria Math" panose="02040503050406030204" pitchFamily="18" charset="0"/>
                              <a:sym typeface="Symbol" panose="05050102010706020507" pitchFamily="18" charset="2"/>
                            </a:rPr>
                            <m:t></m:t>
                          </m:r>
                        </m:sub>
                      </m:sSub>
                      <m:r>
                        <a:rPr lang="tr-TR" b="0" i="0" smtClean="0">
                          <a:latin typeface="Cambria Math" panose="02040503050406030204" pitchFamily="18" charset="0"/>
                          <a:sym typeface="Symbol" panose="05050102010706020507" pitchFamily="18" charset="2"/>
                        </a:rPr>
                        <m:t>=?</m:t>
                      </m:r>
                    </m:oMath>
                  </m:oMathPara>
                </a14:m>
                <a:endParaRPr lang="tr-TR" dirty="0"/>
              </a:p>
            </p:txBody>
          </p:sp>
        </mc:Choice>
        <mc:Fallback xmlns="">
          <p:sp>
            <p:nvSpPr>
              <p:cNvPr id="68" name="Dikdörtgen 67"/>
              <p:cNvSpPr>
                <a:spLocks noRot="1" noChangeAspect="1" noMove="1" noResize="1" noEditPoints="1" noAdjustHandles="1" noChangeArrowheads="1" noChangeShapeType="1" noTextEdit="1"/>
              </p:cNvSpPr>
              <p:nvPr/>
            </p:nvSpPr>
            <p:spPr>
              <a:xfrm>
                <a:off x="2133860" y="1042549"/>
                <a:ext cx="1984261" cy="434158"/>
              </a:xfrm>
              <a:prstGeom prst="rect">
                <a:avLst/>
              </a:prstGeom>
              <a:blipFill>
                <a:blip r:embed="rId7"/>
                <a:stretch>
                  <a:fillRect b="-845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5" name="Metin kutusu 24"/>
              <p:cNvSpPr txBox="1"/>
              <p:nvPr/>
            </p:nvSpPr>
            <p:spPr>
              <a:xfrm>
                <a:off x="2527720" y="2642706"/>
                <a:ext cx="994631" cy="3418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m:rPr>
                              <m:sty m:val="p"/>
                            </m:rPr>
                            <a:rPr lang="tr-TR" b="0" i="0" smtClean="0">
                              <a:latin typeface="Cambria Math" panose="02040503050406030204" pitchFamily="18" charset="0"/>
                            </a:rPr>
                            <m:t>V</m:t>
                          </m:r>
                        </m:e>
                        <m:sub>
                          <m:r>
                            <a:rPr lang="tr-TR" i="0" smtClean="0">
                              <a:latin typeface="Cambria Math" panose="02040503050406030204" pitchFamily="18" charset="0"/>
                            </a:rPr>
                            <m:t>//</m:t>
                          </m:r>
                        </m:sub>
                      </m:sSub>
                      <m:r>
                        <a:rPr lang="tr-TR" b="0" i="0" smtClean="0">
                          <a:latin typeface="Cambria Math" panose="02040503050406030204" pitchFamily="18" charset="0"/>
                        </a:rPr>
                        <m:t>=</m:t>
                      </m:r>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V</m:t>
                          </m:r>
                        </m:e>
                      </m:acc>
                      <m:r>
                        <a:rPr lang="tr-TR" b="0" i="0" smtClean="0">
                          <a:latin typeface="Cambria Math" panose="02040503050406030204" pitchFamily="18" charset="0"/>
                        </a:rPr>
                        <m:t>.</m:t>
                      </m:r>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e</m:t>
                          </m:r>
                        </m:e>
                      </m:acc>
                    </m:oMath>
                  </m:oMathPara>
                </a14:m>
                <a:endParaRPr lang="tr-TR" dirty="0"/>
              </a:p>
            </p:txBody>
          </p:sp>
        </mc:Choice>
        <mc:Fallback xmlns="">
          <p:sp>
            <p:nvSpPr>
              <p:cNvPr id="25" name="Metin kutusu 24"/>
              <p:cNvSpPr txBox="1">
                <a:spLocks noRot="1" noChangeAspect="1" noMove="1" noResize="1" noEditPoints="1" noAdjustHandles="1" noChangeArrowheads="1" noChangeShapeType="1" noTextEdit="1"/>
              </p:cNvSpPr>
              <p:nvPr/>
            </p:nvSpPr>
            <p:spPr>
              <a:xfrm>
                <a:off x="2527720" y="2642706"/>
                <a:ext cx="994631" cy="341825"/>
              </a:xfrm>
              <a:prstGeom prst="rect">
                <a:avLst/>
              </a:prstGeom>
              <a:blipFill>
                <a:blip r:embed="rId8"/>
                <a:stretch>
                  <a:fillRect l="-4908" r="-3067" b="-23214"/>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6" name="Dikdörtgen 25"/>
              <p:cNvSpPr/>
              <p:nvPr/>
            </p:nvSpPr>
            <p:spPr>
              <a:xfrm>
                <a:off x="1539749" y="4407154"/>
                <a:ext cx="1242071" cy="4341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V</m:t>
                              </m:r>
                            </m:e>
                          </m:acc>
                        </m:e>
                        <m:sub>
                          <m:r>
                            <a:rPr lang="tr-TR">
                              <a:latin typeface="Cambria Math" panose="02040503050406030204" pitchFamily="18" charset="0"/>
                            </a:rPr>
                            <m:t>//</m:t>
                          </m:r>
                        </m:sub>
                      </m:sSub>
                      <m:r>
                        <a:rPr lang="tr-TR" b="0" i="0" smtClean="0">
                          <a:latin typeface="Cambria Math" panose="02040503050406030204" pitchFamily="18" charset="0"/>
                        </a:rPr>
                        <m:t>=</m:t>
                      </m:r>
                      <m:sSub>
                        <m:sSubPr>
                          <m:ctrlPr>
                            <a:rPr lang="tr-TR" i="1">
                              <a:latin typeface="Cambria Math" panose="02040503050406030204" pitchFamily="18" charset="0"/>
                            </a:rPr>
                          </m:ctrlPr>
                        </m:sSubPr>
                        <m:e>
                          <m:r>
                            <m:rPr>
                              <m:sty m:val="p"/>
                            </m:rPr>
                            <a:rPr lang="tr-TR" b="0" i="0" smtClean="0">
                              <a:latin typeface="Cambria Math" panose="02040503050406030204" pitchFamily="18" charset="0"/>
                            </a:rPr>
                            <m:t>V</m:t>
                          </m:r>
                        </m:e>
                        <m:sub>
                          <m:r>
                            <a:rPr lang="tr-TR" i="0">
                              <a:latin typeface="Cambria Math" panose="02040503050406030204" pitchFamily="18" charset="0"/>
                            </a:rPr>
                            <m:t>//</m:t>
                          </m:r>
                        </m:sub>
                      </m:sSub>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e</m:t>
                          </m:r>
                        </m:e>
                      </m:acc>
                    </m:oMath>
                  </m:oMathPara>
                </a14:m>
                <a:endParaRPr lang="tr-TR" dirty="0"/>
              </a:p>
            </p:txBody>
          </p:sp>
        </mc:Choice>
        <mc:Fallback xmlns="">
          <p:sp>
            <p:nvSpPr>
              <p:cNvPr id="26" name="Dikdörtgen 25"/>
              <p:cNvSpPr>
                <a:spLocks noRot="1" noChangeAspect="1" noMove="1" noResize="1" noEditPoints="1" noAdjustHandles="1" noChangeArrowheads="1" noChangeShapeType="1" noTextEdit="1"/>
              </p:cNvSpPr>
              <p:nvPr/>
            </p:nvSpPr>
            <p:spPr>
              <a:xfrm>
                <a:off x="1539749" y="4407154"/>
                <a:ext cx="1242071" cy="434158"/>
              </a:xfrm>
              <a:prstGeom prst="rect">
                <a:avLst/>
              </a:prstGeom>
              <a:blipFill>
                <a:blip r:embed="rId9"/>
                <a:stretch>
                  <a:fillRect b="-845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9" name="Dikdörtgen 68"/>
              <p:cNvSpPr/>
              <p:nvPr/>
            </p:nvSpPr>
            <p:spPr>
              <a:xfrm>
                <a:off x="3624823" y="4393474"/>
                <a:ext cx="1477199" cy="4341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V</m:t>
                              </m:r>
                            </m:e>
                          </m:acc>
                        </m:e>
                        <m:sub>
                          <m:r>
                            <a:rPr lang="tr-TR">
                              <a:latin typeface="Cambria Math" panose="02040503050406030204" pitchFamily="18" charset="0"/>
                            </a:rPr>
                            <m:t>//</m:t>
                          </m:r>
                        </m:sub>
                      </m:sSub>
                      <m:r>
                        <a:rPr lang="tr-TR" b="0" i="0" smtClean="0">
                          <a:latin typeface="Cambria Math" panose="02040503050406030204" pitchFamily="18" charset="0"/>
                        </a:rPr>
                        <m:t>=</m:t>
                      </m:r>
                      <m:r>
                        <a:rPr lang="tr-TR" b="0" i="1" smtClean="0">
                          <a:latin typeface="Cambria Math" panose="02040503050406030204" pitchFamily="18" charset="0"/>
                        </a:rPr>
                        <m:t>(</m:t>
                      </m:r>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V</m:t>
                          </m:r>
                        </m:e>
                      </m:acc>
                      <m:r>
                        <a:rPr lang="tr-TR" b="0" i="0" smtClean="0">
                          <a:latin typeface="Cambria Math" panose="02040503050406030204" pitchFamily="18" charset="0"/>
                        </a:rPr>
                        <m:t>.</m:t>
                      </m:r>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e</m:t>
                          </m:r>
                        </m:e>
                      </m:acc>
                      <m:r>
                        <a:rPr lang="tr-TR" b="0" i="0" smtClean="0">
                          <a:latin typeface="Cambria Math" panose="02040503050406030204" pitchFamily="18" charset="0"/>
                        </a:rPr>
                        <m:t>)</m:t>
                      </m:r>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e</m:t>
                          </m:r>
                        </m:e>
                      </m:acc>
                    </m:oMath>
                  </m:oMathPara>
                </a14:m>
                <a:endParaRPr lang="tr-TR" dirty="0"/>
              </a:p>
            </p:txBody>
          </p:sp>
        </mc:Choice>
        <mc:Fallback xmlns="">
          <p:sp>
            <p:nvSpPr>
              <p:cNvPr id="69" name="Dikdörtgen 68"/>
              <p:cNvSpPr>
                <a:spLocks noRot="1" noChangeAspect="1" noMove="1" noResize="1" noEditPoints="1" noAdjustHandles="1" noChangeArrowheads="1" noChangeShapeType="1" noTextEdit="1"/>
              </p:cNvSpPr>
              <p:nvPr/>
            </p:nvSpPr>
            <p:spPr>
              <a:xfrm>
                <a:off x="3624823" y="4393474"/>
                <a:ext cx="1477199" cy="434158"/>
              </a:xfrm>
              <a:prstGeom prst="rect">
                <a:avLst/>
              </a:prstGeom>
              <a:blipFill>
                <a:blip r:embed="rId10"/>
                <a:stretch>
                  <a:fillRect b="-845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0" name="Dikdörtgen 29"/>
              <p:cNvSpPr/>
              <p:nvPr/>
            </p:nvSpPr>
            <p:spPr>
              <a:xfrm>
                <a:off x="3606259" y="4939058"/>
                <a:ext cx="1605119" cy="4341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a:latin typeface="Cambria Math" panose="02040503050406030204" pitchFamily="18" charset="0"/>
                            </a:rPr>
                          </m:ctrlPr>
                        </m:sSubPr>
                        <m:e>
                          <m:acc>
                            <m:accPr>
                              <m:chr m:val="⃗"/>
                              <m:ctrlPr>
                                <a:rPr lang="tr-TR" i="1">
                                  <a:latin typeface="Cambria Math" panose="02040503050406030204" pitchFamily="18" charset="0"/>
                                </a:rPr>
                              </m:ctrlPr>
                            </m:accPr>
                            <m:e>
                              <m:r>
                                <m:rPr>
                                  <m:sty m:val="p"/>
                                </m:rPr>
                                <a:rPr lang="tr-TR">
                                  <a:latin typeface="Cambria Math" panose="02040503050406030204" pitchFamily="18" charset="0"/>
                                </a:rPr>
                                <m:t>U</m:t>
                              </m:r>
                            </m:e>
                          </m:acc>
                        </m:e>
                        <m:sub>
                          <m:r>
                            <a:rPr lang="tr-TR">
                              <a:latin typeface="Cambria Math" panose="02040503050406030204" pitchFamily="18" charset="0"/>
                              <a:sym typeface="Symbol" panose="05050102010706020507" pitchFamily="18" charset="2"/>
                            </a:rPr>
                            <m:t></m:t>
                          </m:r>
                        </m:sub>
                      </m:sSub>
                      <m:r>
                        <a:rPr lang="tr-TR" b="0" i="0" smtClean="0">
                          <a:latin typeface="Cambria Math" panose="02040503050406030204" pitchFamily="18" charset="0"/>
                          <a:sym typeface="Symbol" panose="05050102010706020507" pitchFamily="18" charset="2"/>
                        </a:rPr>
                        <m:t>=</m:t>
                      </m:r>
                      <m:acc>
                        <m:accPr>
                          <m:chr m:val="⃗"/>
                          <m:ctrlPr>
                            <a:rPr lang="tr-TR" i="1">
                              <a:latin typeface="Cambria Math" panose="02040503050406030204" pitchFamily="18" charset="0"/>
                            </a:rPr>
                          </m:ctrlPr>
                        </m:accPr>
                        <m:e>
                          <m:r>
                            <m:rPr>
                              <m:sty m:val="p"/>
                            </m:rPr>
                            <a:rPr lang="tr-TR" i="0">
                              <a:latin typeface="Cambria Math" panose="02040503050406030204" pitchFamily="18" charset="0"/>
                            </a:rPr>
                            <m:t>U</m:t>
                          </m:r>
                        </m:e>
                      </m:acc>
                      <m:r>
                        <a:rPr lang="tr-TR" b="0" i="0" smtClean="0">
                          <a:latin typeface="Cambria Math" panose="02040503050406030204" pitchFamily="18" charset="0"/>
                        </a:rPr>
                        <m:t>−</m:t>
                      </m:r>
                      <m:sSub>
                        <m:sSubPr>
                          <m:ctrlPr>
                            <a:rPr lang="tr-TR" i="1">
                              <a:latin typeface="Cambria Math" panose="02040503050406030204" pitchFamily="18" charset="0"/>
                            </a:rPr>
                          </m:ctrlPr>
                        </m:sSubPr>
                        <m:e>
                          <m:acc>
                            <m:accPr>
                              <m:chr m:val="⃗"/>
                              <m:ctrlPr>
                                <a:rPr lang="tr-TR" i="1">
                                  <a:latin typeface="Cambria Math" panose="02040503050406030204" pitchFamily="18" charset="0"/>
                                </a:rPr>
                              </m:ctrlPr>
                            </m:accPr>
                            <m:e>
                              <m:r>
                                <m:rPr>
                                  <m:sty m:val="p"/>
                                </m:rPr>
                                <a:rPr lang="tr-TR">
                                  <a:latin typeface="Cambria Math" panose="02040503050406030204" pitchFamily="18" charset="0"/>
                                </a:rPr>
                                <m:t>U</m:t>
                              </m:r>
                            </m:e>
                          </m:acc>
                        </m:e>
                        <m:sub>
                          <m:r>
                            <a:rPr lang="tr-TR">
                              <a:latin typeface="Cambria Math" panose="02040503050406030204" pitchFamily="18" charset="0"/>
                            </a:rPr>
                            <m:t>//</m:t>
                          </m:r>
                        </m:sub>
                      </m:sSub>
                    </m:oMath>
                  </m:oMathPara>
                </a14:m>
                <a:endParaRPr lang="tr-TR" dirty="0"/>
              </a:p>
            </p:txBody>
          </p:sp>
        </mc:Choice>
        <mc:Fallback xmlns="">
          <p:sp>
            <p:nvSpPr>
              <p:cNvPr id="30" name="Dikdörtgen 29"/>
              <p:cNvSpPr>
                <a:spLocks noRot="1" noChangeAspect="1" noMove="1" noResize="1" noEditPoints="1" noAdjustHandles="1" noChangeArrowheads="1" noChangeShapeType="1" noTextEdit="1"/>
              </p:cNvSpPr>
              <p:nvPr/>
            </p:nvSpPr>
            <p:spPr>
              <a:xfrm>
                <a:off x="3606259" y="4939058"/>
                <a:ext cx="1605119" cy="434158"/>
              </a:xfrm>
              <a:prstGeom prst="rect">
                <a:avLst/>
              </a:prstGeom>
              <a:blipFill>
                <a:blip r:embed="rId11"/>
                <a:stretch>
                  <a:fillRect b="-845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1" name="Dikdörtgen 30"/>
              <p:cNvSpPr/>
              <p:nvPr/>
            </p:nvSpPr>
            <p:spPr>
              <a:xfrm>
                <a:off x="4109775" y="5589240"/>
                <a:ext cx="1542345" cy="3942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m:rPr>
                              <m:sty m:val="p"/>
                            </m:rPr>
                            <a:rPr lang="tr-TR" i="0">
                              <a:latin typeface="Cambria Math" panose="02040503050406030204" pitchFamily="18" charset="0"/>
                            </a:rPr>
                            <m:t>U</m:t>
                          </m:r>
                        </m:e>
                        <m:sub>
                          <m:r>
                            <a:rPr lang="tr-TR" i="0">
                              <a:latin typeface="Cambria Math" panose="02040503050406030204" pitchFamily="18" charset="0"/>
                            </a:rPr>
                            <m:t>//</m:t>
                          </m:r>
                        </m:sub>
                      </m:sSub>
                      <m:r>
                        <a:rPr lang="tr-TR" b="0" i="0" smtClean="0">
                          <a:latin typeface="Cambria Math" panose="02040503050406030204" pitchFamily="18" charset="0"/>
                        </a:rPr>
                        <m:t>=</m:t>
                      </m:r>
                      <m:r>
                        <m:rPr>
                          <m:sty m:val="p"/>
                        </m:rPr>
                        <a:rPr lang="tr-TR" b="0" i="0" smtClean="0">
                          <a:latin typeface="Cambria Math" panose="02040503050406030204" pitchFamily="18" charset="0"/>
                        </a:rPr>
                        <m:t>U</m:t>
                      </m:r>
                      <m:r>
                        <a:rPr lang="tr-TR" b="0" i="0" smtClean="0">
                          <a:latin typeface="Cambria Math" panose="02040503050406030204" pitchFamily="18" charset="0"/>
                        </a:rPr>
                        <m:t>.</m:t>
                      </m:r>
                      <m:r>
                        <m:rPr>
                          <m:sty m:val="p"/>
                        </m:rPr>
                        <a:rPr lang="tr-TR" b="0" i="0" smtClean="0">
                          <a:latin typeface="Cambria Math" panose="02040503050406030204" pitchFamily="18" charset="0"/>
                        </a:rPr>
                        <m:t>cos</m:t>
                      </m:r>
                      <m:r>
                        <a:rPr lang="tr-TR" b="0" i="0" smtClean="0">
                          <a:latin typeface="Cambria Math" panose="02040503050406030204" pitchFamily="18" charset="0"/>
                          <a:sym typeface="Symbol" panose="05050102010706020507" pitchFamily="18" charset="2"/>
                        </a:rPr>
                        <m:t></m:t>
                      </m:r>
                    </m:oMath>
                  </m:oMathPara>
                </a14:m>
                <a:endParaRPr lang="tr-TR" dirty="0"/>
              </a:p>
            </p:txBody>
          </p:sp>
        </mc:Choice>
        <mc:Fallback xmlns="">
          <p:sp>
            <p:nvSpPr>
              <p:cNvPr id="31" name="Dikdörtgen 30"/>
              <p:cNvSpPr>
                <a:spLocks noRot="1" noChangeAspect="1" noMove="1" noResize="1" noEditPoints="1" noAdjustHandles="1" noChangeArrowheads="1" noChangeShapeType="1" noTextEdit="1"/>
              </p:cNvSpPr>
              <p:nvPr/>
            </p:nvSpPr>
            <p:spPr>
              <a:xfrm>
                <a:off x="4109775" y="5589240"/>
                <a:ext cx="1542345" cy="394210"/>
              </a:xfrm>
              <a:prstGeom prst="rect">
                <a:avLst/>
              </a:prstGeom>
              <a:blipFill>
                <a:blip r:embed="rId12"/>
                <a:stretch>
                  <a:fillRect b="-923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70" name="Dikdörtgen 69"/>
              <p:cNvSpPr/>
              <p:nvPr/>
            </p:nvSpPr>
            <p:spPr>
              <a:xfrm>
                <a:off x="2028937" y="5593131"/>
                <a:ext cx="1819665" cy="378886"/>
              </a:xfrm>
              <a:prstGeom prst="rect">
                <a:avLst/>
              </a:prstGeom>
            </p:spPr>
            <p:txBody>
              <a:bodyPr wrap="none">
                <a:spAutoFit/>
              </a:bodyPr>
              <a:lstStyle/>
              <a:p>
                <a14:m>
                  <m:oMath xmlns:m="http://schemas.openxmlformats.org/officeDocument/2006/math">
                    <m:sSub>
                      <m:sSubPr>
                        <m:ctrlPr>
                          <a:rPr lang="tr-TR" i="1" smtClean="0">
                            <a:latin typeface="Cambria Math" panose="02040503050406030204" pitchFamily="18" charset="0"/>
                          </a:rPr>
                        </m:ctrlPr>
                      </m:sSubPr>
                      <m:e>
                        <m:r>
                          <m:rPr>
                            <m:sty m:val="p"/>
                          </m:rPr>
                          <a:rPr lang="tr-TR" i="0">
                            <a:latin typeface="Cambria Math" panose="02040503050406030204" pitchFamily="18" charset="0"/>
                          </a:rPr>
                          <m:t>U</m:t>
                        </m:r>
                      </m:e>
                      <m:sub>
                        <m:r>
                          <a:rPr lang="tr-TR" smtClean="0">
                            <a:latin typeface="Cambria Math" panose="02040503050406030204" pitchFamily="18" charset="0"/>
                            <a:sym typeface="Symbol" panose="05050102010706020507" pitchFamily="18" charset="2"/>
                          </a:rPr>
                          <m:t></m:t>
                        </m:r>
                      </m:sub>
                    </m:sSub>
                    <m:r>
                      <a:rPr lang="tr-TR" b="0" i="0" smtClean="0">
                        <a:latin typeface="Cambria Math" panose="02040503050406030204" pitchFamily="18" charset="0"/>
                      </a:rPr>
                      <m:t>=</m:t>
                    </m:r>
                    <m:r>
                      <m:rPr>
                        <m:sty m:val="p"/>
                      </m:rPr>
                      <a:rPr lang="tr-TR" b="0" i="0" smtClean="0">
                        <a:latin typeface="Cambria Math" panose="02040503050406030204" pitchFamily="18" charset="0"/>
                      </a:rPr>
                      <m:t>U</m:t>
                    </m:r>
                    <m:r>
                      <a:rPr lang="tr-TR" b="0" i="0" smtClean="0">
                        <a:latin typeface="Cambria Math" panose="02040503050406030204" pitchFamily="18" charset="0"/>
                      </a:rPr>
                      <m:t>.</m:t>
                    </m:r>
                    <m:r>
                      <m:rPr>
                        <m:sty m:val="p"/>
                      </m:rPr>
                      <a:rPr lang="tr-TR" b="0" i="0" smtClean="0">
                        <a:latin typeface="Cambria Math" panose="02040503050406030204" pitchFamily="18" charset="0"/>
                      </a:rPr>
                      <m:t>sin</m:t>
                    </m:r>
                    <m:r>
                      <a:rPr lang="tr-TR" b="0" i="0" smtClean="0">
                        <a:latin typeface="Cambria Math" panose="02040503050406030204" pitchFamily="18" charset="0"/>
                        <a:sym typeface="Symbol" panose="05050102010706020507" pitchFamily="18" charset="2"/>
                      </a:rPr>
                      <m:t></m:t>
                    </m:r>
                  </m:oMath>
                </a14:m>
                <a:r>
                  <a:rPr lang="tr-TR" dirty="0"/>
                  <a:t>      ,</a:t>
                </a:r>
              </a:p>
            </p:txBody>
          </p:sp>
        </mc:Choice>
        <mc:Fallback xmlns="">
          <p:sp>
            <p:nvSpPr>
              <p:cNvPr id="70" name="Dikdörtgen 69"/>
              <p:cNvSpPr>
                <a:spLocks noRot="1" noChangeAspect="1" noMove="1" noResize="1" noEditPoints="1" noAdjustHandles="1" noChangeArrowheads="1" noChangeShapeType="1" noTextEdit="1"/>
              </p:cNvSpPr>
              <p:nvPr/>
            </p:nvSpPr>
            <p:spPr>
              <a:xfrm>
                <a:off x="2028937" y="5593131"/>
                <a:ext cx="1819665" cy="378886"/>
              </a:xfrm>
              <a:prstGeom prst="rect">
                <a:avLst/>
              </a:prstGeom>
              <a:blipFill>
                <a:blip r:embed="rId13"/>
                <a:stretch>
                  <a:fillRect t="-8065" r="-2013" b="-24194"/>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Metin kutusu 9">
                <a:extLst>
                  <a:ext uri="{FF2B5EF4-FFF2-40B4-BE49-F238E27FC236}">
                    <a16:creationId xmlns:a16="http://schemas.microsoft.com/office/drawing/2014/main" id="{82216B2C-561C-8C55-263D-301C30DDB565}"/>
                  </a:ext>
                </a:extLst>
              </p:cNvPr>
              <p:cNvSpPr txBox="1"/>
              <p:nvPr/>
            </p:nvSpPr>
            <p:spPr>
              <a:xfrm>
                <a:off x="6665352" y="1422824"/>
                <a:ext cx="595618" cy="434158"/>
              </a:xfrm>
              <a:prstGeom prst="rect">
                <a:avLst/>
              </a:prstGeom>
              <a:noFill/>
            </p:spPr>
            <p:txBody>
              <a:bodyPr wrap="square">
                <a:spAutoFit/>
              </a:bodyPr>
              <a:lstStyle/>
              <a:p>
                <a:pPr/>
                <a14:m>
                  <m:oMathPara xmlns:m="http://schemas.openxmlformats.org/officeDocument/2006/math">
                    <m:oMathParaPr>
                      <m:jc m:val="right"/>
                    </m:oMathParaPr>
                    <m:oMath xmlns:m="http://schemas.openxmlformats.org/officeDocument/2006/math">
                      <m:sSub>
                        <m:sSubPr>
                          <m:ctrlPr>
                            <a:rPr lang="tr-TR" b="0" i="1" smtClean="0">
                              <a:solidFill>
                                <a:srgbClr val="FF0000"/>
                              </a:solidFill>
                              <a:latin typeface="Cambria Math" panose="02040503050406030204" pitchFamily="18" charset="0"/>
                            </a:rPr>
                          </m:ctrlPr>
                        </m:sSubPr>
                        <m:e>
                          <m:acc>
                            <m:accPr>
                              <m:chr m:val="⃗"/>
                              <m:ctrlPr>
                                <a:rPr lang="tr-TR" b="0" i="1" smtClean="0">
                                  <a:solidFill>
                                    <a:srgbClr val="FF0000"/>
                                  </a:solidFill>
                                  <a:latin typeface="Cambria Math" panose="02040503050406030204" pitchFamily="18" charset="0"/>
                                </a:rPr>
                              </m:ctrlPr>
                            </m:accPr>
                            <m:e>
                              <m:r>
                                <m:rPr>
                                  <m:sty m:val="p"/>
                                </m:rPr>
                                <a:rPr lang="tr-TR" b="0" i="0" smtClean="0">
                                  <a:solidFill>
                                    <a:srgbClr val="FF0000"/>
                                  </a:solidFill>
                                  <a:latin typeface="Cambria Math" panose="02040503050406030204" pitchFamily="18" charset="0"/>
                                </a:rPr>
                                <m:t>V</m:t>
                              </m:r>
                            </m:e>
                          </m:acc>
                        </m:e>
                        <m:sub>
                          <m:r>
                            <a:rPr lang="tr-TR" i="0">
                              <a:solidFill>
                                <a:srgbClr val="FF0000"/>
                              </a:solidFill>
                              <a:latin typeface="Cambria Math" panose="02040503050406030204" pitchFamily="18" charset="0"/>
                            </a:rPr>
                            <m:t>//</m:t>
                          </m:r>
                        </m:sub>
                      </m:sSub>
                    </m:oMath>
                  </m:oMathPara>
                </a14:m>
                <a:endParaRPr lang="tr-TR" dirty="0">
                  <a:solidFill>
                    <a:srgbClr val="FF0000"/>
                  </a:solidFill>
                </a:endParaRPr>
              </a:p>
            </p:txBody>
          </p:sp>
        </mc:Choice>
        <mc:Fallback xmlns="">
          <p:sp>
            <p:nvSpPr>
              <p:cNvPr id="10" name="Metin kutusu 9">
                <a:extLst>
                  <a:ext uri="{FF2B5EF4-FFF2-40B4-BE49-F238E27FC236}">
                    <a16:creationId xmlns:a16="http://schemas.microsoft.com/office/drawing/2014/main" id="{82216B2C-561C-8C55-263D-301C30DDB565}"/>
                  </a:ext>
                </a:extLst>
              </p:cNvPr>
              <p:cNvSpPr txBox="1">
                <a:spLocks noRot="1" noChangeAspect="1" noMove="1" noResize="1" noEditPoints="1" noAdjustHandles="1" noChangeArrowheads="1" noChangeShapeType="1" noTextEdit="1"/>
              </p:cNvSpPr>
              <p:nvPr/>
            </p:nvSpPr>
            <p:spPr>
              <a:xfrm>
                <a:off x="6665352" y="1422824"/>
                <a:ext cx="595618" cy="434158"/>
              </a:xfrm>
              <a:prstGeom prst="rect">
                <a:avLst/>
              </a:prstGeom>
              <a:blipFill>
                <a:blip r:embed="rId14"/>
                <a:stretch>
                  <a:fillRect b="-6944"/>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8" name="Metin kutusu 17">
                <a:extLst>
                  <a:ext uri="{FF2B5EF4-FFF2-40B4-BE49-F238E27FC236}">
                    <a16:creationId xmlns:a16="http://schemas.microsoft.com/office/drawing/2014/main" id="{EB262E0A-658F-430A-576C-BDD5781A46E7}"/>
                  </a:ext>
                </a:extLst>
              </p:cNvPr>
              <p:cNvSpPr txBox="1"/>
              <p:nvPr/>
            </p:nvSpPr>
            <p:spPr>
              <a:xfrm>
                <a:off x="7857159" y="1532340"/>
                <a:ext cx="701824" cy="4188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i="1" smtClean="0">
                              <a:solidFill>
                                <a:srgbClr val="00B050"/>
                              </a:solidFill>
                              <a:latin typeface="Cambria Math" panose="02040503050406030204" pitchFamily="18" charset="0"/>
                            </a:rPr>
                          </m:ctrlPr>
                        </m:sSubPr>
                        <m:e>
                          <m:acc>
                            <m:accPr>
                              <m:chr m:val="⃗"/>
                              <m:ctrlPr>
                                <a:rPr lang="tr-TR" i="1">
                                  <a:solidFill>
                                    <a:srgbClr val="00B050"/>
                                  </a:solidFill>
                                  <a:latin typeface="Cambria Math" panose="02040503050406030204" pitchFamily="18" charset="0"/>
                                </a:rPr>
                              </m:ctrlPr>
                            </m:accPr>
                            <m:e>
                              <m:r>
                                <m:rPr>
                                  <m:sty m:val="p"/>
                                </m:rPr>
                                <a:rPr lang="tr-TR" b="0" i="0" smtClean="0">
                                  <a:solidFill>
                                    <a:srgbClr val="00B050"/>
                                  </a:solidFill>
                                  <a:latin typeface="Cambria Math" panose="02040503050406030204" pitchFamily="18" charset="0"/>
                                </a:rPr>
                                <m:t>V</m:t>
                              </m:r>
                            </m:e>
                          </m:acc>
                        </m:e>
                        <m:sub>
                          <m:r>
                            <a:rPr lang="tr-TR">
                              <a:solidFill>
                                <a:srgbClr val="00B050"/>
                              </a:solidFill>
                              <a:latin typeface="Cambria Math" panose="02040503050406030204" pitchFamily="18" charset="0"/>
                              <a:sym typeface="Symbol" panose="05050102010706020507" pitchFamily="18" charset="2"/>
                            </a:rPr>
                            <m:t></m:t>
                          </m:r>
                        </m:sub>
                      </m:sSub>
                    </m:oMath>
                  </m:oMathPara>
                </a14:m>
                <a:endParaRPr lang="tr-TR" dirty="0">
                  <a:solidFill>
                    <a:srgbClr val="00B050"/>
                  </a:solidFill>
                </a:endParaRPr>
              </a:p>
            </p:txBody>
          </p:sp>
        </mc:Choice>
        <mc:Fallback xmlns="">
          <p:sp>
            <p:nvSpPr>
              <p:cNvPr id="18" name="Metin kutusu 17">
                <a:extLst>
                  <a:ext uri="{FF2B5EF4-FFF2-40B4-BE49-F238E27FC236}">
                    <a16:creationId xmlns:a16="http://schemas.microsoft.com/office/drawing/2014/main" id="{EB262E0A-658F-430A-576C-BDD5781A46E7}"/>
                  </a:ext>
                </a:extLst>
              </p:cNvPr>
              <p:cNvSpPr txBox="1">
                <a:spLocks noRot="1" noChangeAspect="1" noMove="1" noResize="1" noEditPoints="1" noAdjustHandles="1" noChangeArrowheads="1" noChangeShapeType="1" noTextEdit="1"/>
              </p:cNvSpPr>
              <p:nvPr/>
            </p:nvSpPr>
            <p:spPr>
              <a:xfrm>
                <a:off x="7857159" y="1532340"/>
                <a:ext cx="701824" cy="418833"/>
              </a:xfrm>
              <a:prstGeom prst="rect">
                <a:avLst/>
              </a:prstGeom>
              <a:blipFill>
                <a:blip r:embed="rId15"/>
                <a:stretch>
                  <a:fillRect b="-724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0" name="Metin kutusu 19">
                <a:extLst>
                  <a:ext uri="{FF2B5EF4-FFF2-40B4-BE49-F238E27FC236}">
                    <a16:creationId xmlns:a16="http://schemas.microsoft.com/office/drawing/2014/main" id="{53D5676F-2452-A950-A2F7-5A05BB46B376}"/>
                  </a:ext>
                </a:extLst>
              </p:cNvPr>
              <p:cNvSpPr txBox="1"/>
              <p:nvPr/>
            </p:nvSpPr>
            <p:spPr>
              <a:xfrm>
                <a:off x="7127168" y="2323378"/>
                <a:ext cx="478639" cy="4029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chemeClr val="accent1"/>
                              </a:solidFill>
                              <a:latin typeface="Cambria Math" panose="02040503050406030204" pitchFamily="18" charset="0"/>
                            </a:rPr>
                          </m:ctrlPr>
                        </m:accPr>
                        <m:e>
                          <m:r>
                            <m:rPr>
                              <m:sty m:val="p"/>
                            </m:rPr>
                            <a:rPr lang="tr-TR" b="0" i="0" smtClean="0">
                              <a:solidFill>
                                <a:schemeClr val="accent1"/>
                              </a:solidFill>
                              <a:latin typeface="Cambria Math" panose="02040503050406030204" pitchFamily="18" charset="0"/>
                            </a:rPr>
                            <m:t>V</m:t>
                          </m:r>
                        </m:e>
                      </m:acc>
                    </m:oMath>
                  </m:oMathPara>
                </a14:m>
                <a:endParaRPr lang="tr-TR" dirty="0">
                  <a:solidFill>
                    <a:schemeClr val="accent1"/>
                  </a:solidFill>
                </a:endParaRPr>
              </a:p>
            </p:txBody>
          </p:sp>
        </mc:Choice>
        <mc:Fallback xmlns="">
          <p:sp>
            <p:nvSpPr>
              <p:cNvPr id="20" name="Metin kutusu 19">
                <a:extLst>
                  <a:ext uri="{FF2B5EF4-FFF2-40B4-BE49-F238E27FC236}">
                    <a16:creationId xmlns:a16="http://schemas.microsoft.com/office/drawing/2014/main" id="{53D5676F-2452-A950-A2F7-5A05BB46B376}"/>
                  </a:ext>
                </a:extLst>
              </p:cNvPr>
              <p:cNvSpPr txBox="1">
                <a:spLocks noRot="1" noChangeAspect="1" noMove="1" noResize="1" noEditPoints="1" noAdjustHandles="1" noChangeArrowheads="1" noChangeShapeType="1" noTextEdit="1"/>
              </p:cNvSpPr>
              <p:nvPr/>
            </p:nvSpPr>
            <p:spPr>
              <a:xfrm>
                <a:off x="7127168" y="2323378"/>
                <a:ext cx="478639" cy="402931"/>
              </a:xfrm>
              <a:prstGeom prst="rect">
                <a:avLst/>
              </a:prstGeom>
              <a:blipFill>
                <a:blip r:embed="rId16"/>
                <a:stretch>
                  <a:fillRect/>
                </a:stretch>
              </a:blipFill>
            </p:spPr>
            <p:txBody>
              <a:bodyPr/>
              <a:lstStyle/>
              <a:p>
                <a:r>
                  <a:rPr lang="tr-TR">
                    <a:noFill/>
                  </a:rPr>
                  <a:t> </a:t>
                </a:r>
              </a:p>
            </p:txBody>
          </p:sp>
        </mc:Fallback>
      </mc:AlternateContent>
      <p:cxnSp>
        <p:nvCxnSpPr>
          <p:cNvPr id="77" name="Düz Ok Bağlayıcısı 76"/>
          <p:cNvCxnSpPr/>
          <p:nvPr/>
        </p:nvCxnSpPr>
        <p:spPr>
          <a:xfrm flipV="1">
            <a:off x="6168063" y="2306012"/>
            <a:ext cx="338151" cy="22028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251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par>
                                <p:cTn id="25" presetID="22" presetClass="entr" presetSubtype="4"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down)">
                                      <p:cBhvr>
                                        <p:cTn id="33" dur="500"/>
                                        <p:tgtEl>
                                          <p:spTgt spid="4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down)">
                                      <p:cBhvr>
                                        <p:cTn id="36" dur="500"/>
                                        <p:tgtEl>
                                          <p:spTgt spid="4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par>
                                <p:cTn id="40" presetID="22" presetClass="entr" presetSubtype="4"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down)">
                                      <p:cBhvr>
                                        <p:cTn id="42" dur="500"/>
                                        <p:tgtEl>
                                          <p:spTgt spid="55"/>
                                        </p:tgtEl>
                                      </p:cBhvr>
                                    </p:animEffect>
                                  </p:childTnLst>
                                </p:cTn>
                              </p:par>
                              <p:par>
                                <p:cTn id="43" presetID="22" presetClass="entr" presetSubtype="4"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wipe(down)">
                                      <p:cBhvr>
                                        <p:cTn id="45" dur="500"/>
                                        <p:tgtEl>
                                          <p:spTgt spid="7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wipe(down)">
                                      <p:cBhvr>
                                        <p:cTn id="48" dur="500"/>
                                        <p:tgtEl>
                                          <p:spTgt spid="8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left)">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wipe(left)">
                                      <p:cBhvr>
                                        <p:cTn id="58" dur="500"/>
                                        <p:tgtEl>
                                          <p:spTgt spid="68"/>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anim calcmode="lin" valueType="num">
                                      <p:cBhvr>
                                        <p:cTn id="64" dur="500" fill="hold"/>
                                        <p:tgtEl>
                                          <p:spTgt spid="16"/>
                                        </p:tgtEl>
                                        <p:attrNameLst>
                                          <p:attrName>ppt_x</p:attrName>
                                        </p:attrNameLst>
                                      </p:cBhvr>
                                      <p:tavLst>
                                        <p:tav tm="0">
                                          <p:val>
                                            <p:strVal val="#ppt_x"/>
                                          </p:val>
                                        </p:tav>
                                        <p:tav tm="100000">
                                          <p:val>
                                            <p:strVal val="#ppt_x"/>
                                          </p:val>
                                        </p:tav>
                                      </p:tavLst>
                                    </p:anim>
                                    <p:anim calcmode="lin" valueType="num">
                                      <p:cBhvr>
                                        <p:cTn id="65"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anim calcmode="lin" valueType="num">
                                      <p:cBhvr>
                                        <p:cTn id="71" dur="500" fill="hold"/>
                                        <p:tgtEl>
                                          <p:spTgt spid="25"/>
                                        </p:tgtEl>
                                        <p:attrNameLst>
                                          <p:attrName>ppt_x</p:attrName>
                                        </p:attrNameLst>
                                      </p:cBhvr>
                                      <p:tavLst>
                                        <p:tav tm="0">
                                          <p:val>
                                            <p:strVal val="#ppt_x"/>
                                          </p:val>
                                        </p:tav>
                                        <p:tav tm="100000">
                                          <p:val>
                                            <p:strVal val="#ppt_x"/>
                                          </p:val>
                                        </p:tav>
                                      </p:tavLst>
                                    </p:anim>
                                    <p:anim calcmode="lin" valueType="num">
                                      <p:cBhvr>
                                        <p:cTn id="72"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left)">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wipe(left)">
                                      <p:cBhvr>
                                        <p:cTn id="82" dur="500"/>
                                        <p:tgtEl>
                                          <p:spTgt spid="4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ipe(down)">
                                      <p:cBhvr>
                                        <p:cTn id="87" dur="500"/>
                                        <p:tgtEl>
                                          <p:spTgt spid="3"/>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wipe(down)">
                                      <p:cBhvr>
                                        <p:cTn id="90" dur="500"/>
                                        <p:tgtEl>
                                          <p:spTgt spid="26"/>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anim calcmode="lin" valueType="num">
                                      <p:cBhvr>
                                        <p:cTn id="96" dur="500" fill="hold"/>
                                        <p:tgtEl>
                                          <p:spTgt spid="24"/>
                                        </p:tgtEl>
                                        <p:attrNameLst>
                                          <p:attrName>ppt_x</p:attrName>
                                        </p:attrNameLst>
                                      </p:cBhvr>
                                      <p:tavLst>
                                        <p:tav tm="0">
                                          <p:val>
                                            <p:strVal val="#ppt_x"/>
                                          </p:val>
                                        </p:tav>
                                        <p:tav tm="100000">
                                          <p:val>
                                            <p:strVal val="#ppt_x"/>
                                          </p:val>
                                        </p:tav>
                                      </p:tavLst>
                                    </p:anim>
                                    <p:anim calcmode="lin" valueType="num">
                                      <p:cBhvr>
                                        <p:cTn id="97" dur="500" fill="hold"/>
                                        <p:tgtEl>
                                          <p:spTgt spid="24"/>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69"/>
                                        </p:tgtEl>
                                        <p:attrNameLst>
                                          <p:attrName>style.visibility</p:attrName>
                                        </p:attrNameLst>
                                      </p:cBhvr>
                                      <p:to>
                                        <p:strVal val="visible"/>
                                      </p:to>
                                    </p:set>
                                    <p:animEffect transition="in" filter="fade">
                                      <p:cBhvr>
                                        <p:cTn id="100" dur="500"/>
                                        <p:tgtEl>
                                          <p:spTgt spid="69"/>
                                        </p:tgtEl>
                                      </p:cBhvr>
                                    </p:animEffect>
                                    <p:anim calcmode="lin" valueType="num">
                                      <p:cBhvr>
                                        <p:cTn id="101" dur="500" fill="hold"/>
                                        <p:tgtEl>
                                          <p:spTgt spid="69"/>
                                        </p:tgtEl>
                                        <p:attrNameLst>
                                          <p:attrName>ppt_x</p:attrName>
                                        </p:attrNameLst>
                                      </p:cBhvr>
                                      <p:tavLst>
                                        <p:tav tm="0">
                                          <p:val>
                                            <p:strVal val="#ppt_x"/>
                                          </p:val>
                                        </p:tav>
                                        <p:tav tm="100000">
                                          <p:val>
                                            <p:strVal val="#ppt_x"/>
                                          </p:val>
                                        </p:tav>
                                      </p:tavLst>
                                    </p:anim>
                                    <p:anim calcmode="lin" valueType="num">
                                      <p:cBhvr>
                                        <p:cTn id="102" dur="500" fill="hold"/>
                                        <p:tgtEl>
                                          <p:spTgt spid="69"/>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62"/>
                                        </p:tgtEl>
                                        <p:attrNameLst>
                                          <p:attrName>style.visibility</p:attrName>
                                        </p:attrNameLst>
                                      </p:cBhvr>
                                      <p:to>
                                        <p:strVal val="visible"/>
                                      </p:to>
                                    </p:set>
                                    <p:animEffect transition="in" filter="fade">
                                      <p:cBhvr>
                                        <p:cTn id="105" dur="500"/>
                                        <p:tgtEl>
                                          <p:spTgt spid="62"/>
                                        </p:tgtEl>
                                      </p:cBhvr>
                                    </p:animEffect>
                                    <p:anim calcmode="lin" valueType="num">
                                      <p:cBhvr>
                                        <p:cTn id="106" dur="500" fill="hold"/>
                                        <p:tgtEl>
                                          <p:spTgt spid="62"/>
                                        </p:tgtEl>
                                        <p:attrNameLst>
                                          <p:attrName>ppt_x</p:attrName>
                                        </p:attrNameLst>
                                      </p:cBhvr>
                                      <p:tavLst>
                                        <p:tav tm="0">
                                          <p:val>
                                            <p:strVal val="#ppt_x"/>
                                          </p:val>
                                        </p:tav>
                                        <p:tav tm="100000">
                                          <p:val>
                                            <p:strVal val="#ppt_x"/>
                                          </p:val>
                                        </p:tav>
                                      </p:tavLst>
                                    </p:anim>
                                    <p:anim calcmode="lin" valueType="num">
                                      <p:cBhvr>
                                        <p:cTn id="107" dur="5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wipe(left)">
                                      <p:cBhvr>
                                        <p:cTn id="112" dur="500"/>
                                        <p:tgtEl>
                                          <p:spTgt spid="6"/>
                                        </p:tgtEl>
                                      </p:cBhvr>
                                    </p:animEffect>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anim calcmode="lin" valueType="num">
                                      <p:cBhvr>
                                        <p:cTn id="118" dur="500" fill="hold"/>
                                        <p:tgtEl>
                                          <p:spTgt spid="30"/>
                                        </p:tgtEl>
                                        <p:attrNameLst>
                                          <p:attrName>ppt_x</p:attrName>
                                        </p:attrNameLst>
                                      </p:cBhvr>
                                      <p:tavLst>
                                        <p:tav tm="0">
                                          <p:val>
                                            <p:strVal val="#ppt_x"/>
                                          </p:val>
                                        </p:tav>
                                        <p:tav tm="100000">
                                          <p:val>
                                            <p:strVal val="#ppt_x"/>
                                          </p:val>
                                        </p:tav>
                                      </p:tavLst>
                                    </p:anim>
                                    <p:anim calcmode="lin" valueType="num">
                                      <p:cBhvr>
                                        <p:cTn id="11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64"/>
                                        </p:tgtEl>
                                        <p:attrNameLst>
                                          <p:attrName>style.visibility</p:attrName>
                                        </p:attrNameLst>
                                      </p:cBhvr>
                                      <p:to>
                                        <p:strVal val="visible"/>
                                      </p:to>
                                    </p:set>
                                    <p:animEffect transition="in" filter="wipe(left)">
                                      <p:cBhvr>
                                        <p:cTn id="124" dur="500"/>
                                        <p:tgtEl>
                                          <p:spTgt spid="64"/>
                                        </p:tgtEl>
                                      </p:cBhvr>
                                    </p:animEffect>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grpId="0" nodeType="clickEffect">
                                  <p:stCondLst>
                                    <p:cond delay="0"/>
                                  </p:stCondLst>
                                  <p:childTnLst>
                                    <p:set>
                                      <p:cBhvr>
                                        <p:cTn id="128" dur="1" fill="hold">
                                          <p:stCondLst>
                                            <p:cond delay="0"/>
                                          </p:stCondLst>
                                        </p:cTn>
                                        <p:tgtEl>
                                          <p:spTgt spid="70"/>
                                        </p:tgtEl>
                                        <p:attrNameLst>
                                          <p:attrName>style.visibility</p:attrName>
                                        </p:attrNameLst>
                                      </p:cBhvr>
                                      <p:to>
                                        <p:strVal val="visible"/>
                                      </p:to>
                                    </p:set>
                                    <p:animEffect transition="in" filter="fade">
                                      <p:cBhvr>
                                        <p:cTn id="129" dur="500"/>
                                        <p:tgtEl>
                                          <p:spTgt spid="70"/>
                                        </p:tgtEl>
                                      </p:cBhvr>
                                    </p:animEffect>
                                    <p:anim calcmode="lin" valueType="num">
                                      <p:cBhvr>
                                        <p:cTn id="130" dur="500" fill="hold"/>
                                        <p:tgtEl>
                                          <p:spTgt spid="70"/>
                                        </p:tgtEl>
                                        <p:attrNameLst>
                                          <p:attrName>ppt_x</p:attrName>
                                        </p:attrNameLst>
                                      </p:cBhvr>
                                      <p:tavLst>
                                        <p:tav tm="0">
                                          <p:val>
                                            <p:strVal val="#ppt_x"/>
                                          </p:val>
                                        </p:tav>
                                        <p:tav tm="100000">
                                          <p:val>
                                            <p:strVal val="#ppt_x"/>
                                          </p:val>
                                        </p:tav>
                                      </p:tavLst>
                                    </p:anim>
                                    <p:anim calcmode="lin" valueType="num">
                                      <p:cBhvr>
                                        <p:cTn id="131" dur="500" fill="hold"/>
                                        <p:tgtEl>
                                          <p:spTgt spid="70"/>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31"/>
                                        </p:tgtEl>
                                        <p:attrNameLst>
                                          <p:attrName>style.visibility</p:attrName>
                                        </p:attrNameLst>
                                      </p:cBhvr>
                                      <p:to>
                                        <p:strVal val="visible"/>
                                      </p:to>
                                    </p:set>
                                    <p:animEffect transition="in" filter="fade">
                                      <p:cBhvr>
                                        <p:cTn id="134" dur="500"/>
                                        <p:tgtEl>
                                          <p:spTgt spid="31"/>
                                        </p:tgtEl>
                                      </p:cBhvr>
                                    </p:animEffect>
                                    <p:anim calcmode="lin" valueType="num">
                                      <p:cBhvr>
                                        <p:cTn id="135" dur="500" fill="hold"/>
                                        <p:tgtEl>
                                          <p:spTgt spid="31"/>
                                        </p:tgtEl>
                                        <p:attrNameLst>
                                          <p:attrName>ppt_x</p:attrName>
                                        </p:attrNameLst>
                                      </p:cBhvr>
                                      <p:tavLst>
                                        <p:tav tm="0">
                                          <p:val>
                                            <p:strVal val="#ppt_x"/>
                                          </p:val>
                                        </p:tav>
                                        <p:tav tm="100000">
                                          <p:val>
                                            <p:strVal val="#ppt_x"/>
                                          </p:val>
                                        </p:tav>
                                      </p:tavLst>
                                    </p:anim>
                                    <p:anim calcmode="lin" valueType="num">
                                      <p:cBhvr>
                                        <p:cTn id="136"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44" grpId="0" animBg="1"/>
      <p:bldP spid="45" grpId="0"/>
      <p:bldP spid="6" grpId="0"/>
      <p:bldP spid="49" grpId="0"/>
      <p:bldP spid="29" grpId="0"/>
      <p:bldP spid="41" grpId="0"/>
      <p:bldP spid="80" grpId="0"/>
      <p:bldP spid="16" grpId="0"/>
      <p:bldP spid="3" grpId="0"/>
      <p:bldP spid="8" grpId="0"/>
      <p:bldP spid="62" grpId="0"/>
      <p:bldP spid="64" grpId="0"/>
      <p:bldP spid="68" grpId="0"/>
      <p:bldP spid="25" grpId="0"/>
      <p:bldP spid="26" grpId="0"/>
      <p:bldP spid="69" grpId="0"/>
      <p:bldP spid="30" grpId="0"/>
      <p:bldP spid="31" grpId="0"/>
      <p:bldP spid="7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ABD205C4-3CFA-18AA-F48E-3FE2EC55EA23}"/>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3420E6C0-84E8-97EB-3572-506E843293DF}"/>
              </a:ext>
            </a:extLst>
          </p:cNvPr>
          <p:cNvSpPr>
            <a:spLocks noGrp="1"/>
          </p:cNvSpPr>
          <p:nvPr>
            <p:ph type="sldNum" sz="quarter" idx="12"/>
          </p:nvPr>
        </p:nvSpPr>
        <p:spPr/>
        <p:txBody>
          <a:bodyPr/>
          <a:lstStyle/>
          <a:p>
            <a:fld id="{60FF87A7-9A7A-4B3D-9625-8440EC4947F9}" type="slidenum">
              <a:rPr lang="tr-TR" smtClean="0"/>
              <a:pPr/>
              <a:t>72</a:t>
            </a:fld>
            <a:endParaRPr lang="tr-TR"/>
          </a:p>
        </p:txBody>
      </p:sp>
      <p:sp>
        <p:nvSpPr>
          <p:cNvPr id="9" name="Metin kutusu 8">
            <a:extLst>
              <a:ext uri="{FF2B5EF4-FFF2-40B4-BE49-F238E27FC236}">
                <a16:creationId xmlns:a16="http://schemas.microsoft.com/office/drawing/2014/main" id="{02C7697C-3FC4-FF45-F0E9-C74372A63089}"/>
              </a:ext>
            </a:extLst>
          </p:cNvPr>
          <p:cNvSpPr txBox="1"/>
          <p:nvPr/>
        </p:nvSpPr>
        <p:spPr>
          <a:xfrm>
            <a:off x="138434" y="332656"/>
            <a:ext cx="4631820" cy="923330"/>
          </a:xfrm>
          <a:prstGeom prst="rect">
            <a:avLst/>
          </a:prstGeom>
          <a:noFill/>
        </p:spPr>
        <p:txBody>
          <a:bodyPr wrap="square">
            <a:spAutoFit/>
          </a:bodyPr>
          <a:lstStyle/>
          <a:p>
            <a:r>
              <a:rPr lang="tr-TR" b="1" dirty="0">
                <a:solidFill>
                  <a:srgbClr val="FF0000"/>
                </a:solidFill>
              </a:rPr>
              <a:t>1.26 İki vektör bize birim vektörler cinsinden verildi ise, skaler çarpımı nasıl yapabiliriz ?</a:t>
            </a:r>
          </a:p>
          <a:p>
            <a:endParaRPr lang="tr-TR" b="1" dirty="0">
              <a:solidFill>
                <a:srgbClr val="FF0000"/>
              </a:solidFill>
            </a:endParaRPr>
          </a:p>
        </p:txBody>
      </p:sp>
      <mc:AlternateContent xmlns:mc="http://schemas.openxmlformats.org/markup-compatibility/2006" xmlns:a14="http://schemas.microsoft.com/office/drawing/2010/main">
        <mc:Choice Requires="a14">
          <p:sp>
            <p:nvSpPr>
              <p:cNvPr id="5" name="Nesne 4">
                <a:extLst>
                  <a:ext uri="{FF2B5EF4-FFF2-40B4-BE49-F238E27FC236}">
                    <a16:creationId xmlns:a16="http://schemas.microsoft.com/office/drawing/2014/main" id="{152A7D16-235F-1D7F-E63F-A83A690E40E8}"/>
                  </a:ext>
                </a:extLst>
              </p:cNvPr>
              <p:cNvSpPr txBox="1"/>
              <p:nvPr/>
            </p:nvSpPr>
            <p:spPr>
              <a:xfrm>
                <a:off x="138193" y="1124744"/>
                <a:ext cx="2706687" cy="50800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groupChr>
                        <m:groupChrPr>
                          <m:chr m:val="→"/>
                          <m:pos m:val="top"/>
                          <m:vertJc m:val="bot"/>
                          <m:ctrlPr>
                            <a:rPr lang="tr-TR" i="1" smtClean="0">
                              <a:solidFill>
                                <a:srgbClr val="000000"/>
                              </a:solidFill>
                              <a:latin typeface="Cambria Math" panose="02040503050406030204" pitchFamily="18" charset="0"/>
                            </a:rPr>
                          </m:ctrlPr>
                        </m:groupChrPr>
                        <m:e>
                          <m:r>
                            <m:rPr>
                              <m:sty m:val="p"/>
                              <m:brk/>
                            </m:rPr>
                            <a:rPr lang="tr-TR" b="0" i="0" smtClean="0">
                              <a:solidFill>
                                <a:srgbClr val="000000"/>
                              </a:solidFill>
                              <a:latin typeface="Cambria Math" panose="02040503050406030204" pitchFamily="18" charset="0"/>
                            </a:rPr>
                            <m:t>A</m:t>
                          </m:r>
                        </m:e>
                      </m:groupChr>
                      <m:r>
                        <a:rPr lang="tr-TR" i="0">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m:rPr>
                              <m:sty m:val="p"/>
                            </m:rPr>
                            <a:rPr lang="tr-TR" b="0" i="0" smtClean="0">
                              <a:solidFill>
                                <a:srgbClr val="000000"/>
                              </a:solidFill>
                              <a:latin typeface="Cambria Math" panose="02040503050406030204" pitchFamily="18" charset="0"/>
                            </a:rPr>
                            <m:t>A</m:t>
                          </m:r>
                        </m:e>
                        <m:sub>
                          <m:r>
                            <m:rPr>
                              <m:sty m:val="p"/>
                            </m:rPr>
                            <a:rPr lang="tr-TR" i="0">
                              <a:solidFill>
                                <a:srgbClr val="000000"/>
                              </a:solidFill>
                              <a:latin typeface="Cambria Math" panose="02040503050406030204" pitchFamily="18" charset="0"/>
                            </a:rPr>
                            <m:t>x</m:t>
                          </m:r>
                        </m:sub>
                      </m:sSub>
                      <m:groupChr>
                        <m:groupChrPr>
                          <m:chr m:val="→"/>
                          <m:pos m:val="top"/>
                          <m:vertJc m:val="bot"/>
                          <m:ctrlPr>
                            <a:rPr lang="tr-TR" i="1">
                              <a:solidFill>
                                <a:srgbClr val="000000"/>
                              </a:solidFill>
                              <a:latin typeface="Cambria Math" panose="02040503050406030204" pitchFamily="18" charset="0"/>
                            </a:rPr>
                          </m:ctrlPr>
                        </m:groupChrPr>
                        <m:e>
                          <m:r>
                            <m:rPr>
                              <m:sty m:val="p"/>
                              <m:brk/>
                            </m:rPr>
                            <a:rPr lang="tr-TR" b="0" i="0" smtClean="0">
                              <a:solidFill>
                                <a:srgbClr val="000000"/>
                              </a:solidFill>
                              <a:latin typeface="Cambria Math" panose="02040503050406030204" pitchFamily="18" charset="0"/>
                            </a:rPr>
                            <m:t>i</m:t>
                          </m:r>
                        </m:e>
                      </m:groupChr>
                      <m:r>
                        <a:rPr lang="tr-TR" i="0">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m:rPr>
                              <m:sty m:val="p"/>
                            </m:rPr>
                            <a:rPr lang="tr-TR" b="0" i="0" smtClean="0">
                              <a:solidFill>
                                <a:srgbClr val="000000"/>
                              </a:solidFill>
                              <a:latin typeface="Cambria Math" panose="02040503050406030204" pitchFamily="18" charset="0"/>
                            </a:rPr>
                            <m:t>A</m:t>
                          </m:r>
                        </m:e>
                        <m:sub>
                          <m:r>
                            <m:rPr>
                              <m:sty m:val="p"/>
                            </m:rPr>
                            <a:rPr lang="tr-TR" i="0">
                              <a:solidFill>
                                <a:srgbClr val="000000"/>
                              </a:solidFill>
                              <a:latin typeface="Cambria Math" panose="02040503050406030204" pitchFamily="18" charset="0"/>
                            </a:rPr>
                            <m:t>y</m:t>
                          </m:r>
                        </m:sub>
                      </m:sSub>
                      <m:groupChr>
                        <m:groupChrPr>
                          <m:chr m:val="→"/>
                          <m:pos m:val="top"/>
                          <m:vertJc m:val="bot"/>
                          <m:ctrlPr>
                            <a:rPr lang="tr-TR" i="1">
                              <a:solidFill>
                                <a:srgbClr val="000000"/>
                              </a:solidFill>
                              <a:latin typeface="Cambria Math" panose="02040503050406030204" pitchFamily="18" charset="0"/>
                            </a:rPr>
                          </m:ctrlPr>
                        </m:groupChrPr>
                        <m:e>
                          <m:r>
                            <m:rPr>
                              <m:sty m:val="p"/>
                            </m:rPr>
                            <a:rPr lang="tr-TR" b="0" i="0" smtClean="0">
                              <a:solidFill>
                                <a:srgbClr val="000000"/>
                              </a:solidFill>
                              <a:latin typeface="Cambria Math" panose="02040503050406030204" pitchFamily="18" charset="0"/>
                            </a:rPr>
                            <m:t>j</m:t>
                          </m:r>
                        </m:e>
                      </m:groupChr>
                      <m:r>
                        <a:rPr lang="tr-TR" i="0">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m:rPr>
                              <m:sty m:val="p"/>
                            </m:rPr>
                            <a:rPr lang="tr-TR" b="0" i="0" smtClean="0">
                              <a:solidFill>
                                <a:srgbClr val="000000"/>
                              </a:solidFill>
                              <a:latin typeface="Cambria Math" panose="02040503050406030204" pitchFamily="18" charset="0"/>
                            </a:rPr>
                            <m:t>A</m:t>
                          </m:r>
                        </m:e>
                        <m:sub>
                          <m:r>
                            <m:rPr>
                              <m:sty m:val="p"/>
                            </m:rPr>
                            <a:rPr lang="tr-TR" i="0">
                              <a:solidFill>
                                <a:srgbClr val="000000"/>
                              </a:solidFill>
                              <a:latin typeface="Cambria Math" panose="02040503050406030204" pitchFamily="18" charset="0"/>
                            </a:rPr>
                            <m:t>z</m:t>
                          </m:r>
                        </m:sub>
                      </m:sSub>
                      <m:groupChr>
                        <m:groupChrPr>
                          <m:chr m:val="→"/>
                          <m:pos m:val="top"/>
                          <m:vertJc m:val="bot"/>
                          <m:ctrlPr>
                            <a:rPr lang="tr-TR" i="1" smtClean="0">
                              <a:solidFill>
                                <a:srgbClr val="000000"/>
                              </a:solidFill>
                              <a:latin typeface="Cambria Math" panose="02040503050406030204" pitchFamily="18" charset="0"/>
                            </a:rPr>
                          </m:ctrlPr>
                        </m:groupChrPr>
                        <m:e>
                          <m:r>
                            <m:rPr>
                              <m:sty m:val="p"/>
                            </m:rPr>
                            <a:rPr lang="tr-TR" i="0">
                              <a:solidFill>
                                <a:srgbClr val="000000"/>
                              </a:solidFill>
                              <a:latin typeface="Cambria Math" panose="02040503050406030204" pitchFamily="18" charset="0"/>
                            </a:rPr>
                            <m:t>k</m:t>
                          </m:r>
                        </m:e>
                      </m:groupChr>
                    </m:oMath>
                  </m:oMathPara>
                </a14:m>
                <a:endParaRPr lang="tr-TR" dirty="0"/>
              </a:p>
            </p:txBody>
          </p:sp>
        </mc:Choice>
        <mc:Fallback xmlns="">
          <p:sp>
            <p:nvSpPr>
              <p:cNvPr id="5" name="Nesne 4">
                <a:extLst>
                  <a:ext uri="{FF2B5EF4-FFF2-40B4-BE49-F238E27FC236}">
                    <a16:creationId xmlns:a16="http://schemas.microsoft.com/office/drawing/2014/main" id="{152A7D16-235F-1D7F-E63F-A83A690E40E8}"/>
                  </a:ext>
                </a:extLst>
              </p:cNvPr>
              <p:cNvSpPr txBox="1">
                <a:spLocks noRot="1" noChangeAspect="1" noMove="1" noResize="1" noEditPoints="1" noAdjustHandles="1" noChangeArrowheads="1" noChangeShapeType="1" noTextEdit="1"/>
              </p:cNvSpPr>
              <p:nvPr/>
            </p:nvSpPr>
            <p:spPr>
              <a:xfrm>
                <a:off x="138193" y="1124744"/>
                <a:ext cx="2706687" cy="508000"/>
              </a:xfrm>
              <a:prstGeom prst="rect">
                <a:avLst/>
              </a:prstGeom>
              <a:blipFill>
                <a:blip r:embed="rId2"/>
                <a:stretch>
                  <a:fillRect l="-3153" t="-26506" r="-19144"/>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Nesne 4">
                <a:extLst>
                  <a:ext uri="{FF2B5EF4-FFF2-40B4-BE49-F238E27FC236}">
                    <a16:creationId xmlns:a16="http://schemas.microsoft.com/office/drawing/2014/main" id="{8FD10F65-6449-BC60-EAB3-8BCEEF37F03E}"/>
                  </a:ext>
                </a:extLst>
              </p:cNvPr>
              <p:cNvSpPr txBox="1"/>
              <p:nvPr/>
            </p:nvSpPr>
            <p:spPr>
              <a:xfrm>
                <a:off x="138192" y="1580686"/>
                <a:ext cx="2706687" cy="50800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groupChr>
                        <m:groupChrPr>
                          <m:chr m:val="→"/>
                          <m:pos m:val="top"/>
                          <m:vertJc m:val="bot"/>
                          <m:ctrlPr>
                            <a:rPr lang="tr-TR" i="1" smtClean="0">
                              <a:solidFill>
                                <a:srgbClr val="000000"/>
                              </a:solidFill>
                              <a:latin typeface="Cambria Math" panose="02040503050406030204" pitchFamily="18" charset="0"/>
                            </a:rPr>
                          </m:ctrlPr>
                        </m:groupChrPr>
                        <m:e>
                          <m:r>
                            <m:rPr>
                              <m:sty m:val="p"/>
                            </m:rPr>
                            <a:rPr lang="tr-TR" b="0" i="0" smtClean="0">
                              <a:solidFill>
                                <a:srgbClr val="000000"/>
                              </a:solidFill>
                              <a:latin typeface="Cambria Math" panose="02040503050406030204" pitchFamily="18" charset="0"/>
                            </a:rPr>
                            <m:t>B</m:t>
                          </m:r>
                        </m:e>
                      </m:groupChr>
                      <m:r>
                        <a:rPr lang="tr-TR" i="0">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m:rPr>
                              <m:sty m:val="p"/>
                            </m:rPr>
                            <a:rPr lang="tr-TR" b="0" i="0" smtClean="0">
                              <a:solidFill>
                                <a:srgbClr val="000000"/>
                              </a:solidFill>
                              <a:latin typeface="Cambria Math" panose="02040503050406030204" pitchFamily="18" charset="0"/>
                            </a:rPr>
                            <m:t>B</m:t>
                          </m:r>
                        </m:e>
                        <m:sub>
                          <m:r>
                            <m:rPr>
                              <m:sty m:val="p"/>
                            </m:rPr>
                            <a:rPr lang="tr-TR" i="0">
                              <a:solidFill>
                                <a:srgbClr val="000000"/>
                              </a:solidFill>
                              <a:latin typeface="Cambria Math" panose="02040503050406030204" pitchFamily="18" charset="0"/>
                            </a:rPr>
                            <m:t>x</m:t>
                          </m:r>
                        </m:sub>
                      </m:sSub>
                      <m:groupChr>
                        <m:groupChrPr>
                          <m:chr m:val="→"/>
                          <m:pos m:val="top"/>
                          <m:vertJc m:val="bot"/>
                          <m:ctrlPr>
                            <a:rPr lang="tr-TR" i="1">
                              <a:solidFill>
                                <a:srgbClr val="000000"/>
                              </a:solidFill>
                              <a:latin typeface="Cambria Math" panose="02040503050406030204" pitchFamily="18" charset="0"/>
                            </a:rPr>
                          </m:ctrlPr>
                        </m:groupChrPr>
                        <m:e>
                          <m:r>
                            <m:rPr>
                              <m:sty m:val="p"/>
                              <m:brk/>
                            </m:rPr>
                            <a:rPr lang="tr-TR" b="0" i="0" smtClean="0">
                              <a:solidFill>
                                <a:srgbClr val="000000"/>
                              </a:solidFill>
                              <a:latin typeface="Cambria Math" panose="02040503050406030204" pitchFamily="18" charset="0"/>
                            </a:rPr>
                            <m:t>i</m:t>
                          </m:r>
                        </m:e>
                      </m:groupChr>
                      <m:r>
                        <a:rPr lang="tr-TR" i="0">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m:rPr>
                              <m:sty m:val="p"/>
                            </m:rPr>
                            <a:rPr lang="tr-TR" b="0" i="0" smtClean="0">
                              <a:solidFill>
                                <a:srgbClr val="000000"/>
                              </a:solidFill>
                              <a:latin typeface="Cambria Math" panose="02040503050406030204" pitchFamily="18" charset="0"/>
                            </a:rPr>
                            <m:t>B</m:t>
                          </m:r>
                        </m:e>
                        <m:sub>
                          <m:r>
                            <m:rPr>
                              <m:sty m:val="p"/>
                            </m:rPr>
                            <a:rPr lang="tr-TR" i="0">
                              <a:solidFill>
                                <a:srgbClr val="000000"/>
                              </a:solidFill>
                              <a:latin typeface="Cambria Math" panose="02040503050406030204" pitchFamily="18" charset="0"/>
                            </a:rPr>
                            <m:t>y</m:t>
                          </m:r>
                        </m:sub>
                      </m:sSub>
                      <m:groupChr>
                        <m:groupChrPr>
                          <m:chr m:val="→"/>
                          <m:pos m:val="top"/>
                          <m:vertJc m:val="bot"/>
                          <m:ctrlPr>
                            <a:rPr lang="tr-TR" i="1">
                              <a:solidFill>
                                <a:srgbClr val="000000"/>
                              </a:solidFill>
                              <a:latin typeface="Cambria Math" panose="02040503050406030204" pitchFamily="18" charset="0"/>
                            </a:rPr>
                          </m:ctrlPr>
                        </m:groupChrPr>
                        <m:e>
                          <m:r>
                            <m:rPr>
                              <m:sty m:val="p"/>
                            </m:rPr>
                            <a:rPr lang="tr-TR" b="0" i="0" smtClean="0">
                              <a:solidFill>
                                <a:srgbClr val="000000"/>
                              </a:solidFill>
                              <a:latin typeface="Cambria Math" panose="02040503050406030204" pitchFamily="18" charset="0"/>
                            </a:rPr>
                            <m:t>j</m:t>
                          </m:r>
                        </m:e>
                      </m:groupChr>
                      <m:r>
                        <a:rPr lang="tr-TR" i="0">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m:rPr>
                              <m:sty m:val="p"/>
                            </m:rPr>
                            <a:rPr lang="tr-TR" b="0" i="0" smtClean="0">
                              <a:solidFill>
                                <a:srgbClr val="000000"/>
                              </a:solidFill>
                              <a:latin typeface="Cambria Math" panose="02040503050406030204" pitchFamily="18" charset="0"/>
                            </a:rPr>
                            <m:t>B</m:t>
                          </m:r>
                        </m:e>
                        <m:sub>
                          <m:r>
                            <m:rPr>
                              <m:sty m:val="p"/>
                            </m:rPr>
                            <a:rPr lang="tr-TR" i="0">
                              <a:solidFill>
                                <a:srgbClr val="000000"/>
                              </a:solidFill>
                              <a:latin typeface="Cambria Math" panose="02040503050406030204" pitchFamily="18" charset="0"/>
                            </a:rPr>
                            <m:t>z</m:t>
                          </m:r>
                        </m:sub>
                      </m:sSub>
                      <m:groupChr>
                        <m:groupChrPr>
                          <m:chr m:val="→"/>
                          <m:pos m:val="top"/>
                          <m:vertJc m:val="bot"/>
                          <m:ctrlPr>
                            <a:rPr lang="tr-TR" i="1" smtClean="0">
                              <a:solidFill>
                                <a:srgbClr val="000000"/>
                              </a:solidFill>
                              <a:latin typeface="Cambria Math" panose="02040503050406030204" pitchFamily="18" charset="0"/>
                            </a:rPr>
                          </m:ctrlPr>
                        </m:groupChrPr>
                        <m:e>
                          <m:r>
                            <m:rPr>
                              <m:sty m:val="p"/>
                            </m:rPr>
                            <a:rPr lang="tr-TR" i="0">
                              <a:solidFill>
                                <a:srgbClr val="000000"/>
                              </a:solidFill>
                              <a:latin typeface="Cambria Math" panose="02040503050406030204" pitchFamily="18" charset="0"/>
                            </a:rPr>
                            <m:t>k</m:t>
                          </m:r>
                        </m:e>
                      </m:groupChr>
                    </m:oMath>
                  </m:oMathPara>
                </a14:m>
                <a:endParaRPr lang="tr-TR" dirty="0"/>
              </a:p>
            </p:txBody>
          </p:sp>
        </mc:Choice>
        <mc:Fallback xmlns="">
          <p:sp>
            <p:nvSpPr>
              <p:cNvPr id="10" name="Nesne 4">
                <a:extLst>
                  <a:ext uri="{FF2B5EF4-FFF2-40B4-BE49-F238E27FC236}">
                    <a16:creationId xmlns:a16="http://schemas.microsoft.com/office/drawing/2014/main" id="{8FD10F65-6449-BC60-EAB3-8BCEEF37F03E}"/>
                  </a:ext>
                </a:extLst>
              </p:cNvPr>
              <p:cNvSpPr txBox="1">
                <a:spLocks noRot="1" noChangeAspect="1" noMove="1" noResize="1" noEditPoints="1" noAdjustHandles="1" noChangeArrowheads="1" noChangeShapeType="1" noTextEdit="1"/>
              </p:cNvSpPr>
              <p:nvPr/>
            </p:nvSpPr>
            <p:spPr>
              <a:xfrm>
                <a:off x="138192" y="1580686"/>
                <a:ext cx="2706687" cy="508000"/>
              </a:xfrm>
              <a:prstGeom prst="rect">
                <a:avLst/>
              </a:prstGeom>
              <a:blipFill>
                <a:blip r:embed="rId3"/>
                <a:stretch>
                  <a:fillRect l="-3153" t="-26190" r="-18243"/>
                </a:stretch>
              </a:blipFill>
            </p:spPr>
            <p:txBody>
              <a:bodyPr/>
              <a:lstStyle/>
              <a:p>
                <a:r>
                  <a:rPr lang="tr-TR">
                    <a:noFill/>
                  </a:rPr>
                  <a:t> </a:t>
                </a:r>
              </a:p>
            </p:txBody>
          </p:sp>
        </mc:Fallback>
      </mc:AlternateContent>
      <p:grpSp>
        <p:nvGrpSpPr>
          <p:cNvPr id="13" name="Grup 12">
            <a:extLst>
              <a:ext uri="{FF2B5EF4-FFF2-40B4-BE49-F238E27FC236}">
                <a16:creationId xmlns:a16="http://schemas.microsoft.com/office/drawing/2014/main" id="{AF163B51-5C8E-AC85-2BCA-51B81B69A3DF}"/>
              </a:ext>
            </a:extLst>
          </p:cNvPr>
          <p:cNvGrpSpPr/>
          <p:nvPr/>
        </p:nvGrpSpPr>
        <p:grpSpPr>
          <a:xfrm>
            <a:off x="5796136" y="188640"/>
            <a:ext cx="3096344" cy="3096344"/>
            <a:chOff x="5364088" y="349748"/>
            <a:chExt cx="3394124" cy="3413654"/>
          </a:xfrm>
        </p:grpSpPr>
        <p:pic>
          <p:nvPicPr>
            <p:cNvPr id="6" name="Resim 5">
              <a:extLst>
                <a:ext uri="{FF2B5EF4-FFF2-40B4-BE49-F238E27FC236}">
                  <a16:creationId xmlns:a16="http://schemas.microsoft.com/office/drawing/2014/main" id="{6DF38A04-C6FB-7E3F-DF3D-0D06F17D4541}"/>
                </a:ext>
              </a:extLst>
            </p:cNvPr>
            <p:cNvPicPr>
              <a:picLocks noChangeAspect="1"/>
            </p:cNvPicPr>
            <p:nvPr/>
          </p:nvPicPr>
          <p:blipFill>
            <a:blip r:embed="rId4"/>
            <a:stretch>
              <a:fillRect/>
            </a:stretch>
          </p:blipFill>
          <p:spPr>
            <a:xfrm>
              <a:off x="5364088" y="739066"/>
              <a:ext cx="3394124" cy="3024336"/>
            </a:xfrm>
            <a:prstGeom prst="rect">
              <a:avLst/>
            </a:prstGeom>
          </p:spPr>
        </p:pic>
        <p:sp>
          <p:nvSpPr>
            <p:cNvPr id="12" name="Metin kutusu 11">
              <a:extLst>
                <a:ext uri="{FF2B5EF4-FFF2-40B4-BE49-F238E27FC236}">
                  <a16:creationId xmlns:a16="http://schemas.microsoft.com/office/drawing/2014/main" id="{F929540A-CFF0-8E3B-B8B6-5E253E49B8E6}"/>
                </a:ext>
              </a:extLst>
            </p:cNvPr>
            <p:cNvSpPr txBox="1"/>
            <p:nvPr/>
          </p:nvSpPr>
          <p:spPr>
            <a:xfrm>
              <a:off x="5364088" y="349748"/>
              <a:ext cx="3394124" cy="338554"/>
            </a:xfrm>
            <a:prstGeom prst="rect">
              <a:avLst/>
            </a:prstGeom>
            <a:solidFill>
              <a:srgbClr val="ADD8E6"/>
            </a:solidFill>
          </p:spPr>
          <p:txBody>
            <a:bodyPr wrap="square">
              <a:spAutoFit/>
            </a:bodyPr>
            <a:lstStyle/>
            <a:p>
              <a:r>
                <a:rPr lang="tr-TR" sz="1600" b="1" dirty="0">
                  <a:solidFill>
                    <a:srgbClr val="000000"/>
                  </a:solidFill>
                  <a:latin typeface="Roboto" panose="02000000000000000000" pitchFamily="2" charset="0"/>
                </a:rPr>
                <a:t>S</a:t>
              </a:r>
              <a:r>
                <a:rPr lang="tr-TR" sz="1600" b="1" i="0" dirty="0">
                  <a:solidFill>
                    <a:srgbClr val="000000"/>
                  </a:solidFill>
                  <a:effectLst/>
                  <a:latin typeface="Roboto" panose="02000000000000000000" pitchFamily="2" charset="0"/>
                </a:rPr>
                <a:t>kaler çarpımın birkaç özelliği:</a:t>
              </a:r>
              <a:endParaRPr lang="tr-TR" sz="1600" b="1" dirty="0"/>
            </a:p>
          </p:txBody>
        </p:sp>
      </p:grpSp>
      <p:sp>
        <p:nvSpPr>
          <p:cNvPr id="16" name="Rectangle 1">
            <a:extLst>
              <a:ext uri="{FF2B5EF4-FFF2-40B4-BE49-F238E27FC236}">
                <a16:creationId xmlns:a16="http://schemas.microsoft.com/office/drawing/2014/main" id="{A37AF8B2-3484-BDDB-1115-BE6820CD9BF8}"/>
              </a:ext>
            </a:extLst>
          </p:cNvPr>
          <p:cNvSpPr>
            <a:spLocks noChangeArrowheads="1"/>
          </p:cNvSpPr>
          <p:nvPr/>
        </p:nvSpPr>
        <p:spPr bwMode="auto">
          <a:xfrm>
            <a:off x="179512" y="3564305"/>
            <a:ext cx="51362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spcAft>
                <a:spcPts val="1200"/>
              </a:spcAft>
            </a:pPr>
            <a:r>
              <a:rPr lang="tr-TR" altLang="tr-TR" sz="1600" dirty="0">
                <a:latin typeface="+mj-lt"/>
              </a:rPr>
              <a:t>Birbirine dik vektörlerin skaler çarpımı sıfır olacağından farklı birim vektörlerin birbiri ile skaler çarpımı hep sıfır olacaktır: </a:t>
            </a:r>
          </a:p>
        </p:txBody>
      </p:sp>
      <p:pic>
        <p:nvPicPr>
          <p:cNvPr id="18" name="Resim 17">
            <a:extLst>
              <a:ext uri="{FF2B5EF4-FFF2-40B4-BE49-F238E27FC236}">
                <a16:creationId xmlns:a16="http://schemas.microsoft.com/office/drawing/2014/main" id="{06F518A7-DF10-2D4C-8DFE-307B009B77F6}"/>
              </a:ext>
            </a:extLst>
          </p:cNvPr>
          <p:cNvPicPr>
            <a:picLocks noChangeAspect="1"/>
          </p:cNvPicPr>
          <p:nvPr/>
        </p:nvPicPr>
        <p:blipFill>
          <a:blip r:embed="rId5"/>
          <a:stretch>
            <a:fillRect/>
          </a:stretch>
        </p:blipFill>
        <p:spPr>
          <a:xfrm>
            <a:off x="2324701" y="5246815"/>
            <a:ext cx="4191515" cy="918489"/>
          </a:xfrm>
          <a:prstGeom prst="rect">
            <a:avLst/>
          </a:prstGeom>
        </p:spPr>
      </p:pic>
      <mc:AlternateContent xmlns:mc="http://schemas.openxmlformats.org/markup-compatibility/2006" xmlns:a14="http://schemas.microsoft.com/office/drawing/2010/main">
        <mc:Choice Requires="a14">
          <p:sp>
            <p:nvSpPr>
              <p:cNvPr id="19" name="Nesne 4">
                <a:extLst>
                  <a:ext uri="{FF2B5EF4-FFF2-40B4-BE49-F238E27FC236}">
                    <a16:creationId xmlns:a16="http://schemas.microsoft.com/office/drawing/2014/main" id="{B663E54C-4C24-AC1B-584E-C339073BBDC1}"/>
                  </a:ext>
                </a:extLst>
              </p:cNvPr>
              <p:cNvSpPr txBox="1"/>
              <p:nvPr/>
            </p:nvSpPr>
            <p:spPr>
              <a:xfrm>
                <a:off x="121656" y="2560960"/>
                <a:ext cx="5489386" cy="508000"/>
              </a:xfrm>
              <a:prstGeom prst="rect">
                <a:avLst/>
              </a:prstGeom>
            </p:spPr>
            <p:txBody>
              <a:bodyPr>
                <a:normAutofit/>
              </a:bodyPr>
              <a:lstStyle/>
              <a:p>
                <a14:m>
                  <m:oMath xmlns:m="http://schemas.openxmlformats.org/officeDocument/2006/math">
                    <m:groupChr>
                      <m:groupChrPr>
                        <m:chr m:val="→"/>
                        <m:pos m:val="top"/>
                        <m:vertJc m:val="bot"/>
                        <m:ctrlPr>
                          <a:rPr lang="tr-TR" i="1" smtClean="0">
                            <a:solidFill>
                              <a:srgbClr val="000000"/>
                            </a:solidFill>
                            <a:latin typeface="Cambria Math" panose="02040503050406030204" pitchFamily="18" charset="0"/>
                          </a:rPr>
                        </m:ctrlPr>
                      </m:groupChrPr>
                      <m:e>
                        <m:r>
                          <m:rPr>
                            <m:sty m:val="p"/>
                            <m:brk/>
                          </m:rPr>
                          <a:rPr lang="tr-TR" b="0" i="0" smtClean="0">
                            <a:solidFill>
                              <a:srgbClr val="000000"/>
                            </a:solidFill>
                            <a:latin typeface="Cambria Math" panose="02040503050406030204" pitchFamily="18" charset="0"/>
                          </a:rPr>
                          <m:t>A</m:t>
                        </m:r>
                      </m:e>
                    </m:groupChr>
                    <m:r>
                      <a:rPr lang="tr-TR" i="1" smtClean="0">
                        <a:solidFill>
                          <a:srgbClr val="000000"/>
                        </a:solidFill>
                        <a:latin typeface="Cambria Math" panose="02040503050406030204" pitchFamily="18" charset="0"/>
                        <a:ea typeface="Cambria Math" panose="02040503050406030204" pitchFamily="18" charset="0"/>
                      </a:rPr>
                      <m:t>∙</m:t>
                    </m:r>
                    <m:groupChr>
                      <m:groupChrPr>
                        <m:chr m:val="→"/>
                        <m:pos m:val="top"/>
                        <m:vertJc m:val="bot"/>
                        <m:ctrlPr>
                          <a:rPr lang="tr-TR" i="1">
                            <a:solidFill>
                              <a:srgbClr val="000000"/>
                            </a:solidFill>
                            <a:latin typeface="Cambria Math" panose="02040503050406030204" pitchFamily="18" charset="0"/>
                          </a:rPr>
                        </m:ctrlPr>
                      </m:groupChrPr>
                      <m:e>
                        <m:r>
                          <m:rPr>
                            <m:sty m:val="p"/>
                          </m:rPr>
                          <a:rPr lang="tr-TR">
                            <a:solidFill>
                              <a:srgbClr val="000000"/>
                            </a:solidFill>
                            <a:latin typeface="Cambria Math" panose="02040503050406030204" pitchFamily="18" charset="0"/>
                          </a:rPr>
                          <m:t>B</m:t>
                        </m:r>
                      </m:e>
                    </m:groupChr>
                    <m:r>
                      <a:rPr lang="tr-TR" i="0">
                        <a:solidFill>
                          <a:srgbClr val="000000"/>
                        </a:solidFill>
                        <a:latin typeface="Cambria Math" panose="02040503050406030204" pitchFamily="18" charset="0"/>
                      </a:rPr>
                      <m:t>=</m:t>
                    </m:r>
                    <m:r>
                      <a:rPr lang="tr-TR" b="0" i="0" smtClean="0">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m:rPr>
                            <m:sty m:val="p"/>
                          </m:rPr>
                          <a:rPr lang="tr-TR" b="0" i="0" smtClean="0">
                            <a:solidFill>
                              <a:srgbClr val="000000"/>
                            </a:solidFill>
                            <a:latin typeface="Cambria Math" panose="02040503050406030204" pitchFamily="18" charset="0"/>
                          </a:rPr>
                          <m:t>A</m:t>
                        </m:r>
                      </m:e>
                      <m:sub>
                        <m:r>
                          <m:rPr>
                            <m:sty m:val="p"/>
                          </m:rPr>
                          <a:rPr lang="tr-TR" i="0">
                            <a:solidFill>
                              <a:srgbClr val="000000"/>
                            </a:solidFill>
                            <a:latin typeface="Cambria Math" panose="02040503050406030204" pitchFamily="18" charset="0"/>
                          </a:rPr>
                          <m:t>x</m:t>
                        </m:r>
                      </m:sub>
                    </m:sSub>
                    <m:groupChr>
                      <m:groupChrPr>
                        <m:chr m:val="→"/>
                        <m:pos m:val="top"/>
                        <m:vertJc m:val="bot"/>
                        <m:ctrlPr>
                          <a:rPr lang="tr-TR" i="1">
                            <a:solidFill>
                              <a:srgbClr val="000000"/>
                            </a:solidFill>
                            <a:latin typeface="Cambria Math" panose="02040503050406030204" pitchFamily="18" charset="0"/>
                          </a:rPr>
                        </m:ctrlPr>
                      </m:groupChrPr>
                      <m:e>
                        <m:r>
                          <m:rPr>
                            <m:sty m:val="p"/>
                            <m:brk/>
                          </m:rPr>
                          <a:rPr lang="tr-TR" b="0" i="0" smtClean="0">
                            <a:solidFill>
                              <a:srgbClr val="000000"/>
                            </a:solidFill>
                            <a:latin typeface="Cambria Math" panose="02040503050406030204" pitchFamily="18" charset="0"/>
                          </a:rPr>
                          <m:t>i</m:t>
                        </m:r>
                      </m:e>
                    </m:groupChr>
                    <m:r>
                      <a:rPr lang="tr-TR" i="0">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m:rPr>
                            <m:sty m:val="p"/>
                          </m:rPr>
                          <a:rPr lang="tr-TR" b="0" i="0" smtClean="0">
                            <a:solidFill>
                              <a:srgbClr val="000000"/>
                            </a:solidFill>
                            <a:latin typeface="Cambria Math" panose="02040503050406030204" pitchFamily="18" charset="0"/>
                          </a:rPr>
                          <m:t>A</m:t>
                        </m:r>
                      </m:e>
                      <m:sub>
                        <m:r>
                          <m:rPr>
                            <m:sty m:val="p"/>
                          </m:rPr>
                          <a:rPr lang="tr-TR" i="0">
                            <a:solidFill>
                              <a:srgbClr val="000000"/>
                            </a:solidFill>
                            <a:latin typeface="Cambria Math" panose="02040503050406030204" pitchFamily="18" charset="0"/>
                          </a:rPr>
                          <m:t>y</m:t>
                        </m:r>
                      </m:sub>
                    </m:sSub>
                    <m:groupChr>
                      <m:groupChrPr>
                        <m:chr m:val="→"/>
                        <m:pos m:val="top"/>
                        <m:vertJc m:val="bot"/>
                        <m:ctrlPr>
                          <a:rPr lang="tr-TR" i="1">
                            <a:solidFill>
                              <a:srgbClr val="000000"/>
                            </a:solidFill>
                            <a:latin typeface="Cambria Math" panose="02040503050406030204" pitchFamily="18" charset="0"/>
                          </a:rPr>
                        </m:ctrlPr>
                      </m:groupChrPr>
                      <m:e>
                        <m:r>
                          <m:rPr>
                            <m:sty m:val="p"/>
                          </m:rPr>
                          <a:rPr lang="tr-TR" b="0" i="0" smtClean="0">
                            <a:solidFill>
                              <a:srgbClr val="000000"/>
                            </a:solidFill>
                            <a:latin typeface="Cambria Math" panose="02040503050406030204" pitchFamily="18" charset="0"/>
                          </a:rPr>
                          <m:t>j</m:t>
                        </m:r>
                      </m:e>
                    </m:groupChr>
                    <m:r>
                      <a:rPr lang="tr-TR" i="0">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m:rPr>
                            <m:sty m:val="p"/>
                          </m:rPr>
                          <a:rPr lang="tr-TR" b="0" i="0" smtClean="0">
                            <a:solidFill>
                              <a:srgbClr val="000000"/>
                            </a:solidFill>
                            <a:latin typeface="Cambria Math" panose="02040503050406030204" pitchFamily="18" charset="0"/>
                          </a:rPr>
                          <m:t>A</m:t>
                        </m:r>
                      </m:e>
                      <m:sub>
                        <m:r>
                          <m:rPr>
                            <m:sty m:val="p"/>
                          </m:rPr>
                          <a:rPr lang="tr-TR" i="0">
                            <a:solidFill>
                              <a:srgbClr val="000000"/>
                            </a:solidFill>
                            <a:latin typeface="Cambria Math" panose="02040503050406030204" pitchFamily="18" charset="0"/>
                          </a:rPr>
                          <m:t>z</m:t>
                        </m:r>
                      </m:sub>
                    </m:sSub>
                    <m:groupChr>
                      <m:groupChrPr>
                        <m:chr m:val="→"/>
                        <m:pos m:val="top"/>
                        <m:vertJc m:val="bot"/>
                        <m:ctrlPr>
                          <a:rPr lang="tr-TR" i="1" smtClean="0">
                            <a:solidFill>
                              <a:srgbClr val="000000"/>
                            </a:solidFill>
                            <a:latin typeface="Cambria Math" panose="02040503050406030204" pitchFamily="18" charset="0"/>
                          </a:rPr>
                        </m:ctrlPr>
                      </m:groupChrPr>
                      <m:e>
                        <m:r>
                          <m:rPr>
                            <m:sty m:val="p"/>
                          </m:rPr>
                          <a:rPr lang="tr-TR" i="0">
                            <a:solidFill>
                              <a:srgbClr val="000000"/>
                            </a:solidFill>
                            <a:latin typeface="Cambria Math" panose="02040503050406030204" pitchFamily="18" charset="0"/>
                          </a:rPr>
                          <m:t>k</m:t>
                        </m:r>
                      </m:e>
                    </m:groupChr>
                    <m:r>
                      <a:rPr lang="tr-TR" b="0" i="0" smtClean="0">
                        <a:solidFill>
                          <a:srgbClr val="000000"/>
                        </a:solidFill>
                        <a:latin typeface="Cambria Math" panose="02040503050406030204" pitchFamily="18" charset="0"/>
                      </a:rPr>
                      <m:t>)</m:t>
                    </m:r>
                    <m:r>
                      <a:rPr lang="tr-TR" i="1">
                        <a:solidFill>
                          <a:srgbClr val="000000"/>
                        </a:solidFill>
                        <a:latin typeface="Cambria Math" panose="02040503050406030204" pitchFamily="18" charset="0"/>
                        <a:ea typeface="Cambria Math" panose="02040503050406030204" pitchFamily="18" charset="0"/>
                      </a:rPr>
                      <m:t>∙</m:t>
                    </m:r>
                  </m:oMath>
                </a14:m>
                <a:r>
                  <a:rPr lang="tr-TR" dirty="0"/>
                  <a:t>(</a:t>
                </a:r>
                <a14:m>
                  <m:oMath xmlns:m="http://schemas.openxmlformats.org/officeDocument/2006/math">
                    <m:sSub>
                      <m:sSubPr>
                        <m:ctrlPr>
                          <a:rPr lang="tr-TR" i="1">
                            <a:solidFill>
                              <a:srgbClr val="000000"/>
                            </a:solidFill>
                            <a:latin typeface="Cambria Math" panose="02040503050406030204" pitchFamily="18" charset="0"/>
                          </a:rPr>
                        </m:ctrlPr>
                      </m:sSubPr>
                      <m:e>
                        <m:r>
                          <m:rPr>
                            <m:sty m:val="p"/>
                          </m:rPr>
                          <a:rPr lang="tr-TR">
                            <a:solidFill>
                              <a:srgbClr val="000000"/>
                            </a:solidFill>
                            <a:latin typeface="Cambria Math" panose="02040503050406030204" pitchFamily="18" charset="0"/>
                          </a:rPr>
                          <m:t>B</m:t>
                        </m:r>
                      </m:e>
                      <m:sub>
                        <m:r>
                          <m:rPr>
                            <m:sty m:val="p"/>
                          </m:rPr>
                          <a:rPr lang="tr-TR">
                            <a:solidFill>
                              <a:srgbClr val="000000"/>
                            </a:solidFill>
                            <a:latin typeface="Cambria Math" panose="02040503050406030204" pitchFamily="18" charset="0"/>
                          </a:rPr>
                          <m:t>x</m:t>
                        </m:r>
                      </m:sub>
                    </m:sSub>
                    <m:groupChr>
                      <m:groupChrPr>
                        <m:chr m:val="→"/>
                        <m:pos m:val="top"/>
                        <m:vertJc m:val="bot"/>
                        <m:ctrlPr>
                          <a:rPr lang="tr-TR" i="1">
                            <a:solidFill>
                              <a:srgbClr val="000000"/>
                            </a:solidFill>
                            <a:latin typeface="Cambria Math" panose="02040503050406030204" pitchFamily="18" charset="0"/>
                          </a:rPr>
                        </m:ctrlPr>
                      </m:groupChrPr>
                      <m:e>
                        <m:r>
                          <m:rPr>
                            <m:sty m:val="p"/>
                            <m:brk/>
                          </m:rPr>
                          <a:rPr lang="tr-TR">
                            <a:solidFill>
                              <a:srgbClr val="000000"/>
                            </a:solidFill>
                            <a:latin typeface="Cambria Math" panose="02040503050406030204" pitchFamily="18" charset="0"/>
                          </a:rPr>
                          <m:t>i</m:t>
                        </m:r>
                      </m:e>
                    </m:groupChr>
                    <m:r>
                      <a:rPr lang="tr-TR">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m:rPr>
                            <m:sty m:val="p"/>
                          </m:rPr>
                          <a:rPr lang="tr-TR">
                            <a:solidFill>
                              <a:srgbClr val="000000"/>
                            </a:solidFill>
                            <a:latin typeface="Cambria Math" panose="02040503050406030204" pitchFamily="18" charset="0"/>
                          </a:rPr>
                          <m:t>B</m:t>
                        </m:r>
                      </m:e>
                      <m:sub>
                        <m:r>
                          <m:rPr>
                            <m:sty m:val="p"/>
                          </m:rPr>
                          <a:rPr lang="tr-TR">
                            <a:solidFill>
                              <a:srgbClr val="000000"/>
                            </a:solidFill>
                            <a:latin typeface="Cambria Math" panose="02040503050406030204" pitchFamily="18" charset="0"/>
                          </a:rPr>
                          <m:t>y</m:t>
                        </m:r>
                      </m:sub>
                    </m:sSub>
                    <m:groupChr>
                      <m:groupChrPr>
                        <m:chr m:val="→"/>
                        <m:pos m:val="top"/>
                        <m:vertJc m:val="bot"/>
                        <m:ctrlPr>
                          <a:rPr lang="tr-TR" i="1">
                            <a:solidFill>
                              <a:srgbClr val="000000"/>
                            </a:solidFill>
                            <a:latin typeface="Cambria Math" panose="02040503050406030204" pitchFamily="18" charset="0"/>
                          </a:rPr>
                        </m:ctrlPr>
                      </m:groupChrPr>
                      <m:e>
                        <m:r>
                          <m:rPr>
                            <m:sty m:val="p"/>
                          </m:rPr>
                          <a:rPr lang="tr-TR">
                            <a:solidFill>
                              <a:srgbClr val="000000"/>
                            </a:solidFill>
                            <a:latin typeface="Cambria Math" panose="02040503050406030204" pitchFamily="18" charset="0"/>
                          </a:rPr>
                          <m:t>j</m:t>
                        </m:r>
                      </m:e>
                    </m:groupChr>
                    <m:r>
                      <a:rPr lang="tr-TR">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m:rPr>
                            <m:sty m:val="p"/>
                          </m:rPr>
                          <a:rPr lang="tr-TR">
                            <a:solidFill>
                              <a:srgbClr val="000000"/>
                            </a:solidFill>
                            <a:latin typeface="Cambria Math" panose="02040503050406030204" pitchFamily="18" charset="0"/>
                          </a:rPr>
                          <m:t>B</m:t>
                        </m:r>
                      </m:e>
                      <m:sub>
                        <m:r>
                          <m:rPr>
                            <m:sty m:val="p"/>
                          </m:rPr>
                          <a:rPr lang="tr-TR">
                            <a:solidFill>
                              <a:srgbClr val="000000"/>
                            </a:solidFill>
                            <a:latin typeface="Cambria Math" panose="02040503050406030204" pitchFamily="18" charset="0"/>
                          </a:rPr>
                          <m:t>z</m:t>
                        </m:r>
                      </m:sub>
                    </m:sSub>
                    <m:groupChr>
                      <m:groupChrPr>
                        <m:chr m:val="→"/>
                        <m:pos m:val="top"/>
                        <m:vertJc m:val="bot"/>
                        <m:ctrlPr>
                          <a:rPr lang="tr-TR" i="1">
                            <a:solidFill>
                              <a:srgbClr val="000000"/>
                            </a:solidFill>
                            <a:latin typeface="Cambria Math" panose="02040503050406030204" pitchFamily="18" charset="0"/>
                          </a:rPr>
                        </m:ctrlPr>
                      </m:groupChrPr>
                      <m:e>
                        <m:r>
                          <m:rPr>
                            <m:sty m:val="p"/>
                          </m:rPr>
                          <a:rPr lang="tr-TR">
                            <a:solidFill>
                              <a:srgbClr val="000000"/>
                            </a:solidFill>
                            <a:latin typeface="Cambria Math" panose="02040503050406030204" pitchFamily="18" charset="0"/>
                          </a:rPr>
                          <m:t>k</m:t>
                        </m:r>
                      </m:e>
                    </m:groupChr>
                  </m:oMath>
                </a14:m>
                <a:r>
                  <a:rPr lang="tr-TR" dirty="0"/>
                  <a:t>)</a:t>
                </a:r>
              </a:p>
            </p:txBody>
          </p:sp>
        </mc:Choice>
        <mc:Fallback xmlns="">
          <p:sp>
            <p:nvSpPr>
              <p:cNvPr id="19" name="Nesne 4">
                <a:extLst>
                  <a:ext uri="{FF2B5EF4-FFF2-40B4-BE49-F238E27FC236}">
                    <a16:creationId xmlns:a16="http://schemas.microsoft.com/office/drawing/2014/main" id="{B663E54C-4C24-AC1B-584E-C339073BBDC1}"/>
                  </a:ext>
                </a:extLst>
              </p:cNvPr>
              <p:cNvSpPr txBox="1">
                <a:spLocks noRot="1" noChangeAspect="1" noMove="1" noResize="1" noEditPoints="1" noAdjustHandles="1" noChangeArrowheads="1" noChangeShapeType="1" noTextEdit="1"/>
              </p:cNvSpPr>
              <p:nvPr/>
            </p:nvSpPr>
            <p:spPr>
              <a:xfrm>
                <a:off x="121656" y="2560960"/>
                <a:ext cx="5489386" cy="508000"/>
              </a:xfrm>
              <a:prstGeom prst="rect">
                <a:avLst/>
              </a:prstGeom>
              <a:blipFill>
                <a:blip r:embed="rId6"/>
                <a:stretch>
                  <a:fillRect l="-1556" t="-26506" r="-7778" b="-8434"/>
                </a:stretch>
              </a:blipFill>
            </p:spPr>
            <p:txBody>
              <a:bodyPr/>
              <a:lstStyle/>
              <a:p>
                <a:r>
                  <a:rPr lang="tr-TR">
                    <a:noFill/>
                  </a:rPr>
                  <a:t> </a:t>
                </a:r>
              </a:p>
            </p:txBody>
          </p:sp>
        </mc:Fallback>
      </mc:AlternateContent>
      <p:sp>
        <p:nvSpPr>
          <p:cNvPr id="21" name="Metin kutusu 20">
            <a:extLst>
              <a:ext uri="{FF2B5EF4-FFF2-40B4-BE49-F238E27FC236}">
                <a16:creationId xmlns:a16="http://schemas.microsoft.com/office/drawing/2014/main" id="{0047B8AB-0DB0-DFA7-9501-17D72971C5B5}"/>
              </a:ext>
            </a:extLst>
          </p:cNvPr>
          <p:cNvSpPr txBox="1"/>
          <p:nvPr/>
        </p:nvSpPr>
        <p:spPr>
          <a:xfrm>
            <a:off x="107504" y="2132856"/>
            <a:ext cx="5359521" cy="369332"/>
          </a:xfrm>
          <a:prstGeom prst="rect">
            <a:avLst/>
          </a:prstGeom>
          <a:noFill/>
        </p:spPr>
        <p:txBody>
          <a:bodyPr wrap="square">
            <a:spAutoFit/>
          </a:bodyPr>
          <a:lstStyle/>
          <a:p>
            <a:pPr>
              <a:spcAft>
                <a:spcPts val="1200"/>
              </a:spcAft>
            </a:pPr>
            <a:r>
              <a:rPr lang="tr-TR" sz="1800" dirty="0">
                <a:latin typeface="+mj-lt"/>
              </a:rPr>
              <a:t>Burada skaler çarpımın dağılma özelliğini kullanabiliriz. </a:t>
            </a:r>
          </a:p>
        </p:txBody>
      </p:sp>
      <mc:AlternateContent xmlns:mc="http://schemas.openxmlformats.org/markup-compatibility/2006" xmlns:a14="http://schemas.microsoft.com/office/drawing/2010/main">
        <mc:Choice Requires="a14">
          <p:sp>
            <p:nvSpPr>
              <p:cNvPr id="22" name="Metin kutusu 21">
                <a:extLst>
                  <a:ext uri="{FF2B5EF4-FFF2-40B4-BE49-F238E27FC236}">
                    <a16:creationId xmlns:a16="http://schemas.microsoft.com/office/drawing/2014/main" id="{65F8E012-5602-164F-25AA-2B08EACE169B}"/>
                  </a:ext>
                </a:extLst>
              </p:cNvPr>
              <p:cNvSpPr txBox="1"/>
              <p:nvPr/>
            </p:nvSpPr>
            <p:spPr>
              <a:xfrm>
                <a:off x="5582594" y="4437112"/>
                <a:ext cx="2870739" cy="386516"/>
              </a:xfrm>
              <a:prstGeom prst="rect">
                <a:avLst/>
              </a:prstGeom>
              <a:noFill/>
            </p:spPr>
            <p:txBody>
              <a:bodyPr wrap="square" rtlCol="0">
                <a:spAutoFit/>
              </a:bodyPr>
              <a:lstStyle/>
              <a:p>
                <a14:m>
                  <m:oMath xmlns:m="http://schemas.openxmlformats.org/officeDocument/2006/math">
                    <m:acc>
                      <m:accPr>
                        <m:chr m:val="⃗"/>
                        <m:ctrlPr>
                          <a:rPr lang="tr-TR" sz="1600" i="1" smtClean="0">
                            <a:latin typeface="Cambria Math" panose="02040503050406030204" pitchFamily="18" charset="0"/>
                          </a:rPr>
                        </m:ctrlPr>
                      </m:accPr>
                      <m:e>
                        <m:r>
                          <a:rPr lang="tr-TR" sz="1600" b="0" i="1" smtClean="0">
                            <a:latin typeface="Cambria Math"/>
                          </a:rPr>
                          <m:t>𝑖</m:t>
                        </m:r>
                        <m:r>
                          <a:rPr lang="tr-TR" sz="1600" b="0" i="1" smtClean="0">
                            <a:latin typeface="Cambria Math" panose="02040503050406030204" pitchFamily="18" charset="0"/>
                          </a:rPr>
                          <m:t> </m:t>
                        </m:r>
                      </m:e>
                    </m:acc>
                    <m:r>
                      <a:rPr lang="tr-TR" sz="1600" b="0" i="1" smtClean="0">
                        <a:latin typeface="Cambria Math" panose="02040503050406030204" pitchFamily="18" charset="0"/>
                      </a:rPr>
                      <m:t>.</m:t>
                    </m:r>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𝑖</m:t>
                        </m:r>
                        <m:r>
                          <a:rPr lang="tr-TR" sz="1600" b="0" i="1" smtClean="0">
                            <a:latin typeface="Cambria Math" panose="02040503050406030204" pitchFamily="18" charset="0"/>
                          </a:rPr>
                          <m:t> </m:t>
                        </m:r>
                      </m:e>
                    </m:acc>
                    <m:r>
                      <a:rPr lang="tr-TR" sz="1600" i="1" smtClean="0">
                        <a:latin typeface="Cambria Math"/>
                      </a:rPr>
                      <m:t>=</m:t>
                    </m:r>
                    <m:d>
                      <m:dPr>
                        <m:begChr m:val="|"/>
                        <m:endChr m:val="|"/>
                        <m:ctrlPr>
                          <a:rPr lang="tr-TR" sz="1600" i="1" smtClean="0">
                            <a:latin typeface="Cambria Math" panose="02040503050406030204" pitchFamily="18" charset="0"/>
                          </a:rPr>
                        </m:ctrlPr>
                      </m:dPr>
                      <m:e>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𝑖</m:t>
                            </m:r>
                            <m:r>
                              <a:rPr lang="tr-TR" sz="1600" b="0" i="1" smtClean="0">
                                <a:latin typeface="Cambria Math" panose="02040503050406030204" pitchFamily="18" charset="0"/>
                              </a:rPr>
                              <m:t> </m:t>
                            </m:r>
                          </m:e>
                        </m:acc>
                      </m:e>
                    </m:d>
                  </m:oMath>
                </a14:m>
                <a:r>
                  <a:rPr lang="tr-TR" sz="1600" dirty="0"/>
                  <a:t>. </a:t>
                </a:r>
                <a14:m>
                  <m:oMath xmlns:m="http://schemas.openxmlformats.org/officeDocument/2006/math">
                    <m:d>
                      <m:dPr>
                        <m:begChr m:val="|"/>
                        <m:endChr m:val="|"/>
                        <m:ctrlPr>
                          <a:rPr lang="tr-TR" sz="1600" i="1">
                            <a:latin typeface="Cambria Math" panose="02040503050406030204" pitchFamily="18" charset="0"/>
                          </a:rPr>
                        </m:ctrlPr>
                      </m:dPr>
                      <m:e>
                        <m:acc>
                          <m:accPr>
                            <m:chr m:val="⃗"/>
                            <m:ctrlPr>
                              <a:rPr lang="tr-TR" sz="1600" i="1">
                                <a:latin typeface="Cambria Math" panose="02040503050406030204" pitchFamily="18" charset="0"/>
                              </a:rPr>
                            </m:ctrlPr>
                          </m:accPr>
                          <m:e>
                            <m:r>
                              <a:rPr lang="tr-TR" sz="1600" i="1">
                                <a:latin typeface="Cambria Math" panose="02040503050406030204" pitchFamily="18" charset="0"/>
                              </a:rPr>
                              <m:t>𝑖</m:t>
                            </m:r>
                            <m:r>
                              <a:rPr lang="tr-TR" sz="1600" b="0" i="1" smtClean="0">
                                <a:latin typeface="Cambria Math" panose="02040503050406030204" pitchFamily="18" charset="0"/>
                              </a:rPr>
                              <m:t> </m:t>
                            </m:r>
                          </m:e>
                        </m:acc>
                      </m:e>
                    </m:d>
                  </m:oMath>
                </a14:m>
                <a:r>
                  <a:rPr lang="tr-TR" sz="1600" dirty="0"/>
                  <a:t>.Cos 0</a:t>
                </a:r>
                <a:r>
                  <a:rPr lang="tr-TR" sz="1600" baseline="30000" dirty="0"/>
                  <a:t>o </a:t>
                </a:r>
                <a:r>
                  <a:rPr lang="tr-TR" sz="1600" dirty="0"/>
                  <a:t>= 1.1.1 = 1</a:t>
                </a:r>
              </a:p>
            </p:txBody>
          </p:sp>
        </mc:Choice>
        <mc:Fallback xmlns="">
          <p:sp>
            <p:nvSpPr>
              <p:cNvPr id="22" name="Metin kutusu 21">
                <a:extLst>
                  <a:ext uri="{FF2B5EF4-FFF2-40B4-BE49-F238E27FC236}">
                    <a16:creationId xmlns:a16="http://schemas.microsoft.com/office/drawing/2014/main" id="{65F8E012-5602-164F-25AA-2B08EACE169B}"/>
                  </a:ext>
                </a:extLst>
              </p:cNvPr>
              <p:cNvSpPr txBox="1">
                <a:spLocks noRot="1" noChangeAspect="1" noMove="1" noResize="1" noEditPoints="1" noAdjustHandles="1" noChangeArrowheads="1" noChangeShapeType="1" noTextEdit="1"/>
              </p:cNvSpPr>
              <p:nvPr/>
            </p:nvSpPr>
            <p:spPr>
              <a:xfrm>
                <a:off x="5582594" y="4437112"/>
                <a:ext cx="2870739" cy="386516"/>
              </a:xfrm>
              <a:prstGeom prst="rect">
                <a:avLst/>
              </a:prstGeom>
              <a:blipFill>
                <a:blip r:embed="rId7"/>
                <a:stretch>
                  <a:fillRect b="-1746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5" name="Metin kutusu 24">
                <a:extLst>
                  <a:ext uri="{FF2B5EF4-FFF2-40B4-BE49-F238E27FC236}">
                    <a16:creationId xmlns:a16="http://schemas.microsoft.com/office/drawing/2014/main" id="{9D869533-5424-FA55-226A-DC8EC7CF82C9}"/>
                  </a:ext>
                </a:extLst>
              </p:cNvPr>
              <p:cNvSpPr txBox="1"/>
              <p:nvPr/>
            </p:nvSpPr>
            <p:spPr>
              <a:xfrm>
                <a:off x="5503489" y="3670526"/>
                <a:ext cx="3028951" cy="386516"/>
              </a:xfrm>
              <a:prstGeom prst="rect">
                <a:avLst/>
              </a:prstGeom>
              <a:noFill/>
            </p:spPr>
            <p:txBody>
              <a:bodyPr wrap="square" rtlCol="0">
                <a:spAutoFit/>
              </a:bodyPr>
              <a:lstStyle/>
              <a:p>
                <a14:m>
                  <m:oMath xmlns:m="http://schemas.openxmlformats.org/officeDocument/2006/math">
                    <m:acc>
                      <m:accPr>
                        <m:chr m:val="⃗"/>
                        <m:ctrlPr>
                          <a:rPr lang="tr-TR" sz="1600" i="1" smtClean="0">
                            <a:latin typeface="Cambria Math" panose="02040503050406030204" pitchFamily="18" charset="0"/>
                          </a:rPr>
                        </m:ctrlPr>
                      </m:accPr>
                      <m:e>
                        <m:r>
                          <a:rPr lang="tr-TR" sz="1600" b="0" i="1" smtClean="0">
                            <a:latin typeface="Cambria Math"/>
                          </a:rPr>
                          <m:t>𝑖</m:t>
                        </m:r>
                        <m:r>
                          <a:rPr lang="tr-TR" sz="1600" b="0" i="1" smtClean="0">
                            <a:latin typeface="Cambria Math" panose="02040503050406030204" pitchFamily="18" charset="0"/>
                          </a:rPr>
                          <m:t> </m:t>
                        </m:r>
                      </m:e>
                    </m:acc>
                    <m:r>
                      <a:rPr lang="tr-TR" sz="1600" b="0" i="1" smtClean="0">
                        <a:latin typeface="Cambria Math" panose="02040503050406030204" pitchFamily="18" charset="0"/>
                      </a:rPr>
                      <m:t>.</m:t>
                    </m:r>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𝑗</m:t>
                        </m:r>
                        <m:r>
                          <a:rPr lang="tr-TR" sz="1600" b="0" i="1" smtClean="0">
                            <a:latin typeface="Cambria Math" panose="02040503050406030204" pitchFamily="18" charset="0"/>
                          </a:rPr>
                          <m:t> </m:t>
                        </m:r>
                      </m:e>
                    </m:acc>
                    <m:r>
                      <a:rPr lang="tr-TR" sz="1600" i="1" smtClean="0">
                        <a:latin typeface="Cambria Math"/>
                      </a:rPr>
                      <m:t>=</m:t>
                    </m:r>
                    <m:d>
                      <m:dPr>
                        <m:begChr m:val="|"/>
                        <m:endChr m:val="|"/>
                        <m:ctrlPr>
                          <a:rPr lang="tr-TR" sz="1600" i="1" smtClean="0">
                            <a:latin typeface="Cambria Math" panose="02040503050406030204" pitchFamily="18" charset="0"/>
                          </a:rPr>
                        </m:ctrlPr>
                      </m:dPr>
                      <m:e>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𝑖</m:t>
                            </m:r>
                            <m:r>
                              <a:rPr lang="tr-TR" sz="1600" b="0" i="1" smtClean="0">
                                <a:latin typeface="Cambria Math" panose="02040503050406030204" pitchFamily="18" charset="0"/>
                              </a:rPr>
                              <m:t> </m:t>
                            </m:r>
                          </m:e>
                        </m:acc>
                      </m:e>
                    </m:d>
                  </m:oMath>
                </a14:m>
                <a:r>
                  <a:rPr lang="tr-TR" sz="1600" dirty="0"/>
                  <a:t>. </a:t>
                </a:r>
                <a14:m>
                  <m:oMath xmlns:m="http://schemas.openxmlformats.org/officeDocument/2006/math">
                    <m:d>
                      <m:dPr>
                        <m:begChr m:val="|"/>
                        <m:endChr m:val="|"/>
                        <m:ctrlPr>
                          <a:rPr lang="tr-TR" sz="1600" i="1">
                            <a:latin typeface="Cambria Math" panose="02040503050406030204" pitchFamily="18" charset="0"/>
                          </a:rPr>
                        </m:ctrlPr>
                      </m:dPr>
                      <m:e>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𝑗</m:t>
                            </m:r>
                            <m:r>
                              <a:rPr lang="tr-TR" sz="1600" b="0" i="1" smtClean="0">
                                <a:latin typeface="Cambria Math" panose="02040503050406030204" pitchFamily="18" charset="0"/>
                              </a:rPr>
                              <m:t> </m:t>
                            </m:r>
                          </m:e>
                        </m:acc>
                      </m:e>
                    </m:d>
                  </m:oMath>
                </a14:m>
                <a:r>
                  <a:rPr lang="tr-TR" sz="1600" dirty="0"/>
                  <a:t>.Cos 90</a:t>
                </a:r>
                <a:r>
                  <a:rPr lang="tr-TR" sz="1600" baseline="30000" dirty="0"/>
                  <a:t>o </a:t>
                </a:r>
                <a:r>
                  <a:rPr lang="tr-TR" sz="1600" dirty="0"/>
                  <a:t>= 1.1.0 = 0</a:t>
                </a:r>
              </a:p>
            </p:txBody>
          </p:sp>
        </mc:Choice>
        <mc:Fallback xmlns="">
          <p:sp>
            <p:nvSpPr>
              <p:cNvPr id="25" name="Metin kutusu 24">
                <a:extLst>
                  <a:ext uri="{FF2B5EF4-FFF2-40B4-BE49-F238E27FC236}">
                    <a16:creationId xmlns:a16="http://schemas.microsoft.com/office/drawing/2014/main" id="{9D869533-5424-FA55-226A-DC8EC7CF82C9}"/>
                  </a:ext>
                </a:extLst>
              </p:cNvPr>
              <p:cNvSpPr txBox="1">
                <a:spLocks noRot="1" noChangeAspect="1" noMove="1" noResize="1" noEditPoints="1" noAdjustHandles="1" noChangeArrowheads="1" noChangeShapeType="1" noTextEdit="1"/>
              </p:cNvSpPr>
              <p:nvPr/>
            </p:nvSpPr>
            <p:spPr>
              <a:xfrm>
                <a:off x="5503489" y="3670526"/>
                <a:ext cx="3028951" cy="386516"/>
              </a:xfrm>
              <a:prstGeom prst="rect">
                <a:avLst/>
              </a:prstGeom>
              <a:blipFill>
                <a:blip r:embed="rId8"/>
                <a:stretch>
                  <a:fillRect b="-15625"/>
                </a:stretch>
              </a:blipFill>
            </p:spPr>
            <p:txBody>
              <a:bodyPr/>
              <a:lstStyle/>
              <a:p>
                <a:r>
                  <a:rPr lang="tr-TR">
                    <a:noFill/>
                  </a:rPr>
                  <a:t> </a:t>
                </a:r>
              </a:p>
            </p:txBody>
          </p:sp>
        </mc:Fallback>
      </mc:AlternateContent>
      <p:sp>
        <p:nvSpPr>
          <p:cNvPr id="27" name="Metin kutusu 26">
            <a:extLst>
              <a:ext uri="{FF2B5EF4-FFF2-40B4-BE49-F238E27FC236}">
                <a16:creationId xmlns:a16="http://schemas.microsoft.com/office/drawing/2014/main" id="{DF4674B5-19AF-F989-ADC2-F7C7FCFD1217}"/>
              </a:ext>
            </a:extLst>
          </p:cNvPr>
          <p:cNvSpPr txBox="1"/>
          <p:nvPr/>
        </p:nvSpPr>
        <p:spPr>
          <a:xfrm>
            <a:off x="179512" y="4293096"/>
            <a:ext cx="5431530" cy="830997"/>
          </a:xfrm>
          <a:prstGeom prst="rect">
            <a:avLst/>
          </a:prstGeom>
          <a:noFill/>
        </p:spPr>
        <p:txBody>
          <a:bodyPr wrap="square">
            <a:spAutoFit/>
          </a:bodyPr>
          <a:lstStyle/>
          <a:p>
            <a:pPr lvl="0">
              <a:spcAft>
                <a:spcPts val="1200"/>
              </a:spcAft>
            </a:pPr>
            <a:r>
              <a:rPr lang="tr-TR" altLang="tr-TR" sz="1600" dirty="0">
                <a:latin typeface="+mj-lt"/>
              </a:rPr>
              <a:t>Vektörün kendisi ile skaler çarpımı şiddetinin karesine eşit olduğundan da bir birim vektörün kendi ile skaler çarpımı 1 olacaktır. </a:t>
            </a:r>
          </a:p>
        </p:txBody>
      </p:sp>
      <p:sp>
        <p:nvSpPr>
          <p:cNvPr id="29" name="Metin kutusu 28">
            <a:extLst>
              <a:ext uri="{FF2B5EF4-FFF2-40B4-BE49-F238E27FC236}">
                <a16:creationId xmlns:a16="http://schemas.microsoft.com/office/drawing/2014/main" id="{E28A59E2-973F-04F7-F3F5-A362D7A5201A}"/>
              </a:ext>
            </a:extLst>
          </p:cNvPr>
          <p:cNvSpPr txBox="1"/>
          <p:nvPr/>
        </p:nvSpPr>
        <p:spPr>
          <a:xfrm>
            <a:off x="767738" y="5444447"/>
            <a:ext cx="4572000" cy="369332"/>
          </a:xfrm>
          <a:prstGeom prst="rect">
            <a:avLst/>
          </a:prstGeom>
          <a:noFill/>
        </p:spPr>
        <p:txBody>
          <a:bodyPr wrap="square">
            <a:spAutoFit/>
          </a:bodyPr>
          <a:lstStyle/>
          <a:p>
            <a:pPr lvl="0">
              <a:spcAft>
                <a:spcPts val="1200"/>
              </a:spcAft>
            </a:pPr>
            <a:r>
              <a:rPr lang="tr-TR" altLang="tr-TR" sz="1800" b="1" dirty="0">
                <a:latin typeface="+mj-lt"/>
              </a:rPr>
              <a:t>Sonuç olarak:</a:t>
            </a:r>
          </a:p>
        </p:txBody>
      </p:sp>
    </p:spTree>
    <p:extLst>
      <p:ext uri="{BB962C8B-B14F-4D97-AF65-F5344CB8AC3E}">
        <p14:creationId xmlns:p14="http://schemas.microsoft.com/office/powerpoint/2010/main" val="16890762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73</a:t>
            </a:fld>
            <a:endParaRPr lang="tr-TR"/>
          </a:p>
        </p:txBody>
      </p:sp>
      <p:sp>
        <p:nvSpPr>
          <p:cNvPr id="14" name="Metin kutusu 13"/>
          <p:cNvSpPr txBox="1"/>
          <p:nvPr/>
        </p:nvSpPr>
        <p:spPr>
          <a:xfrm>
            <a:off x="308203" y="551681"/>
            <a:ext cx="933173" cy="338554"/>
          </a:xfrm>
          <a:prstGeom prst="rect">
            <a:avLst/>
          </a:prstGeom>
          <a:noFill/>
        </p:spPr>
        <p:txBody>
          <a:bodyPr wrap="square" rtlCol="0">
            <a:spAutoFit/>
          </a:bodyPr>
          <a:lstStyle/>
          <a:p>
            <a:r>
              <a:rPr lang="tr-TR" sz="1600" b="1" dirty="0">
                <a:solidFill>
                  <a:srgbClr val="FF0000"/>
                </a:solidFill>
              </a:rPr>
              <a:t>Örnek:</a:t>
            </a:r>
          </a:p>
        </p:txBody>
      </p:sp>
      <p:sp>
        <p:nvSpPr>
          <p:cNvPr id="18"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mc:AlternateContent xmlns:mc="http://schemas.openxmlformats.org/markup-compatibility/2006" xmlns:a14="http://schemas.microsoft.com/office/drawing/2010/main">
        <mc:Choice Requires="a14">
          <p:sp>
            <p:nvSpPr>
              <p:cNvPr id="11" name="Dikdörtgen 10"/>
              <p:cNvSpPr/>
              <p:nvPr/>
            </p:nvSpPr>
            <p:spPr>
              <a:xfrm>
                <a:off x="323529" y="908720"/>
                <a:ext cx="8424935" cy="621324"/>
              </a:xfrm>
              <a:prstGeom prst="rect">
                <a:avLst/>
              </a:prstGeom>
            </p:spPr>
            <p:txBody>
              <a:bodyPr wrap="square">
                <a:spAutoFit/>
              </a:bodyPr>
              <a:lstStyle/>
              <a:p>
                <a14:m>
                  <m:oMath xmlns:m="http://schemas.openxmlformats.org/officeDocument/2006/math">
                    <m:acc>
                      <m:accPr>
                        <m:chr m:val="⃗"/>
                        <m:ctrlPr>
                          <a:rPr lang="tr-TR" sz="1600" b="1" i="1" smtClean="0">
                            <a:latin typeface="Cambria Math" panose="02040503050406030204" pitchFamily="18" charset="0"/>
                          </a:rPr>
                        </m:ctrlPr>
                      </m:accPr>
                      <m:e>
                        <m:r>
                          <a:rPr lang="tr-TR" sz="1600" b="1" i="0">
                            <a:latin typeface="Cambria Math" panose="02040503050406030204" pitchFamily="18" charset="0"/>
                          </a:rPr>
                          <m:t>𝐀</m:t>
                        </m:r>
                      </m:e>
                    </m:acc>
                    <m:r>
                      <a:rPr lang="tr-TR" sz="1600" i="0">
                        <a:latin typeface="Cambria Math" panose="02040503050406030204" pitchFamily="18" charset="0"/>
                      </a:rPr>
                      <m:t>=</m:t>
                    </m:r>
                    <m:r>
                      <a:rPr lang="tr-TR" sz="1600" b="0" i="0" smtClean="0">
                        <a:latin typeface="Cambria Math" panose="02040503050406030204" pitchFamily="18" charset="0"/>
                      </a:rPr>
                      <m:t>(−6</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i="0">
                        <a:latin typeface="Cambria Math" panose="02040503050406030204" pitchFamily="18" charset="0"/>
                      </a:rPr>
                      <m:t>+</m:t>
                    </m:r>
                    <m:r>
                      <a:rPr lang="tr-TR" sz="1600" b="0" i="0" smtClean="0">
                        <a:latin typeface="Cambria Math" panose="02040503050406030204" pitchFamily="18" charset="0"/>
                      </a:rPr>
                      <m:t>3</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r>
                      <a:rPr lang="tr-TR" sz="1600" b="0" i="1" smtClean="0">
                        <a:latin typeface="Cambria Math" panose="02040503050406030204" pitchFamily="18" charset="0"/>
                      </a:rPr>
                      <m:t>+</m:t>
                    </m:r>
                  </m:oMath>
                </a14:m>
                <a:r>
                  <a:rPr lang="tr-TR" sz="1600" dirty="0"/>
                  <a:t>2</a:t>
                </a:r>
                <a14:m>
                  <m:oMath xmlns:m="http://schemas.openxmlformats.org/officeDocument/2006/math">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r>
                      <a:rPr lang="tr-TR" sz="1600" b="0" i="1" smtClean="0">
                        <a:latin typeface="Cambria Math" panose="02040503050406030204" pitchFamily="18" charset="0"/>
                      </a:rPr>
                      <m:t>) </m:t>
                    </m:r>
                  </m:oMath>
                </a14:m>
                <a:r>
                  <a:rPr lang="tr-TR" sz="1600" dirty="0"/>
                  <a:t> N kuvvet vektörü ile </a:t>
                </a:r>
                <a14:m>
                  <m:oMath xmlns:m="http://schemas.openxmlformats.org/officeDocument/2006/math">
                    <m:acc>
                      <m:accPr>
                        <m:chr m:val="⃗"/>
                        <m:ctrlPr>
                          <a:rPr lang="tr-TR" sz="1600" b="1" i="1" smtClean="0">
                            <a:latin typeface="Cambria Math" panose="02040503050406030204" pitchFamily="18" charset="0"/>
                          </a:rPr>
                        </m:ctrlPr>
                      </m:accPr>
                      <m:e>
                        <m:r>
                          <a:rPr lang="tr-TR" sz="1600" b="1" i="1" smtClean="0">
                            <a:latin typeface="Cambria Math" panose="02040503050406030204" pitchFamily="18" charset="0"/>
                          </a:rPr>
                          <m:t>𝒖</m:t>
                        </m:r>
                      </m:e>
                    </m:acc>
                    <m:r>
                      <a:rPr lang="tr-TR" sz="1600" i="0">
                        <a:latin typeface="Cambria Math" panose="02040503050406030204" pitchFamily="18" charset="0"/>
                      </a:rPr>
                      <m:t>=</m:t>
                    </m:r>
                    <m:r>
                      <a:rPr lang="tr-TR" sz="1600" b="0" i="0" smtClean="0">
                        <a:latin typeface="Cambria Math" panose="02040503050406030204" pitchFamily="18" charset="0"/>
                      </a:rPr>
                      <m:t>(0,5</m:t>
                    </m:r>
                    <m:acc>
                      <m:accPr>
                        <m:chr m:val="⃗"/>
                        <m:ctrlPr>
                          <a:rPr lang="tr-TR" sz="1600" i="1" smtClean="0">
                            <a:latin typeface="Cambria Math" panose="02040503050406030204" pitchFamily="18" charset="0"/>
                          </a:rPr>
                        </m:ctrlPr>
                      </m:accPr>
                      <m:e>
                        <m:r>
                          <m:rPr>
                            <m:sty m:val="p"/>
                          </m:rPr>
                          <a:rPr lang="tr-TR" sz="1600" i="0">
                            <a:latin typeface="Cambria Math" panose="02040503050406030204" pitchFamily="18" charset="0"/>
                          </a:rPr>
                          <m:t>i</m:t>
                        </m:r>
                      </m:e>
                    </m:acc>
                    <m:r>
                      <a:rPr lang="tr-TR" sz="1600" i="0">
                        <a:latin typeface="Cambria Math" panose="02040503050406030204" pitchFamily="18" charset="0"/>
                      </a:rPr>
                      <m:t>+</m:t>
                    </m:r>
                    <m:r>
                      <a:rPr lang="tr-TR" sz="1600" b="0" i="1" smtClean="0">
                        <a:latin typeface="Cambria Math" panose="02040503050406030204" pitchFamily="18" charset="0"/>
                      </a:rPr>
                      <m:t>1</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r>
                      <a:rPr lang="tr-TR" sz="1600" b="0" i="0" smtClean="0">
                        <a:latin typeface="Cambria Math" panose="02040503050406030204" pitchFamily="18" charset="0"/>
                      </a:rPr>
                      <m:t>+</m:t>
                    </m:r>
                  </m:oMath>
                </a14:m>
                <a:r>
                  <a:rPr lang="tr-TR" sz="1600" dirty="0"/>
                  <a:t> 0,4</a:t>
                </a:r>
                <a14:m>
                  <m:oMath xmlns:m="http://schemas.openxmlformats.org/officeDocument/2006/math">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r>
                      <a:rPr lang="tr-TR" sz="1600" b="0" i="1" smtClean="0">
                        <a:latin typeface="Cambria Math" panose="02040503050406030204" pitchFamily="18" charset="0"/>
                      </a:rPr>
                      <m:t>) </m:t>
                    </m:r>
                  </m:oMath>
                </a14:m>
                <a:r>
                  <a:rPr lang="tr-TR" sz="1600" dirty="0"/>
                  <a:t> birim vektörünün skaler çarpımını hesaplayınız.</a:t>
                </a:r>
              </a:p>
            </p:txBody>
          </p:sp>
        </mc:Choice>
        <mc:Fallback xmlns="">
          <p:sp>
            <p:nvSpPr>
              <p:cNvPr id="11" name="Dikdörtgen 10"/>
              <p:cNvSpPr>
                <a:spLocks noRot="1" noChangeAspect="1" noMove="1" noResize="1" noEditPoints="1" noAdjustHandles="1" noChangeArrowheads="1" noChangeShapeType="1" noTextEdit="1"/>
              </p:cNvSpPr>
              <p:nvPr/>
            </p:nvSpPr>
            <p:spPr>
              <a:xfrm>
                <a:off x="323529" y="908720"/>
                <a:ext cx="8424935" cy="621324"/>
              </a:xfrm>
              <a:prstGeom prst="rect">
                <a:avLst/>
              </a:prstGeom>
              <a:blipFill>
                <a:blip r:embed="rId2"/>
                <a:stretch>
                  <a:fillRect l="-362" t="-1961" b="-11765"/>
                </a:stretch>
              </a:blipFill>
            </p:spPr>
            <p:txBody>
              <a:bodyPr/>
              <a:lstStyle/>
              <a:p>
                <a:r>
                  <a:rPr lang="tr-TR">
                    <a:noFill/>
                  </a:rPr>
                  <a:t> </a:t>
                </a:r>
              </a:p>
            </p:txBody>
          </p:sp>
        </mc:Fallback>
      </mc:AlternateContent>
      <p:sp>
        <p:nvSpPr>
          <p:cNvPr id="22" name="Metin kutusu 21"/>
          <p:cNvSpPr txBox="1"/>
          <p:nvPr/>
        </p:nvSpPr>
        <p:spPr>
          <a:xfrm>
            <a:off x="326459" y="1722294"/>
            <a:ext cx="933173" cy="338554"/>
          </a:xfrm>
          <a:prstGeom prst="rect">
            <a:avLst/>
          </a:prstGeom>
          <a:noFill/>
        </p:spPr>
        <p:txBody>
          <a:bodyPr wrap="square" rtlCol="0">
            <a:spAutoFit/>
          </a:bodyPr>
          <a:lstStyle/>
          <a:p>
            <a:r>
              <a:rPr lang="tr-TR" sz="1600" b="1" dirty="0">
                <a:solidFill>
                  <a:srgbClr val="006600"/>
                </a:solidFill>
              </a:rPr>
              <a:t>Çözüm:</a:t>
            </a:r>
          </a:p>
        </p:txBody>
      </p:sp>
      <p:sp>
        <p:nvSpPr>
          <p:cNvPr id="7" name="Metin kutusu 6">
            <a:extLst>
              <a:ext uri="{FF2B5EF4-FFF2-40B4-BE49-F238E27FC236}">
                <a16:creationId xmlns:a16="http://schemas.microsoft.com/office/drawing/2014/main" id="{9A6B7E09-3DB0-B5F9-CD9E-9BDB8CEF5D17}"/>
              </a:ext>
            </a:extLst>
          </p:cNvPr>
          <p:cNvSpPr txBox="1"/>
          <p:nvPr/>
        </p:nvSpPr>
        <p:spPr>
          <a:xfrm>
            <a:off x="308203" y="2132856"/>
            <a:ext cx="4572000" cy="369332"/>
          </a:xfrm>
          <a:prstGeom prst="rect">
            <a:avLst/>
          </a:prstGeom>
          <a:noFill/>
        </p:spPr>
        <p:txBody>
          <a:bodyPr wrap="square">
            <a:spAutoFit/>
          </a:bodyPr>
          <a:lstStyle/>
          <a:p>
            <a:r>
              <a:rPr lang="tr-TR" sz="1800" dirty="0"/>
              <a:t>Skaler çarpımın sonucu skaler bir sayıdır. </a:t>
            </a:r>
            <a:endParaRPr lang="tr-TR" dirty="0"/>
          </a:p>
        </p:txBody>
      </p:sp>
      <p:grpSp>
        <p:nvGrpSpPr>
          <p:cNvPr id="9" name="Grup 8">
            <a:extLst>
              <a:ext uri="{FF2B5EF4-FFF2-40B4-BE49-F238E27FC236}">
                <a16:creationId xmlns:a16="http://schemas.microsoft.com/office/drawing/2014/main" id="{1657CBCD-742D-85DA-1803-AFE5B31ECCFC}"/>
              </a:ext>
            </a:extLst>
          </p:cNvPr>
          <p:cNvGrpSpPr/>
          <p:nvPr/>
        </p:nvGrpSpPr>
        <p:grpSpPr>
          <a:xfrm>
            <a:off x="334310" y="2471315"/>
            <a:ext cx="3939073" cy="741662"/>
            <a:chOff x="334310" y="2471315"/>
            <a:chExt cx="3034959" cy="630400"/>
          </a:xfrm>
        </p:grpSpPr>
        <mc:AlternateContent xmlns:mc="http://schemas.openxmlformats.org/markup-compatibility/2006" xmlns:a14="http://schemas.microsoft.com/office/drawing/2010/main">
          <mc:Choice Requires="a14">
            <p:sp>
              <p:nvSpPr>
                <p:cNvPr id="12" name="Dikdörtgen 11"/>
                <p:cNvSpPr/>
                <p:nvPr/>
              </p:nvSpPr>
              <p:spPr>
                <a:xfrm>
                  <a:off x="334310" y="2602200"/>
                  <a:ext cx="441016" cy="284787"/>
                </a:xfrm>
                <a:prstGeom prst="rect">
                  <a:avLst/>
                </a:prstGeom>
              </p:spPr>
              <p:txBody>
                <a:bodyPr wrap="none">
                  <a:spAutoFit/>
                </a:bodyPr>
                <a:lstStyle/>
                <a:p>
                  <a:r>
                    <a:rPr lang="tr-TR" sz="2000" b="1" i="1" dirty="0">
                      <a:latin typeface="Times New Roman" panose="02020603050405020304" pitchFamily="18" charset="0"/>
                      <a:cs typeface="Times New Roman" panose="02020603050405020304" pitchFamily="18" charset="0"/>
                    </a:rPr>
                    <a:t>C </a:t>
                  </a:r>
                  <a14:m>
                    <m:oMath xmlns:m="http://schemas.openxmlformats.org/officeDocument/2006/math">
                      <m:r>
                        <a:rPr lang="tr-TR" sz="2000" b="1" i="1" smtClean="0">
                          <a:latin typeface="Cambria Math" panose="02040503050406030204" pitchFamily="18" charset="0"/>
                        </a:rPr>
                        <m:t>=</m:t>
                      </m:r>
                    </m:oMath>
                  </a14:m>
                  <a:endParaRPr lang="tr-TR" sz="2000" i="1" dirty="0">
                    <a:latin typeface="Times New Roman" panose="02020603050405020304" pitchFamily="18" charset="0"/>
                    <a:cs typeface="Times New Roman" panose="02020603050405020304" pitchFamily="18" charset="0"/>
                  </a:endParaRPr>
                </a:p>
              </p:txBody>
            </p:sp>
          </mc:Choice>
          <mc:Fallback xmlns="">
            <p:sp>
              <p:nvSpPr>
                <p:cNvPr id="12" name="Dikdörtgen 11"/>
                <p:cNvSpPr>
                  <a:spLocks noRot="1" noChangeAspect="1" noMove="1" noResize="1" noEditPoints="1" noAdjustHandles="1" noChangeArrowheads="1" noChangeShapeType="1" noTextEdit="1"/>
                </p:cNvSpPr>
                <p:nvPr/>
              </p:nvSpPr>
              <p:spPr>
                <a:xfrm>
                  <a:off x="334310" y="2602200"/>
                  <a:ext cx="441016" cy="284787"/>
                </a:xfrm>
                <a:prstGeom prst="rect">
                  <a:avLst/>
                </a:prstGeom>
                <a:blipFill>
                  <a:blip r:embed="rId3"/>
                  <a:stretch>
                    <a:fillRect l="-11702" t="-10909" b="-50909"/>
                  </a:stretch>
                </a:blipFill>
              </p:spPr>
              <p:txBody>
                <a:bodyPr/>
                <a:lstStyle/>
                <a:p>
                  <a:r>
                    <a:rPr lang="tr-TR">
                      <a:noFill/>
                    </a:rPr>
                    <a:t> </a:t>
                  </a:r>
                </a:p>
              </p:txBody>
            </p:sp>
          </mc:Fallback>
        </mc:AlternateContent>
        <p:pic>
          <p:nvPicPr>
            <p:cNvPr id="8" name="Resim 7">
              <a:extLst>
                <a:ext uri="{FF2B5EF4-FFF2-40B4-BE49-F238E27FC236}">
                  <a16:creationId xmlns:a16="http://schemas.microsoft.com/office/drawing/2014/main" id="{DDEEE806-D6A5-299A-A465-6A9AC0B7C1C4}"/>
                </a:ext>
              </a:extLst>
            </p:cNvPr>
            <p:cNvPicPr>
              <a:picLocks noChangeAspect="1"/>
            </p:cNvPicPr>
            <p:nvPr/>
          </p:nvPicPr>
          <p:blipFill>
            <a:blip r:embed="rId4">
              <a:clrChange>
                <a:clrFrom>
                  <a:srgbClr val="D3D3D3"/>
                </a:clrFrom>
                <a:clrTo>
                  <a:srgbClr val="D3D3D3">
                    <a:alpha val="0"/>
                  </a:srgbClr>
                </a:clrTo>
              </a:clrChange>
            </a:blip>
            <a:stretch>
              <a:fillRect/>
            </a:stretch>
          </p:blipFill>
          <p:spPr>
            <a:xfrm>
              <a:off x="658885" y="2471315"/>
              <a:ext cx="2710384" cy="630400"/>
            </a:xfrm>
            <a:prstGeom prst="rect">
              <a:avLst/>
            </a:prstGeom>
          </p:spPr>
        </p:pic>
      </p:grpSp>
      <mc:AlternateContent xmlns:mc="http://schemas.openxmlformats.org/markup-compatibility/2006" xmlns:a14="http://schemas.microsoft.com/office/drawing/2010/main">
        <mc:Choice Requires="a14">
          <p:sp>
            <p:nvSpPr>
              <p:cNvPr id="13" name="Metin kutusu 12">
                <a:extLst>
                  <a:ext uri="{FF2B5EF4-FFF2-40B4-BE49-F238E27FC236}">
                    <a16:creationId xmlns:a16="http://schemas.microsoft.com/office/drawing/2014/main" id="{82715125-87A6-FC28-387D-B1B8F7C9FEB9}"/>
                  </a:ext>
                </a:extLst>
              </p:cNvPr>
              <p:cNvSpPr txBox="1"/>
              <p:nvPr/>
            </p:nvSpPr>
            <p:spPr>
              <a:xfrm>
                <a:off x="1558229" y="3142214"/>
                <a:ext cx="3252557" cy="1798954"/>
              </a:xfrm>
              <a:prstGeom prst="rect">
                <a:avLst/>
              </a:prstGeom>
              <a:noFill/>
            </p:spPr>
            <p:txBody>
              <a:bodyPr wrap="none" lIns="0" tIns="0" rIns="0" bIns="0" rtlCol="0">
                <a:spAutoFit/>
              </a:bodyPr>
              <a:lstStyle/>
              <a:p>
                <a:pPr>
                  <a:lnSpc>
                    <a:spcPct val="150000"/>
                  </a:lnSpc>
                </a:pPr>
                <a14:m>
                  <m:oMathPara xmlns:m="http://schemas.openxmlformats.org/officeDocument/2006/math">
                    <m:oMathParaPr>
                      <m:jc m:val="left"/>
                    </m:oMathParaPr>
                    <m:oMath xmlns:m="http://schemas.openxmlformats.org/officeDocument/2006/math">
                      <m:r>
                        <a:rPr lang="tr-TR" sz="2000" i="1" smtClean="0">
                          <a:latin typeface="Cambria Math" panose="02040503050406030204" pitchFamily="18" charset="0"/>
                        </a:rPr>
                        <m:t>=</m:t>
                      </m:r>
                      <m:r>
                        <a:rPr lang="tr-TR" sz="2000" b="0" i="1" smtClean="0">
                          <a:latin typeface="Cambria Math" panose="02040503050406030204" pitchFamily="18" charset="0"/>
                        </a:rPr>
                        <m:t>(−6).(0,5)+3.1+2.(0,4)</m:t>
                      </m:r>
                    </m:oMath>
                  </m:oMathPara>
                </a14:m>
                <a:endParaRPr lang="tr-TR" sz="2000" b="0" i="1" dirty="0"/>
              </a:p>
              <a:p>
                <a:pPr>
                  <a:lnSpc>
                    <a:spcPct val="150000"/>
                  </a:lnSpc>
                </a:pPr>
                <a14:m>
                  <m:oMathPara xmlns:m="http://schemas.openxmlformats.org/officeDocument/2006/math">
                    <m:oMathParaPr>
                      <m:jc m:val="left"/>
                    </m:oMathParaPr>
                    <m:oMath xmlns:m="http://schemas.openxmlformats.org/officeDocument/2006/math">
                      <m:r>
                        <a:rPr lang="tr-TR" sz="2000" i="1" smtClean="0">
                          <a:latin typeface="Cambria Math" panose="02040503050406030204" pitchFamily="18" charset="0"/>
                        </a:rPr>
                        <m:t>=</m:t>
                      </m:r>
                      <m:r>
                        <a:rPr lang="tr-TR" sz="2000" b="0" i="0" smtClean="0">
                          <a:latin typeface="Cambria Math" panose="02040503050406030204" pitchFamily="18" charset="0"/>
                        </a:rPr>
                        <m:t>−3+3+0,8</m:t>
                      </m:r>
                    </m:oMath>
                  </m:oMathPara>
                </a14:m>
                <a:endParaRPr lang="tr-TR" sz="2000" b="0" dirty="0"/>
              </a:p>
              <a:p>
                <a:pPr>
                  <a:lnSpc>
                    <a:spcPct val="150000"/>
                  </a:lnSpc>
                </a:pPr>
                <a14:m>
                  <m:oMath xmlns:m="http://schemas.openxmlformats.org/officeDocument/2006/math">
                    <m:r>
                      <a:rPr lang="tr-TR" sz="2000" i="1" smtClean="0">
                        <a:latin typeface="Cambria Math" panose="02040503050406030204" pitchFamily="18" charset="0"/>
                      </a:rPr>
                      <m:t>=</m:t>
                    </m:r>
                    <m:r>
                      <a:rPr lang="tr-TR" sz="2000" b="0" i="1" smtClean="0">
                        <a:latin typeface="Cambria Math" panose="02040503050406030204" pitchFamily="18" charset="0"/>
                      </a:rPr>
                      <m:t>0,8</m:t>
                    </m:r>
                  </m:oMath>
                </a14:m>
                <a:r>
                  <a:rPr lang="tr-TR" sz="2000" b="0" dirty="0"/>
                  <a:t> N</a:t>
                </a:r>
              </a:p>
              <a:p>
                <a:pPr>
                  <a:lnSpc>
                    <a:spcPct val="150000"/>
                  </a:lnSpc>
                </a:pPr>
                <a:endParaRPr lang="tr-TR" sz="2000" dirty="0"/>
              </a:p>
            </p:txBody>
          </p:sp>
        </mc:Choice>
        <mc:Fallback xmlns="">
          <p:sp>
            <p:nvSpPr>
              <p:cNvPr id="13" name="Metin kutusu 12">
                <a:extLst>
                  <a:ext uri="{FF2B5EF4-FFF2-40B4-BE49-F238E27FC236}">
                    <a16:creationId xmlns:a16="http://schemas.microsoft.com/office/drawing/2014/main" id="{82715125-87A6-FC28-387D-B1B8F7C9FEB9}"/>
                  </a:ext>
                </a:extLst>
              </p:cNvPr>
              <p:cNvSpPr txBox="1">
                <a:spLocks noRot="1" noChangeAspect="1" noMove="1" noResize="1" noEditPoints="1" noAdjustHandles="1" noChangeArrowheads="1" noChangeShapeType="1" noTextEdit="1"/>
              </p:cNvSpPr>
              <p:nvPr/>
            </p:nvSpPr>
            <p:spPr>
              <a:xfrm>
                <a:off x="1558229" y="3142214"/>
                <a:ext cx="3252557" cy="1798954"/>
              </a:xfrm>
              <a:prstGeom prst="rect">
                <a:avLst/>
              </a:prstGeom>
              <a:blipFill>
                <a:blip r:embed="rId5"/>
                <a:stretch>
                  <a:fillRect l="-1876"/>
                </a:stretch>
              </a:blipFill>
            </p:spPr>
            <p:txBody>
              <a:bodyPr/>
              <a:lstStyle/>
              <a:p>
                <a:r>
                  <a:rPr lang="tr-TR">
                    <a:noFill/>
                  </a:rPr>
                  <a:t> </a:t>
                </a:r>
              </a:p>
            </p:txBody>
          </p:sp>
        </mc:Fallback>
      </mc:AlternateContent>
      <p:grpSp>
        <p:nvGrpSpPr>
          <p:cNvPr id="19" name="Grup 18">
            <a:extLst>
              <a:ext uri="{FF2B5EF4-FFF2-40B4-BE49-F238E27FC236}">
                <a16:creationId xmlns:a16="http://schemas.microsoft.com/office/drawing/2014/main" id="{DC3B6DFB-4048-361F-2A4D-E734280949CA}"/>
              </a:ext>
            </a:extLst>
          </p:cNvPr>
          <p:cNvGrpSpPr/>
          <p:nvPr/>
        </p:nvGrpSpPr>
        <p:grpSpPr>
          <a:xfrm>
            <a:off x="1202041" y="4095287"/>
            <a:ext cx="1247543" cy="419093"/>
            <a:chOff x="1202041" y="4095287"/>
            <a:chExt cx="1247543" cy="419093"/>
          </a:xfrm>
        </p:grpSpPr>
        <p:sp>
          <p:nvSpPr>
            <p:cNvPr id="16" name="Dikdörtgen 15">
              <a:extLst>
                <a:ext uri="{FF2B5EF4-FFF2-40B4-BE49-F238E27FC236}">
                  <a16:creationId xmlns:a16="http://schemas.microsoft.com/office/drawing/2014/main" id="{8714C68D-081C-F667-0E0A-88B688D2F579}"/>
                </a:ext>
              </a:extLst>
            </p:cNvPr>
            <p:cNvSpPr/>
            <p:nvPr/>
          </p:nvSpPr>
          <p:spPr>
            <a:xfrm>
              <a:off x="1202041" y="4095287"/>
              <a:ext cx="356188" cy="400110"/>
            </a:xfrm>
            <a:prstGeom prst="rect">
              <a:avLst/>
            </a:prstGeom>
          </p:spPr>
          <p:txBody>
            <a:bodyPr wrap="none">
              <a:spAutoFit/>
            </a:bodyPr>
            <a:lstStyle/>
            <a:p>
              <a:r>
                <a:rPr lang="tr-TR" sz="2000" b="1" i="1" dirty="0">
                  <a:latin typeface="Times New Roman" panose="02020603050405020304" pitchFamily="18" charset="0"/>
                  <a:cs typeface="Times New Roman" panose="02020603050405020304" pitchFamily="18" charset="0"/>
                </a:rPr>
                <a:t>C</a:t>
              </a:r>
              <a:endParaRPr lang="tr-TR" sz="2000" i="1" dirty="0">
                <a:latin typeface="Times New Roman" panose="02020603050405020304" pitchFamily="18" charset="0"/>
                <a:cs typeface="Times New Roman" panose="02020603050405020304" pitchFamily="18" charset="0"/>
              </a:endParaRPr>
            </a:p>
          </p:txBody>
        </p:sp>
        <p:sp>
          <p:nvSpPr>
            <p:cNvPr id="17" name="Dikdörtgen 16">
              <a:extLst>
                <a:ext uri="{FF2B5EF4-FFF2-40B4-BE49-F238E27FC236}">
                  <a16:creationId xmlns:a16="http://schemas.microsoft.com/office/drawing/2014/main" id="{C71E06A3-1D28-B1FA-FFAE-CAE3BAB3A471}"/>
                </a:ext>
              </a:extLst>
            </p:cNvPr>
            <p:cNvSpPr/>
            <p:nvPr/>
          </p:nvSpPr>
          <p:spPr>
            <a:xfrm>
              <a:off x="1225448" y="4132800"/>
              <a:ext cx="1224136" cy="3815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1047345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left)">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wipe(left)">
                                      <p:cBhvr>
                                        <p:cTn id="35" dur="500"/>
                                        <p:tgtEl>
                                          <p:spTgt spid="1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xEl>
                                              <p:pRg st="2" end="2"/>
                                            </p:txEl>
                                          </p:spTgt>
                                        </p:tgtEl>
                                        <p:attrNameLst>
                                          <p:attrName>style.visibility</p:attrName>
                                        </p:attrNameLst>
                                      </p:cBhvr>
                                      <p:to>
                                        <p:strVal val="visible"/>
                                      </p:to>
                                    </p:set>
                                    <p:animEffect transition="in" filter="wipe(left)">
                                      <p:cBhvr>
                                        <p:cTn id="40" dur="500"/>
                                        <p:tgtEl>
                                          <p:spTgt spid="13">
                                            <p:txEl>
                                              <p:pRg st="2" end="2"/>
                                            </p:txEl>
                                          </p:spTgt>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22" grpId="0"/>
      <p:bldP spid="7" grpId="0"/>
      <p:bldP spid="1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284567" y="332656"/>
            <a:ext cx="5810389" cy="338554"/>
          </a:xfrm>
          <a:prstGeom prst="rect">
            <a:avLst/>
          </a:prstGeom>
          <a:noFill/>
        </p:spPr>
        <p:txBody>
          <a:bodyPr wrap="square" rtlCol="0">
            <a:spAutoFit/>
          </a:bodyPr>
          <a:lstStyle/>
          <a:p>
            <a:r>
              <a:rPr lang="tr-TR" sz="1600" b="1" dirty="0">
                <a:solidFill>
                  <a:srgbClr val="FF0000"/>
                </a:solidFill>
              </a:rPr>
              <a:t>1.27 Vektörel çarpımın matris formatı:</a:t>
            </a:r>
          </a:p>
        </p:txBody>
      </p:sp>
      <p:sp>
        <p:nvSpPr>
          <p:cNvPr id="2" name="Altbilgi Yer Tutucusu 1"/>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74</a:t>
            </a:fld>
            <a:endParaRPr lang="tr-TR"/>
          </a:p>
        </p:txBody>
      </p:sp>
      <mc:AlternateContent xmlns:mc="http://schemas.openxmlformats.org/markup-compatibility/2006" xmlns:a14="http://schemas.microsoft.com/office/drawing/2010/main">
        <mc:Choice Requires="a14">
          <p:sp>
            <p:nvSpPr>
              <p:cNvPr id="13" name="Metin kutusu 12"/>
              <p:cNvSpPr txBox="1"/>
              <p:nvPr/>
            </p:nvSpPr>
            <p:spPr>
              <a:xfrm>
                <a:off x="262631" y="670332"/>
                <a:ext cx="8269809" cy="555088"/>
              </a:xfrm>
              <a:prstGeom prst="rect">
                <a:avLst/>
              </a:prstGeom>
              <a:noFill/>
            </p:spPr>
            <p:txBody>
              <a:bodyPr wrap="square" rtlCol="0">
                <a:spAutoFit/>
              </a:bodyPr>
              <a:lstStyle/>
              <a:p>
                <a:r>
                  <a:rPr lang="tr-TR" sz="1400" dirty="0"/>
                  <a:t>Vektörel çarpımı yaparken aşağıdaki gibi oluşturulan matrisin determinantını alarak </a:t>
                </a:r>
                <a14:m>
                  <m:oMath xmlns:m="http://schemas.openxmlformats.org/officeDocument/2006/math">
                    <m:acc>
                      <m:accPr>
                        <m:chr m:val="⃗"/>
                        <m:ctrlPr>
                          <a:rPr lang="tr-TR" sz="1400" i="1">
                            <a:latin typeface="Cambria Math" panose="02040503050406030204" pitchFamily="18" charset="0"/>
                          </a:rPr>
                        </m:ctrlPr>
                      </m:accPr>
                      <m:e>
                        <m:r>
                          <m:rPr>
                            <m:sty m:val="p"/>
                          </m:rPr>
                          <a:rPr lang="tr-TR" sz="1400" i="0">
                            <a:latin typeface="Cambria Math" panose="02040503050406030204" pitchFamily="18" charset="0"/>
                          </a:rPr>
                          <m:t>i</m:t>
                        </m:r>
                      </m:e>
                    </m:acc>
                  </m:oMath>
                </a14:m>
                <a:r>
                  <a:rPr lang="tr-TR" sz="1400" dirty="0"/>
                  <a:t>, </a:t>
                </a:r>
                <a14:m>
                  <m:oMath xmlns:m="http://schemas.openxmlformats.org/officeDocument/2006/math">
                    <m:acc>
                      <m:accPr>
                        <m:chr m:val="⃗"/>
                        <m:ctrlPr>
                          <a:rPr lang="tr-TR" sz="1400" i="1">
                            <a:latin typeface="Cambria Math" panose="02040503050406030204" pitchFamily="18" charset="0"/>
                          </a:rPr>
                        </m:ctrlPr>
                      </m:accPr>
                      <m:e>
                        <m:r>
                          <m:rPr>
                            <m:sty m:val="p"/>
                          </m:rPr>
                          <a:rPr lang="tr-TR" sz="1400" i="0">
                            <a:latin typeface="Cambria Math" panose="02040503050406030204" pitchFamily="18" charset="0"/>
                          </a:rPr>
                          <m:t>j</m:t>
                        </m:r>
                      </m:e>
                    </m:acc>
                    <m:r>
                      <a:rPr lang="tr-TR" sz="1400" b="0" i="0">
                        <a:latin typeface="Cambria Math" panose="02040503050406030204" pitchFamily="18" charset="0"/>
                      </a:rPr>
                      <m:t> </m:t>
                    </m:r>
                    <m:r>
                      <m:rPr>
                        <m:sty m:val="p"/>
                      </m:rPr>
                      <a:rPr lang="tr-TR" sz="1400" b="0" i="0" smtClean="0">
                        <a:latin typeface="Cambria Math" panose="02040503050406030204" pitchFamily="18" charset="0"/>
                      </a:rPr>
                      <m:t>ve</m:t>
                    </m:r>
                  </m:oMath>
                </a14:m>
                <a:r>
                  <a:rPr lang="tr-TR" sz="1400" dirty="0"/>
                  <a:t> </a:t>
                </a:r>
                <a14:m>
                  <m:oMath xmlns:m="http://schemas.openxmlformats.org/officeDocument/2006/math">
                    <m:acc>
                      <m:accPr>
                        <m:chr m:val="⃗"/>
                        <m:ctrlPr>
                          <a:rPr lang="tr-TR" sz="1400" i="1">
                            <a:latin typeface="Cambria Math" panose="02040503050406030204" pitchFamily="18" charset="0"/>
                          </a:rPr>
                        </m:ctrlPr>
                      </m:accPr>
                      <m:e>
                        <m:r>
                          <m:rPr>
                            <m:sty m:val="p"/>
                          </m:rPr>
                          <a:rPr lang="tr-TR" sz="1400" i="0">
                            <a:latin typeface="Cambria Math" panose="02040503050406030204" pitchFamily="18" charset="0"/>
                          </a:rPr>
                          <m:t>k</m:t>
                        </m:r>
                      </m:e>
                    </m:acc>
                  </m:oMath>
                </a14:m>
                <a:r>
                  <a:rPr lang="tr-TR" sz="1400" dirty="0"/>
                  <a:t> birim vektörlerinin katsayıları daha kolay bulunabilir.</a:t>
                </a:r>
              </a:p>
            </p:txBody>
          </p:sp>
        </mc:Choice>
        <mc:Fallback xmlns="">
          <p:sp>
            <p:nvSpPr>
              <p:cNvPr id="13" name="Metin kutusu 12"/>
              <p:cNvSpPr txBox="1">
                <a:spLocks noRot="1" noChangeAspect="1" noMove="1" noResize="1" noEditPoints="1" noAdjustHandles="1" noChangeArrowheads="1" noChangeShapeType="1" noTextEdit="1"/>
              </p:cNvSpPr>
              <p:nvPr/>
            </p:nvSpPr>
            <p:spPr>
              <a:xfrm>
                <a:off x="262631" y="670332"/>
                <a:ext cx="8269809" cy="555088"/>
              </a:xfrm>
              <a:prstGeom prst="rect">
                <a:avLst/>
              </a:prstGeom>
              <a:blipFill>
                <a:blip r:embed="rId2"/>
                <a:stretch>
                  <a:fillRect l="-221" b="-9890"/>
                </a:stretch>
              </a:blipFill>
            </p:spPr>
            <p:txBody>
              <a:bodyPr/>
              <a:lstStyle/>
              <a:p>
                <a:r>
                  <a:rPr lang="tr-TR">
                    <a:noFill/>
                  </a:rPr>
                  <a:t> </a:t>
                </a:r>
              </a:p>
            </p:txBody>
          </p:sp>
        </mc:Fallback>
      </mc:AlternateContent>
      <p:sp>
        <p:nvSpPr>
          <p:cNvPr id="18"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mc:AlternateContent xmlns:mc="http://schemas.openxmlformats.org/markup-compatibility/2006" xmlns:a14="http://schemas.microsoft.com/office/drawing/2010/main">
        <mc:Choice Requires="a14">
          <p:sp>
            <p:nvSpPr>
              <p:cNvPr id="8" name="Dikdörtgen 7"/>
              <p:cNvSpPr/>
              <p:nvPr/>
            </p:nvSpPr>
            <p:spPr>
              <a:xfrm>
                <a:off x="336459" y="1361841"/>
                <a:ext cx="5064528" cy="432041"/>
              </a:xfrm>
              <a:prstGeom prst="rect">
                <a:avLst/>
              </a:prstGeom>
            </p:spPr>
            <p:txBody>
              <a:bodyPr wrap="none">
                <a:spAutoFit/>
              </a:bodyPr>
              <a:lstStyle/>
              <a:p>
                <a14:m>
                  <m:oMath xmlns:m="http://schemas.openxmlformats.org/officeDocument/2006/math">
                    <m:acc>
                      <m:accPr>
                        <m:chr m:val="⃗"/>
                        <m:ctrlPr>
                          <a:rPr lang="tr-TR" b="1" i="1" smtClean="0">
                            <a:latin typeface="Cambria Math" panose="02040503050406030204" pitchFamily="18" charset="0"/>
                          </a:rPr>
                        </m:ctrlPr>
                      </m:accPr>
                      <m:e>
                        <m:r>
                          <a:rPr lang="tr-TR" b="1" i="0" smtClean="0">
                            <a:latin typeface="Cambria Math" panose="02040503050406030204" pitchFamily="18" charset="0"/>
                          </a:rPr>
                          <m:t>𝐀</m:t>
                        </m:r>
                      </m:e>
                    </m:acc>
                    <m:r>
                      <a:rPr lang="tr-TR" b="0" i="1" smtClean="0">
                        <a:latin typeface="Cambria Math" panose="02040503050406030204" pitchFamily="18" charset="0"/>
                      </a:rPr>
                      <m:t>=</m:t>
                    </m:r>
                    <m:sSub>
                      <m:sSubPr>
                        <m:ctrlPr>
                          <a:rPr lang="tr-TR" b="0" i="1" smtClean="0">
                            <a:latin typeface="Cambria Math" panose="02040503050406030204" pitchFamily="18" charset="0"/>
                          </a:rPr>
                        </m:ctrlPr>
                      </m:sSubPr>
                      <m:e>
                        <m:r>
                          <a:rPr lang="tr-TR" b="0" i="1" smtClean="0">
                            <a:latin typeface="Cambria Math" panose="02040503050406030204" pitchFamily="18" charset="0"/>
                          </a:rPr>
                          <m:t>𝐴</m:t>
                        </m:r>
                      </m:e>
                      <m:sub>
                        <m:r>
                          <a:rPr lang="tr-TR" b="0" i="1" smtClean="0">
                            <a:latin typeface="Cambria Math" panose="02040503050406030204" pitchFamily="18" charset="0"/>
                          </a:rPr>
                          <m:t>𝑥</m:t>
                        </m:r>
                      </m:sub>
                    </m:sSub>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i</m:t>
                        </m:r>
                      </m:e>
                    </m:acc>
                    <m:r>
                      <a:rPr lang="tr-TR" b="0" i="1" smtClean="0">
                        <a:latin typeface="Cambria Math" panose="02040503050406030204" pitchFamily="18" charset="0"/>
                      </a:rPr>
                      <m:t>+</m:t>
                    </m:r>
                    <m:sSub>
                      <m:sSubPr>
                        <m:ctrlPr>
                          <a:rPr lang="tr-TR" i="1">
                            <a:latin typeface="Cambria Math" panose="02040503050406030204" pitchFamily="18" charset="0"/>
                          </a:rPr>
                        </m:ctrlPr>
                      </m:sSubPr>
                      <m:e>
                        <m:r>
                          <a:rPr lang="tr-TR" i="1">
                            <a:latin typeface="Cambria Math" panose="02040503050406030204" pitchFamily="18" charset="0"/>
                          </a:rPr>
                          <m:t>𝐴</m:t>
                        </m:r>
                      </m:e>
                      <m:sub>
                        <m:r>
                          <a:rPr lang="tr-TR" b="0" i="1" smtClean="0">
                            <a:latin typeface="Cambria Math" panose="02040503050406030204" pitchFamily="18" charset="0"/>
                          </a:rPr>
                          <m:t>𝑦</m:t>
                        </m:r>
                      </m:sub>
                    </m:sSub>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j</m:t>
                        </m:r>
                      </m:e>
                    </m:acc>
                  </m:oMath>
                </a14:m>
                <a:r>
                  <a:rPr lang="tr-TR" dirty="0"/>
                  <a:t> </a:t>
                </a:r>
                <a14:m>
                  <m:oMath xmlns:m="http://schemas.openxmlformats.org/officeDocument/2006/math">
                    <m:r>
                      <a:rPr lang="tr-TR" i="1">
                        <a:latin typeface="Cambria Math" panose="02040503050406030204" pitchFamily="18" charset="0"/>
                      </a:rPr>
                      <m:t>+ </m:t>
                    </m:r>
                    <m:sSub>
                      <m:sSubPr>
                        <m:ctrlPr>
                          <a:rPr lang="tr-TR" i="1">
                            <a:latin typeface="Cambria Math" panose="02040503050406030204" pitchFamily="18" charset="0"/>
                          </a:rPr>
                        </m:ctrlPr>
                      </m:sSubPr>
                      <m:e>
                        <m:r>
                          <a:rPr lang="tr-TR" i="1">
                            <a:latin typeface="Cambria Math" panose="02040503050406030204" pitchFamily="18" charset="0"/>
                          </a:rPr>
                          <m:t>𝐴</m:t>
                        </m:r>
                      </m:e>
                      <m:sub>
                        <m:r>
                          <a:rPr lang="tr-TR" b="0" i="1" smtClean="0">
                            <a:latin typeface="Cambria Math" panose="02040503050406030204" pitchFamily="18" charset="0"/>
                          </a:rPr>
                          <m:t>𝑧</m:t>
                        </m:r>
                      </m:sub>
                    </m:sSub>
                    <m:acc>
                      <m:accPr>
                        <m:chr m:val="⃗"/>
                        <m:ctrlPr>
                          <a:rPr lang="tr-TR" i="1" smtClean="0">
                            <a:latin typeface="Cambria Math" panose="02040503050406030204" pitchFamily="18" charset="0"/>
                          </a:rPr>
                        </m:ctrlPr>
                      </m:accPr>
                      <m:e>
                        <m:r>
                          <m:rPr>
                            <m:sty m:val="p"/>
                          </m:rPr>
                          <a:rPr lang="tr-TR" b="0" i="0" smtClean="0">
                            <a:latin typeface="Cambria Math" panose="02040503050406030204" pitchFamily="18" charset="0"/>
                          </a:rPr>
                          <m:t>k</m:t>
                        </m:r>
                      </m:e>
                    </m:acc>
                  </m:oMath>
                </a14:m>
                <a:r>
                  <a:rPr lang="tr-TR" dirty="0"/>
                  <a:t>     ,     </a:t>
                </a:r>
                <a14:m>
                  <m:oMath xmlns:m="http://schemas.openxmlformats.org/officeDocument/2006/math">
                    <m:acc>
                      <m:accPr>
                        <m:chr m:val="⃗"/>
                        <m:ctrlPr>
                          <a:rPr lang="tr-TR" b="1" i="1">
                            <a:latin typeface="Cambria Math" panose="02040503050406030204" pitchFamily="18" charset="0"/>
                          </a:rPr>
                        </m:ctrlPr>
                      </m:accPr>
                      <m:e>
                        <m:r>
                          <a:rPr lang="tr-TR" b="1" i="0" smtClean="0">
                            <a:latin typeface="Cambria Math" panose="02040503050406030204" pitchFamily="18" charset="0"/>
                          </a:rPr>
                          <m:t>𝐁</m:t>
                        </m:r>
                      </m:e>
                    </m:acc>
                    <m:r>
                      <a:rPr lang="tr-TR" i="1">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𝐵</m:t>
                        </m:r>
                      </m:e>
                      <m:sub>
                        <m:r>
                          <a:rPr lang="tr-TR" i="1">
                            <a:latin typeface="Cambria Math" panose="02040503050406030204" pitchFamily="18" charset="0"/>
                          </a:rPr>
                          <m:t>𝑥</m:t>
                        </m:r>
                      </m:sub>
                    </m:sSub>
                    <m:acc>
                      <m:accPr>
                        <m:chr m:val="⃗"/>
                        <m:ctrlPr>
                          <a:rPr lang="tr-TR" i="1">
                            <a:latin typeface="Cambria Math" panose="02040503050406030204" pitchFamily="18" charset="0"/>
                          </a:rPr>
                        </m:ctrlPr>
                      </m:accPr>
                      <m:e>
                        <m:r>
                          <m:rPr>
                            <m:sty m:val="p"/>
                          </m:rPr>
                          <a:rPr lang="tr-TR">
                            <a:latin typeface="Cambria Math" panose="02040503050406030204" pitchFamily="18" charset="0"/>
                          </a:rPr>
                          <m:t>i</m:t>
                        </m:r>
                      </m:e>
                    </m:acc>
                    <m:r>
                      <a:rPr lang="tr-TR" i="1">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𝐵</m:t>
                        </m:r>
                      </m:e>
                      <m:sub>
                        <m:r>
                          <a:rPr lang="tr-TR" i="1">
                            <a:latin typeface="Cambria Math" panose="02040503050406030204" pitchFamily="18" charset="0"/>
                          </a:rPr>
                          <m:t>𝑦</m:t>
                        </m:r>
                      </m:sub>
                    </m:sSub>
                    <m:acc>
                      <m:accPr>
                        <m:chr m:val="⃗"/>
                        <m:ctrlPr>
                          <a:rPr lang="tr-TR" i="1">
                            <a:latin typeface="Cambria Math" panose="02040503050406030204" pitchFamily="18" charset="0"/>
                          </a:rPr>
                        </m:ctrlPr>
                      </m:accPr>
                      <m:e>
                        <m:r>
                          <m:rPr>
                            <m:sty m:val="p"/>
                          </m:rPr>
                          <a:rPr lang="tr-TR">
                            <a:latin typeface="Cambria Math" panose="02040503050406030204" pitchFamily="18" charset="0"/>
                          </a:rPr>
                          <m:t>j</m:t>
                        </m:r>
                      </m:e>
                    </m:acc>
                  </m:oMath>
                </a14:m>
                <a:r>
                  <a:rPr lang="tr-TR" dirty="0"/>
                  <a:t> + </a:t>
                </a:r>
                <a14:m>
                  <m:oMath xmlns:m="http://schemas.openxmlformats.org/officeDocument/2006/math">
                    <m:sSub>
                      <m:sSubPr>
                        <m:ctrlPr>
                          <a:rPr lang="tr-TR" i="1">
                            <a:latin typeface="Cambria Math" panose="02040503050406030204" pitchFamily="18" charset="0"/>
                          </a:rPr>
                        </m:ctrlPr>
                      </m:sSubPr>
                      <m:e>
                        <m:r>
                          <a:rPr lang="tr-TR" b="0" i="1" smtClean="0">
                            <a:latin typeface="Cambria Math" panose="02040503050406030204" pitchFamily="18" charset="0"/>
                          </a:rPr>
                          <m:t>𝐵</m:t>
                        </m:r>
                      </m:e>
                      <m:sub>
                        <m:r>
                          <a:rPr lang="tr-TR" i="1">
                            <a:latin typeface="Cambria Math" panose="02040503050406030204" pitchFamily="18" charset="0"/>
                          </a:rPr>
                          <m:t>𝑧</m:t>
                        </m:r>
                      </m:sub>
                    </m:sSub>
                    <m:acc>
                      <m:accPr>
                        <m:chr m:val="⃗"/>
                        <m:ctrlPr>
                          <a:rPr lang="tr-TR" i="1">
                            <a:latin typeface="Cambria Math" panose="02040503050406030204" pitchFamily="18" charset="0"/>
                          </a:rPr>
                        </m:ctrlPr>
                      </m:accPr>
                      <m:e>
                        <m:r>
                          <m:rPr>
                            <m:sty m:val="p"/>
                          </m:rPr>
                          <a:rPr lang="tr-TR">
                            <a:latin typeface="Cambria Math" panose="02040503050406030204" pitchFamily="18" charset="0"/>
                          </a:rPr>
                          <m:t>k</m:t>
                        </m:r>
                      </m:e>
                    </m:acc>
                  </m:oMath>
                </a14:m>
                <a:r>
                  <a:rPr lang="tr-TR" dirty="0"/>
                  <a:t>    </a:t>
                </a:r>
              </a:p>
            </p:txBody>
          </p:sp>
        </mc:Choice>
        <mc:Fallback xmlns="">
          <p:sp>
            <p:nvSpPr>
              <p:cNvPr id="8" name="Dikdörtgen 7"/>
              <p:cNvSpPr>
                <a:spLocks noRot="1" noChangeAspect="1" noMove="1" noResize="1" noEditPoints="1" noAdjustHandles="1" noChangeArrowheads="1" noChangeShapeType="1" noTextEdit="1"/>
              </p:cNvSpPr>
              <p:nvPr/>
            </p:nvSpPr>
            <p:spPr>
              <a:xfrm>
                <a:off x="336459" y="1361841"/>
                <a:ext cx="5064528" cy="432041"/>
              </a:xfrm>
              <a:prstGeom prst="rect">
                <a:avLst/>
              </a:prstGeom>
              <a:blipFill>
                <a:blip r:embed="rId3"/>
                <a:stretch>
                  <a:fillRect t="-8451" b="-1831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 name="Metin kutusu 8"/>
              <p:cNvSpPr txBox="1"/>
              <p:nvPr/>
            </p:nvSpPr>
            <p:spPr>
              <a:xfrm>
                <a:off x="5580112" y="1125595"/>
                <a:ext cx="2158090" cy="9397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b="1" i="1" smtClean="0">
                              <a:latin typeface="Cambria Math" panose="02040503050406030204" pitchFamily="18" charset="0"/>
                            </a:rPr>
                          </m:ctrlPr>
                        </m:accPr>
                        <m:e>
                          <m:r>
                            <a:rPr lang="tr-TR" b="1" i="0" smtClean="0">
                              <a:latin typeface="Cambria Math" panose="02040503050406030204" pitchFamily="18" charset="0"/>
                            </a:rPr>
                            <m:t>𝐀</m:t>
                          </m:r>
                        </m:e>
                      </m:acc>
                      <m:r>
                        <a:rPr lang="tr-TR" b="1" i="0" smtClean="0">
                          <a:latin typeface="Cambria Math" panose="02040503050406030204" pitchFamily="18" charset="0"/>
                        </a:rPr>
                        <m:t>𝐱</m:t>
                      </m:r>
                      <m:acc>
                        <m:accPr>
                          <m:chr m:val="⃗"/>
                          <m:ctrlPr>
                            <a:rPr lang="tr-TR" b="1" i="1">
                              <a:latin typeface="Cambria Math" panose="02040503050406030204" pitchFamily="18" charset="0"/>
                            </a:rPr>
                          </m:ctrlPr>
                        </m:accPr>
                        <m:e>
                          <m:r>
                            <a:rPr lang="tr-TR" b="1" i="0" smtClean="0">
                              <a:latin typeface="Cambria Math" panose="02040503050406030204" pitchFamily="18" charset="0"/>
                            </a:rPr>
                            <m:t>𝐁</m:t>
                          </m:r>
                        </m:e>
                      </m:acc>
                      <m:r>
                        <a:rPr lang="tr-TR" b="0" i="0" smtClean="0">
                          <a:latin typeface="Cambria Math" panose="02040503050406030204" pitchFamily="18" charset="0"/>
                        </a:rPr>
                        <m:t>=</m:t>
                      </m:r>
                      <m:d>
                        <m:dPr>
                          <m:begChr m:val="|"/>
                          <m:endChr m:val="|"/>
                          <m:ctrlPr>
                            <a:rPr lang="tr-TR" i="1" smtClean="0">
                              <a:latin typeface="Cambria Math" panose="02040503050406030204" pitchFamily="18" charset="0"/>
                            </a:rPr>
                          </m:ctrlPr>
                        </m:dPr>
                        <m:e>
                          <m:m>
                            <m:mPr>
                              <m:mcs>
                                <m:mc>
                                  <m:mcPr>
                                    <m:count m:val="3"/>
                                    <m:mcJc m:val="center"/>
                                  </m:mcPr>
                                </m:mc>
                              </m:mcs>
                              <m:ctrlPr>
                                <a:rPr lang="tr-TR" i="1" smtClean="0">
                                  <a:latin typeface="Cambria Math" panose="02040503050406030204" pitchFamily="18" charset="0"/>
                                </a:rPr>
                              </m:ctrlPr>
                            </m:mPr>
                            <m:mr>
                              <m:e>
                                <m:acc>
                                  <m:accPr>
                                    <m:chr m:val="⃗"/>
                                    <m:ctrlPr>
                                      <a:rPr lang="tr-TR" i="1">
                                        <a:latin typeface="Cambria Math" panose="02040503050406030204" pitchFamily="18" charset="0"/>
                                      </a:rPr>
                                    </m:ctrlPr>
                                  </m:accPr>
                                  <m:e>
                                    <m:r>
                                      <a:rPr lang="tr-TR" b="0" i="0" smtClean="0">
                                        <a:latin typeface="Cambria Math" panose="02040503050406030204" pitchFamily="18" charset="0"/>
                                      </a:rPr>
                                      <m:t> </m:t>
                                    </m:r>
                                    <m:r>
                                      <m:rPr>
                                        <m:sty m:val="p"/>
                                      </m:rPr>
                                      <a:rPr lang="tr-TR" i="0">
                                        <a:latin typeface="Cambria Math" panose="02040503050406030204" pitchFamily="18" charset="0"/>
                                      </a:rPr>
                                      <m:t>i</m:t>
                                    </m:r>
                                  </m:e>
                                </m:acc>
                              </m:e>
                              <m:e>
                                <m:acc>
                                  <m:accPr>
                                    <m:chr m:val="⃗"/>
                                    <m:ctrlPr>
                                      <a:rPr lang="tr-TR" i="1">
                                        <a:latin typeface="Cambria Math" panose="02040503050406030204" pitchFamily="18" charset="0"/>
                                      </a:rPr>
                                    </m:ctrlPr>
                                  </m:accPr>
                                  <m:e>
                                    <m:r>
                                      <a:rPr lang="tr-TR" b="0" i="1" smtClean="0">
                                        <a:latin typeface="Cambria Math" panose="02040503050406030204" pitchFamily="18" charset="0"/>
                                      </a:rPr>
                                      <m:t> </m:t>
                                    </m:r>
                                    <m:r>
                                      <m:rPr>
                                        <m:sty m:val="p"/>
                                      </m:rPr>
                                      <a:rPr lang="tr-TR" i="0">
                                        <a:latin typeface="Cambria Math" panose="02040503050406030204" pitchFamily="18" charset="0"/>
                                      </a:rPr>
                                      <m:t>j</m:t>
                                    </m:r>
                                  </m:e>
                                </m:acc>
                              </m:e>
                              <m:e>
                                <m:acc>
                                  <m:accPr>
                                    <m:chr m:val="⃗"/>
                                    <m:ctrlPr>
                                      <a:rPr lang="tr-TR" i="1">
                                        <a:latin typeface="Cambria Math" panose="02040503050406030204" pitchFamily="18" charset="0"/>
                                      </a:rPr>
                                    </m:ctrlPr>
                                  </m:accPr>
                                  <m:e>
                                    <m:r>
                                      <m:rPr>
                                        <m:sty m:val="p"/>
                                      </m:rPr>
                                      <a:rPr lang="tr-TR" i="0">
                                        <a:latin typeface="Cambria Math" panose="02040503050406030204" pitchFamily="18" charset="0"/>
                                      </a:rPr>
                                      <m:t>k</m:t>
                                    </m:r>
                                  </m:e>
                                </m:acc>
                              </m:e>
                            </m:mr>
                            <m:mr>
                              <m:e>
                                <m:sSub>
                                  <m:sSubPr>
                                    <m:ctrlPr>
                                      <a:rPr lang="tr-TR" i="1">
                                        <a:latin typeface="Cambria Math" panose="02040503050406030204" pitchFamily="18" charset="0"/>
                                      </a:rPr>
                                    </m:ctrlPr>
                                  </m:sSubPr>
                                  <m:e>
                                    <m:r>
                                      <m:rPr>
                                        <m:sty m:val="p"/>
                                      </m:rPr>
                                      <a:rPr lang="tr-TR" i="0">
                                        <a:latin typeface="Cambria Math" panose="02040503050406030204" pitchFamily="18" charset="0"/>
                                      </a:rPr>
                                      <m:t>A</m:t>
                                    </m:r>
                                  </m:e>
                                  <m:sub>
                                    <m:r>
                                      <m:rPr>
                                        <m:sty m:val="p"/>
                                      </m:rPr>
                                      <a:rPr lang="tr-TR" i="0">
                                        <a:latin typeface="Cambria Math" panose="02040503050406030204" pitchFamily="18" charset="0"/>
                                      </a:rPr>
                                      <m:t>x</m:t>
                                    </m:r>
                                  </m:sub>
                                </m:sSub>
                              </m:e>
                              <m:e>
                                <m:sSub>
                                  <m:sSubPr>
                                    <m:ctrlPr>
                                      <a:rPr lang="tr-TR" i="1">
                                        <a:latin typeface="Cambria Math" panose="02040503050406030204" pitchFamily="18" charset="0"/>
                                      </a:rPr>
                                    </m:ctrlPr>
                                  </m:sSubPr>
                                  <m:e>
                                    <m:r>
                                      <m:rPr>
                                        <m:sty m:val="p"/>
                                      </m:rPr>
                                      <a:rPr lang="tr-TR" i="0">
                                        <a:latin typeface="Cambria Math" panose="02040503050406030204" pitchFamily="18" charset="0"/>
                                      </a:rPr>
                                      <m:t>A</m:t>
                                    </m:r>
                                  </m:e>
                                  <m:sub>
                                    <m:r>
                                      <m:rPr>
                                        <m:sty m:val="p"/>
                                      </m:rPr>
                                      <a:rPr lang="tr-TR" b="0" i="0" smtClean="0">
                                        <a:latin typeface="Cambria Math" panose="02040503050406030204" pitchFamily="18" charset="0"/>
                                      </a:rPr>
                                      <m:t>y</m:t>
                                    </m:r>
                                  </m:sub>
                                </m:sSub>
                              </m:e>
                              <m:e>
                                <m:sSub>
                                  <m:sSubPr>
                                    <m:ctrlPr>
                                      <a:rPr lang="tr-TR" i="1">
                                        <a:latin typeface="Cambria Math" panose="02040503050406030204" pitchFamily="18" charset="0"/>
                                      </a:rPr>
                                    </m:ctrlPr>
                                  </m:sSubPr>
                                  <m:e>
                                    <m:r>
                                      <m:rPr>
                                        <m:sty m:val="p"/>
                                      </m:rPr>
                                      <a:rPr lang="tr-TR" i="0">
                                        <a:latin typeface="Cambria Math" panose="02040503050406030204" pitchFamily="18" charset="0"/>
                                      </a:rPr>
                                      <m:t>A</m:t>
                                    </m:r>
                                  </m:e>
                                  <m:sub>
                                    <m:r>
                                      <m:rPr>
                                        <m:sty m:val="p"/>
                                      </m:rPr>
                                      <a:rPr lang="tr-TR" b="0" i="0" smtClean="0">
                                        <a:latin typeface="Cambria Math" panose="02040503050406030204" pitchFamily="18" charset="0"/>
                                      </a:rPr>
                                      <m:t>z</m:t>
                                    </m:r>
                                  </m:sub>
                                </m:sSub>
                              </m:e>
                            </m:mr>
                            <m:mr>
                              <m:e>
                                <m:sSub>
                                  <m:sSubPr>
                                    <m:ctrlPr>
                                      <a:rPr lang="tr-TR" i="1">
                                        <a:latin typeface="Cambria Math" panose="02040503050406030204" pitchFamily="18" charset="0"/>
                                      </a:rPr>
                                    </m:ctrlPr>
                                  </m:sSubPr>
                                  <m:e>
                                    <m:r>
                                      <m:rPr>
                                        <m:sty m:val="p"/>
                                      </m:rPr>
                                      <a:rPr lang="tr-TR" i="0">
                                        <a:latin typeface="Cambria Math" panose="02040503050406030204" pitchFamily="18" charset="0"/>
                                      </a:rPr>
                                      <m:t>B</m:t>
                                    </m:r>
                                  </m:e>
                                  <m:sub>
                                    <m:r>
                                      <m:rPr>
                                        <m:sty m:val="p"/>
                                      </m:rPr>
                                      <a:rPr lang="tr-TR" i="0">
                                        <a:latin typeface="Cambria Math" panose="02040503050406030204" pitchFamily="18" charset="0"/>
                                      </a:rPr>
                                      <m:t>x</m:t>
                                    </m:r>
                                  </m:sub>
                                </m:sSub>
                              </m:e>
                              <m:e>
                                <m:sSub>
                                  <m:sSubPr>
                                    <m:ctrlPr>
                                      <a:rPr lang="tr-TR" i="1">
                                        <a:latin typeface="Cambria Math" panose="02040503050406030204" pitchFamily="18" charset="0"/>
                                      </a:rPr>
                                    </m:ctrlPr>
                                  </m:sSubPr>
                                  <m:e>
                                    <m:r>
                                      <m:rPr>
                                        <m:sty m:val="p"/>
                                      </m:rPr>
                                      <a:rPr lang="tr-TR" i="0">
                                        <a:latin typeface="Cambria Math" panose="02040503050406030204" pitchFamily="18" charset="0"/>
                                      </a:rPr>
                                      <m:t>B</m:t>
                                    </m:r>
                                  </m:e>
                                  <m:sub>
                                    <m:r>
                                      <m:rPr>
                                        <m:sty m:val="p"/>
                                      </m:rPr>
                                      <a:rPr lang="tr-TR" b="0" i="0" smtClean="0">
                                        <a:latin typeface="Cambria Math" panose="02040503050406030204" pitchFamily="18" charset="0"/>
                                      </a:rPr>
                                      <m:t>y</m:t>
                                    </m:r>
                                  </m:sub>
                                </m:sSub>
                              </m:e>
                              <m:e>
                                <m:sSub>
                                  <m:sSubPr>
                                    <m:ctrlPr>
                                      <a:rPr lang="tr-TR" i="1">
                                        <a:latin typeface="Cambria Math" panose="02040503050406030204" pitchFamily="18" charset="0"/>
                                      </a:rPr>
                                    </m:ctrlPr>
                                  </m:sSubPr>
                                  <m:e>
                                    <m:r>
                                      <m:rPr>
                                        <m:sty m:val="p"/>
                                      </m:rPr>
                                      <a:rPr lang="tr-TR" i="0">
                                        <a:latin typeface="Cambria Math" panose="02040503050406030204" pitchFamily="18" charset="0"/>
                                      </a:rPr>
                                      <m:t>B</m:t>
                                    </m:r>
                                  </m:e>
                                  <m:sub>
                                    <m:r>
                                      <m:rPr>
                                        <m:sty m:val="p"/>
                                      </m:rPr>
                                      <a:rPr lang="tr-TR" b="0" i="0" smtClean="0">
                                        <a:latin typeface="Cambria Math" panose="02040503050406030204" pitchFamily="18" charset="0"/>
                                      </a:rPr>
                                      <m:t>z</m:t>
                                    </m:r>
                                  </m:sub>
                                </m:sSub>
                              </m:e>
                            </m:mr>
                          </m:m>
                        </m:e>
                      </m:d>
                    </m:oMath>
                  </m:oMathPara>
                </a14:m>
                <a:endParaRPr lang="tr-TR" dirty="0"/>
              </a:p>
            </p:txBody>
          </p:sp>
        </mc:Choice>
        <mc:Fallback xmlns="">
          <p:sp>
            <p:nvSpPr>
              <p:cNvPr id="9" name="Metin kutusu 8"/>
              <p:cNvSpPr txBox="1">
                <a:spLocks noRot="1" noChangeAspect="1" noMove="1" noResize="1" noEditPoints="1" noAdjustHandles="1" noChangeArrowheads="1" noChangeShapeType="1" noTextEdit="1"/>
              </p:cNvSpPr>
              <p:nvPr/>
            </p:nvSpPr>
            <p:spPr>
              <a:xfrm>
                <a:off x="5580112" y="1125595"/>
                <a:ext cx="2158090" cy="939744"/>
              </a:xfrm>
              <a:prstGeom prst="rect">
                <a:avLst/>
              </a:prstGeom>
              <a:blipFill>
                <a:blip r:embed="rId4"/>
                <a:stretch>
                  <a:fillRect/>
                </a:stretch>
              </a:blipFill>
            </p:spPr>
            <p:txBody>
              <a:bodyPr/>
              <a:lstStyle/>
              <a:p>
                <a:r>
                  <a:rPr lang="tr-TR">
                    <a:noFill/>
                  </a:rPr>
                  <a:t> </a:t>
                </a:r>
              </a:p>
            </p:txBody>
          </p:sp>
        </mc:Fallback>
      </mc:AlternateContent>
      <p:sp>
        <p:nvSpPr>
          <p:cNvPr id="7" name="Metin kutusu 6">
            <a:extLst>
              <a:ext uri="{FF2B5EF4-FFF2-40B4-BE49-F238E27FC236}">
                <a16:creationId xmlns:a16="http://schemas.microsoft.com/office/drawing/2014/main" id="{E9112226-C67A-40DB-FCC2-A4DE15852420}"/>
              </a:ext>
            </a:extLst>
          </p:cNvPr>
          <p:cNvSpPr txBox="1"/>
          <p:nvPr/>
        </p:nvSpPr>
        <p:spPr>
          <a:xfrm>
            <a:off x="262631" y="2204864"/>
            <a:ext cx="8072904" cy="369332"/>
          </a:xfrm>
          <a:prstGeom prst="rect">
            <a:avLst/>
          </a:prstGeom>
          <a:noFill/>
        </p:spPr>
        <p:txBody>
          <a:bodyPr wrap="square">
            <a:spAutoFit/>
          </a:bodyPr>
          <a:lstStyle/>
          <a:p>
            <a:r>
              <a:rPr lang="tr-TR" dirty="0"/>
              <a:t>Aşağıda gösterilen üç bileşenin toplamı bize vektörel çarpımı verecektir: </a:t>
            </a:r>
          </a:p>
        </p:txBody>
      </p:sp>
      <p:pic>
        <p:nvPicPr>
          <p:cNvPr id="17" name="Resim 16">
            <a:extLst>
              <a:ext uri="{FF2B5EF4-FFF2-40B4-BE49-F238E27FC236}">
                <a16:creationId xmlns:a16="http://schemas.microsoft.com/office/drawing/2014/main" id="{D17E678F-5EF7-33C1-895B-71D2F4356313}"/>
              </a:ext>
            </a:extLst>
          </p:cNvPr>
          <p:cNvPicPr>
            <a:picLocks noChangeAspect="1"/>
          </p:cNvPicPr>
          <p:nvPr/>
        </p:nvPicPr>
        <p:blipFill>
          <a:blip r:embed="rId5"/>
          <a:stretch>
            <a:fillRect/>
          </a:stretch>
        </p:blipFill>
        <p:spPr>
          <a:xfrm>
            <a:off x="415008" y="2793293"/>
            <a:ext cx="2924888" cy="1056705"/>
          </a:xfrm>
          <a:prstGeom prst="rect">
            <a:avLst/>
          </a:prstGeom>
        </p:spPr>
      </p:pic>
      <p:sp>
        <p:nvSpPr>
          <p:cNvPr id="25" name="Metin kutusu 24">
            <a:extLst>
              <a:ext uri="{FF2B5EF4-FFF2-40B4-BE49-F238E27FC236}">
                <a16:creationId xmlns:a16="http://schemas.microsoft.com/office/drawing/2014/main" id="{32DFFAD0-B7D9-27F6-8E8D-D8EFEE5D1E45}"/>
              </a:ext>
            </a:extLst>
          </p:cNvPr>
          <p:cNvSpPr txBox="1"/>
          <p:nvPr/>
        </p:nvSpPr>
        <p:spPr>
          <a:xfrm>
            <a:off x="467544" y="2505378"/>
            <a:ext cx="1872208" cy="369332"/>
          </a:xfrm>
          <a:prstGeom prst="rect">
            <a:avLst/>
          </a:prstGeom>
          <a:noFill/>
        </p:spPr>
        <p:txBody>
          <a:bodyPr wrap="square" rtlCol="0">
            <a:spAutoFit/>
          </a:bodyPr>
          <a:lstStyle/>
          <a:p>
            <a:r>
              <a:rPr lang="tr-TR" dirty="0">
                <a:solidFill>
                  <a:srgbClr val="FF0000"/>
                </a:solidFill>
              </a:rPr>
              <a:t>+      -      +</a:t>
            </a:r>
          </a:p>
        </p:txBody>
      </p:sp>
      <p:pic>
        <p:nvPicPr>
          <p:cNvPr id="15" name="Resim 14">
            <a:extLst>
              <a:ext uri="{FF2B5EF4-FFF2-40B4-BE49-F238E27FC236}">
                <a16:creationId xmlns:a16="http://schemas.microsoft.com/office/drawing/2014/main" id="{7ADDB038-A334-A23C-D557-3DD2F4CC983E}"/>
              </a:ext>
            </a:extLst>
          </p:cNvPr>
          <p:cNvPicPr>
            <a:picLocks noChangeAspect="1"/>
          </p:cNvPicPr>
          <p:nvPr/>
        </p:nvPicPr>
        <p:blipFill>
          <a:blip r:embed="rId6"/>
          <a:stretch>
            <a:fillRect/>
          </a:stretch>
        </p:blipFill>
        <p:spPr>
          <a:xfrm>
            <a:off x="779387" y="5685675"/>
            <a:ext cx="7236296" cy="478605"/>
          </a:xfrm>
          <a:prstGeom prst="rect">
            <a:avLst/>
          </a:prstGeom>
          <a:ln>
            <a:solidFill>
              <a:schemeClr val="accent5"/>
            </a:solidFill>
          </a:ln>
        </p:spPr>
      </p:pic>
      <p:grpSp>
        <p:nvGrpSpPr>
          <p:cNvPr id="21" name="Grup 20">
            <a:extLst>
              <a:ext uri="{FF2B5EF4-FFF2-40B4-BE49-F238E27FC236}">
                <a16:creationId xmlns:a16="http://schemas.microsoft.com/office/drawing/2014/main" id="{EA6BCF08-CAE2-A70B-91A8-42338295533C}"/>
              </a:ext>
            </a:extLst>
          </p:cNvPr>
          <p:cNvGrpSpPr/>
          <p:nvPr/>
        </p:nvGrpSpPr>
        <p:grpSpPr>
          <a:xfrm>
            <a:off x="415008" y="3909091"/>
            <a:ext cx="3096344" cy="1320109"/>
            <a:chOff x="415008" y="4121807"/>
            <a:chExt cx="3096344" cy="1320109"/>
          </a:xfrm>
        </p:grpSpPr>
        <p:pic>
          <p:nvPicPr>
            <p:cNvPr id="20" name="Resim 19">
              <a:extLst>
                <a:ext uri="{FF2B5EF4-FFF2-40B4-BE49-F238E27FC236}">
                  <a16:creationId xmlns:a16="http://schemas.microsoft.com/office/drawing/2014/main" id="{F1D375F7-463B-7440-BE90-28C6889E2B19}"/>
                </a:ext>
              </a:extLst>
            </p:cNvPr>
            <p:cNvPicPr>
              <a:picLocks noChangeAspect="1"/>
            </p:cNvPicPr>
            <p:nvPr/>
          </p:nvPicPr>
          <p:blipFill>
            <a:blip r:embed="rId7"/>
            <a:stretch>
              <a:fillRect/>
            </a:stretch>
          </p:blipFill>
          <p:spPr>
            <a:xfrm>
              <a:off x="415008" y="4386154"/>
              <a:ext cx="3096344" cy="1055762"/>
            </a:xfrm>
            <a:prstGeom prst="rect">
              <a:avLst/>
            </a:prstGeom>
          </p:spPr>
        </p:pic>
        <p:sp>
          <p:nvSpPr>
            <p:cNvPr id="16" name="Metin kutusu 15">
              <a:extLst>
                <a:ext uri="{FF2B5EF4-FFF2-40B4-BE49-F238E27FC236}">
                  <a16:creationId xmlns:a16="http://schemas.microsoft.com/office/drawing/2014/main" id="{0F5C5F02-2095-FCFD-B7C9-67388A508543}"/>
                </a:ext>
              </a:extLst>
            </p:cNvPr>
            <p:cNvSpPr txBox="1"/>
            <p:nvPr/>
          </p:nvSpPr>
          <p:spPr>
            <a:xfrm>
              <a:off x="467544" y="4121807"/>
              <a:ext cx="1872208" cy="369332"/>
            </a:xfrm>
            <a:prstGeom prst="rect">
              <a:avLst/>
            </a:prstGeom>
            <a:noFill/>
          </p:spPr>
          <p:txBody>
            <a:bodyPr wrap="square" rtlCol="0">
              <a:spAutoFit/>
            </a:bodyPr>
            <a:lstStyle/>
            <a:p>
              <a:r>
                <a:rPr lang="tr-TR" dirty="0">
                  <a:solidFill>
                    <a:srgbClr val="FF0000"/>
                  </a:solidFill>
                </a:rPr>
                <a:t>+      -      +</a:t>
              </a:r>
            </a:p>
          </p:txBody>
        </p:sp>
      </p:grpSp>
      <p:grpSp>
        <p:nvGrpSpPr>
          <p:cNvPr id="22" name="Grup 21">
            <a:extLst>
              <a:ext uri="{FF2B5EF4-FFF2-40B4-BE49-F238E27FC236}">
                <a16:creationId xmlns:a16="http://schemas.microsoft.com/office/drawing/2014/main" id="{506185C2-9413-B1DE-69E2-50646A9E86C5}"/>
              </a:ext>
            </a:extLst>
          </p:cNvPr>
          <p:cNvGrpSpPr/>
          <p:nvPr/>
        </p:nvGrpSpPr>
        <p:grpSpPr>
          <a:xfrm>
            <a:off x="4119848" y="3073198"/>
            <a:ext cx="3265556" cy="1409080"/>
            <a:chOff x="4119848" y="3285914"/>
            <a:chExt cx="3265556" cy="1409080"/>
          </a:xfrm>
        </p:grpSpPr>
        <p:pic>
          <p:nvPicPr>
            <p:cNvPr id="23" name="Resim 22">
              <a:extLst>
                <a:ext uri="{FF2B5EF4-FFF2-40B4-BE49-F238E27FC236}">
                  <a16:creationId xmlns:a16="http://schemas.microsoft.com/office/drawing/2014/main" id="{6C1C92EC-3FC5-D10A-E439-0D33B3CE41D5}"/>
                </a:ext>
              </a:extLst>
            </p:cNvPr>
            <p:cNvPicPr>
              <a:picLocks noChangeAspect="1"/>
            </p:cNvPicPr>
            <p:nvPr/>
          </p:nvPicPr>
          <p:blipFill>
            <a:blip r:embed="rId8"/>
            <a:stretch>
              <a:fillRect/>
            </a:stretch>
          </p:blipFill>
          <p:spPr>
            <a:xfrm>
              <a:off x="4119848" y="3638762"/>
              <a:ext cx="3265556" cy="1056232"/>
            </a:xfrm>
            <a:prstGeom prst="rect">
              <a:avLst/>
            </a:prstGeom>
          </p:spPr>
        </p:pic>
        <p:sp>
          <p:nvSpPr>
            <p:cNvPr id="19" name="Metin kutusu 18">
              <a:extLst>
                <a:ext uri="{FF2B5EF4-FFF2-40B4-BE49-F238E27FC236}">
                  <a16:creationId xmlns:a16="http://schemas.microsoft.com/office/drawing/2014/main" id="{E3FC28D4-5A01-576B-80CF-D05C77DF0888}"/>
                </a:ext>
              </a:extLst>
            </p:cNvPr>
            <p:cNvSpPr txBox="1"/>
            <p:nvPr/>
          </p:nvSpPr>
          <p:spPr>
            <a:xfrm>
              <a:off x="4183888" y="3285914"/>
              <a:ext cx="1872208" cy="369332"/>
            </a:xfrm>
            <a:prstGeom prst="rect">
              <a:avLst/>
            </a:prstGeom>
            <a:noFill/>
          </p:spPr>
          <p:txBody>
            <a:bodyPr wrap="square" rtlCol="0">
              <a:spAutoFit/>
            </a:bodyPr>
            <a:lstStyle/>
            <a:p>
              <a:r>
                <a:rPr lang="tr-TR" dirty="0">
                  <a:solidFill>
                    <a:srgbClr val="FF0000"/>
                  </a:solidFill>
                </a:rPr>
                <a:t>+      -      +</a:t>
              </a:r>
            </a:p>
          </p:txBody>
        </p:sp>
      </p:grpSp>
    </p:spTree>
    <p:extLst>
      <p:ext uri="{BB962C8B-B14F-4D97-AF65-F5344CB8AC3E}">
        <p14:creationId xmlns:p14="http://schemas.microsoft.com/office/powerpoint/2010/main" val="1364739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anim calcmode="lin" valueType="num">
                                      <p:cBhvr>
                                        <p:cTn id="22" dur="750" fill="hold"/>
                                        <p:tgtEl>
                                          <p:spTgt spid="8"/>
                                        </p:tgtEl>
                                        <p:attrNameLst>
                                          <p:attrName>ppt_x</p:attrName>
                                        </p:attrNameLst>
                                      </p:cBhvr>
                                      <p:tavLst>
                                        <p:tav tm="0">
                                          <p:val>
                                            <p:strVal val="#ppt_x"/>
                                          </p:val>
                                        </p:tav>
                                        <p:tav tm="100000">
                                          <p:val>
                                            <p:strVal val="#ppt_x"/>
                                          </p:val>
                                        </p:tav>
                                      </p:tavLst>
                                    </p:anim>
                                    <p:anim calcmode="lin" valueType="num">
                                      <p:cBhvr>
                                        <p:cTn id="23"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750"/>
                                        <p:tgtEl>
                                          <p:spTgt spid="9"/>
                                        </p:tgtEl>
                                      </p:cBhvr>
                                    </p:animEffect>
                                    <p:anim calcmode="lin" valueType="num">
                                      <p:cBhvr>
                                        <p:cTn id="29" dur="750" fill="hold"/>
                                        <p:tgtEl>
                                          <p:spTgt spid="9"/>
                                        </p:tgtEl>
                                        <p:attrNameLst>
                                          <p:attrName>ppt_x</p:attrName>
                                        </p:attrNameLst>
                                      </p:cBhvr>
                                      <p:tavLst>
                                        <p:tav tm="0">
                                          <p:val>
                                            <p:strVal val="#ppt_x"/>
                                          </p:val>
                                        </p:tav>
                                        <p:tav tm="100000">
                                          <p:val>
                                            <p:strVal val="#ppt_x"/>
                                          </p:val>
                                        </p:tav>
                                      </p:tavLst>
                                    </p:anim>
                                    <p:anim calcmode="lin" valueType="num">
                                      <p:cBhvr>
                                        <p:cTn id="30"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8" grpId="0"/>
      <p:bldP spid="9" grpId="0"/>
      <p:bldP spid="7" grpId="0"/>
      <p:bldP spid="2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4A41C-A221-B20A-7BF5-776ABDAE7CBB}"/>
            </a:ext>
          </a:extLst>
        </p:cNvPr>
        <p:cNvGrpSpPr/>
        <p:nvPr/>
      </p:nvGrpSpPr>
      <p:grpSpPr>
        <a:xfrm>
          <a:off x="0" y="0"/>
          <a:ext cx="0" cy="0"/>
          <a:chOff x="0" y="0"/>
          <a:chExt cx="0" cy="0"/>
        </a:xfrm>
      </p:grpSpPr>
      <p:sp>
        <p:nvSpPr>
          <p:cNvPr id="2" name="Altbilgi Yer Tutucusu 1">
            <a:extLst>
              <a:ext uri="{FF2B5EF4-FFF2-40B4-BE49-F238E27FC236}">
                <a16:creationId xmlns:a16="http://schemas.microsoft.com/office/drawing/2014/main" id="{14A0235E-EDFA-573D-1B54-2F6F0A6DBDE4}"/>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F3EF0BD4-708F-84F4-5274-2CEAB635AF6B}"/>
              </a:ext>
            </a:extLst>
          </p:cNvPr>
          <p:cNvSpPr>
            <a:spLocks noGrp="1"/>
          </p:cNvSpPr>
          <p:nvPr>
            <p:ph type="sldNum" sz="quarter" idx="12"/>
          </p:nvPr>
        </p:nvSpPr>
        <p:spPr/>
        <p:txBody>
          <a:bodyPr/>
          <a:lstStyle/>
          <a:p>
            <a:fld id="{60FF87A7-9A7A-4B3D-9625-8440EC4947F9}" type="slidenum">
              <a:rPr lang="tr-TR" smtClean="0"/>
              <a:pPr/>
              <a:t>75</a:t>
            </a:fld>
            <a:endParaRPr lang="tr-TR"/>
          </a:p>
        </p:txBody>
      </p:sp>
      <p:sp>
        <p:nvSpPr>
          <p:cNvPr id="14" name="Metin kutusu 13">
            <a:extLst>
              <a:ext uri="{FF2B5EF4-FFF2-40B4-BE49-F238E27FC236}">
                <a16:creationId xmlns:a16="http://schemas.microsoft.com/office/drawing/2014/main" id="{DF81BA5F-0AE7-AAB7-C39F-45AF8B9B7892}"/>
              </a:ext>
            </a:extLst>
          </p:cNvPr>
          <p:cNvSpPr txBox="1"/>
          <p:nvPr/>
        </p:nvSpPr>
        <p:spPr>
          <a:xfrm>
            <a:off x="308203" y="551681"/>
            <a:ext cx="933173" cy="338554"/>
          </a:xfrm>
          <a:prstGeom prst="rect">
            <a:avLst/>
          </a:prstGeom>
          <a:noFill/>
        </p:spPr>
        <p:txBody>
          <a:bodyPr wrap="square" rtlCol="0">
            <a:spAutoFit/>
          </a:bodyPr>
          <a:lstStyle/>
          <a:p>
            <a:r>
              <a:rPr lang="tr-TR" sz="1600" b="1" dirty="0">
                <a:solidFill>
                  <a:srgbClr val="FF0000"/>
                </a:solidFill>
              </a:rPr>
              <a:t>Örnek:</a:t>
            </a:r>
          </a:p>
        </p:txBody>
      </p:sp>
      <p:sp>
        <p:nvSpPr>
          <p:cNvPr id="18" name="Altbilgi Yer Tutucusu 4">
            <a:extLst>
              <a:ext uri="{FF2B5EF4-FFF2-40B4-BE49-F238E27FC236}">
                <a16:creationId xmlns:a16="http://schemas.microsoft.com/office/drawing/2014/main" id="{0F2FEF7A-77B8-6B73-2A5D-ADA8D95E2EC5}"/>
              </a:ext>
            </a:extLst>
          </p:cNvPr>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mc:AlternateContent xmlns:mc="http://schemas.openxmlformats.org/markup-compatibility/2006" xmlns:a14="http://schemas.microsoft.com/office/drawing/2010/main">
        <mc:Choice Requires="a14">
          <p:sp>
            <p:nvSpPr>
              <p:cNvPr id="11" name="Dikdörtgen 10">
                <a:extLst>
                  <a:ext uri="{FF2B5EF4-FFF2-40B4-BE49-F238E27FC236}">
                    <a16:creationId xmlns:a16="http://schemas.microsoft.com/office/drawing/2014/main" id="{408F4437-D8BE-31AA-C024-D614A71CD753}"/>
                  </a:ext>
                </a:extLst>
              </p:cNvPr>
              <p:cNvSpPr/>
              <p:nvPr/>
            </p:nvSpPr>
            <p:spPr>
              <a:xfrm>
                <a:off x="323528" y="908720"/>
                <a:ext cx="8085835" cy="621324"/>
              </a:xfrm>
              <a:prstGeom prst="rect">
                <a:avLst/>
              </a:prstGeom>
            </p:spPr>
            <p:txBody>
              <a:bodyPr wrap="square">
                <a:spAutoFit/>
              </a:bodyPr>
              <a:lstStyle/>
              <a:p>
                <a14:m>
                  <m:oMath xmlns:m="http://schemas.openxmlformats.org/officeDocument/2006/math">
                    <m:acc>
                      <m:accPr>
                        <m:chr m:val="⃗"/>
                        <m:ctrlPr>
                          <a:rPr lang="tr-TR" sz="1600" b="1" i="1" smtClean="0">
                            <a:latin typeface="Cambria Math" panose="02040503050406030204" pitchFamily="18" charset="0"/>
                          </a:rPr>
                        </m:ctrlPr>
                      </m:accPr>
                      <m:e>
                        <m:r>
                          <a:rPr lang="tr-TR" sz="1600" b="1" i="0">
                            <a:latin typeface="Cambria Math" panose="02040503050406030204" pitchFamily="18" charset="0"/>
                          </a:rPr>
                          <m:t>𝐀</m:t>
                        </m:r>
                      </m:e>
                    </m:acc>
                    <m:r>
                      <a:rPr lang="tr-TR" sz="1600" i="0">
                        <a:latin typeface="Cambria Math" panose="02040503050406030204" pitchFamily="18" charset="0"/>
                      </a:rPr>
                      <m:t>=</m:t>
                    </m:r>
                    <m:r>
                      <a:rPr lang="tr-TR" sz="1600" b="0" i="0" smtClean="0">
                        <a:latin typeface="Cambria Math" panose="02040503050406030204" pitchFamily="18" charset="0"/>
                      </a:rPr>
                      <m:t>(6</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i="0">
                        <a:latin typeface="Cambria Math" panose="02040503050406030204" pitchFamily="18" charset="0"/>
                      </a:rPr>
                      <m:t>+</m:t>
                    </m:r>
                    <m:r>
                      <a:rPr lang="tr-TR" sz="1600" b="0" i="0" smtClean="0">
                        <a:latin typeface="Cambria Math" panose="02040503050406030204" pitchFamily="18" charset="0"/>
                      </a:rPr>
                      <m:t>3</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r>
                      <a:rPr lang="tr-TR" sz="1600" b="0" i="1" smtClean="0">
                        <a:latin typeface="Cambria Math" panose="02040503050406030204" pitchFamily="18" charset="0"/>
                      </a:rPr>
                      <m:t>+</m:t>
                    </m:r>
                  </m:oMath>
                </a14:m>
                <a:r>
                  <a:rPr lang="tr-TR" sz="1600" dirty="0"/>
                  <a:t>2</a:t>
                </a:r>
                <a14:m>
                  <m:oMath xmlns:m="http://schemas.openxmlformats.org/officeDocument/2006/math">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r>
                      <a:rPr lang="tr-TR" sz="1600" b="0" i="1" smtClean="0">
                        <a:latin typeface="Cambria Math" panose="02040503050406030204" pitchFamily="18" charset="0"/>
                      </a:rPr>
                      <m:t>) </m:t>
                    </m:r>
                    <m:r>
                      <a:rPr lang="tr-TR" sz="1600" b="0" i="1" smtClean="0">
                        <a:latin typeface="Cambria Math" panose="02040503050406030204" pitchFamily="18" charset="0"/>
                      </a:rPr>
                      <m:t>𝑁</m:t>
                    </m:r>
                  </m:oMath>
                </a14:m>
                <a:r>
                  <a:rPr lang="tr-TR" sz="1600" dirty="0"/>
                  <a:t> kuvvet vektörü ile </a:t>
                </a:r>
                <a14:m>
                  <m:oMath xmlns:m="http://schemas.openxmlformats.org/officeDocument/2006/math">
                    <m:acc>
                      <m:accPr>
                        <m:chr m:val="⃗"/>
                        <m:ctrlPr>
                          <a:rPr lang="tr-TR" sz="1600" b="1" i="1">
                            <a:latin typeface="Cambria Math" panose="02040503050406030204" pitchFamily="18" charset="0"/>
                          </a:rPr>
                        </m:ctrlPr>
                      </m:accPr>
                      <m:e>
                        <m:r>
                          <a:rPr lang="tr-TR" sz="1600" b="1" i="0" smtClean="0">
                            <a:latin typeface="Cambria Math" panose="02040503050406030204" pitchFamily="18" charset="0"/>
                          </a:rPr>
                          <m:t>𝐁</m:t>
                        </m:r>
                      </m:e>
                    </m:acc>
                    <m:r>
                      <a:rPr lang="tr-TR" sz="1600" i="0">
                        <a:latin typeface="Cambria Math" panose="02040503050406030204" pitchFamily="18" charset="0"/>
                      </a:rPr>
                      <m:t>=</m:t>
                    </m:r>
                    <m:r>
                      <a:rPr lang="tr-TR" sz="1600" b="0" i="0" smtClean="0">
                        <a:latin typeface="Cambria Math" panose="02040503050406030204" pitchFamily="18" charset="0"/>
                      </a:rPr>
                      <m:t>(12</m:t>
                    </m:r>
                    <m:acc>
                      <m:accPr>
                        <m:chr m:val="⃗"/>
                        <m:ctrlPr>
                          <a:rPr lang="tr-TR" sz="1600" i="1" smtClean="0">
                            <a:latin typeface="Cambria Math" panose="02040503050406030204" pitchFamily="18" charset="0"/>
                          </a:rPr>
                        </m:ctrlPr>
                      </m:accPr>
                      <m:e>
                        <m:r>
                          <m:rPr>
                            <m:sty m:val="p"/>
                          </m:rPr>
                          <a:rPr lang="tr-TR" sz="1600" i="0">
                            <a:latin typeface="Cambria Math" panose="02040503050406030204" pitchFamily="18" charset="0"/>
                          </a:rPr>
                          <m:t>i</m:t>
                        </m:r>
                      </m:e>
                    </m:acc>
                    <m:r>
                      <a:rPr lang="tr-TR" sz="1600" i="0">
                        <a:latin typeface="Cambria Math" panose="02040503050406030204" pitchFamily="18" charset="0"/>
                      </a:rPr>
                      <m:t>+3</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r>
                      <a:rPr lang="tr-TR" sz="1600" b="0" i="0" smtClean="0">
                        <a:latin typeface="Cambria Math" panose="02040503050406030204" pitchFamily="18" charset="0"/>
                      </a:rPr>
                      <m:t>+</m:t>
                    </m:r>
                  </m:oMath>
                </a14:m>
                <a:r>
                  <a:rPr lang="tr-TR" sz="1600" dirty="0"/>
                  <a:t> 4</a:t>
                </a:r>
                <a14:m>
                  <m:oMath xmlns:m="http://schemas.openxmlformats.org/officeDocument/2006/math">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r>
                      <a:rPr lang="tr-TR" sz="1600" b="0" i="1" smtClean="0">
                        <a:latin typeface="Cambria Math" panose="02040503050406030204" pitchFamily="18" charset="0"/>
                      </a:rPr>
                      <m:t>) </m:t>
                    </m:r>
                    <m:r>
                      <a:rPr lang="tr-TR" sz="1600" b="0" i="1" smtClean="0">
                        <a:latin typeface="Cambria Math" panose="02040503050406030204" pitchFamily="18" charset="0"/>
                      </a:rPr>
                      <m:t>𝑚</m:t>
                    </m:r>
                  </m:oMath>
                </a14:m>
                <a:r>
                  <a:rPr lang="tr-TR" sz="1600" dirty="0"/>
                  <a:t> konum vektörünün </a:t>
                </a:r>
                <a:r>
                  <a:rPr lang="tr-TR" sz="1600" dirty="0" err="1"/>
                  <a:t>vektörel</a:t>
                </a:r>
                <a:r>
                  <a:rPr lang="tr-TR" sz="1600" dirty="0"/>
                  <a:t> çarpımını hesaplayınız.</a:t>
                </a:r>
              </a:p>
            </p:txBody>
          </p:sp>
        </mc:Choice>
        <mc:Fallback xmlns="">
          <p:sp>
            <p:nvSpPr>
              <p:cNvPr id="11" name="Dikdörtgen 10">
                <a:extLst>
                  <a:ext uri="{FF2B5EF4-FFF2-40B4-BE49-F238E27FC236}">
                    <a16:creationId xmlns:a16="http://schemas.microsoft.com/office/drawing/2014/main" id="{408F4437-D8BE-31AA-C024-D614A71CD753}"/>
                  </a:ext>
                </a:extLst>
              </p:cNvPr>
              <p:cNvSpPr>
                <a:spLocks noRot="1" noChangeAspect="1" noMove="1" noResize="1" noEditPoints="1" noAdjustHandles="1" noChangeArrowheads="1" noChangeShapeType="1" noTextEdit="1"/>
              </p:cNvSpPr>
              <p:nvPr/>
            </p:nvSpPr>
            <p:spPr>
              <a:xfrm>
                <a:off x="323528" y="908720"/>
                <a:ext cx="8085835" cy="621324"/>
              </a:xfrm>
              <a:prstGeom prst="rect">
                <a:avLst/>
              </a:prstGeom>
              <a:blipFill>
                <a:blip r:embed="rId2"/>
                <a:stretch>
                  <a:fillRect l="-377" t="-1961" b="-11765"/>
                </a:stretch>
              </a:blipFill>
            </p:spPr>
            <p:txBody>
              <a:bodyPr/>
              <a:lstStyle/>
              <a:p>
                <a:r>
                  <a:rPr lang="tr-TR">
                    <a:noFill/>
                  </a:rPr>
                  <a:t> </a:t>
                </a:r>
              </a:p>
            </p:txBody>
          </p:sp>
        </mc:Fallback>
      </mc:AlternateContent>
      <p:sp>
        <p:nvSpPr>
          <p:cNvPr id="22" name="Metin kutusu 21">
            <a:extLst>
              <a:ext uri="{FF2B5EF4-FFF2-40B4-BE49-F238E27FC236}">
                <a16:creationId xmlns:a16="http://schemas.microsoft.com/office/drawing/2014/main" id="{87D03160-4E62-94A9-364A-AC91C3477F28}"/>
              </a:ext>
            </a:extLst>
          </p:cNvPr>
          <p:cNvSpPr txBox="1"/>
          <p:nvPr/>
        </p:nvSpPr>
        <p:spPr>
          <a:xfrm>
            <a:off x="323528" y="1653554"/>
            <a:ext cx="933173" cy="338554"/>
          </a:xfrm>
          <a:prstGeom prst="rect">
            <a:avLst/>
          </a:prstGeom>
          <a:noFill/>
        </p:spPr>
        <p:txBody>
          <a:bodyPr wrap="square" rtlCol="0">
            <a:spAutoFit/>
          </a:bodyPr>
          <a:lstStyle/>
          <a:p>
            <a:r>
              <a:rPr lang="tr-TR" sz="1600" b="1" dirty="0">
                <a:solidFill>
                  <a:srgbClr val="006600"/>
                </a:solidFill>
              </a:rPr>
              <a:t>Çözüm:</a:t>
            </a:r>
          </a:p>
        </p:txBody>
      </p:sp>
      <mc:AlternateContent xmlns:mc="http://schemas.openxmlformats.org/markup-compatibility/2006" xmlns:a14="http://schemas.microsoft.com/office/drawing/2010/main">
        <mc:Choice Requires="a14">
          <p:sp>
            <p:nvSpPr>
              <p:cNvPr id="12" name="Dikdörtgen 11">
                <a:extLst>
                  <a:ext uri="{FF2B5EF4-FFF2-40B4-BE49-F238E27FC236}">
                    <a16:creationId xmlns:a16="http://schemas.microsoft.com/office/drawing/2014/main" id="{AD583D07-7A8B-3F66-3AA8-C227C07F9BAD}"/>
                  </a:ext>
                </a:extLst>
              </p:cNvPr>
              <p:cNvSpPr/>
              <p:nvPr/>
            </p:nvSpPr>
            <p:spPr>
              <a:xfrm>
                <a:off x="323528" y="1987175"/>
                <a:ext cx="2490425" cy="9995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sz="1600" b="1" i="1" smtClean="0">
                              <a:latin typeface="Cambria Math" panose="02040503050406030204" pitchFamily="18" charset="0"/>
                            </a:rPr>
                          </m:ctrlPr>
                        </m:accPr>
                        <m:e>
                          <m:r>
                            <a:rPr lang="tr-TR" sz="1600" b="1" i="0" smtClean="0">
                              <a:latin typeface="Cambria Math" panose="02040503050406030204" pitchFamily="18" charset="0"/>
                            </a:rPr>
                            <m:t>𝐂</m:t>
                          </m:r>
                        </m:e>
                      </m:acc>
                      <m:r>
                        <a:rPr lang="tr-TR" sz="1600" b="1" i="0" smtClean="0">
                          <a:latin typeface="Cambria Math" panose="02040503050406030204" pitchFamily="18" charset="0"/>
                        </a:rPr>
                        <m:t>=</m:t>
                      </m:r>
                      <m:acc>
                        <m:accPr>
                          <m:chr m:val="⃗"/>
                          <m:ctrlPr>
                            <a:rPr lang="tr-TR" sz="1600" b="1" i="1">
                              <a:latin typeface="Cambria Math" panose="02040503050406030204" pitchFamily="18" charset="0"/>
                            </a:rPr>
                          </m:ctrlPr>
                        </m:accPr>
                        <m:e>
                          <m:r>
                            <a:rPr lang="tr-TR" sz="1600" b="1" i="0">
                              <a:latin typeface="Cambria Math" panose="02040503050406030204" pitchFamily="18" charset="0"/>
                            </a:rPr>
                            <m:t>𝐀</m:t>
                          </m:r>
                        </m:e>
                      </m:acc>
                      <m:r>
                        <a:rPr lang="tr-TR" sz="1600" b="1" i="0">
                          <a:latin typeface="Cambria Math" panose="02040503050406030204" pitchFamily="18" charset="0"/>
                        </a:rPr>
                        <m:t>𝐱</m:t>
                      </m:r>
                      <m:acc>
                        <m:accPr>
                          <m:chr m:val="⃗"/>
                          <m:ctrlPr>
                            <a:rPr lang="tr-TR" sz="1600" b="1" i="1">
                              <a:latin typeface="Cambria Math" panose="02040503050406030204" pitchFamily="18" charset="0"/>
                            </a:rPr>
                          </m:ctrlPr>
                        </m:accPr>
                        <m:e>
                          <m:r>
                            <a:rPr lang="tr-TR" sz="1600" b="1" i="0">
                              <a:latin typeface="Cambria Math" panose="02040503050406030204" pitchFamily="18" charset="0"/>
                            </a:rPr>
                            <m:t>𝐁</m:t>
                          </m:r>
                        </m:e>
                      </m:acc>
                      <m:r>
                        <a:rPr lang="tr-TR" sz="1600" i="0">
                          <a:latin typeface="Cambria Math" panose="02040503050406030204" pitchFamily="18" charset="0"/>
                        </a:rPr>
                        <m:t>=</m:t>
                      </m:r>
                      <m:d>
                        <m:dPr>
                          <m:begChr m:val="|"/>
                          <m:endChr m:val="|"/>
                          <m:ctrlPr>
                            <a:rPr lang="tr-TR" sz="1600" i="1">
                              <a:latin typeface="Cambria Math" panose="02040503050406030204" pitchFamily="18" charset="0"/>
                            </a:rPr>
                          </m:ctrlPr>
                        </m:dPr>
                        <m:e>
                          <m:m>
                            <m:mPr>
                              <m:mcs>
                                <m:mc>
                                  <m:mcPr>
                                    <m:count m:val="3"/>
                                    <m:mcJc m:val="center"/>
                                  </m:mcPr>
                                </m:mc>
                              </m:mcs>
                              <m:ctrlPr>
                                <a:rPr lang="tr-TR" sz="1600" i="1">
                                  <a:latin typeface="Cambria Math" panose="02040503050406030204" pitchFamily="18" charset="0"/>
                                </a:rPr>
                              </m:ctrlPr>
                            </m:mPr>
                            <m:mr>
                              <m:e>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e>
                              <m:e>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e>
                              <m:e>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e>
                            </m:mr>
                            <m:mr>
                              <m:e>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A</m:t>
                                    </m:r>
                                  </m:e>
                                  <m:sub>
                                    <m:r>
                                      <m:rPr>
                                        <m:sty m:val="p"/>
                                      </m:rPr>
                                      <a:rPr lang="tr-TR" sz="1600" i="0">
                                        <a:latin typeface="Cambria Math" panose="02040503050406030204" pitchFamily="18" charset="0"/>
                                      </a:rPr>
                                      <m:t>x</m:t>
                                    </m:r>
                                  </m:sub>
                                </m:sSub>
                              </m:e>
                              <m:e>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A</m:t>
                                    </m:r>
                                  </m:e>
                                  <m:sub>
                                    <m:r>
                                      <m:rPr>
                                        <m:sty m:val="p"/>
                                      </m:rPr>
                                      <a:rPr lang="tr-TR" sz="1600" i="0">
                                        <a:latin typeface="Cambria Math" panose="02040503050406030204" pitchFamily="18" charset="0"/>
                                      </a:rPr>
                                      <m:t>y</m:t>
                                    </m:r>
                                  </m:sub>
                                </m:sSub>
                              </m:e>
                              <m:e>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A</m:t>
                                    </m:r>
                                  </m:e>
                                  <m:sub>
                                    <m:r>
                                      <m:rPr>
                                        <m:sty m:val="p"/>
                                      </m:rPr>
                                      <a:rPr lang="tr-TR" sz="1600" i="0">
                                        <a:latin typeface="Cambria Math" panose="02040503050406030204" pitchFamily="18" charset="0"/>
                                      </a:rPr>
                                      <m:t>z</m:t>
                                    </m:r>
                                  </m:sub>
                                </m:sSub>
                              </m:e>
                            </m:mr>
                            <m:mr>
                              <m:e>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B</m:t>
                                    </m:r>
                                  </m:e>
                                  <m:sub>
                                    <m:r>
                                      <m:rPr>
                                        <m:sty m:val="p"/>
                                      </m:rPr>
                                      <a:rPr lang="tr-TR" sz="1600" i="0">
                                        <a:latin typeface="Cambria Math" panose="02040503050406030204" pitchFamily="18" charset="0"/>
                                      </a:rPr>
                                      <m:t>x</m:t>
                                    </m:r>
                                  </m:sub>
                                </m:sSub>
                              </m:e>
                              <m:e>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B</m:t>
                                    </m:r>
                                  </m:e>
                                  <m:sub>
                                    <m:r>
                                      <m:rPr>
                                        <m:sty m:val="p"/>
                                      </m:rPr>
                                      <a:rPr lang="tr-TR" sz="1600" i="0">
                                        <a:latin typeface="Cambria Math" panose="02040503050406030204" pitchFamily="18" charset="0"/>
                                      </a:rPr>
                                      <m:t>y</m:t>
                                    </m:r>
                                  </m:sub>
                                </m:sSub>
                              </m:e>
                              <m:e>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B</m:t>
                                    </m:r>
                                  </m:e>
                                  <m:sub>
                                    <m:r>
                                      <m:rPr>
                                        <m:sty m:val="p"/>
                                      </m:rPr>
                                      <a:rPr lang="tr-TR" sz="1600" i="0">
                                        <a:latin typeface="Cambria Math" panose="02040503050406030204" pitchFamily="18" charset="0"/>
                                      </a:rPr>
                                      <m:t>z</m:t>
                                    </m:r>
                                  </m:sub>
                                </m:sSub>
                              </m:e>
                            </m:mr>
                          </m:m>
                        </m:e>
                      </m:d>
                    </m:oMath>
                  </m:oMathPara>
                </a14:m>
                <a:endParaRPr lang="tr-TR" sz="1600" dirty="0"/>
              </a:p>
            </p:txBody>
          </p:sp>
        </mc:Choice>
        <mc:Fallback xmlns="">
          <p:sp>
            <p:nvSpPr>
              <p:cNvPr id="12" name="Dikdörtgen 11">
                <a:extLst>
                  <a:ext uri="{FF2B5EF4-FFF2-40B4-BE49-F238E27FC236}">
                    <a16:creationId xmlns:a16="http://schemas.microsoft.com/office/drawing/2014/main" id="{AD583D07-7A8B-3F66-3AA8-C227C07F9BAD}"/>
                  </a:ext>
                </a:extLst>
              </p:cNvPr>
              <p:cNvSpPr>
                <a:spLocks noRot="1" noChangeAspect="1" noMove="1" noResize="1" noEditPoints="1" noAdjustHandles="1" noChangeArrowheads="1" noChangeShapeType="1" noTextEdit="1"/>
              </p:cNvSpPr>
              <p:nvPr/>
            </p:nvSpPr>
            <p:spPr>
              <a:xfrm>
                <a:off x="323528" y="1987175"/>
                <a:ext cx="2490425" cy="999569"/>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4" name="Dikdörtgen 23">
                <a:extLst>
                  <a:ext uri="{FF2B5EF4-FFF2-40B4-BE49-F238E27FC236}">
                    <a16:creationId xmlns:a16="http://schemas.microsoft.com/office/drawing/2014/main" id="{657AE52D-A4EE-80CF-DB7D-04398F2FDEA3}"/>
                  </a:ext>
                </a:extLst>
              </p:cNvPr>
              <p:cNvSpPr/>
              <p:nvPr/>
            </p:nvSpPr>
            <p:spPr>
              <a:xfrm>
                <a:off x="1111146" y="3248386"/>
                <a:ext cx="1641796" cy="972702"/>
              </a:xfrm>
              <a:prstGeom prst="rect">
                <a:avLst/>
              </a:prstGeom>
            </p:spPr>
            <p:txBody>
              <a:bodyPr wrap="none">
                <a:spAutoFit/>
              </a:bodyPr>
              <a:lstStyle/>
              <a:p>
                <a:r>
                  <a:rPr lang="tr-TR" dirty="0"/>
                  <a:t>=   </a:t>
                </a:r>
                <a14:m>
                  <m:oMath xmlns:m="http://schemas.openxmlformats.org/officeDocument/2006/math">
                    <m:d>
                      <m:dPr>
                        <m:begChr m:val="|"/>
                        <m:endChr m:val="|"/>
                        <m:ctrlPr>
                          <a:rPr lang="tr-TR" i="1">
                            <a:latin typeface="Cambria Math" panose="02040503050406030204" pitchFamily="18" charset="0"/>
                          </a:rPr>
                        </m:ctrlPr>
                      </m:dPr>
                      <m:e>
                        <m:m>
                          <m:mPr>
                            <m:mcs>
                              <m:mc>
                                <m:mcPr>
                                  <m:count m:val="3"/>
                                  <m:mcJc m:val="center"/>
                                </m:mcPr>
                              </m:mc>
                            </m:mcs>
                            <m:ctrlPr>
                              <a:rPr lang="tr-TR" i="1">
                                <a:latin typeface="Cambria Math" panose="02040503050406030204" pitchFamily="18" charset="0"/>
                              </a:rPr>
                            </m:ctrlPr>
                          </m:mPr>
                          <m:mr>
                            <m:e>
                              <m:acc>
                                <m:accPr>
                                  <m:chr m:val="⃗"/>
                                  <m:ctrlPr>
                                    <a:rPr lang="tr-TR" i="1">
                                      <a:latin typeface="Cambria Math" panose="02040503050406030204" pitchFamily="18" charset="0"/>
                                    </a:rPr>
                                  </m:ctrlPr>
                                </m:accPr>
                                <m:e>
                                  <m:r>
                                    <m:rPr>
                                      <m:sty m:val="p"/>
                                    </m:rPr>
                                    <a:rPr lang="tr-TR" i="0">
                                      <a:latin typeface="Cambria Math" panose="02040503050406030204" pitchFamily="18" charset="0"/>
                                    </a:rPr>
                                    <m:t>i</m:t>
                                  </m:r>
                                </m:e>
                              </m:acc>
                            </m:e>
                            <m:e>
                              <m:acc>
                                <m:accPr>
                                  <m:chr m:val="⃗"/>
                                  <m:ctrlPr>
                                    <a:rPr lang="tr-TR" i="1">
                                      <a:latin typeface="Cambria Math" panose="02040503050406030204" pitchFamily="18" charset="0"/>
                                    </a:rPr>
                                  </m:ctrlPr>
                                </m:accPr>
                                <m:e>
                                  <m:r>
                                    <m:rPr>
                                      <m:sty m:val="p"/>
                                    </m:rPr>
                                    <a:rPr lang="tr-TR" i="0">
                                      <a:latin typeface="Cambria Math" panose="02040503050406030204" pitchFamily="18" charset="0"/>
                                    </a:rPr>
                                    <m:t>j</m:t>
                                  </m:r>
                                </m:e>
                              </m:acc>
                            </m:e>
                            <m:e>
                              <m:acc>
                                <m:accPr>
                                  <m:chr m:val="⃗"/>
                                  <m:ctrlPr>
                                    <a:rPr lang="tr-TR" i="1">
                                      <a:latin typeface="Cambria Math" panose="02040503050406030204" pitchFamily="18" charset="0"/>
                                    </a:rPr>
                                  </m:ctrlPr>
                                </m:accPr>
                                <m:e>
                                  <m:r>
                                    <m:rPr>
                                      <m:sty m:val="p"/>
                                    </m:rPr>
                                    <a:rPr lang="tr-TR" i="0">
                                      <a:latin typeface="Cambria Math" panose="02040503050406030204" pitchFamily="18" charset="0"/>
                                    </a:rPr>
                                    <m:t>k</m:t>
                                  </m:r>
                                </m:e>
                              </m:acc>
                            </m:e>
                          </m:mr>
                          <m:mr>
                            <m:e>
                              <m:r>
                                <a:rPr lang="tr-TR" b="0" i="1" smtClean="0">
                                  <a:latin typeface="Cambria Math" panose="02040503050406030204" pitchFamily="18" charset="0"/>
                                </a:rPr>
                                <m:t>6</m:t>
                              </m:r>
                            </m:e>
                            <m:e>
                              <m:r>
                                <a:rPr lang="tr-TR" b="0" i="1" smtClean="0">
                                  <a:latin typeface="Cambria Math" panose="02040503050406030204" pitchFamily="18" charset="0"/>
                                </a:rPr>
                                <m:t>3</m:t>
                              </m:r>
                            </m:e>
                            <m:e>
                              <m:r>
                                <a:rPr lang="tr-TR" b="0" i="1" smtClean="0">
                                  <a:latin typeface="Cambria Math" panose="02040503050406030204" pitchFamily="18" charset="0"/>
                                </a:rPr>
                                <m:t>2</m:t>
                              </m:r>
                            </m:e>
                          </m:mr>
                          <m:mr>
                            <m:e>
                              <m:r>
                                <a:rPr lang="tr-TR" b="0" i="1" smtClean="0">
                                  <a:latin typeface="Cambria Math" panose="02040503050406030204" pitchFamily="18" charset="0"/>
                                </a:rPr>
                                <m:t>12</m:t>
                              </m:r>
                            </m:e>
                            <m:e>
                              <m:r>
                                <a:rPr lang="tr-TR" b="0" i="1" smtClean="0">
                                  <a:latin typeface="Cambria Math" panose="02040503050406030204" pitchFamily="18" charset="0"/>
                                </a:rPr>
                                <m:t>3</m:t>
                              </m:r>
                            </m:e>
                            <m:e>
                              <m:r>
                                <a:rPr lang="tr-TR" b="0" i="1" smtClean="0">
                                  <a:latin typeface="Cambria Math" panose="02040503050406030204" pitchFamily="18" charset="0"/>
                                </a:rPr>
                                <m:t>4</m:t>
                              </m:r>
                            </m:e>
                          </m:mr>
                        </m:m>
                        <m:r>
                          <a:rPr lang="tr-TR" b="0" i="0" smtClean="0">
                            <a:latin typeface="Cambria Math" panose="02040503050406030204" pitchFamily="18" charset="0"/>
                          </a:rPr>
                          <m:t> </m:t>
                        </m:r>
                      </m:e>
                    </m:d>
                  </m:oMath>
                </a14:m>
                <a:endParaRPr lang="tr-TR" dirty="0"/>
              </a:p>
            </p:txBody>
          </p:sp>
        </mc:Choice>
        <mc:Fallback xmlns="">
          <p:sp>
            <p:nvSpPr>
              <p:cNvPr id="24" name="Dikdörtgen 23">
                <a:extLst>
                  <a:ext uri="{FF2B5EF4-FFF2-40B4-BE49-F238E27FC236}">
                    <a16:creationId xmlns:a16="http://schemas.microsoft.com/office/drawing/2014/main" id="{657AE52D-A4EE-80CF-DB7D-04398F2FDEA3}"/>
                  </a:ext>
                </a:extLst>
              </p:cNvPr>
              <p:cNvSpPr>
                <a:spLocks noRot="1" noChangeAspect="1" noMove="1" noResize="1" noEditPoints="1" noAdjustHandles="1" noChangeArrowheads="1" noChangeShapeType="1" noTextEdit="1"/>
              </p:cNvSpPr>
              <p:nvPr/>
            </p:nvSpPr>
            <p:spPr>
              <a:xfrm>
                <a:off x="1111146" y="3248386"/>
                <a:ext cx="1641796" cy="972702"/>
              </a:xfrm>
              <a:prstGeom prst="rect">
                <a:avLst/>
              </a:prstGeom>
              <a:blipFill>
                <a:blip r:embed="rId4"/>
                <a:stretch>
                  <a:fillRect l="-296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Dikdörtgen 14">
                <a:extLst>
                  <a:ext uri="{FF2B5EF4-FFF2-40B4-BE49-F238E27FC236}">
                    <a16:creationId xmlns:a16="http://schemas.microsoft.com/office/drawing/2014/main" id="{41FCA753-92AA-703A-DE7A-2B6EB7E9AD52}"/>
                  </a:ext>
                </a:extLst>
              </p:cNvPr>
              <p:cNvSpPr/>
              <p:nvPr/>
            </p:nvSpPr>
            <p:spPr>
              <a:xfrm>
                <a:off x="307679" y="4437112"/>
                <a:ext cx="6426055" cy="102778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acc>
                        <m:accPr>
                          <m:chr m:val="⃗"/>
                          <m:ctrlPr>
                            <a:rPr lang="tr-TR" b="1" i="1" smtClean="0">
                              <a:latin typeface="Cambria Math" panose="02040503050406030204" pitchFamily="18" charset="0"/>
                            </a:rPr>
                          </m:ctrlPr>
                        </m:accPr>
                        <m:e>
                          <m:r>
                            <a:rPr lang="tr-TR" b="1" i="0">
                              <a:latin typeface="Cambria Math" panose="02040503050406030204" pitchFamily="18" charset="0"/>
                            </a:rPr>
                            <m:t>𝐂</m:t>
                          </m:r>
                        </m:e>
                      </m:acc>
                      <m:r>
                        <a:rPr lang="tr-TR" b="1" i="0">
                          <a:latin typeface="Cambria Math" panose="02040503050406030204" pitchFamily="18" charset="0"/>
                        </a:rPr>
                        <m:t>=</m:t>
                      </m:r>
                      <m:acc>
                        <m:accPr>
                          <m:chr m:val="⃗"/>
                          <m:ctrlPr>
                            <a:rPr lang="tr-TR" b="1" i="1">
                              <a:latin typeface="Cambria Math" panose="02040503050406030204" pitchFamily="18" charset="0"/>
                            </a:rPr>
                          </m:ctrlPr>
                        </m:accPr>
                        <m:e>
                          <m:r>
                            <a:rPr lang="tr-TR" b="1" i="0">
                              <a:latin typeface="Cambria Math" panose="02040503050406030204" pitchFamily="18" charset="0"/>
                            </a:rPr>
                            <m:t>𝐀</m:t>
                          </m:r>
                        </m:e>
                      </m:acc>
                      <m:r>
                        <a:rPr lang="tr-TR" b="1" i="0" smtClean="0">
                          <a:latin typeface="Cambria Math" panose="02040503050406030204" pitchFamily="18" charset="0"/>
                        </a:rPr>
                        <m:t> </m:t>
                      </m:r>
                      <m:r>
                        <a:rPr lang="tr-TR" b="1" i="0">
                          <a:latin typeface="Cambria Math" panose="02040503050406030204" pitchFamily="18" charset="0"/>
                        </a:rPr>
                        <m:t>𝐱</m:t>
                      </m:r>
                      <m:r>
                        <a:rPr lang="tr-TR" b="1" i="0" smtClean="0">
                          <a:latin typeface="Cambria Math" panose="02040503050406030204" pitchFamily="18" charset="0"/>
                        </a:rPr>
                        <m:t> </m:t>
                      </m:r>
                      <m:acc>
                        <m:accPr>
                          <m:chr m:val="⃗"/>
                          <m:ctrlPr>
                            <a:rPr lang="tr-TR" b="1" i="1">
                              <a:latin typeface="Cambria Math" panose="02040503050406030204" pitchFamily="18" charset="0"/>
                            </a:rPr>
                          </m:ctrlPr>
                        </m:accPr>
                        <m:e>
                          <m:r>
                            <a:rPr lang="tr-TR" b="1" i="0">
                              <a:latin typeface="Cambria Math" panose="02040503050406030204" pitchFamily="18" charset="0"/>
                            </a:rPr>
                            <m:t>𝐁</m:t>
                          </m:r>
                        </m:e>
                      </m:acc>
                      <m:r>
                        <a:rPr lang="tr-TR" i="0">
                          <a:latin typeface="Cambria Math" panose="02040503050406030204" pitchFamily="18" charset="0"/>
                        </a:rPr>
                        <m:t>=</m:t>
                      </m:r>
                      <m:d>
                        <m:dPr>
                          <m:ctrlPr>
                            <a:rPr lang="tr-TR" b="0" i="1" smtClean="0">
                              <a:latin typeface="Cambria Math" panose="02040503050406030204" pitchFamily="18" charset="0"/>
                            </a:rPr>
                          </m:ctrlPr>
                        </m:dPr>
                        <m:e>
                          <m:r>
                            <a:rPr lang="tr-TR" b="0" i="0" smtClean="0">
                              <a:latin typeface="Cambria Math" panose="02040503050406030204" pitchFamily="18" charset="0"/>
                            </a:rPr>
                            <m:t>3</m:t>
                          </m:r>
                          <m:r>
                            <m:rPr>
                              <m:sty m:val="p"/>
                            </m:rPr>
                            <a:rPr lang="tr-TR" b="0" i="0" smtClean="0">
                              <a:latin typeface="Cambria Math" panose="02040503050406030204" pitchFamily="18" charset="0"/>
                            </a:rPr>
                            <m:t>x</m:t>
                          </m:r>
                          <m:r>
                            <a:rPr lang="tr-TR" b="0" i="0" smtClean="0">
                              <a:latin typeface="Cambria Math" panose="02040503050406030204" pitchFamily="18" charset="0"/>
                            </a:rPr>
                            <m:t>4−2</m:t>
                          </m:r>
                          <m:r>
                            <m:rPr>
                              <m:sty m:val="p"/>
                            </m:rPr>
                            <a:rPr lang="tr-TR" b="0" i="0" smtClean="0">
                              <a:latin typeface="Cambria Math" panose="02040503050406030204" pitchFamily="18" charset="0"/>
                            </a:rPr>
                            <m:t>x</m:t>
                          </m:r>
                          <m:r>
                            <a:rPr lang="tr-TR" b="0" i="0" smtClean="0">
                              <a:latin typeface="Cambria Math" panose="02040503050406030204" pitchFamily="18" charset="0"/>
                            </a:rPr>
                            <m:t>3</m:t>
                          </m:r>
                        </m:e>
                      </m:d>
                      <m:acc>
                        <m:accPr>
                          <m:chr m:val="⃗"/>
                          <m:ctrlPr>
                            <a:rPr lang="tr-TR" b="1" i="1">
                              <a:latin typeface="Cambria Math" panose="02040503050406030204" pitchFamily="18" charset="0"/>
                            </a:rPr>
                          </m:ctrlPr>
                        </m:accPr>
                        <m:e>
                          <m:r>
                            <a:rPr lang="tr-TR" b="1" i="0">
                              <a:latin typeface="Cambria Math" panose="02040503050406030204" pitchFamily="18" charset="0"/>
                            </a:rPr>
                            <m:t>𝐢</m:t>
                          </m:r>
                          <m:r>
                            <a:rPr lang="tr-TR" b="1" i="0" smtClean="0">
                              <a:latin typeface="Cambria Math" panose="02040503050406030204" pitchFamily="18" charset="0"/>
                            </a:rPr>
                            <m:t> </m:t>
                          </m:r>
                        </m:e>
                      </m:acc>
                      <m:r>
                        <a:rPr lang="tr-TR" b="0" i="0" smtClean="0">
                          <a:latin typeface="Cambria Math" panose="02040503050406030204" pitchFamily="18" charset="0"/>
                        </a:rPr>
                        <m:t>−</m:t>
                      </m:r>
                      <m:d>
                        <m:dPr>
                          <m:ctrlPr>
                            <a:rPr lang="tr-TR" b="0" i="1" smtClean="0">
                              <a:latin typeface="Cambria Math" panose="02040503050406030204" pitchFamily="18" charset="0"/>
                            </a:rPr>
                          </m:ctrlPr>
                        </m:dPr>
                        <m:e>
                          <m:r>
                            <a:rPr lang="tr-TR">
                              <a:latin typeface="Cambria Math" panose="02040503050406030204" pitchFamily="18" charset="0"/>
                            </a:rPr>
                            <m:t>6</m:t>
                          </m:r>
                          <m:r>
                            <m:rPr>
                              <m:sty m:val="p"/>
                            </m:rPr>
                            <a:rPr lang="tr-TR">
                              <a:latin typeface="Cambria Math" panose="02040503050406030204" pitchFamily="18" charset="0"/>
                            </a:rPr>
                            <m:t>x</m:t>
                          </m:r>
                          <m:r>
                            <a:rPr lang="tr-TR">
                              <a:latin typeface="Cambria Math" panose="02040503050406030204" pitchFamily="18" charset="0"/>
                            </a:rPr>
                            <m:t>4 −2</m:t>
                          </m:r>
                          <m:r>
                            <m:rPr>
                              <m:sty m:val="p"/>
                            </m:rPr>
                            <a:rPr lang="tr-TR" b="0" i="0" smtClean="0">
                              <a:latin typeface="Cambria Math" panose="02040503050406030204" pitchFamily="18" charset="0"/>
                            </a:rPr>
                            <m:t>x</m:t>
                          </m:r>
                          <m:r>
                            <a:rPr lang="tr-TR" b="0" i="0" smtClean="0">
                              <a:latin typeface="Cambria Math" panose="02040503050406030204" pitchFamily="18" charset="0"/>
                            </a:rPr>
                            <m:t>12</m:t>
                          </m:r>
                        </m:e>
                      </m:d>
                      <m:acc>
                        <m:accPr>
                          <m:chr m:val="⃗"/>
                          <m:ctrlPr>
                            <a:rPr lang="tr-TR" b="1" i="1">
                              <a:latin typeface="Cambria Math" panose="02040503050406030204" pitchFamily="18" charset="0"/>
                            </a:rPr>
                          </m:ctrlPr>
                        </m:accPr>
                        <m:e>
                          <m:r>
                            <a:rPr lang="tr-TR" b="1" i="0">
                              <a:latin typeface="Cambria Math" panose="02040503050406030204" pitchFamily="18" charset="0"/>
                            </a:rPr>
                            <m:t>𝐣</m:t>
                          </m:r>
                          <m:r>
                            <a:rPr lang="tr-TR" b="1" i="0" smtClean="0">
                              <a:latin typeface="Cambria Math" panose="02040503050406030204" pitchFamily="18" charset="0"/>
                            </a:rPr>
                            <m:t> </m:t>
                          </m:r>
                        </m:e>
                      </m:acc>
                      <m:r>
                        <a:rPr lang="tr-TR" b="0" i="0" smtClean="0">
                          <a:latin typeface="Cambria Math" panose="02040503050406030204" pitchFamily="18" charset="0"/>
                        </a:rPr>
                        <m:t>+</m:t>
                      </m:r>
                      <m:d>
                        <m:dPr>
                          <m:ctrlPr>
                            <a:rPr lang="tr-TR" b="0" i="1" smtClean="0">
                              <a:latin typeface="Cambria Math" panose="02040503050406030204" pitchFamily="18" charset="0"/>
                            </a:rPr>
                          </m:ctrlPr>
                        </m:dPr>
                        <m:e>
                          <m:r>
                            <a:rPr lang="tr-TR" b="0" i="0" smtClean="0">
                              <a:latin typeface="Cambria Math" panose="02040503050406030204" pitchFamily="18" charset="0"/>
                            </a:rPr>
                            <m:t>6</m:t>
                          </m:r>
                          <m:r>
                            <m:rPr>
                              <m:sty m:val="p"/>
                            </m:rPr>
                            <a:rPr lang="tr-TR" b="0" i="0" smtClean="0">
                              <a:latin typeface="Cambria Math" panose="02040503050406030204" pitchFamily="18" charset="0"/>
                            </a:rPr>
                            <m:t>x</m:t>
                          </m:r>
                          <m:r>
                            <a:rPr lang="tr-TR" b="0" i="0" smtClean="0">
                              <a:latin typeface="Cambria Math" panose="02040503050406030204" pitchFamily="18" charset="0"/>
                            </a:rPr>
                            <m:t>3−3</m:t>
                          </m:r>
                          <m:r>
                            <m:rPr>
                              <m:sty m:val="p"/>
                            </m:rPr>
                            <a:rPr lang="tr-TR" b="0" i="0" smtClean="0">
                              <a:latin typeface="Cambria Math" panose="02040503050406030204" pitchFamily="18" charset="0"/>
                            </a:rPr>
                            <m:t>x</m:t>
                          </m:r>
                          <m:r>
                            <a:rPr lang="tr-TR" b="0" i="0" smtClean="0">
                              <a:latin typeface="Cambria Math" panose="02040503050406030204" pitchFamily="18" charset="0"/>
                            </a:rPr>
                            <m:t>12</m:t>
                          </m:r>
                        </m:e>
                      </m:d>
                      <m:acc>
                        <m:accPr>
                          <m:chr m:val="⃗"/>
                          <m:ctrlPr>
                            <a:rPr lang="tr-TR" b="1" i="1">
                              <a:latin typeface="Cambria Math" panose="02040503050406030204" pitchFamily="18" charset="0"/>
                            </a:rPr>
                          </m:ctrlPr>
                        </m:accPr>
                        <m:e>
                          <m:r>
                            <a:rPr lang="tr-TR" b="1" i="0" smtClean="0">
                              <a:latin typeface="Cambria Math" panose="02040503050406030204" pitchFamily="18" charset="0"/>
                            </a:rPr>
                            <m:t>𝐤</m:t>
                          </m:r>
                          <m:r>
                            <a:rPr lang="tr-TR" b="1" i="1" smtClean="0">
                              <a:latin typeface="Cambria Math" panose="02040503050406030204" pitchFamily="18" charset="0"/>
                            </a:rPr>
                            <m:t> </m:t>
                          </m:r>
                        </m:e>
                      </m:acc>
                    </m:oMath>
                  </m:oMathPara>
                </a14:m>
                <a:endParaRPr lang="tr-TR" b="1" dirty="0">
                  <a:latin typeface="Cambria Math" panose="02040503050406030204" pitchFamily="18" charset="0"/>
                </a:endParaRPr>
              </a:p>
              <a:p>
                <a:endParaRPr lang="tr-TR" b="1" dirty="0">
                  <a:latin typeface="Cambria Math" panose="02040503050406030204" pitchFamily="18" charset="0"/>
                </a:endParaRPr>
              </a:p>
              <a:p>
                <a14:m>
                  <m:oMath xmlns:m="http://schemas.openxmlformats.org/officeDocument/2006/math">
                    <m:acc>
                      <m:accPr>
                        <m:chr m:val="⃗"/>
                        <m:ctrlPr>
                          <a:rPr lang="tr-TR" b="1" i="1">
                            <a:latin typeface="Cambria Math" panose="02040503050406030204" pitchFamily="18" charset="0"/>
                          </a:rPr>
                        </m:ctrlPr>
                      </m:accPr>
                      <m:e>
                        <m:r>
                          <a:rPr lang="tr-TR" b="1">
                            <a:latin typeface="Cambria Math" panose="02040503050406030204" pitchFamily="18" charset="0"/>
                          </a:rPr>
                          <m:t>𝐂</m:t>
                        </m:r>
                      </m:e>
                    </m:acc>
                    <m:r>
                      <a:rPr lang="tr-TR" b="1">
                        <a:latin typeface="Cambria Math" panose="02040503050406030204" pitchFamily="18" charset="0"/>
                      </a:rPr>
                      <m:t>=</m:t>
                    </m:r>
                    <m:acc>
                      <m:accPr>
                        <m:chr m:val="⃗"/>
                        <m:ctrlPr>
                          <a:rPr lang="tr-TR" b="1" i="1">
                            <a:latin typeface="Cambria Math" panose="02040503050406030204" pitchFamily="18" charset="0"/>
                          </a:rPr>
                        </m:ctrlPr>
                      </m:accPr>
                      <m:e>
                        <m:r>
                          <a:rPr lang="tr-TR" b="1">
                            <a:latin typeface="Cambria Math" panose="02040503050406030204" pitchFamily="18" charset="0"/>
                          </a:rPr>
                          <m:t>𝐀</m:t>
                        </m:r>
                      </m:e>
                    </m:acc>
                    <m:r>
                      <a:rPr lang="tr-TR" b="1" i="0" smtClean="0">
                        <a:latin typeface="Cambria Math" panose="02040503050406030204" pitchFamily="18" charset="0"/>
                      </a:rPr>
                      <m:t> </m:t>
                    </m:r>
                    <m:r>
                      <a:rPr lang="tr-TR" b="1">
                        <a:latin typeface="Cambria Math" panose="02040503050406030204" pitchFamily="18" charset="0"/>
                      </a:rPr>
                      <m:t>𝐱</m:t>
                    </m:r>
                    <m:r>
                      <a:rPr lang="tr-TR" b="1" i="0" smtClean="0">
                        <a:latin typeface="Cambria Math" panose="02040503050406030204" pitchFamily="18" charset="0"/>
                      </a:rPr>
                      <m:t> </m:t>
                    </m:r>
                    <m:acc>
                      <m:accPr>
                        <m:chr m:val="⃗"/>
                        <m:ctrlPr>
                          <a:rPr lang="tr-TR" b="1" i="1">
                            <a:latin typeface="Cambria Math" panose="02040503050406030204" pitchFamily="18" charset="0"/>
                          </a:rPr>
                        </m:ctrlPr>
                      </m:accPr>
                      <m:e>
                        <m:r>
                          <a:rPr lang="tr-TR" b="1">
                            <a:latin typeface="Cambria Math" panose="02040503050406030204" pitchFamily="18" charset="0"/>
                          </a:rPr>
                          <m:t>𝐁</m:t>
                        </m:r>
                      </m:e>
                    </m:acc>
                    <m:r>
                      <a:rPr lang="tr-TR">
                        <a:latin typeface="Cambria Math" panose="02040503050406030204" pitchFamily="18" charset="0"/>
                      </a:rPr>
                      <m:t>=</m:t>
                    </m:r>
                    <m:d>
                      <m:dPr>
                        <m:ctrlPr>
                          <a:rPr lang="tr-TR" b="0" i="1" smtClean="0">
                            <a:latin typeface="Cambria Math" panose="02040503050406030204" pitchFamily="18" charset="0"/>
                          </a:rPr>
                        </m:ctrlPr>
                      </m:dPr>
                      <m:e>
                        <m:r>
                          <a:rPr lang="tr-TR" b="0" i="1" smtClean="0">
                            <a:latin typeface="Cambria Math" panose="02040503050406030204" pitchFamily="18" charset="0"/>
                          </a:rPr>
                          <m:t>6</m:t>
                        </m:r>
                        <m:acc>
                          <m:accPr>
                            <m:chr m:val="⃗"/>
                            <m:ctrlPr>
                              <a:rPr lang="tr-TR" i="1" smtClean="0">
                                <a:latin typeface="Cambria Math" panose="02040503050406030204" pitchFamily="18" charset="0"/>
                              </a:rPr>
                            </m:ctrlPr>
                          </m:accPr>
                          <m:e>
                            <m:r>
                              <m:rPr>
                                <m:sty m:val="p"/>
                              </m:rPr>
                              <a:rPr lang="tr-TR" b="0" i="1">
                                <a:latin typeface="Cambria Math" panose="02040503050406030204" pitchFamily="18" charset="0"/>
                              </a:rPr>
                              <m:t>i</m:t>
                            </m:r>
                            <m:r>
                              <a:rPr lang="tr-TR" b="0" i="1" smtClean="0">
                                <a:latin typeface="Cambria Math" panose="02040503050406030204" pitchFamily="18" charset="0"/>
                              </a:rPr>
                              <m:t> </m:t>
                            </m:r>
                          </m:e>
                        </m:acc>
                        <m:r>
                          <a:rPr lang="tr-TR" b="0" i="0" smtClean="0">
                            <a:latin typeface="Cambria Math" panose="02040503050406030204" pitchFamily="18" charset="0"/>
                          </a:rPr>
                          <m:t>−</m:t>
                        </m:r>
                        <m:r>
                          <a:rPr lang="tr-TR" b="0" i="1" smtClean="0">
                            <a:latin typeface="Cambria Math" panose="02040503050406030204" pitchFamily="18" charset="0"/>
                          </a:rPr>
                          <m:t>18</m:t>
                        </m:r>
                        <m:acc>
                          <m:accPr>
                            <m:chr m:val="⃗"/>
                            <m:ctrlPr>
                              <a:rPr lang="tr-TR" i="1">
                                <a:latin typeface="Cambria Math" panose="02040503050406030204" pitchFamily="18" charset="0"/>
                              </a:rPr>
                            </m:ctrlPr>
                          </m:accPr>
                          <m:e>
                            <m:r>
                              <m:rPr>
                                <m:sty m:val="p"/>
                              </m:rPr>
                              <a:rPr lang="tr-TR" b="0" i="1">
                                <a:latin typeface="Cambria Math" panose="02040503050406030204" pitchFamily="18" charset="0"/>
                              </a:rPr>
                              <m:t>k</m:t>
                            </m:r>
                          </m:e>
                        </m:acc>
                      </m:e>
                    </m:d>
                    <m:r>
                      <a:rPr lang="tr-TR" b="0" i="1" smtClean="0">
                        <a:latin typeface="Cambria Math" panose="02040503050406030204" pitchFamily="18" charset="0"/>
                      </a:rPr>
                      <m:t> (</m:t>
                    </m:r>
                    <m:r>
                      <a:rPr lang="tr-TR" b="0" i="1" smtClean="0">
                        <a:latin typeface="Cambria Math" panose="02040503050406030204" pitchFamily="18" charset="0"/>
                      </a:rPr>
                      <m:t>𝑁</m:t>
                    </m:r>
                    <m:r>
                      <a:rPr lang="tr-TR" b="0" i="1" smtClean="0">
                        <a:latin typeface="Cambria Math" panose="02040503050406030204" pitchFamily="18" charset="0"/>
                      </a:rPr>
                      <m:t>.</m:t>
                    </m:r>
                    <m:r>
                      <a:rPr lang="tr-TR" b="0" i="1" smtClean="0">
                        <a:latin typeface="Cambria Math" panose="02040503050406030204" pitchFamily="18" charset="0"/>
                      </a:rPr>
                      <m:t>𝑚</m:t>
                    </m:r>
                    <m:r>
                      <a:rPr lang="tr-TR" b="0" i="1" smtClean="0">
                        <a:latin typeface="Cambria Math" panose="02040503050406030204" pitchFamily="18" charset="0"/>
                      </a:rPr>
                      <m:t>)</m:t>
                    </m:r>
                  </m:oMath>
                </a14:m>
                <a:r>
                  <a:rPr lang="tr-TR" dirty="0"/>
                  <a:t> </a:t>
                </a:r>
              </a:p>
            </p:txBody>
          </p:sp>
        </mc:Choice>
        <mc:Fallback xmlns="">
          <p:sp>
            <p:nvSpPr>
              <p:cNvPr id="15" name="Dikdörtgen 14">
                <a:extLst>
                  <a:ext uri="{FF2B5EF4-FFF2-40B4-BE49-F238E27FC236}">
                    <a16:creationId xmlns:a16="http://schemas.microsoft.com/office/drawing/2014/main" id="{41FCA753-92AA-703A-DE7A-2B6EB7E9AD52}"/>
                  </a:ext>
                </a:extLst>
              </p:cNvPr>
              <p:cNvSpPr>
                <a:spLocks noRot="1" noChangeAspect="1" noMove="1" noResize="1" noEditPoints="1" noAdjustHandles="1" noChangeArrowheads="1" noChangeShapeType="1" noTextEdit="1"/>
              </p:cNvSpPr>
              <p:nvPr/>
            </p:nvSpPr>
            <p:spPr>
              <a:xfrm>
                <a:off x="307679" y="4437112"/>
                <a:ext cx="6426055" cy="1027782"/>
              </a:xfrm>
              <a:prstGeom prst="rect">
                <a:avLst/>
              </a:prstGeom>
              <a:blipFill>
                <a:blip r:embed="rId5"/>
                <a:stretch>
                  <a:fillRect t="-7738" b="-2976"/>
                </a:stretch>
              </a:blipFill>
            </p:spPr>
            <p:txBody>
              <a:bodyPr/>
              <a:lstStyle/>
              <a:p>
                <a:r>
                  <a:rPr lang="tr-TR">
                    <a:noFill/>
                  </a:rPr>
                  <a:t> </a:t>
                </a:r>
              </a:p>
            </p:txBody>
          </p:sp>
        </mc:Fallback>
      </mc:AlternateContent>
      <p:sp>
        <p:nvSpPr>
          <p:cNvPr id="5" name="Metin kutusu 4">
            <a:extLst>
              <a:ext uri="{FF2B5EF4-FFF2-40B4-BE49-F238E27FC236}">
                <a16:creationId xmlns:a16="http://schemas.microsoft.com/office/drawing/2014/main" id="{0F6DF21D-C79E-1C9B-B9CA-72945960E793}"/>
              </a:ext>
            </a:extLst>
          </p:cNvPr>
          <p:cNvSpPr txBox="1"/>
          <p:nvPr/>
        </p:nvSpPr>
        <p:spPr>
          <a:xfrm>
            <a:off x="1527928" y="3049407"/>
            <a:ext cx="1872208" cy="369332"/>
          </a:xfrm>
          <a:prstGeom prst="rect">
            <a:avLst/>
          </a:prstGeom>
          <a:noFill/>
        </p:spPr>
        <p:txBody>
          <a:bodyPr wrap="square" rtlCol="0">
            <a:spAutoFit/>
          </a:bodyPr>
          <a:lstStyle/>
          <a:p>
            <a:r>
              <a:rPr lang="tr-TR" dirty="0">
                <a:solidFill>
                  <a:srgbClr val="FF0000"/>
                </a:solidFill>
              </a:rPr>
              <a:t>+      -      +</a:t>
            </a:r>
          </a:p>
        </p:txBody>
      </p:sp>
      <p:sp>
        <p:nvSpPr>
          <p:cNvPr id="6" name="Dikdörtgen 5">
            <a:extLst>
              <a:ext uri="{FF2B5EF4-FFF2-40B4-BE49-F238E27FC236}">
                <a16:creationId xmlns:a16="http://schemas.microsoft.com/office/drawing/2014/main" id="{0898575B-8B39-20FF-1E45-DD863773A8A1}"/>
              </a:ext>
            </a:extLst>
          </p:cNvPr>
          <p:cNvSpPr/>
          <p:nvPr/>
        </p:nvSpPr>
        <p:spPr>
          <a:xfrm>
            <a:off x="307679" y="5027508"/>
            <a:ext cx="3256209" cy="4412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90919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5">
                                            <p:txEl>
                                              <p:pRg st="0" end="0"/>
                                            </p:txEl>
                                          </p:spTgt>
                                        </p:tgtEl>
                                        <p:attrNameLst>
                                          <p:attrName>style.visibility</p:attrName>
                                        </p:attrNameLst>
                                      </p:cBhvr>
                                      <p:to>
                                        <p:strVal val="visible"/>
                                      </p:to>
                                    </p:set>
                                    <p:animEffect transition="in" filter="wipe(down)">
                                      <p:cBhvr>
                                        <p:cTn id="38" dur="500"/>
                                        <p:tgtEl>
                                          <p:spTgt spid="1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5">
                                            <p:txEl>
                                              <p:pRg st="2" end="2"/>
                                            </p:txEl>
                                          </p:spTgt>
                                        </p:tgtEl>
                                        <p:attrNameLst>
                                          <p:attrName>style.visibility</p:attrName>
                                        </p:attrNameLst>
                                      </p:cBhvr>
                                      <p:to>
                                        <p:strVal val="visible"/>
                                      </p:to>
                                    </p:set>
                                    <p:animEffect transition="in" filter="wipe(down)">
                                      <p:cBhvr>
                                        <p:cTn id="43" dur="500"/>
                                        <p:tgtEl>
                                          <p:spTgt spid="15">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22" grpId="0"/>
      <p:bldP spid="12" grpId="0"/>
      <p:bldP spid="24" grpId="0"/>
      <p:bldP spid="5" grpId="0"/>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87294" y="476672"/>
            <a:ext cx="8208962" cy="792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spcBef>
                <a:spcPct val="50000"/>
              </a:spcBef>
            </a:pPr>
            <a:r>
              <a:rPr lang="tr-TR" sz="1600" b="1" i="1" dirty="0">
                <a:solidFill>
                  <a:srgbClr val="FF0000"/>
                </a:solidFill>
              </a:rPr>
              <a:t>1.28 Karışık Üçlü Çarpım:</a:t>
            </a:r>
            <a:r>
              <a:rPr lang="tr-TR" sz="1600" i="1" dirty="0">
                <a:solidFill>
                  <a:srgbClr val="FF0000"/>
                </a:solidFill>
              </a:rPr>
              <a:t> </a:t>
            </a:r>
            <a:r>
              <a:rPr lang="tr-TR" sz="1600" i="1" dirty="0"/>
              <a:t>2 vektörün vektörel çarpımı ile 3’üncü bir vektörün skaler çarpımı söz konusu ise yine matris formatında çarpım yapılabilir. </a:t>
            </a:r>
            <a:endParaRPr lang="en-US" sz="1600" i="1" dirty="0"/>
          </a:p>
        </p:txBody>
      </p:sp>
      <p:sp>
        <p:nvSpPr>
          <p:cNvPr id="19460" name="Rectangle 4"/>
          <p:cNvSpPr>
            <a:spLocks noChangeArrowheads="1"/>
          </p:cNvSpPr>
          <p:nvPr/>
        </p:nvSpPr>
        <p:spPr bwMode="auto">
          <a:xfrm>
            <a:off x="0" y="2247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tr-TR"/>
          </a:p>
        </p:txBody>
      </p:sp>
      <mc:AlternateContent xmlns:mc="http://schemas.openxmlformats.org/markup-compatibility/2006" xmlns:a14="http://schemas.microsoft.com/office/drawing/2010/main">
        <mc:Choice Requires="a14">
          <p:sp>
            <p:nvSpPr>
              <p:cNvPr id="19459" name="Object 3"/>
              <p:cNvSpPr txBox="1"/>
              <p:nvPr/>
            </p:nvSpPr>
            <p:spPr bwMode="auto">
              <a:xfrm>
                <a:off x="1412404" y="1485331"/>
                <a:ext cx="5299075" cy="3887883"/>
              </a:xfrm>
              <a:prstGeom prst="rect">
                <a:avLst/>
              </a:prstGeom>
              <a:noFill/>
            </p:spPr>
            <p:txBody>
              <a:bodyPr>
                <a:normAutofit lnSpcReduction="10000"/>
              </a:bodyPr>
              <a:lstStyle/>
              <a:p>
                <a:pPr>
                  <a:lnSpc>
                    <a:spcPct val="150000"/>
                  </a:lnSpc>
                </a:pPr>
                <a14:m>
                  <m:oMathPara xmlns:m="http://schemas.openxmlformats.org/officeDocument/2006/math">
                    <m:oMathParaPr>
                      <m:jc m:val="left"/>
                    </m:oMathParaPr>
                    <m:oMath xmlns:m="http://schemas.openxmlformats.org/officeDocument/2006/math">
                      <m:acc>
                        <m:accPr>
                          <m:chr m:val="⃑"/>
                          <m:ctrlPr>
                            <a:rPr lang="tr-TR" i="1" smtClean="0">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𝑈</m:t>
                          </m:r>
                        </m:e>
                      </m:acc>
                      <m:r>
                        <a:rPr lang="tr-TR" i="1">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𝑈</m:t>
                          </m:r>
                        </m:e>
                        <m:sub>
                          <m:r>
                            <a:rPr lang="tr-TR" i="1">
                              <a:solidFill>
                                <a:srgbClr val="000000"/>
                              </a:solidFill>
                              <a:latin typeface="Cambria Math" panose="02040503050406030204" pitchFamily="18" charset="0"/>
                            </a:rPr>
                            <m:t>𝑥</m:t>
                          </m:r>
                        </m:sub>
                      </m:sSub>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𝑖</m:t>
                          </m:r>
                          <m:r>
                            <a:rPr lang="tr-TR" b="0" i="1" smtClean="0">
                              <a:solidFill>
                                <a:srgbClr val="000000"/>
                              </a:solidFill>
                              <a:latin typeface="Cambria Math" panose="02040503050406030204" pitchFamily="18" charset="0"/>
                            </a:rPr>
                            <m:t> </m:t>
                          </m:r>
                        </m:e>
                      </m:acc>
                      <m:r>
                        <a:rPr lang="tr-TR" i="1">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𝑈</m:t>
                          </m:r>
                        </m:e>
                        <m:sub>
                          <m:r>
                            <a:rPr lang="tr-TR" i="1">
                              <a:solidFill>
                                <a:srgbClr val="000000"/>
                              </a:solidFill>
                              <a:latin typeface="Cambria Math" panose="02040503050406030204" pitchFamily="18" charset="0"/>
                            </a:rPr>
                            <m:t>𝑦</m:t>
                          </m:r>
                        </m:sub>
                      </m:sSub>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𝑗</m:t>
                          </m:r>
                          <m:r>
                            <a:rPr lang="tr-TR" b="0" i="1" smtClean="0">
                              <a:solidFill>
                                <a:srgbClr val="000000"/>
                              </a:solidFill>
                              <a:latin typeface="Cambria Math" panose="02040503050406030204" pitchFamily="18" charset="0"/>
                            </a:rPr>
                            <m:t> </m:t>
                          </m:r>
                        </m:e>
                      </m:acc>
                      <m:r>
                        <a:rPr lang="tr-TR" i="1">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𝑈</m:t>
                          </m:r>
                        </m:e>
                        <m:sub>
                          <m:r>
                            <a:rPr lang="tr-TR" i="1">
                              <a:solidFill>
                                <a:srgbClr val="000000"/>
                              </a:solidFill>
                              <a:latin typeface="Cambria Math" panose="02040503050406030204" pitchFamily="18" charset="0"/>
                            </a:rPr>
                            <m:t>𝑧</m:t>
                          </m:r>
                        </m:sub>
                      </m:sSub>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𝑘</m:t>
                          </m:r>
                        </m:e>
                      </m:acc>
                    </m:oMath>
                    <m:oMath xmlns:m="http://schemas.openxmlformats.org/officeDocument/2006/math">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𝑉</m:t>
                          </m:r>
                        </m:e>
                      </m:acc>
                      <m:r>
                        <a:rPr lang="tr-TR" i="1">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𝑉</m:t>
                          </m:r>
                        </m:e>
                        <m:sub>
                          <m:r>
                            <a:rPr lang="tr-TR" i="1">
                              <a:solidFill>
                                <a:srgbClr val="000000"/>
                              </a:solidFill>
                              <a:latin typeface="Cambria Math" panose="02040503050406030204" pitchFamily="18" charset="0"/>
                            </a:rPr>
                            <m:t>𝑥</m:t>
                          </m:r>
                        </m:sub>
                      </m:sSub>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𝑖</m:t>
                          </m:r>
                          <m:r>
                            <a:rPr lang="tr-TR" b="0" i="1" smtClean="0">
                              <a:solidFill>
                                <a:srgbClr val="000000"/>
                              </a:solidFill>
                              <a:latin typeface="Cambria Math" panose="02040503050406030204" pitchFamily="18" charset="0"/>
                            </a:rPr>
                            <m:t> </m:t>
                          </m:r>
                        </m:e>
                      </m:acc>
                      <m:r>
                        <a:rPr lang="tr-TR" i="1">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𝑉</m:t>
                          </m:r>
                        </m:e>
                        <m:sub>
                          <m:r>
                            <a:rPr lang="tr-TR" i="1">
                              <a:solidFill>
                                <a:srgbClr val="000000"/>
                              </a:solidFill>
                              <a:latin typeface="Cambria Math" panose="02040503050406030204" pitchFamily="18" charset="0"/>
                            </a:rPr>
                            <m:t>𝑦</m:t>
                          </m:r>
                        </m:sub>
                      </m:sSub>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𝑗</m:t>
                          </m:r>
                          <m:r>
                            <a:rPr lang="tr-TR" b="0" i="1" smtClean="0">
                              <a:solidFill>
                                <a:srgbClr val="000000"/>
                              </a:solidFill>
                              <a:latin typeface="Cambria Math" panose="02040503050406030204" pitchFamily="18" charset="0"/>
                            </a:rPr>
                            <m:t> </m:t>
                          </m:r>
                        </m:e>
                      </m:acc>
                      <m:r>
                        <a:rPr lang="tr-TR" i="1">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𝑉</m:t>
                          </m:r>
                        </m:e>
                        <m:sub>
                          <m:r>
                            <a:rPr lang="tr-TR" i="1">
                              <a:solidFill>
                                <a:srgbClr val="000000"/>
                              </a:solidFill>
                              <a:latin typeface="Cambria Math" panose="02040503050406030204" pitchFamily="18" charset="0"/>
                            </a:rPr>
                            <m:t>𝑧</m:t>
                          </m:r>
                        </m:sub>
                      </m:sSub>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𝑘</m:t>
                          </m:r>
                        </m:e>
                      </m:acc>
                    </m:oMath>
                    <m:oMath xmlns:m="http://schemas.openxmlformats.org/officeDocument/2006/math">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𝑊</m:t>
                          </m:r>
                        </m:e>
                      </m:acc>
                      <m:r>
                        <a:rPr lang="tr-TR" i="1">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𝑊</m:t>
                          </m:r>
                        </m:e>
                        <m:sub>
                          <m:r>
                            <a:rPr lang="tr-TR" i="1">
                              <a:solidFill>
                                <a:srgbClr val="000000"/>
                              </a:solidFill>
                              <a:latin typeface="Cambria Math" panose="02040503050406030204" pitchFamily="18" charset="0"/>
                            </a:rPr>
                            <m:t>𝑥</m:t>
                          </m:r>
                        </m:sub>
                      </m:sSub>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𝑖</m:t>
                          </m:r>
                          <m:r>
                            <a:rPr lang="tr-TR" b="0" i="1" smtClean="0">
                              <a:solidFill>
                                <a:srgbClr val="000000"/>
                              </a:solidFill>
                              <a:latin typeface="Cambria Math" panose="02040503050406030204" pitchFamily="18" charset="0"/>
                            </a:rPr>
                            <m:t> </m:t>
                          </m:r>
                        </m:e>
                      </m:acc>
                      <m:r>
                        <a:rPr lang="tr-TR" i="1">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𝑊</m:t>
                          </m:r>
                        </m:e>
                        <m:sub>
                          <m:r>
                            <a:rPr lang="tr-TR" i="1">
                              <a:solidFill>
                                <a:srgbClr val="000000"/>
                              </a:solidFill>
                              <a:latin typeface="Cambria Math" panose="02040503050406030204" pitchFamily="18" charset="0"/>
                            </a:rPr>
                            <m:t>𝑦</m:t>
                          </m:r>
                        </m:sub>
                      </m:sSub>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𝑗</m:t>
                          </m:r>
                          <m:r>
                            <a:rPr lang="tr-TR" b="0" i="1" smtClean="0">
                              <a:solidFill>
                                <a:srgbClr val="000000"/>
                              </a:solidFill>
                              <a:latin typeface="Cambria Math" panose="02040503050406030204" pitchFamily="18" charset="0"/>
                            </a:rPr>
                            <m:t> </m:t>
                          </m:r>
                        </m:e>
                      </m:acc>
                      <m:r>
                        <a:rPr lang="tr-TR" i="1">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𝑊</m:t>
                          </m:r>
                        </m:e>
                        <m:sub>
                          <m:r>
                            <a:rPr lang="tr-TR" i="1">
                              <a:solidFill>
                                <a:srgbClr val="000000"/>
                              </a:solidFill>
                              <a:latin typeface="Cambria Math" panose="02040503050406030204" pitchFamily="18" charset="0"/>
                            </a:rPr>
                            <m:t>𝑧</m:t>
                          </m:r>
                        </m:sub>
                      </m:sSub>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𝑘</m:t>
                          </m:r>
                        </m:e>
                      </m:acc>
                    </m:oMath>
                  </m:oMathPara>
                </a14:m>
                <a:endParaRPr lang="tr-TR" i="1" dirty="0">
                  <a:solidFill>
                    <a:srgbClr val="000000"/>
                  </a:solidFill>
                  <a:latin typeface="Cambria Math" panose="02040503050406030204" pitchFamily="18" charset="0"/>
                </a:endParaRPr>
              </a:p>
              <a:p>
                <a:pPr/>
                <a:br>
                  <a:rPr lang="tr-TR" i="1" dirty="0">
                    <a:solidFill>
                      <a:srgbClr val="000000"/>
                    </a:solidFill>
                    <a:latin typeface="Cambria Math" panose="02040503050406030204" pitchFamily="18" charset="0"/>
                  </a:rPr>
                </a:br>
                <a14:m>
                  <m:oMathPara xmlns:m="http://schemas.openxmlformats.org/officeDocument/2006/math">
                    <m:oMathParaPr>
                      <m:jc m:val="left"/>
                    </m:oMathParaPr>
                    <m:oMath xmlns:m="http://schemas.openxmlformats.org/officeDocument/2006/math">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𝑈</m:t>
                          </m:r>
                        </m:e>
                      </m:acc>
                      <m:r>
                        <a:rPr lang="tr-TR" i="1">
                          <a:solidFill>
                            <a:srgbClr val="000000"/>
                          </a:solidFill>
                          <a:latin typeface="Cambria Math" panose="02040503050406030204" pitchFamily="18" charset="0"/>
                        </a:rPr>
                        <m:t>⋅</m:t>
                      </m:r>
                      <m:d>
                        <m:dPr>
                          <m:ctrlPr>
                            <a:rPr lang="tr-TR" i="1">
                              <a:solidFill>
                                <a:srgbClr val="000000"/>
                              </a:solidFill>
                              <a:latin typeface="Cambria Math" panose="02040503050406030204" pitchFamily="18" charset="0"/>
                            </a:rPr>
                          </m:ctrlPr>
                        </m:dPr>
                        <m:e>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𝑉</m:t>
                              </m:r>
                            </m:e>
                          </m:acc>
                          <m:r>
                            <a:rPr lang="tr-TR" i="1">
                              <a:solidFill>
                                <a:srgbClr val="000000"/>
                              </a:solidFill>
                              <a:latin typeface="Cambria Math" panose="02040503050406030204" pitchFamily="18" charset="0"/>
                            </a:rPr>
                            <m:t>×</m:t>
                          </m:r>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𝑊</m:t>
                              </m:r>
                            </m:e>
                          </m:acc>
                        </m:e>
                      </m:d>
                      <m:r>
                        <a:rPr lang="tr-TR" i="1">
                          <a:solidFill>
                            <a:srgbClr val="000000"/>
                          </a:solidFill>
                          <a:latin typeface="Cambria Math" panose="02040503050406030204" pitchFamily="18" charset="0"/>
                        </a:rPr>
                        <m:t>=</m:t>
                      </m:r>
                      <m:d>
                        <m:dPr>
                          <m:ctrlPr>
                            <a:rPr lang="tr-TR" i="1">
                              <a:solidFill>
                                <a:srgbClr val="000000"/>
                              </a:solidFill>
                              <a:latin typeface="Cambria Math" panose="02040503050406030204" pitchFamily="18" charset="0"/>
                            </a:rPr>
                          </m:ctrlPr>
                        </m:dPr>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𝑈</m:t>
                              </m:r>
                            </m:e>
                            <m:sub>
                              <m:r>
                                <a:rPr lang="tr-TR" i="1">
                                  <a:solidFill>
                                    <a:srgbClr val="000000"/>
                                  </a:solidFill>
                                  <a:latin typeface="Cambria Math" panose="02040503050406030204" pitchFamily="18" charset="0"/>
                                </a:rPr>
                                <m:t>𝑥</m:t>
                              </m:r>
                            </m:sub>
                          </m:sSub>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𝑖</m:t>
                              </m:r>
                              <m:r>
                                <a:rPr lang="tr-TR" b="0" i="1" smtClean="0">
                                  <a:solidFill>
                                    <a:srgbClr val="000000"/>
                                  </a:solidFill>
                                  <a:latin typeface="Cambria Math" panose="02040503050406030204" pitchFamily="18" charset="0"/>
                                </a:rPr>
                                <m:t> </m:t>
                              </m:r>
                            </m:e>
                          </m:acc>
                          <m:r>
                            <a:rPr lang="tr-TR" i="1">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𝑈</m:t>
                              </m:r>
                            </m:e>
                            <m:sub>
                              <m:r>
                                <a:rPr lang="tr-TR" i="1">
                                  <a:solidFill>
                                    <a:srgbClr val="000000"/>
                                  </a:solidFill>
                                  <a:latin typeface="Cambria Math" panose="02040503050406030204" pitchFamily="18" charset="0"/>
                                </a:rPr>
                                <m:t>𝑦</m:t>
                              </m:r>
                            </m:sub>
                          </m:sSub>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𝑗</m:t>
                              </m:r>
                              <m:r>
                                <a:rPr lang="tr-TR" b="0" i="1" smtClean="0">
                                  <a:solidFill>
                                    <a:srgbClr val="000000"/>
                                  </a:solidFill>
                                  <a:latin typeface="Cambria Math" panose="02040503050406030204" pitchFamily="18" charset="0"/>
                                </a:rPr>
                                <m:t> </m:t>
                              </m:r>
                            </m:e>
                          </m:acc>
                          <m:r>
                            <a:rPr lang="tr-TR" i="1">
                              <a:solidFill>
                                <a:srgbClr val="000000"/>
                              </a:solidFill>
                              <a:latin typeface="Cambria Math" panose="02040503050406030204" pitchFamily="18" charset="0"/>
                            </a:rPr>
                            <m:t>+</m:t>
                          </m:r>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𝑈</m:t>
                              </m:r>
                            </m:e>
                            <m:sub>
                              <m:r>
                                <a:rPr lang="tr-TR" i="1">
                                  <a:solidFill>
                                    <a:srgbClr val="000000"/>
                                  </a:solidFill>
                                  <a:latin typeface="Cambria Math" panose="02040503050406030204" pitchFamily="18" charset="0"/>
                                </a:rPr>
                                <m:t>𝑧</m:t>
                              </m:r>
                            </m:sub>
                          </m:sSub>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𝑘</m:t>
                              </m:r>
                            </m:e>
                          </m:acc>
                        </m:e>
                      </m:d>
                      <m:r>
                        <a:rPr lang="tr-TR" i="1">
                          <a:solidFill>
                            <a:srgbClr val="000000"/>
                          </a:solidFill>
                          <a:latin typeface="Cambria Math" panose="02040503050406030204" pitchFamily="18" charset="0"/>
                        </a:rPr>
                        <m:t>⋅</m:t>
                      </m:r>
                      <m:d>
                        <m:dPr>
                          <m:begChr m:val="|"/>
                          <m:endChr m:val="|"/>
                          <m:ctrlPr>
                            <a:rPr lang="tr-TR" i="1">
                              <a:solidFill>
                                <a:srgbClr val="000000"/>
                              </a:solidFill>
                              <a:latin typeface="Cambria Math" panose="02040503050406030204" pitchFamily="18" charset="0"/>
                            </a:rPr>
                          </m:ctrlPr>
                        </m:dPr>
                        <m:e>
                          <m:m>
                            <m:mPr>
                              <m:plcHide m:val="on"/>
                              <m:mcs>
                                <m:mc>
                                  <m:mcPr>
                                    <m:count m:val="3"/>
                                    <m:mcJc m:val="center"/>
                                  </m:mcPr>
                                </m:mc>
                              </m:mcs>
                              <m:ctrlPr>
                                <a:rPr lang="tr-TR" i="1">
                                  <a:solidFill>
                                    <a:srgbClr val="000000"/>
                                  </a:solidFill>
                                  <a:latin typeface="Cambria Math" panose="02040503050406030204" pitchFamily="18" charset="0"/>
                                </a:rPr>
                              </m:ctrlPr>
                            </m:mPr>
                            <m:mr>
                              <m:e>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𝑖</m:t>
                                    </m:r>
                                    <m:r>
                                      <a:rPr lang="tr-TR" b="0" i="1" smtClean="0">
                                        <a:solidFill>
                                          <a:srgbClr val="000000"/>
                                        </a:solidFill>
                                        <a:latin typeface="Cambria Math" panose="02040503050406030204" pitchFamily="18" charset="0"/>
                                      </a:rPr>
                                      <m:t> </m:t>
                                    </m:r>
                                  </m:e>
                                </m:acc>
                              </m:e>
                              <m:e>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𝑗</m:t>
                                    </m:r>
                                    <m:r>
                                      <a:rPr lang="tr-TR" b="0" i="1" smtClean="0">
                                        <a:solidFill>
                                          <a:srgbClr val="000000"/>
                                        </a:solidFill>
                                        <a:latin typeface="Cambria Math" panose="02040503050406030204" pitchFamily="18" charset="0"/>
                                      </a:rPr>
                                      <m:t> </m:t>
                                    </m:r>
                                  </m:e>
                                </m:acc>
                              </m:e>
                              <m:e>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𝑘</m:t>
                                    </m:r>
                                  </m:e>
                                </m:acc>
                              </m:e>
                            </m:mr>
                            <m:mr>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𝑉</m:t>
                                    </m:r>
                                  </m:e>
                                  <m:sub>
                                    <m:r>
                                      <a:rPr lang="tr-TR" i="1">
                                        <a:solidFill>
                                          <a:srgbClr val="000000"/>
                                        </a:solidFill>
                                        <a:latin typeface="Cambria Math" panose="02040503050406030204" pitchFamily="18" charset="0"/>
                                      </a:rPr>
                                      <m:t>𝑥</m:t>
                                    </m:r>
                                  </m:sub>
                                </m:sSub>
                              </m:e>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𝑉</m:t>
                                    </m:r>
                                  </m:e>
                                  <m:sub>
                                    <m:r>
                                      <a:rPr lang="tr-TR" i="1">
                                        <a:solidFill>
                                          <a:srgbClr val="000000"/>
                                        </a:solidFill>
                                        <a:latin typeface="Cambria Math" panose="02040503050406030204" pitchFamily="18" charset="0"/>
                                      </a:rPr>
                                      <m:t>𝑦</m:t>
                                    </m:r>
                                  </m:sub>
                                </m:sSub>
                              </m:e>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𝑉</m:t>
                                    </m:r>
                                  </m:e>
                                  <m:sub>
                                    <m:r>
                                      <a:rPr lang="tr-TR" i="1">
                                        <a:solidFill>
                                          <a:srgbClr val="000000"/>
                                        </a:solidFill>
                                        <a:latin typeface="Cambria Math" panose="02040503050406030204" pitchFamily="18" charset="0"/>
                                      </a:rPr>
                                      <m:t>𝑧</m:t>
                                    </m:r>
                                  </m:sub>
                                </m:sSub>
                              </m:e>
                            </m:mr>
                            <m:mr>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𝑊</m:t>
                                    </m:r>
                                  </m:e>
                                  <m:sub>
                                    <m:r>
                                      <a:rPr lang="tr-TR" i="1">
                                        <a:solidFill>
                                          <a:srgbClr val="000000"/>
                                        </a:solidFill>
                                        <a:latin typeface="Cambria Math" panose="02040503050406030204" pitchFamily="18" charset="0"/>
                                      </a:rPr>
                                      <m:t>𝑥</m:t>
                                    </m:r>
                                  </m:sub>
                                </m:sSub>
                              </m:e>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𝑊</m:t>
                                    </m:r>
                                  </m:e>
                                  <m:sub>
                                    <m:r>
                                      <a:rPr lang="tr-TR" i="1">
                                        <a:solidFill>
                                          <a:srgbClr val="000000"/>
                                        </a:solidFill>
                                        <a:latin typeface="Cambria Math" panose="02040503050406030204" pitchFamily="18" charset="0"/>
                                      </a:rPr>
                                      <m:t>𝑦</m:t>
                                    </m:r>
                                  </m:sub>
                                </m:sSub>
                              </m:e>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𝑊</m:t>
                                    </m:r>
                                  </m:e>
                                  <m:sub>
                                    <m:r>
                                      <a:rPr lang="tr-TR" i="1">
                                        <a:solidFill>
                                          <a:srgbClr val="000000"/>
                                        </a:solidFill>
                                        <a:latin typeface="Cambria Math" panose="02040503050406030204" pitchFamily="18" charset="0"/>
                                      </a:rPr>
                                      <m:t>𝑧</m:t>
                                    </m:r>
                                  </m:sub>
                                </m:sSub>
                              </m:e>
                            </m:mr>
                          </m:m>
                        </m:e>
                      </m:d>
                    </m:oMath>
                  </m:oMathPara>
                </a14:m>
                <a:br>
                  <a:rPr lang="tr-TR" i="1" dirty="0">
                    <a:solidFill>
                      <a:srgbClr val="000000"/>
                    </a:solidFill>
                    <a:latin typeface="Cambria Math" panose="02040503050406030204" pitchFamily="18" charset="0"/>
                  </a:rPr>
                </a:br>
                <a:endParaRPr lang="tr-TR" i="1" dirty="0">
                  <a:solidFill>
                    <a:srgbClr val="000000"/>
                  </a:solidFill>
                  <a:latin typeface="Cambria Math" panose="02040503050406030204" pitchFamily="18" charset="0"/>
                </a:endParaRPr>
              </a:p>
              <a:p>
                <a:pPr/>
                <a:br>
                  <a:rPr lang="tr-TR" i="0" dirty="0">
                    <a:solidFill>
                      <a:srgbClr val="000000"/>
                    </a:solidFill>
                    <a:latin typeface="Cambria Math" panose="02040503050406030204" pitchFamily="18" charset="0"/>
                  </a:rPr>
                </a:br>
                <a14:m>
                  <m:oMathPara xmlns:m="http://schemas.openxmlformats.org/officeDocument/2006/math">
                    <m:oMathParaPr>
                      <m:jc m:val="left"/>
                    </m:oMathParaPr>
                    <m:oMath xmlns:m="http://schemas.openxmlformats.org/officeDocument/2006/math">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𝑈</m:t>
                          </m:r>
                        </m:e>
                      </m:acc>
                      <m:r>
                        <a:rPr lang="tr-TR" i="1">
                          <a:solidFill>
                            <a:srgbClr val="000000"/>
                          </a:solidFill>
                          <a:latin typeface="Cambria Math" panose="02040503050406030204" pitchFamily="18" charset="0"/>
                        </a:rPr>
                        <m:t>⋅</m:t>
                      </m:r>
                      <m:d>
                        <m:dPr>
                          <m:ctrlPr>
                            <a:rPr lang="tr-TR" i="1">
                              <a:solidFill>
                                <a:srgbClr val="000000"/>
                              </a:solidFill>
                              <a:latin typeface="Cambria Math" panose="02040503050406030204" pitchFamily="18" charset="0"/>
                            </a:rPr>
                          </m:ctrlPr>
                        </m:dPr>
                        <m:e>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𝑉</m:t>
                              </m:r>
                            </m:e>
                          </m:acc>
                          <m:r>
                            <a:rPr lang="tr-TR" i="1">
                              <a:solidFill>
                                <a:srgbClr val="000000"/>
                              </a:solidFill>
                              <a:latin typeface="Cambria Math" panose="02040503050406030204" pitchFamily="18" charset="0"/>
                            </a:rPr>
                            <m:t>×</m:t>
                          </m:r>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𝑊</m:t>
                              </m:r>
                            </m:e>
                          </m:acc>
                        </m:e>
                      </m:d>
                      <m:r>
                        <a:rPr lang="tr-TR" i="1">
                          <a:solidFill>
                            <a:srgbClr val="000000"/>
                          </a:solidFill>
                          <a:latin typeface="Cambria Math" panose="02040503050406030204" pitchFamily="18" charset="0"/>
                        </a:rPr>
                        <m:t>=</m:t>
                      </m:r>
                      <m:d>
                        <m:dPr>
                          <m:begChr m:val="|"/>
                          <m:endChr m:val="|"/>
                          <m:ctrlPr>
                            <a:rPr lang="tr-TR" i="1">
                              <a:solidFill>
                                <a:srgbClr val="000000"/>
                              </a:solidFill>
                              <a:latin typeface="Cambria Math" panose="02040503050406030204" pitchFamily="18" charset="0"/>
                            </a:rPr>
                          </m:ctrlPr>
                        </m:dPr>
                        <m:e>
                          <m:m>
                            <m:mPr>
                              <m:plcHide m:val="on"/>
                              <m:mcs>
                                <m:mc>
                                  <m:mcPr>
                                    <m:count m:val="3"/>
                                    <m:mcJc m:val="center"/>
                                  </m:mcPr>
                                </m:mc>
                              </m:mcs>
                              <m:ctrlPr>
                                <a:rPr lang="tr-TR" i="1">
                                  <a:solidFill>
                                    <a:srgbClr val="000000"/>
                                  </a:solidFill>
                                  <a:latin typeface="Cambria Math" panose="02040503050406030204" pitchFamily="18" charset="0"/>
                                </a:rPr>
                              </m:ctrlPr>
                            </m:mPr>
                            <m:mr>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𝑈</m:t>
                                    </m:r>
                                  </m:e>
                                  <m:sub>
                                    <m:r>
                                      <a:rPr lang="tr-TR" i="1">
                                        <a:solidFill>
                                          <a:srgbClr val="000000"/>
                                        </a:solidFill>
                                        <a:latin typeface="Cambria Math" panose="02040503050406030204" pitchFamily="18" charset="0"/>
                                      </a:rPr>
                                      <m:t>𝑥</m:t>
                                    </m:r>
                                  </m:sub>
                                </m:sSub>
                              </m:e>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𝑈</m:t>
                                    </m:r>
                                  </m:e>
                                  <m:sub>
                                    <m:r>
                                      <a:rPr lang="tr-TR" i="1">
                                        <a:solidFill>
                                          <a:srgbClr val="000000"/>
                                        </a:solidFill>
                                        <a:latin typeface="Cambria Math" panose="02040503050406030204" pitchFamily="18" charset="0"/>
                                      </a:rPr>
                                      <m:t>𝑦</m:t>
                                    </m:r>
                                  </m:sub>
                                </m:sSub>
                              </m:e>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𝑈</m:t>
                                    </m:r>
                                  </m:e>
                                  <m:sub>
                                    <m:r>
                                      <a:rPr lang="tr-TR" i="1">
                                        <a:solidFill>
                                          <a:srgbClr val="000000"/>
                                        </a:solidFill>
                                        <a:latin typeface="Cambria Math" panose="02040503050406030204" pitchFamily="18" charset="0"/>
                                      </a:rPr>
                                      <m:t>𝑧</m:t>
                                    </m:r>
                                  </m:sub>
                                </m:sSub>
                              </m:e>
                            </m:mr>
                            <m:mr>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𝑉</m:t>
                                    </m:r>
                                  </m:e>
                                  <m:sub>
                                    <m:r>
                                      <a:rPr lang="tr-TR" i="1">
                                        <a:solidFill>
                                          <a:srgbClr val="000000"/>
                                        </a:solidFill>
                                        <a:latin typeface="Cambria Math" panose="02040503050406030204" pitchFamily="18" charset="0"/>
                                      </a:rPr>
                                      <m:t>𝑥</m:t>
                                    </m:r>
                                  </m:sub>
                                </m:sSub>
                              </m:e>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𝑉</m:t>
                                    </m:r>
                                  </m:e>
                                  <m:sub>
                                    <m:r>
                                      <a:rPr lang="tr-TR" i="1">
                                        <a:solidFill>
                                          <a:srgbClr val="000000"/>
                                        </a:solidFill>
                                        <a:latin typeface="Cambria Math" panose="02040503050406030204" pitchFamily="18" charset="0"/>
                                      </a:rPr>
                                      <m:t>𝑦</m:t>
                                    </m:r>
                                  </m:sub>
                                </m:sSub>
                              </m:e>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𝑉</m:t>
                                    </m:r>
                                  </m:e>
                                  <m:sub>
                                    <m:r>
                                      <a:rPr lang="tr-TR" i="1">
                                        <a:solidFill>
                                          <a:srgbClr val="000000"/>
                                        </a:solidFill>
                                        <a:latin typeface="Cambria Math" panose="02040503050406030204" pitchFamily="18" charset="0"/>
                                      </a:rPr>
                                      <m:t>𝑧</m:t>
                                    </m:r>
                                  </m:sub>
                                </m:sSub>
                              </m:e>
                            </m:mr>
                            <m:mr>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𝑊</m:t>
                                    </m:r>
                                  </m:e>
                                  <m:sub>
                                    <m:r>
                                      <a:rPr lang="tr-TR" i="1">
                                        <a:solidFill>
                                          <a:srgbClr val="000000"/>
                                        </a:solidFill>
                                        <a:latin typeface="Cambria Math" panose="02040503050406030204" pitchFamily="18" charset="0"/>
                                      </a:rPr>
                                      <m:t>𝑥</m:t>
                                    </m:r>
                                  </m:sub>
                                </m:sSub>
                              </m:e>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𝑊</m:t>
                                    </m:r>
                                  </m:e>
                                  <m:sub>
                                    <m:r>
                                      <a:rPr lang="tr-TR" i="1">
                                        <a:solidFill>
                                          <a:srgbClr val="000000"/>
                                        </a:solidFill>
                                        <a:latin typeface="Cambria Math" panose="02040503050406030204" pitchFamily="18" charset="0"/>
                                      </a:rPr>
                                      <m:t>𝑦</m:t>
                                    </m:r>
                                  </m:sub>
                                </m:sSub>
                              </m:e>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𝑊</m:t>
                                    </m:r>
                                  </m:e>
                                  <m:sub>
                                    <m:r>
                                      <a:rPr lang="tr-TR" i="1">
                                        <a:solidFill>
                                          <a:srgbClr val="000000"/>
                                        </a:solidFill>
                                        <a:latin typeface="Cambria Math" panose="02040503050406030204" pitchFamily="18" charset="0"/>
                                      </a:rPr>
                                      <m:t>𝑧</m:t>
                                    </m:r>
                                  </m:sub>
                                </m:sSub>
                              </m:e>
                            </m:mr>
                          </m:m>
                        </m:e>
                      </m:d>
                    </m:oMath>
                  </m:oMathPara>
                </a14:m>
                <a:endParaRPr lang="tr-TR" dirty="0"/>
              </a:p>
            </p:txBody>
          </p:sp>
        </mc:Choice>
        <mc:Fallback xmlns="">
          <p:sp>
            <p:nvSpPr>
              <p:cNvPr id="19459" name="Object 3"/>
              <p:cNvSpPr txBox="1">
                <a:spLocks noRot="1" noChangeAspect="1" noMove="1" noResize="1" noEditPoints="1" noAdjustHandles="1" noChangeArrowheads="1" noChangeShapeType="1" noTextEdit="1"/>
              </p:cNvSpPr>
              <p:nvPr/>
            </p:nvSpPr>
            <p:spPr bwMode="auto">
              <a:xfrm>
                <a:off x="1412404" y="1485331"/>
                <a:ext cx="5299075" cy="3887883"/>
              </a:xfrm>
              <a:prstGeom prst="rect">
                <a:avLst/>
              </a:prstGeom>
              <a:blipFill>
                <a:blip r:embed="rId2"/>
                <a:stretch>
                  <a:fillRect/>
                </a:stretch>
              </a:blipFill>
            </p:spPr>
            <p:txBody>
              <a:bodyPr/>
              <a:lstStyle/>
              <a:p>
                <a:r>
                  <a:rPr lang="tr-TR">
                    <a:noFill/>
                  </a:rPr>
                  <a:t> </a:t>
                </a:r>
              </a:p>
            </p:txBody>
          </p:sp>
        </mc:Fallback>
      </mc:AlternateContent>
      <p:sp>
        <p:nvSpPr>
          <p:cNvPr id="4" name="Altbilgi Yer Tutucusu 3"/>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76</a:t>
            </a:fld>
            <a:endParaRPr lang="tr-TR"/>
          </a:p>
        </p:txBody>
      </p:sp>
      <p:sp>
        <p:nvSpPr>
          <p:cNvPr id="3" name="Dikdörtgen 2"/>
          <p:cNvSpPr/>
          <p:nvPr/>
        </p:nvSpPr>
        <p:spPr>
          <a:xfrm>
            <a:off x="391415" y="5439850"/>
            <a:ext cx="8361170" cy="523220"/>
          </a:xfrm>
          <a:prstGeom prst="rect">
            <a:avLst/>
          </a:prstGeom>
        </p:spPr>
        <p:txBody>
          <a:bodyPr wrap="square">
            <a:spAutoFit/>
          </a:bodyPr>
          <a:lstStyle/>
          <a:p>
            <a:pPr>
              <a:spcBef>
                <a:spcPct val="50000"/>
              </a:spcBef>
            </a:pPr>
            <a:r>
              <a:rPr lang="tr-TR" sz="1400" i="1" dirty="0">
                <a:solidFill>
                  <a:schemeClr val="accent1"/>
                </a:solidFill>
              </a:rPr>
              <a:t>«Not: Bir kuvvetin bir doğruya göre momenti alınırken bu işlem  pratik bir çözüm olabilir. İleride bu konu anlatılacaktır.»</a:t>
            </a:r>
            <a:endParaRPr lang="en-US" sz="1400" i="1" dirty="0">
              <a:solidFill>
                <a:schemeClr val="accent1"/>
              </a:solidFill>
            </a:endParaRPr>
          </a:p>
        </p:txBody>
      </p:sp>
      <p:sp>
        <p:nvSpPr>
          <p:cNvPr id="10"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spTree>
    <p:extLst>
      <p:ext uri="{BB962C8B-B14F-4D97-AF65-F5344CB8AC3E}">
        <p14:creationId xmlns:p14="http://schemas.microsoft.com/office/powerpoint/2010/main" val="3365782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down)">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459"/>
                                        </p:tgtEl>
                                        <p:attrNameLst>
                                          <p:attrName>style.visibility</p:attrName>
                                        </p:attrNameLst>
                                      </p:cBhvr>
                                      <p:to>
                                        <p:strVal val="visible"/>
                                      </p:to>
                                    </p:set>
                                    <p:anim calcmode="lin" valueType="num">
                                      <p:cBhvr>
                                        <p:cTn id="12" dur="500" fill="hold"/>
                                        <p:tgtEl>
                                          <p:spTgt spid="19459"/>
                                        </p:tgtEl>
                                        <p:attrNameLst>
                                          <p:attrName>ppt_w</p:attrName>
                                        </p:attrNameLst>
                                      </p:cBhvr>
                                      <p:tavLst>
                                        <p:tav tm="0">
                                          <p:val>
                                            <p:fltVal val="0"/>
                                          </p:val>
                                        </p:tav>
                                        <p:tav tm="100000">
                                          <p:val>
                                            <p:strVal val="#ppt_w"/>
                                          </p:val>
                                        </p:tav>
                                      </p:tavLst>
                                    </p:anim>
                                    <p:anim calcmode="lin" valueType="num">
                                      <p:cBhvr>
                                        <p:cTn id="13" dur="500" fill="hold"/>
                                        <p:tgtEl>
                                          <p:spTgt spid="19459"/>
                                        </p:tgtEl>
                                        <p:attrNameLst>
                                          <p:attrName>ppt_h</p:attrName>
                                        </p:attrNameLst>
                                      </p:cBhvr>
                                      <p:tavLst>
                                        <p:tav tm="0">
                                          <p:val>
                                            <p:fltVal val="0"/>
                                          </p:val>
                                        </p:tav>
                                        <p:tav tm="100000">
                                          <p:val>
                                            <p:strVal val="#ppt_h"/>
                                          </p:val>
                                        </p:tav>
                                      </p:tavLst>
                                    </p:anim>
                                    <p:animEffect transition="in" filter="fade">
                                      <p:cBhvr>
                                        <p:cTn id="14" dur="500"/>
                                        <p:tgtEl>
                                          <p:spTgt spid="1945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59" grpId="0"/>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0A5C7C97-4BEB-B0EB-0531-303FB5E30CBF}"/>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2D291F24-20C4-B211-D903-5482EBFD673D}"/>
              </a:ext>
            </a:extLst>
          </p:cNvPr>
          <p:cNvSpPr>
            <a:spLocks noGrp="1"/>
          </p:cNvSpPr>
          <p:nvPr>
            <p:ph type="sldNum" sz="quarter" idx="12"/>
          </p:nvPr>
        </p:nvSpPr>
        <p:spPr/>
        <p:txBody>
          <a:bodyPr/>
          <a:lstStyle/>
          <a:p>
            <a:fld id="{60FF87A7-9A7A-4B3D-9625-8440EC4947F9}" type="slidenum">
              <a:rPr lang="tr-TR" smtClean="0"/>
              <a:pPr/>
              <a:t>77</a:t>
            </a:fld>
            <a:endParaRPr lang="tr-TR"/>
          </a:p>
        </p:txBody>
      </p:sp>
      <mc:AlternateContent xmlns:mc="http://schemas.openxmlformats.org/markup-compatibility/2006" xmlns:a14="http://schemas.microsoft.com/office/drawing/2010/main">
        <mc:Choice Requires="a14">
          <p:sp>
            <p:nvSpPr>
              <p:cNvPr id="5" name="Dikdörtgen 4">
                <a:extLst>
                  <a:ext uri="{FF2B5EF4-FFF2-40B4-BE49-F238E27FC236}">
                    <a16:creationId xmlns:a16="http://schemas.microsoft.com/office/drawing/2014/main" id="{1DD99598-4D01-6219-A27D-6AD0C12EE128}"/>
                  </a:ext>
                </a:extLst>
              </p:cNvPr>
              <p:cNvSpPr/>
              <p:nvPr/>
            </p:nvSpPr>
            <p:spPr>
              <a:xfrm>
                <a:off x="1187624" y="294120"/>
                <a:ext cx="7771857" cy="898195"/>
              </a:xfrm>
              <a:prstGeom prst="rect">
                <a:avLst/>
              </a:prstGeom>
            </p:spPr>
            <p:txBody>
              <a:bodyPr wrap="square">
                <a:spAutoFit/>
              </a:bodyPr>
              <a:lstStyle/>
              <a:p>
                <a14:m>
                  <m:oMath xmlns:m="http://schemas.openxmlformats.org/officeDocument/2006/math">
                    <m:acc>
                      <m:accPr>
                        <m:chr m:val="⃗"/>
                        <m:ctrlPr>
                          <a:rPr lang="tr-TR" sz="1600" b="1" i="1" smtClean="0">
                            <a:latin typeface="Cambria Math" panose="02040503050406030204" pitchFamily="18" charset="0"/>
                          </a:rPr>
                        </m:ctrlPr>
                      </m:accPr>
                      <m:e>
                        <m:r>
                          <a:rPr lang="tr-TR" sz="1600" b="1" i="0">
                            <a:latin typeface="Cambria Math" panose="02040503050406030204" pitchFamily="18" charset="0"/>
                          </a:rPr>
                          <m:t>𝐀</m:t>
                        </m:r>
                      </m:e>
                    </m:acc>
                    <m:r>
                      <a:rPr lang="tr-TR" sz="1600" i="0">
                        <a:latin typeface="Cambria Math" panose="02040503050406030204" pitchFamily="18" charset="0"/>
                      </a:rPr>
                      <m:t>=</m:t>
                    </m:r>
                    <m:r>
                      <a:rPr lang="tr-TR" sz="1600" b="0" i="0" smtClean="0">
                        <a:latin typeface="Cambria Math" panose="02040503050406030204" pitchFamily="18" charset="0"/>
                      </a:rPr>
                      <m:t>(6</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i="0">
                        <a:latin typeface="Cambria Math" panose="02040503050406030204" pitchFamily="18" charset="0"/>
                      </a:rPr>
                      <m:t>+</m:t>
                    </m:r>
                    <m:r>
                      <a:rPr lang="tr-TR" sz="1600" b="0" i="0" smtClean="0">
                        <a:latin typeface="Cambria Math" panose="02040503050406030204" pitchFamily="18" charset="0"/>
                      </a:rPr>
                      <m:t>3</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r>
                      <a:rPr lang="tr-TR" sz="1600" b="0" i="1" smtClean="0">
                        <a:latin typeface="Cambria Math" panose="02040503050406030204" pitchFamily="18" charset="0"/>
                      </a:rPr>
                      <m:t>+</m:t>
                    </m:r>
                  </m:oMath>
                </a14:m>
                <a:r>
                  <a:rPr lang="tr-TR" sz="1600" dirty="0"/>
                  <a:t>2</a:t>
                </a:r>
                <a14:m>
                  <m:oMath xmlns:m="http://schemas.openxmlformats.org/officeDocument/2006/math">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r>
                      <a:rPr lang="tr-TR" sz="1600" b="0" i="1" smtClean="0">
                        <a:latin typeface="Cambria Math" panose="02040503050406030204" pitchFamily="18" charset="0"/>
                      </a:rPr>
                      <m:t>) </m:t>
                    </m:r>
                    <m:r>
                      <a:rPr lang="tr-TR" sz="1600" b="0" i="1" smtClean="0">
                        <a:latin typeface="Cambria Math" panose="02040503050406030204" pitchFamily="18" charset="0"/>
                      </a:rPr>
                      <m:t>𝑁</m:t>
                    </m:r>
                  </m:oMath>
                </a14:m>
                <a:r>
                  <a:rPr lang="tr-TR" sz="1600" dirty="0"/>
                  <a:t>,  </a:t>
                </a:r>
                <a14:m>
                  <m:oMath xmlns:m="http://schemas.openxmlformats.org/officeDocument/2006/math">
                    <m:acc>
                      <m:accPr>
                        <m:chr m:val="⃗"/>
                        <m:ctrlPr>
                          <a:rPr lang="tr-TR" sz="1600" b="1" i="1">
                            <a:latin typeface="Cambria Math" panose="02040503050406030204" pitchFamily="18" charset="0"/>
                          </a:rPr>
                        </m:ctrlPr>
                      </m:accPr>
                      <m:e>
                        <m:r>
                          <a:rPr lang="tr-TR" sz="1600" b="1" i="0" smtClean="0">
                            <a:latin typeface="Cambria Math" panose="02040503050406030204" pitchFamily="18" charset="0"/>
                          </a:rPr>
                          <m:t>𝐁</m:t>
                        </m:r>
                      </m:e>
                    </m:acc>
                    <m:r>
                      <a:rPr lang="tr-TR" sz="1600" i="0">
                        <a:latin typeface="Cambria Math" panose="02040503050406030204" pitchFamily="18" charset="0"/>
                      </a:rPr>
                      <m:t>=</m:t>
                    </m:r>
                    <m:r>
                      <a:rPr lang="tr-TR" sz="1600" b="0" i="0" smtClean="0">
                        <a:latin typeface="Cambria Math" panose="02040503050406030204" pitchFamily="18" charset="0"/>
                      </a:rPr>
                      <m:t>(12</m:t>
                    </m:r>
                    <m:acc>
                      <m:accPr>
                        <m:chr m:val="⃗"/>
                        <m:ctrlPr>
                          <a:rPr lang="tr-TR" sz="1600" i="1" smtClean="0">
                            <a:latin typeface="Cambria Math" panose="02040503050406030204" pitchFamily="18" charset="0"/>
                          </a:rPr>
                        </m:ctrlPr>
                      </m:accPr>
                      <m:e>
                        <m:r>
                          <m:rPr>
                            <m:sty m:val="p"/>
                          </m:rPr>
                          <a:rPr lang="tr-TR" sz="1600" i="0">
                            <a:latin typeface="Cambria Math" panose="02040503050406030204" pitchFamily="18" charset="0"/>
                          </a:rPr>
                          <m:t>i</m:t>
                        </m:r>
                      </m:e>
                    </m:acc>
                    <m:r>
                      <a:rPr lang="tr-TR" sz="1600" i="0">
                        <a:latin typeface="Cambria Math" panose="02040503050406030204" pitchFamily="18" charset="0"/>
                      </a:rPr>
                      <m:t>+3</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r>
                      <a:rPr lang="tr-TR" sz="1600" b="0" i="0" smtClean="0">
                        <a:latin typeface="Cambria Math" panose="02040503050406030204" pitchFamily="18" charset="0"/>
                      </a:rPr>
                      <m:t>+</m:t>
                    </m:r>
                  </m:oMath>
                </a14:m>
                <a:r>
                  <a:rPr lang="tr-TR" sz="1600" dirty="0"/>
                  <a:t> 4</a:t>
                </a:r>
                <a14:m>
                  <m:oMath xmlns:m="http://schemas.openxmlformats.org/officeDocument/2006/math">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r>
                      <a:rPr lang="tr-TR" sz="1600" b="0" i="1" smtClean="0">
                        <a:latin typeface="Cambria Math" panose="02040503050406030204" pitchFamily="18" charset="0"/>
                      </a:rPr>
                      <m:t>) </m:t>
                    </m:r>
                    <m:r>
                      <a:rPr lang="tr-TR" sz="1600" b="0" i="1" smtClean="0">
                        <a:latin typeface="Cambria Math" panose="02040503050406030204" pitchFamily="18" charset="0"/>
                      </a:rPr>
                      <m:t>𝑚</m:t>
                    </m:r>
                  </m:oMath>
                </a14:m>
                <a:r>
                  <a:rPr lang="tr-TR" sz="1600" dirty="0"/>
                  <a:t>,  </a:t>
                </a:r>
                <a14:m>
                  <m:oMath xmlns:m="http://schemas.openxmlformats.org/officeDocument/2006/math">
                    <m:acc>
                      <m:accPr>
                        <m:chr m:val="⃗"/>
                        <m:ctrlPr>
                          <a:rPr lang="tr-TR" sz="1600" b="1" i="1">
                            <a:latin typeface="Cambria Math" panose="02040503050406030204" pitchFamily="18" charset="0"/>
                          </a:rPr>
                        </m:ctrlPr>
                      </m:accPr>
                      <m:e>
                        <m:r>
                          <a:rPr lang="tr-TR" sz="1600" b="1" i="1">
                            <a:latin typeface="Cambria Math" panose="02040503050406030204" pitchFamily="18" charset="0"/>
                          </a:rPr>
                          <m:t>𝒖</m:t>
                        </m:r>
                      </m:e>
                    </m:acc>
                    <m:r>
                      <a:rPr lang="tr-TR" sz="1600">
                        <a:latin typeface="Cambria Math" panose="02040503050406030204" pitchFamily="18" charset="0"/>
                      </a:rPr>
                      <m:t>=(0,5</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i</m:t>
                        </m:r>
                      </m:e>
                    </m:acc>
                    <m:r>
                      <a:rPr lang="tr-TR" sz="1600">
                        <a:latin typeface="Cambria Math" panose="02040503050406030204" pitchFamily="18" charset="0"/>
                      </a:rPr>
                      <m:t>+</m:t>
                    </m:r>
                    <m:r>
                      <a:rPr lang="tr-TR" sz="1600" i="1">
                        <a:latin typeface="Cambria Math" panose="02040503050406030204" pitchFamily="18" charset="0"/>
                      </a:rPr>
                      <m:t>1</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j</m:t>
                        </m:r>
                      </m:e>
                    </m:acc>
                    <m:r>
                      <a:rPr lang="tr-TR" sz="1600">
                        <a:latin typeface="Cambria Math" panose="02040503050406030204" pitchFamily="18" charset="0"/>
                      </a:rPr>
                      <m:t>+</m:t>
                    </m:r>
                  </m:oMath>
                </a14:m>
                <a:r>
                  <a:rPr lang="tr-TR" sz="1600" dirty="0"/>
                  <a:t> 0,4</a:t>
                </a:r>
                <a14:m>
                  <m:oMath xmlns:m="http://schemas.openxmlformats.org/officeDocument/2006/math">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k</m:t>
                        </m:r>
                      </m:e>
                    </m:acc>
                    <m:r>
                      <a:rPr lang="tr-TR" sz="1600" i="1">
                        <a:latin typeface="Cambria Math" panose="02040503050406030204" pitchFamily="18" charset="0"/>
                      </a:rPr>
                      <m:t>) </m:t>
                    </m:r>
                  </m:oMath>
                </a14:m>
                <a:r>
                  <a:rPr lang="tr-TR" sz="1600" dirty="0"/>
                  <a:t>olduğuna göre;</a:t>
                </a:r>
              </a:p>
              <a:p>
                <a:endParaRPr lang="tr-TR" sz="1600" dirty="0"/>
              </a:p>
              <a:p>
                <a:pPr/>
                <a14:m>
                  <m:oMathPara xmlns:m="http://schemas.openxmlformats.org/officeDocument/2006/math">
                    <m:oMathParaPr>
                      <m:jc m:val="left"/>
                    </m:oMathParaPr>
                    <m:oMath xmlns:m="http://schemas.openxmlformats.org/officeDocument/2006/math">
                      <m:acc>
                        <m:accPr>
                          <m:chr m:val="⃗"/>
                          <m:ctrlPr>
                            <a:rPr lang="tr-TR" sz="1600" b="1" i="1">
                              <a:latin typeface="Cambria Math" panose="02040503050406030204" pitchFamily="18" charset="0"/>
                            </a:rPr>
                          </m:ctrlPr>
                        </m:accPr>
                        <m:e>
                          <m:r>
                            <a:rPr lang="tr-TR" sz="1600" b="1" i="1">
                              <a:latin typeface="Cambria Math" panose="02040503050406030204" pitchFamily="18" charset="0"/>
                            </a:rPr>
                            <m:t>𝒖</m:t>
                          </m:r>
                        </m:e>
                      </m:acc>
                      <m:r>
                        <a:rPr lang="tr-TR" sz="1600" b="1" i="1">
                          <a:latin typeface="Cambria Math" panose="02040503050406030204" pitchFamily="18" charset="0"/>
                        </a:rPr>
                        <m:t> </m:t>
                      </m:r>
                      <m:r>
                        <a:rPr lang="tr-TR" sz="1600" b="1" i="1" smtClean="0">
                          <a:latin typeface="Cambria Math" panose="02040503050406030204" pitchFamily="18" charset="0"/>
                        </a:rPr>
                        <m:t>.</m:t>
                      </m:r>
                      <m:acc>
                        <m:accPr>
                          <m:chr m:val="⃗"/>
                          <m:ctrlPr>
                            <a:rPr lang="tr-TR" sz="1600" b="1" i="1">
                              <a:latin typeface="Cambria Math" panose="02040503050406030204" pitchFamily="18" charset="0"/>
                            </a:rPr>
                          </m:ctrlPr>
                        </m:accPr>
                        <m:e>
                          <m:r>
                            <a:rPr lang="tr-TR" sz="1600" b="1" i="0" smtClean="0">
                              <a:latin typeface="Cambria Math" panose="02040503050406030204" pitchFamily="18" charset="0"/>
                            </a:rPr>
                            <m:t>(</m:t>
                          </m:r>
                          <m:r>
                            <a:rPr lang="tr-TR" sz="1600" b="1">
                              <a:latin typeface="Cambria Math" panose="02040503050406030204" pitchFamily="18" charset="0"/>
                            </a:rPr>
                            <m:t>𝐀</m:t>
                          </m:r>
                        </m:e>
                      </m:acc>
                      <m:r>
                        <a:rPr lang="tr-TR" sz="1600" b="1" i="1" smtClean="0">
                          <a:latin typeface="Cambria Math" panose="02040503050406030204" pitchFamily="18" charset="0"/>
                          <a:ea typeface="Cambria Math" panose="02040503050406030204" pitchFamily="18" charset="0"/>
                        </a:rPr>
                        <m:t>×</m:t>
                      </m:r>
                      <m:acc>
                        <m:accPr>
                          <m:chr m:val="⃗"/>
                          <m:ctrlPr>
                            <a:rPr lang="tr-TR" sz="1600" b="1" i="1">
                              <a:latin typeface="Cambria Math" panose="02040503050406030204" pitchFamily="18" charset="0"/>
                            </a:rPr>
                          </m:ctrlPr>
                        </m:accPr>
                        <m:e>
                          <m:r>
                            <a:rPr lang="tr-TR" sz="1600" b="1">
                              <a:latin typeface="Cambria Math" panose="02040503050406030204" pitchFamily="18" charset="0"/>
                            </a:rPr>
                            <m:t>𝐁</m:t>
                          </m:r>
                        </m:e>
                      </m:acc>
                      <m:r>
                        <a:rPr lang="tr-TR" sz="1600" b="1" i="1" smtClean="0">
                          <a:latin typeface="Cambria Math" panose="02040503050406030204" pitchFamily="18" charset="0"/>
                        </a:rPr>
                        <m:t>)=?</m:t>
                      </m:r>
                    </m:oMath>
                  </m:oMathPara>
                </a14:m>
                <a:endParaRPr lang="tr-TR" sz="1600" dirty="0"/>
              </a:p>
            </p:txBody>
          </p:sp>
        </mc:Choice>
        <mc:Fallback xmlns="">
          <p:sp>
            <p:nvSpPr>
              <p:cNvPr id="5" name="Dikdörtgen 4">
                <a:extLst>
                  <a:ext uri="{FF2B5EF4-FFF2-40B4-BE49-F238E27FC236}">
                    <a16:creationId xmlns:a16="http://schemas.microsoft.com/office/drawing/2014/main" id="{1DD99598-4D01-6219-A27D-6AD0C12EE128}"/>
                  </a:ext>
                </a:extLst>
              </p:cNvPr>
              <p:cNvSpPr>
                <a:spLocks noRot="1" noChangeAspect="1" noMove="1" noResize="1" noEditPoints="1" noAdjustHandles="1" noChangeArrowheads="1" noChangeShapeType="1" noTextEdit="1"/>
              </p:cNvSpPr>
              <p:nvPr/>
            </p:nvSpPr>
            <p:spPr>
              <a:xfrm>
                <a:off x="1187624" y="294120"/>
                <a:ext cx="7771857" cy="898195"/>
              </a:xfrm>
              <a:prstGeom prst="rect">
                <a:avLst/>
              </a:prstGeom>
              <a:blipFill>
                <a:blip r:embed="rId2"/>
                <a:stretch>
                  <a:fillRect t="-1351" b="-4054"/>
                </a:stretch>
              </a:blipFill>
            </p:spPr>
            <p:txBody>
              <a:bodyPr/>
              <a:lstStyle/>
              <a:p>
                <a:r>
                  <a:rPr lang="tr-TR">
                    <a:noFill/>
                  </a:rPr>
                  <a:t> </a:t>
                </a:r>
              </a:p>
            </p:txBody>
          </p:sp>
        </mc:Fallback>
      </mc:AlternateContent>
      <p:sp>
        <p:nvSpPr>
          <p:cNvPr id="6" name="Metin kutusu 5">
            <a:extLst>
              <a:ext uri="{FF2B5EF4-FFF2-40B4-BE49-F238E27FC236}">
                <a16:creationId xmlns:a16="http://schemas.microsoft.com/office/drawing/2014/main" id="{76A4990F-368F-7E1A-1F94-0988C60179BC}"/>
              </a:ext>
            </a:extLst>
          </p:cNvPr>
          <p:cNvSpPr txBox="1"/>
          <p:nvPr/>
        </p:nvSpPr>
        <p:spPr>
          <a:xfrm>
            <a:off x="264018" y="310944"/>
            <a:ext cx="933173" cy="338554"/>
          </a:xfrm>
          <a:prstGeom prst="rect">
            <a:avLst/>
          </a:prstGeom>
          <a:noFill/>
        </p:spPr>
        <p:txBody>
          <a:bodyPr wrap="square" rtlCol="0">
            <a:spAutoFit/>
          </a:bodyPr>
          <a:lstStyle/>
          <a:p>
            <a:r>
              <a:rPr lang="tr-TR" sz="1600" b="1" dirty="0">
                <a:solidFill>
                  <a:srgbClr val="FF0000"/>
                </a:solidFill>
              </a:rPr>
              <a:t>Örnek:</a:t>
            </a:r>
          </a:p>
        </p:txBody>
      </p:sp>
      <mc:AlternateContent xmlns:mc="http://schemas.openxmlformats.org/markup-compatibility/2006" xmlns:a14="http://schemas.microsoft.com/office/drawing/2010/main">
        <mc:Choice Requires="a14">
          <p:sp>
            <p:nvSpPr>
              <p:cNvPr id="8" name="Metin kutusu 7">
                <a:extLst>
                  <a:ext uri="{FF2B5EF4-FFF2-40B4-BE49-F238E27FC236}">
                    <a16:creationId xmlns:a16="http://schemas.microsoft.com/office/drawing/2014/main" id="{61E0BA59-AD77-BFD4-7DB4-D1BEA81C64FA}"/>
                  </a:ext>
                </a:extLst>
              </p:cNvPr>
              <p:cNvSpPr txBox="1"/>
              <p:nvPr/>
            </p:nvSpPr>
            <p:spPr>
              <a:xfrm>
                <a:off x="391164" y="1340768"/>
                <a:ext cx="4572000" cy="9992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solidFill>
                                <a:srgbClr val="000000"/>
                              </a:solidFill>
                              <a:latin typeface="Cambria Math" panose="02040503050406030204" pitchFamily="18" charset="0"/>
                            </a:rPr>
                          </m:ctrlPr>
                        </m:accPr>
                        <m:e>
                          <m:r>
                            <a:rPr lang="tr-TR" b="0" i="1" smtClean="0">
                              <a:solidFill>
                                <a:srgbClr val="000000"/>
                              </a:solidFill>
                              <a:latin typeface="Cambria Math" panose="02040503050406030204" pitchFamily="18" charset="0"/>
                            </a:rPr>
                            <m:t>𝑢</m:t>
                          </m:r>
                        </m:e>
                      </m:acc>
                      <m:r>
                        <a:rPr lang="tr-TR" i="1">
                          <a:solidFill>
                            <a:srgbClr val="000000"/>
                          </a:solidFill>
                          <a:latin typeface="Cambria Math" panose="02040503050406030204" pitchFamily="18" charset="0"/>
                        </a:rPr>
                        <m:t>⋅</m:t>
                      </m:r>
                      <m:d>
                        <m:dPr>
                          <m:ctrlPr>
                            <a:rPr lang="tr-TR" i="1">
                              <a:solidFill>
                                <a:srgbClr val="000000"/>
                              </a:solidFill>
                              <a:latin typeface="Cambria Math" panose="02040503050406030204" pitchFamily="18" charset="0"/>
                            </a:rPr>
                          </m:ctrlPr>
                        </m:dPr>
                        <m:e>
                          <m:acc>
                            <m:accPr>
                              <m:chr m:val="⃑"/>
                              <m:ctrlPr>
                                <a:rPr lang="tr-TR" i="1">
                                  <a:solidFill>
                                    <a:srgbClr val="000000"/>
                                  </a:solidFill>
                                  <a:latin typeface="Cambria Math" panose="02040503050406030204" pitchFamily="18" charset="0"/>
                                </a:rPr>
                              </m:ctrlPr>
                            </m:accPr>
                            <m:e>
                              <m:r>
                                <a:rPr lang="tr-TR" b="0" i="1" smtClean="0">
                                  <a:solidFill>
                                    <a:srgbClr val="000000"/>
                                  </a:solidFill>
                                  <a:latin typeface="Cambria Math" panose="02040503050406030204" pitchFamily="18" charset="0"/>
                                </a:rPr>
                                <m:t>𝐴</m:t>
                              </m:r>
                            </m:e>
                          </m:acc>
                          <m:r>
                            <a:rPr lang="tr-TR" i="1">
                              <a:solidFill>
                                <a:srgbClr val="000000"/>
                              </a:solidFill>
                              <a:latin typeface="Cambria Math" panose="02040503050406030204" pitchFamily="18" charset="0"/>
                            </a:rPr>
                            <m:t>×</m:t>
                          </m:r>
                          <m:acc>
                            <m:accPr>
                              <m:chr m:val="⃑"/>
                              <m:ctrlPr>
                                <a:rPr lang="tr-TR" i="1">
                                  <a:solidFill>
                                    <a:srgbClr val="000000"/>
                                  </a:solidFill>
                                  <a:latin typeface="Cambria Math" panose="02040503050406030204" pitchFamily="18" charset="0"/>
                                </a:rPr>
                              </m:ctrlPr>
                            </m:accPr>
                            <m:e>
                              <m:r>
                                <a:rPr lang="tr-TR" b="0" i="1" smtClean="0">
                                  <a:solidFill>
                                    <a:srgbClr val="000000"/>
                                  </a:solidFill>
                                  <a:latin typeface="Cambria Math" panose="02040503050406030204" pitchFamily="18" charset="0"/>
                                </a:rPr>
                                <m:t>𝐵</m:t>
                              </m:r>
                            </m:e>
                          </m:acc>
                        </m:e>
                      </m:d>
                      <m:r>
                        <a:rPr lang="tr-TR" i="1">
                          <a:solidFill>
                            <a:srgbClr val="000000"/>
                          </a:solidFill>
                          <a:latin typeface="Cambria Math" panose="02040503050406030204" pitchFamily="18" charset="0"/>
                        </a:rPr>
                        <m:t>=</m:t>
                      </m:r>
                      <m:d>
                        <m:dPr>
                          <m:begChr m:val="|"/>
                          <m:endChr m:val="|"/>
                          <m:ctrlPr>
                            <a:rPr lang="tr-TR" i="1">
                              <a:solidFill>
                                <a:srgbClr val="000000"/>
                              </a:solidFill>
                              <a:latin typeface="Cambria Math" panose="02040503050406030204" pitchFamily="18" charset="0"/>
                            </a:rPr>
                          </m:ctrlPr>
                        </m:dPr>
                        <m:e>
                          <m:m>
                            <m:mPr>
                              <m:plcHide m:val="on"/>
                              <m:mcs>
                                <m:mc>
                                  <m:mcPr>
                                    <m:count m:val="3"/>
                                    <m:mcJc m:val="center"/>
                                  </m:mcPr>
                                </m:mc>
                              </m:mcs>
                              <m:ctrlPr>
                                <a:rPr lang="tr-TR" i="1">
                                  <a:solidFill>
                                    <a:srgbClr val="000000"/>
                                  </a:solidFill>
                                  <a:latin typeface="Cambria Math" panose="02040503050406030204" pitchFamily="18" charset="0"/>
                                </a:rPr>
                              </m:ctrlPr>
                            </m:mPr>
                            <m:mr>
                              <m:e>
                                <m:sSub>
                                  <m:sSubPr>
                                    <m:ctrlPr>
                                      <a:rPr lang="tr-TR" i="1">
                                        <a:solidFill>
                                          <a:srgbClr val="000000"/>
                                        </a:solidFill>
                                        <a:latin typeface="Cambria Math" panose="02040503050406030204" pitchFamily="18" charset="0"/>
                                      </a:rPr>
                                    </m:ctrlPr>
                                  </m:sSubPr>
                                  <m:e>
                                    <m:r>
                                      <a:rPr lang="tr-TR" b="0" i="1" smtClean="0">
                                        <a:solidFill>
                                          <a:srgbClr val="000000"/>
                                        </a:solidFill>
                                        <a:latin typeface="Cambria Math" panose="02040503050406030204" pitchFamily="18" charset="0"/>
                                      </a:rPr>
                                      <m:t>𝑢</m:t>
                                    </m:r>
                                  </m:e>
                                  <m:sub>
                                    <m:r>
                                      <a:rPr lang="tr-TR" i="1">
                                        <a:solidFill>
                                          <a:srgbClr val="000000"/>
                                        </a:solidFill>
                                        <a:latin typeface="Cambria Math" panose="02040503050406030204" pitchFamily="18" charset="0"/>
                                      </a:rPr>
                                      <m:t>𝑥</m:t>
                                    </m:r>
                                  </m:sub>
                                </m:sSub>
                              </m:e>
                              <m:e>
                                <m:sSub>
                                  <m:sSubPr>
                                    <m:ctrlPr>
                                      <a:rPr lang="tr-TR" i="1">
                                        <a:solidFill>
                                          <a:srgbClr val="000000"/>
                                        </a:solidFill>
                                        <a:latin typeface="Cambria Math" panose="02040503050406030204" pitchFamily="18" charset="0"/>
                                      </a:rPr>
                                    </m:ctrlPr>
                                  </m:sSubPr>
                                  <m:e>
                                    <m:r>
                                      <a:rPr lang="tr-TR" b="0" i="1" smtClean="0">
                                        <a:solidFill>
                                          <a:srgbClr val="000000"/>
                                        </a:solidFill>
                                        <a:latin typeface="Cambria Math" panose="02040503050406030204" pitchFamily="18" charset="0"/>
                                      </a:rPr>
                                      <m:t>𝑢</m:t>
                                    </m:r>
                                  </m:e>
                                  <m:sub>
                                    <m:r>
                                      <a:rPr lang="tr-TR" i="1">
                                        <a:solidFill>
                                          <a:srgbClr val="000000"/>
                                        </a:solidFill>
                                        <a:latin typeface="Cambria Math" panose="02040503050406030204" pitchFamily="18" charset="0"/>
                                      </a:rPr>
                                      <m:t>𝑦</m:t>
                                    </m:r>
                                  </m:sub>
                                </m:sSub>
                              </m:e>
                              <m:e>
                                <m:sSub>
                                  <m:sSubPr>
                                    <m:ctrlPr>
                                      <a:rPr lang="tr-TR" i="1">
                                        <a:solidFill>
                                          <a:srgbClr val="000000"/>
                                        </a:solidFill>
                                        <a:latin typeface="Cambria Math" panose="02040503050406030204" pitchFamily="18" charset="0"/>
                                      </a:rPr>
                                    </m:ctrlPr>
                                  </m:sSubPr>
                                  <m:e>
                                    <m:r>
                                      <a:rPr lang="tr-TR" b="0" i="1" smtClean="0">
                                        <a:solidFill>
                                          <a:srgbClr val="000000"/>
                                        </a:solidFill>
                                        <a:latin typeface="Cambria Math" panose="02040503050406030204" pitchFamily="18" charset="0"/>
                                      </a:rPr>
                                      <m:t>𝑢</m:t>
                                    </m:r>
                                  </m:e>
                                  <m:sub>
                                    <m:r>
                                      <a:rPr lang="tr-TR" i="1">
                                        <a:solidFill>
                                          <a:srgbClr val="000000"/>
                                        </a:solidFill>
                                        <a:latin typeface="Cambria Math" panose="02040503050406030204" pitchFamily="18" charset="0"/>
                                      </a:rPr>
                                      <m:t>𝑧</m:t>
                                    </m:r>
                                  </m:sub>
                                </m:sSub>
                              </m:e>
                            </m:mr>
                            <m:mr>
                              <m:e>
                                <m:sSub>
                                  <m:sSubPr>
                                    <m:ctrlPr>
                                      <a:rPr lang="tr-TR" i="1">
                                        <a:solidFill>
                                          <a:srgbClr val="000000"/>
                                        </a:solidFill>
                                        <a:latin typeface="Cambria Math" panose="02040503050406030204" pitchFamily="18" charset="0"/>
                                      </a:rPr>
                                    </m:ctrlPr>
                                  </m:sSubPr>
                                  <m:e>
                                    <m:r>
                                      <a:rPr lang="tr-TR" b="0" i="1" smtClean="0">
                                        <a:solidFill>
                                          <a:srgbClr val="000000"/>
                                        </a:solidFill>
                                        <a:latin typeface="Cambria Math" panose="02040503050406030204" pitchFamily="18" charset="0"/>
                                      </a:rPr>
                                      <m:t>𝐴</m:t>
                                    </m:r>
                                  </m:e>
                                  <m:sub>
                                    <m:r>
                                      <a:rPr lang="tr-TR" i="1">
                                        <a:solidFill>
                                          <a:srgbClr val="000000"/>
                                        </a:solidFill>
                                        <a:latin typeface="Cambria Math" panose="02040503050406030204" pitchFamily="18" charset="0"/>
                                      </a:rPr>
                                      <m:t>𝑥</m:t>
                                    </m:r>
                                  </m:sub>
                                </m:sSub>
                              </m:e>
                              <m:e>
                                <m:sSub>
                                  <m:sSubPr>
                                    <m:ctrlPr>
                                      <a:rPr lang="tr-TR" i="1">
                                        <a:solidFill>
                                          <a:srgbClr val="000000"/>
                                        </a:solidFill>
                                        <a:latin typeface="Cambria Math" panose="02040503050406030204" pitchFamily="18" charset="0"/>
                                      </a:rPr>
                                    </m:ctrlPr>
                                  </m:sSubPr>
                                  <m:e>
                                    <m:r>
                                      <a:rPr lang="tr-TR" b="0" i="1" smtClean="0">
                                        <a:solidFill>
                                          <a:srgbClr val="000000"/>
                                        </a:solidFill>
                                        <a:latin typeface="Cambria Math" panose="02040503050406030204" pitchFamily="18" charset="0"/>
                                      </a:rPr>
                                      <m:t>𝐴</m:t>
                                    </m:r>
                                  </m:e>
                                  <m:sub>
                                    <m:r>
                                      <a:rPr lang="tr-TR" i="1">
                                        <a:solidFill>
                                          <a:srgbClr val="000000"/>
                                        </a:solidFill>
                                        <a:latin typeface="Cambria Math" panose="02040503050406030204" pitchFamily="18" charset="0"/>
                                      </a:rPr>
                                      <m:t>𝑦</m:t>
                                    </m:r>
                                  </m:sub>
                                </m:sSub>
                              </m:e>
                              <m:e>
                                <m:sSub>
                                  <m:sSubPr>
                                    <m:ctrlPr>
                                      <a:rPr lang="tr-TR" i="1">
                                        <a:solidFill>
                                          <a:srgbClr val="000000"/>
                                        </a:solidFill>
                                        <a:latin typeface="Cambria Math" panose="02040503050406030204" pitchFamily="18" charset="0"/>
                                      </a:rPr>
                                    </m:ctrlPr>
                                  </m:sSubPr>
                                  <m:e>
                                    <m:r>
                                      <a:rPr lang="tr-TR" b="0" i="1" smtClean="0">
                                        <a:solidFill>
                                          <a:srgbClr val="000000"/>
                                        </a:solidFill>
                                        <a:latin typeface="Cambria Math" panose="02040503050406030204" pitchFamily="18" charset="0"/>
                                      </a:rPr>
                                      <m:t>𝐴</m:t>
                                    </m:r>
                                  </m:e>
                                  <m:sub>
                                    <m:r>
                                      <a:rPr lang="tr-TR" i="1">
                                        <a:solidFill>
                                          <a:srgbClr val="000000"/>
                                        </a:solidFill>
                                        <a:latin typeface="Cambria Math" panose="02040503050406030204" pitchFamily="18" charset="0"/>
                                      </a:rPr>
                                      <m:t>𝑧</m:t>
                                    </m:r>
                                  </m:sub>
                                </m:sSub>
                              </m:e>
                            </m:mr>
                            <m:mr>
                              <m:e>
                                <m:sSub>
                                  <m:sSubPr>
                                    <m:ctrlPr>
                                      <a:rPr lang="tr-TR" i="1">
                                        <a:solidFill>
                                          <a:srgbClr val="000000"/>
                                        </a:solidFill>
                                        <a:latin typeface="Cambria Math" panose="02040503050406030204" pitchFamily="18" charset="0"/>
                                      </a:rPr>
                                    </m:ctrlPr>
                                  </m:sSubPr>
                                  <m:e>
                                    <m:r>
                                      <a:rPr lang="tr-TR" b="0" i="1" smtClean="0">
                                        <a:solidFill>
                                          <a:srgbClr val="000000"/>
                                        </a:solidFill>
                                        <a:latin typeface="Cambria Math" panose="02040503050406030204" pitchFamily="18" charset="0"/>
                                      </a:rPr>
                                      <m:t>𝐵</m:t>
                                    </m:r>
                                  </m:e>
                                  <m:sub>
                                    <m:r>
                                      <a:rPr lang="tr-TR" i="1">
                                        <a:solidFill>
                                          <a:srgbClr val="000000"/>
                                        </a:solidFill>
                                        <a:latin typeface="Cambria Math" panose="02040503050406030204" pitchFamily="18" charset="0"/>
                                      </a:rPr>
                                      <m:t>𝑥</m:t>
                                    </m:r>
                                  </m:sub>
                                </m:sSub>
                              </m:e>
                              <m:e>
                                <m:sSub>
                                  <m:sSubPr>
                                    <m:ctrlPr>
                                      <a:rPr lang="tr-TR" i="1">
                                        <a:solidFill>
                                          <a:srgbClr val="000000"/>
                                        </a:solidFill>
                                        <a:latin typeface="Cambria Math" panose="02040503050406030204" pitchFamily="18" charset="0"/>
                                      </a:rPr>
                                    </m:ctrlPr>
                                  </m:sSubPr>
                                  <m:e>
                                    <m:r>
                                      <a:rPr lang="tr-TR" b="0" i="1" smtClean="0">
                                        <a:solidFill>
                                          <a:srgbClr val="000000"/>
                                        </a:solidFill>
                                        <a:latin typeface="Cambria Math" panose="02040503050406030204" pitchFamily="18" charset="0"/>
                                      </a:rPr>
                                      <m:t>𝐵</m:t>
                                    </m:r>
                                  </m:e>
                                  <m:sub>
                                    <m:r>
                                      <a:rPr lang="tr-TR" i="1">
                                        <a:solidFill>
                                          <a:srgbClr val="000000"/>
                                        </a:solidFill>
                                        <a:latin typeface="Cambria Math" panose="02040503050406030204" pitchFamily="18" charset="0"/>
                                      </a:rPr>
                                      <m:t>𝑦</m:t>
                                    </m:r>
                                  </m:sub>
                                </m:sSub>
                              </m:e>
                              <m:e>
                                <m:sSub>
                                  <m:sSubPr>
                                    <m:ctrlPr>
                                      <a:rPr lang="tr-TR" i="1">
                                        <a:solidFill>
                                          <a:srgbClr val="000000"/>
                                        </a:solidFill>
                                        <a:latin typeface="Cambria Math" panose="02040503050406030204" pitchFamily="18" charset="0"/>
                                      </a:rPr>
                                    </m:ctrlPr>
                                  </m:sSubPr>
                                  <m:e>
                                    <m:r>
                                      <a:rPr lang="tr-TR" b="0" i="1" smtClean="0">
                                        <a:solidFill>
                                          <a:srgbClr val="000000"/>
                                        </a:solidFill>
                                        <a:latin typeface="Cambria Math" panose="02040503050406030204" pitchFamily="18" charset="0"/>
                                      </a:rPr>
                                      <m:t>𝐵</m:t>
                                    </m:r>
                                  </m:e>
                                  <m:sub>
                                    <m:r>
                                      <a:rPr lang="tr-TR" i="1">
                                        <a:solidFill>
                                          <a:srgbClr val="000000"/>
                                        </a:solidFill>
                                        <a:latin typeface="Cambria Math" panose="02040503050406030204" pitchFamily="18" charset="0"/>
                                      </a:rPr>
                                      <m:t>𝑧</m:t>
                                    </m:r>
                                  </m:sub>
                                </m:sSub>
                              </m:e>
                            </m:mr>
                          </m:m>
                        </m:e>
                      </m:d>
                    </m:oMath>
                  </m:oMathPara>
                </a14:m>
                <a:endParaRPr lang="tr-TR" dirty="0"/>
              </a:p>
            </p:txBody>
          </p:sp>
        </mc:Choice>
        <mc:Fallback xmlns="">
          <p:sp>
            <p:nvSpPr>
              <p:cNvPr id="8" name="Metin kutusu 7">
                <a:extLst>
                  <a:ext uri="{FF2B5EF4-FFF2-40B4-BE49-F238E27FC236}">
                    <a16:creationId xmlns:a16="http://schemas.microsoft.com/office/drawing/2014/main" id="{61E0BA59-AD77-BFD4-7DB4-D1BEA81C64FA}"/>
                  </a:ext>
                </a:extLst>
              </p:cNvPr>
              <p:cNvSpPr txBox="1">
                <a:spLocks noRot="1" noChangeAspect="1" noMove="1" noResize="1" noEditPoints="1" noAdjustHandles="1" noChangeArrowheads="1" noChangeShapeType="1" noTextEdit="1"/>
              </p:cNvSpPr>
              <p:nvPr/>
            </p:nvSpPr>
            <p:spPr>
              <a:xfrm>
                <a:off x="391164" y="1340768"/>
                <a:ext cx="4572000" cy="999248"/>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Metin kutusu 9">
                <a:extLst>
                  <a:ext uri="{FF2B5EF4-FFF2-40B4-BE49-F238E27FC236}">
                    <a16:creationId xmlns:a16="http://schemas.microsoft.com/office/drawing/2014/main" id="{C12D7C2A-2B2A-8010-4812-A3BF325F00A5}"/>
                  </a:ext>
                </a:extLst>
              </p:cNvPr>
              <p:cNvSpPr txBox="1"/>
              <p:nvPr/>
            </p:nvSpPr>
            <p:spPr>
              <a:xfrm>
                <a:off x="971600" y="2544935"/>
                <a:ext cx="4572000" cy="8304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tr-TR" i="1" smtClean="0">
                          <a:solidFill>
                            <a:srgbClr val="000000"/>
                          </a:solidFill>
                          <a:latin typeface="Cambria Math" panose="02040503050406030204" pitchFamily="18" charset="0"/>
                        </a:rPr>
                        <m:t>=</m:t>
                      </m:r>
                      <m:d>
                        <m:dPr>
                          <m:begChr m:val="|"/>
                          <m:endChr m:val="|"/>
                          <m:ctrlPr>
                            <a:rPr lang="tr-TR" i="1">
                              <a:solidFill>
                                <a:srgbClr val="000000"/>
                              </a:solidFill>
                              <a:latin typeface="Cambria Math" panose="02040503050406030204" pitchFamily="18" charset="0"/>
                            </a:rPr>
                          </m:ctrlPr>
                        </m:dPr>
                        <m:e>
                          <m:m>
                            <m:mPr>
                              <m:plcHide m:val="on"/>
                              <m:mcs>
                                <m:mc>
                                  <m:mcPr>
                                    <m:count m:val="3"/>
                                    <m:mcJc m:val="center"/>
                                  </m:mcPr>
                                </m:mc>
                              </m:mcs>
                              <m:ctrlPr>
                                <a:rPr lang="tr-TR" i="1">
                                  <a:solidFill>
                                    <a:srgbClr val="000000"/>
                                  </a:solidFill>
                                  <a:latin typeface="Cambria Math" panose="02040503050406030204" pitchFamily="18" charset="0"/>
                                </a:rPr>
                              </m:ctrlPr>
                            </m:mPr>
                            <m:mr>
                              <m:e>
                                <m:r>
                                  <a:rPr lang="tr-TR" i="1" smtClean="0">
                                    <a:solidFill>
                                      <a:srgbClr val="000000"/>
                                    </a:solidFill>
                                    <a:latin typeface="Cambria Math" panose="02040503050406030204" pitchFamily="18" charset="0"/>
                                  </a:rPr>
                                  <m:t>0</m:t>
                                </m:r>
                                <m:r>
                                  <a:rPr lang="tr-TR" b="0" i="1" smtClean="0">
                                    <a:solidFill>
                                      <a:srgbClr val="000000"/>
                                    </a:solidFill>
                                    <a:latin typeface="Cambria Math" panose="02040503050406030204" pitchFamily="18" charset="0"/>
                                  </a:rPr>
                                  <m:t>,5</m:t>
                                </m:r>
                              </m:e>
                              <m:e>
                                <m:r>
                                  <a:rPr lang="tr-TR" i="1" smtClean="0">
                                    <a:solidFill>
                                      <a:srgbClr val="000000"/>
                                    </a:solidFill>
                                    <a:latin typeface="Cambria Math" panose="02040503050406030204" pitchFamily="18" charset="0"/>
                                  </a:rPr>
                                  <m:t>1</m:t>
                                </m:r>
                              </m:e>
                              <m:e>
                                <m:r>
                                  <a:rPr lang="tr-TR" i="1" smtClean="0">
                                    <a:solidFill>
                                      <a:srgbClr val="000000"/>
                                    </a:solidFill>
                                    <a:latin typeface="Cambria Math" panose="02040503050406030204" pitchFamily="18" charset="0"/>
                                  </a:rPr>
                                  <m:t>0</m:t>
                                </m:r>
                                <m:r>
                                  <a:rPr lang="tr-TR" b="0" i="1" smtClean="0">
                                    <a:solidFill>
                                      <a:srgbClr val="000000"/>
                                    </a:solidFill>
                                    <a:latin typeface="Cambria Math" panose="02040503050406030204" pitchFamily="18" charset="0"/>
                                  </a:rPr>
                                  <m:t>,4</m:t>
                                </m:r>
                              </m:e>
                            </m:mr>
                            <m:mr>
                              <m:e>
                                <m:r>
                                  <a:rPr lang="tr-TR" i="1" smtClean="0">
                                    <a:solidFill>
                                      <a:srgbClr val="000000"/>
                                    </a:solidFill>
                                    <a:latin typeface="Cambria Math" panose="02040503050406030204" pitchFamily="18" charset="0"/>
                                  </a:rPr>
                                  <m:t>6</m:t>
                                </m:r>
                              </m:e>
                              <m:e>
                                <m:r>
                                  <a:rPr lang="tr-TR" i="1" smtClean="0">
                                    <a:solidFill>
                                      <a:srgbClr val="000000"/>
                                    </a:solidFill>
                                    <a:latin typeface="Cambria Math" panose="02040503050406030204" pitchFamily="18" charset="0"/>
                                  </a:rPr>
                                  <m:t>3</m:t>
                                </m:r>
                              </m:e>
                              <m:e>
                                <m:r>
                                  <a:rPr lang="tr-TR" i="1" smtClean="0">
                                    <a:solidFill>
                                      <a:srgbClr val="000000"/>
                                    </a:solidFill>
                                    <a:latin typeface="Cambria Math" panose="02040503050406030204" pitchFamily="18" charset="0"/>
                                  </a:rPr>
                                  <m:t>2</m:t>
                                </m:r>
                              </m:e>
                            </m:mr>
                            <m:mr>
                              <m:e>
                                <m:r>
                                  <a:rPr lang="tr-TR" i="1" smtClean="0">
                                    <a:solidFill>
                                      <a:srgbClr val="000000"/>
                                    </a:solidFill>
                                    <a:latin typeface="Cambria Math" panose="02040503050406030204" pitchFamily="18" charset="0"/>
                                  </a:rPr>
                                  <m:t>1</m:t>
                                </m:r>
                                <m:r>
                                  <a:rPr lang="tr-TR" b="0" i="1" smtClean="0">
                                    <a:solidFill>
                                      <a:srgbClr val="000000"/>
                                    </a:solidFill>
                                    <a:latin typeface="Cambria Math" panose="02040503050406030204" pitchFamily="18" charset="0"/>
                                  </a:rPr>
                                  <m:t>2</m:t>
                                </m:r>
                              </m:e>
                              <m:e>
                                <m:r>
                                  <a:rPr lang="tr-TR" i="1" smtClean="0">
                                    <a:solidFill>
                                      <a:srgbClr val="000000"/>
                                    </a:solidFill>
                                    <a:latin typeface="Cambria Math" panose="02040503050406030204" pitchFamily="18" charset="0"/>
                                  </a:rPr>
                                  <m:t>3</m:t>
                                </m:r>
                              </m:e>
                              <m:e>
                                <m:r>
                                  <a:rPr lang="tr-TR" i="1" smtClean="0">
                                    <a:solidFill>
                                      <a:srgbClr val="000000"/>
                                    </a:solidFill>
                                    <a:latin typeface="Cambria Math" panose="02040503050406030204" pitchFamily="18" charset="0"/>
                                  </a:rPr>
                                  <m:t>4</m:t>
                                </m:r>
                              </m:e>
                            </m:mr>
                          </m:m>
                        </m:e>
                      </m:d>
                    </m:oMath>
                  </m:oMathPara>
                </a14:m>
                <a:endParaRPr lang="tr-TR" dirty="0"/>
              </a:p>
            </p:txBody>
          </p:sp>
        </mc:Choice>
        <mc:Fallback xmlns="">
          <p:sp>
            <p:nvSpPr>
              <p:cNvPr id="10" name="Metin kutusu 9">
                <a:extLst>
                  <a:ext uri="{FF2B5EF4-FFF2-40B4-BE49-F238E27FC236}">
                    <a16:creationId xmlns:a16="http://schemas.microsoft.com/office/drawing/2014/main" id="{C12D7C2A-2B2A-8010-4812-A3BF325F00A5}"/>
                  </a:ext>
                </a:extLst>
              </p:cNvPr>
              <p:cNvSpPr txBox="1">
                <a:spLocks noRot="1" noChangeAspect="1" noMove="1" noResize="1" noEditPoints="1" noAdjustHandles="1" noChangeArrowheads="1" noChangeShapeType="1" noTextEdit="1"/>
              </p:cNvSpPr>
              <p:nvPr/>
            </p:nvSpPr>
            <p:spPr>
              <a:xfrm>
                <a:off x="971600" y="2544935"/>
                <a:ext cx="4572000" cy="830484"/>
              </a:xfrm>
              <a:prstGeom prst="rect">
                <a:avLst/>
              </a:prstGeom>
              <a:blipFill>
                <a:blip r:embed="rId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Metin kutusu 11">
                <a:extLst>
                  <a:ext uri="{FF2B5EF4-FFF2-40B4-BE49-F238E27FC236}">
                    <a16:creationId xmlns:a16="http://schemas.microsoft.com/office/drawing/2014/main" id="{99126F56-FB12-0561-3775-E41F17301556}"/>
                  </a:ext>
                </a:extLst>
              </p:cNvPr>
              <p:cNvSpPr txBox="1"/>
              <p:nvPr/>
            </p:nvSpPr>
            <p:spPr>
              <a:xfrm>
                <a:off x="1331640" y="4293096"/>
                <a:ext cx="2448272" cy="427040"/>
              </a:xfrm>
              <a:prstGeom prst="rect">
                <a:avLst/>
              </a:prstGeom>
              <a:noFill/>
              <a:ln>
                <a:solidFill>
                  <a:srgbClr val="FF0000"/>
                </a:solidFill>
              </a:ln>
            </p:spPr>
            <p:txBody>
              <a:bodyPr wrap="square">
                <a:spAutoFit/>
              </a:bodyPr>
              <a:lstStyle/>
              <a:p>
                <a14:m>
                  <m:oMath xmlns:m="http://schemas.openxmlformats.org/officeDocument/2006/math">
                    <m:acc>
                      <m:accPr>
                        <m:chr m:val="⃑"/>
                        <m:ctrlPr>
                          <a:rPr lang="tr-TR" i="1" smtClean="0">
                            <a:solidFill>
                              <a:srgbClr val="000000"/>
                            </a:solidFill>
                            <a:latin typeface="Cambria Math" panose="02040503050406030204" pitchFamily="18" charset="0"/>
                          </a:rPr>
                        </m:ctrlPr>
                      </m:accPr>
                      <m:e>
                        <m:r>
                          <a:rPr lang="tr-TR" b="0" i="1" smtClean="0">
                            <a:solidFill>
                              <a:srgbClr val="000000"/>
                            </a:solidFill>
                            <a:latin typeface="Cambria Math" panose="02040503050406030204" pitchFamily="18" charset="0"/>
                          </a:rPr>
                          <m:t>𝑢</m:t>
                        </m:r>
                      </m:e>
                    </m:acc>
                    <m:r>
                      <a:rPr lang="tr-TR" i="1">
                        <a:solidFill>
                          <a:srgbClr val="000000"/>
                        </a:solidFill>
                        <a:latin typeface="Cambria Math" panose="02040503050406030204" pitchFamily="18" charset="0"/>
                      </a:rPr>
                      <m:t>⋅</m:t>
                    </m:r>
                    <m:d>
                      <m:dPr>
                        <m:ctrlPr>
                          <a:rPr lang="tr-TR" i="1">
                            <a:solidFill>
                              <a:srgbClr val="000000"/>
                            </a:solidFill>
                            <a:latin typeface="Cambria Math" panose="02040503050406030204" pitchFamily="18" charset="0"/>
                          </a:rPr>
                        </m:ctrlPr>
                      </m:dPr>
                      <m:e>
                        <m:acc>
                          <m:accPr>
                            <m:chr m:val="⃑"/>
                            <m:ctrlPr>
                              <a:rPr lang="tr-TR" i="1">
                                <a:solidFill>
                                  <a:srgbClr val="000000"/>
                                </a:solidFill>
                                <a:latin typeface="Cambria Math" panose="02040503050406030204" pitchFamily="18" charset="0"/>
                              </a:rPr>
                            </m:ctrlPr>
                          </m:accPr>
                          <m:e>
                            <m:r>
                              <a:rPr lang="tr-TR" b="0" i="1" smtClean="0">
                                <a:solidFill>
                                  <a:srgbClr val="000000"/>
                                </a:solidFill>
                                <a:latin typeface="Cambria Math" panose="02040503050406030204" pitchFamily="18" charset="0"/>
                              </a:rPr>
                              <m:t>𝐴</m:t>
                            </m:r>
                          </m:e>
                        </m:acc>
                        <m:r>
                          <a:rPr lang="tr-TR" i="1">
                            <a:solidFill>
                              <a:srgbClr val="000000"/>
                            </a:solidFill>
                            <a:latin typeface="Cambria Math" panose="02040503050406030204" pitchFamily="18" charset="0"/>
                          </a:rPr>
                          <m:t>×</m:t>
                        </m:r>
                        <m:acc>
                          <m:accPr>
                            <m:chr m:val="⃑"/>
                            <m:ctrlPr>
                              <a:rPr lang="tr-TR" i="1">
                                <a:solidFill>
                                  <a:srgbClr val="000000"/>
                                </a:solidFill>
                                <a:latin typeface="Cambria Math" panose="02040503050406030204" pitchFamily="18" charset="0"/>
                              </a:rPr>
                            </m:ctrlPr>
                          </m:accPr>
                          <m:e>
                            <m:r>
                              <a:rPr lang="tr-TR" b="0" i="1" smtClean="0">
                                <a:solidFill>
                                  <a:srgbClr val="000000"/>
                                </a:solidFill>
                                <a:latin typeface="Cambria Math" panose="02040503050406030204" pitchFamily="18" charset="0"/>
                              </a:rPr>
                              <m:t>𝐵</m:t>
                            </m:r>
                          </m:e>
                        </m:acc>
                      </m:e>
                    </m:d>
                    <m:r>
                      <a:rPr lang="tr-TR" i="1">
                        <a:solidFill>
                          <a:srgbClr val="000000"/>
                        </a:solidFill>
                        <a:latin typeface="Cambria Math" panose="02040503050406030204" pitchFamily="18" charset="0"/>
                      </a:rPr>
                      <m:t>=</m:t>
                    </m:r>
                  </m:oMath>
                </a14:m>
                <a:r>
                  <a:rPr lang="tr-TR" dirty="0"/>
                  <a:t> -4,2 </a:t>
                </a:r>
                <a:r>
                  <a:rPr lang="tr-TR" dirty="0" err="1"/>
                  <a:t>N.m</a:t>
                </a:r>
                <a:endParaRPr lang="tr-TR" dirty="0"/>
              </a:p>
            </p:txBody>
          </p:sp>
        </mc:Choice>
        <mc:Fallback xmlns="">
          <p:sp>
            <p:nvSpPr>
              <p:cNvPr id="12" name="Metin kutusu 11">
                <a:extLst>
                  <a:ext uri="{FF2B5EF4-FFF2-40B4-BE49-F238E27FC236}">
                    <a16:creationId xmlns:a16="http://schemas.microsoft.com/office/drawing/2014/main" id="{99126F56-FB12-0561-3775-E41F17301556}"/>
                  </a:ext>
                </a:extLst>
              </p:cNvPr>
              <p:cNvSpPr txBox="1">
                <a:spLocks noRot="1" noChangeAspect="1" noMove="1" noResize="1" noEditPoints="1" noAdjustHandles="1" noChangeArrowheads="1" noChangeShapeType="1" noTextEdit="1"/>
              </p:cNvSpPr>
              <p:nvPr/>
            </p:nvSpPr>
            <p:spPr>
              <a:xfrm>
                <a:off x="1331640" y="4293096"/>
                <a:ext cx="2448272" cy="427040"/>
              </a:xfrm>
              <a:prstGeom prst="rect">
                <a:avLst/>
              </a:prstGeom>
              <a:blipFill>
                <a:blip r:embed="rId5"/>
                <a:stretch>
                  <a:fillRect t="-4167" b="-16667"/>
                </a:stretch>
              </a:blipFill>
              <a:ln>
                <a:solidFill>
                  <a:srgbClr val="FF0000"/>
                </a:solidFill>
              </a:ln>
            </p:spPr>
            <p:txBody>
              <a:bodyPr/>
              <a:lstStyle/>
              <a:p>
                <a:r>
                  <a:rPr lang="tr-TR">
                    <a:noFill/>
                  </a:rPr>
                  <a:t> </a:t>
                </a:r>
              </a:p>
            </p:txBody>
          </p:sp>
        </mc:Fallback>
      </mc:AlternateContent>
    </p:spTree>
    <p:extLst>
      <p:ext uri="{BB962C8B-B14F-4D97-AF65-F5344CB8AC3E}">
        <p14:creationId xmlns:p14="http://schemas.microsoft.com/office/powerpoint/2010/main" val="190140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393957" y="532086"/>
            <a:ext cx="4754107" cy="338554"/>
          </a:xfrm>
          <a:prstGeom prst="rect">
            <a:avLst/>
          </a:prstGeom>
          <a:noFill/>
        </p:spPr>
        <p:txBody>
          <a:bodyPr wrap="square" rtlCol="0">
            <a:spAutoFit/>
          </a:bodyPr>
          <a:lstStyle/>
          <a:p>
            <a:r>
              <a:rPr lang="tr-TR" sz="1600" b="1" i="1" dirty="0">
                <a:solidFill>
                  <a:srgbClr val="FF0000"/>
                </a:solidFill>
              </a:rPr>
              <a:t>1.29 Doğrultman Kosinüsleri</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4975" y="1627507"/>
            <a:ext cx="4113323" cy="2777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ltbilgi Yer Tutucusu 3"/>
          <p:cNvSpPr>
            <a:spLocks noGrp="1"/>
          </p:cNvSpPr>
          <p:nvPr>
            <p:ph type="ftr" sz="quarter" idx="11"/>
          </p:nvPr>
        </p:nvSpPr>
        <p:spPr/>
        <p:txBody>
          <a:bodyPr/>
          <a:lstStyle/>
          <a:p>
            <a:r>
              <a:rPr lang="tr-TR"/>
              <a:t>Mühendislik Mekaniği</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78</a:t>
            </a:fld>
            <a:endParaRPr lang="tr-TR"/>
          </a:p>
        </p:txBody>
      </p:sp>
      <p:sp>
        <p:nvSpPr>
          <p:cNvPr id="5" name="Metin kutusu 4"/>
          <p:cNvSpPr txBox="1"/>
          <p:nvPr/>
        </p:nvSpPr>
        <p:spPr>
          <a:xfrm>
            <a:off x="393957" y="893524"/>
            <a:ext cx="7929747" cy="812979"/>
          </a:xfrm>
          <a:prstGeom prst="rect">
            <a:avLst/>
          </a:prstGeom>
          <a:noFill/>
        </p:spPr>
        <p:txBody>
          <a:bodyPr wrap="square" rtlCol="0">
            <a:spAutoFit/>
          </a:bodyPr>
          <a:lstStyle/>
          <a:p>
            <a:r>
              <a:rPr lang="tr-TR" sz="1400" dirty="0"/>
              <a:t>Doğrultman kosinüsleri, bir vektörün Kartezyen eksenlerin her birisi ile yaptığı açıların </a:t>
            </a:r>
            <a:r>
              <a:rPr lang="tr-TR" sz="1400" dirty="0">
                <a:effectLst>
                  <a:outerShdw blurRad="38100" dist="38100" dir="2700000" algn="tl">
                    <a:srgbClr val="000000">
                      <a:alpha val="43137"/>
                    </a:srgbClr>
                  </a:outerShdw>
                </a:effectLst>
              </a:rPr>
              <a:t>(</a:t>
            </a:r>
            <a:r>
              <a:rPr lang="tr-TR" sz="1400" dirty="0">
                <a:effectLst>
                  <a:outerShdw blurRad="38100" dist="38100" dir="2700000" algn="tl">
                    <a:srgbClr val="000000">
                      <a:alpha val="43137"/>
                    </a:srgbClr>
                  </a:outerShdw>
                </a:effectLst>
                <a:latin typeface="Symbol" panose="05050102010706020507" pitchFamily="18" charset="2"/>
              </a:rPr>
              <a:t>a, b, g )</a:t>
            </a:r>
            <a:r>
              <a:rPr lang="tr-TR" sz="1400" dirty="0"/>
              <a:t> kosinüsleridir. </a:t>
            </a:r>
          </a:p>
          <a:p>
            <a:pPr>
              <a:lnSpc>
                <a:spcPct val="150000"/>
              </a:lnSpc>
            </a:pPr>
            <a:r>
              <a:rPr lang="tr-TR" sz="1400" i="1" dirty="0">
                <a:solidFill>
                  <a:schemeClr val="accent1"/>
                </a:solidFill>
              </a:rPr>
              <a:t>«Mukavemetle ilgili bazı hesaplamalarda daha pratik çözümler için kullanılır.»</a:t>
            </a:r>
          </a:p>
        </p:txBody>
      </p:sp>
      <p:sp>
        <p:nvSpPr>
          <p:cNvPr id="8" name="Dikdörtgen 7"/>
          <p:cNvSpPr/>
          <p:nvPr/>
        </p:nvSpPr>
        <p:spPr>
          <a:xfrm>
            <a:off x="494545" y="3633571"/>
            <a:ext cx="2128596" cy="338554"/>
          </a:xfrm>
          <a:prstGeom prst="rect">
            <a:avLst/>
          </a:prstGeom>
        </p:spPr>
        <p:txBody>
          <a:bodyPr wrap="none">
            <a:spAutoFit/>
          </a:bodyPr>
          <a:lstStyle/>
          <a:p>
            <a:r>
              <a:rPr lang="tr-TR" sz="1600" u="sng" dirty="0"/>
              <a:t>Doğrultman Kosinüsleri</a:t>
            </a:r>
          </a:p>
        </p:txBody>
      </p:sp>
      <p:sp>
        <p:nvSpPr>
          <p:cNvPr id="13" name="Metin kutusu 12"/>
          <p:cNvSpPr txBox="1"/>
          <p:nvPr/>
        </p:nvSpPr>
        <p:spPr>
          <a:xfrm>
            <a:off x="729208" y="5450074"/>
            <a:ext cx="8349090" cy="307777"/>
          </a:xfrm>
          <a:prstGeom prst="rect">
            <a:avLst/>
          </a:prstGeom>
          <a:noFill/>
        </p:spPr>
        <p:txBody>
          <a:bodyPr wrap="square" rtlCol="0">
            <a:spAutoFit/>
          </a:bodyPr>
          <a:lstStyle/>
          <a:p>
            <a:r>
              <a:rPr lang="tr-TR" sz="1400" i="1" dirty="0">
                <a:solidFill>
                  <a:schemeClr val="accent1"/>
                </a:solidFill>
              </a:rPr>
              <a:t>Şimdi vektörlerle ilgili bilgilerimizin zihnimizde daha iyi yerleşmesi için çeşitli örnekler inceleyeceğiz… </a:t>
            </a:r>
          </a:p>
        </p:txBody>
      </p:sp>
      <p:sp>
        <p:nvSpPr>
          <p:cNvPr id="16"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mc:AlternateContent xmlns:mc="http://schemas.openxmlformats.org/markup-compatibility/2006" xmlns:a14="http://schemas.microsoft.com/office/drawing/2010/main">
        <mc:Choice Requires="a14">
          <p:sp>
            <p:nvSpPr>
              <p:cNvPr id="2" name="Dikdörtgen 1"/>
              <p:cNvSpPr/>
              <p:nvPr/>
            </p:nvSpPr>
            <p:spPr>
              <a:xfrm>
                <a:off x="519949" y="2036404"/>
                <a:ext cx="2733494" cy="43864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m:rPr>
                              <m:sty m:val="p"/>
                            </m:rPr>
                            <a:rPr lang="tr-TR" b="0" i="0" smtClean="0">
                              <a:latin typeface="Cambria Math" panose="02040503050406030204" pitchFamily="18" charset="0"/>
                            </a:rPr>
                            <m:t>V</m:t>
                          </m:r>
                        </m:e>
                      </m:acc>
                      <m:r>
                        <a:rPr lang="tr-TR" b="0" i="0">
                          <a:latin typeface="Cambria Math" panose="02040503050406030204" pitchFamily="18" charset="0"/>
                        </a:rPr>
                        <m:t>=</m:t>
                      </m:r>
                      <m:sSub>
                        <m:sSubPr>
                          <m:ctrlPr>
                            <a:rPr lang="tr-TR" i="1">
                              <a:latin typeface="Cambria Math" panose="02040503050406030204" pitchFamily="18" charset="0"/>
                            </a:rPr>
                          </m:ctrlPr>
                        </m:sSubPr>
                        <m:e>
                          <m:r>
                            <m:rPr>
                              <m:sty m:val="p"/>
                            </m:rPr>
                            <a:rPr lang="tr-TR" b="0" i="0">
                              <a:latin typeface="Cambria Math" panose="02040503050406030204" pitchFamily="18" charset="0"/>
                            </a:rPr>
                            <m:t>V</m:t>
                          </m:r>
                        </m:e>
                        <m:sub>
                          <m:r>
                            <m:rPr>
                              <m:sty m:val="p"/>
                            </m:rPr>
                            <a:rPr lang="tr-TR" b="0" i="0">
                              <a:latin typeface="Cambria Math" panose="02040503050406030204" pitchFamily="18" charset="0"/>
                            </a:rPr>
                            <m:t>x</m:t>
                          </m:r>
                        </m:sub>
                      </m:sSub>
                      <m:acc>
                        <m:accPr>
                          <m:chr m:val="⃗"/>
                          <m:ctrlPr>
                            <a:rPr lang="tr-TR" i="1">
                              <a:latin typeface="Cambria Math" panose="02040503050406030204" pitchFamily="18" charset="0"/>
                            </a:rPr>
                          </m:ctrlPr>
                        </m:accPr>
                        <m:e>
                          <m:r>
                            <m:rPr>
                              <m:sty m:val="p"/>
                            </m:rPr>
                            <a:rPr lang="tr-TR" b="0" i="0">
                              <a:latin typeface="Cambria Math" panose="02040503050406030204" pitchFamily="18" charset="0"/>
                            </a:rPr>
                            <m:t>i</m:t>
                          </m:r>
                          <m:r>
                            <a:rPr lang="tr-TR" b="0" i="1" smtClean="0">
                              <a:latin typeface="Cambria Math" panose="02040503050406030204" pitchFamily="18" charset="0"/>
                            </a:rPr>
                            <m:t> </m:t>
                          </m:r>
                        </m:e>
                      </m:acc>
                      <m:r>
                        <a:rPr lang="tr-TR" b="0" i="0">
                          <a:latin typeface="Cambria Math" panose="02040503050406030204" pitchFamily="18" charset="0"/>
                        </a:rPr>
                        <m:t>+</m:t>
                      </m:r>
                      <m:sSub>
                        <m:sSubPr>
                          <m:ctrlPr>
                            <a:rPr lang="tr-TR" i="1">
                              <a:latin typeface="Cambria Math" panose="02040503050406030204" pitchFamily="18" charset="0"/>
                            </a:rPr>
                          </m:ctrlPr>
                        </m:sSubPr>
                        <m:e>
                          <m:r>
                            <m:rPr>
                              <m:sty m:val="p"/>
                            </m:rPr>
                            <a:rPr lang="tr-TR" b="0" i="0">
                              <a:latin typeface="Cambria Math" panose="02040503050406030204" pitchFamily="18" charset="0"/>
                            </a:rPr>
                            <m:t>V</m:t>
                          </m:r>
                        </m:e>
                        <m:sub>
                          <m:r>
                            <m:rPr>
                              <m:sty m:val="p"/>
                            </m:rPr>
                            <a:rPr lang="tr-TR" b="0" i="0" smtClean="0">
                              <a:latin typeface="Cambria Math" panose="02040503050406030204" pitchFamily="18" charset="0"/>
                            </a:rPr>
                            <m:t>y</m:t>
                          </m:r>
                        </m:sub>
                      </m:sSub>
                      <m:acc>
                        <m:accPr>
                          <m:chr m:val="⃗"/>
                          <m:ctrlPr>
                            <a:rPr lang="tr-TR" i="1">
                              <a:latin typeface="Cambria Math" panose="02040503050406030204" pitchFamily="18" charset="0"/>
                            </a:rPr>
                          </m:ctrlPr>
                        </m:accPr>
                        <m:e>
                          <m:r>
                            <m:rPr>
                              <m:sty m:val="p"/>
                            </m:rPr>
                            <a:rPr lang="tr-TR" b="0" i="0">
                              <a:latin typeface="Cambria Math" panose="02040503050406030204" pitchFamily="18" charset="0"/>
                            </a:rPr>
                            <m:t>j</m:t>
                          </m:r>
                          <m:r>
                            <a:rPr lang="tr-TR" b="0" i="1" smtClean="0">
                              <a:latin typeface="Cambria Math" panose="02040503050406030204" pitchFamily="18" charset="0"/>
                            </a:rPr>
                            <m:t> </m:t>
                          </m:r>
                        </m:e>
                      </m:acc>
                      <m:r>
                        <a:rPr lang="tr-TR" b="0" i="0">
                          <a:latin typeface="Cambria Math" panose="02040503050406030204" pitchFamily="18" charset="0"/>
                        </a:rPr>
                        <m:t>+</m:t>
                      </m:r>
                      <m:sSub>
                        <m:sSubPr>
                          <m:ctrlPr>
                            <a:rPr lang="tr-TR" i="1">
                              <a:latin typeface="Cambria Math" panose="02040503050406030204" pitchFamily="18" charset="0"/>
                            </a:rPr>
                          </m:ctrlPr>
                        </m:sSubPr>
                        <m:e>
                          <m:r>
                            <m:rPr>
                              <m:sty m:val="p"/>
                            </m:rPr>
                            <a:rPr lang="tr-TR" b="0" i="0">
                              <a:latin typeface="Cambria Math" panose="02040503050406030204" pitchFamily="18" charset="0"/>
                            </a:rPr>
                            <m:t>V</m:t>
                          </m:r>
                        </m:e>
                        <m:sub>
                          <m:r>
                            <m:rPr>
                              <m:sty m:val="p"/>
                            </m:rPr>
                            <a:rPr lang="tr-TR" b="0" i="0" smtClean="0">
                              <a:latin typeface="Cambria Math" panose="02040503050406030204" pitchFamily="18" charset="0"/>
                            </a:rPr>
                            <m:t>z</m:t>
                          </m:r>
                        </m:sub>
                      </m:sSub>
                      <m:acc>
                        <m:accPr>
                          <m:chr m:val="⃗"/>
                          <m:ctrlPr>
                            <a:rPr lang="tr-TR" i="1">
                              <a:latin typeface="Cambria Math" panose="02040503050406030204" pitchFamily="18" charset="0"/>
                            </a:rPr>
                          </m:ctrlPr>
                        </m:accPr>
                        <m:e>
                          <m:r>
                            <m:rPr>
                              <m:sty m:val="p"/>
                            </m:rPr>
                            <a:rPr lang="tr-TR" b="0" i="0">
                              <a:latin typeface="Cambria Math" panose="02040503050406030204" pitchFamily="18" charset="0"/>
                            </a:rPr>
                            <m:t>k</m:t>
                          </m:r>
                        </m:e>
                      </m:acc>
                    </m:oMath>
                  </m:oMathPara>
                </a14:m>
                <a:endParaRPr lang="tr-TR" dirty="0"/>
              </a:p>
            </p:txBody>
          </p:sp>
        </mc:Choice>
        <mc:Fallback xmlns="">
          <p:sp>
            <p:nvSpPr>
              <p:cNvPr id="2" name="Dikdörtgen 1"/>
              <p:cNvSpPr>
                <a:spLocks noRot="1" noChangeAspect="1" noMove="1" noResize="1" noEditPoints="1" noAdjustHandles="1" noChangeArrowheads="1" noChangeShapeType="1" noTextEdit="1"/>
              </p:cNvSpPr>
              <p:nvPr/>
            </p:nvSpPr>
            <p:spPr>
              <a:xfrm>
                <a:off x="519949" y="2036404"/>
                <a:ext cx="2733494" cy="438646"/>
              </a:xfrm>
              <a:prstGeom prst="rect">
                <a:avLst/>
              </a:prstGeom>
              <a:blipFill>
                <a:blip r:embed="rId3"/>
                <a:stretch>
                  <a:fillRect b="-555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8" name="Dikdörtgen 17"/>
              <p:cNvSpPr/>
              <p:nvPr/>
            </p:nvSpPr>
            <p:spPr>
              <a:xfrm>
                <a:off x="524925" y="2576325"/>
                <a:ext cx="2733494" cy="65601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tr-TR" b="0" i="0" smtClean="0">
                          <a:latin typeface="Cambria Math" panose="02040503050406030204" pitchFamily="18" charset="0"/>
                        </a:rPr>
                        <m:t>V</m:t>
                      </m:r>
                      <m:r>
                        <a:rPr lang="tr-TR" b="0" i="0">
                          <a:latin typeface="Cambria Math" panose="02040503050406030204" pitchFamily="18" charset="0"/>
                        </a:rPr>
                        <m:t>=</m:t>
                      </m:r>
                      <m:rad>
                        <m:radPr>
                          <m:degHide m:val="on"/>
                          <m:ctrlPr>
                            <a:rPr lang="tr-TR" b="0" i="1" smtClean="0">
                              <a:latin typeface="Cambria Math" panose="02040503050406030204" pitchFamily="18" charset="0"/>
                            </a:rPr>
                          </m:ctrlPr>
                        </m:radPr>
                        <m:deg/>
                        <m:e>
                          <m:sSup>
                            <m:sSupPr>
                              <m:ctrlPr>
                                <a:rPr lang="tr-TR" i="1">
                                  <a:latin typeface="Cambria Math" panose="02040503050406030204" pitchFamily="18" charset="0"/>
                                </a:rPr>
                              </m:ctrlPr>
                            </m:sSupPr>
                            <m:e>
                              <m:sSub>
                                <m:sSubPr>
                                  <m:ctrlPr>
                                    <a:rPr lang="tr-TR" i="1">
                                      <a:latin typeface="Cambria Math" panose="02040503050406030204" pitchFamily="18" charset="0"/>
                                    </a:rPr>
                                  </m:ctrlPr>
                                </m:sSubPr>
                                <m:e>
                                  <m:r>
                                    <m:rPr>
                                      <m:sty m:val="p"/>
                                    </m:rPr>
                                    <a:rPr lang="tr-TR" i="0">
                                      <a:latin typeface="Cambria Math" panose="02040503050406030204" pitchFamily="18" charset="0"/>
                                    </a:rPr>
                                    <m:t>V</m:t>
                                  </m:r>
                                </m:e>
                                <m:sub>
                                  <m:r>
                                    <m:rPr>
                                      <m:sty m:val="p"/>
                                    </m:rPr>
                                    <a:rPr lang="tr-TR" i="0">
                                      <a:latin typeface="Cambria Math" panose="02040503050406030204" pitchFamily="18" charset="0"/>
                                    </a:rPr>
                                    <m:t>x</m:t>
                                  </m:r>
                                </m:sub>
                              </m:sSub>
                            </m:e>
                            <m:sup>
                              <m:r>
                                <a:rPr lang="tr-TR" i="0">
                                  <a:latin typeface="Cambria Math" panose="02040503050406030204" pitchFamily="18" charset="0"/>
                                </a:rPr>
                                <m:t>2</m:t>
                              </m:r>
                            </m:sup>
                          </m:sSup>
                          <m:r>
                            <a:rPr lang="tr-TR" b="0" i="0" smtClean="0">
                              <a:latin typeface="Cambria Math" panose="02040503050406030204" pitchFamily="18" charset="0"/>
                            </a:rPr>
                            <m:t>+</m:t>
                          </m:r>
                          <m:sSup>
                            <m:sSupPr>
                              <m:ctrlPr>
                                <a:rPr lang="tr-TR" i="1">
                                  <a:latin typeface="Cambria Math" panose="02040503050406030204" pitchFamily="18" charset="0"/>
                                </a:rPr>
                              </m:ctrlPr>
                            </m:sSupPr>
                            <m:e>
                              <m:sSub>
                                <m:sSubPr>
                                  <m:ctrlPr>
                                    <a:rPr lang="tr-TR" i="1">
                                      <a:latin typeface="Cambria Math" panose="02040503050406030204" pitchFamily="18" charset="0"/>
                                    </a:rPr>
                                  </m:ctrlPr>
                                </m:sSubPr>
                                <m:e>
                                  <m:r>
                                    <m:rPr>
                                      <m:sty m:val="p"/>
                                    </m:rPr>
                                    <a:rPr lang="tr-TR" i="0">
                                      <a:latin typeface="Cambria Math" panose="02040503050406030204" pitchFamily="18" charset="0"/>
                                    </a:rPr>
                                    <m:t>V</m:t>
                                  </m:r>
                                </m:e>
                                <m:sub>
                                  <m:r>
                                    <m:rPr>
                                      <m:sty m:val="p"/>
                                    </m:rPr>
                                    <a:rPr lang="tr-TR" b="0" i="0" smtClean="0">
                                      <a:latin typeface="Cambria Math" panose="02040503050406030204" pitchFamily="18" charset="0"/>
                                    </a:rPr>
                                    <m:t>y</m:t>
                                  </m:r>
                                </m:sub>
                              </m:sSub>
                            </m:e>
                            <m:sup>
                              <m:r>
                                <a:rPr lang="tr-TR" i="0">
                                  <a:latin typeface="Cambria Math" panose="02040503050406030204" pitchFamily="18" charset="0"/>
                                </a:rPr>
                                <m:t>2</m:t>
                              </m:r>
                            </m:sup>
                          </m:sSup>
                          <m:r>
                            <a:rPr lang="tr-TR" b="0" i="0" smtClean="0">
                              <a:latin typeface="Cambria Math" panose="02040503050406030204" pitchFamily="18" charset="0"/>
                            </a:rPr>
                            <m:t>+</m:t>
                          </m:r>
                          <m:sSup>
                            <m:sSupPr>
                              <m:ctrlPr>
                                <a:rPr lang="tr-TR" i="1">
                                  <a:latin typeface="Cambria Math" panose="02040503050406030204" pitchFamily="18" charset="0"/>
                                </a:rPr>
                              </m:ctrlPr>
                            </m:sSupPr>
                            <m:e>
                              <m:sSub>
                                <m:sSubPr>
                                  <m:ctrlPr>
                                    <a:rPr lang="tr-TR" i="1">
                                      <a:latin typeface="Cambria Math" panose="02040503050406030204" pitchFamily="18" charset="0"/>
                                    </a:rPr>
                                  </m:ctrlPr>
                                </m:sSubPr>
                                <m:e>
                                  <m:r>
                                    <m:rPr>
                                      <m:sty m:val="p"/>
                                    </m:rPr>
                                    <a:rPr lang="tr-TR" i="0">
                                      <a:latin typeface="Cambria Math" panose="02040503050406030204" pitchFamily="18" charset="0"/>
                                    </a:rPr>
                                    <m:t>V</m:t>
                                  </m:r>
                                </m:e>
                                <m:sub>
                                  <m:r>
                                    <m:rPr>
                                      <m:sty m:val="p"/>
                                    </m:rPr>
                                    <a:rPr lang="tr-TR" b="0" i="0" smtClean="0">
                                      <a:latin typeface="Cambria Math" panose="02040503050406030204" pitchFamily="18" charset="0"/>
                                    </a:rPr>
                                    <m:t>z</m:t>
                                  </m:r>
                                </m:sub>
                              </m:sSub>
                            </m:e>
                            <m:sup>
                              <m:r>
                                <a:rPr lang="tr-TR" i="0">
                                  <a:latin typeface="Cambria Math" panose="02040503050406030204" pitchFamily="18" charset="0"/>
                                </a:rPr>
                                <m:t>2</m:t>
                              </m:r>
                            </m:sup>
                          </m:sSup>
                        </m:e>
                      </m:rad>
                    </m:oMath>
                  </m:oMathPara>
                </a14:m>
                <a:endParaRPr lang="tr-TR" dirty="0"/>
              </a:p>
            </p:txBody>
          </p:sp>
        </mc:Choice>
        <mc:Fallback xmlns="">
          <p:sp>
            <p:nvSpPr>
              <p:cNvPr id="18" name="Dikdörtgen 17"/>
              <p:cNvSpPr>
                <a:spLocks noRot="1" noChangeAspect="1" noMove="1" noResize="1" noEditPoints="1" noAdjustHandles="1" noChangeArrowheads="1" noChangeShapeType="1" noTextEdit="1"/>
              </p:cNvSpPr>
              <p:nvPr/>
            </p:nvSpPr>
            <p:spPr>
              <a:xfrm>
                <a:off x="524925" y="2576325"/>
                <a:ext cx="2733494" cy="656013"/>
              </a:xfrm>
              <a:prstGeom prst="rect">
                <a:avLst/>
              </a:prstGeom>
              <a:blipFill>
                <a:blip r:embed="rId4"/>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9" name="Dikdörtgen 18"/>
              <p:cNvSpPr/>
              <p:nvPr/>
            </p:nvSpPr>
            <p:spPr>
              <a:xfrm>
                <a:off x="491509" y="4190834"/>
                <a:ext cx="4608512" cy="62209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tr-TR" i="1" smtClean="0">
                              <a:latin typeface="Cambria Math" panose="02040503050406030204" pitchFamily="18" charset="0"/>
                            </a:rPr>
                          </m:ctrlPr>
                        </m:funcPr>
                        <m:fName>
                          <m:r>
                            <m:rPr>
                              <m:sty m:val="p"/>
                            </m:rPr>
                            <a:rPr lang="tr-TR" i="0" smtClean="0">
                              <a:latin typeface="Cambria Math" panose="02040503050406030204" pitchFamily="18" charset="0"/>
                            </a:rPr>
                            <m:t>cos</m:t>
                          </m:r>
                        </m:fName>
                        <m:e>
                          <m:r>
                            <m:rPr>
                              <m:sty m:val="p"/>
                            </m:rPr>
                            <a:rPr lang="tr-TR" i="0" smtClean="0">
                              <a:latin typeface="Cambria Math" panose="02040503050406030204" pitchFamily="18" charset="0"/>
                              <a:ea typeface="Cambria Math" panose="02040503050406030204" pitchFamily="18" charset="0"/>
                            </a:rPr>
                            <m:t>α</m:t>
                          </m:r>
                          <m:r>
                            <a:rPr lang="tr-TR" b="0" i="0" smtClean="0">
                              <a:latin typeface="Cambria Math" panose="02040503050406030204" pitchFamily="18" charset="0"/>
                              <a:ea typeface="Cambria Math" panose="02040503050406030204" pitchFamily="18" charset="0"/>
                            </a:rPr>
                            <m:t>=</m:t>
                          </m:r>
                          <m:f>
                            <m:fPr>
                              <m:ctrlPr>
                                <a:rPr lang="tr-TR" b="0" i="1" smtClean="0">
                                  <a:latin typeface="Cambria Math" panose="02040503050406030204" pitchFamily="18" charset="0"/>
                                  <a:ea typeface="Cambria Math" panose="02040503050406030204" pitchFamily="18" charset="0"/>
                                </a:rPr>
                              </m:ctrlPr>
                            </m:fPr>
                            <m:num>
                              <m:sSub>
                                <m:sSubPr>
                                  <m:ctrlPr>
                                    <a:rPr lang="tr-TR" b="0" i="1" smtClean="0">
                                      <a:latin typeface="Cambria Math" panose="02040503050406030204" pitchFamily="18" charset="0"/>
                                      <a:ea typeface="Cambria Math" panose="02040503050406030204" pitchFamily="18" charset="0"/>
                                    </a:rPr>
                                  </m:ctrlPr>
                                </m:sSubPr>
                                <m:e>
                                  <m:r>
                                    <m:rPr>
                                      <m:sty m:val="p"/>
                                    </m:rPr>
                                    <a:rPr lang="tr-TR" b="0" i="0" smtClean="0">
                                      <a:latin typeface="Cambria Math" panose="02040503050406030204" pitchFamily="18" charset="0"/>
                                      <a:ea typeface="Cambria Math" panose="02040503050406030204" pitchFamily="18" charset="0"/>
                                    </a:rPr>
                                    <m:t>V</m:t>
                                  </m:r>
                                </m:e>
                                <m:sub>
                                  <m:r>
                                    <m:rPr>
                                      <m:sty m:val="p"/>
                                    </m:rPr>
                                    <a:rPr lang="tr-TR" b="0" i="0" smtClean="0">
                                      <a:latin typeface="Cambria Math" panose="02040503050406030204" pitchFamily="18" charset="0"/>
                                      <a:ea typeface="Cambria Math" panose="02040503050406030204" pitchFamily="18" charset="0"/>
                                    </a:rPr>
                                    <m:t>x</m:t>
                                  </m:r>
                                </m:sub>
                              </m:sSub>
                            </m:num>
                            <m:den>
                              <m:r>
                                <m:rPr>
                                  <m:sty m:val="p"/>
                                </m:rPr>
                                <a:rPr lang="tr-TR" b="0" i="0" smtClean="0">
                                  <a:latin typeface="Cambria Math" panose="02040503050406030204" pitchFamily="18" charset="0"/>
                                </a:rPr>
                                <m:t>V</m:t>
                              </m:r>
                            </m:den>
                          </m:f>
                        </m:e>
                      </m:func>
                      <m:r>
                        <a:rPr lang="tr-TR" b="0" i="0" smtClean="0">
                          <a:latin typeface="Cambria Math" panose="02040503050406030204" pitchFamily="18" charset="0"/>
                        </a:rPr>
                        <m:t>       ,</m:t>
                      </m:r>
                      <m:func>
                        <m:funcPr>
                          <m:ctrlPr>
                            <a:rPr lang="tr-TR" i="1">
                              <a:latin typeface="Cambria Math" panose="02040503050406030204" pitchFamily="18" charset="0"/>
                            </a:rPr>
                          </m:ctrlPr>
                        </m:funcPr>
                        <m:fName>
                          <m:r>
                            <a:rPr lang="tr-TR" b="0" i="0" smtClean="0">
                              <a:latin typeface="Cambria Math" panose="02040503050406030204" pitchFamily="18" charset="0"/>
                            </a:rPr>
                            <m:t>    </m:t>
                          </m:r>
                          <m:r>
                            <m:rPr>
                              <m:sty m:val="p"/>
                            </m:rPr>
                            <a:rPr lang="tr-TR" i="0">
                              <a:latin typeface="Cambria Math" panose="02040503050406030204" pitchFamily="18" charset="0"/>
                            </a:rPr>
                            <m:t>cos</m:t>
                          </m:r>
                        </m:fName>
                        <m:e>
                          <m:r>
                            <m:rPr>
                              <m:sty m:val="p"/>
                            </m:rPr>
                            <a:rPr lang="el-GR" i="0" smtClean="0">
                              <a:latin typeface="Cambria Math" panose="02040503050406030204" pitchFamily="18" charset="0"/>
                              <a:ea typeface="Cambria Math" panose="02040503050406030204" pitchFamily="18" charset="0"/>
                            </a:rPr>
                            <m:t>β</m:t>
                          </m:r>
                          <m:r>
                            <a:rPr lang="tr-TR" i="0">
                              <a:latin typeface="Cambria Math" panose="02040503050406030204" pitchFamily="18" charset="0"/>
                              <a:ea typeface="Cambria Math" panose="02040503050406030204" pitchFamily="18" charset="0"/>
                            </a:rPr>
                            <m:t>=</m:t>
                          </m:r>
                          <m:f>
                            <m:fPr>
                              <m:ctrlPr>
                                <a:rPr lang="tr-TR" i="1">
                                  <a:latin typeface="Cambria Math" panose="02040503050406030204" pitchFamily="18" charset="0"/>
                                  <a:ea typeface="Cambria Math" panose="02040503050406030204" pitchFamily="18" charset="0"/>
                                </a:rPr>
                              </m:ctrlPr>
                            </m:fPr>
                            <m:num>
                              <m:sSub>
                                <m:sSubPr>
                                  <m:ctrlPr>
                                    <a:rPr lang="tr-TR" i="1">
                                      <a:latin typeface="Cambria Math" panose="02040503050406030204" pitchFamily="18" charset="0"/>
                                      <a:ea typeface="Cambria Math" panose="02040503050406030204" pitchFamily="18" charset="0"/>
                                    </a:rPr>
                                  </m:ctrlPr>
                                </m:sSubPr>
                                <m:e>
                                  <m:r>
                                    <m:rPr>
                                      <m:sty m:val="p"/>
                                    </m:rPr>
                                    <a:rPr lang="tr-TR" i="0">
                                      <a:latin typeface="Cambria Math" panose="02040503050406030204" pitchFamily="18" charset="0"/>
                                      <a:ea typeface="Cambria Math" panose="02040503050406030204" pitchFamily="18" charset="0"/>
                                    </a:rPr>
                                    <m:t>V</m:t>
                                  </m:r>
                                </m:e>
                                <m:sub>
                                  <m:r>
                                    <m:rPr>
                                      <m:sty m:val="p"/>
                                    </m:rPr>
                                    <a:rPr lang="tr-TR" b="0" i="0" smtClean="0">
                                      <a:latin typeface="Cambria Math" panose="02040503050406030204" pitchFamily="18" charset="0"/>
                                      <a:ea typeface="Cambria Math" panose="02040503050406030204" pitchFamily="18" charset="0"/>
                                    </a:rPr>
                                    <m:t>y</m:t>
                                  </m:r>
                                </m:sub>
                              </m:sSub>
                            </m:num>
                            <m:den>
                              <m:r>
                                <m:rPr>
                                  <m:sty m:val="p"/>
                                </m:rPr>
                                <a:rPr lang="tr-TR" b="0" i="0" smtClean="0">
                                  <a:latin typeface="Cambria Math" panose="02040503050406030204" pitchFamily="18" charset="0"/>
                                </a:rPr>
                                <m:t>V</m:t>
                              </m:r>
                            </m:den>
                          </m:f>
                          <m:r>
                            <a:rPr lang="tr-TR" b="0" i="0" smtClean="0">
                              <a:latin typeface="Cambria Math" panose="02040503050406030204" pitchFamily="18" charset="0"/>
                            </a:rPr>
                            <m:t>      ,</m:t>
                          </m:r>
                          <m:func>
                            <m:funcPr>
                              <m:ctrlPr>
                                <a:rPr lang="tr-TR" i="1">
                                  <a:latin typeface="Cambria Math" panose="02040503050406030204" pitchFamily="18" charset="0"/>
                                </a:rPr>
                              </m:ctrlPr>
                            </m:funcPr>
                            <m:fName>
                              <m:r>
                                <a:rPr lang="tr-TR" b="0" i="0" smtClean="0">
                                  <a:latin typeface="Cambria Math" panose="02040503050406030204" pitchFamily="18" charset="0"/>
                                </a:rPr>
                                <m:t>  </m:t>
                              </m:r>
                              <m:r>
                                <m:rPr>
                                  <m:sty m:val="p"/>
                                </m:rPr>
                                <a:rPr lang="tr-TR" i="0">
                                  <a:latin typeface="Cambria Math" panose="02040503050406030204" pitchFamily="18" charset="0"/>
                                </a:rPr>
                                <m:t>cos</m:t>
                              </m:r>
                            </m:fName>
                            <m:e>
                              <m:r>
                                <m:rPr>
                                  <m:sty m:val="p"/>
                                </m:rPr>
                                <a:rPr lang="el-GR" i="0" smtClean="0">
                                  <a:latin typeface="Cambria Math" panose="02040503050406030204" pitchFamily="18" charset="0"/>
                                  <a:ea typeface="Cambria Math" panose="02040503050406030204" pitchFamily="18" charset="0"/>
                                </a:rPr>
                                <m:t>γ</m:t>
                              </m:r>
                              <m:r>
                                <a:rPr lang="tr-TR" i="0">
                                  <a:latin typeface="Cambria Math" panose="02040503050406030204" pitchFamily="18" charset="0"/>
                                  <a:ea typeface="Cambria Math" panose="02040503050406030204" pitchFamily="18" charset="0"/>
                                </a:rPr>
                                <m:t>=</m:t>
                              </m:r>
                              <m:f>
                                <m:fPr>
                                  <m:ctrlPr>
                                    <a:rPr lang="tr-TR" i="1">
                                      <a:latin typeface="Cambria Math" panose="02040503050406030204" pitchFamily="18" charset="0"/>
                                      <a:ea typeface="Cambria Math" panose="02040503050406030204" pitchFamily="18" charset="0"/>
                                    </a:rPr>
                                  </m:ctrlPr>
                                </m:fPr>
                                <m:num>
                                  <m:sSub>
                                    <m:sSubPr>
                                      <m:ctrlPr>
                                        <a:rPr lang="tr-TR" i="1">
                                          <a:latin typeface="Cambria Math" panose="02040503050406030204" pitchFamily="18" charset="0"/>
                                          <a:ea typeface="Cambria Math" panose="02040503050406030204" pitchFamily="18" charset="0"/>
                                        </a:rPr>
                                      </m:ctrlPr>
                                    </m:sSubPr>
                                    <m:e>
                                      <m:r>
                                        <m:rPr>
                                          <m:sty m:val="p"/>
                                        </m:rPr>
                                        <a:rPr lang="tr-TR" i="0">
                                          <a:latin typeface="Cambria Math" panose="02040503050406030204" pitchFamily="18" charset="0"/>
                                          <a:ea typeface="Cambria Math" panose="02040503050406030204" pitchFamily="18" charset="0"/>
                                        </a:rPr>
                                        <m:t>V</m:t>
                                      </m:r>
                                    </m:e>
                                    <m:sub>
                                      <m:r>
                                        <m:rPr>
                                          <m:sty m:val="p"/>
                                        </m:rPr>
                                        <a:rPr lang="tr-TR" b="0" i="0" smtClean="0">
                                          <a:latin typeface="Cambria Math" panose="02040503050406030204" pitchFamily="18" charset="0"/>
                                          <a:ea typeface="Cambria Math" panose="02040503050406030204" pitchFamily="18" charset="0"/>
                                        </a:rPr>
                                        <m:t>z</m:t>
                                      </m:r>
                                    </m:sub>
                                  </m:sSub>
                                </m:num>
                                <m:den>
                                  <m:r>
                                    <m:rPr>
                                      <m:sty m:val="p"/>
                                    </m:rPr>
                                    <a:rPr lang="tr-TR" b="0" i="0" smtClean="0">
                                      <a:latin typeface="Cambria Math" panose="02040503050406030204" pitchFamily="18" charset="0"/>
                                    </a:rPr>
                                    <m:t>V</m:t>
                                  </m:r>
                                </m:den>
                              </m:f>
                            </m:e>
                          </m:func>
                        </m:e>
                      </m:func>
                    </m:oMath>
                  </m:oMathPara>
                </a14:m>
                <a:endParaRPr lang="tr-TR" dirty="0"/>
              </a:p>
            </p:txBody>
          </p:sp>
        </mc:Choice>
        <mc:Fallback xmlns="">
          <p:sp>
            <p:nvSpPr>
              <p:cNvPr id="19" name="Dikdörtgen 18"/>
              <p:cNvSpPr>
                <a:spLocks noRot="1" noChangeAspect="1" noMove="1" noResize="1" noEditPoints="1" noAdjustHandles="1" noChangeArrowheads="1" noChangeShapeType="1" noTextEdit="1"/>
              </p:cNvSpPr>
              <p:nvPr/>
            </p:nvSpPr>
            <p:spPr>
              <a:xfrm>
                <a:off x="491509" y="4190834"/>
                <a:ext cx="4608512" cy="622093"/>
              </a:xfrm>
              <a:prstGeom prst="rect">
                <a:avLst/>
              </a:prstGeom>
              <a:blipFill>
                <a:blip r:embed="rId5"/>
                <a:stretch>
                  <a:fillRect/>
                </a:stretch>
              </a:blipFill>
            </p:spPr>
            <p:txBody>
              <a:bodyPr/>
              <a:lstStyle/>
              <a:p>
                <a:r>
                  <a:rPr lang="tr-TR">
                    <a:noFill/>
                  </a:rPr>
                  <a:t> </a:t>
                </a:r>
              </a:p>
            </p:txBody>
          </p:sp>
        </mc:Fallback>
      </mc:AlternateContent>
    </p:spTree>
    <p:extLst>
      <p:ext uri="{BB962C8B-B14F-4D97-AF65-F5344CB8AC3E}">
        <p14:creationId xmlns:p14="http://schemas.microsoft.com/office/powerpoint/2010/main" val="354883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down)">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wipe(left)">
                                      <p:cBhvr>
                                        <p:cTn id="38" dur="500"/>
                                        <p:tgtEl>
                                          <p:spTgt spid="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anim calcmode="lin" valueType="num">
                                      <p:cBhvr>
                                        <p:cTn id="44" dur="500" fill="hold"/>
                                        <p:tgtEl>
                                          <p:spTgt spid="19"/>
                                        </p:tgtEl>
                                        <p:attrNameLst>
                                          <p:attrName>ppt_x</p:attrName>
                                        </p:attrNameLst>
                                      </p:cBhvr>
                                      <p:tavLst>
                                        <p:tav tm="0">
                                          <p:val>
                                            <p:strVal val="#ppt_x"/>
                                          </p:val>
                                        </p:tav>
                                        <p:tav tm="100000">
                                          <p:val>
                                            <p:strVal val="#ppt_x"/>
                                          </p:val>
                                        </p:tav>
                                      </p:tavLst>
                                    </p:anim>
                                    <p:anim calcmode="lin" valueType="num">
                                      <p:cBhvr>
                                        <p:cTn id="4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3" grpId="0"/>
      <p:bldP spid="2" grpId="0"/>
      <p:bldP spid="18" grpId="0"/>
      <p:bldP spid="1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QSEBQUExQVFBUUFRQUFxQVFBQVFBUXFBQVFBQUFRQXHCYeFxkjGRQUHy8gIycpLCwsFR4xNTAqNSYrLCkBCQoKDgwOFw8PGikcHB8pKSkpKSksKSksKSkpKSopKSkpKSkpKSkpKSkqKSksLCwpKSkwKSw1LDUpKSwpKSk1LP/AABEIAM8A9AMBIgACEQEDEQH/xAAbAAACAwEBAQAAAAAAAAAAAAABAgADBAUGB//EAD0QAAIBAgMFBAkDAgQHAAAAAAABAgMRBCExBRJBUXFhkcHwBhMiMoGhsdHhQlLxFJIkcnPCBxYjM0N0sv/EABkBAAMBAQEAAAAAAAAAAAAAAAABAgMEBf/EAC4RAQEAAgECAwYEBwAAAAAAAAABAhEDITEEEkETMlFhobEFcZHwIjNCUoHB4f/aAAwDAQACEQMRAD8A96kSw9gItAWAFEsIwFQ1wWEYWBILRABZrMgzQEIJYXmu0KQtvv3gBloCWgbAkBoB8CnE192PNvh9znVMVU/f8N1W+ZGWcxrTDiuU26nAkvAz4PGb6s8pLNrxXYX3HLvsizXSg1kVlvBlckMlbEkNLwFYwRijskYgCOIjgabGDaOKnGUY04xlKekXNxbs1vPKLtGKd3J5aJXbNOPjy5MvLj3/AE+5XotURt0dRC0Zmq3CyMQkcgAogEyCJ3bATCC1jRIJAGA1kIysjDbwAxGAFpYYDECpZBZAcV3gaNZCriM0BAE5ASDLQDQBhxbz6IxNGzGL2vgZZHJn71d3H7kZpVHFqS1Xz5o7VOomk1o1ddxxayNexq+UoPhmuj1+f1NOOsuXHpt0WK0HkR6mzmV7mYm6WvQWwwqcSJDMVgBuYMXg6W/vSck6m5Ta9ZNRnZ3hBxTs03e64531d9m8eE9PsfVnWpU6KlL1LjUk4pu1R3dNdd1N27T0Pw3gz8RzzDDLydLu/CT/ALpGdkm3umwMzbPxyrUYVFpOKfR8V8HdfAubOHLG4W43vOihuBsDAyQjkQRkAPTAQUgFEDIxkLYDBkCK1mIAgMN8wCMHElg+IAASIRt56AirAElqkAlsyNZAGLaCtuvndfY58pHWx9O8H2Wfd5Zw5VDn5O7s4bvFKjKKWI3KsZdtn0eT89g1WoYcTVRMaZTcewAzPs2tv0oS5xXesmaJfU6XBehZ8F3iDyV2K/ACIxWPJCSGCM5u1VZ0bccRTbytfKWvcdJo5219aP8A7FP6SNvD/wAyf5+xVtSsskkuwjYCGJgRsjYj8QBXIJW5EAPV3IFq+TIUkoLBb+5LiMEgWCDmBhYAWBCCICI/4BcAF/uS38k4dSXyAFiiEX1D/AGDX2PNbQpuE5R4cOjzR6c5O2KF4qfbZ9H+TLkm414stZOHm9SirSRqbEmjCOyut6N1P+ju/sk18H7S+r7jps8/sKvu1XHhNfNZrxPQN6nTjejgzmsqRsDFrVVGLlJpJK7fBJHiNrf8SIuap4ZayUXWlFtK7teFNZyfmx3+E8Dz+LtnFjvXe+k/P97+TLLKY93tnn8gNHLW3ZP3cNipdsqcaafC95yQ8sbXfu4a3+pWpr/43zO+G5J31Pzyxn3p7jdI5u1taP8Ar0/pMaX9U8/8PDsvVqP/AGJmXGbPxEt1+tpzcJqah6rcjJq9k5KUmte3oacPHjjnLlnjP1v1ks+pWuo+HaK5GOhtaLkoVIulUbyjO1pf5Jr2Z/B35pGqT0v56HNnx5YXWU/fyvrPnDlByElMLKmQZZEI2QA9k0QhViq+5CUv2q/WxRSbNOVrtuyMFbbUFomzn18S5JOTzfDguw59Q5suW+jsw8PP6nXn6QJfpfehV6Rx/Y+9HCmipyI9pkv2OD08dv03rdfC/wBDVTx1OWk10ueHqVjNPF2KnJU3gx9H0N1lzXeiKads/oeBo49tFscc1xH7W/BHsPm92ySZ42jt+pF++/jn9ToUfSV/qSfTJlTkiLw5R6FEOR/zFFrKPewL0gS1j3P7j9piXs8nXcivEUt6LjzVvt8zNQ2rTl+rd7HkbFK5W5Uas7vJNWbT4CyLNqStWnbmVKaZy3pXfLubVbzTTTzTuup6fCYpVIKS469j4o81KKZp2Ti9ye6/dnl8eDNcKw5cd9XoTn7R2DQrf9yjTk/3bqUv7lmdDz9zl7Ww+/KLVOUvVtNtOylCTtKmlvWk3k88sju8Pcpn/DlcfnOn+45K20aKjFRWkUoq7cnZKyu3m+rGYKUEopJKKSXsrRZaZEZjld2mR6iWLGI2IM+KwsakXCcVOL1i1dHhvSf11Jxp0P6iUYTjOLlTlNU3FO3q62slZtWd12nvZCPU7/BeNvhc/NZ55/be2/j6oyx8zjej+2/6ineScKkcpwaaz/cr/pZ0mV7SryhTco29lpvevbdulK3bZ5Aoybu5W96VrX92/su19bGHNMc7eXCeXG3pN719PmqfAXYhHEJzm9i2VYmhvxcXo013h3wtjE6PM4pOLtLh8+051atmesx2z41feya0ZwcX6N1P0OMl1szly47vo7cObGzq5irGeriEaK+x68b3pvqs/oc2rTa1TXVNEasaSy9gqVTHVmWzZkqXY9K20YeZa6xnirIDkGk7WTrZoujXMO9mWxEGxYk00a90cuTNuG90BGuVUuwmNks4tprXPwMDYcPVtK3NBBk3Si5Nyebeb55ltPNFdKdmWqav11Aa+CerMtdZGt4hGTE1y4mvS7MxXrKUZcdH1WT79TQzi+i9e9OceUr96/DO29TeOLKapJIWXiMxWUkkvARjsSXzAElr5sI2OVvz8ADPiaO9k37OalG196+ivwQ1vAeRXJjttmgUgrIIPV3JcVgQBYpcQbxW5E3hBcmLOCeqT6pMrcyKYAk9nU3rTh/ajFW9HsPL/wAaWucW19GdDfF9Z9BdFbsefxPofTfuylHraSOZV9EJ/pnF9bo9dOXwKJy0JuMXM8njK3o1VgrtJ9JIySwklqmj12LnvdDnVaJz29ejpm9dXAVIvhB2Nk8KSnTa4J/J/MWzlYKtVr3llzK1VtJHRr4W/D5pnKrYKcX7raXFDlVezpKvkVTxPIxzrNa5dRFUL0UresQJVq3MsWPfIZWuz6KVbVZR/dG/9rT8Weqk9O254vYNS2Ip9ra700e0kvwa4uTPujRXLz3jtiSWRbMsmI/wMxWwBJFZZYqvr5sALMqmWzKpgCXIC5AD028BVBZR0ElIQPKYXMpdQT1gjXOoCVQzup56CesJ2bQ64jrGffElMWzanUKa9TK/IqdQEpitOMNXH3ysVKrclai4ydtNSts5nVtbqFoqbGUwsEoksC4spk6XtJ0k9bPqjHU2VF6K3T7Gj15N8cthufPZslpmUTpNaqx3YMd0UzSZ1Nm3H2Sv8RT/AMy+7+h7eT07TzlDDqnNTjFXV+mas8ujOpT2qn7yt0zRtjnHPnx1uYjYKddSWTT6EkasCsWWvniMxH8/OYyLN+ewr4DS0Bwt1AK5Iqmy2RVLiAIkQlyAHdU1YWUyPz+RZMkFmxGM3p2iMSoSXnxBJ5DSlp8foVyjkQaCcRn+PyJPTuEaN/MDkAE/PgACormKtE2mWvCxhl3dOPZinNrtFjjo6Xt1HmUVcOnwDY1pr9YhJHO/p2vdduzgMsVJe8vigONEoDU5WM6xSfEtjMWlbbaczTGRghUNEKhWk7aWxJJCesK51g0couOeTt2l9LG1I62l117zGqty+MxTKzsdxl7t9HaUXr7L7dO80JnFnVQKWM3dJfB6G+PL8WN4N+67Apmo49N2lk3o+Bok8jaWXs58sbj0pGyqTLJMqY0luQMZEAOxcDkK2LveewkJNiXJJK9xOfcSoWxXLiD8i731FTGUsgMW4HL8CAsWRPPcR+AjJVT4anJr1Jt55dh2WiitRuRnj6tMMvRx23xHVQ0Yigc+pUceF+mpk261qUxJxM6xseLt1yLYyT0dxp7Kp0MxPUtaM0sjsVD2zb0kVvari7NdzNM0kjj14+2nyzK0dd7DYpzdoptpXsuRbKrwd0+3I5GBxjpzjNcH3rij3MNyrBOykpJNXSepUw2yufledp1LFkpnRxew42vBuL74/g5tbB1Iaxuucc19yLx2Lx5JXL2limklHje75dDl7zve50cfhnP3dVwOYqzi7TTT5mdj2fC54eXXq14facotbzbXH+T1uzsTvw52y+Fro8ZdSaWTvyPVbEj7EnwukvgrGvDvbk/EccdSzu3zZWx6gkjqeMJCWIBOgkC/bzHqO6y+mYliQDYsn8yTFcuPG3ARllp5+JGgKV14CuWRJpfMXiQHFCMyGSBEsSDQLuldR2NO79iurRurBlNw5dVgrSRgqwLcVGUdVlz4GR1czmssdUsp1hk+AHs6PDLpkSFQs9cMtqJYOS0l32ZXKlNcn3mqVcqlVKDBW9ZyXzMri1rqdmMlxOftLVJcXYcFUUll3no/RjaVr0pcc4+KOF6uysCM2mmsmndPoXLq7ZWbfQK70JwMOzseq0FLjo1yZtcjojBnq4SE9YrPjx7zmYrYSlkrNcpLxR2iuQrjL3VjncezzeH9FFGd72XJO/dlkdyFNRiklZIvkyqoxTGTsrPkyz967VS4itZhegLlMzxSINThkQCbnqhWCUkKpEhJcSuUgykLNiMjkKnZEnoLck0gF6r5i3DBga5FkSqBbAqEsiiSiSI6GTLWp+fA5WK2Yv05dh35wMtWkTcdqmWnmKiccmmPGMmvdfxyOvXh9DNJGVwaeZz5Ra4MXPkzaysmzS5kytvSzK1h87vXhyRtsJKIQ9ssoGacTdJGaoikn2TtJ0al/wBLykuzn1R7OFVSjdZprJ9TwE0dDYm2/VPcm/Yb1/b+C8MtdEZ476vX3A2LConms1zBwN2IsomiybEQAHEXcLQTQAynZAKarzISbW358BHr08sdx+glte0imVitjNCyTsSaXK5O2o4kxwA2GHnsK5X4WLYIegsg/hmXRKqehbF69gyWwHSFTLUUSNFdWBY5W+oZIZOXiYWzMFWJ18VBWOTiSMouM7KWx6mjEtl3GVi4KJYrUg75CwkjNUiaWVVEUGGcSirA2TiUziBrNlbclRe7K8ocuK7UetwuNjUjvRd1515HhKtMOExc6Ut6DtzXB9UVjnrpUZYb7PeTkJ6w5+ztrRrR0aktY8L9j5Gtyz7jeXbGtUHmNIyUquZpchkrqvP4EM1eut78EA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299284"/>
            <a:ext cx="2736304" cy="2134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Metin kutusu 2"/>
              <p:cNvSpPr txBox="1"/>
              <p:nvPr/>
            </p:nvSpPr>
            <p:spPr>
              <a:xfrm>
                <a:off x="155575" y="403827"/>
                <a:ext cx="5377000" cy="1659557"/>
              </a:xfrm>
              <a:prstGeom prst="rect">
                <a:avLst/>
              </a:prstGeom>
              <a:noFill/>
            </p:spPr>
            <p:txBody>
              <a:bodyPr wrap="square" rtlCol="0">
                <a:spAutoFit/>
              </a:bodyPr>
              <a:lstStyle/>
              <a:p>
                <a:pPr>
                  <a:lnSpc>
                    <a:spcPct val="150000"/>
                  </a:lnSpc>
                </a:pPr>
                <a:r>
                  <a:rPr lang="tr-TR" sz="1600" b="1" dirty="0">
                    <a:solidFill>
                      <a:srgbClr val="00B050"/>
                    </a:solidFill>
                  </a:rPr>
                  <a:t>Örnek 1.1 </a:t>
                </a:r>
                <a:r>
                  <a:rPr lang="tr-TR" sz="1600" b="1" dirty="0"/>
                  <a:t>:</a:t>
                </a:r>
                <a:r>
                  <a:rPr lang="tr-TR" sz="1600" dirty="0"/>
                  <a:t> Şekildeki 80 m/s şiddetindeki V vektörü, +x ekseni ile </a:t>
                </a:r>
                <a:r>
                  <a:rPr lang="tr-TR" sz="1600" dirty="0">
                    <a:latin typeface="Symbol" pitchFamily="18" charset="2"/>
                  </a:rPr>
                  <a:t>q =</a:t>
                </a:r>
                <a14:m>
                  <m:oMath xmlns:m="http://schemas.openxmlformats.org/officeDocument/2006/math">
                    <m:sSup>
                      <m:sSupPr>
                        <m:ctrlPr>
                          <a:rPr lang="tr-TR" sz="1600" i="1" smtClean="0">
                            <a:latin typeface="Cambria Math" panose="02040503050406030204" pitchFamily="18" charset="0"/>
                          </a:rPr>
                        </m:ctrlPr>
                      </m:sSupPr>
                      <m:e>
                        <m:r>
                          <a:rPr lang="tr-TR" sz="1600" b="0" i="0" smtClean="0">
                            <a:latin typeface="Cambria Math" panose="02040503050406030204" pitchFamily="18" charset="0"/>
                          </a:rPr>
                          <m:t>3</m:t>
                        </m:r>
                        <m:r>
                          <a:rPr lang="tr-TR" sz="1600" b="0" i="0" smtClean="0">
                            <a:latin typeface="Cambria Math"/>
                          </a:rPr>
                          <m:t>0</m:t>
                        </m:r>
                      </m:e>
                      <m:sup>
                        <m:r>
                          <m:rPr>
                            <m:sty m:val="p"/>
                          </m:rPr>
                          <a:rPr lang="tr-TR" sz="1600" b="0" i="0" smtClean="0">
                            <a:latin typeface="Cambria Math" panose="02040503050406030204" pitchFamily="18" charset="0"/>
                          </a:rPr>
                          <m:t>o</m:t>
                        </m:r>
                      </m:sup>
                    </m:sSup>
                  </m:oMath>
                </a14:m>
                <a:r>
                  <a:rPr lang="tr-TR" sz="1600" dirty="0"/>
                  <a:t>’</a:t>
                </a:r>
                <a:r>
                  <a:rPr lang="tr-TR" sz="1600" dirty="0" err="1"/>
                  <a:t>lik</a:t>
                </a:r>
                <a:r>
                  <a:rPr lang="tr-TR" sz="1600" dirty="0"/>
                  <a:t> açı yapmaktadır. </a:t>
                </a:r>
              </a:p>
              <a:p>
                <a:pPr>
                  <a:lnSpc>
                    <a:spcPct val="150000"/>
                  </a:lnSpc>
                </a:pPr>
                <a:r>
                  <a:rPr lang="tr-TR" sz="1600" dirty="0"/>
                  <a:t>a-) </a:t>
                </a:r>
                <a14:m>
                  <m:oMath xmlns:m="http://schemas.openxmlformats.org/officeDocument/2006/math">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𝑉</m:t>
                        </m:r>
                      </m:e>
                    </m:acc>
                  </m:oMath>
                </a14:m>
                <a:r>
                  <a:rPr lang="tr-TR" sz="1600" dirty="0"/>
                  <a:t> ‘</a:t>
                </a:r>
                <a:r>
                  <a:rPr lang="tr-TR" sz="1600" dirty="0" err="1"/>
                  <a:t>yi</a:t>
                </a:r>
                <a:r>
                  <a:rPr lang="tr-TR" sz="1600" dirty="0"/>
                  <a:t> elde ediniz. (V’nin vektörel ifadesini bulunuz.)</a:t>
                </a:r>
              </a:p>
              <a:p>
                <a:pPr>
                  <a:lnSpc>
                    <a:spcPct val="150000"/>
                  </a:lnSpc>
                </a:pPr>
                <a:r>
                  <a:rPr lang="tr-TR" sz="1600" dirty="0"/>
                  <a:t>b-) </a:t>
                </a:r>
                <a14:m>
                  <m:oMath xmlns:m="http://schemas.openxmlformats.org/officeDocument/2006/math">
                    <m:acc>
                      <m:accPr>
                        <m:chr m:val="⃗"/>
                        <m:ctrlPr>
                          <a:rPr lang="tr-TR" sz="1600" i="1">
                            <a:latin typeface="Cambria Math" panose="02040503050406030204" pitchFamily="18" charset="0"/>
                          </a:rPr>
                        </m:ctrlPr>
                      </m:accPr>
                      <m:e>
                        <m:r>
                          <a:rPr lang="tr-TR" sz="1600" i="1">
                            <a:latin typeface="Cambria Math" panose="02040503050406030204" pitchFamily="18" charset="0"/>
                          </a:rPr>
                          <m:t>𝑉</m:t>
                        </m:r>
                      </m:e>
                    </m:acc>
                  </m:oMath>
                </a14:m>
                <a:r>
                  <a:rPr lang="tr-TR" sz="1600" dirty="0"/>
                  <a:t> ile aynı doğrultudaki birim vektörü elde ediniz.</a:t>
                </a:r>
              </a:p>
            </p:txBody>
          </p:sp>
        </mc:Choice>
        <mc:Fallback xmlns="">
          <p:sp>
            <p:nvSpPr>
              <p:cNvPr id="3" name="Metin kutusu 2"/>
              <p:cNvSpPr txBox="1">
                <a:spLocks noRot="1" noChangeAspect="1" noMove="1" noResize="1" noEditPoints="1" noAdjustHandles="1" noChangeArrowheads="1" noChangeShapeType="1" noTextEdit="1"/>
              </p:cNvSpPr>
              <p:nvPr/>
            </p:nvSpPr>
            <p:spPr>
              <a:xfrm>
                <a:off x="155575" y="403827"/>
                <a:ext cx="5377000" cy="1659557"/>
              </a:xfrm>
              <a:prstGeom prst="rect">
                <a:avLst/>
              </a:prstGeom>
              <a:blipFill>
                <a:blip r:embed="rId4"/>
                <a:stretch>
                  <a:fillRect l="-680" b="-1103"/>
                </a:stretch>
              </a:blipFill>
            </p:spPr>
            <p:txBody>
              <a:bodyPr/>
              <a:lstStyle/>
              <a:p>
                <a:r>
                  <a:rPr lang="tr-TR">
                    <a:noFill/>
                  </a:rPr>
                  <a:t> </a:t>
                </a:r>
              </a:p>
            </p:txBody>
          </p:sp>
        </mc:Fallback>
      </mc:AlternateContent>
      <p:sp>
        <p:nvSpPr>
          <p:cNvPr id="4" name="Metin kutusu 3"/>
          <p:cNvSpPr txBox="1"/>
          <p:nvPr/>
        </p:nvSpPr>
        <p:spPr>
          <a:xfrm>
            <a:off x="155575" y="2199175"/>
            <a:ext cx="5156585" cy="338554"/>
          </a:xfrm>
          <a:prstGeom prst="rect">
            <a:avLst/>
          </a:prstGeom>
          <a:noFill/>
        </p:spPr>
        <p:txBody>
          <a:bodyPr wrap="square" rtlCol="0">
            <a:spAutoFit/>
          </a:bodyPr>
          <a:lstStyle/>
          <a:p>
            <a:r>
              <a:rPr lang="tr-TR" sz="1600" b="1" dirty="0">
                <a:solidFill>
                  <a:srgbClr val="FF0000"/>
                </a:solidFill>
              </a:rPr>
              <a:t>Çözüm</a:t>
            </a:r>
            <a:r>
              <a:rPr lang="tr-TR" sz="1600" dirty="0">
                <a:solidFill>
                  <a:srgbClr val="FF0000"/>
                </a:solidFill>
              </a:rPr>
              <a:t>: </a:t>
            </a:r>
          </a:p>
        </p:txBody>
      </p:sp>
      <p:cxnSp>
        <p:nvCxnSpPr>
          <p:cNvPr id="7" name="Düz Ok Bağlayıcısı 6"/>
          <p:cNvCxnSpPr/>
          <p:nvPr/>
        </p:nvCxnSpPr>
        <p:spPr>
          <a:xfrm>
            <a:off x="1632216" y="4967216"/>
            <a:ext cx="28615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Düz Ok Bağlayıcısı 8"/>
          <p:cNvCxnSpPr/>
          <p:nvPr/>
        </p:nvCxnSpPr>
        <p:spPr>
          <a:xfrm>
            <a:off x="2034918" y="5729984"/>
            <a:ext cx="46731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39" name="Picture 1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820"/>
          <a:stretch/>
        </p:blipFill>
        <p:spPr bwMode="auto">
          <a:xfrm>
            <a:off x="6081141" y="3491862"/>
            <a:ext cx="2963328" cy="2205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ltbilgi Yer Tutucusu 9"/>
          <p:cNvSpPr>
            <a:spLocks noGrp="1"/>
          </p:cNvSpPr>
          <p:nvPr>
            <p:ph type="ftr" sz="quarter" idx="11"/>
          </p:nvPr>
        </p:nvSpPr>
        <p:spPr/>
        <p:txBody>
          <a:bodyPr/>
          <a:lstStyle/>
          <a:p>
            <a:r>
              <a:rPr lang="tr-TR"/>
              <a:t>Mühendislik Mekaniği</a:t>
            </a:r>
          </a:p>
        </p:txBody>
      </p:sp>
      <p:sp>
        <p:nvSpPr>
          <p:cNvPr id="11" name="Slayt Numarası Yer Tutucusu 10"/>
          <p:cNvSpPr>
            <a:spLocks noGrp="1"/>
          </p:cNvSpPr>
          <p:nvPr>
            <p:ph type="sldNum" sz="quarter" idx="12"/>
          </p:nvPr>
        </p:nvSpPr>
        <p:spPr/>
        <p:txBody>
          <a:bodyPr/>
          <a:lstStyle/>
          <a:p>
            <a:fld id="{60FF87A7-9A7A-4B3D-9625-8440EC4947F9}" type="slidenum">
              <a:rPr lang="tr-TR" smtClean="0"/>
              <a:pPr/>
              <a:t>79</a:t>
            </a:fld>
            <a:endParaRPr lang="tr-TR"/>
          </a:p>
        </p:txBody>
      </p:sp>
      <p:sp>
        <p:nvSpPr>
          <p:cNvPr id="14" name="Sağ Ayraç 13"/>
          <p:cNvSpPr/>
          <p:nvPr/>
        </p:nvSpPr>
        <p:spPr>
          <a:xfrm>
            <a:off x="3285265" y="3321125"/>
            <a:ext cx="226052" cy="102731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3"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mc:AlternateContent xmlns:mc="http://schemas.openxmlformats.org/markup-compatibility/2006" xmlns:a14="http://schemas.microsoft.com/office/drawing/2010/main">
        <mc:Choice Requires="a14">
          <p:sp>
            <p:nvSpPr>
              <p:cNvPr id="20" name="Dikdörtgen 19"/>
              <p:cNvSpPr/>
              <p:nvPr/>
            </p:nvSpPr>
            <p:spPr>
              <a:xfrm>
                <a:off x="212719" y="3254123"/>
                <a:ext cx="3104403" cy="396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ea typeface="Cambria Math" panose="02040503050406030204" pitchFamily="18" charset="0"/>
                            </a:rPr>
                          </m:ctrlPr>
                        </m:sSubPr>
                        <m:e>
                          <m:r>
                            <m:rPr>
                              <m:sty m:val="p"/>
                            </m:rPr>
                            <a:rPr lang="tr-TR" sz="1600">
                              <a:latin typeface="Cambria Math" panose="02040503050406030204" pitchFamily="18" charset="0"/>
                              <a:ea typeface="Cambria Math" panose="02040503050406030204" pitchFamily="18" charset="0"/>
                            </a:rPr>
                            <m:t>V</m:t>
                          </m:r>
                        </m:e>
                        <m:sub>
                          <m:r>
                            <m:rPr>
                              <m:sty m:val="p"/>
                            </m:rPr>
                            <a:rPr lang="tr-TR" sz="1600">
                              <a:latin typeface="Cambria Math" panose="02040503050406030204" pitchFamily="18" charset="0"/>
                              <a:ea typeface="Cambria Math" panose="02040503050406030204" pitchFamily="18" charset="0"/>
                            </a:rPr>
                            <m:t>x</m:t>
                          </m:r>
                        </m:sub>
                      </m:sSub>
                      <m:r>
                        <a:rPr lang="tr-TR" sz="1600" b="0" i="1" smtClean="0">
                          <a:latin typeface="Cambria Math" panose="02040503050406030204" pitchFamily="18" charset="0"/>
                          <a:ea typeface="Cambria Math" panose="02040503050406030204" pitchFamily="18" charset="0"/>
                        </a:rPr>
                        <m:t>=</m:t>
                      </m:r>
                      <m:func>
                        <m:funcPr>
                          <m:ctrlPr>
                            <a:rPr lang="tr-TR" sz="1600" i="1" smtClean="0">
                              <a:latin typeface="Cambria Math" panose="02040503050406030204" pitchFamily="18" charset="0"/>
                            </a:rPr>
                          </m:ctrlPr>
                        </m:funcPr>
                        <m:fName>
                          <m:d>
                            <m:dPr>
                              <m:begChr m:val="|"/>
                              <m:endChr m:val="|"/>
                              <m:ctrlPr>
                                <a:rPr lang="tr-TR" sz="1600" i="1">
                                  <a:latin typeface="Cambria Math" panose="02040503050406030204" pitchFamily="18" charset="0"/>
                                </a:rPr>
                              </m:ctrlPr>
                            </m:dPr>
                            <m:e>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V</m:t>
                                  </m:r>
                                </m:e>
                              </m:acc>
                            </m:e>
                          </m:d>
                          <m:r>
                            <m:rPr>
                              <m:sty m:val="p"/>
                            </m:rPr>
                            <a:rPr lang="tr-TR" sz="1600" i="0" smtClean="0">
                              <a:latin typeface="Cambria Math" panose="02040503050406030204" pitchFamily="18" charset="0"/>
                            </a:rPr>
                            <m:t>cos</m:t>
                          </m:r>
                        </m:fName>
                        <m:e>
                          <m:r>
                            <m:rPr>
                              <m:sty m:val="p"/>
                            </m:rPr>
                            <a:rPr lang="tr-TR" sz="1600">
                              <a:latin typeface="Cambria Math" panose="02040503050406030204" pitchFamily="18" charset="0"/>
                              <a:ea typeface="Cambria Math" panose="02040503050406030204" pitchFamily="18" charset="0"/>
                            </a:rPr>
                            <m:t>θ</m:t>
                          </m:r>
                        </m:e>
                      </m:func>
                      <m:r>
                        <a:rPr lang="tr-TR" sz="1600" b="0" i="0" smtClean="0">
                          <a:latin typeface="Cambria Math" panose="02040503050406030204" pitchFamily="18" charset="0"/>
                        </a:rPr>
                        <m:t>    </m:t>
                      </m:r>
                      <m:r>
                        <a:rPr lang="tr-TR" sz="1600" b="0" i="1" smtClean="0">
                          <a:latin typeface="Cambria Math" panose="02040503050406030204" pitchFamily="18" charset="0"/>
                        </a:rPr>
                        <m:t>,  </m:t>
                      </m:r>
                      <m:sSub>
                        <m:sSubPr>
                          <m:ctrlPr>
                            <a:rPr lang="tr-TR" sz="1600" i="1">
                              <a:latin typeface="Cambria Math" panose="02040503050406030204" pitchFamily="18" charset="0"/>
                              <a:ea typeface="Cambria Math" panose="02040503050406030204" pitchFamily="18" charset="0"/>
                            </a:rPr>
                          </m:ctrlPr>
                        </m:sSubPr>
                        <m:e>
                          <m:r>
                            <m:rPr>
                              <m:sty m:val="p"/>
                            </m:rPr>
                            <a:rPr lang="tr-TR" sz="1600">
                              <a:latin typeface="Cambria Math" panose="02040503050406030204" pitchFamily="18" charset="0"/>
                              <a:ea typeface="Cambria Math" panose="02040503050406030204" pitchFamily="18" charset="0"/>
                            </a:rPr>
                            <m:t>V</m:t>
                          </m:r>
                        </m:e>
                        <m:sub>
                          <m:r>
                            <m:rPr>
                              <m:sty m:val="p"/>
                            </m:rPr>
                            <a:rPr lang="tr-TR" sz="1600" b="0" i="0" smtClean="0">
                              <a:latin typeface="Cambria Math" panose="02040503050406030204" pitchFamily="18" charset="0"/>
                              <a:ea typeface="Cambria Math" panose="02040503050406030204" pitchFamily="18" charset="0"/>
                            </a:rPr>
                            <m:t>y</m:t>
                          </m:r>
                        </m:sub>
                      </m:sSub>
                      <m:r>
                        <a:rPr lang="tr-TR" sz="1600" i="1">
                          <a:latin typeface="Cambria Math" panose="02040503050406030204" pitchFamily="18" charset="0"/>
                          <a:ea typeface="Cambria Math" panose="02040503050406030204" pitchFamily="18" charset="0"/>
                        </a:rPr>
                        <m:t>=</m:t>
                      </m:r>
                      <m:func>
                        <m:funcPr>
                          <m:ctrlPr>
                            <a:rPr lang="tr-TR" sz="1600" i="1">
                              <a:latin typeface="Cambria Math" panose="02040503050406030204" pitchFamily="18" charset="0"/>
                            </a:rPr>
                          </m:ctrlPr>
                        </m:funcPr>
                        <m:fName>
                          <m:d>
                            <m:dPr>
                              <m:begChr m:val="|"/>
                              <m:endChr m:val="|"/>
                              <m:ctrlPr>
                                <a:rPr lang="tr-TR" sz="1600" i="1">
                                  <a:latin typeface="Cambria Math" panose="02040503050406030204" pitchFamily="18" charset="0"/>
                                </a:rPr>
                              </m:ctrlPr>
                            </m:dPr>
                            <m:e>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V</m:t>
                                  </m:r>
                                </m:e>
                              </m:acc>
                            </m:e>
                          </m:d>
                          <m:r>
                            <m:rPr>
                              <m:sty m:val="p"/>
                            </m:rPr>
                            <a:rPr lang="tr-TR" sz="1600" b="0" i="0" smtClean="0">
                              <a:latin typeface="Cambria Math" panose="02040503050406030204" pitchFamily="18" charset="0"/>
                            </a:rPr>
                            <m:t>sin</m:t>
                          </m:r>
                        </m:fName>
                        <m:e>
                          <m:r>
                            <m:rPr>
                              <m:sty m:val="p"/>
                            </m:rPr>
                            <a:rPr lang="el-GR" sz="1600" i="1" smtClean="0">
                              <a:latin typeface="Cambria Math" panose="02040503050406030204" pitchFamily="18" charset="0"/>
                              <a:ea typeface="Cambria Math" panose="02040503050406030204" pitchFamily="18" charset="0"/>
                            </a:rPr>
                            <m:t>θ</m:t>
                          </m:r>
                        </m:e>
                      </m:func>
                    </m:oMath>
                  </m:oMathPara>
                </a14:m>
                <a:endParaRPr lang="tr-TR" sz="2000" dirty="0"/>
              </a:p>
            </p:txBody>
          </p:sp>
        </mc:Choice>
        <mc:Fallback xmlns="">
          <p:sp>
            <p:nvSpPr>
              <p:cNvPr id="20" name="Dikdörtgen 19"/>
              <p:cNvSpPr>
                <a:spLocks noRot="1" noChangeAspect="1" noMove="1" noResize="1" noEditPoints="1" noAdjustHandles="1" noChangeArrowheads="1" noChangeShapeType="1" noTextEdit="1"/>
              </p:cNvSpPr>
              <p:nvPr/>
            </p:nvSpPr>
            <p:spPr>
              <a:xfrm>
                <a:off x="212719" y="3254123"/>
                <a:ext cx="3104403" cy="396775"/>
              </a:xfrm>
              <a:prstGeom prst="rect">
                <a:avLst/>
              </a:prstGeom>
              <a:blipFill>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1" name="Dikdörtgen 20"/>
              <p:cNvSpPr/>
              <p:nvPr/>
            </p:nvSpPr>
            <p:spPr>
              <a:xfrm>
                <a:off x="47501" y="2686340"/>
                <a:ext cx="1865758" cy="43864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m:rPr>
                              <m:sty m:val="p"/>
                            </m:rPr>
                            <a:rPr lang="tr-TR" b="0" i="0" smtClean="0">
                              <a:latin typeface="Cambria Math" panose="02040503050406030204" pitchFamily="18" charset="0"/>
                            </a:rPr>
                            <m:t>V</m:t>
                          </m:r>
                        </m:e>
                      </m:acc>
                      <m:r>
                        <a:rPr lang="tr-TR" b="0" i="0">
                          <a:latin typeface="Cambria Math" panose="02040503050406030204" pitchFamily="18" charset="0"/>
                        </a:rPr>
                        <m:t>=</m:t>
                      </m:r>
                      <m:sSub>
                        <m:sSubPr>
                          <m:ctrlPr>
                            <a:rPr lang="tr-TR" i="1">
                              <a:latin typeface="Cambria Math" panose="02040503050406030204" pitchFamily="18" charset="0"/>
                            </a:rPr>
                          </m:ctrlPr>
                        </m:sSubPr>
                        <m:e>
                          <m:r>
                            <m:rPr>
                              <m:sty m:val="p"/>
                            </m:rPr>
                            <a:rPr lang="tr-TR" b="0" i="0">
                              <a:latin typeface="Cambria Math" panose="02040503050406030204" pitchFamily="18" charset="0"/>
                            </a:rPr>
                            <m:t>V</m:t>
                          </m:r>
                        </m:e>
                        <m:sub>
                          <m:r>
                            <m:rPr>
                              <m:sty m:val="p"/>
                            </m:rPr>
                            <a:rPr lang="tr-TR" b="0" i="0">
                              <a:latin typeface="Cambria Math" panose="02040503050406030204" pitchFamily="18" charset="0"/>
                            </a:rPr>
                            <m:t>x</m:t>
                          </m:r>
                        </m:sub>
                      </m:sSub>
                      <m:acc>
                        <m:accPr>
                          <m:chr m:val="⃗"/>
                          <m:ctrlPr>
                            <a:rPr lang="tr-TR" i="1">
                              <a:latin typeface="Cambria Math" panose="02040503050406030204" pitchFamily="18" charset="0"/>
                            </a:rPr>
                          </m:ctrlPr>
                        </m:accPr>
                        <m:e>
                          <m:r>
                            <m:rPr>
                              <m:sty m:val="p"/>
                            </m:rPr>
                            <a:rPr lang="tr-TR" b="0" i="0">
                              <a:latin typeface="Cambria Math" panose="02040503050406030204" pitchFamily="18" charset="0"/>
                            </a:rPr>
                            <m:t>i</m:t>
                          </m:r>
                          <m:r>
                            <a:rPr lang="tr-TR" b="0" i="0" smtClean="0">
                              <a:latin typeface="Cambria Math" panose="02040503050406030204" pitchFamily="18" charset="0"/>
                            </a:rPr>
                            <m:t> </m:t>
                          </m:r>
                        </m:e>
                      </m:acc>
                      <m:r>
                        <a:rPr lang="tr-TR" b="0" i="0">
                          <a:latin typeface="Cambria Math" panose="02040503050406030204" pitchFamily="18" charset="0"/>
                        </a:rPr>
                        <m:t>+</m:t>
                      </m:r>
                      <m:sSub>
                        <m:sSubPr>
                          <m:ctrlPr>
                            <a:rPr lang="tr-TR" i="1">
                              <a:latin typeface="Cambria Math" panose="02040503050406030204" pitchFamily="18" charset="0"/>
                            </a:rPr>
                          </m:ctrlPr>
                        </m:sSubPr>
                        <m:e>
                          <m:r>
                            <m:rPr>
                              <m:sty m:val="p"/>
                            </m:rPr>
                            <a:rPr lang="tr-TR" b="0" i="0">
                              <a:latin typeface="Cambria Math" panose="02040503050406030204" pitchFamily="18" charset="0"/>
                            </a:rPr>
                            <m:t>V</m:t>
                          </m:r>
                        </m:e>
                        <m:sub>
                          <m:r>
                            <m:rPr>
                              <m:sty m:val="p"/>
                            </m:rPr>
                            <a:rPr lang="tr-TR" b="0" i="0" smtClean="0">
                              <a:latin typeface="Cambria Math" panose="02040503050406030204" pitchFamily="18" charset="0"/>
                            </a:rPr>
                            <m:t>y</m:t>
                          </m:r>
                        </m:sub>
                      </m:sSub>
                      <m:acc>
                        <m:accPr>
                          <m:chr m:val="⃗"/>
                          <m:ctrlPr>
                            <a:rPr lang="tr-TR" i="1">
                              <a:latin typeface="Cambria Math" panose="02040503050406030204" pitchFamily="18" charset="0"/>
                            </a:rPr>
                          </m:ctrlPr>
                        </m:accPr>
                        <m:e>
                          <m:r>
                            <m:rPr>
                              <m:sty m:val="p"/>
                            </m:rPr>
                            <a:rPr lang="tr-TR" b="0" i="0">
                              <a:latin typeface="Cambria Math" panose="02040503050406030204" pitchFamily="18" charset="0"/>
                            </a:rPr>
                            <m:t>j</m:t>
                          </m:r>
                          <m:r>
                            <a:rPr lang="tr-TR" b="0" i="0" smtClean="0">
                              <a:latin typeface="Cambria Math" panose="02040503050406030204" pitchFamily="18" charset="0"/>
                            </a:rPr>
                            <m:t> </m:t>
                          </m:r>
                        </m:e>
                      </m:acc>
                    </m:oMath>
                  </m:oMathPara>
                </a14:m>
                <a:endParaRPr lang="tr-TR" dirty="0"/>
              </a:p>
            </p:txBody>
          </p:sp>
        </mc:Choice>
        <mc:Fallback xmlns="">
          <p:sp>
            <p:nvSpPr>
              <p:cNvPr id="21" name="Dikdörtgen 20"/>
              <p:cNvSpPr>
                <a:spLocks noRot="1" noChangeAspect="1" noMove="1" noResize="1" noEditPoints="1" noAdjustHandles="1" noChangeArrowheads="1" noChangeShapeType="1" noTextEdit="1"/>
              </p:cNvSpPr>
              <p:nvPr/>
            </p:nvSpPr>
            <p:spPr>
              <a:xfrm>
                <a:off x="47501" y="2686340"/>
                <a:ext cx="1865758" cy="438646"/>
              </a:xfrm>
              <a:prstGeom prst="rect">
                <a:avLst/>
              </a:prstGeom>
              <a:blipFill>
                <a:blip r:embed="rId7"/>
                <a:stretch>
                  <a:fillRect b="-416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 name="Dikdörtgen 5"/>
              <p:cNvSpPr/>
              <p:nvPr/>
            </p:nvSpPr>
            <p:spPr>
              <a:xfrm>
                <a:off x="212719" y="3604876"/>
                <a:ext cx="2635465" cy="369332"/>
              </a:xfrm>
              <a:prstGeom prst="rect">
                <a:avLst/>
              </a:prstGeom>
            </p:spPr>
            <p:txBody>
              <a:bodyPr wrap="none">
                <a:spAutoFit/>
              </a:bodyPr>
              <a:lstStyle/>
              <a:p>
                <a14:m>
                  <m:oMath xmlns:m="http://schemas.openxmlformats.org/officeDocument/2006/math">
                    <m:sSub>
                      <m:sSubPr>
                        <m:ctrlPr>
                          <a:rPr lang="tr-TR" sz="1600" i="1" smtClean="0">
                            <a:latin typeface="Cambria Math" panose="02040503050406030204" pitchFamily="18" charset="0"/>
                            <a:ea typeface="Cambria Math" panose="02040503050406030204" pitchFamily="18" charset="0"/>
                          </a:rPr>
                        </m:ctrlPr>
                      </m:sSubPr>
                      <m:e>
                        <m:r>
                          <m:rPr>
                            <m:sty m:val="p"/>
                          </m:rPr>
                          <a:rPr lang="tr-TR" sz="1600" i="0">
                            <a:latin typeface="Cambria Math" panose="02040503050406030204" pitchFamily="18" charset="0"/>
                            <a:ea typeface="Cambria Math" panose="02040503050406030204" pitchFamily="18" charset="0"/>
                          </a:rPr>
                          <m:t>V</m:t>
                        </m:r>
                      </m:e>
                      <m:sub>
                        <m:r>
                          <m:rPr>
                            <m:sty m:val="p"/>
                          </m:rPr>
                          <a:rPr lang="tr-TR" sz="1600" i="0">
                            <a:latin typeface="Cambria Math" panose="02040503050406030204" pitchFamily="18" charset="0"/>
                            <a:ea typeface="Cambria Math" panose="02040503050406030204" pitchFamily="18" charset="0"/>
                          </a:rPr>
                          <m:t>x</m:t>
                        </m:r>
                      </m:sub>
                    </m:sSub>
                    <m:r>
                      <a:rPr lang="tr-TR" sz="1600" i="0">
                        <a:latin typeface="Cambria Math" panose="02040503050406030204" pitchFamily="18" charset="0"/>
                        <a:ea typeface="Cambria Math" panose="02040503050406030204" pitchFamily="18" charset="0"/>
                      </a:rPr>
                      <m:t>=</m:t>
                    </m:r>
                    <m:r>
                      <a:rPr lang="tr-TR" sz="1600" b="0" i="0" smtClean="0">
                        <a:latin typeface="Cambria Math" panose="02040503050406030204" pitchFamily="18" charset="0"/>
                        <a:ea typeface="Cambria Math" panose="02040503050406030204" pitchFamily="18" charset="0"/>
                      </a:rPr>
                      <m:t>80.</m:t>
                    </m:r>
                    <m:r>
                      <m:rPr>
                        <m:sty m:val="p"/>
                      </m:rPr>
                      <a:rPr lang="tr-TR" sz="1600" b="0" i="0" smtClean="0">
                        <a:latin typeface="Cambria Math" panose="02040503050406030204" pitchFamily="18" charset="0"/>
                        <a:ea typeface="Cambria Math" panose="02040503050406030204" pitchFamily="18" charset="0"/>
                      </a:rPr>
                      <m:t>cos</m:t>
                    </m:r>
                    <m:r>
                      <a:rPr lang="tr-TR" sz="1600" b="0" i="0" smtClean="0">
                        <a:latin typeface="Cambria Math" panose="02040503050406030204" pitchFamily="18" charset="0"/>
                        <a:ea typeface="Cambria Math" panose="02040503050406030204" pitchFamily="18" charset="0"/>
                      </a:rPr>
                      <m:t>30=69,28 </m:t>
                    </m:r>
                  </m:oMath>
                </a14:m>
                <a:r>
                  <a:rPr lang="tr-TR" dirty="0"/>
                  <a:t>m/s</a:t>
                </a:r>
              </a:p>
            </p:txBody>
          </p:sp>
        </mc:Choice>
        <mc:Fallback xmlns="">
          <p:sp>
            <p:nvSpPr>
              <p:cNvPr id="6" name="Dikdörtgen 5"/>
              <p:cNvSpPr>
                <a:spLocks noRot="1" noChangeAspect="1" noMove="1" noResize="1" noEditPoints="1" noAdjustHandles="1" noChangeArrowheads="1" noChangeShapeType="1" noTextEdit="1"/>
              </p:cNvSpPr>
              <p:nvPr/>
            </p:nvSpPr>
            <p:spPr>
              <a:xfrm>
                <a:off x="212719" y="3604876"/>
                <a:ext cx="2635465" cy="369332"/>
              </a:xfrm>
              <a:prstGeom prst="rect">
                <a:avLst/>
              </a:prstGeom>
              <a:blipFill>
                <a:blip r:embed="rId8"/>
                <a:stretch>
                  <a:fillRect t="-8197" r="-1157" b="-2459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4" name="Dikdörtgen 23"/>
              <p:cNvSpPr/>
              <p:nvPr/>
            </p:nvSpPr>
            <p:spPr>
              <a:xfrm>
                <a:off x="212719" y="3982038"/>
                <a:ext cx="2343719" cy="369332"/>
              </a:xfrm>
              <a:prstGeom prst="rect">
                <a:avLst/>
              </a:prstGeom>
            </p:spPr>
            <p:txBody>
              <a:bodyPr wrap="none">
                <a:spAutoFit/>
              </a:bodyPr>
              <a:lstStyle/>
              <a:p>
                <a14:m>
                  <m:oMath xmlns:m="http://schemas.openxmlformats.org/officeDocument/2006/math">
                    <m:sSub>
                      <m:sSubPr>
                        <m:ctrlPr>
                          <a:rPr lang="tr-TR" sz="1600" i="1" smtClean="0">
                            <a:latin typeface="Cambria Math" panose="02040503050406030204" pitchFamily="18" charset="0"/>
                            <a:ea typeface="Cambria Math" panose="02040503050406030204" pitchFamily="18" charset="0"/>
                          </a:rPr>
                        </m:ctrlPr>
                      </m:sSubPr>
                      <m:e>
                        <m:r>
                          <m:rPr>
                            <m:sty m:val="p"/>
                          </m:rPr>
                          <a:rPr lang="tr-TR" sz="1600" i="0">
                            <a:latin typeface="Cambria Math" panose="02040503050406030204" pitchFamily="18" charset="0"/>
                            <a:ea typeface="Cambria Math" panose="02040503050406030204" pitchFamily="18" charset="0"/>
                          </a:rPr>
                          <m:t>V</m:t>
                        </m:r>
                      </m:e>
                      <m:sub>
                        <m:r>
                          <m:rPr>
                            <m:sty m:val="p"/>
                          </m:rPr>
                          <a:rPr lang="tr-TR" sz="1600" b="0" i="0" smtClean="0">
                            <a:latin typeface="Cambria Math" panose="02040503050406030204" pitchFamily="18" charset="0"/>
                            <a:ea typeface="Cambria Math" panose="02040503050406030204" pitchFamily="18" charset="0"/>
                          </a:rPr>
                          <m:t>y</m:t>
                        </m:r>
                      </m:sub>
                    </m:sSub>
                    <m:r>
                      <a:rPr lang="tr-TR" sz="1600" i="0">
                        <a:latin typeface="Cambria Math" panose="02040503050406030204" pitchFamily="18" charset="0"/>
                        <a:ea typeface="Cambria Math" panose="02040503050406030204" pitchFamily="18" charset="0"/>
                      </a:rPr>
                      <m:t>=</m:t>
                    </m:r>
                    <m:r>
                      <a:rPr lang="tr-TR" sz="1600" b="0" i="0" smtClean="0">
                        <a:latin typeface="Cambria Math" panose="02040503050406030204" pitchFamily="18" charset="0"/>
                        <a:ea typeface="Cambria Math" panose="02040503050406030204" pitchFamily="18" charset="0"/>
                      </a:rPr>
                      <m:t>80.</m:t>
                    </m:r>
                    <m:r>
                      <m:rPr>
                        <m:sty m:val="p"/>
                      </m:rPr>
                      <a:rPr lang="tr-TR" sz="1600" b="0" i="0" smtClean="0">
                        <a:latin typeface="Cambria Math" panose="02040503050406030204" pitchFamily="18" charset="0"/>
                        <a:ea typeface="Cambria Math" panose="02040503050406030204" pitchFamily="18" charset="0"/>
                      </a:rPr>
                      <m:t>sin</m:t>
                    </m:r>
                    <m:r>
                      <a:rPr lang="tr-TR" sz="1600" b="0" i="0" smtClean="0">
                        <a:latin typeface="Cambria Math" panose="02040503050406030204" pitchFamily="18" charset="0"/>
                        <a:ea typeface="Cambria Math" panose="02040503050406030204" pitchFamily="18" charset="0"/>
                      </a:rPr>
                      <m:t>30=40 </m:t>
                    </m:r>
                  </m:oMath>
                </a14:m>
                <a:r>
                  <a:rPr lang="tr-TR" dirty="0"/>
                  <a:t>m/s</a:t>
                </a:r>
              </a:p>
            </p:txBody>
          </p:sp>
        </mc:Choice>
        <mc:Fallback xmlns="">
          <p:sp>
            <p:nvSpPr>
              <p:cNvPr id="24" name="Dikdörtgen 23"/>
              <p:cNvSpPr>
                <a:spLocks noRot="1" noChangeAspect="1" noMove="1" noResize="1" noEditPoints="1" noAdjustHandles="1" noChangeArrowheads="1" noChangeShapeType="1" noTextEdit="1"/>
              </p:cNvSpPr>
              <p:nvPr/>
            </p:nvSpPr>
            <p:spPr>
              <a:xfrm>
                <a:off x="212719" y="3982038"/>
                <a:ext cx="2343719" cy="369332"/>
              </a:xfrm>
              <a:prstGeom prst="rect">
                <a:avLst/>
              </a:prstGeom>
              <a:blipFill>
                <a:blip r:embed="rId9"/>
                <a:stretch>
                  <a:fillRect t="-9836" r="-1302" b="-2295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5" name="Dikdörtgen 24"/>
              <p:cNvSpPr/>
              <p:nvPr/>
            </p:nvSpPr>
            <p:spPr>
              <a:xfrm>
                <a:off x="3472994" y="3633317"/>
                <a:ext cx="2796684" cy="40293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m:rPr>
                              <m:sty m:val="p"/>
                            </m:rPr>
                            <a:rPr lang="tr-TR" b="0" i="0" smtClean="0">
                              <a:latin typeface="Cambria Math" panose="02040503050406030204" pitchFamily="18" charset="0"/>
                            </a:rPr>
                            <m:t>V</m:t>
                          </m:r>
                        </m:e>
                      </m:acc>
                      <m:r>
                        <a:rPr lang="tr-TR" b="0" i="0">
                          <a:latin typeface="Cambria Math" panose="02040503050406030204" pitchFamily="18" charset="0"/>
                        </a:rPr>
                        <m:t>=</m:t>
                      </m:r>
                      <m:r>
                        <a:rPr lang="tr-TR" b="0" i="0" smtClean="0">
                          <a:latin typeface="Cambria Math" panose="02040503050406030204" pitchFamily="18" charset="0"/>
                        </a:rPr>
                        <m:t>69,28 </m:t>
                      </m:r>
                      <m:acc>
                        <m:accPr>
                          <m:chr m:val="⃗"/>
                          <m:ctrlPr>
                            <a:rPr lang="tr-TR" i="1">
                              <a:latin typeface="Cambria Math" panose="02040503050406030204" pitchFamily="18" charset="0"/>
                            </a:rPr>
                          </m:ctrlPr>
                        </m:accPr>
                        <m:e>
                          <m:r>
                            <m:rPr>
                              <m:sty m:val="p"/>
                            </m:rPr>
                            <a:rPr lang="tr-TR" b="0" i="0">
                              <a:latin typeface="Cambria Math" panose="02040503050406030204" pitchFamily="18" charset="0"/>
                            </a:rPr>
                            <m:t>i</m:t>
                          </m:r>
                          <m:r>
                            <a:rPr lang="tr-TR" b="0" i="0" smtClean="0">
                              <a:latin typeface="Cambria Math" panose="02040503050406030204" pitchFamily="18" charset="0"/>
                            </a:rPr>
                            <m:t> </m:t>
                          </m:r>
                        </m:e>
                      </m:acc>
                      <m:r>
                        <a:rPr lang="tr-TR" b="0" i="0">
                          <a:latin typeface="Cambria Math" panose="02040503050406030204" pitchFamily="18" charset="0"/>
                        </a:rPr>
                        <m:t>+</m:t>
                      </m:r>
                      <m:r>
                        <a:rPr lang="tr-TR" b="0" i="0" smtClean="0">
                          <a:latin typeface="Cambria Math" panose="02040503050406030204" pitchFamily="18" charset="0"/>
                        </a:rPr>
                        <m:t>40 </m:t>
                      </m:r>
                      <m:acc>
                        <m:accPr>
                          <m:chr m:val="⃗"/>
                          <m:ctrlPr>
                            <a:rPr lang="tr-TR" i="1">
                              <a:latin typeface="Cambria Math" panose="02040503050406030204" pitchFamily="18" charset="0"/>
                            </a:rPr>
                          </m:ctrlPr>
                        </m:accPr>
                        <m:e>
                          <m:r>
                            <m:rPr>
                              <m:sty m:val="p"/>
                            </m:rPr>
                            <a:rPr lang="tr-TR" b="0" i="0">
                              <a:latin typeface="Cambria Math" panose="02040503050406030204" pitchFamily="18" charset="0"/>
                            </a:rPr>
                            <m:t>j</m:t>
                          </m:r>
                          <m:r>
                            <a:rPr lang="tr-TR" b="0" i="0" smtClean="0">
                              <a:latin typeface="Cambria Math" panose="02040503050406030204" pitchFamily="18" charset="0"/>
                            </a:rPr>
                            <m:t> </m:t>
                          </m:r>
                        </m:e>
                      </m:acc>
                      <m:r>
                        <m:rPr>
                          <m:nor/>
                        </m:rPr>
                        <a:rPr lang="tr-TR" b="0" i="0" smtClean="0">
                          <a:latin typeface="Cambria Math" panose="02040503050406030204" pitchFamily="18" charset="0"/>
                        </a:rPr>
                        <m:t>  (</m:t>
                      </m:r>
                      <m:r>
                        <m:rPr>
                          <m:nor/>
                        </m:rPr>
                        <a:rPr lang="tr-TR" dirty="0" smtClean="0"/>
                        <m:t>m</m:t>
                      </m:r>
                      <m:r>
                        <m:rPr>
                          <m:nor/>
                        </m:rPr>
                        <a:rPr lang="tr-TR" dirty="0" smtClean="0"/>
                        <m:t>/</m:t>
                      </m:r>
                      <m:r>
                        <m:rPr>
                          <m:nor/>
                        </m:rPr>
                        <a:rPr lang="tr-TR" dirty="0" smtClean="0"/>
                        <m:t>s</m:t>
                      </m:r>
                      <m:r>
                        <m:rPr>
                          <m:nor/>
                        </m:rPr>
                        <a:rPr lang="tr-TR" b="0" i="0" dirty="0" smtClean="0"/>
                        <m:t>)</m:t>
                      </m:r>
                    </m:oMath>
                  </m:oMathPara>
                </a14:m>
                <a:endParaRPr lang="tr-TR" dirty="0"/>
              </a:p>
            </p:txBody>
          </p:sp>
        </mc:Choice>
        <mc:Fallback xmlns="">
          <p:sp>
            <p:nvSpPr>
              <p:cNvPr id="25" name="Dikdörtgen 24"/>
              <p:cNvSpPr>
                <a:spLocks noRot="1" noChangeAspect="1" noMove="1" noResize="1" noEditPoints="1" noAdjustHandles="1" noChangeArrowheads="1" noChangeShapeType="1" noTextEdit="1"/>
              </p:cNvSpPr>
              <p:nvPr/>
            </p:nvSpPr>
            <p:spPr>
              <a:xfrm>
                <a:off x="3472994" y="3633317"/>
                <a:ext cx="2796684" cy="402931"/>
              </a:xfrm>
              <a:prstGeom prst="rect">
                <a:avLst/>
              </a:prstGeom>
              <a:blipFill>
                <a:blip r:embed="rId10"/>
                <a:stretch>
                  <a:fillRect b="-1363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 name="Dikdörtgen 7"/>
              <p:cNvSpPr/>
              <p:nvPr/>
            </p:nvSpPr>
            <p:spPr>
              <a:xfrm>
                <a:off x="225577" y="4549586"/>
                <a:ext cx="1257524" cy="7181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tr-TR" sz="1600" i="1" smtClean="0">
                              <a:latin typeface="Cambria Math" panose="02040503050406030204" pitchFamily="18" charset="0"/>
                            </a:rPr>
                          </m:ctrlPr>
                        </m:funcPr>
                        <m:fName>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u</m:t>
                              </m:r>
                            </m:e>
                          </m:acc>
                        </m:fName>
                        <m:e>
                          <m:r>
                            <a:rPr lang="tr-TR" sz="1600" i="0">
                              <a:latin typeface="Cambria Math" panose="02040503050406030204" pitchFamily="18" charset="0"/>
                              <a:ea typeface="Cambria Math" panose="02040503050406030204" pitchFamily="18" charset="0"/>
                            </a:rPr>
                            <m:t>=</m:t>
                          </m:r>
                          <m:f>
                            <m:fPr>
                              <m:ctrlPr>
                                <a:rPr lang="tr-TR" sz="1600" i="1">
                                  <a:latin typeface="Cambria Math" panose="02040503050406030204" pitchFamily="18" charset="0"/>
                                  <a:ea typeface="Cambria Math" panose="02040503050406030204" pitchFamily="18" charset="0"/>
                                </a:rPr>
                              </m:ctrlPr>
                            </m:fPr>
                            <m:num>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V</m:t>
                                  </m:r>
                                </m:e>
                              </m:acc>
                            </m:num>
                            <m:den>
                              <m:d>
                                <m:dPr>
                                  <m:begChr m:val="|"/>
                                  <m:endChr m:val="|"/>
                                  <m:ctrlPr>
                                    <a:rPr lang="tr-TR" sz="1600" i="1">
                                      <a:latin typeface="Cambria Math" panose="02040503050406030204" pitchFamily="18" charset="0"/>
                                    </a:rPr>
                                  </m:ctrlPr>
                                </m:dPr>
                                <m:e>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V</m:t>
                                      </m:r>
                                    </m:e>
                                  </m:acc>
                                </m:e>
                              </m:d>
                            </m:den>
                          </m:f>
                        </m:e>
                      </m:func>
                      <m:r>
                        <a:rPr lang="tr-TR" sz="1600" b="0" i="0" smtClean="0">
                          <a:latin typeface="Cambria Math" panose="02040503050406030204" pitchFamily="18" charset="0"/>
                        </a:rPr>
                        <m:t>=</m:t>
                      </m:r>
                      <m:f>
                        <m:fPr>
                          <m:ctrlPr>
                            <a:rPr lang="tr-TR" sz="1600" b="0" i="1" smtClean="0">
                              <a:latin typeface="Cambria Math" panose="02040503050406030204" pitchFamily="18" charset="0"/>
                            </a:rPr>
                          </m:ctrlPr>
                        </m:fPr>
                        <m:num>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V</m:t>
                              </m:r>
                            </m:e>
                          </m:acc>
                        </m:num>
                        <m:den>
                          <m:r>
                            <m:rPr>
                              <m:sty m:val="p"/>
                            </m:rPr>
                            <a:rPr lang="tr-TR" sz="1600" b="0" i="0" smtClean="0">
                              <a:latin typeface="Cambria Math" panose="02040503050406030204" pitchFamily="18" charset="0"/>
                            </a:rPr>
                            <m:t>V</m:t>
                          </m:r>
                        </m:den>
                      </m:f>
                    </m:oMath>
                  </m:oMathPara>
                </a14:m>
                <a:endParaRPr lang="tr-TR" sz="1600" dirty="0"/>
              </a:p>
            </p:txBody>
          </p:sp>
        </mc:Choice>
        <mc:Fallback xmlns="">
          <p:sp>
            <p:nvSpPr>
              <p:cNvPr id="8" name="Dikdörtgen 7"/>
              <p:cNvSpPr>
                <a:spLocks noRot="1" noChangeAspect="1" noMove="1" noResize="1" noEditPoints="1" noAdjustHandles="1" noChangeArrowheads="1" noChangeShapeType="1" noTextEdit="1"/>
              </p:cNvSpPr>
              <p:nvPr/>
            </p:nvSpPr>
            <p:spPr>
              <a:xfrm>
                <a:off x="225577" y="4549586"/>
                <a:ext cx="1257524" cy="718145"/>
              </a:xfrm>
              <a:prstGeom prst="rect">
                <a:avLst/>
              </a:prstGeom>
              <a:blipFill>
                <a:blip r:embed="rId11"/>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6" name="Dikdörtgen 25"/>
              <p:cNvSpPr/>
              <p:nvPr/>
            </p:nvSpPr>
            <p:spPr>
              <a:xfrm>
                <a:off x="2034918" y="4660632"/>
                <a:ext cx="1919115" cy="6153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tr-TR" sz="1600" i="1" smtClean="0">
                              <a:latin typeface="Cambria Math" panose="02040503050406030204" pitchFamily="18" charset="0"/>
                            </a:rPr>
                          </m:ctrlPr>
                        </m:funcPr>
                        <m:fName>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u</m:t>
                              </m:r>
                            </m:e>
                          </m:acc>
                        </m:fName>
                        <m:e>
                          <m:r>
                            <a:rPr lang="tr-TR" sz="1600" i="0">
                              <a:latin typeface="Cambria Math" panose="02040503050406030204" pitchFamily="18" charset="0"/>
                              <a:ea typeface="Cambria Math" panose="02040503050406030204" pitchFamily="18" charset="0"/>
                            </a:rPr>
                            <m:t>=</m:t>
                          </m:r>
                          <m:f>
                            <m:fPr>
                              <m:ctrlPr>
                                <a:rPr lang="tr-TR" sz="1600" i="1">
                                  <a:latin typeface="Cambria Math" panose="02040503050406030204" pitchFamily="18" charset="0"/>
                                  <a:ea typeface="Cambria Math" panose="02040503050406030204" pitchFamily="18" charset="0"/>
                                </a:rPr>
                              </m:ctrlPr>
                            </m:fPr>
                            <m:num>
                              <m:r>
                                <a:rPr lang="tr-TR" sz="1600">
                                  <a:latin typeface="Cambria Math" panose="02040503050406030204" pitchFamily="18" charset="0"/>
                                </a:rPr>
                                <m:t>69,28 </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i</m:t>
                                  </m:r>
                                  <m:r>
                                    <a:rPr lang="tr-TR" sz="1600">
                                      <a:latin typeface="Cambria Math" panose="02040503050406030204" pitchFamily="18" charset="0"/>
                                    </a:rPr>
                                    <m:t> </m:t>
                                  </m:r>
                                </m:e>
                              </m:acc>
                              <m:r>
                                <a:rPr lang="tr-TR" sz="1600">
                                  <a:latin typeface="Cambria Math" panose="02040503050406030204" pitchFamily="18" charset="0"/>
                                </a:rPr>
                                <m:t>+40 </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j</m:t>
                                  </m:r>
                                  <m:r>
                                    <a:rPr lang="tr-TR" sz="1600">
                                      <a:latin typeface="Cambria Math" panose="02040503050406030204" pitchFamily="18" charset="0"/>
                                    </a:rPr>
                                    <m:t> </m:t>
                                  </m:r>
                                </m:e>
                              </m:acc>
                            </m:num>
                            <m:den>
                              <m:r>
                                <a:rPr lang="tr-TR" sz="1600" b="0" i="1" smtClean="0">
                                  <a:latin typeface="Cambria Math" panose="02040503050406030204" pitchFamily="18" charset="0"/>
                                </a:rPr>
                                <m:t>80</m:t>
                              </m:r>
                            </m:den>
                          </m:f>
                          <m:r>
                            <a:rPr lang="tr-TR" sz="1600" b="0" i="1" smtClean="0">
                              <a:latin typeface="Cambria Math" panose="02040503050406030204" pitchFamily="18" charset="0"/>
                            </a:rPr>
                            <m:t> </m:t>
                          </m:r>
                        </m:e>
                      </m:func>
                    </m:oMath>
                  </m:oMathPara>
                </a14:m>
                <a:endParaRPr lang="tr-TR" sz="1600" dirty="0"/>
              </a:p>
            </p:txBody>
          </p:sp>
        </mc:Choice>
        <mc:Fallback xmlns="">
          <p:sp>
            <p:nvSpPr>
              <p:cNvPr id="26" name="Dikdörtgen 25"/>
              <p:cNvSpPr>
                <a:spLocks noRot="1" noChangeAspect="1" noMove="1" noResize="1" noEditPoints="1" noAdjustHandles="1" noChangeArrowheads="1" noChangeShapeType="1" noTextEdit="1"/>
              </p:cNvSpPr>
              <p:nvPr/>
            </p:nvSpPr>
            <p:spPr>
              <a:xfrm>
                <a:off x="2034918" y="4660632"/>
                <a:ext cx="1919115" cy="615361"/>
              </a:xfrm>
              <a:prstGeom prst="rect">
                <a:avLst/>
              </a:prstGeom>
              <a:blipFill>
                <a:blip r:embed="rId12"/>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7" name="Dikdörtgen 26"/>
              <p:cNvSpPr/>
              <p:nvPr/>
            </p:nvSpPr>
            <p:spPr>
              <a:xfrm>
                <a:off x="225577" y="5403522"/>
                <a:ext cx="1942583" cy="554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tr-TR" sz="1600" i="1" smtClean="0">
                              <a:latin typeface="Cambria Math" panose="02040503050406030204" pitchFamily="18" charset="0"/>
                            </a:rPr>
                          </m:ctrlPr>
                        </m:funcPr>
                        <m:fName>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u</m:t>
                              </m:r>
                            </m:e>
                          </m:acc>
                        </m:fName>
                        <m:e>
                          <m:r>
                            <a:rPr lang="tr-TR" sz="1600" i="0" smtClean="0">
                              <a:latin typeface="Cambria Math" panose="02040503050406030204" pitchFamily="18" charset="0"/>
                              <a:ea typeface="Cambria Math" panose="02040503050406030204" pitchFamily="18" charset="0"/>
                            </a:rPr>
                            <m:t>=</m:t>
                          </m:r>
                          <m:f>
                            <m:fPr>
                              <m:ctrlPr>
                                <a:rPr lang="tr-TR" sz="1600" i="1" smtClean="0">
                                  <a:latin typeface="Cambria Math" panose="02040503050406030204" pitchFamily="18" charset="0"/>
                                  <a:ea typeface="Cambria Math" panose="02040503050406030204" pitchFamily="18" charset="0"/>
                                </a:rPr>
                              </m:ctrlPr>
                            </m:fPr>
                            <m:num>
                              <m:r>
                                <a:rPr lang="tr-TR" sz="1600" b="0" i="0" smtClean="0">
                                  <a:latin typeface="Cambria Math" panose="02040503050406030204" pitchFamily="18" charset="0"/>
                                  <a:ea typeface="Cambria Math" panose="02040503050406030204" pitchFamily="18" charset="0"/>
                                </a:rPr>
                                <m:t>69,28</m:t>
                              </m:r>
                            </m:num>
                            <m:den>
                              <m:r>
                                <a:rPr lang="tr-TR" sz="1600" b="0" i="0" smtClean="0">
                                  <a:latin typeface="Cambria Math" panose="02040503050406030204" pitchFamily="18" charset="0"/>
                                  <a:ea typeface="Cambria Math" panose="02040503050406030204" pitchFamily="18" charset="0"/>
                                </a:rPr>
                                <m:t>80</m:t>
                              </m:r>
                            </m:den>
                          </m:f>
                          <m:r>
                            <a:rPr lang="tr-TR" sz="1600" b="0" i="1" smtClean="0">
                              <a:latin typeface="Cambria Math" panose="02040503050406030204" pitchFamily="18" charset="0"/>
                              <a:ea typeface="Cambria Math" panose="02040503050406030204" pitchFamily="18" charset="0"/>
                            </a:rPr>
                            <m:t> </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i</m:t>
                              </m:r>
                              <m:r>
                                <a:rPr lang="tr-TR" sz="1600" b="0" i="1" smtClean="0">
                                  <a:latin typeface="Cambria Math" panose="02040503050406030204" pitchFamily="18" charset="0"/>
                                </a:rPr>
                                <m:t> </m:t>
                              </m:r>
                            </m:e>
                          </m:acc>
                        </m:e>
                      </m:func>
                      <m:r>
                        <a:rPr lang="tr-TR" sz="1600" b="0" i="0" smtClean="0">
                          <a:latin typeface="Cambria Math" panose="02040503050406030204" pitchFamily="18" charset="0"/>
                        </a:rPr>
                        <m:t>+</m:t>
                      </m:r>
                      <m:f>
                        <m:fPr>
                          <m:ctrlPr>
                            <a:rPr lang="tr-TR" sz="1600" b="0" i="1" smtClean="0">
                              <a:latin typeface="Cambria Math" panose="02040503050406030204" pitchFamily="18" charset="0"/>
                            </a:rPr>
                          </m:ctrlPr>
                        </m:fPr>
                        <m:num>
                          <m:r>
                            <a:rPr lang="tr-TR" sz="1600" b="0" i="0" smtClean="0">
                              <a:latin typeface="Cambria Math" panose="02040503050406030204" pitchFamily="18" charset="0"/>
                            </a:rPr>
                            <m:t>40</m:t>
                          </m:r>
                        </m:num>
                        <m:den>
                          <m:r>
                            <a:rPr lang="tr-TR" sz="1600" b="0" i="0" smtClean="0">
                              <a:latin typeface="Cambria Math" panose="02040503050406030204" pitchFamily="18" charset="0"/>
                            </a:rPr>
                            <m:t>80</m:t>
                          </m:r>
                        </m:den>
                      </m:f>
                      <m:r>
                        <a:rPr lang="tr-TR" sz="1600" b="0" i="1" smtClean="0">
                          <a:latin typeface="Cambria Math" panose="02040503050406030204" pitchFamily="18" charset="0"/>
                        </a:rPr>
                        <m:t> </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j</m:t>
                          </m:r>
                          <m:r>
                            <a:rPr lang="tr-TR" sz="1600" b="0" i="0" smtClean="0">
                              <a:latin typeface="Cambria Math" panose="02040503050406030204" pitchFamily="18" charset="0"/>
                            </a:rPr>
                            <m:t> </m:t>
                          </m:r>
                        </m:e>
                      </m:acc>
                    </m:oMath>
                  </m:oMathPara>
                </a14:m>
                <a:endParaRPr lang="tr-TR" sz="1600" dirty="0"/>
              </a:p>
            </p:txBody>
          </p:sp>
        </mc:Choice>
        <mc:Fallback xmlns="">
          <p:sp>
            <p:nvSpPr>
              <p:cNvPr id="27" name="Dikdörtgen 26"/>
              <p:cNvSpPr>
                <a:spLocks noRot="1" noChangeAspect="1" noMove="1" noResize="1" noEditPoints="1" noAdjustHandles="1" noChangeArrowheads="1" noChangeShapeType="1" noTextEdit="1"/>
              </p:cNvSpPr>
              <p:nvPr/>
            </p:nvSpPr>
            <p:spPr>
              <a:xfrm>
                <a:off x="225577" y="5403522"/>
                <a:ext cx="1942583" cy="554960"/>
              </a:xfrm>
              <a:prstGeom prst="rect">
                <a:avLst/>
              </a:prstGeom>
              <a:blipFill>
                <a:blip r:embed="rId1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8" name="Dikdörtgen 27"/>
              <p:cNvSpPr/>
              <p:nvPr/>
            </p:nvSpPr>
            <p:spPr>
              <a:xfrm>
                <a:off x="2536073" y="5565547"/>
                <a:ext cx="1960793" cy="366767"/>
              </a:xfrm>
              <a:prstGeom prst="rect">
                <a:avLst/>
              </a:prstGeom>
            </p:spPr>
            <p:txBody>
              <a:bodyPr wrap="none">
                <a:spAutoFit/>
              </a:bodyPr>
              <a:lstStyle/>
              <a:p>
                <a14:m>
                  <m:oMath xmlns:m="http://schemas.openxmlformats.org/officeDocument/2006/math">
                    <m:func>
                      <m:funcPr>
                        <m:ctrlPr>
                          <a:rPr lang="tr-TR" sz="1600" i="1" smtClean="0">
                            <a:latin typeface="Cambria Math" panose="02040503050406030204" pitchFamily="18" charset="0"/>
                          </a:rPr>
                        </m:ctrlPr>
                      </m:funcPr>
                      <m:fName>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u</m:t>
                            </m:r>
                          </m:e>
                        </m:acc>
                      </m:fName>
                      <m:e>
                        <m:r>
                          <a:rPr lang="tr-TR" sz="1600" i="0"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0,866 </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i</m:t>
                            </m:r>
                            <m:r>
                              <a:rPr lang="tr-TR" sz="1600" b="0" i="0" smtClean="0">
                                <a:latin typeface="Cambria Math" panose="02040503050406030204" pitchFamily="18" charset="0"/>
                              </a:rPr>
                              <m:t> </m:t>
                            </m:r>
                          </m:e>
                        </m:acc>
                      </m:e>
                    </m:func>
                    <m:r>
                      <a:rPr lang="tr-TR" sz="1600" b="0" i="0" smtClean="0">
                        <a:latin typeface="Cambria Math" panose="02040503050406030204" pitchFamily="18" charset="0"/>
                      </a:rPr>
                      <m:t>+</m:t>
                    </m:r>
                    <m:r>
                      <a:rPr lang="tr-TR" sz="1600" b="0" i="1" smtClean="0">
                        <a:latin typeface="Cambria Math" panose="02040503050406030204" pitchFamily="18" charset="0"/>
                      </a:rPr>
                      <m:t>0,5 </m:t>
                    </m:r>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j</m:t>
                        </m:r>
                        <m:r>
                          <a:rPr lang="tr-TR" sz="1600" b="0" i="0" smtClean="0">
                            <a:latin typeface="Cambria Math" panose="02040503050406030204" pitchFamily="18" charset="0"/>
                          </a:rPr>
                          <m:t> </m:t>
                        </m:r>
                      </m:e>
                    </m:acc>
                    <m:r>
                      <a:rPr lang="tr-TR" sz="1600" b="0" i="1" smtClean="0">
                        <a:latin typeface="Cambria Math" panose="02040503050406030204" pitchFamily="18" charset="0"/>
                      </a:rPr>
                      <m:t> </m:t>
                    </m:r>
                  </m:oMath>
                </a14:m>
                <a:r>
                  <a:rPr lang="tr-TR" sz="1600" dirty="0"/>
                  <a:t> </a:t>
                </a:r>
              </a:p>
            </p:txBody>
          </p:sp>
        </mc:Choice>
        <mc:Fallback xmlns="">
          <p:sp>
            <p:nvSpPr>
              <p:cNvPr id="28" name="Dikdörtgen 27"/>
              <p:cNvSpPr>
                <a:spLocks noRot="1" noChangeAspect="1" noMove="1" noResize="1" noEditPoints="1" noAdjustHandles="1" noChangeArrowheads="1" noChangeShapeType="1" noTextEdit="1"/>
              </p:cNvSpPr>
              <p:nvPr/>
            </p:nvSpPr>
            <p:spPr>
              <a:xfrm>
                <a:off x="2536073" y="5565547"/>
                <a:ext cx="1960793" cy="366767"/>
              </a:xfrm>
              <a:prstGeom prst="rect">
                <a:avLst/>
              </a:prstGeom>
              <a:blipFill>
                <a:blip r:embed="rId14"/>
                <a:stretch>
                  <a:fillRect b="-8333"/>
                </a:stretch>
              </a:blipFill>
            </p:spPr>
            <p:txBody>
              <a:bodyPr/>
              <a:lstStyle/>
              <a:p>
                <a:r>
                  <a:rPr lang="tr-TR">
                    <a:noFill/>
                  </a:rPr>
                  <a:t> </a:t>
                </a:r>
              </a:p>
            </p:txBody>
          </p:sp>
        </mc:Fallback>
      </mc:AlternateContent>
      <p:sp>
        <p:nvSpPr>
          <p:cNvPr id="5" name="Dikdörtgen 4">
            <a:extLst>
              <a:ext uri="{FF2B5EF4-FFF2-40B4-BE49-F238E27FC236}">
                <a16:creationId xmlns:a16="http://schemas.microsoft.com/office/drawing/2014/main" id="{3A761A72-BCDD-F28F-22F6-89E312BB3C90}"/>
              </a:ext>
            </a:extLst>
          </p:cNvPr>
          <p:cNvSpPr/>
          <p:nvPr/>
        </p:nvSpPr>
        <p:spPr>
          <a:xfrm>
            <a:off x="3554163" y="3508871"/>
            <a:ext cx="2715516" cy="6742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0C68ECF7-327A-5C24-9546-7DAF5504177B}"/>
              </a:ext>
            </a:extLst>
          </p:cNvPr>
          <p:cNvSpPr/>
          <p:nvPr/>
        </p:nvSpPr>
        <p:spPr>
          <a:xfrm>
            <a:off x="2536073" y="5425418"/>
            <a:ext cx="1854203" cy="6742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68319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39"/>
                                        </p:tgtEl>
                                        <p:attrNameLst>
                                          <p:attrName>style.visibility</p:attrName>
                                        </p:attrNameLst>
                                      </p:cBhvr>
                                      <p:to>
                                        <p:strVal val="visible"/>
                                      </p:to>
                                    </p:set>
                                    <p:animEffect transition="in" filter="wipe(left)">
                                      <p:cBhvr>
                                        <p:cTn id="19" dur="500"/>
                                        <p:tgtEl>
                                          <p:spTgt spid="103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anim calcmode="lin" valueType="num">
                                      <p:cBhvr>
                                        <p:cTn id="39" dur="500" fill="hold"/>
                                        <p:tgtEl>
                                          <p:spTgt spid="24"/>
                                        </p:tgtEl>
                                        <p:attrNameLst>
                                          <p:attrName>ppt_x</p:attrName>
                                        </p:attrNameLst>
                                      </p:cBhvr>
                                      <p:tavLst>
                                        <p:tav tm="0">
                                          <p:val>
                                            <p:strVal val="#ppt_x"/>
                                          </p:val>
                                        </p:tav>
                                        <p:tav tm="100000">
                                          <p:val>
                                            <p:strVal val="#ppt_x"/>
                                          </p:val>
                                        </p:tav>
                                      </p:tavLst>
                                    </p:anim>
                                    <p:anim calcmode="lin" valueType="num">
                                      <p:cBhvr>
                                        <p:cTn id="4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anim calcmode="lin" valueType="num">
                                      <p:cBhvr>
                                        <p:cTn id="65" dur="500" fill="hold"/>
                                        <p:tgtEl>
                                          <p:spTgt spid="7"/>
                                        </p:tgtEl>
                                        <p:attrNameLst>
                                          <p:attrName>ppt_x</p:attrName>
                                        </p:attrNameLst>
                                      </p:cBhvr>
                                      <p:tavLst>
                                        <p:tav tm="0">
                                          <p:val>
                                            <p:strVal val="#ppt_x"/>
                                          </p:val>
                                        </p:tav>
                                        <p:tav tm="100000">
                                          <p:val>
                                            <p:strVal val="#ppt_x"/>
                                          </p:val>
                                        </p:tav>
                                      </p:tavLst>
                                    </p:anim>
                                    <p:anim calcmode="lin" valueType="num">
                                      <p:cBhvr>
                                        <p:cTn id="66" dur="500" fill="hold"/>
                                        <p:tgtEl>
                                          <p:spTgt spid="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anim calcmode="lin" valueType="num">
                                      <p:cBhvr>
                                        <p:cTn id="70" dur="500" fill="hold"/>
                                        <p:tgtEl>
                                          <p:spTgt spid="26"/>
                                        </p:tgtEl>
                                        <p:attrNameLst>
                                          <p:attrName>ppt_x</p:attrName>
                                        </p:attrNameLst>
                                      </p:cBhvr>
                                      <p:tavLst>
                                        <p:tav tm="0">
                                          <p:val>
                                            <p:strVal val="#ppt_x"/>
                                          </p:val>
                                        </p:tav>
                                        <p:tav tm="100000">
                                          <p:val>
                                            <p:strVal val="#ppt_x"/>
                                          </p:val>
                                        </p:tav>
                                      </p:tavLst>
                                    </p:anim>
                                    <p:anim calcmode="lin" valueType="num">
                                      <p:cBhvr>
                                        <p:cTn id="7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anim calcmode="lin" valueType="num">
                                      <p:cBhvr>
                                        <p:cTn id="77" dur="500" fill="hold"/>
                                        <p:tgtEl>
                                          <p:spTgt spid="27"/>
                                        </p:tgtEl>
                                        <p:attrNameLst>
                                          <p:attrName>ppt_x</p:attrName>
                                        </p:attrNameLst>
                                      </p:cBhvr>
                                      <p:tavLst>
                                        <p:tav tm="0">
                                          <p:val>
                                            <p:strVal val="#ppt_x"/>
                                          </p:val>
                                        </p:tav>
                                        <p:tav tm="100000">
                                          <p:val>
                                            <p:strVal val="#ppt_x"/>
                                          </p:val>
                                        </p:tav>
                                      </p:tavLst>
                                    </p:anim>
                                    <p:anim calcmode="lin" valueType="num">
                                      <p:cBhvr>
                                        <p:cTn id="78"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500"/>
                                        <p:tgtEl>
                                          <p:spTgt spid="9"/>
                                        </p:tgtEl>
                                      </p:cBhvr>
                                    </p:animEffect>
                                    <p:anim calcmode="lin" valueType="num">
                                      <p:cBhvr>
                                        <p:cTn id="84" dur="500" fill="hold"/>
                                        <p:tgtEl>
                                          <p:spTgt spid="9"/>
                                        </p:tgtEl>
                                        <p:attrNameLst>
                                          <p:attrName>ppt_x</p:attrName>
                                        </p:attrNameLst>
                                      </p:cBhvr>
                                      <p:tavLst>
                                        <p:tav tm="0">
                                          <p:val>
                                            <p:strVal val="#ppt_x"/>
                                          </p:val>
                                        </p:tav>
                                        <p:tav tm="100000">
                                          <p:val>
                                            <p:strVal val="#ppt_x"/>
                                          </p:val>
                                        </p:tav>
                                      </p:tavLst>
                                    </p:anim>
                                    <p:anim calcmode="lin" valueType="num">
                                      <p:cBhvr>
                                        <p:cTn id="85" dur="500" fill="hold"/>
                                        <p:tgtEl>
                                          <p:spTgt spid="9"/>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anim calcmode="lin" valueType="num">
                                      <p:cBhvr>
                                        <p:cTn id="89" dur="500" fill="hold"/>
                                        <p:tgtEl>
                                          <p:spTgt spid="28"/>
                                        </p:tgtEl>
                                        <p:attrNameLst>
                                          <p:attrName>ppt_x</p:attrName>
                                        </p:attrNameLst>
                                      </p:cBhvr>
                                      <p:tavLst>
                                        <p:tav tm="0">
                                          <p:val>
                                            <p:strVal val="#ppt_x"/>
                                          </p:val>
                                        </p:tav>
                                        <p:tav tm="100000">
                                          <p:val>
                                            <p:strVal val="#ppt_x"/>
                                          </p:val>
                                        </p:tav>
                                      </p:tavLst>
                                    </p:anim>
                                    <p:anim calcmode="lin" valueType="num">
                                      <p:cBhvr>
                                        <p:cTn id="90" dur="500" fill="hold"/>
                                        <p:tgtEl>
                                          <p:spTgt spid="28"/>
                                        </p:tgtEl>
                                        <p:attrNameLst>
                                          <p:attrName>ppt_y</p:attrName>
                                        </p:attrNameLst>
                                      </p:cBhvr>
                                      <p:tavLst>
                                        <p:tav tm="0">
                                          <p:val>
                                            <p:strVal val="#ppt_y+.1"/>
                                          </p:val>
                                        </p:tav>
                                        <p:tav tm="100000">
                                          <p:val>
                                            <p:strVal val="#ppt_y"/>
                                          </p:val>
                                        </p:tav>
                                      </p:tavLst>
                                    </p:anim>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12"/>
                                        </p:tgtEl>
                                        <p:attrNameLst>
                                          <p:attrName>style.visibility</p:attrName>
                                        </p:attrNameLst>
                                      </p:cBhvr>
                                      <p:to>
                                        <p:strVal val="visible"/>
                                      </p:to>
                                    </p:set>
                                    <p:animEffect transition="in" filter="wipe(left)">
                                      <p:cBhvr>
                                        <p:cTn id="9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20" grpId="0"/>
      <p:bldP spid="21" grpId="0"/>
      <p:bldP spid="6" grpId="0"/>
      <p:bldP spid="24" grpId="0"/>
      <p:bldP spid="25" grpId="0"/>
      <p:bldP spid="8" grpId="0"/>
      <p:bldP spid="26" grpId="0"/>
      <p:bldP spid="27" grpId="0"/>
      <p:bldP spid="28" grpId="0"/>
      <p:bldP spid="5"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hinking Girl Images | Free Vectors, Stock Photos &amp; PSD">
            <a:extLst>
              <a:ext uri="{FF2B5EF4-FFF2-40B4-BE49-F238E27FC236}">
                <a16:creationId xmlns:a16="http://schemas.microsoft.com/office/drawing/2014/main" id="{1668E186-DE4A-B87B-0C9F-AC38128B0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332270"/>
          </a:xfrm>
          <a:prstGeom prst="rect">
            <a:avLst/>
          </a:prstGeom>
          <a:noFill/>
          <a:extLst>
            <a:ext uri="{909E8E84-426E-40DD-AFC4-6F175D3DCCD1}">
              <a14:hiddenFill xmlns:a14="http://schemas.microsoft.com/office/drawing/2010/main">
                <a:solidFill>
                  <a:srgbClr val="FFFFFF"/>
                </a:solidFill>
              </a14:hiddenFill>
            </a:ext>
          </a:extLst>
        </p:spPr>
      </p:pic>
      <p:sp>
        <p:nvSpPr>
          <p:cNvPr id="4" name="Başlık 3">
            <a:extLst>
              <a:ext uri="{FF2B5EF4-FFF2-40B4-BE49-F238E27FC236}">
                <a16:creationId xmlns:a16="http://schemas.microsoft.com/office/drawing/2014/main" id="{D9C38B8D-48A8-44F0-3FB9-007F90429DA7}"/>
              </a:ext>
            </a:extLst>
          </p:cNvPr>
          <p:cNvSpPr>
            <a:spLocks noGrp="1"/>
          </p:cNvSpPr>
          <p:nvPr>
            <p:ph type="title"/>
          </p:nvPr>
        </p:nvSpPr>
        <p:spPr>
          <a:xfrm>
            <a:off x="179512" y="4653136"/>
            <a:ext cx="7543800" cy="1450757"/>
          </a:xfrm>
        </p:spPr>
        <p:txBody>
          <a:bodyPr/>
          <a:lstStyle/>
          <a:p>
            <a:r>
              <a:rPr lang="tr-TR" b="1" dirty="0">
                <a:solidFill>
                  <a:srgbClr val="FF0000"/>
                </a:solidFill>
              </a:rPr>
              <a:t>Motivasyon</a:t>
            </a:r>
          </a:p>
        </p:txBody>
      </p:sp>
      <p:sp>
        <p:nvSpPr>
          <p:cNvPr id="3" name="Altbilgi Yer Tutucusu 2"/>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8</a:t>
            </a:fld>
            <a:endParaRPr lang="tr-TR"/>
          </a:p>
        </p:txBody>
      </p:sp>
      <p:sp>
        <p:nvSpPr>
          <p:cNvPr id="7" name="Düşünce Balonu: Bulut 6">
            <a:extLst>
              <a:ext uri="{FF2B5EF4-FFF2-40B4-BE49-F238E27FC236}">
                <a16:creationId xmlns:a16="http://schemas.microsoft.com/office/drawing/2014/main" id="{26D8594D-613D-1BCC-8B8A-CD52959BF8B4}"/>
              </a:ext>
            </a:extLst>
          </p:cNvPr>
          <p:cNvSpPr/>
          <p:nvPr/>
        </p:nvSpPr>
        <p:spPr>
          <a:xfrm>
            <a:off x="395536" y="188640"/>
            <a:ext cx="3168352" cy="2880320"/>
          </a:xfrm>
          <a:prstGeom prst="cloudCallout">
            <a:avLst>
              <a:gd name="adj1" fmla="val 93549"/>
              <a:gd name="adj2" fmla="val -228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i="1" dirty="0">
                <a:latin typeface="Comic Sans MS" panose="030F0702030302020204" pitchFamily="66" charset="0"/>
              </a:rPr>
              <a:t>Bu ders mezun olunca ne işime yarayacak?</a:t>
            </a:r>
          </a:p>
        </p:txBody>
      </p:sp>
    </p:spTree>
    <p:extLst>
      <p:ext uri="{BB962C8B-B14F-4D97-AF65-F5344CB8AC3E}">
        <p14:creationId xmlns:p14="http://schemas.microsoft.com/office/powerpoint/2010/main" val="1743555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49" y="4756745"/>
            <a:ext cx="271462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21" y="2103328"/>
            <a:ext cx="3318810" cy="2381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ltbilgi Yer Tutucusu 9"/>
          <p:cNvSpPr>
            <a:spLocks noGrp="1"/>
          </p:cNvSpPr>
          <p:nvPr>
            <p:ph type="ftr" sz="quarter" idx="11"/>
          </p:nvPr>
        </p:nvSpPr>
        <p:spPr/>
        <p:txBody>
          <a:bodyPr/>
          <a:lstStyle/>
          <a:p>
            <a:r>
              <a:rPr lang="tr-TR"/>
              <a:t>Mühendislik Mekaniği</a:t>
            </a:r>
          </a:p>
        </p:txBody>
      </p:sp>
      <p:sp>
        <p:nvSpPr>
          <p:cNvPr id="11" name="Slayt Numarası Yer Tutucusu 10"/>
          <p:cNvSpPr>
            <a:spLocks noGrp="1"/>
          </p:cNvSpPr>
          <p:nvPr>
            <p:ph type="sldNum" sz="quarter" idx="12"/>
          </p:nvPr>
        </p:nvSpPr>
        <p:spPr/>
        <p:txBody>
          <a:bodyPr/>
          <a:lstStyle/>
          <a:p>
            <a:fld id="{60FF87A7-9A7A-4B3D-9625-8440EC4947F9}" type="slidenum">
              <a:rPr lang="tr-TR" smtClean="0"/>
              <a:pPr/>
              <a:t>80</a:t>
            </a:fld>
            <a:endParaRPr lang="tr-TR"/>
          </a:p>
        </p:txBody>
      </p:sp>
      <p:sp>
        <p:nvSpPr>
          <p:cNvPr id="6" name="Metin kutusu 5"/>
          <p:cNvSpPr txBox="1"/>
          <p:nvPr/>
        </p:nvSpPr>
        <p:spPr>
          <a:xfrm>
            <a:off x="423863" y="387087"/>
            <a:ext cx="4292153" cy="1200329"/>
          </a:xfrm>
          <a:prstGeom prst="rect">
            <a:avLst/>
          </a:prstGeom>
          <a:noFill/>
        </p:spPr>
        <p:txBody>
          <a:bodyPr wrap="square" rtlCol="0">
            <a:spAutoFit/>
          </a:bodyPr>
          <a:lstStyle/>
          <a:p>
            <a:r>
              <a:rPr lang="tr-TR" sz="1600" b="1" dirty="0">
                <a:solidFill>
                  <a:srgbClr val="00B050"/>
                </a:solidFill>
              </a:rPr>
              <a:t>Örnek 1.2:</a:t>
            </a:r>
            <a:r>
              <a:rPr lang="tr-TR" sz="1600" b="1" dirty="0"/>
              <a:t> </a:t>
            </a:r>
            <a:r>
              <a:rPr lang="tr-TR" dirty="0"/>
              <a:t>800 N şiddetindeki F kuvvetinin </a:t>
            </a:r>
          </a:p>
          <a:p>
            <a:r>
              <a:rPr lang="tr-TR" dirty="0"/>
              <a:t>a-) x ve y eksenlerindeki bileşenlerini, </a:t>
            </a:r>
          </a:p>
          <a:p>
            <a:r>
              <a:rPr lang="tr-TR" dirty="0"/>
              <a:t>b-) a-b doğrultularındaki bileşenlerini ve izdüşümlerini bulunuz.</a:t>
            </a:r>
          </a:p>
        </p:txBody>
      </p:sp>
      <p:pic>
        <p:nvPicPr>
          <p:cNvPr id="7" name="Resim 6"/>
          <p:cNvPicPr>
            <a:picLocks noChangeAspect="1"/>
          </p:cNvPicPr>
          <p:nvPr/>
        </p:nvPicPr>
        <p:blipFill>
          <a:blip r:embed="rId4"/>
          <a:stretch>
            <a:fillRect/>
          </a:stretch>
        </p:blipFill>
        <p:spPr>
          <a:xfrm>
            <a:off x="5275431" y="70259"/>
            <a:ext cx="3116425" cy="1918581"/>
          </a:xfrm>
          <a:prstGeom prst="rect">
            <a:avLst/>
          </a:prstGeom>
        </p:spPr>
      </p:pic>
      <p:sp>
        <p:nvSpPr>
          <p:cNvPr id="2" name="Metin kutusu 1"/>
          <p:cNvSpPr txBox="1"/>
          <p:nvPr/>
        </p:nvSpPr>
        <p:spPr>
          <a:xfrm>
            <a:off x="3705828" y="2977788"/>
            <a:ext cx="4966818" cy="523220"/>
          </a:xfrm>
          <a:prstGeom prst="rect">
            <a:avLst/>
          </a:prstGeom>
          <a:noFill/>
        </p:spPr>
        <p:txBody>
          <a:bodyPr wrap="square" rtlCol="0">
            <a:spAutoFit/>
          </a:bodyPr>
          <a:lstStyle/>
          <a:p>
            <a:r>
              <a:rPr lang="tr-TR" sz="1400" i="1" dirty="0">
                <a:solidFill>
                  <a:schemeClr val="accent1"/>
                </a:solidFill>
              </a:rPr>
              <a:t>«Not: x-y birbirine dik olduğu için bileşenler aynı zamanda izdüşümlere eşit olur.»</a:t>
            </a:r>
          </a:p>
        </p:txBody>
      </p:sp>
      <p:sp>
        <p:nvSpPr>
          <p:cNvPr id="18"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sp>
        <p:nvSpPr>
          <p:cNvPr id="3" name="Metin kutusu 2"/>
          <p:cNvSpPr txBox="1"/>
          <p:nvPr/>
        </p:nvSpPr>
        <p:spPr>
          <a:xfrm>
            <a:off x="3705828" y="1991818"/>
            <a:ext cx="3250826" cy="338554"/>
          </a:xfrm>
          <a:prstGeom prst="rect">
            <a:avLst/>
          </a:prstGeom>
          <a:noFill/>
        </p:spPr>
        <p:txBody>
          <a:bodyPr wrap="none" rtlCol="0">
            <a:spAutoFit/>
          </a:bodyPr>
          <a:lstStyle/>
          <a:p>
            <a:r>
              <a:rPr lang="tr-TR" sz="1600" b="1" dirty="0"/>
              <a:t>a) </a:t>
            </a:r>
            <a:r>
              <a:rPr lang="tr-TR" sz="1600" dirty="0"/>
              <a:t>x ve y doğrultularındaki bileşenler;</a:t>
            </a:r>
          </a:p>
        </p:txBody>
      </p:sp>
      <mc:AlternateContent xmlns:mc="http://schemas.openxmlformats.org/markup-compatibility/2006" xmlns:a14="http://schemas.microsoft.com/office/drawing/2010/main">
        <mc:Choice Requires="a14">
          <p:sp>
            <p:nvSpPr>
              <p:cNvPr id="4" name="Metin kutusu 3"/>
              <p:cNvSpPr txBox="1"/>
              <p:nvPr/>
            </p:nvSpPr>
            <p:spPr>
              <a:xfrm>
                <a:off x="4344755" y="2397323"/>
                <a:ext cx="236744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x</m:t>
                          </m:r>
                        </m:sub>
                      </m:sSub>
                      <m:r>
                        <a:rPr lang="tr-TR" sz="1600" b="0" i="0" smtClean="0">
                          <a:latin typeface="Cambria Math" panose="02040503050406030204" pitchFamily="18" charset="0"/>
                        </a:rPr>
                        <m:t>=800 .</m:t>
                      </m:r>
                      <m:r>
                        <m:rPr>
                          <m:sty m:val="p"/>
                        </m:rPr>
                        <a:rPr lang="tr-TR" sz="1600" b="0" i="0" smtClean="0">
                          <a:latin typeface="Cambria Math" panose="02040503050406030204" pitchFamily="18" charset="0"/>
                        </a:rPr>
                        <m:t>cos</m:t>
                      </m:r>
                      <m:r>
                        <a:rPr lang="tr-TR" sz="1600" b="0" i="0" smtClean="0">
                          <a:latin typeface="Cambria Math" panose="02040503050406030204" pitchFamily="18" charset="0"/>
                        </a:rPr>
                        <m:t>30=693 </m:t>
                      </m:r>
                      <m:r>
                        <m:rPr>
                          <m:sty m:val="p"/>
                        </m:rPr>
                        <a:rPr lang="tr-TR" sz="1600" b="0" i="0" smtClean="0">
                          <a:latin typeface="Cambria Math" panose="02040503050406030204" pitchFamily="18" charset="0"/>
                        </a:rPr>
                        <m:t>N</m:t>
                      </m:r>
                    </m:oMath>
                  </m:oMathPara>
                </a14:m>
                <a:endParaRPr lang="tr-TR" sz="1600" dirty="0"/>
              </a:p>
            </p:txBody>
          </p:sp>
        </mc:Choice>
        <mc:Fallback xmlns="">
          <p:sp>
            <p:nvSpPr>
              <p:cNvPr id="4" name="Metin kutusu 3"/>
              <p:cNvSpPr txBox="1">
                <a:spLocks noRot="1" noChangeAspect="1" noMove="1" noResize="1" noEditPoints="1" noAdjustHandles="1" noChangeArrowheads="1" noChangeShapeType="1" noTextEdit="1"/>
              </p:cNvSpPr>
              <p:nvPr/>
            </p:nvSpPr>
            <p:spPr>
              <a:xfrm>
                <a:off x="4344755" y="2397323"/>
                <a:ext cx="2367443" cy="246221"/>
              </a:xfrm>
              <a:prstGeom prst="rect">
                <a:avLst/>
              </a:prstGeom>
              <a:blipFill>
                <a:blip r:embed="rId5"/>
                <a:stretch>
                  <a:fillRect b="-975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7" name="Metin kutusu 16"/>
              <p:cNvSpPr txBox="1"/>
              <p:nvPr/>
            </p:nvSpPr>
            <p:spPr>
              <a:xfrm>
                <a:off x="4344755" y="2731996"/>
                <a:ext cx="2345001" cy="2688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y</m:t>
                          </m:r>
                        </m:sub>
                      </m:sSub>
                      <m:r>
                        <a:rPr lang="tr-TR" sz="1600" b="0" i="0" smtClean="0">
                          <a:latin typeface="Cambria Math" panose="02040503050406030204" pitchFamily="18" charset="0"/>
                        </a:rPr>
                        <m:t>=800 .</m:t>
                      </m:r>
                      <m:r>
                        <m:rPr>
                          <m:sty m:val="p"/>
                        </m:rPr>
                        <a:rPr lang="tr-TR" sz="1600" b="0" i="0" smtClean="0">
                          <a:latin typeface="Cambria Math" panose="02040503050406030204" pitchFamily="18" charset="0"/>
                        </a:rPr>
                        <m:t>sin</m:t>
                      </m:r>
                      <m:r>
                        <a:rPr lang="tr-TR" sz="1600" b="0" i="0" smtClean="0">
                          <a:latin typeface="Cambria Math" panose="02040503050406030204" pitchFamily="18" charset="0"/>
                        </a:rPr>
                        <m:t>30=400 </m:t>
                      </m:r>
                      <m:r>
                        <m:rPr>
                          <m:sty m:val="p"/>
                        </m:rPr>
                        <a:rPr lang="tr-TR" sz="1600" b="0" i="0" smtClean="0">
                          <a:latin typeface="Cambria Math" panose="02040503050406030204" pitchFamily="18" charset="0"/>
                        </a:rPr>
                        <m:t>N</m:t>
                      </m:r>
                    </m:oMath>
                  </m:oMathPara>
                </a14:m>
                <a:endParaRPr lang="tr-TR" sz="1600" dirty="0"/>
              </a:p>
            </p:txBody>
          </p:sp>
        </mc:Choice>
        <mc:Fallback xmlns="">
          <p:sp>
            <p:nvSpPr>
              <p:cNvPr id="17" name="Metin kutusu 16"/>
              <p:cNvSpPr txBox="1">
                <a:spLocks noRot="1" noChangeAspect="1" noMove="1" noResize="1" noEditPoints="1" noAdjustHandles="1" noChangeArrowheads="1" noChangeShapeType="1" noTextEdit="1"/>
              </p:cNvSpPr>
              <p:nvPr/>
            </p:nvSpPr>
            <p:spPr>
              <a:xfrm>
                <a:off x="4344755" y="2731996"/>
                <a:ext cx="2345001" cy="268856"/>
              </a:xfrm>
              <a:prstGeom prst="rect">
                <a:avLst/>
              </a:prstGeom>
              <a:blipFill>
                <a:blip r:embed="rId6"/>
                <a:stretch>
                  <a:fillRect b="-20455"/>
                </a:stretch>
              </a:blipFill>
            </p:spPr>
            <p:txBody>
              <a:bodyPr/>
              <a:lstStyle/>
              <a:p>
                <a:r>
                  <a:rPr lang="tr-TR">
                    <a:noFill/>
                  </a:rPr>
                  <a:t> </a:t>
                </a:r>
              </a:p>
            </p:txBody>
          </p:sp>
        </mc:Fallback>
      </mc:AlternateContent>
      <p:sp>
        <p:nvSpPr>
          <p:cNvPr id="20" name="Metin kutusu 19"/>
          <p:cNvSpPr txBox="1"/>
          <p:nvPr/>
        </p:nvSpPr>
        <p:spPr>
          <a:xfrm>
            <a:off x="3658581" y="3572314"/>
            <a:ext cx="5014065" cy="338554"/>
          </a:xfrm>
          <a:prstGeom prst="rect">
            <a:avLst/>
          </a:prstGeom>
          <a:noFill/>
        </p:spPr>
        <p:txBody>
          <a:bodyPr wrap="none" rtlCol="0">
            <a:spAutoFit/>
          </a:bodyPr>
          <a:lstStyle/>
          <a:p>
            <a:r>
              <a:rPr lang="tr-TR" sz="1600" b="1" dirty="0"/>
              <a:t>b) </a:t>
            </a:r>
            <a:r>
              <a:rPr lang="tr-TR" sz="1600" dirty="0"/>
              <a:t>a ve b doğrultularındaki bileşenler; (sinüs teoreminden)</a:t>
            </a:r>
          </a:p>
        </p:txBody>
      </p:sp>
      <mc:AlternateContent xmlns:mc="http://schemas.openxmlformats.org/markup-compatibility/2006" xmlns:a14="http://schemas.microsoft.com/office/drawing/2010/main">
        <mc:Choice Requires="a14">
          <p:sp>
            <p:nvSpPr>
              <p:cNvPr id="8" name="Metin kutusu 7"/>
              <p:cNvSpPr txBox="1"/>
              <p:nvPr/>
            </p:nvSpPr>
            <p:spPr>
              <a:xfrm>
                <a:off x="3785564" y="3975122"/>
                <a:ext cx="2467214" cy="354841"/>
              </a:xfrm>
              <a:prstGeom prst="rect">
                <a:avLst/>
              </a:prstGeom>
              <a:noFill/>
            </p:spPr>
            <p:txBody>
              <a:bodyPr wrap="none" lIns="0" tIns="0" rIns="0" bIns="0" rtlCol="0">
                <a:spAutoFit/>
              </a:bodyPr>
              <a:lstStyle/>
              <a:p>
                <a14:m>
                  <m:oMath xmlns:m="http://schemas.openxmlformats.org/officeDocument/2006/math">
                    <m:f>
                      <m:fPr>
                        <m:ctrlPr>
                          <a:rPr lang="tr-TR" sz="1600" i="1" smtClean="0">
                            <a:latin typeface="Cambria Math" panose="02040503050406030204" pitchFamily="18" charset="0"/>
                          </a:rPr>
                        </m:ctrlPr>
                      </m:fPr>
                      <m:num>
                        <m:r>
                          <a:rPr lang="tr-TR" sz="1600" b="0" i="0" smtClean="0">
                            <a:latin typeface="Cambria Math" panose="02040503050406030204" pitchFamily="18" charset="0"/>
                          </a:rPr>
                          <m:t>800</m:t>
                        </m:r>
                      </m:num>
                      <m:den>
                        <m:r>
                          <m:rPr>
                            <m:sty m:val="p"/>
                          </m:rPr>
                          <a:rPr lang="tr-TR" sz="1600">
                            <a:latin typeface="Cambria Math" panose="02040503050406030204" pitchFamily="18" charset="0"/>
                          </a:rPr>
                          <m:t>sin</m:t>
                        </m:r>
                        <m:r>
                          <a:rPr lang="tr-TR" sz="1600">
                            <a:latin typeface="Cambria Math" panose="02040503050406030204" pitchFamily="18" charset="0"/>
                          </a:rPr>
                          <m:t>105</m:t>
                        </m:r>
                      </m:den>
                    </m:f>
                    <m:r>
                      <a:rPr lang="tr-TR" sz="1600" b="0" i="0" smtClean="0">
                        <a:latin typeface="Cambria Math" panose="02040503050406030204" pitchFamily="18" charset="0"/>
                      </a:rPr>
                      <m:t>=</m:t>
                    </m:r>
                    <m:f>
                      <m:fPr>
                        <m:ctrlPr>
                          <a:rPr lang="tr-TR" sz="1600" i="1">
                            <a:latin typeface="Cambria Math" panose="02040503050406030204" pitchFamily="18" charset="0"/>
                          </a:rPr>
                        </m:ctrlPr>
                      </m:fPr>
                      <m:num>
                        <m:sSub>
                          <m:sSubPr>
                            <m:ctrlPr>
                              <a:rPr lang="tr-TR" sz="1600" i="1">
                                <a:latin typeface="Cambria Math" panose="02040503050406030204" pitchFamily="18" charset="0"/>
                              </a:rPr>
                            </m:ctrlPr>
                          </m:sSubPr>
                          <m:e>
                            <m:r>
                              <m:rPr>
                                <m:sty m:val="p"/>
                              </m:rPr>
                              <a:rPr lang="tr-TR" sz="1600">
                                <a:latin typeface="Cambria Math" panose="02040503050406030204" pitchFamily="18" charset="0"/>
                              </a:rPr>
                              <m:t>F</m:t>
                            </m:r>
                          </m:e>
                          <m:sub>
                            <m:r>
                              <m:rPr>
                                <m:sty m:val="p"/>
                              </m:rPr>
                              <a:rPr lang="tr-TR" sz="1600">
                                <a:latin typeface="Cambria Math" panose="02040503050406030204" pitchFamily="18" charset="0"/>
                              </a:rPr>
                              <m:t>b</m:t>
                            </m:r>
                          </m:sub>
                        </m:sSub>
                        <m:r>
                          <m:rPr>
                            <m:nor/>
                          </m:rPr>
                          <a:rPr lang="tr-TR" sz="1600" dirty="0"/>
                          <m:t> </m:t>
                        </m:r>
                      </m:num>
                      <m:den>
                        <m:r>
                          <m:rPr>
                            <m:sty m:val="p"/>
                          </m:rPr>
                          <a:rPr lang="tr-TR" sz="1600">
                            <a:latin typeface="Cambria Math" panose="02040503050406030204" pitchFamily="18" charset="0"/>
                          </a:rPr>
                          <m:t>sin</m:t>
                        </m:r>
                        <m:r>
                          <a:rPr lang="tr-TR" sz="1600">
                            <a:latin typeface="Cambria Math" panose="02040503050406030204" pitchFamily="18" charset="0"/>
                          </a:rPr>
                          <m:t>30</m:t>
                        </m:r>
                      </m:den>
                    </m:f>
                    <m:r>
                      <a:rPr lang="tr-TR" sz="1600" i="0" smtClean="0">
                        <a:latin typeface="Cambria Math" panose="02040503050406030204" pitchFamily="18" charset="0"/>
                        <a:ea typeface="Cambria Math" panose="02040503050406030204" pitchFamily="18" charset="0"/>
                      </a:rPr>
                      <m:t>⇒</m:t>
                    </m:r>
                  </m:oMath>
                </a14:m>
                <a:r>
                  <a:rPr lang="tr-TR" sz="1600" dirty="0"/>
                  <a:t> </a:t>
                </a:r>
                <a14:m>
                  <m:oMath xmlns:m="http://schemas.openxmlformats.org/officeDocument/2006/math">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F</m:t>
                        </m:r>
                      </m:e>
                      <m:sub>
                        <m:r>
                          <m:rPr>
                            <m:sty m:val="p"/>
                          </m:rPr>
                          <a:rPr lang="tr-TR" sz="1600" i="0">
                            <a:latin typeface="Cambria Math" panose="02040503050406030204" pitchFamily="18" charset="0"/>
                          </a:rPr>
                          <m:t>b</m:t>
                        </m:r>
                      </m:sub>
                    </m:sSub>
                    <m:r>
                      <a:rPr lang="tr-TR" sz="1600" b="0" i="0" smtClean="0">
                        <a:latin typeface="Cambria Math" panose="02040503050406030204" pitchFamily="18" charset="0"/>
                      </a:rPr>
                      <m:t>=414 </m:t>
                    </m:r>
                    <m:r>
                      <m:rPr>
                        <m:sty m:val="p"/>
                      </m:rPr>
                      <a:rPr lang="tr-TR" sz="1600" b="0" i="0" smtClean="0">
                        <a:latin typeface="Cambria Math" panose="02040503050406030204" pitchFamily="18" charset="0"/>
                      </a:rPr>
                      <m:t>N</m:t>
                    </m:r>
                  </m:oMath>
                </a14:m>
                <a:r>
                  <a:rPr lang="tr-TR" sz="1600" dirty="0"/>
                  <a:t> </a:t>
                </a:r>
              </a:p>
            </p:txBody>
          </p:sp>
        </mc:Choice>
        <mc:Fallback xmlns="">
          <p:sp>
            <p:nvSpPr>
              <p:cNvPr id="8" name="Metin kutusu 7"/>
              <p:cNvSpPr txBox="1">
                <a:spLocks noRot="1" noChangeAspect="1" noMove="1" noResize="1" noEditPoints="1" noAdjustHandles="1" noChangeArrowheads="1" noChangeShapeType="1" noTextEdit="1"/>
              </p:cNvSpPr>
              <p:nvPr/>
            </p:nvSpPr>
            <p:spPr>
              <a:xfrm>
                <a:off x="3785564" y="3975122"/>
                <a:ext cx="2467214" cy="354841"/>
              </a:xfrm>
              <a:prstGeom prst="rect">
                <a:avLst/>
              </a:prstGeom>
              <a:blipFill>
                <a:blip r:embed="rId7"/>
                <a:stretch>
                  <a:fillRect l="-2222" b="-1551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1" name="Metin kutusu 20"/>
              <p:cNvSpPr txBox="1"/>
              <p:nvPr/>
            </p:nvSpPr>
            <p:spPr>
              <a:xfrm>
                <a:off x="3767839" y="4488309"/>
                <a:ext cx="2457596" cy="354841"/>
              </a:xfrm>
              <a:prstGeom prst="rect">
                <a:avLst/>
              </a:prstGeom>
              <a:noFill/>
            </p:spPr>
            <p:txBody>
              <a:bodyPr wrap="none" lIns="0" tIns="0" rIns="0" bIns="0" rtlCol="0">
                <a:spAutoFit/>
              </a:bodyPr>
              <a:lstStyle/>
              <a:p>
                <a14:m>
                  <m:oMath xmlns:m="http://schemas.openxmlformats.org/officeDocument/2006/math">
                    <m:f>
                      <m:fPr>
                        <m:ctrlPr>
                          <a:rPr lang="tr-TR" sz="1600" i="1" smtClean="0">
                            <a:latin typeface="Cambria Math" panose="02040503050406030204" pitchFamily="18" charset="0"/>
                          </a:rPr>
                        </m:ctrlPr>
                      </m:fPr>
                      <m:num>
                        <m:r>
                          <a:rPr lang="tr-TR" sz="1600" b="0" i="1" smtClean="0">
                            <a:latin typeface="Cambria Math" panose="02040503050406030204" pitchFamily="18" charset="0"/>
                          </a:rPr>
                          <m:t>800</m:t>
                        </m:r>
                      </m:num>
                      <m:den>
                        <m:r>
                          <m:rPr>
                            <m:sty m:val="p"/>
                          </m:rPr>
                          <a:rPr lang="tr-TR" sz="1600">
                            <a:latin typeface="Cambria Math" panose="02040503050406030204" pitchFamily="18" charset="0"/>
                          </a:rPr>
                          <m:t>sin</m:t>
                        </m:r>
                        <m:r>
                          <a:rPr lang="tr-TR" sz="1600">
                            <a:latin typeface="Cambria Math" panose="02040503050406030204" pitchFamily="18" charset="0"/>
                          </a:rPr>
                          <m:t>105</m:t>
                        </m:r>
                      </m:den>
                    </m:f>
                    <m:r>
                      <a:rPr lang="tr-TR" sz="1600" b="0" i="0" smtClean="0">
                        <a:latin typeface="Cambria Math" panose="02040503050406030204" pitchFamily="18" charset="0"/>
                      </a:rPr>
                      <m:t>=</m:t>
                    </m:r>
                    <m:f>
                      <m:fPr>
                        <m:ctrlPr>
                          <a:rPr lang="tr-TR" sz="1600" i="1">
                            <a:latin typeface="Cambria Math" panose="02040503050406030204" pitchFamily="18" charset="0"/>
                          </a:rPr>
                        </m:ctrlPr>
                      </m:fPr>
                      <m:num>
                        <m:sSub>
                          <m:sSubPr>
                            <m:ctrlPr>
                              <a:rPr lang="tr-TR" sz="1600" i="1">
                                <a:latin typeface="Cambria Math" panose="02040503050406030204" pitchFamily="18" charset="0"/>
                              </a:rPr>
                            </m:ctrlPr>
                          </m:sSubPr>
                          <m:e>
                            <m:r>
                              <m:rPr>
                                <m:sty m:val="p"/>
                              </m:rPr>
                              <a:rPr lang="tr-TR" sz="1600">
                                <a:latin typeface="Cambria Math" panose="02040503050406030204" pitchFamily="18" charset="0"/>
                              </a:rPr>
                              <m:t>F</m:t>
                            </m:r>
                          </m:e>
                          <m:sub>
                            <m:r>
                              <m:rPr>
                                <m:sty m:val="p"/>
                              </m:rPr>
                              <a:rPr lang="tr-TR" sz="1600">
                                <a:latin typeface="Cambria Math" panose="02040503050406030204" pitchFamily="18" charset="0"/>
                              </a:rPr>
                              <m:t>a</m:t>
                            </m:r>
                          </m:sub>
                        </m:sSub>
                        <m:r>
                          <m:rPr>
                            <m:nor/>
                          </m:rPr>
                          <a:rPr lang="tr-TR" sz="1600" dirty="0"/>
                          <m:t> </m:t>
                        </m:r>
                      </m:num>
                      <m:den>
                        <m:r>
                          <m:rPr>
                            <m:sty m:val="p"/>
                          </m:rPr>
                          <a:rPr lang="tr-TR" sz="1600">
                            <a:latin typeface="Cambria Math" panose="02040503050406030204" pitchFamily="18" charset="0"/>
                          </a:rPr>
                          <m:t>sin</m:t>
                        </m:r>
                        <m:r>
                          <a:rPr lang="tr-TR" sz="1600">
                            <a:latin typeface="Cambria Math" panose="02040503050406030204" pitchFamily="18" charset="0"/>
                          </a:rPr>
                          <m:t>45</m:t>
                        </m:r>
                      </m:den>
                    </m:f>
                    <m:r>
                      <a:rPr lang="tr-TR" sz="1600" i="0" smtClean="0">
                        <a:latin typeface="Cambria Math" panose="02040503050406030204" pitchFamily="18" charset="0"/>
                        <a:ea typeface="Cambria Math" panose="02040503050406030204" pitchFamily="18" charset="0"/>
                      </a:rPr>
                      <m:t>⇒</m:t>
                    </m:r>
                  </m:oMath>
                </a14:m>
                <a:r>
                  <a:rPr lang="tr-TR" sz="1600" dirty="0"/>
                  <a:t> </a:t>
                </a:r>
                <a14:m>
                  <m:oMath xmlns:m="http://schemas.openxmlformats.org/officeDocument/2006/math">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F</m:t>
                        </m:r>
                      </m:e>
                      <m:sub>
                        <m:r>
                          <m:rPr>
                            <m:sty m:val="p"/>
                          </m:rPr>
                          <a:rPr lang="tr-TR" sz="1600" b="0" i="0" smtClean="0">
                            <a:latin typeface="Cambria Math" panose="02040503050406030204" pitchFamily="18" charset="0"/>
                          </a:rPr>
                          <m:t>a</m:t>
                        </m:r>
                      </m:sub>
                    </m:sSub>
                    <m:r>
                      <a:rPr lang="tr-TR" sz="1600" b="0" i="0" smtClean="0">
                        <a:latin typeface="Cambria Math" panose="02040503050406030204" pitchFamily="18" charset="0"/>
                      </a:rPr>
                      <m:t>=586 </m:t>
                    </m:r>
                    <m:r>
                      <m:rPr>
                        <m:sty m:val="p"/>
                      </m:rPr>
                      <a:rPr lang="tr-TR" sz="1600" b="0" i="0" smtClean="0">
                        <a:latin typeface="Cambria Math" panose="02040503050406030204" pitchFamily="18" charset="0"/>
                      </a:rPr>
                      <m:t>N</m:t>
                    </m:r>
                  </m:oMath>
                </a14:m>
                <a:r>
                  <a:rPr lang="tr-TR" sz="1600" dirty="0"/>
                  <a:t> </a:t>
                </a:r>
              </a:p>
            </p:txBody>
          </p:sp>
        </mc:Choice>
        <mc:Fallback xmlns="">
          <p:sp>
            <p:nvSpPr>
              <p:cNvPr id="21" name="Metin kutusu 20"/>
              <p:cNvSpPr txBox="1">
                <a:spLocks noRot="1" noChangeAspect="1" noMove="1" noResize="1" noEditPoints="1" noAdjustHandles="1" noChangeArrowheads="1" noChangeShapeType="1" noTextEdit="1"/>
              </p:cNvSpPr>
              <p:nvPr/>
            </p:nvSpPr>
            <p:spPr>
              <a:xfrm>
                <a:off x="3767839" y="4488309"/>
                <a:ext cx="2457596" cy="354841"/>
              </a:xfrm>
              <a:prstGeom prst="rect">
                <a:avLst/>
              </a:prstGeom>
              <a:blipFill>
                <a:blip r:embed="rId8"/>
                <a:stretch>
                  <a:fillRect l="-2233" b="-15517"/>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9" name="Dikdörtgen 8"/>
              <p:cNvSpPr/>
              <p:nvPr/>
            </p:nvSpPr>
            <p:spPr>
              <a:xfrm>
                <a:off x="2843808" y="5372541"/>
                <a:ext cx="28305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m:rPr>
                              <m:sty m:val="p"/>
                            </m:rPr>
                            <a:rPr lang="tr-TR" b="0" i="0" smtClean="0">
                              <a:latin typeface="Cambria Math" panose="02040503050406030204" pitchFamily="18" charset="0"/>
                            </a:rPr>
                            <m:t>P</m:t>
                          </m:r>
                        </m:e>
                        <m:sub>
                          <m:r>
                            <m:rPr>
                              <m:sty m:val="p"/>
                            </m:rPr>
                            <a:rPr lang="tr-TR" b="0" i="0" smtClean="0">
                              <a:latin typeface="Cambria Math" panose="02040503050406030204" pitchFamily="18" charset="0"/>
                            </a:rPr>
                            <m:t>a</m:t>
                          </m:r>
                        </m:sub>
                      </m:sSub>
                      <m:r>
                        <a:rPr lang="tr-TR">
                          <a:latin typeface="Cambria Math" panose="02040503050406030204" pitchFamily="18" charset="0"/>
                        </a:rPr>
                        <m:t>=800</m:t>
                      </m:r>
                      <m:r>
                        <a:rPr lang="tr-TR" b="0" i="0" smtClean="0">
                          <a:latin typeface="Cambria Math" panose="02040503050406030204" pitchFamily="18" charset="0"/>
                        </a:rPr>
                        <m:t> .</m:t>
                      </m:r>
                      <m:r>
                        <m:rPr>
                          <m:sty m:val="p"/>
                        </m:rPr>
                        <a:rPr lang="tr-TR">
                          <a:latin typeface="Cambria Math" panose="02040503050406030204" pitchFamily="18" charset="0"/>
                        </a:rPr>
                        <m:t>cos</m:t>
                      </m:r>
                      <m:r>
                        <a:rPr lang="tr-TR">
                          <a:latin typeface="Cambria Math" panose="02040503050406030204" pitchFamily="18" charset="0"/>
                        </a:rPr>
                        <m:t>30</m:t>
                      </m:r>
                      <m:r>
                        <a:rPr lang="tr-TR" i="1" smtClean="0">
                          <a:latin typeface="Cambria Math" panose="02040503050406030204" pitchFamily="18" charset="0"/>
                          <a:sym typeface="Symbol" panose="05050102010706020507" pitchFamily="18" charset="2"/>
                        </a:rPr>
                        <m:t></m:t>
                      </m:r>
                      <m:r>
                        <a:rPr lang="tr-TR">
                          <a:latin typeface="Cambria Math" panose="02040503050406030204" pitchFamily="18" charset="0"/>
                        </a:rPr>
                        <m:t>=693</m:t>
                      </m:r>
                      <m:r>
                        <a:rPr lang="tr-TR" b="0" i="0" smtClean="0">
                          <a:latin typeface="Cambria Math" panose="02040503050406030204" pitchFamily="18" charset="0"/>
                        </a:rPr>
                        <m:t> </m:t>
                      </m:r>
                      <m:r>
                        <m:rPr>
                          <m:sty m:val="p"/>
                        </m:rPr>
                        <a:rPr lang="tr-TR">
                          <a:latin typeface="Cambria Math" panose="02040503050406030204" pitchFamily="18" charset="0"/>
                        </a:rPr>
                        <m:t>N</m:t>
                      </m:r>
                    </m:oMath>
                  </m:oMathPara>
                </a14:m>
                <a:endParaRPr lang="tr-TR" dirty="0"/>
              </a:p>
            </p:txBody>
          </p:sp>
        </mc:Choice>
        <mc:Fallback xmlns="">
          <p:sp>
            <p:nvSpPr>
              <p:cNvPr id="9" name="Dikdörtgen 8"/>
              <p:cNvSpPr>
                <a:spLocks noRot="1" noChangeAspect="1" noMove="1" noResize="1" noEditPoints="1" noAdjustHandles="1" noChangeArrowheads="1" noChangeShapeType="1" noTextEdit="1"/>
              </p:cNvSpPr>
              <p:nvPr/>
            </p:nvSpPr>
            <p:spPr>
              <a:xfrm>
                <a:off x="2843808" y="5372541"/>
                <a:ext cx="2830518" cy="369332"/>
              </a:xfrm>
              <a:prstGeom prst="rect">
                <a:avLst/>
              </a:prstGeom>
              <a:blipFill>
                <a:blip r:embed="rId9"/>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3" name="Metin kutusu 22"/>
              <p:cNvSpPr txBox="1"/>
              <p:nvPr/>
            </p:nvSpPr>
            <p:spPr>
              <a:xfrm>
                <a:off x="2968274" y="5877318"/>
                <a:ext cx="26881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m:rPr>
                              <m:sty m:val="p"/>
                            </m:rPr>
                            <a:rPr lang="tr-TR" b="0" i="0" smtClean="0">
                              <a:latin typeface="Cambria Math" panose="02040503050406030204" pitchFamily="18" charset="0"/>
                            </a:rPr>
                            <m:t>P</m:t>
                          </m:r>
                        </m:e>
                        <m:sub>
                          <m:r>
                            <m:rPr>
                              <m:sty m:val="p"/>
                            </m:rPr>
                            <a:rPr lang="tr-TR" b="0" i="0" smtClean="0">
                              <a:latin typeface="Cambria Math" panose="02040503050406030204" pitchFamily="18" charset="0"/>
                            </a:rPr>
                            <m:t>b</m:t>
                          </m:r>
                        </m:sub>
                      </m:sSub>
                      <m:r>
                        <a:rPr lang="tr-TR" b="0" i="0" smtClean="0">
                          <a:latin typeface="Cambria Math" panose="02040503050406030204" pitchFamily="18" charset="0"/>
                        </a:rPr>
                        <m:t>=800 . </m:t>
                      </m:r>
                      <m:r>
                        <m:rPr>
                          <m:sty m:val="p"/>
                        </m:rPr>
                        <a:rPr lang="tr-TR" b="0" i="0" smtClean="0">
                          <a:latin typeface="Cambria Math" panose="02040503050406030204" pitchFamily="18" charset="0"/>
                        </a:rPr>
                        <m:t>cos</m:t>
                      </m:r>
                      <m:r>
                        <a:rPr lang="tr-TR" b="0" i="0" smtClean="0">
                          <a:latin typeface="Cambria Math" panose="02040503050406030204" pitchFamily="18" charset="0"/>
                        </a:rPr>
                        <m:t>45</m:t>
                      </m:r>
                      <m:r>
                        <a:rPr lang="tr-TR" i="1">
                          <a:latin typeface="Cambria Math" panose="02040503050406030204" pitchFamily="18" charset="0"/>
                          <a:sym typeface="Symbol" panose="05050102010706020507" pitchFamily="18" charset="2"/>
                        </a:rPr>
                        <m:t></m:t>
                      </m:r>
                      <m:r>
                        <a:rPr lang="tr-TR" b="0" i="0" smtClean="0">
                          <a:latin typeface="Cambria Math" panose="02040503050406030204" pitchFamily="18" charset="0"/>
                        </a:rPr>
                        <m:t>=566 </m:t>
                      </m:r>
                      <m:r>
                        <m:rPr>
                          <m:sty m:val="p"/>
                        </m:rPr>
                        <a:rPr lang="tr-TR" b="0" i="0" smtClean="0">
                          <a:latin typeface="Cambria Math" panose="02040503050406030204" pitchFamily="18" charset="0"/>
                        </a:rPr>
                        <m:t>N</m:t>
                      </m:r>
                    </m:oMath>
                  </m:oMathPara>
                </a14:m>
                <a:endParaRPr lang="tr-TR" dirty="0"/>
              </a:p>
            </p:txBody>
          </p:sp>
        </mc:Choice>
        <mc:Fallback xmlns="">
          <p:sp>
            <p:nvSpPr>
              <p:cNvPr id="23" name="Metin kutusu 22"/>
              <p:cNvSpPr txBox="1">
                <a:spLocks noRot="1" noChangeAspect="1" noMove="1" noResize="1" noEditPoints="1" noAdjustHandles="1" noChangeArrowheads="1" noChangeShapeType="1" noTextEdit="1"/>
              </p:cNvSpPr>
              <p:nvPr/>
            </p:nvSpPr>
            <p:spPr>
              <a:xfrm>
                <a:off x="2968274" y="5877318"/>
                <a:ext cx="2688172" cy="276999"/>
              </a:xfrm>
              <a:prstGeom prst="rect">
                <a:avLst/>
              </a:prstGeom>
              <a:blipFill>
                <a:blip r:embed="rId10"/>
                <a:stretch>
                  <a:fillRect l="-1814" r="-1587" b="-17391"/>
                </a:stretch>
              </a:blipFill>
            </p:spPr>
            <p:txBody>
              <a:bodyPr/>
              <a:lstStyle/>
              <a:p>
                <a:r>
                  <a:rPr lang="tr-TR">
                    <a:noFill/>
                  </a:rPr>
                  <a:t> </a:t>
                </a:r>
              </a:p>
            </p:txBody>
          </p:sp>
        </mc:Fallback>
      </mc:AlternateContent>
      <p:pic>
        <p:nvPicPr>
          <p:cNvPr id="13" name="Resim 12">
            <a:extLst>
              <a:ext uri="{FF2B5EF4-FFF2-40B4-BE49-F238E27FC236}">
                <a16:creationId xmlns:a16="http://schemas.microsoft.com/office/drawing/2014/main" id="{673A4912-8975-0EA5-FB77-C4C051F6872C}"/>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171933" y="3984438"/>
            <a:ext cx="1490840" cy="1761302"/>
          </a:xfrm>
          <a:prstGeom prst="rect">
            <a:avLst/>
          </a:prstGeom>
        </p:spPr>
      </p:pic>
      <p:sp>
        <p:nvSpPr>
          <p:cNvPr id="15" name="Metin kutusu 14">
            <a:extLst>
              <a:ext uri="{FF2B5EF4-FFF2-40B4-BE49-F238E27FC236}">
                <a16:creationId xmlns:a16="http://schemas.microsoft.com/office/drawing/2014/main" id="{C0D1A95D-6916-ED8E-4FEF-5EFBEAFDDF5B}"/>
              </a:ext>
            </a:extLst>
          </p:cNvPr>
          <p:cNvSpPr txBox="1"/>
          <p:nvPr/>
        </p:nvSpPr>
        <p:spPr>
          <a:xfrm>
            <a:off x="410426" y="1885326"/>
            <a:ext cx="4572000" cy="369332"/>
          </a:xfrm>
          <a:prstGeom prst="rect">
            <a:avLst/>
          </a:prstGeom>
          <a:noFill/>
        </p:spPr>
        <p:txBody>
          <a:bodyPr wrap="square">
            <a:spAutoFit/>
          </a:bodyPr>
          <a:lstStyle/>
          <a:p>
            <a:r>
              <a:rPr lang="tr-TR" sz="1800" b="1" dirty="0">
                <a:solidFill>
                  <a:srgbClr val="00B050"/>
                </a:solidFill>
              </a:rPr>
              <a:t>Çözüm:</a:t>
            </a:r>
            <a:endParaRPr lang="tr-TR" dirty="0"/>
          </a:p>
        </p:txBody>
      </p:sp>
    </p:spTree>
    <p:extLst>
      <p:ext uri="{BB962C8B-B14F-4D97-AF65-F5344CB8AC3E}">
        <p14:creationId xmlns:p14="http://schemas.microsoft.com/office/powerpoint/2010/main" val="3708656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3799"/>
                                        </p:tgtEl>
                                        <p:attrNameLst>
                                          <p:attrName>style.visibility</p:attrName>
                                        </p:attrNameLst>
                                      </p:cBhvr>
                                      <p:to>
                                        <p:strVal val="visible"/>
                                      </p:to>
                                    </p:set>
                                    <p:animEffect transition="in" filter="wipe(left)">
                                      <p:cBhvr>
                                        <p:cTn id="15" dur="500"/>
                                        <p:tgtEl>
                                          <p:spTgt spid="3379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anim calcmode="lin" valueType="num">
                                      <p:cBhvr>
                                        <p:cTn id="29" dur="500" fill="hold"/>
                                        <p:tgtEl>
                                          <p:spTgt spid="17"/>
                                        </p:tgtEl>
                                        <p:attrNameLst>
                                          <p:attrName>ppt_x</p:attrName>
                                        </p:attrNameLst>
                                      </p:cBhvr>
                                      <p:tavLst>
                                        <p:tav tm="0">
                                          <p:val>
                                            <p:strVal val="#ppt_x"/>
                                          </p:val>
                                        </p:tav>
                                        <p:tav tm="100000">
                                          <p:val>
                                            <p:strVal val="#ppt_x"/>
                                          </p:val>
                                        </p:tav>
                                      </p:tavLst>
                                    </p:anim>
                                    <p:anim calcmode="lin" valueType="num">
                                      <p:cBhvr>
                                        <p:cTn id="30" dur="5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anim calcmode="lin" valueType="num">
                                      <p:cBhvr>
                                        <p:cTn id="34" dur="500" fill="hold"/>
                                        <p:tgtEl>
                                          <p:spTgt spid="4"/>
                                        </p:tgtEl>
                                        <p:attrNameLst>
                                          <p:attrName>ppt_x</p:attrName>
                                        </p:attrNameLst>
                                      </p:cBhvr>
                                      <p:tavLst>
                                        <p:tav tm="0">
                                          <p:val>
                                            <p:strVal val="#ppt_x"/>
                                          </p:val>
                                        </p:tav>
                                        <p:tav tm="100000">
                                          <p:val>
                                            <p:strVal val="#ppt_x"/>
                                          </p:val>
                                        </p:tav>
                                      </p:tavLst>
                                    </p:anim>
                                    <p:anim calcmode="lin" valueType="num">
                                      <p:cBhvr>
                                        <p:cTn id="3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par>
                                <p:cTn id="46" presetID="53" presetClass="entr" presetSubtype="16"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anim calcmode="lin" valueType="num">
                                      <p:cBhvr>
                                        <p:cTn id="56" dur="500" fill="hold"/>
                                        <p:tgtEl>
                                          <p:spTgt spid="8"/>
                                        </p:tgtEl>
                                        <p:attrNameLst>
                                          <p:attrName>ppt_x</p:attrName>
                                        </p:attrNameLst>
                                      </p:cBhvr>
                                      <p:tavLst>
                                        <p:tav tm="0">
                                          <p:val>
                                            <p:strVal val="#ppt_x"/>
                                          </p:val>
                                        </p:tav>
                                        <p:tav tm="100000">
                                          <p:val>
                                            <p:strVal val="#ppt_x"/>
                                          </p:val>
                                        </p:tav>
                                      </p:tavLst>
                                    </p:anim>
                                    <p:anim calcmode="lin" valueType="num">
                                      <p:cBhvr>
                                        <p:cTn id="5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anim calcmode="lin" valueType="num">
                                      <p:cBhvr>
                                        <p:cTn id="63" dur="500" fill="hold"/>
                                        <p:tgtEl>
                                          <p:spTgt spid="21"/>
                                        </p:tgtEl>
                                        <p:attrNameLst>
                                          <p:attrName>ppt_x</p:attrName>
                                        </p:attrNameLst>
                                      </p:cBhvr>
                                      <p:tavLst>
                                        <p:tav tm="0">
                                          <p:val>
                                            <p:strVal val="#ppt_x"/>
                                          </p:val>
                                        </p:tav>
                                        <p:tav tm="100000">
                                          <p:val>
                                            <p:strVal val="#ppt_x"/>
                                          </p:val>
                                        </p:tav>
                                      </p:tavLst>
                                    </p:anim>
                                    <p:anim calcmode="lin" valueType="num">
                                      <p:cBhvr>
                                        <p:cTn id="6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3798"/>
                                        </p:tgtEl>
                                        <p:attrNameLst>
                                          <p:attrName>style.visibility</p:attrName>
                                        </p:attrNameLst>
                                      </p:cBhvr>
                                      <p:to>
                                        <p:strVal val="visible"/>
                                      </p:to>
                                    </p:set>
                                    <p:animEffect transition="in" filter="wipe(left)">
                                      <p:cBhvr>
                                        <p:cTn id="69" dur="500"/>
                                        <p:tgtEl>
                                          <p:spTgt spid="33798"/>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500"/>
                                        <p:tgtEl>
                                          <p:spTgt spid="9"/>
                                        </p:tgtEl>
                                      </p:cBhvr>
                                    </p:animEffect>
                                    <p:anim calcmode="lin" valueType="num">
                                      <p:cBhvr>
                                        <p:cTn id="75" dur="500" fill="hold"/>
                                        <p:tgtEl>
                                          <p:spTgt spid="9"/>
                                        </p:tgtEl>
                                        <p:attrNameLst>
                                          <p:attrName>ppt_x</p:attrName>
                                        </p:attrNameLst>
                                      </p:cBhvr>
                                      <p:tavLst>
                                        <p:tav tm="0">
                                          <p:val>
                                            <p:strVal val="#ppt_x"/>
                                          </p:val>
                                        </p:tav>
                                        <p:tav tm="100000">
                                          <p:val>
                                            <p:strVal val="#ppt_x"/>
                                          </p:val>
                                        </p:tav>
                                      </p:tavLst>
                                    </p:anim>
                                    <p:anim calcmode="lin" valueType="num">
                                      <p:cBhvr>
                                        <p:cTn id="7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anim calcmode="lin" valueType="num">
                                      <p:cBhvr>
                                        <p:cTn id="82" dur="500" fill="hold"/>
                                        <p:tgtEl>
                                          <p:spTgt spid="23"/>
                                        </p:tgtEl>
                                        <p:attrNameLst>
                                          <p:attrName>ppt_x</p:attrName>
                                        </p:attrNameLst>
                                      </p:cBhvr>
                                      <p:tavLst>
                                        <p:tav tm="0">
                                          <p:val>
                                            <p:strVal val="#ppt_x"/>
                                          </p:val>
                                        </p:tav>
                                        <p:tav tm="100000">
                                          <p:val>
                                            <p:strVal val="#ppt_x"/>
                                          </p:val>
                                        </p:tav>
                                      </p:tavLst>
                                    </p:anim>
                                    <p:anim calcmode="lin" valueType="num">
                                      <p:cBhvr>
                                        <p:cTn id="83"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4" grpId="0"/>
      <p:bldP spid="17" grpId="0"/>
      <p:bldP spid="20" grpId="0"/>
      <p:bldP spid="8" grpId="0"/>
      <p:bldP spid="21" grpId="0"/>
      <p:bldP spid="9" grpId="0"/>
      <p:bldP spid="23" grpId="0"/>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Metin kutusu 1"/>
              <p:cNvSpPr txBox="1"/>
              <p:nvPr/>
            </p:nvSpPr>
            <p:spPr>
              <a:xfrm>
                <a:off x="147028" y="332656"/>
                <a:ext cx="8996972" cy="368499"/>
              </a:xfrm>
              <a:prstGeom prst="rect">
                <a:avLst/>
              </a:prstGeom>
              <a:noFill/>
            </p:spPr>
            <p:txBody>
              <a:bodyPr wrap="square" rtlCol="0">
                <a:spAutoFit/>
              </a:bodyPr>
              <a:lstStyle/>
              <a:p>
                <a:r>
                  <a:rPr lang="tr-TR" sz="1600" b="1" dirty="0">
                    <a:solidFill>
                      <a:srgbClr val="00B050"/>
                    </a:solidFill>
                  </a:rPr>
                  <a:t>Örnek 1.3</a:t>
                </a:r>
                <a:r>
                  <a:rPr lang="tr-TR" sz="1600" dirty="0">
                    <a:solidFill>
                      <a:srgbClr val="00B050"/>
                    </a:solidFill>
                  </a:rPr>
                  <a:t>:  </a:t>
                </a:r>
                <a:r>
                  <a:rPr lang="tr-TR" sz="1600" dirty="0"/>
                  <a:t>Şiddeti F = 18 N olan </a:t>
                </a:r>
                <a14:m>
                  <m:oMath xmlns:m="http://schemas.openxmlformats.org/officeDocument/2006/math">
                    <m:acc>
                      <m:accPr>
                        <m:chr m:val="⃗"/>
                        <m:ctrlPr>
                          <a:rPr lang="tr-TR" sz="1600" i="1" smtClean="0">
                            <a:latin typeface="Cambria Math" panose="02040503050406030204" pitchFamily="18" charset="0"/>
                          </a:rPr>
                        </m:ctrlPr>
                      </m:accPr>
                      <m:e>
                        <m:r>
                          <a:rPr lang="tr-TR" sz="1600" b="0" i="1" smtClean="0">
                            <a:latin typeface="Cambria Math"/>
                          </a:rPr>
                          <m:t>𝐹</m:t>
                        </m:r>
                      </m:e>
                    </m:acc>
                  </m:oMath>
                </a14:m>
                <a:r>
                  <a:rPr lang="tr-TR" sz="1600" dirty="0"/>
                  <a:t> vektörünü </a:t>
                </a:r>
                <a:r>
                  <a:rPr lang="tr-TR" sz="1600" dirty="0" err="1"/>
                  <a:t>vektörel</a:t>
                </a:r>
                <a:r>
                  <a:rPr lang="tr-TR" sz="1600" dirty="0"/>
                  <a:t> olarak ifade ediniz.</a:t>
                </a:r>
              </a:p>
            </p:txBody>
          </p:sp>
        </mc:Choice>
        <mc:Fallback xmlns="">
          <p:sp>
            <p:nvSpPr>
              <p:cNvPr id="2" name="Metin kutusu 1"/>
              <p:cNvSpPr txBox="1">
                <a:spLocks noRot="1" noChangeAspect="1" noMove="1" noResize="1" noEditPoints="1" noAdjustHandles="1" noChangeArrowheads="1" noChangeShapeType="1" noTextEdit="1"/>
              </p:cNvSpPr>
              <p:nvPr/>
            </p:nvSpPr>
            <p:spPr>
              <a:xfrm>
                <a:off x="147028" y="332656"/>
                <a:ext cx="8996972" cy="368499"/>
              </a:xfrm>
              <a:prstGeom prst="rect">
                <a:avLst/>
              </a:prstGeom>
              <a:blipFill>
                <a:blip r:embed="rId2"/>
                <a:stretch>
                  <a:fillRect l="-339" t="-15000" b="-21667"/>
                </a:stretch>
              </a:blipFill>
            </p:spPr>
            <p:txBody>
              <a:bodyPr/>
              <a:lstStyle/>
              <a:p>
                <a:r>
                  <a:rPr lang="tr-TR">
                    <a:noFill/>
                  </a:rPr>
                  <a:t> </a:t>
                </a:r>
              </a:p>
            </p:txBody>
          </p:sp>
        </mc:Fallback>
      </mc:AlternateContent>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028" y="800177"/>
            <a:ext cx="3035753" cy="2428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etin kutusu 2"/>
          <p:cNvSpPr txBox="1"/>
          <p:nvPr/>
        </p:nvSpPr>
        <p:spPr>
          <a:xfrm>
            <a:off x="3426106" y="2781368"/>
            <a:ext cx="4962318" cy="338554"/>
          </a:xfrm>
          <a:prstGeom prst="rect">
            <a:avLst/>
          </a:prstGeom>
          <a:noFill/>
        </p:spPr>
        <p:txBody>
          <a:bodyPr wrap="square" rtlCol="0">
            <a:spAutoFit/>
          </a:bodyPr>
          <a:lstStyle/>
          <a:p>
            <a:r>
              <a:rPr lang="tr-TR" sz="1600" dirty="0">
                <a:latin typeface="Cambria Math" panose="02040503050406030204" pitchFamily="18" charset="0"/>
                <a:ea typeface="Cambria Math" panose="02040503050406030204" pitchFamily="18" charset="0"/>
                <a:cs typeface="Times New Roman" panose="02020603050405020304" pitchFamily="18" charset="0"/>
              </a:rPr>
              <a:t>A noktası = (0,1,2) ,   B noktası =  (2,0,0) </a:t>
            </a:r>
          </a:p>
        </p:txBody>
      </p:sp>
      <mc:AlternateContent xmlns:mc="http://schemas.openxmlformats.org/markup-compatibility/2006" xmlns:a14="http://schemas.microsoft.com/office/drawing/2010/main">
        <mc:Choice Requires="a14">
          <p:sp>
            <p:nvSpPr>
              <p:cNvPr id="4" name="Metin kutusu 3"/>
              <p:cNvSpPr txBox="1"/>
              <p:nvPr/>
            </p:nvSpPr>
            <p:spPr>
              <a:xfrm>
                <a:off x="5651917" y="4370749"/>
                <a:ext cx="3600400" cy="1281505"/>
              </a:xfrm>
              <a:prstGeom prst="rect">
                <a:avLst/>
              </a:prstGeom>
              <a:noFill/>
            </p:spPr>
            <p:txBody>
              <a:bodyPr wrap="square" rtlCol="0">
                <a:spAutoFit/>
              </a:bodyPr>
              <a:lstStyle/>
              <a:p>
                <a:pPr>
                  <a:lnSpc>
                    <a:spcPct val="150000"/>
                  </a:lnSpc>
                </a:pPr>
                <a:r>
                  <a:rPr lang="tr-TR" sz="2000" dirty="0"/>
                  <a:t>=</a:t>
                </a:r>
                <a14:m>
                  <m:oMath xmlns:m="http://schemas.openxmlformats.org/officeDocument/2006/math">
                    <m:r>
                      <a:rPr lang="tr-TR" sz="2000" b="0" i="0" dirty="0" smtClean="0">
                        <a:latin typeface="Cambria Math"/>
                      </a:rPr>
                      <m:t>  </m:t>
                    </m:r>
                    <m:r>
                      <a:rPr lang="tr-TR" sz="2000" b="0" i="1" dirty="0" smtClean="0">
                        <a:latin typeface="Cambria Math" panose="02040503050406030204" pitchFamily="18" charset="0"/>
                      </a:rPr>
                      <m:t>18</m:t>
                    </m:r>
                    <m:f>
                      <m:fPr>
                        <m:ctrlPr>
                          <a:rPr lang="tr-TR" sz="2000" i="1" dirty="0" smtClean="0">
                            <a:latin typeface="Cambria Math" panose="02040503050406030204" pitchFamily="18" charset="0"/>
                          </a:rPr>
                        </m:ctrlPr>
                      </m:fPr>
                      <m:num>
                        <m:r>
                          <a:rPr lang="tr-TR" sz="2000" b="0" i="1" dirty="0" smtClean="0">
                            <a:latin typeface="Cambria Math"/>
                          </a:rPr>
                          <m:t>2</m:t>
                        </m:r>
                        <m:acc>
                          <m:accPr>
                            <m:chr m:val="⃗"/>
                            <m:ctrlPr>
                              <a:rPr lang="tr-TR" sz="2000" i="1">
                                <a:latin typeface="Cambria Math" panose="02040503050406030204" pitchFamily="18" charset="0"/>
                              </a:rPr>
                            </m:ctrlPr>
                          </m:accPr>
                          <m:e>
                            <m:r>
                              <a:rPr lang="tr-TR" sz="2000" i="1">
                                <a:latin typeface="Cambria Math" panose="02040503050406030204" pitchFamily="18" charset="0"/>
                              </a:rPr>
                              <m:t>𝑖</m:t>
                            </m:r>
                          </m:e>
                        </m:acc>
                        <m:r>
                          <a:rPr lang="tr-TR" sz="2000" b="0" i="1" dirty="0" smtClean="0">
                            <a:latin typeface="Cambria Math"/>
                          </a:rPr>
                          <m:t>−</m:t>
                        </m:r>
                        <m:acc>
                          <m:accPr>
                            <m:chr m:val="⃗"/>
                            <m:ctrlPr>
                              <a:rPr lang="tr-TR" sz="2000" i="1">
                                <a:latin typeface="Cambria Math" panose="02040503050406030204" pitchFamily="18" charset="0"/>
                              </a:rPr>
                            </m:ctrlPr>
                          </m:accPr>
                          <m:e>
                            <m:r>
                              <a:rPr lang="tr-TR" sz="2000" i="1">
                                <a:latin typeface="Cambria Math" panose="02040503050406030204" pitchFamily="18" charset="0"/>
                              </a:rPr>
                              <m:t>𝑗</m:t>
                            </m:r>
                          </m:e>
                        </m:acc>
                        <m:r>
                          <a:rPr lang="tr-TR" sz="2000" b="0" i="1" dirty="0" smtClean="0">
                            <a:latin typeface="Cambria Math"/>
                          </a:rPr>
                          <m:t>−2</m:t>
                        </m:r>
                        <m:acc>
                          <m:accPr>
                            <m:chr m:val="⃗"/>
                            <m:ctrlPr>
                              <a:rPr lang="tr-TR" sz="2000" i="1">
                                <a:latin typeface="Cambria Math" panose="02040503050406030204" pitchFamily="18" charset="0"/>
                              </a:rPr>
                            </m:ctrlPr>
                          </m:accPr>
                          <m:e>
                            <m:r>
                              <a:rPr lang="tr-TR" sz="2000" i="1">
                                <a:latin typeface="Cambria Math" panose="02040503050406030204" pitchFamily="18" charset="0"/>
                              </a:rPr>
                              <m:t>𝑘</m:t>
                            </m:r>
                          </m:e>
                        </m:acc>
                      </m:num>
                      <m:den>
                        <m:r>
                          <a:rPr lang="tr-TR" sz="2000" i="1" dirty="0" smtClean="0">
                            <a:latin typeface="Cambria Math" panose="02040503050406030204" pitchFamily="18" charset="0"/>
                          </a:rPr>
                          <m:t>3</m:t>
                        </m:r>
                      </m:den>
                    </m:f>
                  </m:oMath>
                </a14:m>
                <a:r>
                  <a:rPr lang="tr-TR" sz="2000" dirty="0"/>
                  <a:t>  </a:t>
                </a:r>
              </a:p>
              <a:p>
                <a:pPr>
                  <a:lnSpc>
                    <a:spcPct val="150000"/>
                  </a:lnSpc>
                </a:pPr>
                <a14:m>
                  <m:oMath xmlns:m="http://schemas.openxmlformats.org/officeDocument/2006/math">
                    <m:r>
                      <a:rPr lang="tr-TR" i="1" dirty="0" smtClean="0">
                        <a:latin typeface="Cambria Math"/>
                        <a:ea typeface="Cambria Math"/>
                      </a:rPr>
                      <m:t>→</m:t>
                    </m:r>
                    <m:acc>
                      <m:accPr>
                        <m:chr m:val="⃗"/>
                        <m:ctrlPr>
                          <a:rPr lang="tr-TR" i="1" dirty="0" smtClean="0">
                            <a:latin typeface="Cambria Math" panose="02040503050406030204" pitchFamily="18" charset="0"/>
                            <a:ea typeface="Cambria Math"/>
                          </a:rPr>
                        </m:ctrlPr>
                      </m:accPr>
                      <m:e>
                        <m:r>
                          <a:rPr lang="tr-TR" b="0" i="1" dirty="0" smtClean="0">
                            <a:latin typeface="Cambria Math"/>
                            <a:ea typeface="Cambria Math"/>
                          </a:rPr>
                          <m:t>𝐹</m:t>
                        </m:r>
                      </m:e>
                    </m:acc>
                    <m:r>
                      <a:rPr lang="tr-TR" b="0" i="1" dirty="0" smtClean="0">
                        <a:latin typeface="Cambria Math"/>
                        <a:ea typeface="Cambria Math"/>
                      </a:rPr>
                      <m:t>=</m:t>
                    </m:r>
                    <m:r>
                      <a:rPr lang="tr-TR" b="0" i="1" dirty="0" smtClean="0">
                        <a:latin typeface="Cambria Math" panose="02040503050406030204" pitchFamily="18" charset="0"/>
                        <a:ea typeface="Cambria Math"/>
                      </a:rPr>
                      <m:t>(12</m:t>
                    </m:r>
                    <m:acc>
                      <m:accPr>
                        <m:chr m:val="⃗"/>
                        <m:ctrlPr>
                          <a:rPr lang="tr-TR" i="1">
                            <a:latin typeface="Cambria Math" panose="02040503050406030204" pitchFamily="18" charset="0"/>
                          </a:rPr>
                        </m:ctrlPr>
                      </m:accPr>
                      <m:e>
                        <m:r>
                          <a:rPr lang="tr-TR" b="0" i="1" smtClean="0">
                            <a:latin typeface="Cambria Math" panose="02040503050406030204" pitchFamily="18" charset="0"/>
                          </a:rPr>
                          <m:t>𝑖</m:t>
                        </m:r>
                      </m:e>
                    </m:acc>
                    <m:r>
                      <a:rPr lang="tr-TR" b="0" i="1" dirty="0" smtClean="0">
                        <a:latin typeface="Cambria Math"/>
                        <a:ea typeface="Cambria Math"/>
                      </a:rPr>
                      <m:t>−6</m:t>
                    </m:r>
                    <m:acc>
                      <m:accPr>
                        <m:chr m:val="⃗"/>
                        <m:ctrlPr>
                          <a:rPr lang="tr-TR" i="1">
                            <a:latin typeface="Cambria Math" panose="02040503050406030204" pitchFamily="18" charset="0"/>
                          </a:rPr>
                        </m:ctrlPr>
                      </m:accPr>
                      <m:e>
                        <m:r>
                          <a:rPr lang="tr-TR" i="1">
                            <a:latin typeface="Cambria Math" panose="02040503050406030204" pitchFamily="18" charset="0"/>
                          </a:rPr>
                          <m:t>𝑗</m:t>
                        </m:r>
                      </m:e>
                    </m:acc>
                    <m:r>
                      <a:rPr lang="tr-TR" b="0" i="1" dirty="0" smtClean="0">
                        <a:latin typeface="Cambria Math"/>
                        <a:ea typeface="Cambria Math"/>
                      </a:rPr>
                      <m:t>−12</m:t>
                    </m:r>
                    <m:acc>
                      <m:accPr>
                        <m:chr m:val="⃗"/>
                        <m:ctrlPr>
                          <a:rPr lang="tr-TR" i="1">
                            <a:latin typeface="Cambria Math" panose="02040503050406030204" pitchFamily="18" charset="0"/>
                          </a:rPr>
                        </m:ctrlPr>
                      </m:accPr>
                      <m:e>
                        <m:r>
                          <a:rPr lang="tr-TR" i="1">
                            <a:latin typeface="Cambria Math" panose="02040503050406030204" pitchFamily="18" charset="0"/>
                          </a:rPr>
                          <m:t>𝑘</m:t>
                        </m:r>
                      </m:e>
                    </m:acc>
                  </m:oMath>
                </a14:m>
                <a:r>
                  <a:rPr lang="tr-TR" dirty="0"/>
                  <a:t>) (N)</a:t>
                </a:r>
              </a:p>
            </p:txBody>
          </p:sp>
        </mc:Choice>
        <mc:Fallback xmlns="">
          <p:sp>
            <p:nvSpPr>
              <p:cNvPr id="4" name="Metin kutusu 3"/>
              <p:cNvSpPr txBox="1">
                <a:spLocks noRot="1" noChangeAspect="1" noMove="1" noResize="1" noEditPoints="1" noAdjustHandles="1" noChangeArrowheads="1" noChangeShapeType="1" noTextEdit="1"/>
              </p:cNvSpPr>
              <p:nvPr/>
            </p:nvSpPr>
            <p:spPr>
              <a:xfrm>
                <a:off x="5651917" y="4370749"/>
                <a:ext cx="3600400" cy="1281505"/>
              </a:xfrm>
              <a:prstGeom prst="rect">
                <a:avLst/>
              </a:prstGeom>
              <a:blipFill>
                <a:blip r:embed="rId4"/>
                <a:stretch>
                  <a:fillRect l="-1692" b="-5238"/>
                </a:stretch>
              </a:blipFill>
            </p:spPr>
            <p:txBody>
              <a:bodyPr/>
              <a:lstStyle/>
              <a:p>
                <a:r>
                  <a:rPr lang="tr-TR">
                    <a:noFill/>
                  </a:rPr>
                  <a:t> </a:t>
                </a:r>
              </a:p>
            </p:txBody>
          </p:sp>
        </mc:Fallback>
      </mc:AlternateContent>
      <p:sp>
        <p:nvSpPr>
          <p:cNvPr id="6" name="Metin kutusu 5"/>
          <p:cNvSpPr txBox="1"/>
          <p:nvPr/>
        </p:nvSpPr>
        <p:spPr>
          <a:xfrm>
            <a:off x="3322989" y="751463"/>
            <a:ext cx="816963" cy="338554"/>
          </a:xfrm>
          <a:prstGeom prst="rect">
            <a:avLst/>
          </a:prstGeom>
          <a:noFill/>
        </p:spPr>
        <p:txBody>
          <a:bodyPr wrap="square" rtlCol="0">
            <a:spAutoFit/>
          </a:bodyPr>
          <a:lstStyle/>
          <a:p>
            <a:r>
              <a:rPr lang="tr-TR" sz="1600" dirty="0"/>
              <a:t>Çözüm: </a:t>
            </a:r>
          </a:p>
        </p:txBody>
      </p:sp>
      <p:sp>
        <p:nvSpPr>
          <p:cNvPr id="11" name="Altbilgi Yer Tutucusu 10"/>
          <p:cNvSpPr>
            <a:spLocks noGrp="1"/>
          </p:cNvSpPr>
          <p:nvPr>
            <p:ph type="ftr" sz="quarter" idx="11"/>
          </p:nvPr>
        </p:nvSpPr>
        <p:spPr/>
        <p:txBody>
          <a:bodyPr/>
          <a:lstStyle/>
          <a:p>
            <a:r>
              <a:rPr lang="tr-TR"/>
              <a:t>Mühendislik Mekaniği</a:t>
            </a:r>
          </a:p>
        </p:txBody>
      </p:sp>
      <p:sp>
        <p:nvSpPr>
          <p:cNvPr id="13" name="Slayt Numarası Yer Tutucusu 12"/>
          <p:cNvSpPr>
            <a:spLocks noGrp="1"/>
          </p:cNvSpPr>
          <p:nvPr>
            <p:ph type="sldNum" sz="quarter" idx="12"/>
          </p:nvPr>
        </p:nvSpPr>
        <p:spPr/>
        <p:txBody>
          <a:bodyPr/>
          <a:lstStyle/>
          <a:p>
            <a:fld id="{60FF87A7-9A7A-4B3D-9625-8440EC4947F9}" type="slidenum">
              <a:rPr lang="tr-TR" smtClean="0"/>
              <a:pPr/>
              <a:t>81</a:t>
            </a:fld>
            <a:endParaRPr lang="tr-TR"/>
          </a:p>
        </p:txBody>
      </p:sp>
      <p:sp>
        <p:nvSpPr>
          <p:cNvPr id="12" name="Metin kutusu 11"/>
          <p:cNvSpPr txBox="1"/>
          <p:nvPr/>
        </p:nvSpPr>
        <p:spPr>
          <a:xfrm>
            <a:off x="0" y="5688680"/>
            <a:ext cx="9144000" cy="646331"/>
          </a:xfrm>
          <a:prstGeom prst="rect">
            <a:avLst/>
          </a:prstGeom>
          <a:solidFill>
            <a:schemeClr val="bg1">
              <a:lumMod val="75000"/>
            </a:schemeClr>
          </a:solidFill>
        </p:spPr>
        <p:txBody>
          <a:bodyPr wrap="square" rtlCol="0">
            <a:spAutoFit/>
          </a:bodyPr>
          <a:lstStyle/>
          <a:p>
            <a:r>
              <a:rPr lang="tr-TR" sz="1200" dirty="0">
                <a:latin typeface="Arial Narrow" panose="020B0606020202030204" pitchFamily="34" charset="0"/>
              </a:rPr>
              <a:t>Bu örnekte cevaplarını bulduğumuz sorular:</a:t>
            </a:r>
          </a:p>
          <a:p>
            <a:r>
              <a:rPr lang="tr-TR" sz="1200" dirty="0">
                <a:latin typeface="Arial Narrow" panose="020B0606020202030204" pitchFamily="34" charset="0"/>
              </a:rPr>
              <a:t>1- Bir vektörün şiddeti ve vektör doğrultusu üzerinde 2 noktanın koordinatları belli iken </a:t>
            </a:r>
            <a:r>
              <a:rPr lang="tr-TR" sz="1200" dirty="0" err="1">
                <a:latin typeface="Arial Narrow" panose="020B0606020202030204" pitchFamily="34" charset="0"/>
              </a:rPr>
              <a:t>vektörel</a:t>
            </a:r>
            <a:r>
              <a:rPr lang="tr-TR" sz="1200" dirty="0">
                <a:latin typeface="Arial Narrow" panose="020B0606020202030204" pitchFamily="34" charset="0"/>
              </a:rPr>
              <a:t> ifadesini nasıl buluruz?</a:t>
            </a:r>
          </a:p>
          <a:p>
            <a:r>
              <a:rPr lang="tr-TR" sz="1200" dirty="0">
                <a:latin typeface="Arial Narrow" panose="020B0606020202030204" pitchFamily="34" charset="0"/>
              </a:rPr>
              <a:t>2- Başlangıç ve bitiş noktalarının yeri belli olan bir konum vektörünü ve aynı yöndeki birim vektörü nasıl buluruz?</a:t>
            </a:r>
          </a:p>
        </p:txBody>
      </p:sp>
      <mc:AlternateContent xmlns:mc="http://schemas.openxmlformats.org/markup-compatibility/2006" xmlns:a14="http://schemas.microsoft.com/office/drawing/2010/main">
        <mc:Choice Requires="a14">
          <p:sp>
            <p:nvSpPr>
              <p:cNvPr id="9" name="Dikdörtgen 8"/>
              <p:cNvSpPr/>
              <p:nvPr/>
            </p:nvSpPr>
            <p:spPr>
              <a:xfrm>
                <a:off x="3322988" y="1969257"/>
                <a:ext cx="5804647" cy="783741"/>
              </a:xfrm>
              <a:prstGeom prst="rect">
                <a:avLst/>
              </a:prstGeom>
            </p:spPr>
            <p:txBody>
              <a:bodyPr wrap="square">
                <a:spAutoFit/>
              </a:bodyPr>
              <a:lstStyle/>
              <a:p>
                <a:pPr marL="285750" indent="-285750">
                  <a:buFont typeface="Wingdings" panose="05000000000000000000" pitchFamily="2" charset="2"/>
                  <a:buChar char="§"/>
                </a:pPr>
                <a:r>
                  <a:rPr lang="tr-TR" sz="1600" dirty="0">
                    <a:solidFill>
                      <a:schemeClr val="accent1"/>
                    </a:solidFill>
                  </a:rPr>
                  <a:t>D1.12’ye göre birim vektör, kendi yönündeki konum vektörünün şiddetine bölümüne eşittir. </a:t>
                </a:r>
                <a14:m>
                  <m:oMath xmlns:m="http://schemas.openxmlformats.org/officeDocument/2006/math">
                    <m:acc>
                      <m:accPr>
                        <m:chr m:val="⃗"/>
                        <m:ctrlPr>
                          <a:rPr lang="tr-TR" sz="1600" i="1">
                            <a:solidFill>
                              <a:schemeClr val="accent1"/>
                            </a:solidFill>
                            <a:latin typeface="Cambria Math" panose="02040503050406030204" pitchFamily="18" charset="0"/>
                          </a:rPr>
                        </m:ctrlPr>
                      </m:accPr>
                      <m:e>
                        <m:sSub>
                          <m:sSubPr>
                            <m:ctrlPr>
                              <a:rPr lang="tr-TR" sz="1600" b="0" i="1" smtClean="0">
                                <a:solidFill>
                                  <a:schemeClr val="accent1"/>
                                </a:solidFill>
                                <a:latin typeface="Cambria Math" panose="02040503050406030204" pitchFamily="18" charset="0"/>
                              </a:rPr>
                            </m:ctrlPr>
                          </m:sSubPr>
                          <m:e>
                            <m:r>
                              <a:rPr lang="tr-TR" sz="1600" b="0" i="1" smtClean="0">
                                <a:solidFill>
                                  <a:schemeClr val="accent1"/>
                                </a:solidFill>
                                <a:latin typeface="Cambria Math" panose="02040503050406030204" pitchFamily="18" charset="0"/>
                              </a:rPr>
                              <m:t>𝑢</m:t>
                            </m:r>
                          </m:e>
                          <m:sub>
                            <m:r>
                              <a:rPr lang="tr-TR" sz="1600" b="0" i="1" smtClean="0">
                                <a:solidFill>
                                  <a:schemeClr val="accent1"/>
                                </a:solidFill>
                                <a:latin typeface="Cambria Math" panose="02040503050406030204" pitchFamily="18" charset="0"/>
                              </a:rPr>
                              <m:t>𝐴𝐵</m:t>
                            </m:r>
                          </m:sub>
                        </m:sSub>
                      </m:e>
                    </m:acc>
                  </m:oMath>
                </a14:m>
                <a:r>
                  <a:rPr lang="tr-TR" sz="1600" dirty="0">
                    <a:solidFill>
                      <a:schemeClr val="accent1"/>
                    </a:solidFill>
                  </a:rPr>
                  <a:t> =  </a:t>
                </a:r>
                <a14:m>
                  <m:oMath xmlns:m="http://schemas.openxmlformats.org/officeDocument/2006/math">
                    <m:f>
                      <m:fPr>
                        <m:ctrlPr>
                          <a:rPr lang="tr-TR" sz="1600" i="1">
                            <a:solidFill>
                              <a:schemeClr val="accent1"/>
                            </a:solidFill>
                            <a:latin typeface="Cambria Math" panose="02040503050406030204" pitchFamily="18" charset="0"/>
                          </a:rPr>
                        </m:ctrlPr>
                      </m:fPr>
                      <m:num>
                        <m:acc>
                          <m:accPr>
                            <m:chr m:val="⃗"/>
                            <m:ctrlPr>
                              <a:rPr lang="tr-TR" sz="1600" i="1">
                                <a:solidFill>
                                  <a:schemeClr val="accent1"/>
                                </a:solidFill>
                                <a:latin typeface="Cambria Math" panose="02040503050406030204" pitchFamily="18" charset="0"/>
                              </a:rPr>
                            </m:ctrlPr>
                          </m:accPr>
                          <m:e>
                            <m:r>
                              <a:rPr lang="tr-TR" sz="1600" i="1">
                                <a:solidFill>
                                  <a:schemeClr val="accent1"/>
                                </a:solidFill>
                                <a:latin typeface="Cambria Math"/>
                              </a:rPr>
                              <m:t>𝐴𝐵</m:t>
                            </m:r>
                          </m:e>
                        </m:acc>
                      </m:num>
                      <m:den>
                        <m:d>
                          <m:dPr>
                            <m:begChr m:val="|"/>
                            <m:endChr m:val="|"/>
                            <m:ctrlPr>
                              <a:rPr lang="tr-TR" sz="1600" i="1">
                                <a:solidFill>
                                  <a:schemeClr val="accent1"/>
                                </a:solidFill>
                                <a:latin typeface="Cambria Math" panose="02040503050406030204" pitchFamily="18" charset="0"/>
                              </a:rPr>
                            </m:ctrlPr>
                          </m:dPr>
                          <m:e>
                            <m:acc>
                              <m:accPr>
                                <m:chr m:val="⃗"/>
                                <m:ctrlPr>
                                  <a:rPr lang="tr-TR" sz="1600" i="1">
                                    <a:solidFill>
                                      <a:schemeClr val="accent1"/>
                                    </a:solidFill>
                                    <a:latin typeface="Cambria Math" panose="02040503050406030204" pitchFamily="18" charset="0"/>
                                  </a:rPr>
                                </m:ctrlPr>
                              </m:accPr>
                              <m:e>
                                <m:r>
                                  <a:rPr lang="tr-TR" sz="1600" i="1">
                                    <a:solidFill>
                                      <a:schemeClr val="accent1"/>
                                    </a:solidFill>
                                    <a:latin typeface="Cambria Math" panose="02040503050406030204" pitchFamily="18" charset="0"/>
                                  </a:rPr>
                                  <m:t>𝐴𝐵</m:t>
                                </m:r>
                              </m:e>
                            </m:acc>
                          </m:e>
                        </m:d>
                      </m:den>
                    </m:f>
                  </m:oMath>
                </a14:m>
                <a:endParaRPr lang="tr-TR" sz="1600" dirty="0"/>
              </a:p>
            </p:txBody>
          </p:sp>
        </mc:Choice>
        <mc:Fallback xmlns="">
          <p:sp>
            <p:nvSpPr>
              <p:cNvPr id="9" name="Dikdörtgen 8"/>
              <p:cNvSpPr>
                <a:spLocks noRot="1" noChangeAspect="1" noMove="1" noResize="1" noEditPoints="1" noAdjustHandles="1" noChangeArrowheads="1" noChangeShapeType="1" noTextEdit="1"/>
              </p:cNvSpPr>
              <p:nvPr/>
            </p:nvSpPr>
            <p:spPr>
              <a:xfrm>
                <a:off x="3322988" y="1969257"/>
                <a:ext cx="5804647" cy="783741"/>
              </a:xfrm>
              <a:prstGeom prst="rect">
                <a:avLst/>
              </a:prstGeom>
              <a:blipFill>
                <a:blip r:embed="rId5"/>
                <a:stretch>
                  <a:fillRect l="-420" t="-2326"/>
                </a:stretch>
              </a:blipFill>
            </p:spPr>
            <p:txBody>
              <a:bodyPr/>
              <a:lstStyle/>
              <a:p>
                <a:r>
                  <a:rPr lang="tr-TR">
                    <a:noFill/>
                  </a:rPr>
                  <a:t> </a:t>
                </a:r>
              </a:p>
            </p:txBody>
          </p:sp>
        </mc:Fallback>
      </mc:AlternateContent>
      <p:sp>
        <p:nvSpPr>
          <p:cNvPr id="18"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mc:AlternateContent xmlns:mc="http://schemas.openxmlformats.org/markup-compatibility/2006" xmlns:a14="http://schemas.microsoft.com/office/drawing/2010/main">
        <mc:Choice Requires="a14">
          <p:sp>
            <p:nvSpPr>
              <p:cNvPr id="7" name="Dikdörtgen 6"/>
              <p:cNvSpPr/>
              <p:nvPr/>
            </p:nvSpPr>
            <p:spPr>
              <a:xfrm>
                <a:off x="3275856" y="1189672"/>
                <a:ext cx="4572000" cy="679930"/>
              </a:xfrm>
              <a:prstGeom prst="rect">
                <a:avLst/>
              </a:prstGeom>
            </p:spPr>
            <p:txBody>
              <a:bodyPr>
                <a:spAutoFit/>
              </a:bodyPr>
              <a:lstStyle/>
              <a:p>
                <a:pPr marL="285750" indent="-285750">
                  <a:buFont typeface="Wingdings" panose="05000000000000000000" pitchFamily="2" charset="2"/>
                  <a:buChar char="§"/>
                </a:pPr>
                <a:r>
                  <a:rPr lang="tr-TR" dirty="0">
                    <a:solidFill>
                      <a:schemeClr val="accent1"/>
                    </a:solidFill>
                  </a:rPr>
                  <a:t>D1.5’e göre bir vektör, şiddeti ile birim vektörün çarpımına eşittir. </a:t>
                </a:r>
                <a14:m>
                  <m:oMath xmlns:m="http://schemas.openxmlformats.org/officeDocument/2006/math">
                    <m:acc>
                      <m:accPr>
                        <m:chr m:val="⃗"/>
                        <m:ctrlPr>
                          <a:rPr lang="tr-TR" i="1">
                            <a:solidFill>
                              <a:schemeClr val="accent1"/>
                            </a:solidFill>
                            <a:latin typeface="Cambria Math" panose="02040503050406030204" pitchFamily="18" charset="0"/>
                          </a:rPr>
                        </m:ctrlPr>
                      </m:accPr>
                      <m:e>
                        <m:r>
                          <a:rPr lang="tr-TR" i="1">
                            <a:solidFill>
                              <a:schemeClr val="accent1"/>
                            </a:solidFill>
                            <a:latin typeface="Cambria Math"/>
                          </a:rPr>
                          <m:t>𝐹</m:t>
                        </m:r>
                      </m:e>
                    </m:acc>
                    <m:r>
                      <a:rPr lang="tr-TR" i="1">
                        <a:solidFill>
                          <a:schemeClr val="accent1"/>
                        </a:solidFill>
                        <a:latin typeface="Cambria Math"/>
                      </a:rPr>
                      <m:t>=</m:t>
                    </m:r>
                    <m:r>
                      <a:rPr lang="tr-TR" i="1">
                        <a:solidFill>
                          <a:schemeClr val="accent1"/>
                        </a:solidFill>
                        <a:latin typeface="Cambria Math"/>
                      </a:rPr>
                      <m:t>𝐹</m:t>
                    </m:r>
                    <m:r>
                      <a:rPr lang="tr-TR" i="1">
                        <a:solidFill>
                          <a:schemeClr val="accent1"/>
                        </a:solidFill>
                        <a:latin typeface="Cambria Math"/>
                      </a:rPr>
                      <m:t>.</m:t>
                    </m:r>
                    <m:acc>
                      <m:accPr>
                        <m:chr m:val="⃗"/>
                        <m:ctrlPr>
                          <a:rPr lang="tr-TR" i="1">
                            <a:solidFill>
                              <a:schemeClr val="accent1"/>
                            </a:solidFill>
                            <a:latin typeface="Cambria Math" panose="02040503050406030204" pitchFamily="18" charset="0"/>
                          </a:rPr>
                        </m:ctrlPr>
                      </m:accPr>
                      <m:e>
                        <m:sSub>
                          <m:sSubPr>
                            <m:ctrlPr>
                              <a:rPr lang="tr-TR" i="1">
                                <a:solidFill>
                                  <a:schemeClr val="accent1"/>
                                </a:solidFill>
                                <a:latin typeface="Cambria Math" panose="02040503050406030204" pitchFamily="18" charset="0"/>
                              </a:rPr>
                            </m:ctrlPr>
                          </m:sSubPr>
                          <m:e>
                            <m:r>
                              <a:rPr lang="tr-TR" i="1">
                                <a:solidFill>
                                  <a:schemeClr val="accent1"/>
                                </a:solidFill>
                                <a:latin typeface="Cambria Math" panose="02040503050406030204" pitchFamily="18" charset="0"/>
                              </a:rPr>
                              <m:t>𝑢</m:t>
                            </m:r>
                          </m:e>
                          <m:sub>
                            <m:r>
                              <a:rPr lang="tr-TR" i="1">
                                <a:solidFill>
                                  <a:schemeClr val="accent1"/>
                                </a:solidFill>
                                <a:latin typeface="Cambria Math" panose="02040503050406030204" pitchFamily="18" charset="0"/>
                              </a:rPr>
                              <m:t>𝐴𝐵</m:t>
                            </m:r>
                          </m:sub>
                        </m:sSub>
                      </m:e>
                    </m:acc>
                  </m:oMath>
                </a14:m>
                <a:endParaRPr lang="tr-TR" dirty="0">
                  <a:solidFill>
                    <a:schemeClr val="accent1"/>
                  </a:solidFill>
                </a:endParaRPr>
              </a:p>
            </p:txBody>
          </p:sp>
        </mc:Choice>
        <mc:Fallback xmlns="">
          <p:sp>
            <p:nvSpPr>
              <p:cNvPr id="7" name="Dikdörtgen 6"/>
              <p:cNvSpPr>
                <a:spLocks noRot="1" noChangeAspect="1" noMove="1" noResize="1" noEditPoints="1" noAdjustHandles="1" noChangeArrowheads="1" noChangeShapeType="1" noTextEdit="1"/>
              </p:cNvSpPr>
              <p:nvPr/>
            </p:nvSpPr>
            <p:spPr>
              <a:xfrm>
                <a:off x="3275856" y="1189672"/>
                <a:ext cx="4572000" cy="679930"/>
              </a:xfrm>
              <a:prstGeom prst="rect">
                <a:avLst/>
              </a:prstGeom>
              <a:blipFill>
                <a:blip r:embed="rId6"/>
                <a:stretch>
                  <a:fillRect l="-800" t="-4464" b="-1339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 name="Dikdörtgen 7"/>
              <p:cNvSpPr/>
              <p:nvPr/>
            </p:nvSpPr>
            <p:spPr>
              <a:xfrm>
                <a:off x="339132" y="4625158"/>
                <a:ext cx="2171172" cy="593176"/>
              </a:xfrm>
              <a:prstGeom prst="rect">
                <a:avLst/>
              </a:prstGeom>
            </p:spPr>
            <p:txBody>
              <a:bodyPr wrap="none">
                <a:spAutoFit/>
              </a:bodyPr>
              <a:lstStyle/>
              <a:p>
                <a14:m>
                  <m:oMath xmlns:m="http://schemas.openxmlformats.org/officeDocument/2006/math">
                    <m:acc>
                      <m:accPr>
                        <m:chr m:val="⃗"/>
                        <m:ctrlPr>
                          <a:rPr lang="tr-TR" i="1" smtClean="0">
                            <a:latin typeface="Cambria Math" panose="02040503050406030204" pitchFamily="18" charset="0"/>
                          </a:rPr>
                        </m:ctrlPr>
                      </m:accPr>
                      <m:e>
                        <m:r>
                          <a:rPr lang="tr-TR" i="1">
                            <a:latin typeface="Cambria Math"/>
                          </a:rPr>
                          <m:t>𝐹</m:t>
                        </m:r>
                      </m:e>
                    </m:acc>
                    <m:r>
                      <a:rPr lang="tr-TR" i="1">
                        <a:latin typeface="Cambria Math"/>
                      </a:rPr>
                      <m:t>=</m:t>
                    </m:r>
                    <m:r>
                      <a:rPr lang="tr-TR" i="1">
                        <a:latin typeface="Cambria Math"/>
                      </a:rPr>
                      <m:t>𝐹</m:t>
                    </m:r>
                    <m:r>
                      <a:rPr lang="tr-TR" b="0" i="1" smtClean="0">
                        <a:latin typeface="Cambria Math" panose="02040503050406030204" pitchFamily="18" charset="0"/>
                      </a:rPr>
                      <m:t>.</m:t>
                    </m:r>
                    <m:acc>
                      <m:accPr>
                        <m:chr m:val="⃗"/>
                        <m:ctrlPr>
                          <a:rPr lang="tr-TR" i="1" smtClean="0">
                            <a:solidFill>
                              <a:schemeClr val="tx1"/>
                            </a:solidFill>
                            <a:latin typeface="Cambria Math" panose="02040503050406030204" pitchFamily="18" charset="0"/>
                          </a:rPr>
                        </m:ctrlPr>
                      </m:accPr>
                      <m:e>
                        <m:sSub>
                          <m:sSubPr>
                            <m:ctrlPr>
                              <a:rPr lang="tr-TR" i="1">
                                <a:solidFill>
                                  <a:schemeClr val="tx1"/>
                                </a:solidFill>
                                <a:latin typeface="Cambria Math" panose="02040503050406030204" pitchFamily="18" charset="0"/>
                              </a:rPr>
                            </m:ctrlPr>
                          </m:sSubPr>
                          <m:e>
                            <m:r>
                              <a:rPr lang="tr-TR" i="1">
                                <a:solidFill>
                                  <a:schemeClr val="tx1"/>
                                </a:solidFill>
                                <a:latin typeface="Cambria Math" panose="02040503050406030204" pitchFamily="18" charset="0"/>
                              </a:rPr>
                              <m:t>𝑢</m:t>
                            </m:r>
                          </m:e>
                          <m:sub>
                            <m:r>
                              <a:rPr lang="tr-TR" i="1">
                                <a:solidFill>
                                  <a:schemeClr val="tx1"/>
                                </a:solidFill>
                                <a:latin typeface="Cambria Math" panose="02040503050406030204" pitchFamily="18" charset="0"/>
                              </a:rPr>
                              <m:t>𝐴𝐵</m:t>
                            </m:r>
                          </m:sub>
                        </m:sSub>
                      </m:e>
                    </m:acc>
                    <m:r>
                      <a:rPr lang="tr-TR" b="0" i="0" smtClean="0">
                        <a:solidFill>
                          <a:schemeClr val="tx1"/>
                        </a:solidFill>
                        <a:latin typeface="Cambria Math" panose="02040503050406030204" pitchFamily="18" charset="0"/>
                      </a:rPr>
                      <m:t>=</m:t>
                    </m:r>
                    <m:r>
                      <a:rPr lang="tr-TR">
                        <a:latin typeface="Cambria Math" panose="02040503050406030204" pitchFamily="18" charset="0"/>
                      </a:rPr>
                      <m:t>18</m:t>
                    </m:r>
                  </m:oMath>
                </a14:m>
                <a:r>
                  <a:rPr lang="tr-TR" dirty="0"/>
                  <a:t> </a:t>
                </a:r>
                <a14:m>
                  <m:oMath xmlns:m="http://schemas.openxmlformats.org/officeDocument/2006/math">
                    <m:f>
                      <m:fPr>
                        <m:ctrlPr>
                          <a:rPr lang="tr-TR" i="1">
                            <a:latin typeface="Cambria Math" panose="02040503050406030204" pitchFamily="18" charset="0"/>
                          </a:rPr>
                        </m:ctrlPr>
                      </m:fPr>
                      <m:num>
                        <m:acc>
                          <m:accPr>
                            <m:chr m:val="⃗"/>
                            <m:ctrlPr>
                              <a:rPr lang="tr-TR" i="1">
                                <a:latin typeface="Cambria Math" panose="02040503050406030204" pitchFamily="18" charset="0"/>
                              </a:rPr>
                            </m:ctrlPr>
                          </m:accPr>
                          <m:e>
                            <m:r>
                              <a:rPr lang="tr-TR" i="1">
                                <a:latin typeface="Cambria Math"/>
                              </a:rPr>
                              <m:t>𝐴𝐵</m:t>
                            </m:r>
                          </m:e>
                        </m:acc>
                      </m:num>
                      <m:den>
                        <m:d>
                          <m:dPr>
                            <m:begChr m:val="|"/>
                            <m:endChr m:val="|"/>
                            <m:ctrlPr>
                              <a:rPr lang="tr-TR" i="1">
                                <a:latin typeface="Cambria Math" panose="02040503050406030204" pitchFamily="18" charset="0"/>
                              </a:rPr>
                            </m:ctrlPr>
                          </m:dPr>
                          <m:e>
                            <m:acc>
                              <m:accPr>
                                <m:chr m:val="⃗"/>
                                <m:ctrlPr>
                                  <a:rPr lang="tr-TR" i="1">
                                    <a:latin typeface="Cambria Math" panose="02040503050406030204" pitchFamily="18" charset="0"/>
                                  </a:rPr>
                                </m:ctrlPr>
                              </m:accPr>
                              <m:e>
                                <m:r>
                                  <a:rPr lang="tr-TR" i="1">
                                    <a:latin typeface="Cambria Math" panose="02040503050406030204" pitchFamily="18" charset="0"/>
                                  </a:rPr>
                                  <m:t>𝐴𝐵</m:t>
                                </m:r>
                              </m:e>
                            </m:acc>
                          </m:e>
                        </m:d>
                      </m:den>
                    </m:f>
                  </m:oMath>
                </a14:m>
                <a:endParaRPr lang="tr-TR" dirty="0"/>
              </a:p>
            </p:txBody>
          </p:sp>
        </mc:Choice>
        <mc:Fallback xmlns="">
          <p:sp>
            <p:nvSpPr>
              <p:cNvPr id="8" name="Dikdörtgen 7"/>
              <p:cNvSpPr>
                <a:spLocks noRot="1" noChangeAspect="1" noMove="1" noResize="1" noEditPoints="1" noAdjustHandles="1" noChangeArrowheads="1" noChangeShapeType="1" noTextEdit="1"/>
              </p:cNvSpPr>
              <p:nvPr/>
            </p:nvSpPr>
            <p:spPr>
              <a:xfrm>
                <a:off x="339132" y="4625158"/>
                <a:ext cx="2171172" cy="593176"/>
              </a:xfrm>
              <a:prstGeom prst="rect">
                <a:avLst/>
              </a:prstGeom>
              <a:blipFill>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Dikdörtgen 9"/>
              <p:cNvSpPr/>
              <p:nvPr/>
            </p:nvSpPr>
            <p:spPr>
              <a:xfrm>
                <a:off x="2358212" y="4563139"/>
                <a:ext cx="3385286" cy="6696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1600" i="1">
                          <a:latin typeface="Cambria Math"/>
                        </a:rPr>
                        <m:t>=</m:t>
                      </m:r>
                      <m:r>
                        <a:rPr lang="tr-TR" sz="1600" i="1">
                          <a:latin typeface="Cambria Math" panose="02040503050406030204" pitchFamily="18" charset="0"/>
                        </a:rPr>
                        <m:t>18</m:t>
                      </m:r>
                      <m:f>
                        <m:fPr>
                          <m:ctrlPr>
                            <a:rPr lang="tr-TR" sz="1600" i="1">
                              <a:latin typeface="Cambria Math" panose="02040503050406030204" pitchFamily="18" charset="0"/>
                            </a:rPr>
                          </m:ctrlPr>
                        </m:fPr>
                        <m:num>
                          <m:d>
                            <m:dPr>
                              <m:ctrlPr>
                                <a:rPr lang="tr-TR" sz="1600" i="1">
                                  <a:latin typeface="Cambria Math" panose="02040503050406030204" pitchFamily="18" charset="0"/>
                                </a:rPr>
                              </m:ctrlPr>
                            </m:dPr>
                            <m:e>
                              <m:r>
                                <a:rPr lang="tr-TR" sz="1600" i="1">
                                  <a:latin typeface="Cambria Math"/>
                                </a:rPr>
                                <m:t>2−0</m:t>
                              </m:r>
                            </m:e>
                          </m:d>
                          <m:acc>
                            <m:accPr>
                              <m:chr m:val="⃗"/>
                              <m:ctrlPr>
                                <a:rPr lang="tr-TR" sz="1600" i="1">
                                  <a:latin typeface="Cambria Math" panose="02040503050406030204" pitchFamily="18" charset="0"/>
                                </a:rPr>
                              </m:ctrlPr>
                            </m:accPr>
                            <m:e>
                              <m:r>
                                <a:rPr lang="tr-TR" sz="1600" i="1">
                                  <a:latin typeface="Cambria Math" panose="02040503050406030204" pitchFamily="18" charset="0"/>
                                </a:rPr>
                                <m:t>𝑖</m:t>
                              </m:r>
                            </m:e>
                          </m:acc>
                          <m:r>
                            <a:rPr lang="tr-TR" sz="1600" i="1">
                              <a:latin typeface="Cambria Math"/>
                            </a:rPr>
                            <m:t>+</m:t>
                          </m:r>
                          <m:d>
                            <m:dPr>
                              <m:ctrlPr>
                                <a:rPr lang="tr-TR" sz="1600" i="1">
                                  <a:latin typeface="Cambria Math" panose="02040503050406030204" pitchFamily="18" charset="0"/>
                                </a:rPr>
                              </m:ctrlPr>
                            </m:dPr>
                            <m:e>
                              <m:r>
                                <a:rPr lang="tr-TR" sz="1600" i="1">
                                  <a:latin typeface="Cambria Math" panose="02040503050406030204" pitchFamily="18" charset="0"/>
                                </a:rPr>
                                <m:t>0−1</m:t>
                              </m:r>
                            </m:e>
                          </m:d>
                          <m:acc>
                            <m:accPr>
                              <m:chr m:val="⃗"/>
                              <m:ctrlPr>
                                <a:rPr lang="tr-TR" sz="1600" i="1">
                                  <a:latin typeface="Cambria Math" panose="02040503050406030204" pitchFamily="18" charset="0"/>
                                </a:rPr>
                              </m:ctrlPr>
                            </m:accPr>
                            <m:e>
                              <m:r>
                                <a:rPr lang="tr-TR" sz="1600" i="1">
                                  <a:latin typeface="Cambria Math" panose="02040503050406030204" pitchFamily="18" charset="0"/>
                                </a:rPr>
                                <m:t>𝑗</m:t>
                              </m:r>
                            </m:e>
                          </m:acc>
                          <m:r>
                            <a:rPr lang="tr-TR" sz="1600" i="1">
                              <a:latin typeface="Cambria Math" panose="02040503050406030204" pitchFamily="18" charset="0"/>
                            </a:rPr>
                            <m:t>+</m:t>
                          </m:r>
                          <m:d>
                            <m:dPr>
                              <m:ctrlPr>
                                <a:rPr lang="tr-TR" sz="1600" i="1">
                                  <a:latin typeface="Cambria Math" panose="02040503050406030204" pitchFamily="18" charset="0"/>
                                </a:rPr>
                              </m:ctrlPr>
                            </m:dPr>
                            <m:e>
                              <m:r>
                                <a:rPr lang="tr-TR" sz="1600" i="1">
                                  <a:latin typeface="Cambria Math"/>
                                </a:rPr>
                                <m:t>0−2</m:t>
                              </m:r>
                            </m:e>
                          </m:d>
                          <m:acc>
                            <m:accPr>
                              <m:chr m:val="⃗"/>
                              <m:ctrlPr>
                                <a:rPr lang="tr-TR" sz="1600" i="1">
                                  <a:latin typeface="Cambria Math" panose="02040503050406030204" pitchFamily="18" charset="0"/>
                                </a:rPr>
                              </m:ctrlPr>
                            </m:accPr>
                            <m:e>
                              <m:r>
                                <a:rPr lang="tr-TR" sz="1600" i="1">
                                  <a:latin typeface="Cambria Math" panose="02040503050406030204" pitchFamily="18" charset="0"/>
                                </a:rPr>
                                <m:t>𝑘</m:t>
                              </m:r>
                            </m:e>
                          </m:acc>
                        </m:num>
                        <m:den>
                          <m:rad>
                            <m:radPr>
                              <m:degHide m:val="on"/>
                              <m:ctrlPr>
                                <a:rPr lang="tr-TR" sz="1600" i="1" dirty="0">
                                  <a:latin typeface="Cambria Math" panose="02040503050406030204" pitchFamily="18" charset="0"/>
                                </a:rPr>
                              </m:ctrlPr>
                            </m:radPr>
                            <m:deg/>
                            <m:e>
                              <m:sSup>
                                <m:sSupPr>
                                  <m:ctrlPr>
                                    <a:rPr lang="tr-TR" sz="1600" i="1" dirty="0">
                                      <a:latin typeface="Cambria Math" panose="02040503050406030204" pitchFamily="18" charset="0"/>
                                    </a:rPr>
                                  </m:ctrlPr>
                                </m:sSupPr>
                                <m:e>
                                  <m:r>
                                    <a:rPr lang="tr-TR" sz="1600" i="1" dirty="0">
                                      <a:latin typeface="Cambria Math"/>
                                    </a:rPr>
                                    <m:t>2</m:t>
                                  </m:r>
                                </m:e>
                                <m:sup>
                                  <m:r>
                                    <a:rPr lang="tr-TR" sz="1600" i="1" dirty="0">
                                      <a:latin typeface="Cambria Math"/>
                                    </a:rPr>
                                    <m:t>2</m:t>
                                  </m:r>
                                </m:sup>
                              </m:sSup>
                              <m:r>
                                <a:rPr lang="tr-TR" sz="1600" i="1" dirty="0">
                                  <a:latin typeface="Cambria Math"/>
                                </a:rPr>
                                <m:t>+</m:t>
                              </m:r>
                              <m:sSup>
                                <m:sSupPr>
                                  <m:ctrlPr>
                                    <a:rPr lang="tr-TR" sz="1600" i="1" dirty="0">
                                      <a:latin typeface="Cambria Math" panose="02040503050406030204" pitchFamily="18" charset="0"/>
                                    </a:rPr>
                                  </m:ctrlPr>
                                </m:sSupPr>
                                <m:e>
                                  <m:r>
                                    <a:rPr lang="tr-TR" sz="1600" i="1" dirty="0">
                                      <a:latin typeface="Cambria Math"/>
                                    </a:rPr>
                                    <m:t>1</m:t>
                                  </m:r>
                                </m:e>
                                <m:sup>
                                  <m:r>
                                    <a:rPr lang="tr-TR" sz="1600" i="1" dirty="0">
                                      <a:latin typeface="Cambria Math"/>
                                    </a:rPr>
                                    <m:t>2</m:t>
                                  </m:r>
                                </m:sup>
                              </m:sSup>
                              <m:r>
                                <a:rPr lang="tr-TR" sz="1600" i="1" dirty="0">
                                  <a:latin typeface="Cambria Math"/>
                                </a:rPr>
                                <m:t>+</m:t>
                              </m:r>
                              <m:sSup>
                                <m:sSupPr>
                                  <m:ctrlPr>
                                    <a:rPr lang="tr-TR" sz="1600" i="1" dirty="0">
                                      <a:latin typeface="Cambria Math" panose="02040503050406030204" pitchFamily="18" charset="0"/>
                                    </a:rPr>
                                  </m:ctrlPr>
                                </m:sSupPr>
                                <m:e>
                                  <m:r>
                                    <a:rPr lang="tr-TR" sz="1600" i="1" dirty="0">
                                      <a:latin typeface="Cambria Math" panose="02040503050406030204" pitchFamily="18" charset="0"/>
                                    </a:rPr>
                                    <m:t>2</m:t>
                                  </m:r>
                                </m:e>
                                <m:sup>
                                  <m:r>
                                    <a:rPr lang="tr-TR" sz="1600" i="1" dirty="0">
                                      <a:latin typeface="Cambria Math"/>
                                    </a:rPr>
                                    <m:t>2</m:t>
                                  </m:r>
                                </m:sup>
                              </m:sSup>
                            </m:e>
                          </m:rad>
                        </m:den>
                      </m:f>
                    </m:oMath>
                  </m:oMathPara>
                </a14:m>
                <a:endParaRPr lang="tr-TR" sz="1600" dirty="0"/>
              </a:p>
            </p:txBody>
          </p:sp>
        </mc:Choice>
        <mc:Fallback xmlns="">
          <p:sp>
            <p:nvSpPr>
              <p:cNvPr id="10" name="Dikdörtgen 9"/>
              <p:cNvSpPr>
                <a:spLocks noRot="1" noChangeAspect="1" noMove="1" noResize="1" noEditPoints="1" noAdjustHandles="1" noChangeArrowheads="1" noChangeShapeType="1" noTextEdit="1"/>
              </p:cNvSpPr>
              <p:nvPr/>
            </p:nvSpPr>
            <p:spPr>
              <a:xfrm>
                <a:off x="2358212" y="4563139"/>
                <a:ext cx="3385286" cy="669607"/>
              </a:xfrm>
              <a:prstGeom prst="rect">
                <a:avLst/>
              </a:prstGeom>
              <a:blipFill>
                <a:blip r:embed="rId8"/>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 name="Dikdörtgen 4">
                <a:extLst>
                  <a:ext uri="{FF2B5EF4-FFF2-40B4-BE49-F238E27FC236}">
                    <a16:creationId xmlns:a16="http://schemas.microsoft.com/office/drawing/2014/main" id="{B8EC0A39-A61F-E6BE-93B0-162F35D7E005}"/>
                  </a:ext>
                </a:extLst>
              </p:cNvPr>
              <p:cNvSpPr/>
              <p:nvPr/>
            </p:nvSpPr>
            <p:spPr>
              <a:xfrm>
                <a:off x="3356454" y="3162190"/>
                <a:ext cx="4541307" cy="4103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m:rPr>
                              <m:sty m:val="p"/>
                            </m:rPr>
                            <a:rPr lang="tr-TR" b="0" i="0" smtClean="0">
                              <a:latin typeface="Cambria Math" panose="02040503050406030204" pitchFamily="18" charset="0"/>
                            </a:rPr>
                            <m:t>AB</m:t>
                          </m:r>
                        </m:e>
                      </m:acc>
                      <m:r>
                        <a:rPr lang="tr-TR" b="0" i="1" smtClean="0">
                          <a:latin typeface="Cambria Math" panose="02040503050406030204" pitchFamily="18" charset="0"/>
                        </a:rPr>
                        <m:t>=</m:t>
                      </m:r>
                      <m:d>
                        <m:dPr>
                          <m:ctrlPr>
                            <a:rPr lang="tr-TR" b="0" i="1" smtClean="0">
                              <a:latin typeface="Cambria Math" panose="02040503050406030204" pitchFamily="18" charset="0"/>
                            </a:rPr>
                          </m:ctrlPr>
                        </m:dPr>
                        <m:e>
                          <m:sSub>
                            <m:sSubPr>
                              <m:ctrlPr>
                                <a:rPr lang="tr-TR" b="0" i="1" smtClean="0">
                                  <a:latin typeface="Cambria Math" panose="02040503050406030204" pitchFamily="18" charset="0"/>
                                </a:rPr>
                              </m:ctrlPr>
                            </m:sSubPr>
                            <m:e>
                              <m:r>
                                <a:rPr lang="tr-TR" b="0" i="1" smtClean="0">
                                  <a:latin typeface="Cambria Math" panose="02040503050406030204" pitchFamily="18" charset="0"/>
                                </a:rPr>
                                <m:t>𝑥</m:t>
                              </m:r>
                            </m:e>
                            <m:sub>
                              <m:r>
                                <a:rPr lang="tr-TR" b="0" i="1" smtClean="0">
                                  <a:latin typeface="Cambria Math" panose="02040503050406030204" pitchFamily="18" charset="0"/>
                                </a:rPr>
                                <m:t>𝐵</m:t>
                              </m:r>
                            </m:sub>
                          </m:sSub>
                          <m:r>
                            <a:rPr lang="tr-TR" b="0" i="1" smtClean="0">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𝑥</m:t>
                              </m:r>
                            </m:e>
                            <m:sub>
                              <m:r>
                                <a:rPr lang="tr-TR" b="0" i="1" smtClean="0">
                                  <a:latin typeface="Cambria Math" panose="02040503050406030204" pitchFamily="18" charset="0"/>
                                </a:rPr>
                                <m:t>𝐴</m:t>
                              </m:r>
                            </m:sub>
                          </m:sSub>
                        </m:e>
                      </m:d>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i</m:t>
                          </m:r>
                        </m:e>
                      </m:acc>
                      <m:r>
                        <a:rPr lang="tr-TR" b="0" i="1" smtClean="0">
                          <a:latin typeface="Cambria Math" panose="02040503050406030204" pitchFamily="18" charset="0"/>
                        </a:rPr>
                        <m:t>+</m:t>
                      </m:r>
                      <m:d>
                        <m:dPr>
                          <m:ctrlPr>
                            <a:rPr lang="tr-TR" i="1">
                              <a:latin typeface="Cambria Math" panose="02040503050406030204" pitchFamily="18" charset="0"/>
                            </a:rPr>
                          </m:ctrlPr>
                        </m:dPr>
                        <m:e>
                          <m:sSub>
                            <m:sSubPr>
                              <m:ctrlPr>
                                <a:rPr lang="tr-TR" i="1">
                                  <a:latin typeface="Cambria Math" panose="02040503050406030204" pitchFamily="18" charset="0"/>
                                </a:rPr>
                              </m:ctrlPr>
                            </m:sSubPr>
                            <m:e>
                              <m:r>
                                <a:rPr lang="tr-TR" b="0" i="1" smtClean="0">
                                  <a:latin typeface="Cambria Math" panose="02040503050406030204" pitchFamily="18" charset="0"/>
                                </a:rPr>
                                <m:t>𝑦</m:t>
                              </m:r>
                            </m:e>
                            <m:sub>
                              <m:r>
                                <a:rPr lang="tr-TR" i="1">
                                  <a:latin typeface="Cambria Math" panose="02040503050406030204" pitchFamily="18" charset="0"/>
                                </a:rPr>
                                <m:t>𝐵</m:t>
                              </m:r>
                            </m:sub>
                          </m:sSub>
                          <m:r>
                            <a:rPr lang="tr-TR" i="1">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𝑦</m:t>
                              </m:r>
                            </m:e>
                            <m:sub>
                              <m:r>
                                <a:rPr lang="tr-TR" i="1">
                                  <a:latin typeface="Cambria Math" panose="02040503050406030204" pitchFamily="18" charset="0"/>
                                </a:rPr>
                                <m:t>𝐴</m:t>
                              </m:r>
                            </m:sub>
                          </m:sSub>
                        </m:e>
                      </m:d>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j</m:t>
                          </m:r>
                        </m:e>
                      </m:acc>
                      <m:r>
                        <a:rPr lang="tr-TR" b="0" i="1" smtClean="0">
                          <a:latin typeface="Cambria Math" panose="02040503050406030204" pitchFamily="18" charset="0"/>
                        </a:rPr>
                        <m:t>+</m:t>
                      </m:r>
                      <m:d>
                        <m:dPr>
                          <m:ctrlPr>
                            <a:rPr lang="tr-TR" i="1">
                              <a:latin typeface="Cambria Math" panose="02040503050406030204" pitchFamily="18" charset="0"/>
                            </a:rPr>
                          </m:ctrlPr>
                        </m:dPr>
                        <m:e>
                          <m:sSub>
                            <m:sSubPr>
                              <m:ctrlPr>
                                <a:rPr lang="tr-TR" i="1">
                                  <a:latin typeface="Cambria Math" panose="02040503050406030204" pitchFamily="18" charset="0"/>
                                </a:rPr>
                              </m:ctrlPr>
                            </m:sSubPr>
                            <m:e>
                              <m:r>
                                <a:rPr lang="tr-TR" b="0" i="1" smtClean="0">
                                  <a:latin typeface="Cambria Math" panose="02040503050406030204" pitchFamily="18" charset="0"/>
                                </a:rPr>
                                <m:t>𝑧</m:t>
                              </m:r>
                            </m:e>
                            <m:sub>
                              <m:r>
                                <a:rPr lang="tr-TR" i="1">
                                  <a:latin typeface="Cambria Math" panose="02040503050406030204" pitchFamily="18" charset="0"/>
                                </a:rPr>
                                <m:t>𝐵</m:t>
                              </m:r>
                            </m:sub>
                          </m:sSub>
                          <m:r>
                            <a:rPr lang="tr-TR" i="1">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𝑧</m:t>
                              </m:r>
                            </m:e>
                            <m:sub>
                              <m:r>
                                <a:rPr lang="tr-TR" i="1">
                                  <a:latin typeface="Cambria Math" panose="02040503050406030204" pitchFamily="18" charset="0"/>
                                </a:rPr>
                                <m:t>𝐴</m:t>
                              </m:r>
                            </m:sub>
                          </m:sSub>
                        </m:e>
                      </m:d>
                      <m:acc>
                        <m:accPr>
                          <m:chr m:val="⃗"/>
                          <m:ctrlPr>
                            <a:rPr lang="tr-TR" i="1">
                              <a:latin typeface="Cambria Math" panose="02040503050406030204" pitchFamily="18" charset="0"/>
                            </a:rPr>
                          </m:ctrlPr>
                        </m:accPr>
                        <m:e>
                          <m:r>
                            <m:rPr>
                              <m:sty m:val="p"/>
                            </m:rPr>
                            <a:rPr lang="tr-TR" b="0" i="0" smtClean="0">
                              <a:latin typeface="Cambria Math" panose="02040503050406030204" pitchFamily="18" charset="0"/>
                            </a:rPr>
                            <m:t>k</m:t>
                          </m:r>
                        </m:e>
                      </m:acc>
                    </m:oMath>
                  </m:oMathPara>
                </a14:m>
                <a:endParaRPr lang="tr-TR" dirty="0"/>
              </a:p>
            </p:txBody>
          </p:sp>
        </mc:Choice>
        <mc:Fallback xmlns="">
          <p:sp>
            <p:nvSpPr>
              <p:cNvPr id="5" name="Dikdörtgen 4">
                <a:extLst>
                  <a:ext uri="{FF2B5EF4-FFF2-40B4-BE49-F238E27FC236}">
                    <a16:creationId xmlns:a16="http://schemas.microsoft.com/office/drawing/2014/main" id="{B8EC0A39-A61F-E6BE-93B0-162F35D7E005}"/>
                  </a:ext>
                </a:extLst>
              </p:cNvPr>
              <p:cNvSpPr>
                <a:spLocks noRot="1" noChangeAspect="1" noMove="1" noResize="1" noEditPoints="1" noAdjustHandles="1" noChangeArrowheads="1" noChangeShapeType="1" noTextEdit="1"/>
              </p:cNvSpPr>
              <p:nvPr/>
            </p:nvSpPr>
            <p:spPr>
              <a:xfrm>
                <a:off x="3356454" y="3162190"/>
                <a:ext cx="4541307" cy="410369"/>
              </a:xfrm>
              <a:prstGeom prst="rect">
                <a:avLst/>
              </a:prstGeom>
              <a:blipFill>
                <a:blip r:embed="rId9"/>
                <a:stretch>
                  <a:fillRect t="-10448" b="-597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4" name="Metin kutusu 13">
                <a:extLst>
                  <a:ext uri="{FF2B5EF4-FFF2-40B4-BE49-F238E27FC236}">
                    <a16:creationId xmlns:a16="http://schemas.microsoft.com/office/drawing/2014/main" id="{F7BD4AA3-B512-FF1B-2BA9-8162C759FE3E}"/>
                  </a:ext>
                </a:extLst>
              </p:cNvPr>
              <p:cNvSpPr txBox="1"/>
              <p:nvPr/>
            </p:nvSpPr>
            <p:spPr>
              <a:xfrm>
                <a:off x="3356454" y="3613392"/>
                <a:ext cx="4645812" cy="3520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tr-TR" i="1" smtClean="0">
                              <a:latin typeface="Cambria Math" panose="02040503050406030204" pitchFamily="18" charset="0"/>
                            </a:rPr>
                          </m:ctrlPr>
                        </m:dPr>
                        <m:e>
                          <m:acc>
                            <m:accPr>
                              <m:chr m:val="⃗"/>
                              <m:ctrlPr>
                                <a:rPr lang="tr-TR" i="1" smtClean="0">
                                  <a:latin typeface="Cambria Math" panose="02040503050406030204" pitchFamily="18" charset="0"/>
                                </a:rPr>
                              </m:ctrlPr>
                            </m:accPr>
                            <m:e>
                              <m:r>
                                <a:rPr lang="tr-TR" b="0" i="1" smtClean="0">
                                  <a:latin typeface="Cambria Math" panose="02040503050406030204" pitchFamily="18" charset="0"/>
                                </a:rPr>
                                <m:t>𝐴𝐵</m:t>
                              </m:r>
                            </m:e>
                          </m:acc>
                        </m:e>
                      </m:d>
                      <m:r>
                        <a:rPr lang="tr-TR" b="0" i="1" smtClean="0">
                          <a:latin typeface="Cambria Math" panose="02040503050406030204" pitchFamily="18" charset="0"/>
                        </a:rPr>
                        <m:t>=</m:t>
                      </m:r>
                      <m:rad>
                        <m:radPr>
                          <m:degHide m:val="on"/>
                          <m:ctrlPr>
                            <a:rPr lang="tr-TR" b="0" i="1" smtClean="0">
                              <a:latin typeface="Cambria Math" panose="02040503050406030204" pitchFamily="18" charset="0"/>
                            </a:rPr>
                          </m:ctrlPr>
                        </m:radPr>
                        <m:deg/>
                        <m:e>
                          <m:sSup>
                            <m:sSupPr>
                              <m:ctrlPr>
                                <a:rPr lang="tr-TR" b="0" i="1" smtClean="0">
                                  <a:latin typeface="Cambria Math" panose="02040503050406030204" pitchFamily="18" charset="0"/>
                                </a:rPr>
                              </m:ctrlPr>
                            </m:sSupPr>
                            <m:e>
                              <m:r>
                                <a:rPr lang="tr-TR" b="0" i="1" smtClean="0">
                                  <a:latin typeface="Cambria Math" panose="02040503050406030204" pitchFamily="18" charset="0"/>
                                </a:rPr>
                                <m:t>(</m:t>
                              </m:r>
                              <m:sSub>
                                <m:sSubPr>
                                  <m:ctrlPr>
                                    <a:rPr lang="tr-TR" b="0" i="1" smtClean="0">
                                      <a:latin typeface="Cambria Math" panose="02040503050406030204" pitchFamily="18" charset="0"/>
                                    </a:rPr>
                                  </m:ctrlPr>
                                </m:sSubPr>
                                <m:e>
                                  <m:r>
                                    <a:rPr lang="tr-TR" b="0" i="1" smtClean="0">
                                      <a:latin typeface="Cambria Math" panose="02040503050406030204" pitchFamily="18" charset="0"/>
                                    </a:rPr>
                                    <m:t>𝑥</m:t>
                                  </m:r>
                                </m:e>
                                <m:sub>
                                  <m:r>
                                    <a:rPr lang="tr-TR" b="0" i="1" smtClean="0">
                                      <a:latin typeface="Cambria Math" panose="02040503050406030204" pitchFamily="18" charset="0"/>
                                    </a:rPr>
                                    <m:t>𝐵</m:t>
                                  </m:r>
                                </m:sub>
                              </m:sSub>
                              <m:r>
                                <a:rPr lang="tr-TR" b="0" i="1" smtClean="0">
                                  <a:latin typeface="Cambria Math" panose="02040503050406030204" pitchFamily="18" charset="0"/>
                                </a:rPr>
                                <m:t>−</m:t>
                              </m:r>
                              <m:sSub>
                                <m:sSubPr>
                                  <m:ctrlPr>
                                    <a:rPr lang="tr-TR" b="0" i="1" smtClean="0">
                                      <a:latin typeface="Cambria Math" panose="02040503050406030204" pitchFamily="18" charset="0"/>
                                    </a:rPr>
                                  </m:ctrlPr>
                                </m:sSubPr>
                                <m:e>
                                  <m:r>
                                    <a:rPr lang="tr-TR" b="0" i="1" smtClean="0">
                                      <a:latin typeface="Cambria Math" panose="02040503050406030204" pitchFamily="18" charset="0"/>
                                    </a:rPr>
                                    <m:t>𝑥</m:t>
                                  </m:r>
                                </m:e>
                                <m:sub>
                                  <m:r>
                                    <a:rPr lang="tr-TR" b="0" i="1" smtClean="0">
                                      <a:latin typeface="Cambria Math" panose="02040503050406030204" pitchFamily="18" charset="0"/>
                                    </a:rPr>
                                    <m:t>𝐴</m:t>
                                  </m:r>
                                </m:sub>
                              </m:sSub>
                              <m:r>
                                <a:rPr lang="tr-TR" b="0" i="1" smtClean="0">
                                  <a:latin typeface="Cambria Math" panose="02040503050406030204" pitchFamily="18" charset="0"/>
                                </a:rPr>
                                <m:t>)</m:t>
                              </m:r>
                            </m:e>
                            <m:sup>
                              <m:r>
                                <a:rPr lang="tr-TR" b="0" i="1" smtClean="0">
                                  <a:latin typeface="Cambria Math" panose="02040503050406030204" pitchFamily="18" charset="0"/>
                                </a:rPr>
                                <m:t>2</m:t>
                              </m:r>
                            </m:sup>
                          </m:sSup>
                          <m:r>
                            <a:rPr lang="tr-TR" b="0" i="1" smtClean="0">
                              <a:latin typeface="Cambria Math" panose="02040503050406030204" pitchFamily="18" charset="0"/>
                            </a:rPr>
                            <m:t>+</m:t>
                          </m:r>
                          <m:sSup>
                            <m:sSupPr>
                              <m:ctrlPr>
                                <a:rPr lang="tr-TR" i="1">
                                  <a:latin typeface="Cambria Math" panose="02040503050406030204" pitchFamily="18" charset="0"/>
                                </a:rPr>
                              </m:ctrlPr>
                            </m:sSupPr>
                            <m:e>
                              <m:r>
                                <a:rPr lang="tr-TR" i="1">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𝑦</m:t>
                                  </m:r>
                                </m:e>
                                <m:sub>
                                  <m:r>
                                    <a:rPr lang="tr-TR" i="1">
                                      <a:latin typeface="Cambria Math" panose="02040503050406030204" pitchFamily="18" charset="0"/>
                                    </a:rPr>
                                    <m:t>𝐵</m:t>
                                  </m:r>
                                </m:sub>
                              </m:sSub>
                              <m:r>
                                <a:rPr lang="tr-TR" i="1">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𝑦</m:t>
                                  </m:r>
                                </m:e>
                                <m:sub>
                                  <m:r>
                                    <a:rPr lang="tr-TR" i="1">
                                      <a:latin typeface="Cambria Math" panose="02040503050406030204" pitchFamily="18" charset="0"/>
                                    </a:rPr>
                                    <m:t>𝐴</m:t>
                                  </m:r>
                                </m:sub>
                              </m:sSub>
                              <m:r>
                                <a:rPr lang="tr-TR" i="1">
                                  <a:latin typeface="Cambria Math" panose="02040503050406030204" pitchFamily="18" charset="0"/>
                                </a:rPr>
                                <m:t>)</m:t>
                              </m:r>
                            </m:e>
                            <m:sup>
                              <m:r>
                                <a:rPr lang="tr-TR" i="1">
                                  <a:latin typeface="Cambria Math" panose="02040503050406030204" pitchFamily="18" charset="0"/>
                                </a:rPr>
                                <m:t>2</m:t>
                              </m:r>
                            </m:sup>
                          </m:sSup>
                          <m:r>
                            <a:rPr lang="tr-TR" b="0" i="1" smtClean="0">
                              <a:latin typeface="Cambria Math" panose="02040503050406030204" pitchFamily="18" charset="0"/>
                            </a:rPr>
                            <m:t>+</m:t>
                          </m:r>
                          <m:sSup>
                            <m:sSupPr>
                              <m:ctrlPr>
                                <a:rPr lang="tr-TR" i="1">
                                  <a:latin typeface="Cambria Math" panose="02040503050406030204" pitchFamily="18" charset="0"/>
                                </a:rPr>
                              </m:ctrlPr>
                            </m:sSupPr>
                            <m:e>
                              <m:r>
                                <a:rPr lang="tr-TR" i="1">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𝑧</m:t>
                                  </m:r>
                                </m:e>
                                <m:sub>
                                  <m:r>
                                    <a:rPr lang="tr-TR" i="1">
                                      <a:latin typeface="Cambria Math" panose="02040503050406030204" pitchFamily="18" charset="0"/>
                                    </a:rPr>
                                    <m:t>𝐵</m:t>
                                  </m:r>
                                </m:sub>
                              </m:sSub>
                              <m:r>
                                <a:rPr lang="tr-TR" i="1">
                                  <a:latin typeface="Cambria Math" panose="02040503050406030204" pitchFamily="18" charset="0"/>
                                </a:rPr>
                                <m:t>−</m:t>
                              </m:r>
                              <m:sSub>
                                <m:sSubPr>
                                  <m:ctrlPr>
                                    <a:rPr lang="tr-TR" i="1">
                                      <a:latin typeface="Cambria Math" panose="02040503050406030204" pitchFamily="18" charset="0"/>
                                    </a:rPr>
                                  </m:ctrlPr>
                                </m:sSubPr>
                                <m:e>
                                  <m:r>
                                    <a:rPr lang="tr-TR" b="0" i="1" smtClean="0">
                                      <a:latin typeface="Cambria Math" panose="02040503050406030204" pitchFamily="18" charset="0"/>
                                    </a:rPr>
                                    <m:t>𝑧</m:t>
                                  </m:r>
                                </m:e>
                                <m:sub>
                                  <m:r>
                                    <a:rPr lang="tr-TR" i="1">
                                      <a:latin typeface="Cambria Math" panose="02040503050406030204" pitchFamily="18" charset="0"/>
                                    </a:rPr>
                                    <m:t>𝐴</m:t>
                                  </m:r>
                                </m:sub>
                              </m:sSub>
                              <m:r>
                                <a:rPr lang="tr-TR" i="1">
                                  <a:latin typeface="Cambria Math" panose="02040503050406030204" pitchFamily="18" charset="0"/>
                                </a:rPr>
                                <m:t>)</m:t>
                              </m:r>
                            </m:e>
                            <m:sup>
                              <m:r>
                                <a:rPr lang="tr-TR" i="1">
                                  <a:latin typeface="Cambria Math" panose="02040503050406030204" pitchFamily="18" charset="0"/>
                                </a:rPr>
                                <m:t>2</m:t>
                              </m:r>
                            </m:sup>
                          </m:sSup>
                        </m:e>
                      </m:rad>
                    </m:oMath>
                  </m:oMathPara>
                </a14:m>
                <a:endParaRPr lang="tr-TR" dirty="0"/>
              </a:p>
            </p:txBody>
          </p:sp>
        </mc:Choice>
        <mc:Fallback xmlns="">
          <p:sp>
            <p:nvSpPr>
              <p:cNvPr id="14" name="Metin kutusu 13">
                <a:extLst>
                  <a:ext uri="{FF2B5EF4-FFF2-40B4-BE49-F238E27FC236}">
                    <a16:creationId xmlns:a16="http://schemas.microsoft.com/office/drawing/2014/main" id="{F7BD4AA3-B512-FF1B-2BA9-8162C759FE3E}"/>
                  </a:ext>
                </a:extLst>
              </p:cNvPr>
              <p:cNvSpPr txBox="1">
                <a:spLocks noRot="1" noChangeAspect="1" noMove="1" noResize="1" noEditPoints="1" noAdjustHandles="1" noChangeArrowheads="1" noChangeShapeType="1" noTextEdit="1"/>
              </p:cNvSpPr>
              <p:nvPr/>
            </p:nvSpPr>
            <p:spPr>
              <a:xfrm>
                <a:off x="3356454" y="3613392"/>
                <a:ext cx="4645812" cy="352084"/>
              </a:xfrm>
              <a:prstGeom prst="rect">
                <a:avLst/>
              </a:prstGeom>
              <a:blipFill>
                <a:blip r:embed="rId10"/>
                <a:stretch>
                  <a:fillRect b="-22414"/>
                </a:stretch>
              </a:blipFill>
            </p:spPr>
            <p:txBody>
              <a:bodyPr/>
              <a:lstStyle/>
              <a:p>
                <a:r>
                  <a:rPr lang="tr-TR">
                    <a:noFill/>
                  </a:rPr>
                  <a:t> </a:t>
                </a:r>
              </a:p>
            </p:txBody>
          </p:sp>
        </mc:Fallback>
      </mc:AlternateContent>
      <p:sp>
        <p:nvSpPr>
          <p:cNvPr id="16" name="Dikdörtgen 15">
            <a:extLst>
              <a:ext uri="{FF2B5EF4-FFF2-40B4-BE49-F238E27FC236}">
                <a16:creationId xmlns:a16="http://schemas.microsoft.com/office/drawing/2014/main" id="{B38134F8-8B06-0400-2114-686C339B1C52}"/>
              </a:ext>
            </a:extLst>
          </p:cNvPr>
          <p:cNvSpPr/>
          <p:nvPr/>
        </p:nvSpPr>
        <p:spPr>
          <a:xfrm>
            <a:off x="5957570" y="5218334"/>
            <a:ext cx="2646878" cy="449994"/>
          </a:xfrm>
          <a:prstGeom prst="rect">
            <a:avLst/>
          </a:prstGeom>
          <a:noFill/>
          <a:ln>
            <a:solidFill>
              <a:srgbClr val="EB1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7154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5125"/>
                                        </p:tgtEl>
                                        <p:attrNameLst>
                                          <p:attrName>style.visibility</p:attrName>
                                        </p:attrNameLst>
                                      </p:cBhvr>
                                      <p:to>
                                        <p:strVal val="visible"/>
                                      </p:to>
                                    </p:set>
                                    <p:animEffect transition="in" filter="wipe(left)">
                                      <p:cBhvr>
                                        <p:cTn id="10" dur="500"/>
                                        <p:tgtEl>
                                          <p:spTgt spid="51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ircle(in)">
                                      <p:cBhvr>
                                        <p:cTn id="33" dur="2000"/>
                                        <p:tgtEl>
                                          <p:spTgt spid="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anim calcmode="lin" valueType="num">
                                      <p:cBhvr>
                                        <p:cTn id="49" dur="500" fill="hold"/>
                                        <p:tgtEl>
                                          <p:spTgt spid="10"/>
                                        </p:tgtEl>
                                        <p:attrNameLst>
                                          <p:attrName>ppt_x</p:attrName>
                                        </p:attrNameLst>
                                      </p:cBhvr>
                                      <p:tavLst>
                                        <p:tav tm="0">
                                          <p:val>
                                            <p:strVal val="#ppt_x"/>
                                          </p:val>
                                        </p:tav>
                                        <p:tav tm="100000">
                                          <p:val>
                                            <p:strVal val="#ppt_x"/>
                                          </p:val>
                                        </p:tav>
                                      </p:tavLst>
                                    </p:anim>
                                    <p:anim calcmode="lin" valueType="num">
                                      <p:cBhvr>
                                        <p:cTn id="5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animEffect transition="in" filter="fade">
                                      <p:cBhvr>
                                        <p:cTn id="55" dur="500"/>
                                        <p:tgtEl>
                                          <p:spTgt spid="4">
                                            <p:txEl>
                                              <p:pRg st="0" end="0"/>
                                            </p:txEl>
                                          </p:spTgt>
                                        </p:tgtEl>
                                      </p:cBhvr>
                                    </p:animEffect>
                                    <p:anim calcmode="lin" valueType="num">
                                      <p:cBhvr>
                                        <p:cTn id="5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4">
                                            <p:txEl>
                                              <p:pRg st="1" end="1"/>
                                            </p:txEl>
                                          </p:spTgt>
                                        </p:tgtEl>
                                        <p:attrNameLst>
                                          <p:attrName>style.visibility</p:attrName>
                                        </p:attrNameLst>
                                      </p:cBhvr>
                                      <p:to>
                                        <p:strVal val="visible"/>
                                      </p:to>
                                    </p:set>
                                    <p:animEffect transition="in" filter="fade">
                                      <p:cBhvr>
                                        <p:cTn id="62" dur="500"/>
                                        <p:tgtEl>
                                          <p:spTgt spid="4">
                                            <p:txEl>
                                              <p:pRg st="1" end="1"/>
                                            </p:txEl>
                                          </p:spTgt>
                                        </p:tgtEl>
                                      </p:cBhvr>
                                    </p:animEffect>
                                    <p:anim calcmode="lin" valueType="num">
                                      <p:cBhvr>
                                        <p:cTn id="6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64"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left)">
                                      <p:cBhvr>
                                        <p:cTn id="69" dur="500"/>
                                        <p:tgtEl>
                                          <p:spTgt spid="12"/>
                                        </p:tgtEl>
                                      </p:cBhvr>
                                    </p:animEffect>
                                  </p:childTnLst>
                                </p:cTn>
                              </p:par>
                            </p:childTnLst>
                          </p:cTn>
                        </p:par>
                        <p:par>
                          <p:cTn id="70" fill="hold">
                            <p:stCondLst>
                              <p:cond delay="500"/>
                            </p:stCondLst>
                            <p:childTnLst>
                              <p:par>
                                <p:cTn id="71" presetID="21" presetClass="entr" presetSubtype="1"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heel(1)">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2" grpId="0" animBg="1"/>
      <p:bldP spid="9" grpId="0"/>
      <p:bldP spid="7" grpId="0"/>
      <p:bldP spid="8" grpId="0"/>
      <p:bldP spid="10" grpId="0"/>
      <p:bldP spid="5" grpId="0"/>
      <p:bldP spid="14" grpId="0"/>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092" y="387600"/>
            <a:ext cx="2986164" cy="245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Metin kutusu 1"/>
              <p:cNvSpPr txBox="1"/>
              <p:nvPr/>
            </p:nvSpPr>
            <p:spPr>
              <a:xfrm>
                <a:off x="140489" y="202223"/>
                <a:ext cx="7776864" cy="368499"/>
              </a:xfrm>
              <a:prstGeom prst="rect">
                <a:avLst/>
              </a:prstGeom>
              <a:noFill/>
            </p:spPr>
            <p:txBody>
              <a:bodyPr wrap="square" rtlCol="0">
                <a:spAutoFit/>
              </a:bodyPr>
              <a:lstStyle/>
              <a:p>
                <a:r>
                  <a:rPr lang="tr-TR" sz="1600" b="1" dirty="0">
                    <a:solidFill>
                      <a:srgbClr val="00B050"/>
                    </a:solidFill>
                  </a:rPr>
                  <a:t>Örnek 1.4</a:t>
                </a:r>
                <a:r>
                  <a:rPr lang="tr-TR" sz="1600" dirty="0">
                    <a:solidFill>
                      <a:srgbClr val="00B050"/>
                    </a:solidFill>
                  </a:rPr>
                  <a:t> </a:t>
                </a:r>
                <a:r>
                  <a:rPr lang="tr-TR" sz="1600" dirty="0"/>
                  <a:t>Şiddeti V= 5 birim olan </a:t>
                </a:r>
                <a14:m>
                  <m:oMath xmlns:m="http://schemas.openxmlformats.org/officeDocument/2006/math">
                    <m:acc>
                      <m:accPr>
                        <m:chr m:val="⃗"/>
                        <m:ctrlPr>
                          <a:rPr lang="tr-TR" sz="1600" i="1" smtClean="0">
                            <a:latin typeface="Cambria Math" panose="02040503050406030204" pitchFamily="18" charset="0"/>
                          </a:rPr>
                        </m:ctrlPr>
                      </m:accPr>
                      <m:e>
                        <m:r>
                          <a:rPr lang="tr-TR" sz="1600" b="0" i="1" smtClean="0">
                            <a:latin typeface="Cambria Math"/>
                          </a:rPr>
                          <m:t>𝑉</m:t>
                        </m:r>
                      </m:e>
                    </m:acc>
                  </m:oMath>
                </a14:m>
                <a:r>
                  <a:rPr lang="tr-TR" sz="1600" dirty="0"/>
                  <a:t> vektörünü, </a:t>
                </a:r>
                <a:r>
                  <a:rPr lang="tr-TR" sz="1600" dirty="0" err="1"/>
                  <a:t>vektörel</a:t>
                </a:r>
                <a:r>
                  <a:rPr lang="tr-TR" sz="1600" dirty="0"/>
                  <a:t> olarak ifade ediniz.</a:t>
                </a:r>
              </a:p>
            </p:txBody>
          </p:sp>
        </mc:Choice>
        <mc:Fallback xmlns="">
          <p:sp>
            <p:nvSpPr>
              <p:cNvPr id="2" name="Metin kutusu 1"/>
              <p:cNvSpPr txBox="1">
                <a:spLocks noRot="1" noChangeAspect="1" noMove="1" noResize="1" noEditPoints="1" noAdjustHandles="1" noChangeArrowheads="1" noChangeShapeType="1" noTextEdit="1"/>
              </p:cNvSpPr>
              <p:nvPr/>
            </p:nvSpPr>
            <p:spPr>
              <a:xfrm>
                <a:off x="140489" y="202223"/>
                <a:ext cx="7776864" cy="368499"/>
              </a:xfrm>
              <a:prstGeom prst="rect">
                <a:avLst/>
              </a:prstGeom>
              <a:blipFill>
                <a:blip r:embed="rId3"/>
                <a:stretch>
                  <a:fillRect l="-392" b="-1967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6" name="Metin kutusu 5"/>
              <p:cNvSpPr txBox="1"/>
              <p:nvPr/>
            </p:nvSpPr>
            <p:spPr>
              <a:xfrm>
                <a:off x="54188" y="2472816"/>
                <a:ext cx="8809066" cy="2980047"/>
              </a:xfrm>
              <a:prstGeom prst="rect">
                <a:avLst/>
              </a:prstGeom>
              <a:noFill/>
            </p:spPr>
            <p:txBody>
              <a:bodyPr wrap="square" rtlCol="0">
                <a:spAutoFit/>
              </a:bodyPr>
              <a:lstStyle/>
              <a:p>
                <a:pPr algn="just">
                  <a:spcBef>
                    <a:spcPts val="1200"/>
                  </a:spcBef>
                </a:pPr>
                <a:r>
                  <a:rPr lang="tr-TR" sz="1400" b="1" dirty="0">
                    <a:solidFill>
                      <a:srgbClr val="FF0000"/>
                    </a:solidFill>
                  </a:rPr>
                  <a:t>Çözüm: </a:t>
                </a:r>
              </a:p>
              <a:p>
                <a:pPr marL="285750" indent="-285750" algn="just">
                  <a:spcBef>
                    <a:spcPts val="1200"/>
                  </a:spcBef>
                  <a:buFont typeface="Arial" pitchFamily="34" charset="0"/>
                  <a:buChar char="•"/>
                </a:pPr>
                <a:r>
                  <a:rPr lang="tr-TR" sz="1400" dirty="0"/>
                  <a:t>Bir vektör, kendi şiddeti ile birim vektörün çarpımına eşittir. </a:t>
                </a:r>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a:rPr>
                          <m:t>𝑉</m:t>
                        </m:r>
                      </m:e>
                    </m:acc>
                    <m:r>
                      <a:rPr lang="tr-TR" sz="1400" i="1">
                        <a:latin typeface="Cambria Math"/>
                      </a:rPr>
                      <m:t>=</m:t>
                    </m:r>
                    <m:r>
                      <a:rPr lang="tr-TR" sz="1400" i="1">
                        <a:latin typeface="Cambria Math"/>
                      </a:rPr>
                      <m:t>𝑉</m:t>
                    </m:r>
                    <m:r>
                      <a:rPr lang="tr-TR" sz="1400" i="1">
                        <a:latin typeface="Cambria Math"/>
                      </a:rPr>
                      <m:t>.</m:t>
                    </m:r>
                    <m:acc>
                      <m:accPr>
                        <m:chr m:val="⃗"/>
                        <m:ctrlPr>
                          <a:rPr lang="tr-TR" sz="1400" i="1">
                            <a:latin typeface="Cambria Math" panose="02040503050406030204" pitchFamily="18" charset="0"/>
                          </a:rPr>
                        </m:ctrlPr>
                      </m:accPr>
                      <m:e>
                        <m:r>
                          <a:rPr lang="tr-TR" sz="1400" b="0" i="1" smtClean="0">
                            <a:latin typeface="Cambria Math" panose="02040503050406030204" pitchFamily="18" charset="0"/>
                          </a:rPr>
                          <m:t>𝑢</m:t>
                        </m:r>
                      </m:e>
                    </m:acc>
                  </m:oMath>
                </a14:m>
                <a:r>
                  <a:rPr lang="tr-TR" sz="1400" dirty="0"/>
                  <a:t> </a:t>
                </a:r>
              </a:p>
              <a:p>
                <a:pPr marL="285750" indent="-285750" algn="just">
                  <a:spcBef>
                    <a:spcPts val="1200"/>
                  </a:spcBef>
                  <a:buFont typeface="Arial" pitchFamily="34" charset="0"/>
                  <a:buChar char="•"/>
                </a:pPr>
                <a:r>
                  <a:rPr lang="tr-TR" sz="1400" dirty="0"/>
                  <a:t>V=5 </a:t>
                </a:r>
                <a:r>
                  <a:rPr lang="tr-TR" sz="1400" dirty="0" err="1"/>
                  <a:t>dir</a:t>
                </a:r>
                <a:r>
                  <a:rPr lang="tr-TR" sz="1400" dirty="0"/>
                  <a:t>. O halde önemli olan </a:t>
                </a:r>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a:rPr>
                          <m:t>𝑛</m:t>
                        </m:r>
                      </m:e>
                    </m:acc>
                  </m:oMath>
                </a14:m>
                <a:r>
                  <a:rPr lang="tr-TR" sz="1400" dirty="0"/>
                  <a:t> birim vektörünün bulunmasıdır. </a:t>
                </a:r>
              </a:p>
              <a:p>
                <a:pPr marL="285750" indent="-285750" algn="just">
                  <a:spcBef>
                    <a:spcPts val="1200"/>
                  </a:spcBef>
                  <a:buFont typeface="Arial" pitchFamily="34" charset="0"/>
                  <a:buChar char="•"/>
                </a:pPr>
                <a:r>
                  <a:rPr lang="tr-TR" sz="1400" dirty="0"/>
                  <a:t>Birim vektör, kendi doğrultusunda herhangi bir vektörün şiddetine bölümü ile bulunur. </a:t>
                </a:r>
                <a14:m>
                  <m:oMath xmlns:m="http://schemas.openxmlformats.org/officeDocument/2006/math">
                    <m:acc>
                      <m:accPr>
                        <m:chr m:val="⃗"/>
                        <m:ctrlPr>
                          <a:rPr lang="tr-TR" sz="1400" i="1">
                            <a:latin typeface="Cambria Math" panose="02040503050406030204" pitchFamily="18" charset="0"/>
                          </a:rPr>
                        </m:ctrlPr>
                      </m:accPr>
                      <m:e>
                        <m:r>
                          <a:rPr lang="tr-TR" sz="1400" b="0" i="1" smtClean="0">
                            <a:latin typeface="Cambria Math" panose="02040503050406030204" pitchFamily="18" charset="0"/>
                          </a:rPr>
                          <m:t>𝑢</m:t>
                        </m:r>
                      </m:e>
                    </m:acc>
                    <m:r>
                      <a:rPr lang="tr-TR" sz="1400" i="1">
                        <a:latin typeface="Cambria Math"/>
                      </a:rPr>
                      <m:t>=</m:t>
                    </m:r>
                    <m:f>
                      <m:fPr>
                        <m:ctrlPr>
                          <a:rPr lang="tr-TR" sz="1400" i="1">
                            <a:latin typeface="Cambria Math" panose="02040503050406030204" pitchFamily="18" charset="0"/>
                          </a:rPr>
                        </m:ctrlPr>
                      </m:fPr>
                      <m:num>
                        <m:acc>
                          <m:accPr>
                            <m:chr m:val="⃗"/>
                            <m:ctrlPr>
                              <a:rPr lang="tr-TR" sz="1400" i="1">
                                <a:latin typeface="Cambria Math" panose="02040503050406030204" pitchFamily="18" charset="0"/>
                              </a:rPr>
                            </m:ctrlPr>
                          </m:accPr>
                          <m:e>
                            <m:r>
                              <a:rPr lang="tr-TR" sz="1400" i="1">
                                <a:latin typeface="Cambria Math"/>
                              </a:rPr>
                              <m:t>𝑇</m:t>
                            </m:r>
                          </m:e>
                        </m:acc>
                      </m:num>
                      <m:den>
                        <m:r>
                          <a:rPr lang="tr-TR" sz="1400" i="1">
                            <a:latin typeface="Cambria Math"/>
                          </a:rPr>
                          <m:t>𝑇</m:t>
                        </m:r>
                      </m:den>
                    </m:f>
                  </m:oMath>
                </a14:m>
                <a:endParaRPr lang="tr-TR" sz="1400" dirty="0"/>
              </a:p>
              <a:p>
                <a:pPr marL="285750" indent="-285750" algn="just">
                  <a:spcBef>
                    <a:spcPts val="1200"/>
                  </a:spcBef>
                  <a:buFont typeface="Arial" pitchFamily="34" charset="0"/>
                  <a:buChar char="•"/>
                </a:pPr>
                <a:r>
                  <a:rPr lang="tr-TR" sz="1400" dirty="0"/>
                  <a:t>Şimdi önemli olan </a:t>
                </a:r>
                <a14:m>
                  <m:oMath xmlns:m="http://schemas.openxmlformats.org/officeDocument/2006/math">
                    <m:acc>
                      <m:accPr>
                        <m:chr m:val="⃗"/>
                        <m:ctrlPr>
                          <a:rPr lang="tr-TR" sz="1400" i="1">
                            <a:latin typeface="Cambria Math" panose="02040503050406030204" pitchFamily="18" charset="0"/>
                          </a:rPr>
                        </m:ctrlPr>
                      </m:accPr>
                      <m:e>
                        <m:r>
                          <a:rPr lang="tr-TR" sz="1400" b="0" i="1" smtClean="0">
                            <a:latin typeface="Cambria Math" panose="02040503050406030204" pitchFamily="18" charset="0"/>
                          </a:rPr>
                          <m:t>𝑢</m:t>
                        </m:r>
                      </m:e>
                    </m:acc>
                  </m:oMath>
                </a14:m>
                <a:r>
                  <a:rPr lang="tr-TR" sz="1400" dirty="0"/>
                  <a:t> doğrultusunda herhangi bir vektör elde etmektir. Bunu vektörü </a:t>
                </a:r>
                <a14:m>
                  <m:oMath xmlns:m="http://schemas.openxmlformats.org/officeDocument/2006/math">
                    <m:acc>
                      <m:accPr>
                        <m:chr m:val="⃗"/>
                        <m:ctrlPr>
                          <a:rPr lang="el-GR" sz="1400" i="1">
                            <a:latin typeface="Cambria Math" panose="02040503050406030204" pitchFamily="18" charset="0"/>
                          </a:rPr>
                        </m:ctrlPr>
                      </m:accPr>
                      <m:e>
                        <m:r>
                          <a:rPr lang="tr-TR" sz="1400" i="1">
                            <a:latin typeface="Cambria Math"/>
                          </a:rPr>
                          <m:t>𝑇</m:t>
                        </m:r>
                      </m:e>
                    </m:acc>
                  </m:oMath>
                </a14:m>
                <a:r>
                  <a:rPr lang="tr-TR" sz="1400" dirty="0"/>
                  <a:t> olarak adlandıralım.</a:t>
                </a:r>
              </a:p>
              <a:p>
                <a:pPr marL="285750" indent="-285750" algn="just">
                  <a:spcBef>
                    <a:spcPts val="1200"/>
                  </a:spcBef>
                  <a:buFont typeface="Arial" pitchFamily="34" charset="0"/>
                  <a:buChar char="•"/>
                </a:pPr>
                <a:r>
                  <a:rPr lang="tr-TR" sz="1400" dirty="0"/>
                  <a:t>İki vektörün vektörel çarpımı, bulundukları düzleme dik başka bir vektördür. Yönü ise sağ el kaidesine göre bulunur.  </a:t>
                </a:r>
              </a:p>
              <a:p>
                <a:pPr marL="285750" indent="-285750" algn="just">
                  <a:spcBef>
                    <a:spcPts val="1200"/>
                  </a:spcBef>
                  <a:buFont typeface="Arial" pitchFamily="34" charset="0"/>
                  <a:buChar char="•"/>
                </a:pPr>
                <a:r>
                  <a:rPr lang="tr-TR" sz="1400" dirty="0"/>
                  <a:t>Buna göre</a:t>
                </a:r>
                <a14:m>
                  <m:oMath xmlns:m="http://schemas.openxmlformats.org/officeDocument/2006/math">
                    <m:acc>
                      <m:accPr>
                        <m:chr m:val="⃗"/>
                        <m:ctrlPr>
                          <a:rPr lang="el-GR" sz="1400" i="1">
                            <a:latin typeface="Cambria Math" panose="02040503050406030204" pitchFamily="18" charset="0"/>
                          </a:rPr>
                        </m:ctrlPr>
                      </m:accPr>
                      <m:e>
                        <m:r>
                          <a:rPr lang="tr-TR" sz="1400" i="1">
                            <a:latin typeface="Cambria Math"/>
                          </a:rPr>
                          <m:t>  </m:t>
                        </m:r>
                        <m:r>
                          <a:rPr lang="tr-TR" sz="1400" i="1">
                            <a:latin typeface="Cambria Math"/>
                          </a:rPr>
                          <m:t>𝑇</m:t>
                        </m:r>
                      </m:e>
                    </m:acc>
                  </m:oMath>
                </a14:m>
                <a:r>
                  <a:rPr lang="tr-TR" sz="1400" dirty="0"/>
                  <a:t>  = </a:t>
                </a:r>
                <a14:m>
                  <m:oMath xmlns:m="http://schemas.openxmlformats.org/officeDocument/2006/math">
                    <m:acc>
                      <m:accPr>
                        <m:chr m:val="⃗"/>
                        <m:ctrlPr>
                          <a:rPr lang="tr-TR" sz="1400" i="1">
                            <a:latin typeface="Cambria Math" panose="02040503050406030204" pitchFamily="18" charset="0"/>
                          </a:rPr>
                        </m:ctrlPr>
                      </m:accPr>
                      <m:e>
                        <m:r>
                          <a:rPr lang="tr-TR" sz="1400" i="1">
                            <a:latin typeface="Cambria Math"/>
                          </a:rPr>
                          <m:t> </m:t>
                        </m:r>
                        <m:r>
                          <a:rPr lang="tr-TR" sz="1400" i="1">
                            <a:latin typeface="Cambria Math"/>
                          </a:rPr>
                          <m:t>𝐴𝐵</m:t>
                        </m:r>
                      </m:e>
                    </m:acc>
                    <m:r>
                      <a:rPr lang="tr-TR" sz="1400" b="1">
                        <a:latin typeface="Cambria Math" panose="02040503050406030204" pitchFamily="18" charset="0"/>
                        <a:ea typeface="Cambria Math" panose="02040503050406030204" pitchFamily="18" charset="0"/>
                      </a:rPr>
                      <m:t>×</m:t>
                    </m:r>
                    <m:acc>
                      <m:accPr>
                        <m:chr m:val="⃗"/>
                        <m:ctrlPr>
                          <a:rPr lang="tr-TR" sz="1400" i="1">
                            <a:latin typeface="Cambria Math" panose="02040503050406030204" pitchFamily="18" charset="0"/>
                          </a:rPr>
                        </m:ctrlPr>
                      </m:accPr>
                      <m:e>
                        <m:r>
                          <a:rPr lang="tr-TR" sz="1400" i="1">
                            <a:latin typeface="Cambria Math"/>
                          </a:rPr>
                          <m:t>𝐴𝐶</m:t>
                        </m:r>
                      </m:e>
                    </m:acc>
                  </m:oMath>
                </a14:m>
                <a:r>
                  <a:rPr lang="tr-TR" sz="1400" dirty="0"/>
                  <a:t> yazılabilir. </a:t>
                </a:r>
              </a:p>
              <a:p>
                <a:pPr marL="285750" indent="-285750" algn="just">
                  <a:buFont typeface="Arial" pitchFamily="34" charset="0"/>
                  <a:buChar char="•"/>
                </a:pPr>
                <a:endParaRPr lang="tr-TR" sz="1600" dirty="0"/>
              </a:p>
            </p:txBody>
          </p:sp>
        </mc:Choice>
        <mc:Fallback xmlns="">
          <p:sp>
            <p:nvSpPr>
              <p:cNvPr id="6" name="Metin kutusu 5"/>
              <p:cNvSpPr txBox="1">
                <a:spLocks noRot="1" noChangeAspect="1" noMove="1" noResize="1" noEditPoints="1" noAdjustHandles="1" noChangeArrowheads="1" noChangeShapeType="1" noTextEdit="1"/>
              </p:cNvSpPr>
              <p:nvPr/>
            </p:nvSpPr>
            <p:spPr>
              <a:xfrm>
                <a:off x="54188" y="2472816"/>
                <a:ext cx="8809066" cy="2980047"/>
              </a:xfrm>
              <a:prstGeom prst="rect">
                <a:avLst/>
              </a:prstGeom>
              <a:blipFill>
                <a:blip r:embed="rId4"/>
                <a:stretch>
                  <a:fillRect l="-208" t="-41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7" name="Metin kutusu 6"/>
              <p:cNvSpPr txBox="1"/>
              <p:nvPr/>
            </p:nvSpPr>
            <p:spPr>
              <a:xfrm>
                <a:off x="269215" y="5503662"/>
                <a:ext cx="8860356" cy="550792"/>
              </a:xfrm>
              <a:prstGeom prst="rect">
                <a:avLst/>
              </a:prstGeom>
              <a:noFill/>
            </p:spPr>
            <p:txBody>
              <a:bodyPr wrap="square" rtlCol="0">
                <a:spAutoFit/>
              </a:bodyPr>
              <a:lstStyle/>
              <a:p>
                <a:r>
                  <a:rPr lang="tr-TR" sz="1400" b="1" i="1" dirty="0"/>
                  <a:t>Not: </a:t>
                </a:r>
                <a14:m>
                  <m:oMath xmlns:m="http://schemas.openxmlformats.org/officeDocument/2006/math">
                    <m:acc>
                      <m:accPr>
                        <m:chr m:val="⃗"/>
                        <m:ctrlPr>
                          <a:rPr lang="el-GR" sz="1400" b="1" i="1">
                            <a:latin typeface="Cambria Math" panose="02040503050406030204" pitchFamily="18" charset="0"/>
                          </a:rPr>
                        </m:ctrlPr>
                      </m:accPr>
                      <m:e>
                        <m:r>
                          <a:rPr lang="tr-TR" sz="1400" b="1" i="1">
                            <a:latin typeface="Cambria Math"/>
                          </a:rPr>
                          <m:t>𝑻</m:t>
                        </m:r>
                      </m:e>
                    </m:acc>
                    <m:r>
                      <a:rPr lang="tr-TR" sz="1400" b="1" i="1">
                        <a:latin typeface="Cambria Math"/>
                      </a:rPr>
                      <m:t>=</m:t>
                    </m:r>
                    <m:acc>
                      <m:accPr>
                        <m:chr m:val="⃗"/>
                        <m:ctrlPr>
                          <a:rPr lang="tr-TR" sz="1400" b="1" i="1">
                            <a:latin typeface="Cambria Math" panose="02040503050406030204" pitchFamily="18" charset="0"/>
                          </a:rPr>
                        </m:ctrlPr>
                      </m:accPr>
                      <m:e>
                        <m:r>
                          <a:rPr lang="tr-TR" sz="1400" b="1" i="1">
                            <a:latin typeface="Cambria Math"/>
                          </a:rPr>
                          <m:t> </m:t>
                        </m:r>
                        <m:r>
                          <a:rPr lang="tr-TR" sz="1400" b="1" i="1">
                            <a:latin typeface="Cambria Math"/>
                          </a:rPr>
                          <m:t>𝑪𝑨</m:t>
                        </m:r>
                      </m:e>
                    </m:acc>
                    <m:r>
                      <a:rPr lang="tr-TR" sz="1400" b="1">
                        <a:latin typeface="Cambria Math" panose="02040503050406030204" pitchFamily="18" charset="0"/>
                        <a:ea typeface="Cambria Math" panose="02040503050406030204" pitchFamily="18" charset="0"/>
                      </a:rPr>
                      <m:t>×</m:t>
                    </m:r>
                    <m:acc>
                      <m:accPr>
                        <m:chr m:val="⃗"/>
                        <m:ctrlPr>
                          <a:rPr lang="tr-TR" sz="1400" b="1" i="1">
                            <a:latin typeface="Cambria Math" panose="02040503050406030204" pitchFamily="18" charset="0"/>
                          </a:rPr>
                        </m:ctrlPr>
                      </m:accPr>
                      <m:e>
                        <m:r>
                          <a:rPr lang="tr-TR" sz="1400" b="1" i="1">
                            <a:latin typeface="Cambria Math"/>
                          </a:rPr>
                          <m:t>𝑪𝑩</m:t>
                        </m:r>
                      </m:e>
                    </m:acc>
                  </m:oMath>
                </a14:m>
                <a:r>
                  <a:rPr lang="tr-TR" sz="1400" b="1" i="1" dirty="0"/>
                  <a:t>  veya </a:t>
                </a:r>
                <a14:m>
                  <m:oMath xmlns:m="http://schemas.openxmlformats.org/officeDocument/2006/math">
                    <m:acc>
                      <m:accPr>
                        <m:chr m:val="⃗"/>
                        <m:ctrlPr>
                          <a:rPr lang="el-GR" sz="1400" b="1" i="1">
                            <a:latin typeface="Cambria Math" panose="02040503050406030204" pitchFamily="18" charset="0"/>
                          </a:rPr>
                        </m:ctrlPr>
                      </m:accPr>
                      <m:e>
                        <m:r>
                          <a:rPr lang="tr-TR" sz="1400" b="1" i="1">
                            <a:latin typeface="Cambria Math"/>
                          </a:rPr>
                          <m:t>𝑻</m:t>
                        </m:r>
                      </m:e>
                    </m:acc>
                    <m:r>
                      <a:rPr lang="tr-TR" sz="1400" b="1" i="1">
                        <a:latin typeface="Cambria Math"/>
                      </a:rPr>
                      <m:t>=</m:t>
                    </m:r>
                    <m:acc>
                      <m:accPr>
                        <m:chr m:val="⃗"/>
                        <m:ctrlPr>
                          <a:rPr lang="tr-TR" sz="1400" b="1" i="1">
                            <a:latin typeface="Cambria Math" panose="02040503050406030204" pitchFamily="18" charset="0"/>
                          </a:rPr>
                        </m:ctrlPr>
                      </m:accPr>
                      <m:e>
                        <m:r>
                          <a:rPr lang="tr-TR" sz="1400" b="1" i="1">
                            <a:latin typeface="Cambria Math"/>
                          </a:rPr>
                          <m:t> </m:t>
                        </m:r>
                        <m:r>
                          <a:rPr lang="tr-TR" sz="1400" b="1" i="1" smtClean="0">
                            <a:latin typeface="Cambria Math"/>
                          </a:rPr>
                          <m:t>𝑩𝑪</m:t>
                        </m:r>
                      </m:e>
                    </m:acc>
                    <m:r>
                      <a:rPr lang="tr-TR" sz="1400" b="1">
                        <a:latin typeface="Cambria Math" panose="02040503050406030204" pitchFamily="18" charset="0"/>
                        <a:ea typeface="Cambria Math" panose="02040503050406030204" pitchFamily="18" charset="0"/>
                      </a:rPr>
                      <m:t>×</m:t>
                    </m:r>
                    <m:acc>
                      <m:accPr>
                        <m:chr m:val="⃗"/>
                        <m:ctrlPr>
                          <a:rPr lang="tr-TR" sz="1400" b="1" i="1">
                            <a:latin typeface="Cambria Math" panose="02040503050406030204" pitchFamily="18" charset="0"/>
                          </a:rPr>
                        </m:ctrlPr>
                      </m:accPr>
                      <m:e>
                        <m:r>
                          <a:rPr lang="tr-TR" sz="1400" b="1" i="1" smtClean="0">
                            <a:latin typeface="Cambria Math"/>
                          </a:rPr>
                          <m:t>𝑩𝑨</m:t>
                        </m:r>
                      </m:e>
                    </m:acc>
                    <m:r>
                      <a:rPr lang="tr-TR" sz="1400" b="1" i="1" smtClean="0">
                        <a:latin typeface="Cambria Math"/>
                      </a:rPr>
                      <m:t> </m:t>
                    </m:r>
                  </m:oMath>
                </a14:m>
                <a:r>
                  <a:rPr lang="tr-TR" sz="1400" b="1" i="1" dirty="0"/>
                  <a:t> şeklinde alınabilir.  Önemli olan n doğrultusunda herhangi bir vektörün oluşmasıdır.</a:t>
                </a:r>
              </a:p>
            </p:txBody>
          </p:sp>
        </mc:Choice>
        <mc:Fallback xmlns="">
          <p:sp>
            <p:nvSpPr>
              <p:cNvPr id="7" name="Metin kutusu 6"/>
              <p:cNvSpPr txBox="1">
                <a:spLocks noRot="1" noChangeAspect="1" noMove="1" noResize="1" noEditPoints="1" noAdjustHandles="1" noChangeArrowheads="1" noChangeShapeType="1" noTextEdit="1"/>
              </p:cNvSpPr>
              <p:nvPr/>
            </p:nvSpPr>
            <p:spPr>
              <a:xfrm>
                <a:off x="269215" y="5503662"/>
                <a:ext cx="8860356" cy="550792"/>
              </a:xfrm>
              <a:prstGeom prst="rect">
                <a:avLst/>
              </a:prstGeom>
              <a:blipFill>
                <a:blip r:embed="rId5"/>
                <a:stretch>
                  <a:fillRect l="-206" b="-11111"/>
                </a:stretch>
              </a:blipFill>
            </p:spPr>
            <p:txBody>
              <a:bodyPr/>
              <a:lstStyle/>
              <a:p>
                <a:r>
                  <a:rPr lang="tr-TR">
                    <a:noFill/>
                  </a:rPr>
                  <a:t> </a:t>
                </a:r>
              </a:p>
            </p:txBody>
          </p:sp>
        </mc:Fallback>
      </mc:AlternateContent>
      <p:sp>
        <p:nvSpPr>
          <p:cNvPr id="9" name="Altbilgi Yer Tutucusu 8"/>
          <p:cNvSpPr>
            <a:spLocks noGrp="1"/>
          </p:cNvSpPr>
          <p:nvPr>
            <p:ph type="ftr" sz="quarter" idx="11"/>
          </p:nvPr>
        </p:nvSpPr>
        <p:spPr/>
        <p:txBody>
          <a:bodyPr/>
          <a:lstStyle/>
          <a:p>
            <a:r>
              <a:rPr lang="tr-TR"/>
              <a:t>Mühendislik Mekaniği</a:t>
            </a:r>
          </a:p>
        </p:txBody>
      </p:sp>
      <p:sp>
        <p:nvSpPr>
          <p:cNvPr id="10" name="Slayt Numarası Yer Tutucusu 9"/>
          <p:cNvSpPr>
            <a:spLocks noGrp="1"/>
          </p:cNvSpPr>
          <p:nvPr>
            <p:ph type="sldNum" sz="quarter" idx="12"/>
          </p:nvPr>
        </p:nvSpPr>
        <p:spPr/>
        <p:txBody>
          <a:bodyPr/>
          <a:lstStyle/>
          <a:p>
            <a:fld id="{60FF87A7-9A7A-4B3D-9625-8440EC4947F9}" type="slidenum">
              <a:rPr lang="tr-TR" smtClean="0"/>
              <a:pPr/>
              <a:t>82</a:t>
            </a:fld>
            <a:endParaRPr lang="tr-TR"/>
          </a:p>
        </p:txBody>
      </p:sp>
      <p:sp>
        <p:nvSpPr>
          <p:cNvPr id="20" name="Altbilgi Yer Tutucusu 4"/>
          <p:cNvSpPr txBox="1">
            <a:spLocks/>
          </p:cNvSpPr>
          <p:nvPr/>
        </p:nvSpPr>
        <p:spPr>
          <a:xfrm>
            <a:off x="0" y="18299"/>
            <a:ext cx="1403648" cy="241286"/>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spTree>
    <p:extLst>
      <p:ext uri="{BB962C8B-B14F-4D97-AF65-F5344CB8AC3E}">
        <p14:creationId xmlns:p14="http://schemas.microsoft.com/office/powerpoint/2010/main" val="2319599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 calcmode="lin" valueType="num">
                                      <p:cBhvr>
                                        <p:cTn id="10" dur="500" fill="hold"/>
                                        <p:tgtEl>
                                          <p:spTgt spid="5123"/>
                                        </p:tgtEl>
                                        <p:attrNameLst>
                                          <p:attrName>ppt_w</p:attrName>
                                        </p:attrNameLst>
                                      </p:cBhvr>
                                      <p:tavLst>
                                        <p:tav tm="0">
                                          <p:val>
                                            <p:fltVal val="0"/>
                                          </p:val>
                                        </p:tav>
                                        <p:tav tm="100000">
                                          <p:val>
                                            <p:strVal val="#ppt_w"/>
                                          </p:val>
                                        </p:tav>
                                      </p:tavLst>
                                    </p:anim>
                                    <p:anim calcmode="lin" valueType="num">
                                      <p:cBhvr>
                                        <p:cTn id="11" dur="500" fill="hold"/>
                                        <p:tgtEl>
                                          <p:spTgt spid="5123"/>
                                        </p:tgtEl>
                                        <p:attrNameLst>
                                          <p:attrName>ppt_h</p:attrName>
                                        </p:attrNameLst>
                                      </p:cBhvr>
                                      <p:tavLst>
                                        <p:tav tm="0">
                                          <p:val>
                                            <p:fltVal val="0"/>
                                          </p:val>
                                        </p:tav>
                                        <p:tav tm="100000">
                                          <p:val>
                                            <p:strVal val="#ppt_h"/>
                                          </p:val>
                                        </p:tav>
                                      </p:tavLst>
                                    </p:anim>
                                    <p:animEffect transition="in" filter="fade">
                                      <p:cBhvr>
                                        <p:cTn id="12" dur="5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left)">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left)">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left)">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wipe(left)">
                                      <p:cBhvr>
                                        <p:cTn id="47" dur="500"/>
                                        <p:tgtEl>
                                          <p:spTgt spid="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ikdörtgen 28">
            <a:extLst>
              <a:ext uri="{FF2B5EF4-FFF2-40B4-BE49-F238E27FC236}">
                <a16:creationId xmlns:a16="http://schemas.microsoft.com/office/drawing/2014/main" id="{2C5E7DA6-CD64-EE24-EA01-4F50758FA424}"/>
              </a:ext>
            </a:extLst>
          </p:cNvPr>
          <p:cNvSpPr/>
          <p:nvPr/>
        </p:nvSpPr>
        <p:spPr>
          <a:xfrm>
            <a:off x="371152" y="5762470"/>
            <a:ext cx="1824584" cy="496461"/>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386" y="3600"/>
            <a:ext cx="2986164" cy="245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Metin kutusu 4"/>
              <p:cNvSpPr txBox="1"/>
              <p:nvPr/>
            </p:nvSpPr>
            <p:spPr>
              <a:xfrm>
                <a:off x="371152" y="2402780"/>
                <a:ext cx="7448436" cy="4042004"/>
              </a:xfrm>
              <a:prstGeom prst="rect">
                <a:avLst/>
              </a:prstGeom>
              <a:noFill/>
            </p:spPr>
            <p:txBody>
              <a:bodyPr wrap="square" rtlCol="0">
                <a:spAutoFit/>
              </a:bodyPr>
              <a:lstStyle/>
              <a:p>
                <a:pPr algn="just">
                  <a:spcAft>
                    <a:spcPts val="1800"/>
                  </a:spcAft>
                </a:pPr>
                <a14:m>
                  <m:oMath xmlns:m="http://schemas.openxmlformats.org/officeDocument/2006/math">
                    <m:acc>
                      <m:accPr>
                        <m:chr m:val="⃗"/>
                        <m:ctrlPr>
                          <a:rPr lang="tr-TR" sz="1600" b="0" i="1" smtClean="0">
                            <a:latin typeface="Cambria Math" panose="02040503050406030204" pitchFamily="18" charset="0"/>
                          </a:rPr>
                        </m:ctrlPr>
                      </m:accPr>
                      <m:e>
                        <m:r>
                          <m:rPr>
                            <m:sty m:val="p"/>
                          </m:rPr>
                          <a:rPr lang="tr-TR" sz="1600" b="0" i="0" smtClean="0">
                            <a:latin typeface="Cambria Math"/>
                          </a:rPr>
                          <m:t>V</m:t>
                        </m:r>
                      </m:e>
                    </m:acc>
                    <m:r>
                      <a:rPr lang="tr-TR" sz="1600" i="0" smtClean="0">
                        <a:latin typeface="Cambria Math"/>
                      </a:rPr>
                      <m:t>=</m:t>
                    </m:r>
                    <m:r>
                      <m:rPr>
                        <m:sty m:val="p"/>
                      </m:rPr>
                      <a:rPr lang="tr-TR" sz="1600" b="0" i="0" smtClean="0">
                        <a:latin typeface="Cambria Math"/>
                      </a:rPr>
                      <m:t>V</m:t>
                    </m:r>
                    <m:r>
                      <a:rPr lang="tr-TR" sz="1600" b="0" i="0" smtClean="0">
                        <a:latin typeface="Cambria Math" panose="02040503050406030204" pitchFamily="18" charset="0"/>
                      </a:rPr>
                      <m:t>.</m:t>
                    </m:r>
                    <m:acc>
                      <m:accPr>
                        <m:chr m:val="⃗"/>
                        <m:ctrlPr>
                          <a:rPr lang="tr-TR" sz="1600" b="0" i="1" smtClean="0">
                            <a:latin typeface="Cambria Math" panose="02040503050406030204" pitchFamily="18" charset="0"/>
                          </a:rPr>
                        </m:ctrlPr>
                      </m:accPr>
                      <m:e>
                        <m:r>
                          <m:rPr>
                            <m:sty m:val="p"/>
                          </m:rPr>
                          <a:rPr lang="tr-TR" sz="1600" b="0" i="0" smtClean="0">
                            <a:latin typeface="Cambria Math" panose="02040503050406030204" pitchFamily="18" charset="0"/>
                          </a:rPr>
                          <m:t>u</m:t>
                        </m:r>
                      </m:e>
                    </m:acc>
                  </m:oMath>
                </a14:m>
                <a:r>
                  <a:rPr lang="tr-TR" sz="1600" b="0" dirty="0">
                    <a:latin typeface="Cambria Math"/>
                  </a:rPr>
                  <a:t> </a:t>
                </a:r>
                <a:r>
                  <a:rPr lang="tr-TR" sz="1600" dirty="0">
                    <a:latin typeface="Cambria Math"/>
                  </a:rPr>
                  <a:t> </a:t>
                </a:r>
                <a:r>
                  <a:rPr lang="tr-TR" sz="1600" dirty="0">
                    <a:solidFill>
                      <a:schemeClr val="bg2">
                        <a:lumMod val="50000"/>
                      </a:schemeClr>
                    </a:solidFill>
                    <a:latin typeface="Cambria Math"/>
                  </a:rPr>
                  <a:t>→ </a:t>
                </a:r>
                <a:r>
                  <a:rPr lang="tr-TR" sz="1200" b="0" dirty="0">
                    <a:solidFill>
                      <a:schemeClr val="bg2">
                        <a:lumMod val="50000"/>
                      </a:schemeClr>
                    </a:solidFill>
                    <a:latin typeface="Cambria Math"/>
                  </a:rPr>
                  <a:t>(Denklem 1.5’e göre)</a:t>
                </a:r>
                <a:endParaRPr lang="tr-TR" sz="1600" b="0" dirty="0">
                  <a:solidFill>
                    <a:schemeClr val="bg2">
                      <a:lumMod val="50000"/>
                    </a:schemeClr>
                  </a:solidFill>
                  <a:latin typeface="Cambria Math"/>
                </a:endParaRPr>
              </a:p>
              <a:p>
                <a:pPr algn="just">
                  <a:spcAft>
                    <a:spcPts val="1800"/>
                  </a:spcAft>
                </a:pPr>
                <a14:m>
                  <m:oMath xmlns:m="http://schemas.openxmlformats.org/officeDocument/2006/math">
                    <m:acc>
                      <m:accPr>
                        <m:chr m:val="⃗"/>
                        <m:ctrlPr>
                          <a:rPr lang="tr-TR" sz="1600" i="1" smtClean="0">
                            <a:latin typeface="Cambria Math" panose="02040503050406030204" pitchFamily="18" charset="0"/>
                          </a:rPr>
                        </m:ctrlPr>
                      </m:accPr>
                      <m:e>
                        <m:r>
                          <m:rPr>
                            <m:sty m:val="p"/>
                          </m:rPr>
                          <a:rPr lang="tr-TR" sz="1600" b="0" i="0" smtClean="0">
                            <a:latin typeface="Cambria Math" panose="02040503050406030204" pitchFamily="18" charset="0"/>
                          </a:rPr>
                          <m:t>u</m:t>
                        </m:r>
                      </m:e>
                    </m:acc>
                    <m:r>
                      <a:rPr lang="tr-TR" sz="1600" b="0" i="0" smtClean="0">
                        <a:latin typeface="Cambria Math" panose="02040503050406030204" pitchFamily="18" charset="0"/>
                      </a:rPr>
                      <m:t>=</m:t>
                    </m:r>
                  </m:oMath>
                </a14:m>
                <a:r>
                  <a:rPr lang="tr-TR" sz="1600" dirty="0">
                    <a:latin typeface="Cambria Math"/>
                  </a:rPr>
                  <a:t> </a:t>
                </a:r>
                <a14:m>
                  <m:oMath xmlns:m="http://schemas.openxmlformats.org/officeDocument/2006/math">
                    <m:f>
                      <m:fPr>
                        <m:ctrlPr>
                          <a:rPr lang="tr-TR" sz="1600" i="1">
                            <a:latin typeface="Cambria Math" panose="02040503050406030204" pitchFamily="18" charset="0"/>
                          </a:rPr>
                        </m:ctrlPr>
                      </m:fPr>
                      <m:num>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T</m:t>
                            </m:r>
                          </m:e>
                        </m:acc>
                      </m:num>
                      <m:den>
                        <m:d>
                          <m:dPr>
                            <m:begChr m:val="|"/>
                            <m:endChr m:val="|"/>
                            <m:ctrlPr>
                              <a:rPr lang="tr-TR" sz="1600" i="1">
                                <a:latin typeface="Cambria Math" panose="02040503050406030204" pitchFamily="18" charset="0"/>
                              </a:rPr>
                            </m:ctrlPr>
                          </m:dPr>
                          <m:e>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T</m:t>
                                </m:r>
                              </m:e>
                            </m:acc>
                          </m:e>
                        </m:d>
                      </m:den>
                    </m:f>
                    <m:r>
                      <a:rPr lang="tr-TR" sz="1600" b="0" i="0" smtClean="0">
                        <a:latin typeface="Cambria Math" panose="02040503050406030204" pitchFamily="18" charset="0"/>
                      </a:rPr>
                      <m:t>  </m:t>
                    </m:r>
                  </m:oMath>
                </a14:m>
                <a:r>
                  <a:rPr lang="tr-TR" sz="1600" dirty="0">
                    <a:solidFill>
                      <a:schemeClr val="bg2">
                        <a:lumMod val="50000"/>
                      </a:schemeClr>
                    </a:solidFill>
                    <a:latin typeface="Cambria Math"/>
                  </a:rPr>
                  <a:t>→</a:t>
                </a:r>
                <a:r>
                  <a:rPr lang="tr-TR" sz="1200" dirty="0">
                    <a:solidFill>
                      <a:schemeClr val="bg2">
                        <a:lumMod val="50000"/>
                      </a:schemeClr>
                    </a:solidFill>
                    <a:latin typeface="Cambria Math"/>
                  </a:rPr>
                  <a:t> (Denklem 1.12’ye göre)</a:t>
                </a:r>
              </a:p>
              <a:p>
                <a:pPr algn="just">
                  <a:spcAft>
                    <a:spcPts val="1800"/>
                  </a:spcAft>
                </a:pPr>
                <a14:m>
                  <m:oMath xmlns:m="http://schemas.openxmlformats.org/officeDocument/2006/math">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T</m:t>
                        </m:r>
                      </m:e>
                    </m:acc>
                  </m:oMath>
                </a14:m>
                <a:r>
                  <a:rPr lang="tr-TR" sz="1600" dirty="0">
                    <a:latin typeface="Cambria Math"/>
                  </a:rPr>
                  <a:t>=</a:t>
                </a:r>
                <a:r>
                  <a:rPr lang="tr-TR" sz="1600" dirty="0"/>
                  <a:t> </a:t>
                </a:r>
                <a14:m>
                  <m:oMath xmlns:m="http://schemas.openxmlformats.org/officeDocument/2006/math">
                    <m:acc>
                      <m:accPr>
                        <m:chr m:val="⃗"/>
                        <m:ctrlPr>
                          <a:rPr lang="tr-TR" sz="1600" i="1">
                            <a:latin typeface="Cambria Math" panose="02040503050406030204" pitchFamily="18" charset="0"/>
                          </a:rPr>
                        </m:ctrlPr>
                      </m:accPr>
                      <m:e>
                        <m:r>
                          <m:rPr>
                            <m:sty m:val="p"/>
                          </m:rPr>
                          <a:rPr lang="tr-TR" sz="1600" i="0">
                            <a:latin typeface="Cambria Math"/>
                          </a:rPr>
                          <m:t>AB</m:t>
                        </m:r>
                      </m:e>
                    </m:acc>
                    <m:r>
                      <m:rPr>
                        <m:sty m:val="p"/>
                      </m:rPr>
                      <a:rPr lang="tr-TR" sz="1600" i="0">
                        <a:latin typeface="Cambria Math"/>
                      </a:rPr>
                      <m:t>x</m:t>
                    </m:r>
                    <m:acc>
                      <m:accPr>
                        <m:chr m:val="⃗"/>
                        <m:ctrlPr>
                          <a:rPr lang="tr-TR" sz="1600" i="1">
                            <a:latin typeface="Cambria Math" panose="02040503050406030204" pitchFamily="18" charset="0"/>
                          </a:rPr>
                        </m:ctrlPr>
                      </m:accPr>
                      <m:e>
                        <m:r>
                          <m:rPr>
                            <m:sty m:val="p"/>
                          </m:rPr>
                          <a:rPr lang="tr-TR" sz="1600" i="0">
                            <a:latin typeface="Cambria Math"/>
                          </a:rPr>
                          <m:t>AC</m:t>
                        </m:r>
                      </m:e>
                    </m:acc>
                    <m:r>
                      <a:rPr lang="tr-TR" sz="1600" b="0" i="0" smtClean="0">
                        <a:latin typeface="Cambria Math" panose="02040503050406030204" pitchFamily="18" charset="0"/>
                      </a:rPr>
                      <m:t> </m:t>
                    </m:r>
                  </m:oMath>
                </a14:m>
                <a:endParaRPr lang="tr-TR" sz="1600" dirty="0"/>
              </a:p>
              <a:p>
                <a:pPr algn="just">
                  <a:spcAft>
                    <a:spcPts val="1800"/>
                  </a:spcAft>
                </a:pPr>
                <a14:m>
                  <m:oMathPara xmlns:m="http://schemas.openxmlformats.org/officeDocument/2006/math">
                    <m:oMathParaPr>
                      <m:jc m:val="left"/>
                    </m:oMathParaPr>
                    <m:oMath xmlns:m="http://schemas.openxmlformats.org/officeDocument/2006/math">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T</m:t>
                          </m:r>
                        </m:e>
                      </m:acc>
                      <m:r>
                        <m:rPr>
                          <m:nor/>
                        </m:rPr>
                        <a:rPr lang="tr-TR" sz="1600" dirty="0">
                          <a:latin typeface="Cambria Math"/>
                        </a:rPr>
                        <m:t>=</m:t>
                      </m:r>
                      <m:d>
                        <m:dPr>
                          <m:ctrlPr>
                            <a:rPr lang="tr-TR" sz="1600" i="1">
                              <a:latin typeface="Cambria Math" panose="02040503050406030204" pitchFamily="18" charset="0"/>
                            </a:rPr>
                          </m:ctrlPr>
                        </m:dPr>
                        <m:e>
                          <m:r>
                            <a:rPr lang="tr-TR" sz="1600" i="0">
                              <a:latin typeface="Cambria Math"/>
                            </a:rPr>
                            <m:t>2</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i="0">
                              <a:latin typeface="Cambria Math"/>
                            </a:rPr>
                            <m:t>−</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r>
                            <a:rPr lang="tr-TR" sz="1600" i="0">
                              <a:latin typeface="Cambria Math"/>
                            </a:rPr>
                            <m:t>−2</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e>
                      </m:d>
                      <m:r>
                        <a:rPr lang="tr-TR" sz="1600" b="1" i="0">
                          <a:latin typeface="Cambria Math" panose="02040503050406030204" pitchFamily="18" charset="0"/>
                          <a:ea typeface="Cambria Math" panose="02040503050406030204" pitchFamily="18" charset="0"/>
                        </a:rPr>
                        <m:t>×</m:t>
                      </m:r>
                      <m:d>
                        <m:dPr>
                          <m:ctrlPr>
                            <a:rPr lang="tr-TR" sz="1600" i="1">
                              <a:latin typeface="Cambria Math" panose="02040503050406030204" pitchFamily="18" charset="0"/>
                            </a:rPr>
                          </m:ctrlPr>
                        </m:dPr>
                        <m:e>
                          <m:r>
                            <a:rPr lang="tr-TR" sz="1600" i="0">
                              <a:latin typeface="Cambria Math"/>
                            </a:rPr>
                            <m:t>2</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i="0">
                              <a:latin typeface="Cambria Math" panose="02040503050406030204" pitchFamily="18" charset="0"/>
                            </a:rPr>
                            <m:t>+</m:t>
                          </m:r>
                          <m:r>
                            <a:rPr lang="tr-TR" sz="1600" i="0">
                              <a:latin typeface="Cambria Math"/>
                            </a:rPr>
                            <m:t>0.5</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j</m:t>
                              </m:r>
                            </m:e>
                          </m:acc>
                          <m:r>
                            <a:rPr lang="tr-TR" sz="1600" i="0">
                              <a:latin typeface="Cambria Math"/>
                            </a:rPr>
                            <m:t>−2</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e>
                      </m:d>
                      <m:r>
                        <a:rPr lang="tr-TR" sz="1600" b="0" i="0" smtClean="0">
                          <a:latin typeface="Cambria Math" panose="02040503050406030204" pitchFamily="18" charset="0"/>
                        </a:rPr>
                        <m:t>=</m:t>
                      </m:r>
                      <m:r>
                        <a:rPr lang="tr-TR" sz="1600" i="0">
                          <a:latin typeface="Cambria Math"/>
                        </a:rPr>
                        <m:t>3</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i="0">
                          <a:latin typeface="Cambria Math" panose="02040503050406030204" pitchFamily="18" charset="0"/>
                        </a:rPr>
                        <m:t>+</m:t>
                      </m:r>
                      <m:r>
                        <a:rPr lang="tr-TR" sz="1600" i="0">
                          <a:latin typeface="Cambria Math"/>
                        </a:rPr>
                        <m:t>3</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oMath>
                  </m:oMathPara>
                </a14:m>
                <a:endParaRPr lang="tr-TR" sz="1600" dirty="0"/>
              </a:p>
              <a:p>
                <a:pPr algn="just">
                  <a:spcAft>
                    <a:spcPts val="1800"/>
                  </a:spcAft>
                </a:pPr>
                <a14:m>
                  <m:oMath xmlns:m="http://schemas.openxmlformats.org/officeDocument/2006/math">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u</m:t>
                        </m:r>
                      </m:e>
                    </m:acc>
                    <m:r>
                      <a:rPr lang="tr-TR" sz="1600" b="0" i="0" smtClean="0">
                        <a:latin typeface="Cambria Math" panose="02040503050406030204" pitchFamily="18" charset="0"/>
                      </a:rPr>
                      <m:t>=</m:t>
                    </m:r>
                    <m:f>
                      <m:fPr>
                        <m:ctrlPr>
                          <a:rPr lang="tr-TR" sz="1600" i="1">
                            <a:latin typeface="Cambria Math" panose="02040503050406030204" pitchFamily="18" charset="0"/>
                          </a:rPr>
                        </m:ctrlPr>
                      </m:fPr>
                      <m:num>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T</m:t>
                            </m:r>
                          </m:e>
                        </m:acc>
                      </m:num>
                      <m:den>
                        <m:d>
                          <m:dPr>
                            <m:begChr m:val="|"/>
                            <m:endChr m:val="|"/>
                            <m:ctrlPr>
                              <a:rPr lang="tr-TR" sz="1600" i="1">
                                <a:latin typeface="Cambria Math" panose="02040503050406030204" pitchFamily="18" charset="0"/>
                              </a:rPr>
                            </m:ctrlPr>
                          </m:dPr>
                          <m:e>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T</m:t>
                                </m:r>
                              </m:e>
                            </m:acc>
                          </m:e>
                        </m:d>
                      </m:den>
                    </m:f>
                    <m:r>
                      <a:rPr lang="tr-TR" sz="1600" b="0" i="1" smtClean="0">
                        <a:latin typeface="Cambria Math" panose="02040503050406030204" pitchFamily="18" charset="0"/>
                      </a:rPr>
                      <m:t>=</m:t>
                    </m:r>
                    <m:f>
                      <m:fPr>
                        <m:ctrlPr>
                          <a:rPr lang="tr-TR" sz="1600" i="1" smtClean="0">
                            <a:latin typeface="Cambria Math" panose="02040503050406030204" pitchFamily="18" charset="0"/>
                          </a:rPr>
                        </m:ctrlPr>
                      </m:fPr>
                      <m:num>
                        <m:r>
                          <a:rPr lang="tr-TR" sz="1600" b="0" i="0" smtClean="0">
                            <a:latin typeface="Cambria Math"/>
                          </a:rPr>
                          <m:t>3</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b="0" i="0" smtClean="0">
                            <a:latin typeface="Cambria Math" panose="02040503050406030204" pitchFamily="18" charset="0"/>
                          </a:rPr>
                          <m:t>+</m:t>
                        </m:r>
                        <m:r>
                          <a:rPr lang="tr-TR" sz="1600" b="0" i="0" smtClean="0">
                            <a:latin typeface="Cambria Math"/>
                          </a:rPr>
                          <m:t>3</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num>
                      <m:den>
                        <m:rad>
                          <m:radPr>
                            <m:degHide m:val="on"/>
                            <m:ctrlPr>
                              <a:rPr lang="tr-TR" sz="1600" i="1" smtClean="0">
                                <a:latin typeface="Cambria Math" panose="02040503050406030204" pitchFamily="18" charset="0"/>
                              </a:rPr>
                            </m:ctrlPr>
                          </m:radPr>
                          <m:deg/>
                          <m:e>
                            <m:sSup>
                              <m:sSupPr>
                                <m:ctrlPr>
                                  <a:rPr lang="tr-TR" sz="1600" i="1" smtClean="0">
                                    <a:latin typeface="Cambria Math" panose="02040503050406030204" pitchFamily="18" charset="0"/>
                                  </a:rPr>
                                </m:ctrlPr>
                              </m:sSupPr>
                              <m:e>
                                <m:r>
                                  <a:rPr lang="tr-TR" sz="1600" b="0" i="0" smtClean="0">
                                    <a:latin typeface="Cambria Math"/>
                                  </a:rPr>
                                  <m:t>3</m:t>
                                </m:r>
                              </m:e>
                              <m:sup>
                                <m:r>
                                  <a:rPr lang="tr-TR" sz="1600" i="0" smtClean="0">
                                    <a:latin typeface="Cambria Math"/>
                                  </a:rPr>
                                  <m:t>2</m:t>
                                </m:r>
                              </m:sup>
                            </m:sSup>
                            <m:r>
                              <a:rPr lang="tr-TR" sz="1600" i="0" smtClean="0">
                                <a:latin typeface="Cambria Math"/>
                              </a:rPr>
                              <m:t>+</m:t>
                            </m:r>
                            <m:sSup>
                              <m:sSupPr>
                                <m:ctrlPr>
                                  <a:rPr lang="tr-TR" sz="1600" i="1" smtClean="0">
                                    <a:latin typeface="Cambria Math" panose="02040503050406030204" pitchFamily="18" charset="0"/>
                                  </a:rPr>
                                </m:ctrlPr>
                              </m:sSupPr>
                              <m:e>
                                <m:r>
                                  <a:rPr lang="tr-TR" sz="1600" b="0" i="0" smtClean="0">
                                    <a:latin typeface="Cambria Math"/>
                                  </a:rPr>
                                  <m:t>3</m:t>
                                </m:r>
                              </m:e>
                              <m:sup>
                                <m:r>
                                  <a:rPr lang="tr-TR" sz="1600" i="0" smtClean="0">
                                    <a:latin typeface="Cambria Math"/>
                                  </a:rPr>
                                  <m:t>2</m:t>
                                </m:r>
                              </m:sup>
                            </m:sSup>
                          </m:e>
                        </m:rad>
                      </m:den>
                    </m:f>
                    <m:r>
                      <a:rPr lang="tr-TR" sz="1600" b="0" i="0" smtClean="0">
                        <a:latin typeface="Cambria Math" panose="02040503050406030204" pitchFamily="18" charset="0"/>
                      </a:rPr>
                      <m:t>=0,707</m:t>
                    </m:r>
                  </m:oMath>
                </a14:m>
                <a:r>
                  <a:rPr lang="tr-TR" sz="1600" dirty="0"/>
                  <a:t> </a:t>
                </a:r>
                <a14:m>
                  <m:oMath xmlns:m="http://schemas.openxmlformats.org/officeDocument/2006/math">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b="0" i="0" smtClean="0">
                        <a:latin typeface="Cambria Math" panose="02040503050406030204" pitchFamily="18" charset="0"/>
                      </a:rPr>
                      <m:t>+</m:t>
                    </m:r>
                    <m:r>
                      <a:rPr lang="tr-TR" sz="1600" i="0">
                        <a:latin typeface="Cambria Math" panose="02040503050406030204" pitchFamily="18" charset="0"/>
                      </a:rPr>
                      <m:t>0,707</m:t>
                    </m:r>
                    <m:r>
                      <m:rPr>
                        <m:nor/>
                      </m:rPr>
                      <a:rPr lang="tr-TR" sz="1600" dirty="0"/>
                      <m:t> </m:t>
                    </m:r>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k</m:t>
                        </m:r>
                      </m:e>
                    </m:acc>
                  </m:oMath>
                </a14:m>
                <a:endParaRPr lang="tr-TR" sz="1600" dirty="0"/>
              </a:p>
              <a:p>
                <a:pPr algn="just">
                  <a:spcAft>
                    <a:spcPts val="1800"/>
                  </a:spcAft>
                </a:pPr>
                <a14:m>
                  <m:oMathPara xmlns:m="http://schemas.openxmlformats.org/officeDocument/2006/math">
                    <m:oMathParaPr>
                      <m:jc m:val="left"/>
                    </m:oMathParaPr>
                    <m:oMath xmlns:m="http://schemas.openxmlformats.org/officeDocument/2006/math">
                      <m:acc>
                        <m:accPr>
                          <m:chr m:val="⃗"/>
                          <m:ctrlPr>
                            <a:rPr lang="tr-TR" sz="1600" i="1" smtClean="0">
                              <a:latin typeface="Cambria Math" panose="02040503050406030204" pitchFamily="18" charset="0"/>
                              <a:ea typeface="Cambria Math"/>
                            </a:rPr>
                          </m:ctrlPr>
                        </m:accPr>
                        <m:e>
                          <m:r>
                            <m:rPr>
                              <m:sty m:val="p"/>
                            </m:rPr>
                            <a:rPr lang="tr-TR" sz="1600" b="0" i="0" smtClean="0">
                              <a:latin typeface="Cambria Math"/>
                              <a:ea typeface="Cambria Math"/>
                            </a:rPr>
                            <m:t>V</m:t>
                          </m:r>
                        </m:e>
                      </m:acc>
                      <m:r>
                        <a:rPr lang="tr-TR" sz="1600" b="0" i="0" smtClean="0">
                          <a:latin typeface="Cambria Math"/>
                          <a:ea typeface="Cambria Math"/>
                        </a:rPr>
                        <m:t>=</m:t>
                      </m:r>
                      <m:r>
                        <m:rPr>
                          <m:sty m:val="p"/>
                        </m:rPr>
                        <a:rPr lang="tr-TR" sz="1600" i="0">
                          <a:latin typeface="Cambria Math"/>
                        </a:rPr>
                        <m:t>V</m:t>
                      </m:r>
                      <m:r>
                        <a:rPr lang="tr-TR" sz="1600" i="0">
                          <a:latin typeface="Cambria Math" panose="02040503050406030204" pitchFamily="18" charset="0"/>
                        </a:rPr>
                        <m:t>.</m:t>
                      </m:r>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u</m:t>
                          </m:r>
                        </m:e>
                      </m:acc>
                      <m:r>
                        <m:rPr>
                          <m:nor/>
                        </m:rPr>
                        <a:rPr lang="tr-TR" sz="1600" dirty="0">
                          <a:latin typeface="Cambria Math"/>
                        </a:rPr>
                        <m:t> </m:t>
                      </m:r>
                      <m:r>
                        <m:rPr>
                          <m:nor/>
                        </m:rPr>
                        <a:rPr lang="tr-TR" sz="1600" b="0" dirty="0" smtClean="0">
                          <a:latin typeface="Cambria Math"/>
                        </a:rPr>
                        <m:t>=</m:t>
                      </m:r>
                      <m:r>
                        <m:rPr>
                          <m:nor/>
                        </m:rPr>
                        <a:rPr lang="tr-TR" sz="1600" b="0" i="0" dirty="0" smtClean="0">
                          <a:latin typeface="Cambria Math"/>
                        </a:rPr>
                        <m:t> </m:t>
                      </m:r>
                      <m:r>
                        <m:rPr>
                          <m:nor/>
                        </m:rPr>
                        <a:rPr lang="tr-TR" sz="1600" b="0" dirty="0" smtClean="0">
                          <a:latin typeface="Cambria Math"/>
                        </a:rPr>
                        <m:t>5</m:t>
                      </m:r>
                      <m:r>
                        <m:rPr>
                          <m:nor/>
                        </m:rPr>
                        <a:rPr lang="tr-TR" sz="1600" b="0" i="0" dirty="0" smtClean="0">
                          <a:latin typeface="Cambria Math"/>
                        </a:rPr>
                        <m:t> </m:t>
                      </m:r>
                      <m:r>
                        <m:rPr>
                          <m:nor/>
                        </m:rPr>
                        <a:rPr lang="tr-TR" sz="1600" b="0" dirty="0" smtClean="0">
                          <a:latin typeface="Cambria Math"/>
                        </a:rPr>
                        <m:t>.</m:t>
                      </m:r>
                      <m:r>
                        <m:rPr>
                          <m:nor/>
                        </m:rPr>
                        <a:rPr lang="tr-TR" sz="1600" b="0" i="0" dirty="0" smtClean="0">
                          <a:latin typeface="Cambria Math"/>
                        </a:rPr>
                        <m:t> </m:t>
                      </m:r>
                      <m:r>
                        <m:rPr>
                          <m:nor/>
                        </m:rPr>
                        <a:rPr lang="tr-TR" sz="1600" b="0" dirty="0" smtClean="0">
                          <a:latin typeface="Cambria Math"/>
                        </a:rPr>
                        <m:t>(</m:t>
                      </m:r>
                      <m:r>
                        <a:rPr lang="tr-TR" sz="1600" i="0">
                          <a:latin typeface="Cambria Math" panose="02040503050406030204" pitchFamily="18" charset="0"/>
                        </a:rPr>
                        <m:t>0,707</m:t>
                      </m:r>
                      <m:r>
                        <m:rPr>
                          <m:nor/>
                        </m:rPr>
                        <a:rPr lang="tr-TR" sz="1600" dirty="0"/>
                        <m:t> </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i="0">
                          <a:latin typeface="Cambria Math" panose="02040503050406030204" pitchFamily="18" charset="0"/>
                        </a:rPr>
                        <m:t>+0,707</m:t>
                      </m:r>
                      <m:r>
                        <m:rPr>
                          <m:nor/>
                        </m:rPr>
                        <a:rPr lang="tr-TR" sz="1600" dirty="0"/>
                        <m:t> </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r>
                        <m:rPr>
                          <m:nor/>
                        </m:rPr>
                        <a:rPr lang="tr-TR" sz="1600" b="0" dirty="0" smtClean="0">
                          <a:latin typeface="Cambria Math"/>
                        </a:rPr>
                        <m:t>)</m:t>
                      </m:r>
                    </m:oMath>
                  </m:oMathPara>
                </a14:m>
                <a:endParaRPr lang="tr-TR" sz="1600" b="0" dirty="0">
                  <a:latin typeface="Cambria Math"/>
                </a:endParaRPr>
              </a:p>
              <a:p>
                <a:pPr algn="just">
                  <a:spcAft>
                    <a:spcPts val="1800"/>
                  </a:spcAft>
                </a:pPr>
                <a14:m>
                  <m:oMathPara xmlns:m="http://schemas.openxmlformats.org/officeDocument/2006/math">
                    <m:oMathParaPr>
                      <m:jc m:val="left"/>
                    </m:oMathParaPr>
                    <m:oMath xmlns:m="http://schemas.openxmlformats.org/officeDocument/2006/math">
                      <m:acc>
                        <m:accPr>
                          <m:chr m:val="⃗"/>
                          <m:ctrlPr>
                            <a:rPr lang="tr-TR" sz="1600" i="1">
                              <a:latin typeface="Cambria Math" panose="02040503050406030204" pitchFamily="18" charset="0"/>
                              <a:ea typeface="Cambria Math"/>
                            </a:rPr>
                          </m:ctrlPr>
                        </m:accPr>
                        <m:e>
                          <m:r>
                            <m:rPr>
                              <m:sty m:val="p"/>
                            </m:rPr>
                            <a:rPr lang="tr-TR" sz="1600" i="0">
                              <a:latin typeface="Cambria Math"/>
                              <a:ea typeface="Cambria Math"/>
                            </a:rPr>
                            <m:t>V</m:t>
                          </m:r>
                        </m:e>
                      </m:acc>
                      <m:r>
                        <a:rPr lang="tr-TR" sz="1600" i="0">
                          <a:latin typeface="Cambria Math"/>
                          <a:ea typeface="Cambria Math"/>
                        </a:rPr>
                        <m:t>=</m:t>
                      </m:r>
                      <m:r>
                        <a:rPr lang="tr-TR" sz="1600" b="0" i="0" smtClean="0">
                          <a:latin typeface="Cambria Math"/>
                          <a:ea typeface="Cambria Math"/>
                        </a:rPr>
                        <m:t>3.53</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i</m:t>
                          </m:r>
                        </m:e>
                      </m:acc>
                      <m:r>
                        <a:rPr lang="tr-TR" sz="1600" b="0" i="0" smtClean="0">
                          <a:latin typeface="Cambria Math"/>
                          <a:ea typeface="Cambria Math"/>
                        </a:rPr>
                        <m:t>+3.53</m:t>
                      </m:r>
                      <m:acc>
                        <m:accPr>
                          <m:chr m:val="⃗"/>
                          <m:ctrlPr>
                            <a:rPr lang="tr-TR" sz="1600" i="1">
                              <a:latin typeface="Cambria Math" panose="02040503050406030204" pitchFamily="18" charset="0"/>
                            </a:rPr>
                          </m:ctrlPr>
                        </m:accPr>
                        <m:e>
                          <m:r>
                            <m:rPr>
                              <m:sty m:val="p"/>
                            </m:rPr>
                            <a:rPr lang="tr-TR" sz="1600" i="0">
                              <a:latin typeface="Cambria Math" panose="02040503050406030204" pitchFamily="18" charset="0"/>
                            </a:rPr>
                            <m:t>k</m:t>
                          </m:r>
                        </m:e>
                      </m:acc>
                    </m:oMath>
                  </m:oMathPara>
                </a14:m>
                <a:endParaRPr lang="tr-TR" sz="1600" dirty="0"/>
              </a:p>
            </p:txBody>
          </p:sp>
        </mc:Choice>
        <mc:Fallback xmlns="">
          <p:sp>
            <p:nvSpPr>
              <p:cNvPr id="5" name="Metin kutusu 4"/>
              <p:cNvSpPr txBox="1">
                <a:spLocks noRot="1" noChangeAspect="1" noMove="1" noResize="1" noEditPoints="1" noAdjustHandles="1" noChangeArrowheads="1" noChangeShapeType="1" noTextEdit="1"/>
              </p:cNvSpPr>
              <p:nvPr/>
            </p:nvSpPr>
            <p:spPr>
              <a:xfrm>
                <a:off x="371152" y="2402780"/>
                <a:ext cx="7448436" cy="4042004"/>
              </a:xfrm>
              <a:prstGeom prst="rect">
                <a:avLst/>
              </a:prstGeom>
              <a:blipFill>
                <a:blip r:embed="rId3"/>
                <a:stretch>
                  <a:fillRect/>
                </a:stretch>
              </a:blipFill>
            </p:spPr>
            <p:txBody>
              <a:bodyPr/>
              <a:lstStyle/>
              <a:p>
                <a:r>
                  <a:rPr lang="tr-TR">
                    <a:noFill/>
                  </a:rPr>
                  <a:t> </a:t>
                </a:r>
              </a:p>
            </p:txBody>
          </p:sp>
        </mc:Fallback>
      </mc:AlternateContent>
      <p:sp>
        <p:nvSpPr>
          <p:cNvPr id="9" name="Altbilgi Yer Tutucusu 8"/>
          <p:cNvSpPr>
            <a:spLocks noGrp="1"/>
          </p:cNvSpPr>
          <p:nvPr>
            <p:ph type="ftr" sz="quarter" idx="11"/>
          </p:nvPr>
        </p:nvSpPr>
        <p:spPr/>
        <p:txBody>
          <a:bodyPr/>
          <a:lstStyle/>
          <a:p>
            <a:r>
              <a:rPr lang="tr-TR"/>
              <a:t>Mühendislik Mekaniği</a:t>
            </a:r>
          </a:p>
        </p:txBody>
      </p:sp>
      <p:sp>
        <p:nvSpPr>
          <p:cNvPr id="10" name="Slayt Numarası Yer Tutucusu 9"/>
          <p:cNvSpPr>
            <a:spLocks noGrp="1"/>
          </p:cNvSpPr>
          <p:nvPr>
            <p:ph type="sldNum" sz="quarter" idx="12"/>
          </p:nvPr>
        </p:nvSpPr>
        <p:spPr/>
        <p:txBody>
          <a:bodyPr/>
          <a:lstStyle/>
          <a:p>
            <a:fld id="{60FF87A7-9A7A-4B3D-9625-8440EC4947F9}" type="slidenum">
              <a:rPr lang="tr-TR" smtClean="0"/>
              <a:pPr/>
              <a:t>83</a:t>
            </a:fld>
            <a:endParaRPr lang="tr-TR"/>
          </a:p>
        </p:txBody>
      </p:sp>
      <p:sp>
        <p:nvSpPr>
          <p:cNvPr id="19" name="Metin kutusu 18"/>
          <p:cNvSpPr txBox="1"/>
          <p:nvPr/>
        </p:nvSpPr>
        <p:spPr>
          <a:xfrm>
            <a:off x="6199802" y="4413835"/>
            <a:ext cx="2599172" cy="1815882"/>
          </a:xfrm>
          <a:prstGeom prst="rect">
            <a:avLst/>
          </a:prstGeom>
          <a:solidFill>
            <a:schemeClr val="bg1">
              <a:lumMod val="75000"/>
            </a:schemeClr>
          </a:solidFill>
        </p:spPr>
        <p:txBody>
          <a:bodyPr wrap="square" rtlCol="0">
            <a:spAutoFit/>
          </a:bodyPr>
          <a:lstStyle/>
          <a:p>
            <a:r>
              <a:rPr lang="tr-TR" sz="1400" dirty="0">
                <a:latin typeface="Arial Narrow" panose="020B0606020202030204" pitchFamily="34" charset="0"/>
              </a:rPr>
              <a:t>Bu örnekte cevaplarını bulduğumuz sorular:</a:t>
            </a:r>
          </a:p>
          <a:p>
            <a:r>
              <a:rPr lang="tr-TR" sz="1400" dirty="0">
                <a:latin typeface="Arial Narrow" panose="020B0606020202030204" pitchFamily="34" charset="0"/>
              </a:rPr>
              <a:t>1-Diyogonal (eğimli) bir düzleme dik bir vektörün şiddeti belli iken </a:t>
            </a:r>
            <a:r>
              <a:rPr lang="tr-TR" sz="1400" dirty="0" err="1">
                <a:latin typeface="Arial Narrow" panose="020B0606020202030204" pitchFamily="34" charset="0"/>
              </a:rPr>
              <a:t>vektörel</a:t>
            </a:r>
            <a:r>
              <a:rPr lang="tr-TR" sz="1400" dirty="0">
                <a:latin typeface="Arial Narrow" panose="020B0606020202030204" pitchFamily="34" charset="0"/>
              </a:rPr>
              <a:t> ifadesini nasıl buluruz?</a:t>
            </a:r>
          </a:p>
          <a:p>
            <a:r>
              <a:rPr lang="tr-TR" sz="1400" dirty="0">
                <a:latin typeface="Arial Narrow" panose="020B0606020202030204" pitchFamily="34" charset="0"/>
              </a:rPr>
              <a:t>2-Diyogonal bir düzlemin normali doğrultusundaki birim vektörü nasıl buluruz?</a:t>
            </a:r>
          </a:p>
        </p:txBody>
      </p:sp>
      <p:sp>
        <p:nvSpPr>
          <p:cNvPr id="20" name="Altbilgi Yer Tutucusu 4"/>
          <p:cNvSpPr txBox="1">
            <a:spLocks/>
          </p:cNvSpPr>
          <p:nvPr/>
        </p:nvSpPr>
        <p:spPr>
          <a:xfrm>
            <a:off x="0" y="18298"/>
            <a:ext cx="1403648" cy="365125"/>
          </a:xfrm>
          <a:prstGeom prst="rect">
            <a:avLst/>
          </a:prstGeom>
        </p:spPr>
        <p:txBody>
          <a:bodyPr vert="horz" lIns="91440" tIns="45720" rIns="91440" bIns="45720" rtlCol="0" anchor="ctr"/>
          <a:lstStyle>
            <a:defPPr>
              <a:defRPr lang="tr-TR"/>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r-TR" sz="1000" i="1" dirty="0"/>
              <a:t>1.  VEKTÖRLER</a:t>
            </a:r>
          </a:p>
        </p:txBody>
      </p:sp>
      <p:pic>
        <p:nvPicPr>
          <p:cNvPr id="6" name="Resim 5">
            <a:extLst>
              <a:ext uri="{FF2B5EF4-FFF2-40B4-BE49-F238E27FC236}">
                <a16:creationId xmlns:a16="http://schemas.microsoft.com/office/drawing/2014/main" id="{1D3A11E0-A79C-894E-104D-E381E7287302}"/>
              </a:ext>
            </a:extLst>
          </p:cNvPr>
          <p:cNvPicPr>
            <a:picLocks noChangeAspect="1"/>
          </p:cNvPicPr>
          <p:nvPr/>
        </p:nvPicPr>
        <p:blipFill>
          <a:blip r:embed="rId4"/>
          <a:stretch>
            <a:fillRect/>
          </a:stretch>
        </p:blipFill>
        <p:spPr>
          <a:xfrm>
            <a:off x="3923928" y="442188"/>
            <a:ext cx="5074171" cy="2975346"/>
          </a:xfrm>
          <a:prstGeom prst="rect">
            <a:avLst/>
          </a:prstGeom>
        </p:spPr>
      </p:pic>
      <p:sp>
        <p:nvSpPr>
          <p:cNvPr id="3" name="Metin kutusu 2"/>
          <p:cNvSpPr txBox="1"/>
          <p:nvPr/>
        </p:nvSpPr>
        <p:spPr>
          <a:xfrm>
            <a:off x="7088491" y="2701571"/>
            <a:ext cx="1462194" cy="830997"/>
          </a:xfrm>
          <a:prstGeom prst="rect">
            <a:avLst/>
          </a:prstGeom>
          <a:noFill/>
        </p:spPr>
        <p:txBody>
          <a:bodyPr wrap="square" rtlCol="0">
            <a:spAutoFit/>
          </a:bodyPr>
          <a:lstStyle/>
          <a:p>
            <a:r>
              <a:rPr lang="tr-TR" sz="1600" dirty="0"/>
              <a:t>A (0, 1, 2)  </a:t>
            </a:r>
          </a:p>
          <a:p>
            <a:r>
              <a:rPr lang="tr-TR" sz="1600" dirty="0"/>
              <a:t>B (2, 0, 0) </a:t>
            </a:r>
          </a:p>
          <a:p>
            <a:r>
              <a:rPr lang="tr-TR" sz="1600" dirty="0"/>
              <a:t>C (2; 1,5; 0)</a:t>
            </a:r>
          </a:p>
        </p:txBody>
      </p:sp>
    </p:spTree>
    <p:extLst>
      <p:ext uri="{BB962C8B-B14F-4D97-AF65-F5344CB8AC3E}">
        <p14:creationId xmlns:p14="http://schemas.microsoft.com/office/powerpoint/2010/main" val="1265973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left)">
                                      <p:cBhvr>
                                        <p:cTn id="42" dur="500"/>
                                        <p:tgtEl>
                                          <p:spTgt spid="5">
                                            <p:txEl>
                                              <p:pRg st="6" end="6"/>
                                            </p:txEl>
                                          </p:spTgt>
                                        </p:tgtEl>
                                      </p:cBhvr>
                                    </p:animEffec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childTnLst>
                          </p:cTn>
                        </p:par>
                        <p:par>
                          <p:cTn id="47" fill="hold">
                            <p:stCondLst>
                              <p:cond delay="1000"/>
                            </p:stCondLst>
                            <p:childTnLst>
                              <p:par>
                                <p:cTn id="48" presetID="31" presetClass="entr" presetSubtype="0"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fltVal val="0"/>
                                          </p:val>
                                        </p:tav>
                                        <p:tav tm="100000">
                                          <p:val>
                                            <p:strVal val="#ppt_w"/>
                                          </p:val>
                                        </p:tav>
                                      </p:tavLst>
                                    </p:anim>
                                    <p:anim calcmode="lin" valueType="num">
                                      <p:cBhvr>
                                        <p:cTn id="51" dur="1000" fill="hold"/>
                                        <p:tgtEl>
                                          <p:spTgt spid="19"/>
                                        </p:tgtEl>
                                        <p:attrNameLst>
                                          <p:attrName>ppt_h</p:attrName>
                                        </p:attrNameLst>
                                      </p:cBhvr>
                                      <p:tavLst>
                                        <p:tav tm="0">
                                          <p:val>
                                            <p:fltVal val="0"/>
                                          </p:val>
                                        </p:tav>
                                        <p:tav tm="100000">
                                          <p:val>
                                            <p:strVal val="#ppt_h"/>
                                          </p:val>
                                        </p:tav>
                                      </p:tavLst>
                                    </p:anim>
                                    <p:anim calcmode="lin" valueType="num">
                                      <p:cBhvr>
                                        <p:cTn id="52" dur="1000" fill="hold"/>
                                        <p:tgtEl>
                                          <p:spTgt spid="19"/>
                                        </p:tgtEl>
                                        <p:attrNameLst>
                                          <p:attrName>style.rotation</p:attrName>
                                        </p:attrNameLst>
                                      </p:cBhvr>
                                      <p:tavLst>
                                        <p:tav tm="0">
                                          <p:val>
                                            <p:fltVal val="90"/>
                                          </p:val>
                                        </p:tav>
                                        <p:tav tm="100000">
                                          <p:val>
                                            <p:fltVal val="0"/>
                                          </p:val>
                                        </p:tav>
                                      </p:tavLst>
                                    </p:anim>
                                    <p:animEffect transition="in" filter="fade">
                                      <p:cBhvr>
                                        <p:cTn id="5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uiExpand="1" build="p"/>
      <p:bldP spid="19" grpId="0" animBg="1"/>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ltbilgi Yer Tutucusu 16"/>
          <p:cNvSpPr>
            <a:spLocks noGrp="1"/>
          </p:cNvSpPr>
          <p:nvPr>
            <p:ph type="ftr" sz="quarter" idx="11"/>
          </p:nvPr>
        </p:nvSpPr>
        <p:spPr/>
        <p:txBody>
          <a:bodyPr/>
          <a:lstStyle/>
          <a:p>
            <a:r>
              <a:rPr lang="tr-TR"/>
              <a:t>Mühendislik Mekaniği</a:t>
            </a:r>
          </a:p>
        </p:txBody>
      </p:sp>
      <p:sp>
        <p:nvSpPr>
          <p:cNvPr id="18" name="Slayt Numarası Yer Tutucusu 17"/>
          <p:cNvSpPr>
            <a:spLocks noGrp="1"/>
          </p:cNvSpPr>
          <p:nvPr>
            <p:ph type="sldNum" sz="quarter" idx="12"/>
          </p:nvPr>
        </p:nvSpPr>
        <p:spPr/>
        <p:txBody>
          <a:bodyPr/>
          <a:lstStyle/>
          <a:p>
            <a:fld id="{60FF87A7-9A7A-4B3D-9625-8440EC4947F9}" type="slidenum">
              <a:rPr lang="tr-TR" smtClean="0"/>
              <a:pPr/>
              <a:t>84</a:t>
            </a:fld>
            <a:endParaRPr lang="tr-TR"/>
          </a:p>
        </p:txBody>
      </p:sp>
      <p:sp>
        <p:nvSpPr>
          <p:cNvPr id="3" name="Rectangle 2"/>
          <p:cNvSpPr txBox="1">
            <a:spLocks noChangeArrowheads="1"/>
          </p:cNvSpPr>
          <p:nvPr/>
        </p:nvSpPr>
        <p:spPr>
          <a:xfrm>
            <a:off x="1331640" y="510307"/>
            <a:ext cx="6938016" cy="1470025"/>
          </a:xfrm>
          <a:prstGeom prst="rect">
            <a:avLst/>
          </a:prstGeom>
        </p:spPr>
        <p:txBody>
          <a:bodyPr>
            <a:normAutofit fontScale="97500"/>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defRPr/>
            </a:pPr>
            <a:r>
              <a:rPr lang="tr-TR" altLang="tr-TR" sz="5400" b="1" dirty="0">
                <a:solidFill>
                  <a:schemeClr val="accent2"/>
                </a:solidFill>
                <a:effectLst>
                  <a:outerShdw blurRad="38100" dist="38100" dir="2700000" algn="tl">
                    <a:srgbClr val="000000">
                      <a:alpha val="43137"/>
                    </a:srgbClr>
                  </a:outerShdw>
                </a:effectLst>
              </a:rPr>
              <a:t>2. KUVVET SİSTEMLERİ</a:t>
            </a:r>
            <a:endParaRPr lang="en-US" altLang="tr-TR" sz="5400" dirty="0">
              <a:solidFill>
                <a:schemeClr val="accent2"/>
              </a:solidFill>
              <a:effectLst>
                <a:outerShdw blurRad="38100" dist="38100" dir="2700000" algn="tl">
                  <a:srgbClr val="000000">
                    <a:alpha val="43137"/>
                  </a:srgbClr>
                </a:outerShdw>
              </a:effectLst>
            </a:endParaRPr>
          </a:p>
        </p:txBody>
      </p:sp>
      <p:grpSp>
        <p:nvGrpSpPr>
          <p:cNvPr id="4" name="Grup 16"/>
          <p:cNvGrpSpPr>
            <a:grpSpLocks/>
          </p:cNvGrpSpPr>
          <p:nvPr/>
        </p:nvGrpSpPr>
        <p:grpSpPr bwMode="auto">
          <a:xfrm>
            <a:off x="2267744" y="1772816"/>
            <a:ext cx="4751387" cy="4113213"/>
            <a:chOff x="1835696" y="2204864"/>
            <a:chExt cx="4752528" cy="4113748"/>
          </a:xfrm>
        </p:grpSpPr>
        <p:pic>
          <p:nvPicPr>
            <p:cNvPr id="5" name="Picture 4" descr="http://www.beycan.net/img/5/4/naim-suleyman-oglu-kimdir-hayati-biyografisi-rekorlari-300x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204864"/>
              <a:ext cx="4752528" cy="356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şağı Ok 5"/>
            <p:cNvSpPr/>
            <p:nvPr/>
          </p:nvSpPr>
          <p:spPr>
            <a:xfrm>
              <a:off x="2555006" y="3284504"/>
              <a:ext cx="217540" cy="50489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
          <p:nvSpPr>
            <p:cNvPr id="7" name="Aşağı Ok 6"/>
            <p:cNvSpPr/>
            <p:nvPr/>
          </p:nvSpPr>
          <p:spPr>
            <a:xfrm>
              <a:off x="5756551" y="3358857"/>
              <a:ext cx="215952" cy="50330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
          <p:nvSpPr>
            <p:cNvPr id="8" name="Aşağı Ok 7"/>
            <p:cNvSpPr/>
            <p:nvPr/>
          </p:nvSpPr>
          <p:spPr>
            <a:xfrm>
              <a:off x="4103190" y="4221251"/>
              <a:ext cx="217539" cy="50330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
          <p:nvSpPr>
            <p:cNvPr id="9" name="Yukarı Ok 8"/>
            <p:cNvSpPr/>
            <p:nvPr/>
          </p:nvSpPr>
          <p:spPr>
            <a:xfrm>
              <a:off x="3583953" y="5589854"/>
              <a:ext cx="215952" cy="358822"/>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
          <p:nvSpPr>
            <p:cNvPr id="10" name="Yukarı Ok 9"/>
            <p:cNvSpPr/>
            <p:nvPr/>
          </p:nvSpPr>
          <p:spPr>
            <a:xfrm>
              <a:off x="4644657" y="5589854"/>
              <a:ext cx="215952" cy="358822"/>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
          <p:nvSpPr>
            <p:cNvPr id="11" name="Metin kutusu 10"/>
            <p:cNvSpPr txBox="1"/>
            <p:nvPr/>
          </p:nvSpPr>
          <p:spPr>
            <a:xfrm>
              <a:off x="2483552" y="3802097"/>
              <a:ext cx="576400" cy="369936"/>
            </a:xfrm>
            <a:prstGeom prst="rect">
              <a:avLst/>
            </a:prstGeom>
            <a:noFill/>
          </p:spPr>
          <p:txBody>
            <a:bodyPr>
              <a:spAutoFit/>
            </a:bodyPr>
            <a:lstStyle/>
            <a:p>
              <a:pPr eaLnBrk="1" hangingPunct="1">
                <a:defRPr/>
              </a:pPr>
              <a:r>
                <a:rPr lang="tr-TR" b="1" dirty="0">
                  <a:solidFill>
                    <a:schemeClr val="bg1"/>
                  </a:solidFill>
                  <a:effectLst>
                    <a:outerShdw blurRad="38100" dist="38100" dir="2700000" algn="tl">
                      <a:srgbClr val="000000">
                        <a:alpha val="43137"/>
                      </a:srgbClr>
                    </a:outerShdw>
                  </a:effectLst>
                  <a:latin typeface="Arial" charset="0"/>
                </a:rPr>
                <a:t>F</a:t>
              </a:r>
            </a:p>
          </p:txBody>
        </p:sp>
        <p:sp>
          <p:nvSpPr>
            <p:cNvPr id="12" name="Metin kutusu 11"/>
            <p:cNvSpPr txBox="1"/>
            <p:nvPr/>
          </p:nvSpPr>
          <p:spPr>
            <a:xfrm>
              <a:off x="5724417" y="3851316"/>
              <a:ext cx="576401" cy="369935"/>
            </a:xfrm>
            <a:prstGeom prst="rect">
              <a:avLst/>
            </a:prstGeom>
            <a:noFill/>
          </p:spPr>
          <p:txBody>
            <a:bodyPr>
              <a:spAutoFit/>
            </a:bodyPr>
            <a:lstStyle/>
            <a:p>
              <a:pPr eaLnBrk="1" hangingPunct="1">
                <a:defRPr/>
              </a:pPr>
              <a:r>
                <a:rPr lang="tr-TR" b="1" dirty="0">
                  <a:solidFill>
                    <a:schemeClr val="bg1"/>
                  </a:solidFill>
                  <a:effectLst>
                    <a:outerShdw blurRad="38100" dist="38100" dir="2700000" algn="tl">
                      <a:srgbClr val="000000">
                        <a:alpha val="43137"/>
                      </a:srgbClr>
                    </a:outerShdw>
                  </a:effectLst>
                  <a:latin typeface="Arial" charset="0"/>
                </a:rPr>
                <a:t>F</a:t>
              </a:r>
            </a:p>
          </p:txBody>
        </p:sp>
        <p:sp>
          <p:nvSpPr>
            <p:cNvPr id="13" name="Metin kutusu 12"/>
            <p:cNvSpPr txBox="1"/>
            <p:nvPr/>
          </p:nvSpPr>
          <p:spPr>
            <a:xfrm>
              <a:off x="4895543" y="2411266"/>
              <a:ext cx="576401" cy="369936"/>
            </a:xfrm>
            <a:prstGeom prst="rect">
              <a:avLst/>
            </a:prstGeom>
            <a:noFill/>
          </p:spPr>
          <p:txBody>
            <a:bodyPr>
              <a:spAutoFit/>
            </a:bodyPr>
            <a:lstStyle/>
            <a:p>
              <a:pPr eaLnBrk="1" hangingPunct="1">
                <a:defRPr/>
              </a:pPr>
              <a:endParaRPr lang="tr-TR" b="1" dirty="0">
                <a:solidFill>
                  <a:schemeClr val="bg1"/>
                </a:solidFill>
                <a:effectLst>
                  <a:outerShdw blurRad="38100" dist="38100" dir="2700000" algn="tl">
                    <a:srgbClr val="000000">
                      <a:alpha val="43137"/>
                    </a:srgbClr>
                  </a:outerShdw>
                </a:effectLst>
                <a:latin typeface="Arial" charset="0"/>
              </a:endParaRPr>
            </a:p>
          </p:txBody>
        </p:sp>
        <p:sp>
          <p:nvSpPr>
            <p:cNvPr id="14" name="Metin kutusu 7"/>
            <p:cNvSpPr txBox="1">
              <a:spLocks noChangeArrowheads="1"/>
            </p:cNvSpPr>
            <p:nvPr/>
          </p:nvSpPr>
          <p:spPr bwMode="auto">
            <a:xfrm>
              <a:off x="3808156" y="4355812"/>
              <a:ext cx="402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800" b="1">
                  <a:solidFill>
                    <a:schemeClr val="bg1"/>
                  </a:solidFill>
                  <a:latin typeface="Arial" panose="020B0604020202020204" pitchFamily="34" charset="0"/>
                </a:rPr>
                <a:t>W</a:t>
              </a:r>
            </a:p>
          </p:txBody>
        </p:sp>
        <p:sp>
          <p:nvSpPr>
            <p:cNvPr id="15" name="Metin kutusu 11"/>
            <p:cNvSpPr txBox="1">
              <a:spLocks noChangeArrowheads="1"/>
            </p:cNvSpPr>
            <p:nvPr/>
          </p:nvSpPr>
          <p:spPr bwMode="auto">
            <a:xfrm>
              <a:off x="3522483" y="5945662"/>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800">
                  <a:solidFill>
                    <a:schemeClr val="tx1"/>
                  </a:solidFill>
                  <a:latin typeface="Arial" panose="020B0604020202020204" pitchFamily="34" charset="0"/>
                </a:rPr>
                <a:t>P</a:t>
              </a:r>
            </a:p>
          </p:txBody>
        </p:sp>
        <p:sp>
          <p:nvSpPr>
            <p:cNvPr id="16" name="Metin kutusu 15"/>
            <p:cNvSpPr txBox="1">
              <a:spLocks noChangeArrowheads="1"/>
            </p:cNvSpPr>
            <p:nvPr/>
          </p:nvSpPr>
          <p:spPr bwMode="auto">
            <a:xfrm>
              <a:off x="4572000" y="5949280"/>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800">
                  <a:solidFill>
                    <a:schemeClr val="tx1"/>
                  </a:solidFill>
                  <a:latin typeface="Arial" panose="020B0604020202020204" pitchFamily="34" charset="0"/>
                </a:rPr>
                <a:t>P</a:t>
              </a:r>
            </a:p>
          </p:txBody>
        </p:sp>
      </p:grpSp>
    </p:spTree>
    <p:extLst>
      <p:ext uri="{BB962C8B-B14F-4D97-AF65-F5344CB8AC3E}">
        <p14:creationId xmlns:p14="http://schemas.microsoft.com/office/powerpoint/2010/main" val="2850391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p:cNvPicPr>
            <a:picLocks noChangeAspect="1"/>
          </p:cNvPicPr>
          <p:nvPr/>
        </p:nvPicPr>
        <p:blipFill>
          <a:blip r:embed="rId2"/>
          <a:stretch>
            <a:fillRect/>
          </a:stretch>
        </p:blipFill>
        <p:spPr>
          <a:xfrm>
            <a:off x="6175096" y="1680057"/>
            <a:ext cx="2817882" cy="3538736"/>
          </a:xfrm>
          <a:prstGeom prst="rect">
            <a:avLst/>
          </a:prstGeom>
        </p:spPr>
      </p:pic>
      <p:sp>
        <p:nvSpPr>
          <p:cNvPr id="3" name="Altbilgi Yer Tutucusu 2"/>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85</a:t>
            </a:fld>
            <a:endParaRPr lang="tr-TR"/>
          </a:p>
        </p:txBody>
      </p:sp>
      <p:sp>
        <p:nvSpPr>
          <p:cNvPr id="19" name="Metin kutusu 18"/>
          <p:cNvSpPr txBox="1"/>
          <p:nvPr/>
        </p:nvSpPr>
        <p:spPr>
          <a:xfrm>
            <a:off x="144352" y="2302394"/>
            <a:ext cx="2966924" cy="461665"/>
          </a:xfrm>
          <a:prstGeom prst="rect">
            <a:avLst/>
          </a:prstGeom>
          <a:noFill/>
        </p:spPr>
        <p:txBody>
          <a:bodyPr wrap="square" rtlCol="0">
            <a:spAutoFit/>
          </a:bodyPr>
          <a:lstStyle/>
          <a:p>
            <a:r>
              <a:rPr lang="tr-TR" sz="2400" dirty="0">
                <a:solidFill>
                  <a:srgbClr val="FF0000"/>
                </a:solidFill>
              </a:rPr>
              <a:t>2.1 Konunun Önemi:</a:t>
            </a:r>
          </a:p>
        </p:txBody>
      </p:sp>
      <p:sp>
        <p:nvSpPr>
          <p:cNvPr id="20" name="Metin kutusu 19"/>
          <p:cNvSpPr txBox="1"/>
          <p:nvPr/>
        </p:nvSpPr>
        <p:spPr>
          <a:xfrm>
            <a:off x="107504" y="2939351"/>
            <a:ext cx="6720389" cy="2126864"/>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tr-TR" dirty="0"/>
              <a:t>Kuvvet vektörel bir büyüklüktür.</a:t>
            </a:r>
          </a:p>
          <a:p>
            <a:pPr marL="285750" indent="-285750">
              <a:lnSpc>
                <a:spcPct val="150000"/>
              </a:lnSpc>
              <a:buFont typeface="Wingdings" panose="05000000000000000000" pitchFamily="2" charset="2"/>
              <a:buChar char="ü"/>
            </a:pPr>
            <a:r>
              <a:rPr lang="tr-TR" dirty="0"/>
              <a:t>Vektörler için yapılan tüm işlemler kuvvetler için de yapılabilir.</a:t>
            </a:r>
          </a:p>
          <a:p>
            <a:pPr marL="285750" indent="-285750">
              <a:lnSpc>
                <a:spcPct val="150000"/>
              </a:lnSpc>
              <a:buFont typeface="Wingdings" panose="05000000000000000000" pitchFamily="2" charset="2"/>
              <a:buChar char="ü"/>
            </a:pPr>
            <a:r>
              <a:rPr lang="tr-TR" dirty="0"/>
              <a:t>Kuvvet Statik dersindeki en önemli kavramdır.</a:t>
            </a:r>
          </a:p>
          <a:p>
            <a:pPr marL="285750" indent="-285750">
              <a:lnSpc>
                <a:spcPct val="150000"/>
              </a:lnSpc>
              <a:buFont typeface="Wingdings" panose="05000000000000000000" pitchFamily="2" charset="2"/>
              <a:buChar char="ü"/>
            </a:pPr>
            <a:r>
              <a:rPr lang="tr-TR" dirty="0"/>
              <a:t>Ayrıca kuvvetlerle yapılabilecek vektörel tanımlar ve işlemler vardır. Bunların öğrenilmesi dersin amaçları açısından çok önemlidir.</a:t>
            </a:r>
          </a:p>
        </p:txBody>
      </p:sp>
      <p:sp>
        <p:nvSpPr>
          <p:cNvPr id="21" name="Metin kutusu 20"/>
          <p:cNvSpPr txBox="1"/>
          <p:nvPr/>
        </p:nvSpPr>
        <p:spPr>
          <a:xfrm>
            <a:off x="47455" y="5063599"/>
            <a:ext cx="8252678" cy="923330"/>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tr-TR" dirty="0"/>
              <a:t>Bu bölümdeki işlemleri iyice kavramamız durumunda statik denge problemlerini çok daha rahat ve anlayarak çözebileceğiz.</a:t>
            </a:r>
          </a:p>
        </p:txBody>
      </p:sp>
      <p:sp>
        <p:nvSpPr>
          <p:cNvPr id="25" name="Metin kutusu 24"/>
          <p:cNvSpPr txBox="1"/>
          <p:nvPr/>
        </p:nvSpPr>
        <p:spPr>
          <a:xfrm>
            <a:off x="6678828" y="1962152"/>
            <a:ext cx="389850" cy="1200329"/>
          </a:xfrm>
          <a:prstGeom prst="rect">
            <a:avLst/>
          </a:prstGeom>
          <a:noFill/>
        </p:spPr>
        <p:txBody>
          <a:bodyPr wrap="square" rtlCol="0">
            <a:spAutoFit/>
          </a:bodyPr>
          <a:lstStyle/>
          <a:p>
            <a:r>
              <a:rPr lang="tr-TR" sz="7200" b="1" dirty="0">
                <a:solidFill>
                  <a:schemeClr val="bg1"/>
                </a:solidFill>
              </a:rPr>
              <a:t>F</a:t>
            </a:r>
          </a:p>
        </p:txBody>
      </p:sp>
      <p:sp>
        <p:nvSpPr>
          <p:cNvPr id="27" name="Metin kutusu 26"/>
          <p:cNvSpPr txBox="1"/>
          <p:nvPr/>
        </p:nvSpPr>
        <p:spPr>
          <a:xfrm>
            <a:off x="107504" y="139666"/>
            <a:ext cx="3801989" cy="261610"/>
          </a:xfrm>
          <a:prstGeom prst="rect">
            <a:avLst/>
          </a:prstGeom>
          <a:noFill/>
        </p:spPr>
        <p:txBody>
          <a:bodyPr wrap="square" rtlCol="0">
            <a:spAutoFit/>
          </a:bodyPr>
          <a:lstStyle/>
          <a:p>
            <a:r>
              <a:rPr lang="tr-TR" sz="1050" i="1" dirty="0">
                <a:solidFill>
                  <a:schemeClr val="bg1">
                    <a:lumMod val="65000"/>
                  </a:schemeClr>
                </a:solidFill>
              </a:rPr>
              <a:t>2. Kuvvet Sistemleri</a:t>
            </a:r>
          </a:p>
        </p:txBody>
      </p:sp>
      <p:pic>
        <p:nvPicPr>
          <p:cNvPr id="92162" name="Picture 2" descr="Ä°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497" y="613717"/>
            <a:ext cx="3722858" cy="157562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Belirtme Çizgisi 11"/>
          <p:cNvSpPr/>
          <p:nvPr/>
        </p:nvSpPr>
        <p:spPr>
          <a:xfrm>
            <a:off x="6489600" y="279339"/>
            <a:ext cx="2088232" cy="1355023"/>
          </a:xfrm>
          <a:prstGeom prst="wedgeEllipseCallout">
            <a:avLst>
              <a:gd name="adj1" fmla="val 11854"/>
              <a:gd name="adj2" fmla="val 771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12"/>
          <p:cNvSpPr txBox="1"/>
          <p:nvPr/>
        </p:nvSpPr>
        <p:spPr>
          <a:xfrm>
            <a:off x="6664989" y="541351"/>
            <a:ext cx="1970832" cy="830997"/>
          </a:xfrm>
          <a:prstGeom prst="rect">
            <a:avLst/>
          </a:prstGeom>
          <a:noFill/>
        </p:spPr>
        <p:txBody>
          <a:bodyPr wrap="square" rtlCol="0">
            <a:spAutoFit/>
          </a:bodyPr>
          <a:lstStyle/>
          <a:p>
            <a:r>
              <a:rPr lang="tr-TR" sz="1600" i="1" dirty="0">
                <a:solidFill>
                  <a:schemeClr val="bg1"/>
                </a:solidFill>
                <a:effectLst>
                  <a:outerShdw blurRad="38100" dist="38100" dir="2700000" algn="tl">
                    <a:srgbClr val="000000">
                      <a:alpha val="43137"/>
                    </a:srgbClr>
                  </a:outerShdw>
                </a:effectLst>
                <a:latin typeface="Comic Sans MS" panose="030F0702030302020204" pitchFamily="66" charset="0"/>
              </a:rPr>
              <a:t>Kendi iyiliğin için bu konuyu iyi öğren dostum!</a:t>
            </a:r>
          </a:p>
        </p:txBody>
      </p:sp>
    </p:spTree>
    <p:extLst>
      <p:ext uri="{BB962C8B-B14F-4D97-AF65-F5344CB8AC3E}">
        <p14:creationId xmlns:p14="http://schemas.microsoft.com/office/powerpoint/2010/main" val="3151741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wipe(down)">
                                      <p:cBhvr>
                                        <p:cTn id="7" dur="500"/>
                                        <p:tgtEl>
                                          <p:spTgt spid="9216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wipe(left)">
                                      <p:cBhvr>
                                        <p:cTn id="15" dur="500"/>
                                        <p:tgtEl>
                                          <p:spTgt spid="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wipe(left)">
                                      <p:cBhvr>
                                        <p:cTn id="20" dur="500"/>
                                        <p:tgtEl>
                                          <p:spTgt spid="2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animEffect transition="in" filter="wipe(left)">
                                      <p:cBhvr>
                                        <p:cTn id="25" dur="500"/>
                                        <p:tgtEl>
                                          <p:spTgt spid="2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0">
                                            <p:txEl>
                                              <p:pRg st="3" end="3"/>
                                            </p:txEl>
                                          </p:spTgt>
                                        </p:tgtEl>
                                        <p:attrNameLst>
                                          <p:attrName>style.visibility</p:attrName>
                                        </p:attrNameLst>
                                      </p:cBhvr>
                                      <p:to>
                                        <p:strVal val="visible"/>
                                      </p:to>
                                    </p:set>
                                    <p:animEffect transition="in" filter="wipe(left)">
                                      <p:cBhvr>
                                        <p:cTn id="30" dur="500"/>
                                        <p:tgtEl>
                                          <p:spTgt spid="2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wipe(left)">
                                      <p:cBhvr>
                                        <p:cTn id="3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14"/>
          <p:cNvSpPr txBox="1">
            <a:spLocks noChangeArrowheads="1"/>
          </p:cNvSpPr>
          <p:nvPr/>
        </p:nvSpPr>
        <p:spPr bwMode="auto">
          <a:xfrm>
            <a:off x="225271" y="3284291"/>
            <a:ext cx="8646703" cy="792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marL="0" indent="0" eaLnBrk="1" hangingPunct="1">
              <a:lnSpc>
                <a:spcPct val="150000"/>
              </a:lnSpc>
              <a:spcBef>
                <a:spcPct val="50000"/>
              </a:spcBef>
              <a:buNone/>
            </a:pPr>
            <a:r>
              <a:rPr lang="tr-TR" altLang="tr-TR" sz="1600" b="1" dirty="0">
                <a:solidFill>
                  <a:schemeClr val="tx1"/>
                </a:solidFill>
                <a:latin typeface="+mj-lt"/>
              </a:rPr>
              <a:t>1- Dış Etki</a:t>
            </a:r>
            <a:r>
              <a:rPr lang="tr-TR" altLang="tr-TR" sz="1600" dirty="0">
                <a:solidFill>
                  <a:schemeClr val="tx1"/>
                </a:solidFill>
                <a:latin typeface="+mj-lt"/>
              </a:rPr>
              <a:t>: Kuvvetin dış etkisi (</a:t>
            </a:r>
            <a:r>
              <a:rPr lang="tr-TR" altLang="tr-TR" sz="1600" i="1" dirty="0" err="1">
                <a:solidFill>
                  <a:schemeClr val="tx1"/>
                </a:solidFill>
                <a:latin typeface="+mj-lt"/>
              </a:rPr>
              <a:t>external</a:t>
            </a:r>
            <a:r>
              <a:rPr lang="tr-TR" altLang="tr-TR" sz="1600" i="1" dirty="0">
                <a:solidFill>
                  <a:schemeClr val="tx1"/>
                </a:solidFill>
                <a:latin typeface="+mj-lt"/>
              </a:rPr>
              <a:t> </a:t>
            </a:r>
            <a:r>
              <a:rPr lang="tr-TR" altLang="tr-TR" sz="1600" i="1" dirty="0" err="1">
                <a:solidFill>
                  <a:schemeClr val="tx1"/>
                </a:solidFill>
                <a:latin typeface="+mj-lt"/>
              </a:rPr>
              <a:t>effect</a:t>
            </a:r>
            <a:r>
              <a:rPr lang="tr-TR" altLang="tr-TR" sz="1600" dirty="0">
                <a:solidFill>
                  <a:schemeClr val="tx1"/>
                </a:solidFill>
                <a:latin typeface="+mj-lt"/>
              </a:rPr>
              <a:t>) cismi hareket ettirmeye ya da hareketini değiştirmeye çalışmadır. </a:t>
            </a:r>
          </a:p>
        </p:txBody>
      </p:sp>
      <p:sp>
        <p:nvSpPr>
          <p:cNvPr id="4" name="Altbilgi Yer Tutucusu 3"/>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86</a:t>
            </a:fld>
            <a:endParaRPr lang="tr-TR"/>
          </a:p>
        </p:txBody>
      </p:sp>
      <p:sp>
        <p:nvSpPr>
          <p:cNvPr id="2" name="Dikdörtgen 1"/>
          <p:cNvSpPr/>
          <p:nvPr/>
        </p:nvSpPr>
        <p:spPr>
          <a:xfrm>
            <a:off x="225271" y="2525995"/>
            <a:ext cx="3859280" cy="830997"/>
          </a:xfrm>
          <a:prstGeom prst="rect">
            <a:avLst/>
          </a:prstGeom>
        </p:spPr>
        <p:txBody>
          <a:bodyPr wrap="square">
            <a:spAutoFit/>
          </a:bodyPr>
          <a:lstStyle/>
          <a:p>
            <a:pPr>
              <a:lnSpc>
                <a:spcPct val="150000"/>
              </a:lnSpc>
              <a:spcBef>
                <a:spcPct val="50000"/>
              </a:spcBef>
            </a:pPr>
            <a:r>
              <a:rPr lang="tr-TR" altLang="tr-TR" sz="1600" dirty="0">
                <a:latin typeface="+mj-lt"/>
              </a:rPr>
              <a:t>Bir cismin üzerine uygulanan kuvvet, cisim üzerinde iki ayrı etki meydana getirir:</a:t>
            </a:r>
            <a:endParaRPr lang="en-US" altLang="tr-TR" sz="1600" dirty="0">
              <a:latin typeface="+mj-lt"/>
            </a:endParaRPr>
          </a:p>
        </p:txBody>
      </p:sp>
      <p:sp>
        <p:nvSpPr>
          <p:cNvPr id="10" name="Metin kutusu 9"/>
          <p:cNvSpPr txBox="1"/>
          <p:nvPr/>
        </p:nvSpPr>
        <p:spPr>
          <a:xfrm>
            <a:off x="190821" y="2230476"/>
            <a:ext cx="1855118" cy="338554"/>
          </a:xfrm>
          <a:prstGeom prst="rect">
            <a:avLst/>
          </a:prstGeom>
          <a:noFill/>
        </p:spPr>
        <p:txBody>
          <a:bodyPr wrap="square">
            <a:spAutoFit/>
          </a:bodyPr>
          <a:lstStyle/>
          <a:p>
            <a:pPr algn="ctr" eaLnBrk="1" hangingPunct="1">
              <a:defRPr/>
            </a:pPr>
            <a:r>
              <a:rPr lang="tr-TR" sz="1600" b="1" dirty="0">
                <a:solidFill>
                  <a:srgbClr val="FF0000"/>
                </a:solidFill>
                <a:effectLst>
                  <a:outerShdw blurRad="38100" dist="38100" dir="2700000" algn="tl">
                    <a:srgbClr val="000000">
                      <a:alpha val="43137"/>
                    </a:srgbClr>
                  </a:outerShdw>
                </a:effectLst>
                <a:latin typeface="+mj-lt"/>
              </a:rPr>
              <a:t>2.3 Kuvvetin Etkileri</a:t>
            </a:r>
          </a:p>
        </p:txBody>
      </p:sp>
      <p:sp>
        <p:nvSpPr>
          <p:cNvPr id="5" name="Dikdörtgen 4"/>
          <p:cNvSpPr/>
          <p:nvPr/>
        </p:nvSpPr>
        <p:spPr>
          <a:xfrm>
            <a:off x="225271" y="5108991"/>
            <a:ext cx="8646703" cy="1200329"/>
          </a:xfrm>
          <a:prstGeom prst="rect">
            <a:avLst/>
          </a:prstGeom>
        </p:spPr>
        <p:txBody>
          <a:bodyPr wrap="square">
            <a:spAutoFit/>
          </a:bodyPr>
          <a:lstStyle/>
          <a:p>
            <a:pPr algn="just">
              <a:lnSpc>
                <a:spcPct val="150000"/>
              </a:lnSpc>
              <a:spcBef>
                <a:spcPct val="50000"/>
              </a:spcBef>
            </a:pPr>
            <a:r>
              <a:rPr lang="tr-TR" altLang="tr-TR" sz="1600" b="1" dirty="0">
                <a:latin typeface="+mj-lt"/>
              </a:rPr>
              <a:t>2- İç Etki</a:t>
            </a:r>
            <a:r>
              <a:rPr lang="tr-TR" altLang="tr-TR" sz="1600" dirty="0">
                <a:latin typeface="+mj-lt"/>
              </a:rPr>
              <a:t>: Kuvvetlerin iç etkisi (</a:t>
            </a:r>
            <a:r>
              <a:rPr lang="tr-TR" altLang="tr-TR" sz="1600" i="1" dirty="0" err="1">
                <a:latin typeface="+mj-lt"/>
              </a:rPr>
              <a:t>internal</a:t>
            </a:r>
            <a:r>
              <a:rPr lang="tr-TR" altLang="tr-TR" sz="1600" i="1" dirty="0">
                <a:latin typeface="+mj-lt"/>
              </a:rPr>
              <a:t> </a:t>
            </a:r>
            <a:r>
              <a:rPr lang="tr-TR" altLang="tr-TR" sz="1600" i="1" dirty="0" err="1">
                <a:latin typeface="+mj-lt"/>
              </a:rPr>
              <a:t>effect</a:t>
            </a:r>
            <a:r>
              <a:rPr lang="tr-TR" altLang="tr-TR" sz="1600" dirty="0">
                <a:latin typeface="+mj-lt"/>
              </a:rPr>
              <a:t>) ise gerilme ve şekil değiştirmeler oluşturarak cismi deforme etmeye ve hasar vermeye zorlamadır.  Bu özellikle dengelenmiş kuvvet sistemlerinde daha belirgin ortaya çıkar. Gerilmelerin ve şekil değiştirmelerin hesabı ise Mukavemet dersinin konusudur.  </a:t>
            </a:r>
          </a:p>
        </p:txBody>
      </p:sp>
      <p:sp>
        <p:nvSpPr>
          <p:cNvPr id="12" name="Text Box 4"/>
          <p:cNvSpPr txBox="1">
            <a:spLocks noChangeArrowheads="1"/>
          </p:cNvSpPr>
          <p:nvPr/>
        </p:nvSpPr>
        <p:spPr bwMode="auto">
          <a:xfrm>
            <a:off x="167639" y="744153"/>
            <a:ext cx="402608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50000"/>
              </a:spcBef>
            </a:pPr>
            <a:r>
              <a:rPr lang="tr-TR" altLang="tr-TR" sz="1600" b="1" dirty="0">
                <a:solidFill>
                  <a:schemeClr val="tx1"/>
                </a:solidFill>
                <a:latin typeface="+mj-lt"/>
              </a:rPr>
              <a:t>Kuvvet</a:t>
            </a:r>
            <a:r>
              <a:rPr lang="tr-TR" altLang="tr-TR" sz="1600" dirty="0">
                <a:solidFill>
                  <a:schemeClr val="tx1"/>
                </a:solidFill>
                <a:latin typeface="+mj-lt"/>
              </a:rPr>
              <a:t>, serbest bir cismin hareketinde bir değişikliğe neden olan veya sabit bir cismin içerisinde gerilme oluşturan dış etkidir.</a:t>
            </a:r>
          </a:p>
          <a:p>
            <a:pPr>
              <a:spcBef>
                <a:spcPct val="50000"/>
              </a:spcBef>
            </a:pPr>
            <a:r>
              <a:rPr lang="tr-TR" altLang="tr-TR" sz="1600" dirty="0">
                <a:solidFill>
                  <a:schemeClr val="tx1"/>
                </a:solidFill>
                <a:latin typeface="+mj-lt"/>
              </a:rPr>
              <a:t>Kuvvet şiddeti, yönü ve uygulama noktası olan </a:t>
            </a:r>
            <a:r>
              <a:rPr lang="tr-TR" altLang="tr-TR" sz="1600" b="1" dirty="0">
                <a:solidFill>
                  <a:schemeClr val="tx1"/>
                </a:solidFill>
                <a:latin typeface="+mj-lt"/>
              </a:rPr>
              <a:t>vektörel</a:t>
            </a:r>
            <a:r>
              <a:rPr lang="tr-TR" altLang="tr-TR" sz="1600" dirty="0">
                <a:solidFill>
                  <a:schemeClr val="tx1"/>
                </a:solidFill>
                <a:latin typeface="+mj-lt"/>
              </a:rPr>
              <a:t> bir büyüklüktür.</a:t>
            </a:r>
          </a:p>
        </p:txBody>
      </p:sp>
      <p:sp>
        <p:nvSpPr>
          <p:cNvPr id="13" name="Metin kutusu 12"/>
          <p:cNvSpPr txBox="1"/>
          <p:nvPr/>
        </p:nvSpPr>
        <p:spPr>
          <a:xfrm>
            <a:off x="-23312" y="385184"/>
            <a:ext cx="2031810" cy="338554"/>
          </a:xfrm>
          <a:prstGeom prst="rect">
            <a:avLst/>
          </a:prstGeom>
          <a:noFill/>
        </p:spPr>
        <p:txBody>
          <a:bodyPr wrap="square">
            <a:spAutoFit/>
          </a:bodyPr>
          <a:lstStyle/>
          <a:p>
            <a:pPr algn="ctr" eaLnBrk="1" hangingPunct="1">
              <a:defRPr/>
            </a:pPr>
            <a:r>
              <a:rPr lang="tr-TR" sz="1600" b="1" dirty="0">
                <a:solidFill>
                  <a:srgbClr val="FF0000"/>
                </a:solidFill>
                <a:effectLst>
                  <a:outerShdw blurRad="38100" dist="38100" dir="2700000" algn="tl">
                    <a:srgbClr val="000000">
                      <a:alpha val="43137"/>
                    </a:srgbClr>
                  </a:outerShdw>
                </a:effectLst>
                <a:latin typeface="+mj-lt"/>
              </a:rPr>
              <a:t>2.2 Kuvvet Nedir?</a:t>
            </a:r>
          </a:p>
        </p:txBody>
      </p:sp>
      <p:sp>
        <p:nvSpPr>
          <p:cNvPr id="3" name="Dikdörtgen 2"/>
          <p:cNvSpPr/>
          <p:nvPr/>
        </p:nvSpPr>
        <p:spPr>
          <a:xfrm>
            <a:off x="188927" y="4005064"/>
            <a:ext cx="8482522" cy="1079398"/>
          </a:xfrm>
          <a:prstGeom prst="rect">
            <a:avLst/>
          </a:prstGeom>
        </p:spPr>
        <p:txBody>
          <a:bodyPr wrap="square">
            <a:spAutoFit/>
          </a:bodyPr>
          <a:lstStyle/>
          <a:p>
            <a:pPr algn="just">
              <a:lnSpc>
                <a:spcPct val="150000"/>
              </a:lnSpc>
              <a:spcBef>
                <a:spcPct val="50000"/>
              </a:spcBef>
            </a:pPr>
            <a:r>
              <a:rPr lang="tr-TR" altLang="tr-TR" sz="1600" dirty="0"/>
              <a:t>Kuvvet dengelenmiş ise cisim durağandır veya sabit hızla hareket eder. Dengeyi sağlayan diğer kuvvetlerin hesabı Statik dersinin konusudur. </a:t>
            </a:r>
            <a:r>
              <a:rPr lang="tr-TR" altLang="tr-TR" sz="1200" i="1" dirty="0"/>
              <a:t>(Kuvvet dengelenmemiş ise cisim ivmeli hareket eder ki, bu durumda hareket dinamik dersi kapsamında incelenir.)</a:t>
            </a:r>
            <a:endParaRPr lang="en-US" altLang="tr-TR" sz="1200" i="1" dirty="0"/>
          </a:p>
        </p:txBody>
      </p:sp>
      <p:pic>
        <p:nvPicPr>
          <p:cNvPr id="16" name="Picture 2" descr="Ä°lgili resi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85" b="5037"/>
          <a:stretch/>
        </p:blipFill>
        <p:spPr bwMode="auto">
          <a:xfrm>
            <a:off x="4116482" y="401276"/>
            <a:ext cx="4833755" cy="2599843"/>
          </a:xfrm>
          <a:prstGeom prst="rect">
            <a:avLst/>
          </a:prstGeom>
          <a:noFill/>
          <a:extLst>
            <a:ext uri="{909E8E84-426E-40DD-AFC4-6F175D3DCCD1}">
              <a14:hiddenFill xmlns:a14="http://schemas.microsoft.com/office/drawing/2010/main">
                <a:solidFill>
                  <a:srgbClr val="FFFFFF"/>
                </a:solidFill>
              </a14:hiddenFill>
            </a:ext>
          </a:extLst>
        </p:spPr>
      </p:pic>
      <p:sp>
        <p:nvSpPr>
          <p:cNvPr id="17" name="Metin kutusu 16"/>
          <p:cNvSpPr txBox="1"/>
          <p:nvPr/>
        </p:nvSpPr>
        <p:spPr>
          <a:xfrm>
            <a:off x="107504" y="139666"/>
            <a:ext cx="3801989" cy="261610"/>
          </a:xfrm>
          <a:prstGeom prst="rect">
            <a:avLst/>
          </a:prstGeom>
          <a:noFill/>
        </p:spPr>
        <p:txBody>
          <a:bodyPr wrap="square" rtlCol="0">
            <a:spAutoFit/>
          </a:bodyPr>
          <a:lstStyle/>
          <a:p>
            <a:r>
              <a:rPr lang="tr-TR" sz="1050" i="1" dirty="0">
                <a:solidFill>
                  <a:schemeClr val="bg1">
                    <a:lumMod val="65000"/>
                  </a:schemeClr>
                </a:solidFill>
              </a:rPr>
              <a:t>2. Kuvvet Sistemleri</a:t>
            </a:r>
          </a:p>
        </p:txBody>
      </p:sp>
    </p:spTree>
    <p:extLst>
      <p:ext uri="{BB962C8B-B14F-4D97-AF65-F5344CB8AC3E}">
        <p14:creationId xmlns:p14="http://schemas.microsoft.com/office/powerpoint/2010/main" val="3760462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124"/>
                                        </p:tgtEl>
                                        <p:attrNameLst>
                                          <p:attrName>style.visibility</p:attrName>
                                        </p:attrNameLst>
                                      </p:cBhvr>
                                      <p:to>
                                        <p:strVal val="visible"/>
                                      </p:to>
                                    </p:set>
                                    <p:animEffect transition="in" filter="wipe(left)">
                                      <p:cBhvr>
                                        <p:cTn id="34" dur="500"/>
                                        <p:tgtEl>
                                          <p:spTgt spid="51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2" grpId="0"/>
      <p:bldP spid="10" grpId="0"/>
      <p:bldP spid="5" grpId="0"/>
      <p:bldP spid="12" grpId="0"/>
      <p:bldP spid="13" grpId="0"/>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346" y="2468824"/>
            <a:ext cx="4176712" cy="1032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6" name="Text Box 2"/>
          <p:cNvSpPr txBox="1">
            <a:spLocks noChangeArrowheads="1"/>
          </p:cNvSpPr>
          <p:nvPr/>
        </p:nvSpPr>
        <p:spPr bwMode="auto">
          <a:xfrm>
            <a:off x="213888" y="908348"/>
            <a:ext cx="86785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just">
              <a:spcBef>
                <a:spcPct val="0"/>
              </a:spcBef>
              <a:buNone/>
            </a:pPr>
            <a:r>
              <a:rPr lang="tr-TR" altLang="tr-TR" sz="1600" b="1" dirty="0">
                <a:solidFill>
                  <a:schemeClr val="accent1"/>
                </a:solidFill>
                <a:latin typeface="+mj-lt"/>
              </a:rPr>
              <a:t>a) Etki ettiği alana göre: </a:t>
            </a:r>
            <a:r>
              <a:rPr lang="tr-TR" altLang="tr-TR" sz="1600" dirty="0">
                <a:solidFill>
                  <a:schemeClr val="tx1"/>
                </a:solidFill>
                <a:latin typeface="+mj-lt"/>
              </a:rPr>
              <a:t>Eğer kuvvetin uygulandığı alanın boyutları tüm cismin boyutlarıyla karşılaştırıldığında çok küçük ise “</a:t>
            </a:r>
            <a:r>
              <a:rPr lang="tr-TR" altLang="tr-TR" sz="1600" i="1" dirty="0">
                <a:solidFill>
                  <a:schemeClr val="tx1"/>
                </a:solidFill>
                <a:latin typeface="+mj-lt"/>
              </a:rPr>
              <a:t>tekil kuvvet</a:t>
            </a:r>
            <a:r>
              <a:rPr lang="tr-TR" altLang="tr-TR" sz="1600" dirty="0">
                <a:solidFill>
                  <a:schemeClr val="tx1"/>
                </a:solidFill>
                <a:latin typeface="+mj-lt"/>
              </a:rPr>
              <a:t>” </a:t>
            </a:r>
            <a:r>
              <a:rPr lang="tr-TR" altLang="tr-TR" sz="1400" dirty="0">
                <a:solidFill>
                  <a:schemeClr val="tx1"/>
                </a:solidFill>
              </a:rPr>
              <a:t>(</a:t>
            </a:r>
            <a:r>
              <a:rPr lang="tr-TR" altLang="tr-TR" sz="1400" i="1" dirty="0" err="1">
                <a:solidFill>
                  <a:schemeClr val="tx1"/>
                </a:solidFill>
              </a:rPr>
              <a:t>concentrated</a:t>
            </a:r>
            <a:r>
              <a:rPr lang="tr-TR" altLang="tr-TR" sz="1400" i="1" dirty="0">
                <a:solidFill>
                  <a:schemeClr val="tx1"/>
                </a:solidFill>
              </a:rPr>
              <a:t> </a:t>
            </a:r>
            <a:r>
              <a:rPr lang="tr-TR" altLang="tr-TR" sz="1400" i="1" dirty="0" err="1">
                <a:solidFill>
                  <a:schemeClr val="tx1"/>
                </a:solidFill>
              </a:rPr>
              <a:t>force</a:t>
            </a:r>
            <a:r>
              <a:rPr lang="tr-TR" altLang="tr-TR" sz="1400" dirty="0">
                <a:solidFill>
                  <a:schemeClr val="tx1"/>
                </a:solidFill>
              </a:rPr>
              <a:t>)</a:t>
            </a:r>
            <a:r>
              <a:rPr lang="tr-TR" altLang="tr-TR" sz="1400" dirty="0">
                <a:solidFill>
                  <a:schemeClr val="tx1"/>
                </a:solidFill>
                <a:latin typeface="+mj-lt"/>
              </a:rPr>
              <a:t> </a:t>
            </a:r>
            <a:r>
              <a:rPr lang="tr-TR" altLang="tr-TR" sz="1600" dirty="0">
                <a:solidFill>
                  <a:schemeClr val="tx1"/>
                </a:solidFill>
                <a:latin typeface="+mj-lt"/>
              </a:rPr>
              <a:t>adı verilir. </a:t>
            </a:r>
          </a:p>
          <a:p>
            <a:pPr algn="just">
              <a:spcBef>
                <a:spcPct val="0"/>
              </a:spcBef>
              <a:buNone/>
            </a:pPr>
            <a:endParaRPr lang="tr-TR" altLang="tr-TR" sz="1600" dirty="0">
              <a:solidFill>
                <a:schemeClr val="tx1"/>
              </a:solidFill>
              <a:latin typeface="+mj-lt"/>
            </a:endParaRPr>
          </a:p>
          <a:p>
            <a:pPr algn="just">
              <a:spcBef>
                <a:spcPct val="0"/>
              </a:spcBef>
              <a:buNone/>
            </a:pPr>
            <a:r>
              <a:rPr lang="tr-TR" altLang="tr-TR" sz="1600" dirty="0">
                <a:solidFill>
                  <a:schemeClr val="tx1"/>
                </a:solidFill>
                <a:latin typeface="+mj-lt"/>
              </a:rPr>
              <a:t>Eğer kuvvetin uygulandığı alan ihmal edilemeyecek kadar geniş ise  “</a:t>
            </a:r>
            <a:r>
              <a:rPr lang="tr-TR" altLang="tr-TR" sz="1600" i="1" dirty="0">
                <a:solidFill>
                  <a:schemeClr val="tx1"/>
                </a:solidFill>
                <a:latin typeface="+mj-lt"/>
              </a:rPr>
              <a:t>yayılı kuvvet</a:t>
            </a:r>
            <a:r>
              <a:rPr lang="tr-TR" altLang="tr-TR" sz="1600" dirty="0">
                <a:solidFill>
                  <a:schemeClr val="tx1"/>
                </a:solidFill>
                <a:latin typeface="+mj-lt"/>
              </a:rPr>
              <a:t>” </a:t>
            </a:r>
            <a:r>
              <a:rPr lang="tr-TR" altLang="tr-TR" sz="1600" dirty="0">
                <a:solidFill>
                  <a:schemeClr val="tx1"/>
                </a:solidFill>
              </a:rPr>
              <a:t>(</a:t>
            </a:r>
            <a:r>
              <a:rPr lang="tr-TR" altLang="tr-TR" sz="1400" i="1" dirty="0" err="1">
                <a:solidFill>
                  <a:schemeClr val="tx1"/>
                </a:solidFill>
              </a:rPr>
              <a:t>distributed</a:t>
            </a:r>
            <a:r>
              <a:rPr lang="tr-TR" altLang="tr-TR" sz="1400" i="1" dirty="0">
                <a:solidFill>
                  <a:schemeClr val="tx1"/>
                </a:solidFill>
              </a:rPr>
              <a:t> </a:t>
            </a:r>
            <a:r>
              <a:rPr lang="tr-TR" altLang="tr-TR" sz="1400" i="1" dirty="0" err="1">
                <a:solidFill>
                  <a:schemeClr val="tx1"/>
                </a:solidFill>
              </a:rPr>
              <a:t>force</a:t>
            </a:r>
            <a:r>
              <a:rPr lang="tr-TR" altLang="tr-TR" sz="1400" dirty="0">
                <a:solidFill>
                  <a:schemeClr val="tx1"/>
                </a:solidFill>
              </a:rPr>
              <a:t>)</a:t>
            </a:r>
            <a:r>
              <a:rPr lang="tr-TR" altLang="tr-TR" sz="1600" dirty="0">
                <a:solidFill>
                  <a:schemeClr val="tx1"/>
                </a:solidFill>
              </a:rPr>
              <a:t> </a:t>
            </a:r>
            <a:r>
              <a:rPr lang="tr-TR" altLang="tr-TR" sz="1600" dirty="0">
                <a:solidFill>
                  <a:schemeClr val="tx1"/>
                </a:solidFill>
                <a:latin typeface="+mj-lt"/>
              </a:rPr>
              <a:t>adını alır. </a:t>
            </a:r>
            <a:endParaRPr lang="en-US" altLang="tr-TR" sz="1600" dirty="0">
              <a:solidFill>
                <a:schemeClr val="tx1"/>
              </a:solidFill>
              <a:latin typeface="+mj-lt"/>
            </a:endParaRPr>
          </a:p>
        </p:txBody>
      </p:sp>
      <p:sp>
        <p:nvSpPr>
          <p:cNvPr id="6147" name="Text Box 3"/>
          <p:cNvSpPr txBox="1">
            <a:spLocks noChangeArrowheads="1"/>
          </p:cNvSpPr>
          <p:nvPr/>
        </p:nvSpPr>
        <p:spPr bwMode="auto">
          <a:xfrm>
            <a:off x="1077504" y="2220593"/>
            <a:ext cx="202614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eaLnBrk="1" hangingPunct="1">
              <a:spcBef>
                <a:spcPct val="0"/>
              </a:spcBef>
              <a:buFontTx/>
              <a:buNone/>
            </a:pPr>
            <a:r>
              <a:rPr lang="tr-TR" altLang="tr-TR" sz="1800" b="1" dirty="0">
                <a:solidFill>
                  <a:schemeClr val="accent2"/>
                </a:solidFill>
                <a:latin typeface="Times New Roman" panose="02020603050405020304" pitchFamily="18" charset="0"/>
              </a:rPr>
              <a:t>Tekil Kuvvet</a:t>
            </a:r>
            <a:endParaRPr lang="en-US" altLang="tr-TR" sz="1800" dirty="0">
              <a:solidFill>
                <a:schemeClr val="accent2"/>
              </a:solidFill>
              <a:latin typeface="Arial" panose="020B0604020202020204" pitchFamily="34" charset="0"/>
            </a:endParaRPr>
          </a:p>
        </p:txBody>
      </p:sp>
      <p:sp>
        <p:nvSpPr>
          <p:cNvPr id="6148" name="Text Box 4"/>
          <p:cNvSpPr txBox="1">
            <a:spLocks noChangeArrowheads="1"/>
          </p:cNvSpPr>
          <p:nvPr/>
        </p:nvSpPr>
        <p:spPr bwMode="auto">
          <a:xfrm>
            <a:off x="5734198" y="2238688"/>
            <a:ext cx="1862138"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eaLnBrk="1" hangingPunct="1">
              <a:spcBef>
                <a:spcPct val="0"/>
              </a:spcBef>
              <a:buFontTx/>
              <a:buNone/>
            </a:pPr>
            <a:r>
              <a:rPr lang="tr-TR" altLang="tr-TR" sz="1800" b="1" dirty="0">
                <a:solidFill>
                  <a:schemeClr val="accent2"/>
                </a:solidFill>
                <a:latin typeface="Times New Roman" panose="02020603050405020304" pitchFamily="18" charset="0"/>
              </a:rPr>
              <a:t>Yayılı Kuvvet</a:t>
            </a:r>
            <a:endParaRPr lang="en-US" altLang="tr-TR" sz="1800" dirty="0">
              <a:solidFill>
                <a:schemeClr val="accent2"/>
              </a:solidFill>
              <a:latin typeface="Arial" panose="020B0604020202020204" pitchFamily="34" charset="0"/>
            </a:endParaRP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t="16667"/>
          <a:stretch>
            <a:fillRect/>
          </a:stretch>
        </p:blipFill>
        <p:spPr bwMode="auto">
          <a:xfrm>
            <a:off x="340192" y="2638686"/>
            <a:ext cx="3322598" cy="67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ltbilgi Yer Tutucusu 1"/>
          <p:cNvSpPr>
            <a:spLocks noGrp="1"/>
          </p:cNvSpPr>
          <p:nvPr>
            <p:ph type="ftr" sz="quarter" idx="11"/>
          </p:nvPr>
        </p:nvSpPr>
        <p:spPr/>
        <p:txBody>
          <a:bodyPr/>
          <a:lstStyle/>
          <a:p>
            <a:r>
              <a:rPr lang="tr-TR"/>
              <a:t>Mühendislik Mekaniği</a:t>
            </a:r>
          </a:p>
        </p:txBody>
      </p:sp>
      <p:sp>
        <p:nvSpPr>
          <p:cNvPr id="3" name="Slayt Numarası Yer Tutucusu 2"/>
          <p:cNvSpPr>
            <a:spLocks noGrp="1"/>
          </p:cNvSpPr>
          <p:nvPr>
            <p:ph type="sldNum" sz="quarter" idx="12"/>
          </p:nvPr>
        </p:nvSpPr>
        <p:spPr/>
        <p:txBody>
          <a:bodyPr/>
          <a:lstStyle/>
          <a:p>
            <a:fld id="{60FF87A7-9A7A-4B3D-9625-8440EC4947F9}" type="slidenum">
              <a:rPr lang="tr-TR" smtClean="0"/>
              <a:pPr/>
              <a:t>87</a:t>
            </a:fld>
            <a:endParaRPr lang="tr-TR"/>
          </a:p>
        </p:txBody>
      </p:sp>
      <p:sp>
        <p:nvSpPr>
          <p:cNvPr id="11" name="Metin kutusu 10"/>
          <p:cNvSpPr txBox="1"/>
          <p:nvPr/>
        </p:nvSpPr>
        <p:spPr>
          <a:xfrm>
            <a:off x="151431" y="509198"/>
            <a:ext cx="2766427" cy="338554"/>
          </a:xfrm>
          <a:prstGeom prst="rect">
            <a:avLst/>
          </a:prstGeom>
          <a:noFill/>
        </p:spPr>
        <p:txBody>
          <a:bodyPr wrap="square">
            <a:spAutoFit/>
          </a:bodyPr>
          <a:lstStyle/>
          <a:p>
            <a:pPr algn="ctr" eaLnBrk="1" hangingPunct="1">
              <a:defRPr/>
            </a:pPr>
            <a:r>
              <a:rPr lang="tr-TR" sz="1600" b="1" dirty="0">
                <a:solidFill>
                  <a:srgbClr val="FF0000"/>
                </a:solidFill>
                <a:effectLst>
                  <a:outerShdw blurRad="38100" dist="38100" dir="2700000" algn="tl">
                    <a:srgbClr val="000000">
                      <a:alpha val="43137"/>
                    </a:srgbClr>
                  </a:outerShdw>
                </a:effectLst>
                <a:latin typeface="+mj-lt"/>
              </a:rPr>
              <a:t>2.4 Kuvvetlerin Sınıflandırılması</a:t>
            </a:r>
          </a:p>
        </p:txBody>
      </p:sp>
      <p:sp>
        <p:nvSpPr>
          <p:cNvPr id="18" name="Metin kutusu 17"/>
          <p:cNvSpPr txBox="1"/>
          <p:nvPr/>
        </p:nvSpPr>
        <p:spPr>
          <a:xfrm>
            <a:off x="7015361" y="3650904"/>
            <a:ext cx="308098" cy="369332"/>
          </a:xfrm>
          <a:prstGeom prst="rect">
            <a:avLst/>
          </a:prstGeom>
          <a:noFill/>
        </p:spPr>
        <p:txBody>
          <a:bodyPr wrap="none" rtlCol="0">
            <a:spAutoFit/>
          </a:bodyPr>
          <a:lstStyle/>
          <a:p>
            <a:r>
              <a:rPr lang="tr-TR" dirty="0"/>
              <a:t>K</a:t>
            </a:r>
          </a:p>
        </p:txBody>
      </p:sp>
      <p:pic>
        <p:nvPicPr>
          <p:cNvPr id="93186" name="Picture 2" descr="vinÃ§ ile ilgili gÃ¶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592" y="3717032"/>
            <a:ext cx="3218198" cy="2413648"/>
          </a:xfrm>
          <a:prstGeom prst="rect">
            <a:avLst/>
          </a:prstGeom>
          <a:noFill/>
          <a:extLst>
            <a:ext uri="{909E8E84-426E-40DD-AFC4-6F175D3DCCD1}">
              <a14:hiddenFill xmlns:a14="http://schemas.microsoft.com/office/drawing/2010/main">
                <a:solidFill>
                  <a:srgbClr val="FFFFFF"/>
                </a:solidFill>
              </a14:hiddenFill>
            </a:ext>
          </a:extLst>
        </p:spPr>
      </p:pic>
      <p:pic>
        <p:nvPicPr>
          <p:cNvPr id="93188" name="Picture 4" descr="avrasya maratonu kÃ¶prÃ¼ ile ilgili gÃ¶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7405" y="3717032"/>
            <a:ext cx="4685075" cy="2405796"/>
          </a:xfrm>
          <a:prstGeom prst="rect">
            <a:avLst/>
          </a:prstGeom>
          <a:noFill/>
          <a:extLst>
            <a:ext uri="{909E8E84-426E-40DD-AFC4-6F175D3DCCD1}">
              <a14:hiddenFill xmlns:a14="http://schemas.microsoft.com/office/drawing/2010/main">
                <a:solidFill>
                  <a:srgbClr val="FFFFFF"/>
                </a:solidFill>
              </a14:hiddenFill>
            </a:ext>
          </a:extLst>
        </p:spPr>
      </p:pic>
      <p:sp>
        <p:nvSpPr>
          <p:cNvPr id="16" name="Metin kutusu 15"/>
          <p:cNvSpPr txBox="1"/>
          <p:nvPr/>
        </p:nvSpPr>
        <p:spPr>
          <a:xfrm>
            <a:off x="107504" y="139666"/>
            <a:ext cx="3801989" cy="261610"/>
          </a:xfrm>
          <a:prstGeom prst="rect">
            <a:avLst/>
          </a:prstGeom>
          <a:noFill/>
        </p:spPr>
        <p:txBody>
          <a:bodyPr wrap="square" rtlCol="0">
            <a:spAutoFit/>
          </a:bodyPr>
          <a:lstStyle/>
          <a:p>
            <a:r>
              <a:rPr lang="tr-TR" sz="1050" i="1" dirty="0">
                <a:solidFill>
                  <a:schemeClr val="bg1">
                    <a:lumMod val="65000"/>
                  </a:schemeClr>
                </a:solidFill>
              </a:rPr>
              <a:t>2. Kuvvet Sistemleri</a:t>
            </a:r>
          </a:p>
        </p:txBody>
      </p:sp>
    </p:spTree>
    <p:extLst>
      <p:ext uri="{BB962C8B-B14F-4D97-AF65-F5344CB8AC3E}">
        <p14:creationId xmlns:p14="http://schemas.microsoft.com/office/powerpoint/2010/main" val="1904333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left)">
                                      <p:cBhvr>
                                        <p:cTn id="12" dur="500"/>
                                        <p:tgtEl>
                                          <p:spTgt spid="614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wipe(left)">
                                      <p:cBhvr>
                                        <p:cTn id="15" dur="500"/>
                                        <p:tgtEl>
                                          <p:spTgt spid="614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wipe(left)">
                                      <p:cBhvr>
                                        <p:cTn id="18" dur="500"/>
                                        <p:tgtEl>
                                          <p:spTgt spid="6148"/>
                                        </p:tgtEl>
                                      </p:cBhvr>
                                    </p:animEffect>
                                  </p:childTnLst>
                                </p:cTn>
                              </p:par>
                              <p:par>
                                <p:cTn id="19" presetID="22" presetClass="entr" presetSubtype="8" fill="hold" nodeType="withEffect">
                                  <p:stCondLst>
                                    <p:cond delay="0"/>
                                  </p:stCondLst>
                                  <p:childTnLst>
                                    <p:set>
                                      <p:cBhvr>
                                        <p:cTn id="20" dur="1" fill="hold">
                                          <p:stCondLst>
                                            <p:cond delay="0"/>
                                          </p:stCondLst>
                                        </p:cTn>
                                        <p:tgtEl>
                                          <p:spTgt spid="6149"/>
                                        </p:tgtEl>
                                        <p:attrNameLst>
                                          <p:attrName>style.visibility</p:attrName>
                                        </p:attrNameLst>
                                      </p:cBhvr>
                                      <p:to>
                                        <p:strVal val="visible"/>
                                      </p:to>
                                    </p:set>
                                    <p:animEffect transition="in" filter="wipe(left)">
                                      <p:cBhvr>
                                        <p:cTn id="21" dur="500"/>
                                        <p:tgtEl>
                                          <p:spTgt spid="6149"/>
                                        </p:tgtEl>
                                      </p:cBhvr>
                                    </p:animEffect>
                                  </p:childTnLst>
                                </p:cTn>
                              </p:par>
                              <p:par>
                                <p:cTn id="22" presetID="22" presetClass="entr" presetSubtype="8" fill="hold" nodeType="withEffect">
                                  <p:stCondLst>
                                    <p:cond delay="0"/>
                                  </p:stCondLst>
                                  <p:childTnLst>
                                    <p:set>
                                      <p:cBhvr>
                                        <p:cTn id="23" dur="1" fill="hold">
                                          <p:stCondLst>
                                            <p:cond delay="0"/>
                                          </p:stCondLst>
                                        </p:cTn>
                                        <p:tgtEl>
                                          <p:spTgt spid="6150"/>
                                        </p:tgtEl>
                                        <p:attrNameLst>
                                          <p:attrName>style.visibility</p:attrName>
                                        </p:attrNameLst>
                                      </p:cBhvr>
                                      <p:to>
                                        <p:strVal val="visible"/>
                                      </p:to>
                                    </p:set>
                                    <p:animEffect transition="in" filter="wipe(left)">
                                      <p:cBhvr>
                                        <p:cTn id="24" dur="500"/>
                                        <p:tgtEl>
                                          <p:spTgt spid="615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3186"/>
                                        </p:tgtEl>
                                        <p:attrNameLst>
                                          <p:attrName>style.visibility</p:attrName>
                                        </p:attrNameLst>
                                      </p:cBhvr>
                                      <p:to>
                                        <p:strVal val="visible"/>
                                      </p:to>
                                    </p:set>
                                    <p:animEffect transition="in" filter="wipe(down)">
                                      <p:cBhvr>
                                        <p:cTn id="29" dur="500"/>
                                        <p:tgtEl>
                                          <p:spTgt spid="93186"/>
                                        </p:tgtEl>
                                      </p:cBhvr>
                                    </p:animEffect>
                                  </p:childTnLst>
                                </p:cTn>
                              </p:par>
                              <p:par>
                                <p:cTn id="30" presetID="22" presetClass="entr" presetSubtype="4" fill="hold" nodeType="withEffect">
                                  <p:stCondLst>
                                    <p:cond delay="0"/>
                                  </p:stCondLst>
                                  <p:childTnLst>
                                    <p:set>
                                      <p:cBhvr>
                                        <p:cTn id="31" dur="1" fill="hold">
                                          <p:stCondLst>
                                            <p:cond delay="0"/>
                                          </p:stCondLst>
                                        </p:cTn>
                                        <p:tgtEl>
                                          <p:spTgt spid="93188"/>
                                        </p:tgtEl>
                                        <p:attrNameLst>
                                          <p:attrName>style.visibility</p:attrName>
                                        </p:attrNameLst>
                                      </p:cBhvr>
                                      <p:to>
                                        <p:strVal val="visible"/>
                                      </p:to>
                                    </p:set>
                                    <p:animEffect transition="in" filter="wipe(down)">
                                      <p:cBhvr>
                                        <p:cTn id="32" dur="5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p:bldP spid="6148" grpId="0"/>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467544" y="650464"/>
            <a:ext cx="61928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tr-TR" altLang="tr-TR" sz="1800" b="1" dirty="0">
                <a:solidFill>
                  <a:schemeClr val="accent1"/>
                </a:solidFill>
                <a:latin typeface="+mj-lt"/>
              </a:rPr>
              <a:t>b) Uygulama şekillerine göre: </a:t>
            </a:r>
            <a:endParaRPr lang="en-US" altLang="tr-TR" sz="1800" b="1" dirty="0">
              <a:solidFill>
                <a:schemeClr val="accent1"/>
              </a:solidFill>
              <a:latin typeface="+mj-lt"/>
            </a:endParaRPr>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47454"/>
          <a:stretch/>
        </p:blipFill>
        <p:spPr bwMode="auto">
          <a:xfrm>
            <a:off x="188925" y="1124744"/>
            <a:ext cx="3603625"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52460"/>
          <a:stretch/>
        </p:blipFill>
        <p:spPr bwMode="auto">
          <a:xfrm>
            <a:off x="4914280" y="1124745"/>
            <a:ext cx="318611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ltbilgi Yer Tutucusu 1"/>
          <p:cNvSpPr>
            <a:spLocks noGrp="1"/>
          </p:cNvSpPr>
          <p:nvPr>
            <p:ph type="ftr" sz="quarter" idx="11"/>
          </p:nvPr>
        </p:nvSpPr>
        <p:spPr/>
        <p:txBody>
          <a:bodyPr/>
          <a:lstStyle/>
          <a:p>
            <a:r>
              <a:rPr lang="tr-TR"/>
              <a:t>Mühendislik Mekaniği</a:t>
            </a:r>
          </a:p>
        </p:txBody>
      </p:sp>
      <p:sp>
        <p:nvSpPr>
          <p:cNvPr id="3" name="Slayt Numarası Yer Tutucusu 2"/>
          <p:cNvSpPr>
            <a:spLocks noGrp="1"/>
          </p:cNvSpPr>
          <p:nvPr>
            <p:ph type="sldNum" sz="quarter" idx="12"/>
          </p:nvPr>
        </p:nvSpPr>
        <p:spPr/>
        <p:txBody>
          <a:bodyPr/>
          <a:lstStyle/>
          <a:p>
            <a:fld id="{60FF87A7-9A7A-4B3D-9625-8440EC4947F9}" type="slidenum">
              <a:rPr lang="tr-TR" smtClean="0"/>
              <a:pPr/>
              <a:t>88</a:t>
            </a:fld>
            <a:endParaRPr lang="tr-TR"/>
          </a:p>
        </p:txBody>
      </p:sp>
      <p:sp>
        <p:nvSpPr>
          <p:cNvPr id="9" name="Metin kutusu 8"/>
          <p:cNvSpPr txBox="1"/>
          <p:nvPr/>
        </p:nvSpPr>
        <p:spPr>
          <a:xfrm>
            <a:off x="107504" y="139666"/>
            <a:ext cx="3801989" cy="261610"/>
          </a:xfrm>
          <a:prstGeom prst="rect">
            <a:avLst/>
          </a:prstGeom>
          <a:noFill/>
        </p:spPr>
        <p:txBody>
          <a:bodyPr wrap="square" rtlCol="0">
            <a:spAutoFit/>
          </a:bodyPr>
          <a:lstStyle/>
          <a:p>
            <a:r>
              <a:rPr lang="tr-TR" sz="1050" i="1" dirty="0">
                <a:solidFill>
                  <a:schemeClr val="bg1">
                    <a:lumMod val="65000"/>
                  </a:schemeClr>
                </a:solidFill>
              </a:rPr>
              <a:t>2. Kuvvet Sistemleri</a:t>
            </a:r>
          </a:p>
        </p:txBody>
      </p:sp>
      <p:pic>
        <p:nvPicPr>
          <p:cNvPr id="4" name="Picture 3">
            <a:extLst>
              <a:ext uri="{FF2B5EF4-FFF2-40B4-BE49-F238E27FC236}">
                <a16:creationId xmlns:a16="http://schemas.microsoft.com/office/drawing/2014/main" id="{6F658B3F-154D-FAB8-1DE2-5FF3BFA95C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360"/>
          <a:stretch/>
        </p:blipFill>
        <p:spPr bwMode="auto">
          <a:xfrm>
            <a:off x="188925" y="3862549"/>
            <a:ext cx="3603625" cy="1981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032AA439-0C70-9547-C6E7-877FC397B3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048"/>
          <a:stretch/>
        </p:blipFill>
        <p:spPr bwMode="auto">
          <a:xfrm>
            <a:off x="4914280" y="3646301"/>
            <a:ext cx="3186112" cy="241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937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left)">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wipe(down)">
                                      <p:cBhvr>
                                        <p:cTn id="12" dur="500"/>
                                        <p:tgtEl>
                                          <p:spTgt spid="7171"/>
                                        </p:tgtEl>
                                      </p:cBhvr>
                                    </p:animEffect>
                                  </p:childTnLst>
                                </p:cTn>
                              </p:par>
                              <p:par>
                                <p:cTn id="13" presetID="22" presetClass="entr" presetSubtype="4"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wipe(down)">
                                      <p:cBhvr>
                                        <p:cTn id="15" dur="500"/>
                                        <p:tgtEl>
                                          <p:spTgt spid="717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131567" y="824632"/>
            <a:ext cx="5167509" cy="1971539"/>
          </a:xfrm>
          <a:prstGeom prst="rect">
            <a:avLst/>
          </a:prstGeom>
        </p:spPr>
      </p:pic>
      <p:sp>
        <p:nvSpPr>
          <p:cNvPr id="8194" name="Text Box 2"/>
          <p:cNvSpPr txBox="1">
            <a:spLocks noChangeArrowheads="1"/>
          </p:cNvSpPr>
          <p:nvPr/>
        </p:nvSpPr>
        <p:spPr bwMode="auto">
          <a:xfrm>
            <a:off x="323528" y="397992"/>
            <a:ext cx="4391794"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tr-TR" altLang="tr-TR" sz="1800" b="1" dirty="0">
                <a:solidFill>
                  <a:schemeClr val="accent1"/>
                </a:solidFill>
                <a:latin typeface="Arial" panose="020B0604020202020204" pitchFamily="34" charset="0"/>
              </a:rPr>
              <a:t>c) Temas ve sürtünme kuvvetleri</a:t>
            </a:r>
            <a:endParaRPr lang="en-US" altLang="tr-TR" sz="1800" b="1" dirty="0">
              <a:solidFill>
                <a:schemeClr val="accent1"/>
              </a:solidFill>
              <a:latin typeface="Arial" panose="020B0604020202020204" pitchFamily="34" charset="0"/>
            </a:endParaRPr>
          </a:p>
        </p:txBody>
      </p:sp>
      <p:sp>
        <p:nvSpPr>
          <p:cNvPr id="4" name="Altbilgi Yer Tutucusu 3"/>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89</a:t>
            </a:fld>
            <a:endParaRPr lang="tr-TR"/>
          </a:p>
        </p:txBody>
      </p:sp>
      <p:sp>
        <p:nvSpPr>
          <p:cNvPr id="10" name="Metin kutusu 9"/>
          <p:cNvSpPr txBox="1"/>
          <p:nvPr/>
        </p:nvSpPr>
        <p:spPr>
          <a:xfrm>
            <a:off x="107504" y="139666"/>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sp>
        <p:nvSpPr>
          <p:cNvPr id="7" name="Dikdörtgen: Köşeleri Yuvarlatılmış 6">
            <a:extLst>
              <a:ext uri="{FF2B5EF4-FFF2-40B4-BE49-F238E27FC236}">
                <a16:creationId xmlns:a16="http://schemas.microsoft.com/office/drawing/2014/main" id="{22062861-D517-AA17-54E0-DF358AF2F22A}"/>
              </a:ext>
            </a:extLst>
          </p:cNvPr>
          <p:cNvSpPr/>
          <p:nvPr/>
        </p:nvSpPr>
        <p:spPr>
          <a:xfrm>
            <a:off x="2876060" y="5460467"/>
            <a:ext cx="1152128" cy="50405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2" name="Metin kutusu 1"/>
              <p:cNvSpPr txBox="1"/>
              <p:nvPr/>
            </p:nvSpPr>
            <p:spPr>
              <a:xfrm>
                <a:off x="323528" y="2979594"/>
                <a:ext cx="8424936" cy="3302186"/>
              </a:xfrm>
              <a:prstGeom prst="rect">
                <a:avLst/>
              </a:prstGeom>
              <a:noFill/>
            </p:spPr>
            <p:txBody>
              <a:bodyPr wrap="square" rtlCol="0">
                <a:spAutoFit/>
              </a:bodyPr>
              <a:lstStyle/>
              <a:p>
                <a:pPr algn="just">
                  <a:lnSpc>
                    <a:spcPct val="150000"/>
                  </a:lnSpc>
                </a:pPr>
                <a:r>
                  <a:rPr lang="tr-TR" sz="1600" dirty="0"/>
                  <a:t>Temas eden iki cismi göz önüne alalım. Sağdaki cisme soldaki cisimden etkiyen </a:t>
                </a:r>
                <a14:m>
                  <m:oMath xmlns:m="http://schemas.openxmlformats.org/officeDocument/2006/math">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F</m:t>
                        </m:r>
                      </m:e>
                    </m:acc>
                  </m:oMath>
                </a14:m>
                <a:r>
                  <a:rPr lang="tr-TR" sz="1600" dirty="0"/>
                  <a:t> kuvveti, her bir temas noktasından teğete dik olarak çizilen </a:t>
                </a:r>
                <a14:m>
                  <m:oMath xmlns:m="http://schemas.openxmlformats.org/officeDocument/2006/math">
                    <m:acc>
                      <m:accPr>
                        <m:chr m:val="⃗"/>
                        <m:ctrlPr>
                          <a:rPr lang="tr-TR" sz="1600" i="1">
                            <a:latin typeface="Cambria Math" panose="02040503050406030204" pitchFamily="18" charset="0"/>
                          </a:rPr>
                        </m:ctrlPr>
                      </m:accPr>
                      <m:e>
                        <m:r>
                          <m:rPr>
                            <m:sty m:val="p"/>
                          </m:rPr>
                          <a:rPr lang="tr-TR" sz="1600" b="0" i="0" smtClean="0">
                            <a:latin typeface="Cambria Math" panose="02040503050406030204" pitchFamily="18" charset="0"/>
                          </a:rPr>
                          <m:t>N</m:t>
                        </m:r>
                      </m:e>
                    </m:acc>
                  </m:oMath>
                </a14:m>
                <a:r>
                  <a:rPr lang="tr-TR" sz="1600" dirty="0"/>
                  <a:t>, diğeri ise teğete paralel olan </a:t>
                </a:r>
                <a14:m>
                  <m:oMath xmlns:m="http://schemas.openxmlformats.org/officeDocument/2006/math">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b="0" i="1" smtClean="0">
                                <a:latin typeface="Cambria Math" panose="02040503050406030204" pitchFamily="18" charset="0"/>
                              </a:rPr>
                              <m:t>𝑓</m:t>
                            </m:r>
                          </m:sub>
                        </m:sSub>
                      </m:e>
                    </m:acc>
                  </m:oMath>
                </a14:m>
                <a:r>
                  <a:rPr lang="tr-TR" sz="1600" dirty="0"/>
                  <a:t> bileşenlerine ayrılabilir.</a:t>
                </a:r>
              </a:p>
              <a:p>
                <a:pPr algn="just">
                  <a:lnSpc>
                    <a:spcPct val="150000"/>
                  </a:lnSpc>
                </a:pPr>
                <a14:m>
                  <m:oMath xmlns:m="http://schemas.openxmlformats.org/officeDocument/2006/math">
                    <m:acc>
                      <m:accPr>
                        <m:chr m:val="⃗"/>
                        <m:ctrlPr>
                          <a:rPr lang="tr-TR" sz="1600" i="1">
                            <a:latin typeface="Cambria Math" panose="02040503050406030204" pitchFamily="18" charset="0"/>
                          </a:rPr>
                        </m:ctrlPr>
                      </m:accPr>
                      <m:e>
                        <m:r>
                          <m:rPr>
                            <m:sty m:val="p"/>
                          </m:rPr>
                          <a:rPr lang="tr-TR" sz="1600">
                            <a:latin typeface="Cambria Math" panose="02040503050406030204" pitchFamily="18" charset="0"/>
                          </a:rPr>
                          <m:t>N</m:t>
                        </m:r>
                      </m:e>
                    </m:acc>
                  </m:oMath>
                </a14:m>
                <a:r>
                  <a:rPr lang="tr-TR" sz="1600" dirty="0"/>
                  <a:t> </a:t>
                </a:r>
                <a:r>
                  <a:rPr lang="tr-TR" sz="1600" b="1" dirty="0"/>
                  <a:t>normal bileşen</a:t>
                </a:r>
                <a:r>
                  <a:rPr lang="tr-TR" sz="1600" dirty="0"/>
                  <a:t>, </a:t>
                </a:r>
                <a14:m>
                  <m:oMath xmlns:m="http://schemas.openxmlformats.org/officeDocument/2006/math">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i="1">
                                <a:latin typeface="Cambria Math" panose="02040503050406030204" pitchFamily="18" charset="0"/>
                              </a:rPr>
                              <m:t>𝑓</m:t>
                            </m:r>
                          </m:sub>
                        </m:sSub>
                      </m:e>
                    </m:acc>
                  </m:oMath>
                </a14:m>
                <a:r>
                  <a:rPr lang="tr-TR" sz="1600" dirty="0"/>
                  <a:t> ise </a:t>
                </a:r>
                <a:r>
                  <a:rPr lang="tr-TR" sz="1600" b="1" dirty="0"/>
                  <a:t>sürtünme kuvveti </a:t>
                </a:r>
                <a:r>
                  <a:rPr lang="tr-TR" sz="1600" dirty="0"/>
                  <a:t>olarak adlandırılır. Eğer yüzeyler </a:t>
                </a:r>
                <a:r>
                  <a:rPr lang="tr-TR" sz="1600" dirty="0" err="1"/>
                  <a:t>çol</a:t>
                </a:r>
                <a:r>
                  <a:rPr lang="tr-TR" sz="1600" dirty="0"/>
                  <a:t> düzgün (pürüzsüz) ise </a:t>
                </a:r>
                <a14:m>
                  <m:oMath xmlns:m="http://schemas.openxmlformats.org/officeDocument/2006/math">
                    <m:sSub>
                      <m:sSubPr>
                        <m:ctrlPr>
                          <a:rPr lang="tr-TR" sz="1600" i="1" smtClean="0">
                            <a:latin typeface="Cambria Math" panose="02040503050406030204" pitchFamily="18" charset="0"/>
                          </a:rPr>
                        </m:ctrlPr>
                      </m:sSubPr>
                      <m:e>
                        <m:r>
                          <m:rPr>
                            <m:sty m:val="p"/>
                          </m:rPr>
                          <a:rPr lang="tr-TR" sz="1600" b="0" i="0" smtClean="0">
                            <a:latin typeface="Cambria Math" panose="02040503050406030204" pitchFamily="18" charset="0"/>
                          </a:rPr>
                          <m:t>F</m:t>
                        </m:r>
                      </m:e>
                      <m:sub>
                        <m:r>
                          <m:rPr>
                            <m:sty m:val="p"/>
                          </m:rPr>
                          <a:rPr lang="tr-TR" sz="1600" b="0" i="0" smtClean="0">
                            <a:latin typeface="Cambria Math" panose="02040503050406030204" pitchFamily="18" charset="0"/>
                          </a:rPr>
                          <m:t>f</m:t>
                        </m:r>
                      </m:sub>
                    </m:sSub>
                    <m:r>
                      <a:rPr lang="tr-TR" sz="1600" b="0" i="0" smtClean="0">
                        <a:latin typeface="Cambria Math" panose="02040503050406030204" pitchFamily="18" charset="0"/>
                      </a:rPr>
                      <m:t>=0</m:t>
                    </m:r>
                  </m:oMath>
                </a14:m>
                <a:r>
                  <a:rPr lang="tr-TR" sz="1600" dirty="0"/>
                  <a:t> olarak alınabilir, eğer pürüzlü ise </a:t>
                </a:r>
                <a14:m>
                  <m:oMath xmlns:m="http://schemas.openxmlformats.org/officeDocument/2006/math">
                    <m:acc>
                      <m:accPr>
                        <m:chr m:val="⃗"/>
                        <m:ctrlPr>
                          <a:rPr lang="tr-TR" sz="1600" i="1">
                            <a:latin typeface="Cambria Math" panose="02040503050406030204" pitchFamily="18" charset="0"/>
                          </a:rPr>
                        </m:ctrlPr>
                      </m:accPr>
                      <m:e>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i="1">
                                <a:latin typeface="Cambria Math" panose="02040503050406030204" pitchFamily="18" charset="0"/>
                              </a:rPr>
                              <m:t>𝑓</m:t>
                            </m:r>
                          </m:sub>
                        </m:sSub>
                      </m:e>
                    </m:acc>
                  </m:oMath>
                </a14:m>
                <a:r>
                  <a:rPr lang="tr-TR" sz="1600" dirty="0"/>
                  <a:t> ihmal edilmemelidir.</a:t>
                </a:r>
              </a:p>
              <a:p>
                <a:pPr algn="just">
                  <a:lnSpc>
                    <a:spcPct val="150000"/>
                  </a:lnSpc>
                </a:pPr>
                <a:endParaRPr lang="tr-TR" sz="1600" dirty="0"/>
              </a:p>
              <a:p>
                <a:pPr algn="just">
                  <a:lnSpc>
                    <a:spcPct val="150000"/>
                  </a:lnSpc>
                </a:pPr>
                <a14:m>
                  <m:oMath xmlns:m="http://schemas.openxmlformats.org/officeDocument/2006/math">
                    <m:sSub>
                      <m:sSubPr>
                        <m:ctrlPr>
                          <a:rPr lang="tr-TR" sz="1600" i="1">
                            <a:latin typeface="Cambria Math" panose="02040503050406030204" pitchFamily="18" charset="0"/>
                          </a:rPr>
                        </m:ctrlPr>
                      </m:sSubPr>
                      <m:e>
                        <m:r>
                          <m:rPr>
                            <m:sty m:val="p"/>
                          </m:rPr>
                          <a:rPr lang="tr-TR" sz="1600">
                            <a:latin typeface="Cambria Math" panose="02040503050406030204" pitchFamily="18" charset="0"/>
                          </a:rPr>
                          <m:t>F</m:t>
                        </m:r>
                      </m:e>
                      <m:sub>
                        <m:r>
                          <m:rPr>
                            <m:sty m:val="p"/>
                          </m:rPr>
                          <a:rPr lang="tr-TR" sz="1600">
                            <a:latin typeface="Cambria Math" panose="02040503050406030204" pitchFamily="18" charset="0"/>
                          </a:rPr>
                          <m:t>f</m:t>
                        </m:r>
                      </m:sub>
                    </m:sSub>
                  </m:oMath>
                </a14:m>
                <a:r>
                  <a:rPr lang="tr-TR" sz="1600" dirty="0"/>
                  <a:t> ile N arasındaki bağlantı:         </a:t>
                </a:r>
                <a14:m>
                  <m:oMath xmlns:m="http://schemas.openxmlformats.org/officeDocument/2006/math">
                    <m:sSub>
                      <m:sSubPr>
                        <m:ctrlPr>
                          <a:rPr lang="tr-TR" sz="1600" i="1">
                            <a:latin typeface="Cambria Math" panose="02040503050406030204" pitchFamily="18" charset="0"/>
                          </a:rPr>
                        </m:ctrlPr>
                      </m:sSubPr>
                      <m:e>
                        <m:r>
                          <m:rPr>
                            <m:sty m:val="p"/>
                          </m:rPr>
                          <a:rPr lang="tr-TR" sz="1600" i="0">
                            <a:latin typeface="Cambria Math" panose="02040503050406030204" pitchFamily="18" charset="0"/>
                          </a:rPr>
                          <m:t>F</m:t>
                        </m:r>
                      </m:e>
                      <m:sub>
                        <m:r>
                          <m:rPr>
                            <m:sty m:val="p"/>
                          </m:rPr>
                          <a:rPr lang="tr-TR" sz="1600" i="0">
                            <a:latin typeface="Cambria Math" panose="02040503050406030204" pitchFamily="18" charset="0"/>
                          </a:rPr>
                          <m:t>f</m:t>
                        </m:r>
                      </m:sub>
                    </m:sSub>
                    <m:r>
                      <a:rPr lang="tr-TR" sz="1600" b="0" i="0" smtClean="0">
                        <a:latin typeface="Cambria Math" panose="02040503050406030204" pitchFamily="18" charset="0"/>
                      </a:rPr>
                      <m:t>=</m:t>
                    </m:r>
                    <m:r>
                      <m:rPr>
                        <m:sty m:val="p"/>
                      </m:rPr>
                      <a:rPr lang="tr-TR" sz="1600" b="0" i="0" smtClean="0">
                        <a:latin typeface="Cambria Math" panose="02040503050406030204" pitchFamily="18" charset="0"/>
                        <a:ea typeface="Cambria Math" panose="02040503050406030204" pitchFamily="18" charset="0"/>
                      </a:rPr>
                      <m:t>μ</m:t>
                    </m:r>
                    <m:r>
                      <a:rPr lang="tr-TR" sz="1600" b="0" i="0" smtClean="0">
                        <a:latin typeface="Cambria Math" panose="02040503050406030204" pitchFamily="18" charset="0"/>
                        <a:ea typeface="Cambria Math" panose="02040503050406030204" pitchFamily="18" charset="0"/>
                      </a:rPr>
                      <m:t> .</m:t>
                    </m:r>
                    <m:r>
                      <m:rPr>
                        <m:sty m:val="p"/>
                      </m:rPr>
                      <a:rPr lang="tr-TR" sz="1600" b="0" i="0" smtClean="0">
                        <a:latin typeface="Cambria Math" panose="02040503050406030204" pitchFamily="18" charset="0"/>
                        <a:ea typeface="Cambria Math" panose="02040503050406030204" pitchFamily="18" charset="0"/>
                      </a:rPr>
                      <m:t>N</m:t>
                    </m:r>
                    <m:r>
                      <a:rPr lang="tr-TR" sz="1600" b="0" i="0" smtClean="0">
                        <a:latin typeface="Cambria Math" panose="02040503050406030204" pitchFamily="18" charset="0"/>
                        <a:ea typeface="Cambria Math" panose="02040503050406030204" pitchFamily="18" charset="0"/>
                      </a:rPr>
                      <m:t>    </m:t>
                    </m:r>
                    <m:r>
                      <a:rPr lang="tr-TR" sz="1600" b="0" i="1" smtClean="0">
                        <a:latin typeface="Cambria Math" panose="02040503050406030204" pitchFamily="18" charset="0"/>
                        <a:ea typeface="Cambria Math" panose="02040503050406030204" pitchFamily="18" charset="0"/>
                      </a:rPr>
                      <m:t>  ′</m:t>
                    </m:r>
                  </m:oMath>
                </a14:m>
                <a:r>
                  <a:rPr lang="tr-TR" sz="1600" dirty="0" err="1"/>
                  <a:t>dir</a:t>
                </a:r>
                <a:r>
                  <a:rPr lang="tr-TR" sz="1600" dirty="0"/>
                  <a:t>.</a:t>
                </a:r>
              </a:p>
              <a:p>
                <a:pPr algn="just">
                  <a:lnSpc>
                    <a:spcPct val="150000"/>
                  </a:lnSpc>
                </a:pPr>
                <a:r>
                  <a:rPr lang="tr-TR" sz="1600" dirty="0"/>
                  <a:t>(</a:t>
                </a:r>
                <a14:m>
                  <m:oMath xmlns:m="http://schemas.openxmlformats.org/officeDocument/2006/math">
                    <m:r>
                      <m:rPr>
                        <m:sty m:val="p"/>
                      </m:rPr>
                      <a:rPr lang="tr-TR" sz="1600">
                        <a:latin typeface="Cambria Math" panose="02040503050406030204" pitchFamily="18" charset="0"/>
                        <a:ea typeface="Cambria Math" panose="02040503050406030204" pitchFamily="18" charset="0"/>
                      </a:rPr>
                      <m:t>μ</m:t>
                    </m:r>
                  </m:oMath>
                </a14:m>
                <a:r>
                  <a:rPr lang="tr-TR" sz="1600" dirty="0"/>
                  <a:t>: Sürtünme Katsayısı) </a:t>
                </a:r>
              </a:p>
            </p:txBody>
          </p:sp>
        </mc:Choice>
        <mc:Fallback xmlns="">
          <p:sp>
            <p:nvSpPr>
              <p:cNvPr id="2" name="Metin kutusu 1"/>
              <p:cNvSpPr txBox="1">
                <a:spLocks noRot="1" noChangeAspect="1" noMove="1" noResize="1" noEditPoints="1" noAdjustHandles="1" noChangeArrowheads="1" noChangeShapeType="1" noTextEdit="1"/>
              </p:cNvSpPr>
              <p:nvPr/>
            </p:nvSpPr>
            <p:spPr>
              <a:xfrm>
                <a:off x="323528" y="2979594"/>
                <a:ext cx="8424936" cy="3302186"/>
              </a:xfrm>
              <a:prstGeom prst="rect">
                <a:avLst/>
              </a:prstGeom>
              <a:blipFill>
                <a:blip r:embed="rId5"/>
                <a:stretch>
                  <a:fillRect l="-362" r="-434" b="-1664"/>
                </a:stretch>
              </a:blipFill>
            </p:spPr>
            <p:txBody>
              <a:bodyPr/>
              <a:lstStyle/>
              <a:p>
                <a:r>
                  <a:rPr lang="tr-TR">
                    <a:noFill/>
                  </a:rPr>
                  <a:t> </a:t>
                </a:r>
              </a:p>
            </p:txBody>
          </p:sp>
        </mc:Fallback>
      </mc:AlternateContent>
    </p:spTree>
    <p:extLst>
      <p:ext uri="{BB962C8B-B14F-4D97-AF65-F5344CB8AC3E}">
        <p14:creationId xmlns:p14="http://schemas.microsoft.com/office/powerpoint/2010/main" val="3860713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left)">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7"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11" name="Slayt Numarası Yer Tutucusu 10"/>
          <p:cNvSpPr>
            <a:spLocks noGrp="1"/>
          </p:cNvSpPr>
          <p:nvPr>
            <p:ph type="sldNum" sz="quarter" idx="12"/>
          </p:nvPr>
        </p:nvSpPr>
        <p:spPr/>
        <p:txBody>
          <a:bodyPr/>
          <a:lstStyle/>
          <a:p>
            <a:fld id="{60FF87A7-9A7A-4B3D-9625-8440EC4947F9}" type="slidenum">
              <a:rPr lang="tr-TR" smtClean="0"/>
              <a:pPr/>
              <a:t>9</a:t>
            </a:fld>
            <a:endParaRPr lang="tr-TR"/>
          </a:p>
        </p:txBody>
      </p:sp>
      <p:grpSp>
        <p:nvGrpSpPr>
          <p:cNvPr id="17" name="Grup 16"/>
          <p:cNvGrpSpPr/>
          <p:nvPr/>
        </p:nvGrpSpPr>
        <p:grpSpPr>
          <a:xfrm>
            <a:off x="1547664" y="423986"/>
            <a:ext cx="6002350" cy="2572966"/>
            <a:chOff x="1259632" y="548680"/>
            <a:chExt cx="6349064" cy="2724150"/>
          </a:xfrm>
        </p:grpSpPr>
        <p:pic>
          <p:nvPicPr>
            <p:cNvPr id="5" name="Resim 4"/>
            <p:cNvPicPr>
              <a:picLocks noChangeAspect="1"/>
            </p:cNvPicPr>
            <p:nvPr/>
          </p:nvPicPr>
          <p:blipFill>
            <a:blip r:embed="rId2"/>
            <a:stretch>
              <a:fillRect/>
            </a:stretch>
          </p:blipFill>
          <p:spPr>
            <a:xfrm flipH="1">
              <a:off x="1259632" y="548680"/>
              <a:ext cx="6349064" cy="2724150"/>
            </a:xfrm>
            <a:prstGeom prst="rect">
              <a:avLst/>
            </a:prstGeom>
          </p:spPr>
        </p:pic>
        <p:cxnSp>
          <p:nvCxnSpPr>
            <p:cNvPr id="6" name="Düz Bağlayıcı 5"/>
            <p:cNvCxnSpPr>
              <a:cxnSpLocks/>
            </p:cNvCxnSpPr>
            <p:nvPr/>
          </p:nvCxnSpPr>
          <p:spPr>
            <a:xfrm flipH="1">
              <a:off x="6430882" y="687937"/>
              <a:ext cx="1053052" cy="550879"/>
            </a:xfrm>
            <a:prstGeom prst="line">
              <a:avLst/>
            </a:prstGeom>
            <a:ln w="28575">
              <a:solidFill>
                <a:srgbClr val="BD9E67"/>
              </a:solidFill>
              <a:headEnd type="oval" w="med" len="med"/>
              <a:tailEnd type="oval" w="med" len="med"/>
            </a:ln>
          </p:spPr>
          <p:style>
            <a:lnRef idx="1">
              <a:schemeClr val="accent3"/>
            </a:lnRef>
            <a:fillRef idx="0">
              <a:schemeClr val="accent3"/>
            </a:fillRef>
            <a:effectRef idx="0">
              <a:schemeClr val="accent3"/>
            </a:effectRef>
            <a:fontRef idx="minor">
              <a:schemeClr val="tx1"/>
            </a:fontRef>
          </p:style>
        </p:cxnSp>
        <p:cxnSp>
          <p:nvCxnSpPr>
            <p:cNvPr id="7" name="Düz Bağlayıcı 6"/>
            <p:cNvCxnSpPr>
              <a:cxnSpLocks/>
            </p:cNvCxnSpPr>
            <p:nvPr/>
          </p:nvCxnSpPr>
          <p:spPr>
            <a:xfrm flipH="1" flipV="1">
              <a:off x="1431870" y="708046"/>
              <a:ext cx="894556" cy="488709"/>
            </a:xfrm>
            <a:prstGeom prst="line">
              <a:avLst/>
            </a:prstGeom>
            <a:ln w="28575">
              <a:solidFill>
                <a:srgbClr val="BD9E67"/>
              </a:solidFill>
              <a:headEnd type="oval" w="med" len="med"/>
              <a:tailEnd type="oval" w="med" len="med"/>
            </a:ln>
          </p:spPr>
          <p:style>
            <a:lnRef idx="1">
              <a:schemeClr val="accent3"/>
            </a:lnRef>
            <a:fillRef idx="0">
              <a:schemeClr val="accent3"/>
            </a:fillRef>
            <a:effectRef idx="0">
              <a:schemeClr val="accent3"/>
            </a:effectRef>
            <a:fontRef idx="minor">
              <a:schemeClr val="tx1"/>
            </a:fontRef>
          </p:style>
        </p:cxnSp>
        <p:sp>
          <p:nvSpPr>
            <p:cNvPr id="8" name="Metin kutusu 7"/>
            <p:cNvSpPr txBox="1"/>
            <p:nvPr/>
          </p:nvSpPr>
          <p:spPr>
            <a:xfrm>
              <a:off x="2210259" y="746789"/>
              <a:ext cx="833883" cy="369332"/>
            </a:xfrm>
            <a:prstGeom prst="rect">
              <a:avLst/>
            </a:prstGeom>
            <a:noFill/>
          </p:spPr>
          <p:txBody>
            <a:bodyPr wrap="none" rtlCol="0">
              <a:spAutoFit/>
            </a:bodyPr>
            <a:lstStyle/>
            <a:p>
              <a:r>
                <a:rPr lang="tr-TR" b="1" i="0" dirty="0" err="1">
                  <a:solidFill>
                    <a:srgbClr val="202124"/>
                  </a:solidFill>
                  <a:effectLst/>
                  <a:latin typeface="arial" panose="020B0604020202020204" pitchFamily="34" charset="0"/>
                </a:rPr>
                <a:t>Ød</a:t>
              </a:r>
              <a:r>
                <a:rPr lang="tr-TR" b="1" dirty="0"/>
                <a:t> = ?</a:t>
              </a:r>
            </a:p>
          </p:txBody>
        </p:sp>
        <p:cxnSp>
          <p:nvCxnSpPr>
            <p:cNvPr id="9" name="Düz Ok Bağlayıcısı 8"/>
            <p:cNvCxnSpPr/>
            <p:nvPr/>
          </p:nvCxnSpPr>
          <p:spPr>
            <a:xfrm flipV="1">
              <a:off x="2057188" y="1119739"/>
              <a:ext cx="107793" cy="2774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Düz Ok Bağlayıcısı 9"/>
            <p:cNvCxnSpPr/>
            <p:nvPr/>
          </p:nvCxnSpPr>
          <p:spPr>
            <a:xfrm flipH="1">
              <a:off x="2172411" y="746789"/>
              <a:ext cx="108902" cy="3498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3" name="Metin kutusu 12"/>
          <p:cNvSpPr txBox="1"/>
          <p:nvPr/>
        </p:nvSpPr>
        <p:spPr>
          <a:xfrm>
            <a:off x="384000" y="3081473"/>
            <a:ext cx="6768751" cy="369332"/>
          </a:xfrm>
          <a:prstGeom prst="rect">
            <a:avLst/>
          </a:prstGeom>
          <a:noFill/>
        </p:spPr>
        <p:txBody>
          <a:bodyPr wrap="square" rtlCol="0">
            <a:spAutoFit/>
          </a:bodyPr>
          <a:lstStyle/>
          <a:p>
            <a:r>
              <a:rPr lang="tr-TR" b="1" dirty="0">
                <a:solidFill>
                  <a:srgbClr val="FF0000"/>
                </a:solidFill>
              </a:rPr>
              <a:t>BU DERS GERÇEK HAYATTA NE İŞE YARAYACAK?</a:t>
            </a:r>
          </a:p>
        </p:txBody>
      </p:sp>
      <p:sp>
        <p:nvSpPr>
          <p:cNvPr id="14" name="Metin kutusu 13"/>
          <p:cNvSpPr txBox="1"/>
          <p:nvPr/>
        </p:nvSpPr>
        <p:spPr>
          <a:xfrm>
            <a:off x="316170" y="3773301"/>
            <a:ext cx="8712968" cy="17081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r-TR" sz="1400" dirty="0"/>
              <a:t>Çalıştığınız işletme şekildeki gibi bir portatif hamak seti imal etmek istemektedir. </a:t>
            </a:r>
          </a:p>
          <a:p>
            <a:pPr marL="285750" indent="-285750">
              <a:lnSpc>
                <a:spcPct val="150000"/>
              </a:lnSpc>
              <a:buFont typeface="Arial" panose="020B0604020202020204" pitchFamily="34" charset="0"/>
              <a:buChar char="•"/>
            </a:pPr>
            <a:r>
              <a:rPr lang="tr-TR" sz="1400" dirty="0"/>
              <a:t>Ar-ge mühendisi olarak sizden hamakta kullanılacak iplerin en uygun çapını (</a:t>
            </a:r>
            <a:r>
              <a:rPr lang="tr-TR" sz="1400" dirty="0" err="1"/>
              <a:t>Ød</a:t>
            </a:r>
            <a:r>
              <a:rPr lang="tr-TR" sz="1400" dirty="0"/>
              <a:t>) belirlemenizi istemiştir. Zira ipler çok ince olursa kopar, çok kalın olursa kopmaz ama pahalı olur (taşınabilirlik önemliyse fazla ağır da olur). </a:t>
            </a:r>
          </a:p>
          <a:p>
            <a:pPr marL="285750" indent="-285750">
              <a:lnSpc>
                <a:spcPct val="150000"/>
              </a:lnSpc>
              <a:buFont typeface="Arial" panose="020B0604020202020204" pitchFamily="34" charset="0"/>
              <a:buChar char="•"/>
            </a:pPr>
            <a:r>
              <a:rPr lang="tr-TR" sz="1400" dirty="0"/>
              <a:t>Bu sebeple bir mühendis olarak iplerin insan ağırlığına dayanabileceği minimum kalınlığını (çapını) belirleyebilirseniz, işletmemize en faydalı şekilde bir öneri de bulunabiliriz. </a:t>
            </a:r>
          </a:p>
        </p:txBody>
      </p:sp>
      <p:sp>
        <p:nvSpPr>
          <p:cNvPr id="15" name="Metin kutusu 14"/>
          <p:cNvSpPr txBox="1"/>
          <p:nvPr/>
        </p:nvSpPr>
        <p:spPr>
          <a:xfrm>
            <a:off x="389273" y="3522966"/>
            <a:ext cx="5734381" cy="338554"/>
          </a:xfrm>
          <a:prstGeom prst="rect">
            <a:avLst/>
          </a:prstGeom>
          <a:noFill/>
        </p:spPr>
        <p:txBody>
          <a:bodyPr wrap="square" rtlCol="0">
            <a:spAutoFit/>
          </a:bodyPr>
          <a:lstStyle/>
          <a:p>
            <a:r>
              <a:rPr lang="tr-TR" sz="1600" dirty="0"/>
              <a:t>Bu sorunun cevabını bir örnekle anlamaya çalışalım:</a:t>
            </a:r>
          </a:p>
        </p:txBody>
      </p:sp>
      <p:sp>
        <p:nvSpPr>
          <p:cNvPr id="16" name="Dikdörtgen 15"/>
          <p:cNvSpPr/>
          <p:nvPr/>
        </p:nvSpPr>
        <p:spPr>
          <a:xfrm>
            <a:off x="316170" y="5473516"/>
            <a:ext cx="8262641" cy="705258"/>
          </a:xfrm>
          <a:prstGeom prst="rect">
            <a:avLst/>
          </a:prstGeom>
        </p:spPr>
        <p:txBody>
          <a:bodyPr wrap="square">
            <a:spAutoFit/>
          </a:bodyPr>
          <a:lstStyle/>
          <a:p>
            <a:pPr marL="285750" indent="-285750">
              <a:lnSpc>
                <a:spcPct val="150000"/>
              </a:lnSpc>
              <a:buFont typeface="Arial" panose="020B0604020202020204" pitchFamily="34" charset="0"/>
              <a:buChar char="•"/>
            </a:pPr>
            <a:r>
              <a:rPr lang="tr-TR" sz="1400" dirty="0"/>
              <a:t>Şimdi birlikte düşünüyoruz: Hamak maksimum 120 kg’lık kişiyi taşısın. Ancak 2 katı emniyetli olsun. Yani durağan halde hamak maksimum 240 kg (yaklaşık 2400N’luk) bir yükü taşıması gerekir. </a:t>
            </a:r>
          </a:p>
        </p:txBody>
      </p:sp>
      <p:sp>
        <p:nvSpPr>
          <p:cNvPr id="18" name="Oval Belirtme Çizgisi 17"/>
          <p:cNvSpPr/>
          <p:nvPr/>
        </p:nvSpPr>
        <p:spPr>
          <a:xfrm>
            <a:off x="3532878" y="297667"/>
            <a:ext cx="2072490" cy="760921"/>
          </a:xfrm>
          <a:prstGeom prst="wedgeEllipseCallout">
            <a:avLst>
              <a:gd name="adj1" fmla="val 28092"/>
              <a:gd name="adj2" fmla="val 6670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p:cNvSpPr txBox="1"/>
          <p:nvPr/>
        </p:nvSpPr>
        <p:spPr>
          <a:xfrm>
            <a:off x="3551553" y="323795"/>
            <a:ext cx="2088232" cy="646331"/>
          </a:xfrm>
          <a:prstGeom prst="rect">
            <a:avLst/>
          </a:prstGeom>
          <a:noFill/>
        </p:spPr>
        <p:txBody>
          <a:bodyPr wrap="square" rtlCol="0">
            <a:spAutoFit/>
          </a:bodyPr>
          <a:lstStyle/>
          <a:p>
            <a:pPr algn="ctr"/>
            <a:r>
              <a:rPr lang="tr-TR" sz="1200" dirty="0">
                <a:latin typeface="Comic Sans MS" panose="030F0702030302020204" pitchFamily="66" charset="0"/>
              </a:rPr>
              <a:t>Selamlar, </a:t>
            </a:r>
          </a:p>
          <a:p>
            <a:pPr algn="ctr"/>
            <a:r>
              <a:rPr lang="tr-TR" sz="1200" dirty="0">
                <a:latin typeface="Comic Sans MS" panose="030F0702030302020204" pitchFamily="66" charset="0"/>
              </a:rPr>
              <a:t>Mühendislik Mekaniği </a:t>
            </a:r>
          </a:p>
          <a:p>
            <a:pPr algn="ctr"/>
            <a:r>
              <a:rPr lang="tr-TR" sz="1200" dirty="0">
                <a:latin typeface="Comic Sans MS" panose="030F0702030302020204" pitchFamily="66" charset="0"/>
              </a:rPr>
              <a:t>dersinde başarılar!</a:t>
            </a:r>
          </a:p>
        </p:txBody>
      </p:sp>
    </p:spTree>
    <p:extLst>
      <p:ext uri="{BB962C8B-B14F-4D97-AF65-F5344CB8AC3E}">
        <p14:creationId xmlns:p14="http://schemas.microsoft.com/office/powerpoint/2010/main" val="1914983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fade">
                                      <p:cBhvr>
                                        <p:cTn id="20" dur="500"/>
                                        <p:tgtEl>
                                          <p:spTgt spid="1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fade">
                                      <p:cBhvr>
                                        <p:cTn id="25" dur="500"/>
                                        <p:tgtEl>
                                          <p:spTgt spid="1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P spid="15" grpId="0"/>
      <p:bldP spid="1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3544466"/>
            <a:ext cx="2881312" cy="232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ext Box 3"/>
          <p:cNvSpPr txBox="1">
            <a:spLocks noChangeArrowheads="1"/>
          </p:cNvSpPr>
          <p:nvPr/>
        </p:nvSpPr>
        <p:spPr bwMode="auto">
          <a:xfrm>
            <a:off x="205881" y="1912824"/>
            <a:ext cx="5014191" cy="3373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marL="285750" indent="-285750" eaLnBrk="1" hangingPunct="1">
              <a:lnSpc>
                <a:spcPct val="150000"/>
              </a:lnSpc>
              <a:spcBef>
                <a:spcPct val="50000"/>
              </a:spcBef>
            </a:pPr>
            <a:r>
              <a:rPr lang="tr-TR" altLang="tr-TR" sz="1800" dirty="0">
                <a:solidFill>
                  <a:schemeClr val="tx1"/>
                </a:solidFill>
                <a:latin typeface="+mj-lt"/>
              </a:rPr>
              <a:t>İp, halat ve kablolardaki kuvvetler her zaman için ip, kablo boyunca ve göz önüne alınan cisimden uzaklaşır yönde gösterilir.</a:t>
            </a:r>
          </a:p>
          <a:p>
            <a:pPr marL="285750" indent="-285750" eaLnBrk="1" hangingPunct="1">
              <a:lnSpc>
                <a:spcPct val="150000"/>
              </a:lnSpc>
              <a:spcBef>
                <a:spcPct val="50000"/>
              </a:spcBef>
            </a:pPr>
            <a:r>
              <a:rPr lang="tr-TR" altLang="tr-TR" sz="1800" dirty="0">
                <a:solidFill>
                  <a:schemeClr val="tx1"/>
                </a:solidFill>
                <a:latin typeface="+mj-lt"/>
              </a:rPr>
              <a:t>Yalnız gergin olduklarında kuvvet uygularlar. </a:t>
            </a:r>
          </a:p>
          <a:p>
            <a:pPr marL="285750" indent="-285750" eaLnBrk="1" hangingPunct="1">
              <a:lnSpc>
                <a:spcPct val="150000"/>
              </a:lnSpc>
              <a:spcBef>
                <a:spcPct val="50000"/>
              </a:spcBef>
            </a:pPr>
            <a:r>
              <a:rPr lang="tr-TR" altLang="tr-TR" sz="1800" dirty="0">
                <a:solidFill>
                  <a:schemeClr val="tx1"/>
                </a:solidFill>
                <a:latin typeface="+mj-lt"/>
              </a:rPr>
              <a:t>İpler ve kablolar </a:t>
            </a:r>
            <a:r>
              <a:rPr lang="tr-TR" altLang="tr-TR" sz="1800" b="1" u="sng" dirty="0">
                <a:solidFill>
                  <a:srgbClr val="FF0000"/>
                </a:solidFill>
                <a:latin typeface="+mj-lt"/>
              </a:rPr>
              <a:t>sadece çeki yükü </a:t>
            </a:r>
            <a:r>
              <a:rPr lang="tr-TR" altLang="tr-TR" sz="1800" dirty="0">
                <a:solidFill>
                  <a:schemeClr val="tx1"/>
                </a:solidFill>
                <a:latin typeface="+mj-lt"/>
              </a:rPr>
              <a:t>taşırlar.</a:t>
            </a:r>
          </a:p>
          <a:p>
            <a:pPr marL="285750" indent="-285750" eaLnBrk="1" hangingPunct="1">
              <a:lnSpc>
                <a:spcPct val="150000"/>
              </a:lnSpc>
              <a:spcBef>
                <a:spcPct val="50000"/>
              </a:spcBef>
            </a:pPr>
            <a:r>
              <a:rPr lang="tr-TR" altLang="tr-TR" sz="1800" dirty="0">
                <a:solidFill>
                  <a:schemeClr val="tx1"/>
                </a:solidFill>
                <a:latin typeface="+mj-lt"/>
              </a:rPr>
              <a:t>Ağırlığı ihmal edilmezse kuvvetin yönü uygulama noktasındaki teğet doğrultusundadır. </a:t>
            </a:r>
            <a:endParaRPr lang="en-US" altLang="tr-TR" sz="1800" dirty="0">
              <a:solidFill>
                <a:schemeClr val="tx1"/>
              </a:solidFill>
              <a:latin typeface="+mj-lt"/>
            </a:endParaRP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765" y="573702"/>
            <a:ext cx="2303462"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Text Box 5"/>
          <p:cNvSpPr txBox="1">
            <a:spLocks noChangeArrowheads="1"/>
          </p:cNvSpPr>
          <p:nvPr/>
        </p:nvSpPr>
        <p:spPr bwMode="auto">
          <a:xfrm>
            <a:off x="5853547" y="5697701"/>
            <a:ext cx="24479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tr-TR" altLang="tr-TR" sz="1600" b="1" dirty="0">
                <a:solidFill>
                  <a:schemeClr val="accent2"/>
                </a:solidFill>
                <a:latin typeface="Arial" panose="020B0604020202020204" pitchFamily="34" charset="0"/>
              </a:rPr>
              <a:t>Ağır Kablo</a:t>
            </a:r>
            <a:endParaRPr lang="en-US" altLang="tr-TR" sz="1600" b="1" dirty="0">
              <a:solidFill>
                <a:schemeClr val="accent2"/>
              </a:solidFill>
              <a:latin typeface="Arial" panose="020B0604020202020204" pitchFamily="34" charset="0"/>
            </a:endParaRPr>
          </a:p>
        </p:txBody>
      </p:sp>
      <p:sp>
        <p:nvSpPr>
          <p:cNvPr id="2" name="Altbilgi Yer Tutucusu 1"/>
          <p:cNvSpPr>
            <a:spLocks noGrp="1"/>
          </p:cNvSpPr>
          <p:nvPr>
            <p:ph type="ftr" sz="quarter" idx="11"/>
          </p:nvPr>
        </p:nvSpPr>
        <p:spPr/>
        <p:txBody>
          <a:bodyPr/>
          <a:lstStyle/>
          <a:p>
            <a:r>
              <a:rPr lang="tr-TR"/>
              <a:t>Mühendislik Mekaniği</a:t>
            </a:r>
          </a:p>
        </p:txBody>
      </p:sp>
      <p:sp>
        <p:nvSpPr>
          <p:cNvPr id="3" name="Slayt Numarası Yer Tutucusu 2"/>
          <p:cNvSpPr>
            <a:spLocks noGrp="1"/>
          </p:cNvSpPr>
          <p:nvPr>
            <p:ph type="sldNum" sz="quarter" idx="12"/>
          </p:nvPr>
        </p:nvSpPr>
        <p:spPr/>
        <p:txBody>
          <a:bodyPr/>
          <a:lstStyle/>
          <a:p>
            <a:fld id="{60FF87A7-9A7A-4B3D-9625-8440EC4947F9}" type="slidenum">
              <a:rPr lang="tr-TR" smtClean="0"/>
              <a:pPr/>
              <a:t>90</a:t>
            </a:fld>
            <a:endParaRPr lang="tr-TR"/>
          </a:p>
        </p:txBody>
      </p:sp>
      <p:sp>
        <p:nvSpPr>
          <p:cNvPr id="10" name="Text Box 2"/>
          <p:cNvSpPr txBox="1">
            <a:spLocks noChangeArrowheads="1"/>
          </p:cNvSpPr>
          <p:nvPr/>
        </p:nvSpPr>
        <p:spPr bwMode="auto">
          <a:xfrm>
            <a:off x="205880" y="957858"/>
            <a:ext cx="4366119"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tr-TR" altLang="tr-TR" sz="1800" b="1" dirty="0">
                <a:solidFill>
                  <a:schemeClr val="accent1"/>
                </a:solidFill>
                <a:latin typeface="Arial" panose="020B0604020202020204" pitchFamily="34" charset="0"/>
              </a:rPr>
              <a:t>d) İp  ve Kablolardaki kuvvetler</a:t>
            </a:r>
            <a:endParaRPr lang="en-US" altLang="tr-TR" sz="1800" b="1" dirty="0">
              <a:solidFill>
                <a:schemeClr val="accent1"/>
              </a:solidFill>
              <a:latin typeface="Arial" panose="020B0604020202020204" pitchFamily="34" charset="0"/>
            </a:endParaRPr>
          </a:p>
        </p:txBody>
      </p:sp>
      <p:sp>
        <p:nvSpPr>
          <p:cNvPr id="11" name="Text Box 5"/>
          <p:cNvSpPr txBox="1">
            <a:spLocks noChangeArrowheads="1"/>
          </p:cNvSpPr>
          <p:nvPr/>
        </p:nvSpPr>
        <p:spPr bwMode="auto">
          <a:xfrm>
            <a:off x="5975765" y="2703246"/>
            <a:ext cx="301632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tr-TR" altLang="tr-TR" sz="1400" b="1" dirty="0">
                <a:solidFill>
                  <a:schemeClr val="accent2"/>
                </a:solidFill>
                <a:latin typeface="Arial" panose="020B0604020202020204" pitchFamily="34" charset="0"/>
              </a:rPr>
              <a:t>Hafif Kablo (Ağırlığı ihmal edilir.)</a:t>
            </a:r>
            <a:endParaRPr lang="en-US" altLang="tr-TR" sz="1400" b="1" dirty="0">
              <a:solidFill>
                <a:schemeClr val="accent2"/>
              </a:solidFill>
              <a:latin typeface="Arial" panose="020B0604020202020204" pitchFamily="34" charset="0"/>
            </a:endParaRPr>
          </a:p>
        </p:txBody>
      </p:sp>
      <p:sp>
        <p:nvSpPr>
          <p:cNvPr id="14" name="Metin kutusu 13"/>
          <p:cNvSpPr txBox="1"/>
          <p:nvPr/>
        </p:nvSpPr>
        <p:spPr>
          <a:xfrm>
            <a:off x="107504" y="139666"/>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cxnSp>
        <p:nvCxnSpPr>
          <p:cNvPr id="6" name="Düz Ok Bağlayıcısı 5">
            <a:extLst>
              <a:ext uri="{FF2B5EF4-FFF2-40B4-BE49-F238E27FC236}">
                <a16:creationId xmlns:a16="http://schemas.microsoft.com/office/drawing/2014/main" id="{E2DFBE2A-DF00-7FFC-1A3A-3954BB4E3C3E}"/>
              </a:ext>
            </a:extLst>
          </p:cNvPr>
          <p:cNvCxnSpPr>
            <a:cxnSpLocks/>
          </p:cNvCxnSpPr>
          <p:nvPr/>
        </p:nvCxnSpPr>
        <p:spPr>
          <a:xfrm flipV="1">
            <a:off x="3995936" y="4509120"/>
            <a:ext cx="1857611" cy="5760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280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wipe(down)">
                                      <p:cBhvr>
                                        <p:cTn id="12" dur="500"/>
                                        <p:tgtEl>
                                          <p:spTgt spid="9220"/>
                                        </p:tgtEl>
                                      </p:cBhvr>
                                    </p:animEffect>
                                  </p:childTnLst>
                                </p:cTn>
                              </p:par>
                              <p:par>
                                <p:cTn id="13" presetID="22" presetClass="entr" presetSubtype="4" fill="hold" nodeType="with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wipe(down)">
                                      <p:cBhvr>
                                        <p:cTn id="15" dur="500"/>
                                        <p:tgtEl>
                                          <p:spTgt spid="92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221"/>
                                        </p:tgtEl>
                                        <p:attrNameLst>
                                          <p:attrName>style.visibility</p:attrName>
                                        </p:attrNameLst>
                                      </p:cBhvr>
                                      <p:to>
                                        <p:strVal val="visible"/>
                                      </p:to>
                                    </p:set>
                                    <p:animEffect transition="in" filter="wipe(down)">
                                      <p:cBhvr>
                                        <p:cTn id="21" dur="500"/>
                                        <p:tgtEl>
                                          <p:spTgt spid="92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219">
                                            <p:txEl>
                                              <p:pRg st="0" end="0"/>
                                            </p:txEl>
                                          </p:spTgt>
                                        </p:tgtEl>
                                        <p:attrNameLst>
                                          <p:attrName>style.visibility</p:attrName>
                                        </p:attrNameLst>
                                      </p:cBhvr>
                                      <p:to>
                                        <p:strVal val="visible"/>
                                      </p:to>
                                    </p:set>
                                    <p:animEffect transition="in" filter="wipe(left)">
                                      <p:cBhvr>
                                        <p:cTn id="26" dur="500"/>
                                        <p:tgtEl>
                                          <p:spTgt spid="92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219">
                                            <p:txEl>
                                              <p:pRg st="1" end="1"/>
                                            </p:txEl>
                                          </p:spTgt>
                                        </p:tgtEl>
                                        <p:attrNameLst>
                                          <p:attrName>style.visibility</p:attrName>
                                        </p:attrNameLst>
                                      </p:cBhvr>
                                      <p:to>
                                        <p:strVal val="visible"/>
                                      </p:to>
                                    </p:set>
                                    <p:animEffect transition="in" filter="wipe(left)">
                                      <p:cBhvr>
                                        <p:cTn id="31" dur="500"/>
                                        <p:tgtEl>
                                          <p:spTgt spid="921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219">
                                            <p:txEl>
                                              <p:pRg st="2" end="2"/>
                                            </p:txEl>
                                          </p:spTgt>
                                        </p:tgtEl>
                                        <p:attrNameLst>
                                          <p:attrName>style.visibility</p:attrName>
                                        </p:attrNameLst>
                                      </p:cBhvr>
                                      <p:to>
                                        <p:strVal val="visible"/>
                                      </p:to>
                                    </p:set>
                                    <p:animEffect transition="in" filter="wipe(left)">
                                      <p:cBhvr>
                                        <p:cTn id="36" dur="500"/>
                                        <p:tgtEl>
                                          <p:spTgt spid="9219">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9219">
                                            <p:txEl>
                                              <p:pRg st="3" end="3"/>
                                            </p:txEl>
                                          </p:spTgt>
                                        </p:tgtEl>
                                        <p:attrNameLst>
                                          <p:attrName>style.visibility</p:attrName>
                                        </p:attrNameLst>
                                      </p:cBhvr>
                                      <p:to>
                                        <p:strVal val="visible"/>
                                      </p:to>
                                    </p:set>
                                    <p:animEffect transition="in" filter="wipe(left)">
                                      <p:cBhvr>
                                        <p:cTn id="41" dur="500"/>
                                        <p:tgtEl>
                                          <p:spTgt spid="9219">
                                            <p:txEl>
                                              <p:pRg st="3" end="3"/>
                                            </p:txEl>
                                          </p:spTgt>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10" grpId="0"/>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4"/>
          <p:cNvGrpSpPr/>
          <p:nvPr/>
        </p:nvGrpSpPr>
        <p:grpSpPr>
          <a:xfrm>
            <a:off x="1738973" y="2807363"/>
            <a:ext cx="5111750" cy="3225800"/>
            <a:chOff x="377392" y="3015200"/>
            <a:chExt cx="5111750" cy="322580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392" y="3015200"/>
              <a:ext cx="511175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2310594" y="3015200"/>
              <a:ext cx="1224136" cy="369332"/>
            </a:xfrm>
            <a:prstGeom prst="rect">
              <a:avLst/>
            </a:prstGeom>
            <a:noFill/>
          </p:spPr>
          <p:txBody>
            <a:bodyPr wrap="square" rtlCol="0">
              <a:spAutoFit/>
            </a:bodyPr>
            <a:lstStyle/>
            <a:p>
              <a:r>
                <a:rPr lang="tr-TR" dirty="0"/>
                <a:t>kasnak</a:t>
              </a:r>
            </a:p>
          </p:txBody>
        </p:sp>
        <p:sp>
          <p:nvSpPr>
            <p:cNvPr id="4" name="Serbest Form 3"/>
            <p:cNvSpPr/>
            <p:nvPr/>
          </p:nvSpPr>
          <p:spPr>
            <a:xfrm>
              <a:off x="2356834" y="3348507"/>
              <a:ext cx="218941" cy="115910"/>
            </a:xfrm>
            <a:custGeom>
              <a:avLst/>
              <a:gdLst>
                <a:gd name="connsiteX0" fmla="*/ 0 w 218941"/>
                <a:gd name="connsiteY0" fmla="*/ 115910 h 115910"/>
                <a:gd name="connsiteX1" fmla="*/ 154546 w 218941"/>
                <a:gd name="connsiteY1" fmla="*/ 77273 h 115910"/>
                <a:gd name="connsiteX2" fmla="*/ 218941 w 218941"/>
                <a:gd name="connsiteY2" fmla="*/ 0 h 115910"/>
              </a:gdLst>
              <a:ahLst/>
              <a:cxnLst>
                <a:cxn ang="0">
                  <a:pos x="connsiteX0" y="connsiteY0"/>
                </a:cxn>
                <a:cxn ang="0">
                  <a:pos x="connsiteX1" y="connsiteY1"/>
                </a:cxn>
                <a:cxn ang="0">
                  <a:pos x="connsiteX2" y="connsiteY2"/>
                </a:cxn>
              </a:cxnLst>
              <a:rect l="l" t="t" r="r" b="b"/>
              <a:pathLst>
                <a:path w="218941" h="115910">
                  <a:moveTo>
                    <a:pt x="0" y="115910"/>
                  </a:moveTo>
                  <a:cubicBezTo>
                    <a:pt x="59028" y="106250"/>
                    <a:pt x="118056" y="96591"/>
                    <a:pt x="154546" y="77273"/>
                  </a:cubicBezTo>
                  <a:cubicBezTo>
                    <a:pt x="191036" y="57955"/>
                    <a:pt x="204988" y="28977"/>
                    <a:pt x="218941"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0242" name="Text Box 2"/>
          <p:cNvSpPr txBox="1">
            <a:spLocks noChangeArrowheads="1"/>
          </p:cNvSpPr>
          <p:nvPr/>
        </p:nvSpPr>
        <p:spPr bwMode="auto">
          <a:xfrm>
            <a:off x="351755" y="925701"/>
            <a:ext cx="8148389" cy="186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150000"/>
              </a:lnSpc>
              <a:spcBef>
                <a:spcPct val="0"/>
              </a:spcBef>
              <a:buFontTx/>
              <a:buNone/>
            </a:pPr>
            <a:r>
              <a:rPr lang="tr-TR" altLang="tr-TR" sz="1800" dirty="0">
                <a:solidFill>
                  <a:schemeClr val="tx1"/>
                </a:solidFill>
                <a:latin typeface="+mj-lt"/>
              </a:rPr>
              <a:t>Kasnaklar, ip veya halatların yönlerini değiştirmek ve az bir girdi kuvveti ile yüksek çıktı kuvveti elde etmek için kullanılan </a:t>
            </a:r>
            <a:r>
              <a:rPr lang="tr-TR" altLang="tr-TR" sz="1800" b="1" dirty="0">
                <a:solidFill>
                  <a:schemeClr val="tx1"/>
                </a:solidFill>
                <a:latin typeface="+mj-lt"/>
              </a:rPr>
              <a:t>oluklu silindirlerdir</a:t>
            </a:r>
            <a:r>
              <a:rPr lang="tr-TR" altLang="tr-TR" sz="1800" dirty="0">
                <a:solidFill>
                  <a:schemeClr val="tx1"/>
                </a:solidFill>
                <a:latin typeface="+mj-lt"/>
              </a:rPr>
              <a:t>. </a:t>
            </a:r>
          </a:p>
          <a:p>
            <a:pPr eaLnBrk="1" hangingPunct="1">
              <a:lnSpc>
                <a:spcPct val="150000"/>
              </a:lnSpc>
              <a:spcBef>
                <a:spcPts val="1200"/>
              </a:spcBef>
              <a:buFontTx/>
              <a:buNone/>
            </a:pPr>
            <a:r>
              <a:rPr lang="tr-TR" altLang="tr-TR" sz="1800" dirty="0">
                <a:solidFill>
                  <a:schemeClr val="tx1"/>
                </a:solidFill>
                <a:latin typeface="+mj-lt"/>
              </a:rPr>
              <a:t>Sürtünmesiz durumda </a:t>
            </a:r>
            <a:r>
              <a:rPr lang="tr-TR" altLang="tr-TR" sz="1800" b="1" u="sng" dirty="0">
                <a:solidFill>
                  <a:schemeClr val="tx1"/>
                </a:solidFill>
                <a:latin typeface="+mj-lt"/>
              </a:rPr>
              <a:t>kasnaktaki ipin her iki ucundaki gerginlik kuvvetleri birbirine eşittir.</a:t>
            </a:r>
          </a:p>
        </p:txBody>
      </p:sp>
      <p:sp>
        <p:nvSpPr>
          <p:cNvPr id="10243" name="Text Box 3"/>
          <p:cNvSpPr txBox="1">
            <a:spLocks noChangeArrowheads="1"/>
          </p:cNvSpPr>
          <p:nvPr/>
        </p:nvSpPr>
        <p:spPr bwMode="auto">
          <a:xfrm>
            <a:off x="351755" y="548680"/>
            <a:ext cx="69135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800" b="1" dirty="0">
                <a:solidFill>
                  <a:schemeClr val="accent1"/>
                </a:solidFill>
                <a:latin typeface="Arial" panose="020B0604020202020204" pitchFamily="34" charset="0"/>
              </a:rPr>
              <a:t>e) Kasnaklardaki Kuvvetler</a:t>
            </a:r>
            <a:endParaRPr lang="en-US" altLang="tr-TR" sz="1800" dirty="0">
              <a:solidFill>
                <a:schemeClr val="accent1"/>
              </a:solidFill>
              <a:latin typeface="Arial" panose="020B0604020202020204" pitchFamily="34" charset="0"/>
            </a:endParaRPr>
          </a:p>
        </p:txBody>
      </p:sp>
      <p:sp>
        <p:nvSpPr>
          <p:cNvPr id="3" name="Altbilgi Yer Tutucusu 2"/>
          <p:cNvSpPr>
            <a:spLocks noGrp="1"/>
          </p:cNvSpPr>
          <p:nvPr>
            <p:ph type="ftr" sz="quarter" idx="11"/>
          </p:nvPr>
        </p:nvSpPr>
        <p:spPr/>
        <p:txBody>
          <a:bodyPr/>
          <a:lstStyle/>
          <a:p>
            <a:r>
              <a:rPr lang="tr-TR"/>
              <a:t>Mühendislik Mekaniği</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91</a:t>
            </a:fld>
            <a:endParaRPr lang="tr-TR"/>
          </a:p>
        </p:txBody>
      </p:sp>
      <p:sp>
        <p:nvSpPr>
          <p:cNvPr id="12" name="Metin kutusu 11"/>
          <p:cNvSpPr txBox="1"/>
          <p:nvPr/>
        </p:nvSpPr>
        <p:spPr>
          <a:xfrm>
            <a:off x="5076056" y="5167975"/>
            <a:ext cx="1501697" cy="584775"/>
          </a:xfrm>
          <a:prstGeom prst="rect">
            <a:avLst/>
          </a:prstGeom>
          <a:noFill/>
        </p:spPr>
        <p:txBody>
          <a:bodyPr wrap="square" rtlCol="0">
            <a:spAutoFit/>
          </a:bodyPr>
          <a:lstStyle/>
          <a:p>
            <a:pPr algn="ctr"/>
            <a:r>
              <a:rPr lang="tr-TR" sz="1600" i="1" dirty="0"/>
              <a:t>Sürtünmesiz </a:t>
            </a:r>
          </a:p>
          <a:p>
            <a:pPr algn="ctr"/>
            <a:r>
              <a:rPr lang="tr-TR" sz="1600" i="1" dirty="0"/>
              <a:t>kasnak</a:t>
            </a:r>
          </a:p>
        </p:txBody>
      </p:sp>
      <p:sp>
        <p:nvSpPr>
          <p:cNvPr id="16" name="Metin kutusu 15"/>
          <p:cNvSpPr txBox="1"/>
          <p:nvPr/>
        </p:nvSpPr>
        <p:spPr>
          <a:xfrm>
            <a:off x="107504" y="139666"/>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spTree>
    <p:extLst>
      <p:ext uri="{BB962C8B-B14F-4D97-AF65-F5344CB8AC3E}">
        <p14:creationId xmlns:p14="http://schemas.microsoft.com/office/powerpoint/2010/main" val="3269200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wipe(down)">
                                      <p:cBhvr>
                                        <p:cTn id="7" dur="500"/>
                                        <p:tgtEl>
                                          <p:spTgt spid="1024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wipe(down)">
                                      <p:cBhvr>
                                        <p:cTn id="15"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l="4550" t="10197"/>
          <a:stretch>
            <a:fillRect/>
          </a:stretch>
        </p:blipFill>
        <p:spPr bwMode="auto">
          <a:xfrm>
            <a:off x="539874" y="1242540"/>
            <a:ext cx="3744913"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Text Box 5"/>
          <p:cNvSpPr txBox="1">
            <a:spLocks noChangeArrowheads="1"/>
          </p:cNvSpPr>
          <p:nvPr/>
        </p:nvSpPr>
        <p:spPr bwMode="auto">
          <a:xfrm>
            <a:off x="395163" y="3218016"/>
            <a:ext cx="8569325"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just" eaLnBrk="1" hangingPunct="1">
              <a:lnSpc>
                <a:spcPct val="125000"/>
              </a:lnSpc>
              <a:spcBef>
                <a:spcPct val="50000"/>
              </a:spcBef>
              <a:buFontTx/>
              <a:buNone/>
            </a:pPr>
            <a:r>
              <a:rPr lang="tr-TR" altLang="tr-TR" sz="1800" dirty="0">
                <a:solidFill>
                  <a:schemeClr val="tx1"/>
                </a:solidFill>
                <a:latin typeface="Arial" panose="020B0604020202020204" pitchFamily="34" charset="0"/>
              </a:rPr>
              <a:t>Yay kuvvetleri ;</a:t>
            </a:r>
          </a:p>
          <a:p>
            <a:pPr marL="285750" indent="-285750" algn="just" eaLnBrk="1" hangingPunct="1">
              <a:lnSpc>
                <a:spcPct val="125000"/>
              </a:lnSpc>
              <a:spcBef>
                <a:spcPct val="50000"/>
              </a:spcBef>
              <a:buFont typeface="Wingdings" panose="05000000000000000000" pitchFamily="2" charset="2"/>
              <a:buChar char="q"/>
            </a:pPr>
            <a:r>
              <a:rPr lang="tr-TR" altLang="tr-TR" sz="1800" dirty="0">
                <a:solidFill>
                  <a:schemeClr val="tx1"/>
                </a:solidFill>
                <a:latin typeface="Arial" panose="020B0604020202020204" pitchFamily="34" charset="0"/>
              </a:rPr>
              <a:t>Yayın uzamasına bağlı olarak artar,  </a:t>
            </a:r>
          </a:p>
          <a:p>
            <a:pPr marL="285750" indent="-285750" algn="just" eaLnBrk="1" hangingPunct="1">
              <a:lnSpc>
                <a:spcPct val="125000"/>
              </a:lnSpc>
              <a:spcBef>
                <a:spcPct val="50000"/>
              </a:spcBef>
              <a:buFont typeface="Wingdings" panose="05000000000000000000" pitchFamily="2" charset="2"/>
              <a:buChar char="q"/>
            </a:pPr>
            <a:r>
              <a:rPr lang="tr-TR" altLang="tr-TR" sz="1800" dirty="0">
                <a:solidFill>
                  <a:schemeClr val="tx1"/>
                </a:solidFill>
                <a:latin typeface="Arial" panose="020B0604020202020204" pitchFamily="34" charset="0"/>
              </a:rPr>
              <a:t>Her zaman yay doğrultusundadır, </a:t>
            </a:r>
          </a:p>
          <a:p>
            <a:pPr marL="285750" indent="-285750" algn="just" eaLnBrk="1" hangingPunct="1">
              <a:lnSpc>
                <a:spcPct val="125000"/>
              </a:lnSpc>
              <a:spcBef>
                <a:spcPct val="50000"/>
              </a:spcBef>
              <a:buFont typeface="Wingdings" panose="05000000000000000000" pitchFamily="2" charset="2"/>
              <a:buChar char="q"/>
            </a:pPr>
            <a:r>
              <a:rPr lang="tr-TR" altLang="tr-TR" sz="1800" dirty="0">
                <a:solidFill>
                  <a:schemeClr val="tx1"/>
                </a:solidFill>
                <a:latin typeface="Arial" panose="020B0604020202020204" pitchFamily="34" charset="0"/>
              </a:rPr>
              <a:t>Yayı orijinal konumuna döndürmeye çalışacak yöndedir. </a:t>
            </a:r>
            <a:endParaRPr lang="en-US" altLang="tr-TR" sz="1800" dirty="0">
              <a:solidFill>
                <a:schemeClr val="tx1"/>
              </a:solidFill>
              <a:latin typeface="Arial" panose="020B0604020202020204" pitchFamily="34" charset="0"/>
            </a:endParaRPr>
          </a:p>
        </p:txBody>
      </p:sp>
      <p:sp>
        <p:nvSpPr>
          <p:cNvPr id="3" name="Altbilgi Yer Tutucusu 2"/>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92</a:t>
            </a:fld>
            <a:endParaRPr lang="tr-TR"/>
          </a:p>
        </p:txBody>
      </p:sp>
      <p:sp>
        <p:nvSpPr>
          <p:cNvPr id="6" name="Dikdörtgen: Köşeleri Yuvarlatılmış 5">
            <a:extLst>
              <a:ext uri="{FF2B5EF4-FFF2-40B4-BE49-F238E27FC236}">
                <a16:creationId xmlns:a16="http://schemas.microsoft.com/office/drawing/2014/main" id="{BCAF27EB-0524-8546-60C4-99E0242731C4}"/>
              </a:ext>
            </a:extLst>
          </p:cNvPr>
          <p:cNvSpPr/>
          <p:nvPr/>
        </p:nvSpPr>
        <p:spPr>
          <a:xfrm>
            <a:off x="4810128" y="1373898"/>
            <a:ext cx="1470186" cy="50405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Text Box 3"/>
          <p:cNvSpPr txBox="1">
            <a:spLocks noChangeArrowheads="1"/>
          </p:cNvSpPr>
          <p:nvPr/>
        </p:nvSpPr>
        <p:spPr bwMode="auto">
          <a:xfrm>
            <a:off x="432470" y="692696"/>
            <a:ext cx="69135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600" b="1" dirty="0">
                <a:solidFill>
                  <a:schemeClr val="accent1"/>
                </a:solidFill>
                <a:latin typeface="Arial" panose="020B0604020202020204" pitchFamily="34" charset="0"/>
              </a:rPr>
              <a:t>f) Yaylardaki Kuvvetler</a:t>
            </a:r>
            <a:endParaRPr lang="en-US" altLang="tr-TR" sz="1600" dirty="0">
              <a:solidFill>
                <a:schemeClr val="accent1"/>
              </a:solidFill>
              <a:latin typeface="Arial" panose="020B0604020202020204" pitchFamily="34" charset="0"/>
            </a:endParaRPr>
          </a:p>
        </p:txBody>
      </p:sp>
      <p:sp>
        <p:nvSpPr>
          <p:cNvPr id="12" name="Metin kutusu 11"/>
          <p:cNvSpPr txBox="1"/>
          <p:nvPr/>
        </p:nvSpPr>
        <p:spPr>
          <a:xfrm>
            <a:off x="107504" y="139666"/>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mc:AlternateContent xmlns:mc="http://schemas.openxmlformats.org/markup-compatibility/2006" xmlns:a14="http://schemas.microsoft.com/office/drawing/2010/main">
        <mc:Choice Requires="a14">
          <p:sp>
            <p:nvSpPr>
              <p:cNvPr id="2" name="Metin kutusu 1"/>
              <p:cNvSpPr txBox="1"/>
              <p:nvPr/>
            </p:nvSpPr>
            <p:spPr>
              <a:xfrm>
                <a:off x="4932362" y="1468619"/>
                <a:ext cx="2690288" cy="302519"/>
              </a:xfrm>
              <a:prstGeom prst="rect">
                <a:avLst/>
              </a:prstGeom>
              <a:noFill/>
            </p:spPr>
            <p:txBody>
              <a:bodyPr wrap="none" lIns="0" tIns="0" rIns="0" bIns="0" rtlCol="0">
                <a:spAutoFit/>
              </a:bodyPr>
              <a:lstStyle/>
              <a:p>
                <a14:m>
                  <m:oMath xmlns:m="http://schemas.openxmlformats.org/officeDocument/2006/math">
                    <m:sSub>
                      <m:sSubPr>
                        <m:ctrlPr>
                          <a:rPr lang="tr-TR" i="1" smtClean="0">
                            <a:latin typeface="Cambria Math" panose="02040503050406030204" pitchFamily="18" charset="0"/>
                          </a:rPr>
                        </m:ctrlPr>
                      </m:sSubPr>
                      <m:e>
                        <m:r>
                          <m:rPr>
                            <m:sty m:val="p"/>
                          </m:rPr>
                          <a:rPr lang="tr-TR" b="0" i="0" smtClean="0">
                            <a:latin typeface="Cambria Math" panose="02040503050406030204" pitchFamily="18" charset="0"/>
                          </a:rPr>
                          <m:t>F</m:t>
                        </m:r>
                      </m:e>
                      <m:sub>
                        <m:r>
                          <m:rPr>
                            <m:sty m:val="p"/>
                          </m:rPr>
                          <a:rPr lang="tr-TR" b="0" i="0" smtClean="0">
                            <a:latin typeface="Cambria Math" panose="02040503050406030204" pitchFamily="18" charset="0"/>
                          </a:rPr>
                          <m:t>yay</m:t>
                        </m:r>
                      </m:sub>
                    </m:sSub>
                    <m:r>
                      <a:rPr lang="tr-TR" b="0" i="0" smtClean="0">
                        <a:latin typeface="Cambria Math" panose="02040503050406030204" pitchFamily="18" charset="0"/>
                      </a:rPr>
                      <m:t>=</m:t>
                    </m:r>
                    <m:r>
                      <m:rPr>
                        <m:sty m:val="p"/>
                      </m:rPr>
                      <a:rPr lang="tr-TR" b="0" i="0" smtClean="0">
                        <a:latin typeface="Cambria Math" panose="02040503050406030204" pitchFamily="18" charset="0"/>
                      </a:rPr>
                      <m:t>k</m:t>
                    </m:r>
                    <m:r>
                      <a:rPr lang="tr-TR" b="0" i="0" smtClean="0">
                        <a:latin typeface="Cambria Math" panose="02040503050406030204" pitchFamily="18" charset="0"/>
                      </a:rPr>
                      <m:t>.</m:t>
                    </m:r>
                    <m:r>
                      <m:rPr>
                        <m:sty m:val="p"/>
                      </m:rPr>
                      <a:rPr lang="tr-TR" b="0" i="0" smtClean="0">
                        <a:latin typeface="Cambria Math" panose="02040503050406030204" pitchFamily="18" charset="0"/>
                      </a:rPr>
                      <m:t>Δx</m:t>
                    </m:r>
                  </m:oMath>
                </a14:m>
                <a:r>
                  <a:rPr lang="tr-TR" dirty="0"/>
                  <a:t>      (Yay Kuvveti)</a:t>
                </a:r>
              </a:p>
            </p:txBody>
          </p:sp>
        </mc:Choice>
        <mc:Fallback xmlns="">
          <p:sp>
            <p:nvSpPr>
              <p:cNvPr id="2" name="Metin kutusu 1"/>
              <p:cNvSpPr txBox="1">
                <a:spLocks noRot="1" noChangeAspect="1" noMove="1" noResize="1" noEditPoints="1" noAdjustHandles="1" noChangeArrowheads="1" noChangeShapeType="1" noTextEdit="1"/>
              </p:cNvSpPr>
              <p:nvPr/>
            </p:nvSpPr>
            <p:spPr>
              <a:xfrm>
                <a:off x="4932362" y="1468619"/>
                <a:ext cx="2690288" cy="302519"/>
              </a:xfrm>
              <a:prstGeom prst="rect">
                <a:avLst/>
              </a:prstGeom>
              <a:blipFill>
                <a:blip r:embed="rId3"/>
                <a:stretch>
                  <a:fillRect l="-2948" t="-24000" r="-5215" b="-38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Metin kutusu 9"/>
              <p:cNvSpPr txBox="1"/>
              <p:nvPr/>
            </p:nvSpPr>
            <p:spPr>
              <a:xfrm>
                <a:off x="4932362" y="2180580"/>
                <a:ext cx="3574376" cy="553998"/>
              </a:xfrm>
              <a:prstGeom prst="rect">
                <a:avLst/>
              </a:prstGeom>
              <a:noFill/>
            </p:spPr>
            <p:txBody>
              <a:bodyPr wrap="none" lIns="0" tIns="0" rIns="0" bIns="0" rtlCol="0">
                <a:spAutoFit/>
              </a:bodyPr>
              <a:lstStyle/>
              <a:p>
                <a14:m>
                  <m:oMath xmlns:m="http://schemas.openxmlformats.org/officeDocument/2006/math">
                    <m:r>
                      <m:rPr>
                        <m:sty m:val="p"/>
                      </m:rPr>
                      <a:rPr lang="tr-TR" b="0" i="0" smtClean="0">
                        <a:latin typeface="Cambria Math" panose="02040503050406030204" pitchFamily="18" charset="0"/>
                      </a:rPr>
                      <m:t>k</m:t>
                    </m:r>
                  </m:oMath>
                </a14:m>
                <a:r>
                  <a:rPr lang="tr-TR" dirty="0"/>
                  <a:t>    : yay sabiti , </a:t>
                </a:r>
              </a:p>
              <a:p>
                <a14:m>
                  <m:oMath xmlns:m="http://schemas.openxmlformats.org/officeDocument/2006/math">
                    <m:r>
                      <m:rPr>
                        <m:sty m:val="p"/>
                      </m:rPr>
                      <a:rPr lang="el-GR" i="0">
                        <a:latin typeface="Cambria Math" panose="02040503050406030204" pitchFamily="18" charset="0"/>
                        <a:ea typeface="Cambria Math" panose="02040503050406030204" pitchFamily="18" charset="0"/>
                      </a:rPr>
                      <m:t>Δ</m:t>
                    </m:r>
                    <m:r>
                      <m:rPr>
                        <m:sty m:val="p"/>
                      </m:rPr>
                      <a:rPr lang="tr-TR" i="0">
                        <a:latin typeface="Cambria Math" panose="02040503050406030204" pitchFamily="18" charset="0"/>
                        <a:ea typeface="Cambria Math" panose="02040503050406030204" pitchFamily="18" charset="0"/>
                      </a:rPr>
                      <m:t>x</m:t>
                    </m:r>
                  </m:oMath>
                </a14:m>
                <a:r>
                  <a:rPr lang="tr-TR" dirty="0"/>
                  <a:t>  : yayın uzama veya kısalma miktarı</a:t>
                </a:r>
              </a:p>
            </p:txBody>
          </p:sp>
        </mc:Choice>
        <mc:Fallback xmlns="">
          <p:sp>
            <p:nvSpPr>
              <p:cNvPr id="10" name="Metin kutusu 9"/>
              <p:cNvSpPr txBox="1">
                <a:spLocks noRot="1" noChangeAspect="1" noMove="1" noResize="1" noEditPoints="1" noAdjustHandles="1" noChangeArrowheads="1" noChangeShapeType="1" noTextEdit="1"/>
              </p:cNvSpPr>
              <p:nvPr/>
            </p:nvSpPr>
            <p:spPr>
              <a:xfrm>
                <a:off x="4932362" y="2180580"/>
                <a:ext cx="3574376" cy="553998"/>
              </a:xfrm>
              <a:prstGeom prst="rect">
                <a:avLst/>
              </a:prstGeom>
              <a:blipFill>
                <a:blip r:embed="rId4"/>
                <a:stretch>
                  <a:fillRect l="-2389" t="-14286" r="-3584" b="-24176"/>
                </a:stretch>
              </a:blipFill>
            </p:spPr>
            <p:txBody>
              <a:bodyPr/>
              <a:lstStyle/>
              <a:p>
                <a:r>
                  <a:rPr lang="tr-TR">
                    <a:noFill/>
                  </a:rPr>
                  <a:t> </a:t>
                </a:r>
              </a:p>
            </p:txBody>
          </p:sp>
        </mc:Fallback>
      </mc:AlternateContent>
    </p:spTree>
    <p:extLst>
      <p:ext uri="{BB962C8B-B14F-4D97-AF65-F5344CB8AC3E}">
        <p14:creationId xmlns:p14="http://schemas.microsoft.com/office/powerpoint/2010/main" val="1688537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wipe(down)">
                                      <p:cBhvr>
                                        <p:cTn id="10" dur="500"/>
                                        <p:tgtEl>
                                          <p:spTgt spid="112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269">
                                            <p:txEl>
                                              <p:pRg st="0" end="0"/>
                                            </p:txEl>
                                          </p:spTgt>
                                        </p:tgtEl>
                                        <p:attrNameLst>
                                          <p:attrName>style.visibility</p:attrName>
                                        </p:attrNameLst>
                                      </p:cBhvr>
                                      <p:to>
                                        <p:strVal val="visible"/>
                                      </p:to>
                                    </p:set>
                                    <p:animEffect transition="in" filter="wipe(left)">
                                      <p:cBhvr>
                                        <p:cTn id="29" dur="500"/>
                                        <p:tgtEl>
                                          <p:spTgt spid="1126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269">
                                            <p:txEl>
                                              <p:pRg st="1" end="1"/>
                                            </p:txEl>
                                          </p:spTgt>
                                        </p:tgtEl>
                                        <p:attrNameLst>
                                          <p:attrName>style.visibility</p:attrName>
                                        </p:attrNameLst>
                                      </p:cBhvr>
                                      <p:to>
                                        <p:strVal val="visible"/>
                                      </p:to>
                                    </p:set>
                                    <p:animEffect transition="in" filter="wipe(left)">
                                      <p:cBhvr>
                                        <p:cTn id="34" dur="500"/>
                                        <p:tgtEl>
                                          <p:spTgt spid="1126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269">
                                            <p:txEl>
                                              <p:pRg st="2" end="2"/>
                                            </p:txEl>
                                          </p:spTgt>
                                        </p:tgtEl>
                                        <p:attrNameLst>
                                          <p:attrName>style.visibility</p:attrName>
                                        </p:attrNameLst>
                                      </p:cBhvr>
                                      <p:to>
                                        <p:strVal val="visible"/>
                                      </p:to>
                                    </p:set>
                                    <p:animEffect transition="in" filter="wipe(left)">
                                      <p:cBhvr>
                                        <p:cTn id="39" dur="500"/>
                                        <p:tgtEl>
                                          <p:spTgt spid="1126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1269">
                                            <p:txEl>
                                              <p:pRg st="3" end="3"/>
                                            </p:txEl>
                                          </p:spTgt>
                                        </p:tgtEl>
                                        <p:attrNameLst>
                                          <p:attrName>style.visibility</p:attrName>
                                        </p:attrNameLst>
                                      </p:cBhvr>
                                      <p:to>
                                        <p:strVal val="visible"/>
                                      </p:to>
                                    </p:set>
                                    <p:animEffect transition="in" filter="wipe(left)">
                                      <p:cBhvr>
                                        <p:cTn id="44" dur="500"/>
                                        <p:tgtEl>
                                          <p:spTgt spid="112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 grpId="0"/>
      <p:bldP spid="1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511857" y="658154"/>
            <a:ext cx="64936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800" b="1" dirty="0">
                <a:solidFill>
                  <a:srgbClr val="FF0000"/>
                </a:solidFill>
                <a:latin typeface="+mj-lt"/>
              </a:rPr>
              <a:t>2.5 Bir Kuvvetin Üç Boyutlu </a:t>
            </a:r>
            <a:r>
              <a:rPr lang="tr-TR" altLang="tr-TR" sz="1800" b="1" dirty="0" err="1">
                <a:solidFill>
                  <a:srgbClr val="FF0000"/>
                </a:solidFill>
                <a:latin typeface="+mj-lt"/>
              </a:rPr>
              <a:t>Vektörel</a:t>
            </a:r>
            <a:r>
              <a:rPr lang="tr-TR" altLang="tr-TR" sz="1800" b="1" dirty="0">
                <a:solidFill>
                  <a:srgbClr val="FF0000"/>
                </a:solidFill>
                <a:latin typeface="+mj-lt"/>
              </a:rPr>
              <a:t> Tanımlanması</a:t>
            </a:r>
            <a:endParaRPr lang="en-US" altLang="tr-TR" sz="1800" b="1" dirty="0">
              <a:solidFill>
                <a:srgbClr val="FF0000"/>
              </a:solidFill>
              <a:latin typeface="+mj-lt"/>
            </a:endParaRPr>
          </a:p>
        </p:txBody>
      </p:sp>
      <p:sp>
        <p:nvSpPr>
          <p:cNvPr id="14340" name="Text Box 4"/>
          <p:cNvSpPr txBox="1">
            <a:spLocks noChangeArrowheads="1"/>
          </p:cNvSpPr>
          <p:nvPr/>
        </p:nvSpPr>
        <p:spPr bwMode="auto">
          <a:xfrm>
            <a:off x="511857" y="1216200"/>
            <a:ext cx="66967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tr-TR" altLang="tr-TR" sz="1800" b="1" dirty="0">
                <a:solidFill>
                  <a:schemeClr val="tx1"/>
                </a:solidFill>
                <a:latin typeface="+mj-lt"/>
              </a:rPr>
              <a:t>a-) Kuvvetin etkime doğrultusu iki açıyla verilmiş ise;</a:t>
            </a:r>
            <a:r>
              <a:rPr lang="tr-TR" altLang="tr-TR" sz="1800" dirty="0">
                <a:solidFill>
                  <a:schemeClr val="tx1"/>
                </a:solidFill>
                <a:latin typeface="+mj-lt"/>
              </a:rPr>
              <a:t> </a:t>
            </a:r>
            <a:endParaRPr lang="en-US" altLang="tr-TR" sz="1800" dirty="0">
              <a:solidFill>
                <a:schemeClr val="tx1"/>
              </a:solidFill>
              <a:latin typeface="+mj-lt"/>
            </a:endParaRPr>
          </a:p>
        </p:txBody>
      </p:sp>
      <p:sp>
        <p:nvSpPr>
          <p:cNvPr id="2" name="Altbilgi Yer Tutucusu 1"/>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93</a:t>
            </a:fld>
            <a:endParaRPr lang="tr-TR"/>
          </a:p>
        </p:txBody>
      </p:sp>
      <p:sp>
        <p:nvSpPr>
          <p:cNvPr id="12" name="Metin kutusu 11"/>
          <p:cNvSpPr txBox="1"/>
          <p:nvPr/>
        </p:nvSpPr>
        <p:spPr>
          <a:xfrm>
            <a:off x="107504" y="139666"/>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mc:AlternateContent xmlns:mc="http://schemas.openxmlformats.org/markup-compatibility/2006" xmlns:a14="http://schemas.microsoft.com/office/drawing/2010/main">
        <mc:Choice Requires="a14">
          <p:sp>
            <p:nvSpPr>
              <p:cNvPr id="3" name="Metin kutusu 2"/>
              <p:cNvSpPr txBox="1"/>
              <p:nvPr/>
            </p:nvSpPr>
            <p:spPr>
              <a:xfrm>
                <a:off x="4876735" y="2243342"/>
                <a:ext cx="2882071" cy="302519"/>
              </a:xfrm>
              <a:prstGeom prst="rect">
                <a:avLst/>
              </a:prstGeom>
              <a:noFill/>
            </p:spPr>
            <p:txBody>
              <a:bodyPr wrap="none" lIns="0" tIns="0" rIns="0" bIns="0" rtlCol="0">
                <a:spAutoFit/>
              </a:bodyPr>
              <a:lstStyle/>
              <a:p>
                <a14:m>
                  <m:oMath xmlns:m="http://schemas.openxmlformats.org/officeDocument/2006/math">
                    <m:sSub>
                      <m:sSubPr>
                        <m:ctrlPr>
                          <a:rPr lang="tr-TR" i="1" smtClean="0">
                            <a:latin typeface="Cambria Math" panose="02040503050406030204" pitchFamily="18" charset="0"/>
                          </a:rPr>
                        </m:ctrlPr>
                      </m:sSubPr>
                      <m:e>
                        <m:r>
                          <m:rPr>
                            <m:sty m:val="p"/>
                          </m:rPr>
                          <a:rPr lang="tr-TR" b="0" i="0" smtClean="0">
                            <a:latin typeface="Cambria Math" panose="02040503050406030204" pitchFamily="18" charset="0"/>
                          </a:rPr>
                          <m:t>F</m:t>
                        </m:r>
                      </m:e>
                      <m:sub>
                        <m:r>
                          <m:rPr>
                            <m:sty m:val="p"/>
                          </m:rPr>
                          <a:rPr lang="tr-TR" b="0" i="0" smtClean="0">
                            <a:latin typeface="Cambria Math" panose="02040503050406030204" pitchFamily="18" charset="0"/>
                          </a:rPr>
                          <m:t>xy</m:t>
                        </m:r>
                      </m:sub>
                    </m:sSub>
                    <m:r>
                      <a:rPr lang="tr-TR" b="0" i="0" smtClean="0">
                        <a:latin typeface="Cambria Math" panose="02040503050406030204" pitchFamily="18" charset="0"/>
                      </a:rPr>
                      <m:t>=</m:t>
                    </m:r>
                    <m:r>
                      <m:rPr>
                        <m:sty m:val="p"/>
                      </m:rPr>
                      <a:rPr lang="tr-TR" b="0" i="0" smtClean="0">
                        <a:latin typeface="Cambria Math" panose="02040503050406030204" pitchFamily="18" charset="0"/>
                      </a:rPr>
                      <m:t>F</m:t>
                    </m:r>
                    <m:r>
                      <a:rPr lang="tr-TR" b="0" i="0" smtClean="0">
                        <a:latin typeface="Cambria Math" panose="02040503050406030204" pitchFamily="18" charset="0"/>
                      </a:rPr>
                      <m:t>.</m:t>
                    </m:r>
                    <m:r>
                      <m:rPr>
                        <m:sty m:val="p"/>
                      </m:rPr>
                      <a:rPr lang="tr-TR" b="0" i="0" smtClean="0">
                        <a:latin typeface="Cambria Math" panose="02040503050406030204" pitchFamily="18" charset="0"/>
                      </a:rPr>
                      <m:t>cosϕ</m:t>
                    </m:r>
                  </m:oMath>
                </a14:m>
                <a:r>
                  <a:rPr lang="tr-TR" dirty="0"/>
                  <a:t>   , </a:t>
                </a:r>
                <a14:m>
                  <m:oMath xmlns:m="http://schemas.openxmlformats.org/officeDocument/2006/math">
                    <m:sSub>
                      <m:sSubPr>
                        <m:ctrlPr>
                          <a:rPr lang="tr-TR" i="1">
                            <a:latin typeface="Cambria Math" panose="02040503050406030204" pitchFamily="18" charset="0"/>
                          </a:rPr>
                        </m:ctrlPr>
                      </m:sSubPr>
                      <m:e>
                        <m:r>
                          <m:rPr>
                            <m:sty m:val="p"/>
                          </m:rPr>
                          <a:rPr lang="tr-TR" i="0">
                            <a:latin typeface="Cambria Math" panose="02040503050406030204" pitchFamily="18" charset="0"/>
                          </a:rPr>
                          <m:t>F</m:t>
                        </m:r>
                      </m:e>
                      <m:sub>
                        <m:r>
                          <m:rPr>
                            <m:sty m:val="p"/>
                          </m:rPr>
                          <a:rPr lang="tr-TR" b="0" i="0" smtClean="0">
                            <a:latin typeface="Cambria Math" panose="02040503050406030204" pitchFamily="18" charset="0"/>
                          </a:rPr>
                          <m:t>z</m:t>
                        </m:r>
                      </m:sub>
                    </m:sSub>
                    <m:r>
                      <a:rPr lang="tr-TR" i="0">
                        <a:latin typeface="Cambria Math" panose="02040503050406030204" pitchFamily="18" charset="0"/>
                      </a:rPr>
                      <m:t>=</m:t>
                    </m:r>
                    <m:r>
                      <m:rPr>
                        <m:sty m:val="p"/>
                      </m:rPr>
                      <a:rPr lang="tr-TR" i="0">
                        <a:latin typeface="Cambria Math" panose="02040503050406030204" pitchFamily="18" charset="0"/>
                      </a:rPr>
                      <m:t>F</m:t>
                    </m:r>
                    <m:r>
                      <a:rPr lang="tr-TR" b="0" i="0" smtClean="0">
                        <a:latin typeface="Cambria Math" panose="02040503050406030204" pitchFamily="18" charset="0"/>
                      </a:rPr>
                      <m:t>.</m:t>
                    </m:r>
                    <m:r>
                      <m:rPr>
                        <m:sty m:val="p"/>
                      </m:rPr>
                      <a:rPr lang="tr-TR" i="0">
                        <a:latin typeface="Cambria Math" panose="02040503050406030204" pitchFamily="18" charset="0"/>
                      </a:rPr>
                      <m:t>sinϕ</m:t>
                    </m:r>
                  </m:oMath>
                </a14:m>
                <a:r>
                  <a:rPr lang="tr-TR" dirty="0"/>
                  <a:t>  </a:t>
                </a:r>
              </a:p>
            </p:txBody>
          </p:sp>
        </mc:Choice>
        <mc:Fallback xmlns="">
          <p:sp>
            <p:nvSpPr>
              <p:cNvPr id="3" name="Metin kutusu 2"/>
              <p:cNvSpPr txBox="1">
                <a:spLocks noRot="1" noChangeAspect="1" noMove="1" noResize="1" noEditPoints="1" noAdjustHandles="1" noChangeArrowheads="1" noChangeShapeType="1" noTextEdit="1"/>
              </p:cNvSpPr>
              <p:nvPr/>
            </p:nvSpPr>
            <p:spPr>
              <a:xfrm>
                <a:off x="4876735" y="2243342"/>
                <a:ext cx="2882071" cy="302519"/>
              </a:xfrm>
              <a:prstGeom prst="rect">
                <a:avLst/>
              </a:prstGeom>
              <a:blipFill>
                <a:blip r:embed="rId3"/>
                <a:stretch>
                  <a:fillRect l="-2960" t="-24000" b="-4000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Metin kutusu 10"/>
              <p:cNvSpPr txBox="1"/>
              <p:nvPr/>
            </p:nvSpPr>
            <p:spPr>
              <a:xfrm>
                <a:off x="4840521" y="2814240"/>
                <a:ext cx="2971839" cy="3025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m:rPr>
                              <m:sty m:val="p"/>
                            </m:rPr>
                            <a:rPr lang="tr-TR" b="0" i="0" smtClean="0">
                              <a:latin typeface="Cambria Math" panose="02040503050406030204" pitchFamily="18" charset="0"/>
                            </a:rPr>
                            <m:t>F</m:t>
                          </m:r>
                        </m:e>
                        <m:sub>
                          <m:r>
                            <m:rPr>
                              <m:sty m:val="p"/>
                            </m:rPr>
                            <a:rPr lang="tr-TR" b="0" i="0" smtClean="0">
                              <a:latin typeface="Cambria Math" panose="02040503050406030204" pitchFamily="18" charset="0"/>
                            </a:rPr>
                            <m:t>x</m:t>
                          </m:r>
                        </m:sub>
                      </m:sSub>
                      <m:r>
                        <a:rPr lang="tr-TR" b="0" i="0" smtClean="0">
                          <a:latin typeface="Cambria Math" panose="02040503050406030204" pitchFamily="18" charset="0"/>
                        </a:rPr>
                        <m:t>=</m:t>
                      </m:r>
                      <m:sSub>
                        <m:sSubPr>
                          <m:ctrlPr>
                            <a:rPr lang="tr-TR" i="1">
                              <a:latin typeface="Cambria Math" panose="02040503050406030204" pitchFamily="18" charset="0"/>
                            </a:rPr>
                          </m:ctrlPr>
                        </m:sSubPr>
                        <m:e>
                          <m:r>
                            <m:rPr>
                              <m:sty m:val="p"/>
                            </m:rPr>
                            <a:rPr lang="tr-TR">
                              <a:latin typeface="Cambria Math" panose="02040503050406030204" pitchFamily="18" charset="0"/>
                            </a:rPr>
                            <m:t>F</m:t>
                          </m:r>
                        </m:e>
                        <m:sub>
                          <m:r>
                            <m:rPr>
                              <m:sty m:val="p"/>
                            </m:rPr>
                            <a:rPr lang="tr-TR">
                              <a:latin typeface="Cambria Math" panose="02040503050406030204" pitchFamily="18" charset="0"/>
                            </a:rPr>
                            <m:t>xy</m:t>
                          </m:r>
                        </m:sub>
                      </m:sSub>
                      <m:r>
                        <a:rPr lang="tr-TR" b="0" i="1" smtClean="0">
                          <a:latin typeface="Cambria Math" panose="02040503050406030204" pitchFamily="18" charset="0"/>
                        </a:rPr>
                        <m:t>.</m:t>
                      </m:r>
                      <m:r>
                        <m:rPr>
                          <m:sty m:val="p"/>
                        </m:rPr>
                        <a:rPr lang="tr-TR" b="0" i="0" smtClean="0">
                          <a:latin typeface="Cambria Math" panose="02040503050406030204" pitchFamily="18" charset="0"/>
                        </a:rPr>
                        <m:t>cos</m:t>
                      </m:r>
                      <m:r>
                        <m:rPr>
                          <m:sty m:val="p"/>
                        </m:rPr>
                        <a:rPr lang="tr-TR">
                          <a:latin typeface="Cambria Math" panose="02040503050406030204" pitchFamily="18" charset="0"/>
                          <a:ea typeface="Cambria Math" panose="02040503050406030204" pitchFamily="18" charset="0"/>
                        </a:rPr>
                        <m:t>θ</m:t>
                      </m:r>
                      <m:r>
                        <a:rPr lang="tr-TR" b="0" i="0" smtClean="0">
                          <a:latin typeface="Cambria Math" panose="02040503050406030204" pitchFamily="18" charset="0"/>
                          <a:ea typeface="Cambria Math" panose="02040503050406030204" pitchFamily="18" charset="0"/>
                        </a:rPr>
                        <m:t>=</m:t>
                      </m:r>
                      <m:r>
                        <m:rPr>
                          <m:sty m:val="p"/>
                        </m:rPr>
                        <a:rPr lang="tr-TR">
                          <a:latin typeface="Cambria Math" panose="02040503050406030204" pitchFamily="18" charset="0"/>
                        </a:rPr>
                        <m:t>F</m:t>
                      </m:r>
                      <m:r>
                        <a:rPr lang="tr-TR" b="0" i="0" smtClean="0">
                          <a:latin typeface="Cambria Math" panose="02040503050406030204" pitchFamily="18" charset="0"/>
                        </a:rPr>
                        <m:t>.</m:t>
                      </m:r>
                      <m:r>
                        <m:rPr>
                          <m:sty m:val="p"/>
                        </m:rPr>
                        <a:rPr lang="tr-TR">
                          <a:latin typeface="Cambria Math" panose="02040503050406030204" pitchFamily="18" charset="0"/>
                        </a:rPr>
                        <m:t>cos</m:t>
                      </m:r>
                      <m:r>
                        <m:rPr>
                          <m:sty m:val="p"/>
                        </m:rPr>
                        <a:rPr lang="tr-TR">
                          <a:latin typeface="Cambria Math" panose="02040503050406030204" pitchFamily="18" charset="0"/>
                          <a:ea typeface="Cambria Math" panose="02040503050406030204" pitchFamily="18" charset="0"/>
                        </a:rPr>
                        <m:t>ϕ</m:t>
                      </m:r>
                      <m:r>
                        <a:rPr lang="tr-TR" b="0" i="0" smtClean="0">
                          <a:latin typeface="Cambria Math" panose="02040503050406030204" pitchFamily="18" charset="0"/>
                          <a:ea typeface="Cambria Math" panose="02040503050406030204" pitchFamily="18" charset="0"/>
                        </a:rPr>
                        <m:t>.</m:t>
                      </m:r>
                      <m:r>
                        <m:rPr>
                          <m:sty m:val="p"/>
                        </m:rPr>
                        <a:rPr lang="tr-TR">
                          <a:latin typeface="Cambria Math" panose="02040503050406030204" pitchFamily="18" charset="0"/>
                        </a:rPr>
                        <m:t>cos</m:t>
                      </m:r>
                      <m:r>
                        <m:rPr>
                          <m:sty m:val="p"/>
                        </m:rPr>
                        <a:rPr lang="tr-TR">
                          <a:latin typeface="Cambria Math" panose="02040503050406030204" pitchFamily="18" charset="0"/>
                          <a:ea typeface="Cambria Math" panose="02040503050406030204" pitchFamily="18" charset="0"/>
                        </a:rPr>
                        <m:t>θ</m:t>
                      </m:r>
                    </m:oMath>
                  </m:oMathPara>
                </a14:m>
                <a:endParaRPr lang="tr-TR" dirty="0"/>
              </a:p>
            </p:txBody>
          </p:sp>
        </mc:Choice>
        <mc:Fallback xmlns="">
          <p:sp>
            <p:nvSpPr>
              <p:cNvPr id="11" name="Metin kutusu 10"/>
              <p:cNvSpPr txBox="1">
                <a:spLocks noRot="1" noChangeAspect="1" noMove="1" noResize="1" noEditPoints="1" noAdjustHandles="1" noChangeArrowheads="1" noChangeShapeType="1" noTextEdit="1"/>
              </p:cNvSpPr>
              <p:nvPr/>
            </p:nvSpPr>
            <p:spPr>
              <a:xfrm>
                <a:off x="4840521" y="2814240"/>
                <a:ext cx="2971839" cy="302519"/>
              </a:xfrm>
              <a:prstGeom prst="rect">
                <a:avLst/>
              </a:prstGeom>
              <a:blipFill>
                <a:blip r:embed="rId4"/>
                <a:stretch>
                  <a:fillRect l="-1230" r="-1639" b="-2449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3" name="Metin kutusu 12"/>
              <p:cNvSpPr txBox="1"/>
              <p:nvPr/>
            </p:nvSpPr>
            <p:spPr>
              <a:xfrm>
                <a:off x="4855937" y="3394256"/>
                <a:ext cx="2915735" cy="3025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r>
                            <m:rPr>
                              <m:sty m:val="p"/>
                            </m:rPr>
                            <a:rPr lang="tr-TR" b="0" i="0" smtClean="0">
                              <a:latin typeface="Cambria Math" panose="02040503050406030204" pitchFamily="18" charset="0"/>
                            </a:rPr>
                            <m:t>F</m:t>
                          </m:r>
                        </m:e>
                        <m:sub>
                          <m:r>
                            <m:rPr>
                              <m:sty m:val="p"/>
                            </m:rPr>
                            <a:rPr lang="tr-TR" b="0" i="0" smtClean="0">
                              <a:latin typeface="Cambria Math" panose="02040503050406030204" pitchFamily="18" charset="0"/>
                            </a:rPr>
                            <m:t>y</m:t>
                          </m:r>
                        </m:sub>
                      </m:sSub>
                      <m:r>
                        <a:rPr lang="tr-TR" b="0" i="0" smtClean="0">
                          <a:latin typeface="Cambria Math" panose="02040503050406030204" pitchFamily="18" charset="0"/>
                        </a:rPr>
                        <m:t>=</m:t>
                      </m:r>
                      <m:sSub>
                        <m:sSubPr>
                          <m:ctrlPr>
                            <a:rPr lang="tr-TR" i="1">
                              <a:latin typeface="Cambria Math" panose="02040503050406030204" pitchFamily="18" charset="0"/>
                            </a:rPr>
                          </m:ctrlPr>
                        </m:sSubPr>
                        <m:e>
                          <m:r>
                            <m:rPr>
                              <m:sty m:val="p"/>
                            </m:rPr>
                            <a:rPr lang="tr-TR">
                              <a:latin typeface="Cambria Math" panose="02040503050406030204" pitchFamily="18" charset="0"/>
                            </a:rPr>
                            <m:t>F</m:t>
                          </m:r>
                        </m:e>
                        <m:sub>
                          <m:r>
                            <m:rPr>
                              <m:sty m:val="p"/>
                            </m:rPr>
                            <a:rPr lang="tr-TR">
                              <a:latin typeface="Cambria Math" panose="02040503050406030204" pitchFamily="18" charset="0"/>
                            </a:rPr>
                            <m:t>xy</m:t>
                          </m:r>
                        </m:sub>
                      </m:sSub>
                      <m:r>
                        <a:rPr lang="tr-TR" b="0" i="0" smtClean="0">
                          <a:latin typeface="Cambria Math" panose="02040503050406030204" pitchFamily="18" charset="0"/>
                        </a:rPr>
                        <m:t>.</m:t>
                      </m:r>
                      <m:r>
                        <m:rPr>
                          <m:sty m:val="p"/>
                        </m:rPr>
                        <a:rPr lang="tr-TR" b="0" i="0" smtClean="0">
                          <a:latin typeface="Cambria Math" panose="02040503050406030204" pitchFamily="18" charset="0"/>
                        </a:rPr>
                        <m:t>sinθ</m:t>
                      </m:r>
                      <m:r>
                        <a:rPr lang="tr-TR" b="0" i="0" smtClean="0">
                          <a:latin typeface="Cambria Math" panose="02040503050406030204" pitchFamily="18" charset="0"/>
                          <a:ea typeface="Cambria Math" panose="02040503050406030204" pitchFamily="18" charset="0"/>
                        </a:rPr>
                        <m:t>=</m:t>
                      </m:r>
                      <m:r>
                        <m:rPr>
                          <m:sty m:val="p"/>
                        </m:rPr>
                        <a:rPr lang="tr-TR">
                          <a:latin typeface="Cambria Math" panose="02040503050406030204" pitchFamily="18" charset="0"/>
                        </a:rPr>
                        <m:t>F</m:t>
                      </m:r>
                      <m:r>
                        <a:rPr lang="tr-TR" b="0" i="0" smtClean="0">
                          <a:latin typeface="Cambria Math" panose="02040503050406030204" pitchFamily="18" charset="0"/>
                        </a:rPr>
                        <m:t>.</m:t>
                      </m:r>
                      <m:r>
                        <m:rPr>
                          <m:sty m:val="p"/>
                        </m:rPr>
                        <a:rPr lang="tr-TR">
                          <a:latin typeface="Cambria Math" panose="02040503050406030204" pitchFamily="18" charset="0"/>
                        </a:rPr>
                        <m:t>cos</m:t>
                      </m:r>
                      <m:r>
                        <m:rPr>
                          <m:sty m:val="p"/>
                        </m:rPr>
                        <a:rPr lang="tr-TR">
                          <a:latin typeface="Cambria Math" panose="02040503050406030204" pitchFamily="18" charset="0"/>
                          <a:ea typeface="Cambria Math" panose="02040503050406030204" pitchFamily="18" charset="0"/>
                        </a:rPr>
                        <m:t>ϕ</m:t>
                      </m:r>
                      <m:r>
                        <a:rPr lang="tr-TR" b="0" i="0" smtClean="0">
                          <a:latin typeface="Cambria Math" panose="02040503050406030204" pitchFamily="18" charset="0"/>
                          <a:ea typeface="Cambria Math" panose="02040503050406030204" pitchFamily="18" charset="0"/>
                        </a:rPr>
                        <m:t>.</m:t>
                      </m:r>
                      <m:r>
                        <m:rPr>
                          <m:sty m:val="p"/>
                        </m:rPr>
                        <a:rPr lang="tr-TR" b="0" i="0" smtClean="0">
                          <a:latin typeface="Cambria Math" panose="02040503050406030204" pitchFamily="18" charset="0"/>
                          <a:ea typeface="Cambria Math" panose="02040503050406030204" pitchFamily="18" charset="0"/>
                        </a:rPr>
                        <m:t>sinθ</m:t>
                      </m:r>
                    </m:oMath>
                  </m:oMathPara>
                </a14:m>
                <a:endParaRPr lang="tr-TR" dirty="0"/>
              </a:p>
            </p:txBody>
          </p:sp>
        </mc:Choice>
        <mc:Fallback xmlns="">
          <p:sp>
            <p:nvSpPr>
              <p:cNvPr id="13" name="Metin kutusu 12"/>
              <p:cNvSpPr txBox="1">
                <a:spLocks noRot="1" noChangeAspect="1" noMove="1" noResize="1" noEditPoints="1" noAdjustHandles="1" noChangeArrowheads="1" noChangeShapeType="1" noTextEdit="1"/>
              </p:cNvSpPr>
              <p:nvPr/>
            </p:nvSpPr>
            <p:spPr>
              <a:xfrm>
                <a:off x="4855937" y="3394256"/>
                <a:ext cx="2915735" cy="302519"/>
              </a:xfrm>
              <a:prstGeom prst="rect">
                <a:avLst/>
              </a:prstGeom>
              <a:blipFill>
                <a:blip r:embed="rId5"/>
                <a:stretch>
                  <a:fillRect l="-1464" r="-1883" b="-2449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 name="Dikdörtgen 4"/>
              <p:cNvSpPr/>
              <p:nvPr/>
            </p:nvSpPr>
            <p:spPr>
              <a:xfrm>
                <a:off x="4760329" y="3946348"/>
                <a:ext cx="2245166" cy="1282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b="0" i="1" smtClean="0">
                          <a:latin typeface="Cambria Math" panose="02040503050406030204" pitchFamily="18" charset="0"/>
                        </a:rPr>
                        <m:t>𝐹</m:t>
                      </m:r>
                      <m:r>
                        <a:rPr lang="tr-TR" b="0" i="1" smtClean="0">
                          <a:latin typeface="Cambria Math" panose="02040503050406030204" pitchFamily="18" charset="0"/>
                        </a:rPr>
                        <m:t>=</m:t>
                      </m:r>
                      <m:rad>
                        <m:radPr>
                          <m:degHide m:val="on"/>
                          <m:ctrlPr>
                            <a:rPr lang="tr-TR" b="0" i="1" smtClean="0">
                              <a:latin typeface="Cambria Math" panose="02040503050406030204" pitchFamily="18" charset="0"/>
                            </a:rPr>
                          </m:ctrlPr>
                        </m:radPr>
                        <m:deg/>
                        <m:e>
                          <m:sSubSup>
                            <m:sSubSupPr>
                              <m:ctrlPr>
                                <a:rPr lang="tr-TR" b="0" i="1" smtClean="0">
                                  <a:latin typeface="Cambria Math" panose="02040503050406030204" pitchFamily="18" charset="0"/>
                                </a:rPr>
                              </m:ctrlPr>
                            </m:sSubSupPr>
                            <m:e>
                              <m:r>
                                <a:rPr lang="tr-TR" b="0" i="1" smtClean="0">
                                  <a:latin typeface="Cambria Math" panose="02040503050406030204" pitchFamily="18" charset="0"/>
                                </a:rPr>
                                <m:t>𝐹</m:t>
                              </m:r>
                            </m:e>
                            <m:sub>
                              <m:r>
                                <a:rPr lang="tr-TR" b="0" i="1" smtClean="0">
                                  <a:latin typeface="Cambria Math" panose="02040503050406030204" pitchFamily="18" charset="0"/>
                                </a:rPr>
                                <m:t>𝑥</m:t>
                              </m:r>
                            </m:sub>
                            <m:sup>
                              <m:r>
                                <a:rPr lang="tr-TR" b="0" i="1" smtClean="0">
                                  <a:latin typeface="Cambria Math" panose="02040503050406030204" pitchFamily="18" charset="0"/>
                                </a:rPr>
                                <m:t>2</m:t>
                              </m:r>
                            </m:sup>
                          </m:sSubSup>
                          <m:r>
                            <a:rPr lang="tr-TR" b="0" i="1" smtClean="0">
                              <a:latin typeface="Cambria Math" panose="02040503050406030204" pitchFamily="18" charset="0"/>
                            </a:rPr>
                            <m:t>+</m:t>
                          </m:r>
                          <m:sSubSup>
                            <m:sSubSupPr>
                              <m:ctrlPr>
                                <a:rPr lang="tr-TR" i="1">
                                  <a:latin typeface="Cambria Math" panose="02040503050406030204" pitchFamily="18" charset="0"/>
                                </a:rPr>
                              </m:ctrlPr>
                            </m:sSubSupPr>
                            <m:e>
                              <m:r>
                                <a:rPr lang="tr-TR" i="1">
                                  <a:latin typeface="Cambria Math" panose="02040503050406030204" pitchFamily="18" charset="0"/>
                                </a:rPr>
                                <m:t>𝐹</m:t>
                              </m:r>
                            </m:e>
                            <m:sub>
                              <m:r>
                                <a:rPr lang="tr-TR" b="0" i="1" smtClean="0">
                                  <a:latin typeface="Cambria Math" panose="02040503050406030204" pitchFamily="18" charset="0"/>
                                </a:rPr>
                                <m:t>𝑦</m:t>
                              </m:r>
                            </m:sub>
                            <m:sup>
                              <m:r>
                                <a:rPr lang="tr-TR" i="1">
                                  <a:latin typeface="Cambria Math" panose="02040503050406030204" pitchFamily="18" charset="0"/>
                                </a:rPr>
                                <m:t>2</m:t>
                              </m:r>
                            </m:sup>
                          </m:sSubSup>
                          <m:r>
                            <a:rPr lang="tr-TR" b="0" i="1" smtClean="0">
                              <a:latin typeface="Cambria Math" panose="02040503050406030204" pitchFamily="18" charset="0"/>
                            </a:rPr>
                            <m:t>+</m:t>
                          </m:r>
                          <m:sSubSup>
                            <m:sSubSupPr>
                              <m:ctrlPr>
                                <a:rPr lang="tr-TR" i="1">
                                  <a:latin typeface="Cambria Math" panose="02040503050406030204" pitchFamily="18" charset="0"/>
                                </a:rPr>
                              </m:ctrlPr>
                            </m:sSubSupPr>
                            <m:e>
                              <m:r>
                                <a:rPr lang="tr-TR" i="1">
                                  <a:latin typeface="Cambria Math" panose="02040503050406030204" pitchFamily="18" charset="0"/>
                                </a:rPr>
                                <m:t>𝐹</m:t>
                              </m:r>
                            </m:e>
                            <m:sub>
                              <m:r>
                                <a:rPr lang="tr-TR" b="0" i="1" smtClean="0">
                                  <a:latin typeface="Cambria Math" panose="02040503050406030204" pitchFamily="18" charset="0"/>
                                </a:rPr>
                                <m:t>𝑧</m:t>
                              </m:r>
                            </m:sub>
                            <m:sup>
                              <m:r>
                                <a:rPr lang="tr-TR" i="1">
                                  <a:latin typeface="Cambria Math" panose="02040503050406030204" pitchFamily="18" charset="0"/>
                                </a:rPr>
                                <m:t>2</m:t>
                              </m:r>
                            </m:sup>
                          </m:sSubSup>
                        </m:e>
                      </m:rad>
                    </m:oMath>
                  </m:oMathPara>
                </a14:m>
                <a:endParaRPr lang="tr-TR" dirty="0"/>
              </a:p>
              <a:p>
                <a:endParaRPr lang="tr-TR" dirty="0"/>
              </a:p>
              <a:p>
                <a:pPr/>
                <a14:m>
                  <m:oMathPara xmlns:m="http://schemas.openxmlformats.org/officeDocument/2006/math">
                    <m:oMathParaPr>
                      <m:jc m:val="centerGroup"/>
                    </m:oMathParaPr>
                    <m:oMath xmlns:m="http://schemas.openxmlformats.org/officeDocument/2006/math">
                      <m:acc>
                        <m:accPr>
                          <m:chr m:val="⃗"/>
                          <m:ctrlPr>
                            <a:rPr lang="tr-TR" i="1">
                              <a:latin typeface="Cambria Math" panose="02040503050406030204" pitchFamily="18" charset="0"/>
                              <a:ea typeface="Cambria Math"/>
                            </a:rPr>
                          </m:ctrlPr>
                        </m:accPr>
                        <m:e>
                          <m:r>
                            <a:rPr lang="tr-TR" i="1">
                              <a:latin typeface="Cambria Math" panose="02040503050406030204" pitchFamily="18" charset="0"/>
                              <a:ea typeface="Cambria Math"/>
                            </a:rPr>
                            <m:t>𝐹</m:t>
                          </m:r>
                        </m:e>
                      </m:acc>
                      <m:r>
                        <a:rPr lang="tr-TR" i="1">
                          <a:latin typeface="Cambria Math"/>
                          <a:ea typeface="Cambria Math"/>
                        </a:rPr>
                        <m:t>=</m:t>
                      </m:r>
                      <m:sSub>
                        <m:sSubPr>
                          <m:ctrlPr>
                            <a:rPr lang="tr-TR" i="1">
                              <a:latin typeface="Cambria Math" panose="02040503050406030204" pitchFamily="18" charset="0"/>
                            </a:rPr>
                          </m:ctrlPr>
                        </m:sSubPr>
                        <m:e>
                          <m:r>
                            <m:rPr>
                              <m:sty m:val="p"/>
                            </m:rPr>
                            <a:rPr lang="tr-TR">
                              <a:latin typeface="Cambria Math" panose="02040503050406030204" pitchFamily="18" charset="0"/>
                            </a:rPr>
                            <m:t>F</m:t>
                          </m:r>
                        </m:e>
                        <m:sub>
                          <m:r>
                            <m:rPr>
                              <m:sty m:val="p"/>
                            </m:rPr>
                            <a:rPr lang="tr-TR">
                              <a:latin typeface="Cambria Math" panose="02040503050406030204" pitchFamily="18" charset="0"/>
                            </a:rPr>
                            <m:t>x</m:t>
                          </m:r>
                        </m:sub>
                      </m:sSub>
                      <m:acc>
                        <m:accPr>
                          <m:chr m:val="⃗"/>
                          <m:ctrlPr>
                            <a:rPr lang="tr-TR" i="1">
                              <a:latin typeface="Cambria Math" panose="02040503050406030204" pitchFamily="18" charset="0"/>
                            </a:rPr>
                          </m:ctrlPr>
                        </m:accPr>
                        <m:e>
                          <m:r>
                            <a:rPr lang="tr-TR" i="1">
                              <a:latin typeface="Cambria Math" panose="02040503050406030204" pitchFamily="18" charset="0"/>
                            </a:rPr>
                            <m:t>𝑖</m:t>
                          </m:r>
                        </m:e>
                      </m:acc>
                      <m:r>
                        <a:rPr lang="tr-TR" i="1">
                          <a:latin typeface="Cambria Math"/>
                          <a:ea typeface="Cambria Math"/>
                        </a:rPr>
                        <m:t>+</m:t>
                      </m:r>
                      <m:sSub>
                        <m:sSubPr>
                          <m:ctrlPr>
                            <a:rPr lang="tr-TR" i="1">
                              <a:latin typeface="Cambria Math" panose="02040503050406030204" pitchFamily="18" charset="0"/>
                            </a:rPr>
                          </m:ctrlPr>
                        </m:sSubPr>
                        <m:e>
                          <m:r>
                            <m:rPr>
                              <m:sty m:val="p"/>
                            </m:rPr>
                            <a:rPr lang="tr-TR">
                              <a:latin typeface="Cambria Math" panose="02040503050406030204" pitchFamily="18" charset="0"/>
                            </a:rPr>
                            <m:t>F</m:t>
                          </m:r>
                        </m:e>
                        <m:sub>
                          <m:r>
                            <m:rPr>
                              <m:sty m:val="p"/>
                            </m:rPr>
                            <a:rPr lang="tr-TR">
                              <a:latin typeface="Cambria Math" panose="02040503050406030204" pitchFamily="18" charset="0"/>
                            </a:rPr>
                            <m:t>y</m:t>
                          </m:r>
                        </m:sub>
                      </m:sSub>
                      <m:acc>
                        <m:accPr>
                          <m:chr m:val="⃗"/>
                          <m:ctrlPr>
                            <a:rPr lang="tr-TR" i="1">
                              <a:latin typeface="Cambria Math" panose="02040503050406030204" pitchFamily="18" charset="0"/>
                            </a:rPr>
                          </m:ctrlPr>
                        </m:accPr>
                        <m:e>
                          <m:r>
                            <a:rPr lang="tr-TR" i="1">
                              <a:latin typeface="Cambria Math" panose="02040503050406030204" pitchFamily="18" charset="0"/>
                            </a:rPr>
                            <m:t>𝑗</m:t>
                          </m:r>
                        </m:e>
                      </m:acc>
                      <m:r>
                        <a:rPr lang="tr-TR" i="1">
                          <a:latin typeface="Cambria Math" panose="02040503050406030204" pitchFamily="18" charset="0"/>
                          <a:ea typeface="Cambria Math"/>
                        </a:rPr>
                        <m:t>+</m:t>
                      </m:r>
                      <m:sSub>
                        <m:sSubPr>
                          <m:ctrlPr>
                            <a:rPr lang="tr-TR" i="1">
                              <a:latin typeface="Cambria Math" panose="02040503050406030204" pitchFamily="18" charset="0"/>
                            </a:rPr>
                          </m:ctrlPr>
                        </m:sSubPr>
                        <m:e>
                          <m:r>
                            <m:rPr>
                              <m:sty m:val="p"/>
                            </m:rPr>
                            <a:rPr lang="tr-TR">
                              <a:latin typeface="Cambria Math" panose="02040503050406030204" pitchFamily="18" charset="0"/>
                            </a:rPr>
                            <m:t>F</m:t>
                          </m:r>
                        </m:e>
                        <m:sub>
                          <m:r>
                            <m:rPr>
                              <m:sty m:val="p"/>
                            </m:rPr>
                            <a:rPr lang="tr-TR">
                              <a:latin typeface="Cambria Math" panose="02040503050406030204" pitchFamily="18" charset="0"/>
                            </a:rPr>
                            <m:t>z</m:t>
                          </m:r>
                        </m:sub>
                      </m:sSub>
                      <m:acc>
                        <m:accPr>
                          <m:chr m:val="⃗"/>
                          <m:ctrlPr>
                            <a:rPr lang="tr-TR" i="1">
                              <a:latin typeface="Cambria Math" panose="02040503050406030204" pitchFamily="18" charset="0"/>
                            </a:rPr>
                          </m:ctrlPr>
                        </m:accPr>
                        <m:e>
                          <m:r>
                            <a:rPr lang="tr-TR" i="1">
                              <a:latin typeface="Cambria Math" panose="02040503050406030204" pitchFamily="18" charset="0"/>
                            </a:rPr>
                            <m:t>𝑘</m:t>
                          </m:r>
                        </m:e>
                      </m:acc>
                    </m:oMath>
                  </m:oMathPara>
                </a14:m>
                <a:endParaRPr lang="tr-TR" i="1" dirty="0">
                  <a:latin typeface="Cambria Math" panose="02040503050406030204" pitchFamily="18" charset="0"/>
                </a:endParaRPr>
              </a:p>
            </p:txBody>
          </p:sp>
        </mc:Choice>
        <mc:Fallback xmlns="">
          <p:sp>
            <p:nvSpPr>
              <p:cNvPr id="5" name="Dikdörtgen 4"/>
              <p:cNvSpPr>
                <a:spLocks noRot="1" noChangeAspect="1" noMove="1" noResize="1" noEditPoints="1" noAdjustHandles="1" noChangeArrowheads="1" noChangeShapeType="1" noTextEdit="1"/>
              </p:cNvSpPr>
              <p:nvPr/>
            </p:nvSpPr>
            <p:spPr>
              <a:xfrm>
                <a:off x="4760329" y="3946348"/>
                <a:ext cx="2245166" cy="1282852"/>
              </a:xfrm>
              <a:prstGeom prst="rect">
                <a:avLst/>
              </a:prstGeom>
              <a:blipFill>
                <a:blip r:embed="rId6"/>
                <a:stretch>
                  <a:fillRect b="-474"/>
                </a:stretch>
              </a:blipFill>
            </p:spPr>
            <p:txBody>
              <a:bodyPr/>
              <a:lstStyle/>
              <a:p>
                <a:r>
                  <a:rPr lang="tr-TR">
                    <a:noFill/>
                  </a:rPr>
                  <a:t> </a:t>
                </a:r>
              </a:p>
            </p:txBody>
          </p:sp>
        </mc:Fallback>
      </mc:AlternateContent>
      <p:pic>
        <p:nvPicPr>
          <p:cNvPr id="36" name="Resim 35">
            <a:extLst>
              <a:ext uri="{FF2B5EF4-FFF2-40B4-BE49-F238E27FC236}">
                <a16:creationId xmlns:a16="http://schemas.microsoft.com/office/drawing/2014/main" id="{8184346E-3E24-53FB-9FFD-37ED7EDC9798}"/>
              </a:ext>
            </a:extLst>
          </p:cNvPr>
          <p:cNvPicPr>
            <a:picLocks noChangeAspect="1"/>
          </p:cNvPicPr>
          <p:nvPr/>
        </p:nvPicPr>
        <p:blipFill>
          <a:blip r:embed="rId7"/>
          <a:stretch>
            <a:fillRect/>
          </a:stretch>
        </p:blipFill>
        <p:spPr>
          <a:xfrm>
            <a:off x="611560" y="1772816"/>
            <a:ext cx="3552825" cy="2895600"/>
          </a:xfrm>
          <a:prstGeom prst="rect">
            <a:avLst/>
          </a:prstGeom>
        </p:spPr>
      </p:pic>
    </p:spTree>
    <p:extLst>
      <p:ext uri="{BB962C8B-B14F-4D97-AF65-F5344CB8AC3E}">
        <p14:creationId xmlns:p14="http://schemas.microsoft.com/office/powerpoint/2010/main" val="855112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left)">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wipe(left)">
                                      <p:cBhvr>
                                        <p:cTn id="12" dur="500"/>
                                        <p:tgtEl>
                                          <p:spTgt spid="1434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anim calcmode="lin" valueType="num">
                                      <p:cBhvr>
                                        <p:cTn id="35" dur="500" fill="hold"/>
                                        <p:tgtEl>
                                          <p:spTgt spid="5"/>
                                        </p:tgtEl>
                                        <p:attrNameLst>
                                          <p:attrName>ppt_x</p:attrName>
                                        </p:attrNameLst>
                                      </p:cBhvr>
                                      <p:tavLst>
                                        <p:tav tm="0">
                                          <p:val>
                                            <p:strVal val="#ppt_x"/>
                                          </p:val>
                                        </p:tav>
                                        <p:tav tm="100000">
                                          <p:val>
                                            <p:strVal val="#ppt_x"/>
                                          </p:val>
                                        </p:tav>
                                      </p:tavLst>
                                    </p:anim>
                                    <p:anim calcmode="lin" valueType="num">
                                      <p:cBhvr>
                                        <p:cTn id="3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40" grpId="0"/>
      <p:bldP spid="3" grpId="0"/>
      <p:bldP spid="11" grpId="0"/>
      <p:bldP spid="13" grpId="0"/>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043" y="457200"/>
            <a:ext cx="8455914"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049" y="521208"/>
            <a:ext cx="8359902"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4D8D8079-934B-2118-5A3E-9CADF40310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79712" y="793827"/>
            <a:ext cx="3412548" cy="52703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Alt Bilgi Yer Tutucusu 2">
            <a:extLst>
              <a:ext uri="{FF2B5EF4-FFF2-40B4-BE49-F238E27FC236}">
                <a16:creationId xmlns:a16="http://schemas.microsoft.com/office/drawing/2014/main" id="{FD799D13-2E24-AF6A-B173-DBD438EC2395}"/>
              </a:ext>
            </a:extLst>
          </p:cNvPr>
          <p:cNvSpPr>
            <a:spLocks noGrp="1"/>
          </p:cNvSpPr>
          <p:nvPr>
            <p:ph type="ftr" sz="quarter" idx="11"/>
          </p:nvPr>
        </p:nvSpPr>
        <p:spPr>
          <a:xfrm>
            <a:off x="2764638" y="6459785"/>
            <a:ext cx="3617103" cy="365125"/>
          </a:xfrm>
        </p:spPr>
        <p:txBody>
          <a:bodyPr>
            <a:normAutofit/>
          </a:bodyPr>
          <a:lstStyle/>
          <a:p>
            <a:pPr>
              <a:spcAft>
                <a:spcPts val="600"/>
              </a:spcAft>
            </a:pPr>
            <a:r>
              <a:rPr lang="tr-TR"/>
              <a:t>Mühendislik Mekaniği</a:t>
            </a:r>
          </a:p>
        </p:txBody>
      </p:sp>
      <p:sp>
        <p:nvSpPr>
          <p:cNvPr id="4" name="Slayt Numarası Yer Tutucusu 3">
            <a:extLst>
              <a:ext uri="{FF2B5EF4-FFF2-40B4-BE49-F238E27FC236}">
                <a16:creationId xmlns:a16="http://schemas.microsoft.com/office/drawing/2014/main" id="{87B9C14A-7430-4003-54A0-22C36FE4E4D6}"/>
              </a:ext>
            </a:extLst>
          </p:cNvPr>
          <p:cNvSpPr>
            <a:spLocks noGrp="1"/>
          </p:cNvSpPr>
          <p:nvPr>
            <p:ph type="sldNum" sz="quarter" idx="12"/>
          </p:nvPr>
        </p:nvSpPr>
        <p:spPr>
          <a:xfrm>
            <a:off x="7425343" y="6459785"/>
            <a:ext cx="984019" cy="365125"/>
          </a:xfrm>
        </p:spPr>
        <p:txBody>
          <a:bodyPr>
            <a:normAutofit/>
          </a:bodyPr>
          <a:lstStyle/>
          <a:p>
            <a:pPr>
              <a:spcAft>
                <a:spcPts val="600"/>
              </a:spcAft>
            </a:pPr>
            <a:fld id="{60FF87A7-9A7A-4B3D-9625-8440EC4947F9}" type="slidenum">
              <a:rPr lang="tr-TR" smtClean="0"/>
              <a:pPr>
                <a:spcAft>
                  <a:spcPts val="600"/>
                </a:spcAft>
              </a:pPr>
              <a:t>94</a:t>
            </a:fld>
            <a:endParaRPr lang="tr-TR"/>
          </a:p>
        </p:txBody>
      </p:sp>
      <p:pic>
        <p:nvPicPr>
          <p:cNvPr id="5" name="Resim 4" descr="kişi, adam, erkek içeren bir resim&#10;&#10;Açıklama otomatik olarak oluşturuldu">
            <a:extLst>
              <a:ext uri="{FF2B5EF4-FFF2-40B4-BE49-F238E27FC236}">
                <a16:creationId xmlns:a16="http://schemas.microsoft.com/office/drawing/2014/main" id="{4D3375C5-1D2D-FB98-4287-98C098DD5B44}"/>
              </a:ext>
            </a:extLst>
          </p:cNvPr>
          <p:cNvPicPr>
            <a:picLocks noChangeAspect="1"/>
          </p:cNvPicPr>
          <p:nvPr/>
        </p:nvPicPr>
        <p:blipFill rotWithShape="1">
          <a:blip r:embed="rId3">
            <a:extLst>
              <a:ext uri="{28A0092B-C50C-407E-A947-70E740481C1C}">
                <a14:useLocalDpi xmlns:a14="http://schemas.microsoft.com/office/drawing/2010/main" val="0"/>
              </a:ext>
            </a:extLst>
          </a:blip>
          <a:srcRect r="7160"/>
          <a:stretch/>
        </p:blipFill>
        <p:spPr>
          <a:xfrm>
            <a:off x="5060100" y="1479452"/>
            <a:ext cx="2999117" cy="4856984"/>
          </a:xfrm>
          <a:prstGeom prst="rect">
            <a:avLst/>
          </a:prstGeom>
        </p:spPr>
      </p:pic>
      <p:sp>
        <p:nvSpPr>
          <p:cNvPr id="6" name="Dikdörtgen 5">
            <a:extLst>
              <a:ext uri="{FF2B5EF4-FFF2-40B4-BE49-F238E27FC236}">
                <a16:creationId xmlns:a16="http://schemas.microsoft.com/office/drawing/2014/main" id="{FC0542D8-A144-899E-7DA4-5A900584B2D5}"/>
              </a:ext>
            </a:extLst>
          </p:cNvPr>
          <p:cNvSpPr/>
          <p:nvPr/>
        </p:nvSpPr>
        <p:spPr>
          <a:xfrm>
            <a:off x="5868144" y="637531"/>
            <a:ext cx="2692467" cy="769441"/>
          </a:xfrm>
          <a:prstGeom prst="rect">
            <a:avLst/>
          </a:prstGeom>
          <a:noFill/>
        </p:spPr>
        <p:txBody>
          <a:bodyPr wrap="none" lIns="91440" tIns="45720" rIns="91440" bIns="45720">
            <a:spAutoFit/>
          </a:bodyPr>
          <a:lstStyle/>
          <a:p>
            <a:pPr algn="ctr"/>
            <a:r>
              <a:rPr lang="tr-TR" sz="4400" b="1" cap="none" spc="0" dirty="0">
                <a:ln w="22225">
                  <a:solidFill>
                    <a:schemeClr val="accent2"/>
                  </a:solidFill>
                  <a:prstDash val="solid"/>
                </a:ln>
                <a:solidFill>
                  <a:schemeClr val="accent2">
                    <a:lumMod val="40000"/>
                    <a:lumOff val="60000"/>
                  </a:schemeClr>
                </a:solidFill>
                <a:effectLst/>
              </a:rPr>
              <a:t>Hatırlatma</a:t>
            </a:r>
          </a:p>
        </p:txBody>
      </p:sp>
    </p:spTree>
    <p:extLst>
      <p:ext uri="{BB962C8B-B14F-4D97-AF65-F5344CB8AC3E}">
        <p14:creationId xmlns:p14="http://schemas.microsoft.com/office/powerpoint/2010/main" val="3470244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0" name="Picture 260" descr="baby ile ilgili gÃ¶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314" y="4651108"/>
            <a:ext cx="2304256" cy="1298172"/>
          </a:xfrm>
          <a:prstGeom prst="rect">
            <a:avLst/>
          </a:prstGeom>
          <a:noFill/>
          <a:extLst>
            <a:ext uri="{909E8E84-426E-40DD-AFC4-6F175D3DCCD1}">
              <a14:hiddenFill xmlns:a14="http://schemas.microsoft.com/office/drawing/2010/main">
                <a:solidFill>
                  <a:srgbClr val="FFFFFF"/>
                </a:solidFill>
              </a14:hiddenFill>
            </a:ext>
          </a:extLst>
        </p:spPr>
      </p:pic>
      <p:sp>
        <p:nvSpPr>
          <p:cNvPr id="13315" name="Text Box 3"/>
          <p:cNvSpPr txBox="1">
            <a:spLocks noChangeArrowheads="1"/>
          </p:cNvSpPr>
          <p:nvPr/>
        </p:nvSpPr>
        <p:spPr bwMode="auto">
          <a:xfrm>
            <a:off x="287337" y="561446"/>
            <a:ext cx="85693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tr-TR" altLang="tr-TR" sz="1400" b="1" dirty="0">
                <a:solidFill>
                  <a:schemeClr val="tx1"/>
                </a:solidFill>
                <a:latin typeface="+mj-lt"/>
              </a:rPr>
              <a:t>b-) Kuvvetin etkime doğrultusu üzerinde iki noktanın koordinatları biliniyor ise; </a:t>
            </a:r>
            <a:r>
              <a:rPr lang="tr-TR" altLang="tr-TR" sz="1400" dirty="0">
                <a:solidFill>
                  <a:schemeClr val="tx1"/>
                </a:solidFill>
                <a:latin typeface="+mj-lt"/>
              </a:rPr>
              <a:t> </a:t>
            </a:r>
            <a:endParaRPr lang="en-US" altLang="tr-TR" sz="1400" dirty="0">
              <a:solidFill>
                <a:schemeClr val="tx1"/>
              </a:solidFill>
              <a:latin typeface="+mj-lt"/>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t="4213"/>
          <a:stretch>
            <a:fillRect/>
          </a:stretch>
        </p:blipFill>
        <p:spPr bwMode="auto">
          <a:xfrm>
            <a:off x="287337" y="1278669"/>
            <a:ext cx="4362132" cy="240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Rectangle 6"/>
          <p:cNvSpPr>
            <a:spLocks noChangeArrowheads="1"/>
          </p:cNvSpPr>
          <p:nvPr/>
        </p:nvSpPr>
        <p:spPr bwMode="auto">
          <a:xfrm>
            <a:off x="0" y="295282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endParaRPr lang="tr-TR" altLang="tr-TR" sz="1800">
              <a:solidFill>
                <a:schemeClr val="tx1"/>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13318" name="Object 5"/>
              <p:cNvSpPr txBox="1"/>
              <p:nvPr/>
            </p:nvSpPr>
            <p:spPr bwMode="auto">
              <a:xfrm>
                <a:off x="5519292" y="1278669"/>
                <a:ext cx="3624708" cy="2877445"/>
              </a:xfrm>
              <a:prstGeom prst="rect">
                <a:avLst/>
              </a:prstGeom>
              <a:noFill/>
              <a:ln>
                <a:noFill/>
              </a:ln>
            </p:spPr>
            <p:txBody>
              <a:bodyPr>
                <a:normAutofit fontScale="85000" lnSpcReduction="10000"/>
              </a:bodyPr>
              <a:lstStyle/>
              <a:p>
                <a:pPr>
                  <a:lnSpc>
                    <a:spcPct val="150000"/>
                  </a:lnSpc>
                </a:pPr>
                <a14:m>
                  <m:oMathPara xmlns:m="http://schemas.openxmlformats.org/officeDocument/2006/math">
                    <m:oMathParaPr>
                      <m:jc m:val="left"/>
                    </m:oMathParaPr>
                    <m:oMath xmlns:m="http://schemas.openxmlformats.org/officeDocument/2006/math">
                      <m:r>
                        <a:rPr lang="tr-TR" b="0" i="1" smtClean="0">
                          <a:solidFill>
                            <a:srgbClr val="000000"/>
                          </a:solidFill>
                          <a:latin typeface="Cambria Math" panose="02040503050406030204" pitchFamily="18" charset="0"/>
                        </a:rPr>
                        <m:t>𝐾</m:t>
                      </m:r>
                      <m:r>
                        <a:rPr lang="tr-TR" i="1" smtClean="0">
                          <a:solidFill>
                            <a:srgbClr val="000000"/>
                          </a:solidFill>
                          <a:latin typeface="Cambria Math" panose="02040503050406030204" pitchFamily="18" charset="0"/>
                        </a:rPr>
                        <m:t>𝑜𝑛𝑢𝑚</m:t>
                      </m:r>
                      <m:r>
                        <a:rPr lang="tr-TR" b="0" i="1" smtClean="0">
                          <a:solidFill>
                            <a:srgbClr val="000000"/>
                          </a:solidFill>
                          <a:latin typeface="Cambria Math" panose="02040503050406030204" pitchFamily="18" charset="0"/>
                        </a:rPr>
                        <m:t> </m:t>
                      </m:r>
                      <m:r>
                        <a:rPr lang="tr-TR" i="1">
                          <a:solidFill>
                            <a:srgbClr val="000000"/>
                          </a:solidFill>
                          <a:latin typeface="Cambria Math" panose="02040503050406030204" pitchFamily="18" charset="0"/>
                        </a:rPr>
                        <m:t>𝑣𝑒𝑘𝑡</m:t>
                      </m:r>
                      <m:r>
                        <a:rPr lang="tr-TR" i="1">
                          <a:solidFill>
                            <a:srgbClr val="000000"/>
                          </a:solidFill>
                          <a:latin typeface="Cambria Math" panose="02040503050406030204" pitchFamily="18" charset="0"/>
                        </a:rPr>
                        <m:t>ö</m:t>
                      </m:r>
                      <m:r>
                        <a:rPr lang="tr-TR" i="1">
                          <a:solidFill>
                            <a:srgbClr val="000000"/>
                          </a:solidFill>
                          <a:latin typeface="Cambria Math" panose="02040503050406030204" pitchFamily="18" charset="0"/>
                        </a:rPr>
                        <m:t>𝑟</m:t>
                      </m:r>
                      <m:r>
                        <a:rPr lang="tr-TR" i="1">
                          <a:solidFill>
                            <a:srgbClr val="000000"/>
                          </a:solidFill>
                          <a:latin typeface="Cambria Math" panose="02040503050406030204" pitchFamily="18" charset="0"/>
                        </a:rPr>
                        <m:t>ü:</m:t>
                      </m:r>
                      <m:groupChr>
                        <m:groupChrPr>
                          <m:chr m:val="→"/>
                          <m:pos m:val="top"/>
                          <m:vertJc m:val="bot"/>
                          <m:ctrlPr>
                            <a:rPr lang="tr-TR" i="1">
                              <a:solidFill>
                                <a:srgbClr val="000000"/>
                              </a:solidFill>
                              <a:latin typeface="Cambria Math" panose="02040503050406030204" pitchFamily="18" charset="0"/>
                            </a:rPr>
                          </m:ctrlPr>
                        </m:groupChrPr>
                        <m:e>
                          <m:r>
                            <a:rPr lang="tr-TR" b="0" i="1" smtClean="0">
                              <a:solidFill>
                                <a:srgbClr val="000000"/>
                              </a:solidFill>
                              <a:latin typeface="Cambria Math" panose="02040503050406030204" pitchFamily="18" charset="0"/>
                            </a:rPr>
                            <m:t>𝑟</m:t>
                          </m:r>
                        </m:e>
                      </m:groupChr>
                      <m:r>
                        <a:rPr lang="tr-TR" b="0" i="1" smtClean="0">
                          <a:solidFill>
                            <a:srgbClr val="000000"/>
                          </a:solidFill>
                          <a:latin typeface="Cambria Math" panose="02040503050406030204" pitchFamily="18" charset="0"/>
                        </a:rPr>
                        <m:t>=</m:t>
                      </m:r>
                      <m:groupChr>
                        <m:groupChrPr>
                          <m:chr m:val="→"/>
                          <m:pos m:val="top"/>
                          <m:vertJc m:val="bot"/>
                          <m:ctrlPr>
                            <a:rPr lang="tr-TR" i="1">
                              <a:solidFill>
                                <a:srgbClr val="000000"/>
                              </a:solidFill>
                              <a:latin typeface="Cambria Math" panose="02040503050406030204" pitchFamily="18" charset="0"/>
                            </a:rPr>
                          </m:ctrlPr>
                        </m:groupChrPr>
                        <m:e>
                          <m:r>
                            <a:rPr lang="tr-TR" i="1">
                              <a:solidFill>
                                <a:srgbClr val="000000"/>
                              </a:solidFill>
                              <a:latin typeface="Cambria Math" panose="02040503050406030204" pitchFamily="18" charset="0"/>
                            </a:rPr>
                            <m:t>𝐴𝐵</m:t>
                          </m:r>
                        </m:e>
                      </m:groupChr>
                    </m:oMath>
                    <m:oMath xmlns:m="http://schemas.openxmlformats.org/officeDocument/2006/math">
                      <m:r>
                        <a:rPr lang="tr-TR" b="0" i="1" smtClean="0">
                          <a:solidFill>
                            <a:srgbClr val="000000"/>
                          </a:solidFill>
                          <a:latin typeface="Cambria Math" panose="02040503050406030204" pitchFamily="18" charset="0"/>
                        </a:rPr>
                        <m:t>𝐵</m:t>
                      </m:r>
                      <m:r>
                        <a:rPr lang="tr-TR" i="1">
                          <a:solidFill>
                            <a:srgbClr val="000000"/>
                          </a:solidFill>
                          <a:latin typeface="Cambria Math" panose="02040503050406030204" pitchFamily="18" charset="0"/>
                        </a:rPr>
                        <m:t>𝑖𝑟𝑖𝑚</m:t>
                      </m:r>
                      <m:r>
                        <a:rPr lang="tr-TR" b="0" i="1" smtClean="0">
                          <a:solidFill>
                            <a:srgbClr val="000000"/>
                          </a:solidFill>
                          <a:latin typeface="Cambria Math" panose="02040503050406030204" pitchFamily="18" charset="0"/>
                        </a:rPr>
                        <m:t> </m:t>
                      </m:r>
                      <m:r>
                        <a:rPr lang="tr-TR" i="1">
                          <a:solidFill>
                            <a:srgbClr val="000000"/>
                          </a:solidFill>
                          <a:latin typeface="Cambria Math" panose="02040503050406030204" pitchFamily="18" charset="0"/>
                        </a:rPr>
                        <m:t>𝑣𝑒𝑘𝑡</m:t>
                      </m:r>
                      <m:r>
                        <a:rPr lang="tr-TR" i="1">
                          <a:solidFill>
                            <a:srgbClr val="000000"/>
                          </a:solidFill>
                          <a:latin typeface="Cambria Math" panose="02040503050406030204" pitchFamily="18" charset="0"/>
                        </a:rPr>
                        <m:t>ö</m:t>
                      </m:r>
                      <m:r>
                        <a:rPr lang="tr-TR" i="1">
                          <a:solidFill>
                            <a:srgbClr val="000000"/>
                          </a:solidFill>
                          <a:latin typeface="Cambria Math" panose="02040503050406030204" pitchFamily="18" charset="0"/>
                        </a:rPr>
                        <m:t>𝑟</m:t>
                      </m:r>
                      <m:r>
                        <a:rPr lang="tr-TR" i="1">
                          <a:solidFill>
                            <a:srgbClr val="000000"/>
                          </a:solidFill>
                          <a:latin typeface="Cambria Math" panose="02040503050406030204" pitchFamily="18" charset="0"/>
                        </a:rPr>
                        <m:t>:</m:t>
                      </m:r>
                      <m:groupChr>
                        <m:groupChrPr>
                          <m:chr m:val="→"/>
                          <m:pos m:val="top"/>
                          <m:vertJc m:val="bot"/>
                          <m:ctrlPr>
                            <a:rPr lang="tr-TR" i="1">
                              <a:solidFill>
                                <a:srgbClr val="000000"/>
                              </a:solidFill>
                              <a:latin typeface="Cambria Math" panose="02040503050406030204" pitchFamily="18" charset="0"/>
                            </a:rPr>
                          </m:ctrlPr>
                        </m:groupChrPr>
                        <m:e>
                          <m:sSub>
                            <m:sSubPr>
                              <m:ctrlPr>
                                <a:rPr lang="tr-TR" b="0" i="1" smtClean="0">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𝑢</m:t>
                              </m:r>
                            </m:e>
                            <m:sub>
                              <m:r>
                                <a:rPr lang="tr-TR" b="0" i="1" smtClean="0">
                                  <a:solidFill>
                                    <a:srgbClr val="000000"/>
                                  </a:solidFill>
                                  <a:latin typeface="Cambria Math" panose="02040503050406030204" pitchFamily="18" charset="0"/>
                                </a:rPr>
                                <m:t>𝐴𝐵</m:t>
                              </m:r>
                            </m:sub>
                          </m:sSub>
                        </m:e>
                      </m:groupChr>
                      <m:r>
                        <a:rPr lang="tr-TR" i="1">
                          <a:solidFill>
                            <a:srgbClr val="000000"/>
                          </a:solidFill>
                          <a:latin typeface="Cambria Math" panose="02040503050406030204" pitchFamily="18" charset="0"/>
                        </a:rPr>
                        <m:t>=</m:t>
                      </m:r>
                      <m:f>
                        <m:fPr>
                          <m:ctrlPr>
                            <a:rPr lang="tr-TR" i="1">
                              <a:solidFill>
                                <a:srgbClr val="000000"/>
                              </a:solidFill>
                              <a:latin typeface="Cambria Math" panose="02040503050406030204" pitchFamily="18" charset="0"/>
                            </a:rPr>
                          </m:ctrlPr>
                        </m:fPr>
                        <m:num>
                          <m:groupChr>
                            <m:groupChrPr>
                              <m:chr m:val="→"/>
                              <m:pos m:val="top"/>
                              <m:vertJc m:val="bot"/>
                              <m:ctrlPr>
                                <a:rPr lang="tr-TR" i="1">
                                  <a:solidFill>
                                    <a:srgbClr val="000000"/>
                                  </a:solidFill>
                                  <a:latin typeface="Cambria Math" panose="02040503050406030204" pitchFamily="18" charset="0"/>
                                </a:rPr>
                              </m:ctrlPr>
                            </m:groupChrPr>
                            <m:e>
                              <m:r>
                                <a:rPr lang="tr-TR" i="1">
                                  <a:solidFill>
                                    <a:srgbClr val="000000"/>
                                  </a:solidFill>
                                  <a:latin typeface="Cambria Math" panose="02040503050406030204" pitchFamily="18" charset="0"/>
                                </a:rPr>
                                <m:t>𝐴𝐵</m:t>
                              </m:r>
                            </m:e>
                          </m:groupChr>
                        </m:num>
                        <m:den>
                          <m:d>
                            <m:dPr>
                              <m:begChr m:val="|"/>
                              <m:endChr m:val="|"/>
                              <m:ctrlPr>
                                <a:rPr lang="tr-TR" i="1">
                                  <a:solidFill>
                                    <a:srgbClr val="000000"/>
                                  </a:solidFill>
                                  <a:latin typeface="Cambria Math" panose="02040503050406030204" pitchFamily="18" charset="0"/>
                                </a:rPr>
                              </m:ctrlPr>
                            </m:dPr>
                            <m:e>
                              <m:groupChr>
                                <m:groupChrPr>
                                  <m:chr m:val="→"/>
                                  <m:pos m:val="top"/>
                                  <m:vertJc m:val="bot"/>
                                  <m:ctrlPr>
                                    <a:rPr lang="tr-TR" i="1">
                                      <a:solidFill>
                                        <a:srgbClr val="000000"/>
                                      </a:solidFill>
                                      <a:latin typeface="Cambria Math" panose="02040503050406030204" pitchFamily="18" charset="0"/>
                                    </a:rPr>
                                  </m:ctrlPr>
                                </m:groupChrPr>
                                <m:e>
                                  <m:r>
                                    <a:rPr lang="tr-TR" i="1">
                                      <a:solidFill>
                                        <a:srgbClr val="000000"/>
                                      </a:solidFill>
                                      <a:latin typeface="Cambria Math" panose="02040503050406030204" pitchFamily="18" charset="0"/>
                                    </a:rPr>
                                    <m:t>𝐴𝐵</m:t>
                                  </m:r>
                                </m:e>
                              </m:groupChr>
                            </m:e>
                          </m:d>
                        </m:den>
                      </m:f>
                    </m:oMath>
                    <m:oMath xmlns:m="http://schemas.openxmlformats.org/officeDocument/2006/math">
                      <m:acc>
                        <m:accPr>
                          <m:chr m:val="⃗"/>
                          <m:ctrlPr>
                            <a:rPr lang="tr-TR" i="1">
                              <a:solidFill>
                                <a:srgbClr val="000000"/>
                              </a:solidFill>
                              <a:latin typeface="Cambria Math" panose="02040503050406030204" pitchFamily="18" charset="0"/>
                            </a:rPr>
                          </m:ctrlPr>
                        </m:accPr>
                        <m:e>
                          <m:r>
                            <a:rPr lang="tr-TR" i="1">
                              <a:solidFill>
                                <a:srgbClr val="000000"/>
                              </a:solidFill>
                              <a:latin typeface="Cambria Math" panose="02040503050406030204" pitchFamily="18" charset="0"/>
                            </a:rPr>
                            <m:t>𝐹</m:t>
                          </m:r>
                        </m:e>
                      </m:acc>
                      <m:r>
                        <a:rPr lang="tr-TR" i="1">
                          <a:solidFill>
                            <a:srgbClr val="000000"/>
                          </a:solidFill>
                          <a:latin typeface="Cambria Math" panose="02040503050406030204" pitchFamily="18" charset="0"/>
                        </a:rPr>
                        <m:t>=</m:t>
                      </m:r>
                      <m:r>
                        <a:rPr lang="tr-TR" i="1">
                          <a:solidFill>
                            <a:srgbClr val="000000"/>
                          </a:solidFill>
                          <a:latin typeface="Cambria Math" panose="02040503050406030204" pitchFamily="18" charset="0"/>
                        </a:rPr>
                        <m:t>𝐹</m:t>
                      </m:r>
                      <m:r>
                        <a:rPr lang="tr-TR" i="1" smtClean="0">
                          <a:solidFill>
                            <a:srgbClr val="000000"/>
                          </a:solidFill>
                          <a:latin typeface="Cambria Math" panose="02040503050406030204" pitchFamily="18" charset="0"/>
                          <a:ea typeface="Cambria Math" panose="02040503050406030204" pitchFamily="18" charset="0"/>
                        </a:rPr>
                        <m:t>∙</m:t>
                      </m:r>
                      <m:groupChr>
                        <m:groupChrPr>
                          <m:chr m:val="→"/>
                          <m:pos m:val="top"/>
                          <m:vertJc m:val="bot"/>
                          <m:ctrlPr>
                            <a:rPr lang="tr-TR" i="1">
                              <a:solidFill>
                                <a:srgbClr val="000000"/>
                              </a:solidFill>
                              <a:latin typeface="Cambria Math" panose="02040503050406030204" pitchFamily="18" charset="0"/>
                            </a:rPr>
                          </m:ctrlPr>
                        </m:groupChrPr>
                        <m:e>
                          <m:sSub>
                            <m:sSubPr>
                              <m:ctrlPr>
                                <a:rPr lang="tr-TR" i="1">
                                  <a:solidFill>
                                    <a:srgbClr val="000000"/>
                                  </a:solidFill>
                                  <a:latin typeface="Cambria Math" panose="02040503050406030204" pitchFamily="18" charset="0"/>
                                </a:rPr>
                              </m:ctrlPr>
                            </m:sSubPr>
                            <m:e>
                              <m:r>
                                <a:rPr lang="tr-TR" i="1">
                                  <a:solidFill>
                                    <a:srgbClr val="000000"/>
                                  </a:solidFill>
                                  <a:latin typeface="Cambria Math" panose="02040503050406030204" pitchFamily="18" charset="0"/>
                                </a:rPr>
                                <m:t>𝑢</m:t>
                              </m:r>
                            </m:e>
                            <m:sub>
                              <m:r>
                                <a:rPr lang="tr-TR" i="1">
                                  <a:solidFill>
                                    <a:srgbClr val="000000"/>
                                  </a:solidFill>
                                  <a:latin typeface="Cambria Math" panose="02040503050406030204" pitchFamily="18" charset="0"/>
                                </a:rPr>
                                <m:t>𝐴𝐵</m:t>
                              </m:r>
                            </m:sub>
                          </m:sSub>
                        </m:e>
                      </m:groupChr>
                      <m:r>
                        <a:rPr lang="tr-TR" i="1">
                          <a:solidFill>
                            <a:srgbClr val="000000"/>
                          </a:solidFill>
                          <a:latin typeface="Cambria Math" panose="02040503050406030204" pitchFamily="18" charset="0"/>
                        </a:rPr>
                        <m:t>=</m:t>
                      </m:r>
                      <m:r>
                        <a:rPr lang="tr-TR" i="1">
                          <a:solidFill>
                            <a:srgbClr val="000000"/>
                          </a:solidFill>
                          <a:latin typeface="Cambria Math" panose="02040503050406030204" pitchFamily="18" charset="0"/>
                        </a:rPr>
                        <m:t>𝐹</m:t>
                      </m:r>
                      <m:r>
                        <a:rPr lang="tr-TR" i="1" smtClean="0">
                          <a:solidFill>
                            <a:srgbClr val="000000"/>
                          </a:solidFill>
                          <a:latin typeface="Cambria Math" panose="02040503050406030204" pitchFamily="18" charset="0"/>
                          <a:ea typeface="Cambria Math" panose="02040503050406030204" pitchFamily="18" charset="0"/>
                        </a:rPr>
                        <m:t>∙</m:t>
                      </m:r>
                      <m:f>
                        <m:fPr>
                          <m:ctrlPr>
                            <a:rPr lang="tr-TR" i="1">
                              <a:solidFill>
                                <a:srgbClr val="000000"/>
                              </a:solidFill>
                              <a:latin typeface="Cambria Math" panose="02040503050406030204" pitchFamily="18" charset="0"/>
                            </a:rPr>
                          </m:ctrlPr>
                        </m:fPr>
                        <m:num>
                          <m:groupChr>
                            <m:groupChrPr>
                              <m:chr m:val="→"/>
                              <m:pos m:val="top"/>
                              <m:vertJc m:val="bot"/>
                              <m:ctrlPr>
                                <a:rPr lang="tr-TR" i="1">
                                  <a:solidFill>
                                    <a:srgbClr val="000000"/>
                                  </a:solidFill>
                                  <a:latin typeface="Cambria Math" panose="02040503050406030204" pitchFamily="18" charset="0"/>
                                </a:rPr>
                              </m:ctrlPr>
                            </m:groupChrPr>
                            <m:e>
                              <m:r>
                                <a:rPr lang="tr-TR" i="1">
                                  <a:solidFill>
                                    <a:srgbClr val="000000"/>
                                  </a:solidFill>
                                  <a:latin typeface="Cambria Math" panose="02040503050406030204" pitchFamily="18" charset="0"/>
                                </a:rPr>
                                <m:t>𝐴𝐵</m:t>
                              </m:r>
                            </m:e>
                          </m:groupChr>
                        </m:num>
                        <m:den>
                          <m:d>
                            <m:dPr>
                              <m:begChr m:val="|"/>
                              <m:endChr m:val="|"/>
                              <m:ctrlPr>
                                <a:rPr lang="tr-TR" i="1">
                                  <a:solidFill>
                                    <a:srgbClr val="000000"/>
                                  </a:solidFill>
                                  <a:latin typeface="Cambria Math" panose="02040503050406030204" pitchFamily="18" charset="0"/>
                                </a:rPr>
                              </m:ctrlPr>
                            </m:dPr>
                            <m:e>
                              <m:groupChr>
                                <m:groupChrPr>
                                  <m:chr m:val="→"/>
                                  <m:pos m:val="top"/>
                                  <m:vertJc m:val="bot"/>
                                  <m:ctrlPr>
                                    <a:rPr lang="tr-TR" i="1">
                                      <a:solidFill>
                                        <a:srgbClr val="000000"/>
                                      </a:solidFill>
                                      <a:latin typeface="Cambria Math" panose="02040503050406030204" pitchFamily="18" charset="0"/>
                                    </a:rPr>
                                  </m:ctrlPr>
                                </m:groupChrPr>
                                <m:e>
                                  <m:r>
                                    <a:rPr lang="tr-TR" i="1">
                                      <a:solidFill>
                                        <a:srgbClr val="000000"/>
                                      </a:solidFill>
                                      <a:latin typeface="Cambria Math" panose="02040503050406030204" pitchFamily="18" charset="0"/>
                                    </a:rPr>
                                    <m:t>𝐴𝐵</m:t>
                                  </m:r>
                                </m:e>
                              </m:groupChr>
                            </m:e>
                          </m:d>
                        </m:den>
                      </m:f>
                    </m:oMath>
                  </m:oMathPara>
                </a14:m>
                <a:endParaRPr lang="tr-TR" dirty="0"/>
              </a:p>
            </p:txBody>
          </p:sp>
        </mc:Choice>
        <mc:Fallback xmlns="">
          <p:sp>
            <p:nvSpPr>
              <p:cNvPr id="13318" name="Object 5"/>
              <p:cNvSpPr txBox="1">
                <a:spLocks noRot="1" noChangeAspect="1" noMove="1" noResize="1" noEditPoints="1" noAdjustHandles="1" noChangeArrowheads="1" noChangeShapeType="1" noTextEdit="1"/>
              </p:cNvSpPr>
              <p:nvPr/>
            </p:nvSpPr>
            <p:spPr bwMode="auto">
              <a:xfrm>
                <a:off x="5519292" y="1278669"/>
                <a:ext cx="3624708" cy="2877445"/>
              </a:xfrm>
              <a:prstGeom prst="rect">
                <a:avLst/>
              </a:prstGeom>
              <a:blipFill>
                <a:blip r:embed="rId4"/>
                <a:stretch>
                  <a:fillRect/>
                </a:stretch>
              </a:blipFill>
              <a:ln>
                <a:noFill/>
              </a:ln>
            </p:spPr>
            <p:txBody>
              <a:bodyPr/>
              <a:lstStyle/>
              <a:p>
                <a:r>
                  <a:rPr lang="tr-TR">
                    <a:noFill/>
                  </a:rPr>
                  <a:t> </a:t>
                </a:r>
              </a:p>
            </p:txBody>
          </p:sp>
        </mc:Fallback>
      </mc:AlternateContent>
      <p:sp>
        <p:nvSpPr>
          <p:cNvPr id="2" name="Altbilgi Yer Tutucusu 1"/>
          <p:cNvSpPr>
            <a:spLocks noGrp="1"/>
          </p:cNvSpPr>
          <p:nvPr>
            <p:ph type="ftr" sz="quarter" idx="11"/>
          </p:nvPr>
        </p:nvSpPr>
        <p:spPr/>
        <p:txBody>
          <a:bodyPr/>
          <a:lstStyle/>
          <a:p>
            <a:r>
              <a:rPr lang="tr-TR"/>
              <a:t>Mühendislik Mekaniği</a:t>
            </a:r>
          </a:p>
        </p:txBody>
      </p:sp>
      <p:sp>
        <p:nvSpPr>
          <p:cNvPr id="3" name="Slayt Numarası Yer Tutucusu 2"/>
          <p:cNvSpPr>
            <a:spLocks noGrp="1"/>
          </p:cNvSpPr>
          <p:nvPr>
            <p:ph type="sldNum" sz="quarter" idx="12"/>
          </p:nvPr>
        </p:nvSpPr>
        <p:spPr/>
        <p:txBody>
          <a:bodyPr/>
          <a:lstStyle/>
          <a:p>
            <a:fld id="{60FF87A7-9A7A-4B3D-9625-8440EC4947F9}" type="slidenum">
              <a:rPr lang="tr-TR" smtClean="0"/>
              <a:pPr/>
              <a:t>95</a:t>
            </a:fld>
            <a:endParaRPr lang="tr-TR"/>
          </a:p>
        </p:txBody>
      </p:sp>
      <p:sp>
        <p:nvSpPr>
          <p:cNvPr id="4" name="Oval Belirtme Çizgisi 3"/>
          <p:cNvSpPr/>
          <p:nvPr/>
        </p:nvSpPr>
        <p:spPr>
          <a:xfrm rot="915130">
            <a:off x="1851782" y="3915356"/>
            <a:ext cx="1598962" cy="1323063"/>
          </a:xfrm>
          <a:prstGeom prst="wedgeEllipse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12"/>
          <p:cNvSpPr txBox="1"/>
          <p:nvPr/>
        </p:nvSpPr>
        <p:spPr>
          <a:xfrm rot="585710">
            <a:off x="1758887" y="4190836"/>
            <a:ext cx="1797450" cy="830997"/>
          </a:xfrm>
          <a:prstGeom prst="rect">
            <a:avLst/>
          </a:prstGeom>
          <a:noFill/>
        </p:spPr>
        <p:txBody>
          <a:bodyPr wrap="square" rtlCol="0">
            <a:spAutoFit/>
          </a:bodyPr>
          <a:lstStyle/>
          <a:p>
            <a:pPr algn="ctr"/>
            <a:r>
              <a:rPr lang="tr-TR" sz="1600" dirty="0">
                <a:solidFill>
                  <a:schemeClr val="tx1">
                    <a:lumMod val="85000"/>
                    <a:lumOff val="15000"/>
                  </a:schemeClr>
                </a:solidFill>
                <a:latin typeface="Comic Sans MS" panose="030F0702030302020204" pitchFamily="66" charset="0"/>
              </a:rPr>
              <a:t>Anlamadıysan </a:t>
            </a:r>
          </a:p>
          <a:p>
            <a:pPr algn="ctr"/>
            <a:r>
              <a:rPr lang="tr-TR" sz="1600" dirty="0">
                <a:solidFill>
                  <a:schemeClr val="tx1">
                    <a:lumMod val="85000"/>
                    <a:lumOff val="15000"/>
                  </a:schemeClr>
                </a:solidFill>
                <a:latin typeface="Comic Sans MS" panose="030F0702030302020204" pitchFamily="66" charset="0"/>
              </a:rPr>
              <a:t>örnek 1.3’ü incele.</a:t>
            </a:r>
          </a:p>
        </p:txBody>
      </p:sp>
      <p:sp>
        <p:nvSpPr>
          <p:cNvPr id="15" name="Metin kutusu 14"/>
          <p:cNvSpPr txBox="1"/>
          <p:nvPr/>
        </p:nvSpPr>
        <p:spPr>
          <a:xfrm>
            <a:off x="107504" y="139666"/>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graphicFrame>
        <p:nvGraphicFramePr>
          <p:cNvPr id="5" name="Nesne 4"/>
          <p:cNvGraphicFramePr>
            <a:graphicFrameLocks noChangeAspect="1"/>
          </p:cNvGraphicFramePr>
          <p:nvPr>
            <p:extLst>
              <p:ext uri="{D42A27DB-BD31-4B8C-83A1-F6EECF244321}">
                <p14:modId xmlns:p14="http://schemas.microsoft.com/office/powerpoint/2010/main" val="2389657231"/>
              </p:ext>
            </p:extLst>
          </p:nvPr>
        </p:nvGraphicFramePr>
        <p:xfrm>
          <a:off x="4123892" y="4315739"/>
          <a:ext cx="4515699" cy="935069"/>
        </p:xfrm>
        <a:graphic>
          <a:graphicData uri="http://schemas.openxmlformats.org/presentationml/2006/ole">
            <mc:AlternateContent xmlns:mc="http://schemas.openxmlformats.org/markup-compatibility/2006">
              <mc:Choice xmlns:v="urn:schemas-microsoft-com:vml" Requires="v">
                <p:oleObj name="Denklem" r:id="rId5" imgW="2514600" imgH="520560" progId="Equation.3">
                  <p:embed/>
                </p:oleObj>
              </mc:Choice>
              <mc:Fallback>
                <p:oleObj name="Denklem" r:id="rId5" imgW="2514600" imgH="520560" progId="Equation.3">
                  <p:embed/>
                  <p:pic>
                    <p:nvPicPr>
                      <p:cNvPr id="5" name="Nesne 4"/>
                      <p:cNvPicPr/>
                      <p:nvPr/>
                    </p:nvPicPr>
                    <p:blipFill>
                      <a:blip r:embed="rId6"/>
                      <a:stretch>
                        <a:fillRect/>
                      </a:stretch>
                    </p:blipFill>
                    <p:spPr>
                      <a:xfrm>
                        <a:off x="4123892" y="4315739"/>
                        <a:ext cx="4515699" cy="935069"/>
                      </a:xfrm>
                      <a:prstGeom prst="rect">
                        <a:avLst/>
                      </a:prstGeom>
                    </p:spPr>
                  </p:pic>
                </p:oleObj>
              </mc:Fallback>
            </mc:AlternateContent>
          </a:graphicData>
        </a:graphic>
      </p:graphicFrame>
    </p:spTree>
    <p:extLst>
      <p:ext uri="{BB962C8B-B14F-4D97-AF65-F5344CB8AC3E}">
        <p14:creationId xmlns:p14="http://schemas.microsoft.com/office/powerpoint/2010/main" val="3002474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wipe(left)">
                                      <p:cBhvr>
                                        <p:cTn id="7" dur="500"/>
                                        <p:tgtEl>
                                          <p:spTgt spid="13315"/>
                                        </p:tgtEl>
                                      </p:cBhvr>
                                    </p:animEffect>
                                  </p:childTnLst>
                                </p:cTn>
                              </p:par>
                              <p:par>
                                <p:cTn id="8" presetID="22" presetClass="entr" presetSubtype="4"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wipe(down)">
                                      <p:cBhvr>
                                        <p:cTn id="10" dur="500"/>
                                        <p:tgtEl>
                                          <p:spTgt spid="133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0500"/>
                                        </p:tgtEl>
                                        <p:attrNameLst>
                                          <p:attrName>style.visibility</p:attrName>
                                        </p:attrNameLst>
                                      </p:cBhvr>
                                      <p:to>
                                        <p:strVal val="visible"/>
                                      </p:to>
                                    </p:set>
                                    <p:animEffect transition="in" filter="wipe(down)">
                                      <p:cBhvr>
                                        <p:cTn id="23" dur="500"/>
                                        <p:tgtEl>
                                          <p:spTgt spid="1050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4" grpId="0" animBg="1"/>
      <p:bldP spid="1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Metin kutusu 2"/>
          <p:cNvSpPr txBox="1">
            <a:spLocks noChangeArrowheads="1"/>
          </p:cNvSpPr>
          <p:nvPr/>
        </p:nvSpPr>
        <p:spPr bwMode="auto">
          <a:xfrm>
            <a:off x="404220" y="548680"/>
            <a:ext cx="45765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800" b="1" dirty="0">
                <a:solidFill>
                  <a:srgbClr val="FF0000"/>
                </a:solidFill>
                <a:latin typeface="Arial" panose="020B0604020202020204" pitchFamily="34" charset="0"/>
              </a:rPr>
              <a:t>2.6 Kuvvetin Döndürme Etkisi: MOMENT </a:t>
            </a:r>
          </a:p>
        </p:txBody>
      </p:sp>
      <p:sp>
        <p:nvSpPr>
          <p:cNvPr id="3" name="Altbilgi Yer Tutucusu 2"/>
          <p:cNvSpPr>
            <a:spLocks noGrp="1"/>
          </p:cNvSpPr>
          <p:nvPr>
            <p:ph type="ftr" sz="quarter" idx="11"/>
          </p:nvPr>
        </p:nvSpPr>
        <p:spPr/>
        <p:txBody>
          <a:bodyPr/>
          <a:lstStyle/>
          <a:p>
            <a:r>
              <a:rPr lang="tr-TR"/>
              <a:t>Mühendislik Mekaniği</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96</a:t>
            </a:fld>
            <a:endParaRPr lang="tr-TR"/>
          </a:p>
        </p:txBody>
      </p:sp>
      <p:sp>
        <p:nvSpPr>
          <p:cNvPr id="14" name="Metin kutusu 1"/>
          <p:cNvSpPr txBox="1">
            <a:spLocks noChangeArrowheads="1"/>
          </p:cNvSpPr>
          <p:nvPr/>
        </p:nvSpPr>
        <p:spPr bwMode="auto">
          <a:xfrm>
            <a:off x="380960" y="1161151"/>
            <a:ext cx="818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2000" dirty="0">
                <a:solidFill>
                  <a:schemeClr val="tx1"/>
                </a:solidFill>
                <a:latin typeface="+mj-lt"/>
              </a:rPr>
              <a:t>Bir kuvvet bir cismi ötelemeye zorladığı gibi döndürmeye de zorlar. </a:t>
            </a:r>
          </a:p>
          <a:p>
            <a:pPr eaLnBrk="1" hangingPunct="1">
              <a:spcBef>
                <a:spcPct val="0"/>
              </a:spcBef>
              <a:buFontTx/>
              <a:buNone/>
            </a:pPr>
            <a:r>
              <a:rPr lang="tr-TR" altLang="tr-TR" sz="2000" dirty="0">
                <a:solidFill>
                  <a:schemeClr val="tx1"/>
                </a:solidFill>
                <a:latin typeface="+mj-lt"/>
              </a:rPr>
              <a:t>Kuvvetin döndürme etkisine </a:t>
            </a:r>
            <a:r>
              <a:rPr lang="tr-TR" altLang="tr-TR" sz="2000" b="1" u="sng" dirty="0">
                <a:solidFill>
                  <a:schemeClr val="tx1"/>
                </a:solidFill>
                <a:latin typeface="+mj-lt"/>
              </a:rPr>
              <a:t>moment</a:t>
            </a:r>
            <a:r>
              <a:rPr lang="tr-TR" altLang="tr-TR" sz="2000" dirty="0">
                <a:solidFill>
                  <a:schemeClr val="tx1"/>
                </a:solidFill>
                <a:latin typeface="+mj-lt"/>
              </a:rPr>
              <a:t> denir. </a:t>
            </a:r>
          </a:p>
        </p:txBody>
      </p:sp>
      <p:sp>
        <p:nvSpPr>
          <p:cNvPr id="2" name="Dikdörtgen 1"/>
          <p:cNvSpPr/>
          <p:nvPr/>
        </p:nvSpPr>
        <p:spPr>
          <a:xfrm>
            <a:off x="380960" y="2049982"/>
            <a:ext cx="4849404" cy="400110"/>
          </a:xfrm>
          <a:prstGeom prst="rect">
            <a:avLst/>
          </a:prstGeom>
        </p:spPr>
        <p:txBody>
          <a:bodyPr wrap="none">
            <a:spAutoFit/>
          </a:bodyPr>
          <a:lstStyle/>
          <a:p>
            <a:pPr>
              <a:spcBef>
                <a:spcPct val="0"/>
              </a:spcBef>
            </a:pPr>
            <a:r>
              <a:rPr lang="tr-TR" altLang="tr-TR" sz="2000" b="1" dirty="0"/>
              <a:t>Moment </a:t>
            </a:r>
            <a:r>
              <a:rPr lang="tr-TR" altLang="tr-TR" sz="2000" b="1" dirty="0" err="1"/>
              <a:t>vektörel</a:t>
            </a:r>
            <a:r>
              <a:rPr lang="tr-TR" altLang="tr-TR" sz="2000" b="1" dirty="0"/>
              <a:t> bir büyüklüktür. </a:t>
            </a:r>
          </a:p>
        </p:txBody>
      </p:sp>
      <p:sp>
        <p:nvSpPr>
          <p:cNvPr id="11" name="Metin kutusu 10"/>
          <p:cNvSpPr txBox="1"/>
          <p:nvPr/>
        </p:nvSpPr>
        <p:spPr>
          <a:xfrm>
            <a:off x="179512" y="162428"/>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pic>
        <p:nvPicPr>
          <p:cNvPr id="95238" name="Picture 6" descr="Ä°lgili resim"/>
          <p:cNvPicPr>
            <a:picLocks noChangeAspect="1" noChangeArrowheads="1"/>
          </p:cNvPicPr>
          <p:nvPr/>
        </p:nvPicPr>
        <p:blipFill rotWithShape="1">
          <a:blip r:embed="rId2">
            <a:extLst>
              <a:ext uri="{28A0092B-C50C-407E-A947-70E740481C1C}">
                <a14:useLocalDpi xmlns:a14="http://schemas.microsoft.com/office/drawing/2010/main" val="0"/>
              </a:ext>
            </a:extLst>
          </a:blip>
          <a:srcRect l="22679" t="11844" r="20621" b="20957"/>
          <a:stretch/>
        </p:blipFill>
        <p:spPr bwMode="auto">
          <a:xfrm>
            <a:off x="2245710" y="2631037"/>
            <a:ext cx="4457700" cy="2773680"/>
          </a:xfrm>
          <a:prstGeom prst="rect">
            <a:avLst/>
          </a:prstGeom>
          <a:noFill/>
          <a:extLst>
            <a:ext uri="{909E8E84-426E-40DD-AFC4-6F175D3DCCD1}">
              <a14:hiddenFill xmlns:a14="http://schemas.microsoft.com/office/drawing/2010/main">
                <a:solidFill>
                  <a:srgbClr val="FFFFFF"/>
                </a:solidFill>
              </a14:hiddenFill>
            </a:ext>
          </a:extLst>
        </p:spPr>
      </p:pic>
      <p:sp>
        <p:nvSpPr>
          <p:cNvPr id="17" name="Yay 16">
            <a:extLst>
              <a:ext uri="{FF2B5EF4-FFF2-40B4-BE49-F238E27FC236}">
                <a16:creationId xmlns:a16="http://schemas.microsoft.com/office/drawing/2014/main" id="{DA910BF4-760B-CFC7-5111-8BA84F1512DA}"/>
              </a:ext>
            </a:extLst>
          </p:cNvPr>
          <p:cNvSpPr/>
          <p:nvPr/>
        </p:nvSpPr>
        <p:spPr>
          <a:xfrm>
            <a:off x="2145527" y="4185484"/>
            <a:ext cx="1184433" cy="593738"/>
          </a:xfrm>
          <a:prstGeom prst="arc">
            <a:avLst>
              <a:gd name="adj1" fmla="val 19030551"/>
              <a:gd name="adj2" fmla="val 13105798"/>
            </a:avLst>
          </a:prstGeom>
          <a:ln w="38100">
            <a:solidFill>
              <a:schemeClr val="tx1">
                <a:lumMod val="95000"/>
                <a:lumOff val="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grpSp>
        <p:nvGrpSpPr>
          <p:cNvPr id="33" name="Grup 32">
            <a:extLst>
              <a:ext uri="{FF2B5EF4-FFF2-40B4-BE49-F238E27FC236}">
                <a16:creationId xmlns:a16="http://schemas.microsoft.com/office/drawing/2014/main" id="{EB0D84EF-77AA-4638-C59D-DA2DCA25A75B}"/>
              </a:ext>
            </a:extLst>
          </p:cNvPr>
          <p:cNvGrpSpPr/>
          <p:nvPr/>
        </p:nvGrpSpPr>
        <p:grpSpPr>
          <a:xfrm>
            <a:off x="2286000" y="2969196"/>
            <a:ext cx="3942184" cy="1441021"/>
            <a:chOff x="2286000" y="2969196"/>
            <a:chExt cx="3942184" cy="1441021"/>
          </a:xfrm>
        </p:grpSpPr>
        <p:cxnSp>
          <p:nvCxnSpPr>
            <p:cNvPr id="7" name="Düz Ok Bağlayıcısı 6">
              <a:extLst>
                <a:ext uri="{FF2B5EF4-FFF2-40B4-BE49-F238E27FC236}">
                  <a16:creationId xmlns:a16="http://schemas.microsoft.com/office/drawing/2014/main" id="{6FD87A3F-0A04-26F2-4E9E-3B29C3701FCD}"/>
                </a:ext>
              </a:extLst>
            </p:cNvPr>
            <p:cNvCxnSpPr/>
            <p:nvPr/>
          </p:nvCxnSpPr>
          <p:spPr>
            <a:xfrm flipV="1">
              <a:off x="2737744" y="3258089"/>
              <a:ext cx="0" cy="115212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Düz Ok Bağlayıcısı 8">
              <a:extLst>
                <a:ext uri="{FF2B5EF4-FFF2-40B4-BE49-F238E27FC236}">
                  <a16:creationId xmlns:a16="http://schemas.microsoft.com/office/drawing/2014/main" id="{D5101FBE-ABD1-77C7-FF39-B1C776213DF3}"/>
                </a:ext>
              </a:extLst>
            </p:cNvPr>
            <p:cNvCxnSpPr/>
            <p:nvPr/>
          </p:nvCxnSpPr>
          <p:spPr>
            <a:xfrm flipH="1" flipV="1">
              <a:off x="5364088" y="3212976"/>
              <a:ext cx="504056" cy="8640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Metin kutusu 18">
              <a:extLst>
                <a:ext uri="{FF2B5EF4-FFF2-40B4-BE49-F238E27FC236}">
                  <a16:creationId xmlns:a16="http://schemas.microsoft.com/office/drawing/2014/main" id="{9E21A06A-8CDC-FA87-3D1D-D57924AA8252}"/>
                </a:ext>
              </a:extLst>
            </p:cNvPr>
            <p:cNvSpPr txBox="1"/>
            <p:nvPr/>
          </p:nvSpPr>
          <p:spPr>
            <a:xfrm>
              <a:off x="2286000" y="3244334"/>
              <a:ext cx="608025" cy="369332"/>
            </a:xfrm>
            <a:prstGeom prst="rect">
              <a:avLst/>
            </a:prstGeom>
            <a:noFill/>
          </p:spPr>
          <p:txBody>
            <a:bodyPr wrap="square">
              <a:spAutoFit/>
            </a:bodyPr>
            <a:lstStyle/>
            <a:p>
              <a:r>
                <a:rPr lang="tr-TR" dirty="0">
                  <a:solidFill>
                    <a:srgbClr val="C00000"/>
                  </a:solidFill>
                </a:rPr>
                <a:t>M</a:t>
              </a:r>
              <a:endParaRPr lang="tr-TR" dirty="0">
                <a:solidFill>
                  <a:schemeClr val="accent1"/>
                </a:solidFill>
              </a:endParaRPr>
            </a:p>
          </p:txBody>
        </p:sp>
        <p:cxnSp>
          <p:nvCxnSpPr>
            <p:cNvPr id="21" name="Düz Ok Bağlayıcısı 20">
              <a:extLst>
                <a:ext uri="{FF2B5EF4-FFF2-40B4-BE49-F238E27FC236}">
                  <a16:creationId xmlns:a16="http://schemas.microsoft.com/office/drawing/2014/main" id="{C17DBB2C-0257-220F-35B2-3EAE69E2DFDF}"/>
                </a:ext>
              </a:extLst>
            </p:cNvPr>
            <p:cNvCxnSpPr/>
            <p:nvPr/>
          </p:nvCxnSpPr>
          <p:spPr>
            <a:xfrm>
              <a:off x="2366684" y="3293949"/>
              <a:ext cx="26977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Düz Ok Bağlayıcısı 21">
              <a:extLst>
                <a:ext uri="{FF2B5EF4-FFF2-40B4-BE49-F238E27FC236}">
                  <a16:creationId xmlns:a16="http://schemas.microsoft.com/office/drawing/2014/main" id="{F575BA0F-55A3-2A91-41DF-DEFDD544453B}"/>
                </a:ext>
              </a:extLst>
            </p:cNvPr>
            <p:cNvCxnSpPr/>
            <p:nvPr/>
          </p:nvCxnSpPr>
          <p:spPr>
            <a:xfrm>
              <a:off x="5542159" y="3038480"/>
              <a:ext cx="269776"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Metin kutusu 23">
              <a:extLst>
                <a:ext uri="{FF2B5EF4-FFF2-40B4-BE49-F238E27FC236}">
                  <a16:creationId xmlns:a16="http://schemas.microsoft.com/office/drawing/2014/main" id="{E851459A-958E-B1AB-80A7-3E24E18C3731}"/>
                </a:ext>
              </a:extLst>
            </p:cNvPr>
            <p:cNvSpPr txBox="1"/>
            <p:nvPr/>
          </p:nvSpPr>
          <p:spPr>
            <a:xfrm>
              <a:off x="5542159" y="2969196"/>
              <a:ext cx="686025" cy="369332"/>
            </a:xfrm>
            <a:prstGeom prst="rect">
              <a:avLst/>
            </a:prstGeom>
            <a:noFill/>
          </p:spPr>
          <p:txBody>
            <a:bodyPr wrap="square">
              <a:spAutoFit/>
            </a:bodyPr>
            <a:lstStyle/>
            <a:p>
              <a:r>
                <a:rPr lang="tr-TR" dirty="0">
                  <a:solidFill>
                    <a:schemeClr val="accent1"/>
                  </a:solidFill>
                </a:rPr>
                <a:t>F</a:t>
              </a:r>
              <a:endParaRPr lang="tr-TR" dirty="0"/>
            </a:p>
          </p:txBody>
        </p:sp>
      </p:grpSp>
      <p:sp>
        <p:nvSpPr>
          <p:cNvPr id="29" name="Metin kutusu 28">
            <a:extLst>
              <a:ext uri="{FF2B5EF4-FFF2-40B4-BE49-F238E27FC236}">
                <a16:creationId xmlns:a16="http://schemas.microsoft.com/office/drawing/2014/main" id="{86E4C7D9-D60C-26D3-4DB2-1992FEFEABE0}"/>
              </a:ext>
            </a:extLst>
          </p:cNvPr>
          <p:cNvSpPr txBox="1"/>
          <p:nvPr/>
        </p:nvSpPr>
        <p:spPr>
          <a:xfrm>
            <a:off x="1181626" y="5518973"/>
            <a:ext cx="6477040" cy="646331"/>
          </a:xfrm>
          <a:prstGeom prst="rect">
            <a:avLst/>
          </a:prstGeom>
          <a:noFill/>
        </p:spPr>
        <p:txBody>
          <a:bodyPr wrap="square">
            <a:spAutoFit/>
          </a:bodyPr>
          <a:lstStyle/>
          <a:p>
            <a:pPr algn="ctr"/>
            <a:r>
              <a:rPr lang="tr-TR" altLang="tr-TR" sz="1800" dirty="0">
                <a:solidFill>
                  <a:schemeClr val="tx1"/>
                </a:solidFill>
                <a:latin typeface="+mn-lt"/>
              </a:rPr>
              <a:t>Momentin şiddeti = Kuvvet x kuvvet kolu</a:t>
            </a:r>
          </a:p>
          <a:p>
            <a:pPr algn="ctr"/>
            <a:r>
              <a:rPr lang="tr-TR" altLang="tr-TR" sz="1800" b="1" dirty="0">
                <a:solidFill>
                  <a:schemeClr val="tx1"/>
                </a:solidFill>
              </a:rPr>
              <a:t>M = F . d </a:t>
            </a:r>
            <a:endParaRPr lang="tr-TR" b="1" dirty="0"/>
          </a:p>
        </p:txBody>
      </p:sp>
      <p:grpSp>
        <p:nvGrpSpPr>
          <p:cNvPr id="34" name="Grup 33">
            <a:extLst>
              <a:ext uri="{FF2B5EF4-FFF2-40B4-BE49-F238E27FC236}">
                <a16:creationId xmlns:a16="http://schemas.microsoft.com/office/drawing/2014/main" id="{97E67572-0DE6-9AC5-A5DF-5E52BDFB8E55}"/>
              </a:ext>
            </a:extLst>
          </p:cNvPr>
          <p:cNvGrpSpPr/>
          <p:nvPr/>
        </p:nvGrpSpPr>
        <p:grpSpPr>
          <a:xfrm>
            <a:off x="2737744" y="3805604"/>
            <a:ext cx="3130400" cy="749832"/>
            <a:chOff x="2737744" y="3805604"/>
            <a:chExt cx="3130400" cy="749832"/>
          </a:xfrm>
        </p:grpSpPr>
        <p:sp>
          <p:nvSpPr>
            <p:cNvPr id="18" name="Metin kutusu 17">
              <a:extLst>
                <a:ext uri="{FF2B5EF4-FFF2-40B4-BE49-F238E27FC236}">
                  <a16:creationId xmlns:a16="http://schemas.microsoft.com/office/drawing/2014/main" id="{739B117E-5839-01DD-F1BE-27C90D08D740}"/>
                </a:ext>
              </a:extLst>
            </p:cNvPr>
            <p:cNvSpPr txBox="1"/>
            <p:nvPr/>
          </p:nvSpPr>
          <p:spPr>
            <a:xfrm>
              <a:off x="4204122" y="4186104"/>
              <a:ext cx="432048" cy="369332"/>
            </a:xfrm>
            <a:prstGeom prst="rect">
              <a:avLst/>
            </a:prstGeom>
            <a:noFill/>
          </p:spPr>
          <p:txBody>
            <a:bodyPr wrap="square">
              <a:spAutoFit/>
            </a:bodyPr>
            <a:lstStyle/>
            <a:p>
              <a:r>
                <a:rPr lang="tr-TR" dirty="0">
                  <a:solidFill>
                    <a:srgbClr val="007627"/>
                  </a:solidFill>
                </a:rPr>
                <a:t>d</a:t>
              </a:r>
            </a:p>
          </p:txBody>
        </p:sp>
        <p:grpSp>
          <p:nvGrpSpPr>
            <p:cNvPr id="23" name="Grup 22">
              <a:extLst>
                <a:ext uri="{FF2B5EF4-FFF2-40B4-BE49-F238E27FC236}">
                  <a16:creationId xmlns:a16="http://schemas.microsoft.com/office/drawing/2014/main" id="{9015BF31-0B89-2B11-0629-7CC59FD98D4A}"/>
                </a:ext>
              </a:extLst>
            </p:cNvPr>
            <p:cNvGrpSpPr/>
            <p:nvPr/>
          </p:nvGrpSpPr>
          <p:grpSpPr>
            <a:xfrm>
              <a:off x="5479051" y="3805604"/>
              <a:ext cx="301522" cy="312640"/>
              <a:chOff x="5479051" y="3805604"/>
              <a:chExt cx="301522" cy="312640"/>
            </a:xfrm>
          </p:grpSpPr>
          <p:sp>
            <p:nvSpPr>
              <p:cNvPr id="12" name="Akış Çizelgesi: Veri 11">
                <a:extLst>
                  <a:ext uri="{FF2B5EF4-FFF2-40B4-BE49-F238E27FC236}">
                    <a16:creationId xmlns:a16="http://schemas.microsoft.com/office/drawing/2014/main" id="{97A12AF0-36FD-3082-3797-046837EE2AE7}"/>
                  </a:ext>
                </a:extLst>
              </p:cNvPr>
              <p:cNvSpPr/>
              <p:nvPr/>
            </p:nvSpPr>
            <p:spPr>
              <a:xfrm rot="15050364">
                <a:off x="5473492" y="3811163"/>
                <a:ext cx="312640" cy="30152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8276 w 10000"/>
                  <a:gd name="connsiteY3" fmla="*/ 8665 h 10000"/>
                  <a:gd name="connsiteX4" fmla="*/ 0 w 10000"/>
                  <a:gd name="connsiteY4" fmla="*/ 10000 h 10000"/>
                  <a:gd name="connsiteX0" fmla="*/ 0 w 10271"/>
                  <a:gd name="connsiteY0" fmla="*/ 10923 h 10923"/>
                  <a:gd name="connsiteX1" fmla="*/ 2271 w 10271"/>
                  <a:gd name="connsiteY1" fmla="*/ 0 h 10923"/>
                  <a:gd name="connsiteX2" fmla="*/ 10271 w 10271"/>
                  <a:gd name="connsiteY2" fmla="*/ 0 h 10923"/>
                  <a:gd name="connsiteX3" fmla="*/ 8547 w 10271"/>
                  <a:gd name="connsiteY3" fmla="*/ 8665 h 10923"/>
                  <a:gd name="connsiteX4" fmla="*/ 0 w 10271"/>
                  <a:gd name="connsiteY4" fmla="*/ 10923 h 10923"/>
                  <a:gd name="connsiteX0" fmla="*/ 0 w 10239"/>
                  <a:gd name="connsiteY0" fmla="*/ 12798 h 12798"/>
                  <a:gd name="connsiteX1" fmla="*/ 2271 w 10239"/>
                  <a:gd name="connsiteY1" fmla="*/ 1875 h 12798"/>
                  <a:gd name="connsiteX2" fmla="*/ 10239 w 10239"/>
                  <a:gd name="connsiteY2" fmla="*/ 0 h 12798"/>
                  <a:gd name="connsiteX3" fmla="*/ 8547 w 10239"/>
                  <a:gd name="connsiteY3" fmla="*/ 10540 h 12798"/>
                  <a:gd name="connsiteX4" fmla="*/ 0 w 10239"/>
                  <a:gd name="connsiteY4" fmla="*/ 12798 h 12798"/>
                  <a:gd name="connsiteX0" fmla="*/ 0 w 10606"/>
                  <a:gd name="connsiteY0" fmla="*/ 12854 h 12854"/>
                  <a:gd name="connsiteX1" fmla="*/ 2271 w 10606"/>
                  <a:gd name="connsiteY1" fmla="*/ 1931 h 12854"/>
                  <a:gd name="connsiteX2" fmla="*/ 10606 w 10606"/>
                  <a:gd name="connsiteY2" fmla="*/ 0 h 12854"/>
                  <a:gd name="connsiteX3" fmla="*/ 8547 w 10606"/>
                  <a:gd name="connsiteY3" fmla="*/ 10596 h 12854"/>
                  <a:gd name="connsiteX4" fmla="*/ 0 w 10606"/>
                  <a:gd name="connsiteY4" fmla="*/ 12854 h 12854"/>
                  <a:gd name="connsiteX0" fmla="*/ 0 w 10606"/>
                  <a:gd name="connsiteY0" fmla="*/ 12854 h 12854"/>
                  <a:gd name="connsiteX1" fmla="*/ 2271 w 10606"/>
                  <a:gd name="connsiteY1" fmla="*/ 1931 h 12854"/>
                  <a:gd name="connsiteX2" fmla="*/ 10606 w 10606"/>
                  <a:gd name="connsiteY2" fmla="*/ 0 h 12854"/>
                  <a:gd name="connsiteX3" fmla="*/ 8547 w 10606"/>
                  <a:gd name="connsiteY3" fmla="*/ 10596 h 12854"/>
                  <a:gd name="connsiteX4" fmla="*/ 0 w 10606"/>
                  <a:gd name="connsiteY4" fmla="*/ 12854 h 12854"/>
                  <a:gd name="connsiteX0" fmla="*/ 0 w 10606"/>
                  <a:gd name="connsiteY0" fmla="*/ 12854 h 12854"/>
                  <a:gd name="connsiteX1" fmla="*/ 2271 w 10606"/>
                  <a:gd name="connsiteY1" fmla="*/ 1931 h 12854"/>
                  <a:gd name="connsiteX2" fmla="*/ 10606 w 10606"/>
                  <a:gd name="connsiteY2" fmla="*/ 0 h 12854"/>
                  <a:gd name="connsiteX3" fmla="*/ 8438 w 10606"/>
                  <a:gd name="connsiteY3" fmla="*/ 10965 h 12854"/>
                  <a:gd name="connsiteX4" fmla="*/ 0 w 10606"/>
                  <a:gd name="connsiteY4" fmla="*/ 12854 h 12854"/>
                  <a:gd name="connsiteX0" fmla="*/ 0 w 10407"/>
                  <a:gd name="connsiteY0" fmla="*/ 12177 h 12177"/>
                  <a:gd name="connsiteX1" fmla="*/ 2271 w 10407"/>
                  <a:gd name="connsiteY1" fmla="*/ 1254 h 12177"/>
                  <a:gd name="connsiteX2" fmla="*/ 10407 w 10407"/>
                  <a:gd name="connsiteY2" fmla="*/ 0 h 12177"/>
                  <a:gd name="connsiteX3" fmla="*/ 8438 w 10407"/>
                  <a:gd name="connsiteY3" fmla="*/ 10288 h 12177"/>
                  <a:gd name="connsiteX4" fmla="*/ 0 w 10407"/>
                  <a:gd name="connsiteY4" fmla="*/ 12177 h 12177"/>
                  <a:gd name="connsiteX0" fmla="*/ 0 w 10407"/>
                  <a:gd name="connsiteY0" fmla="*/ 12177 h 12177"/>
                  <a:gd name="connsiteX1" fmla="*/ 2271 w 10407"/>
                  <a:gd name="connsiteY1" fmla="*/ 1254 h 12177"/>
                  <a:gd name="connsiteX2" fmla="*/ 10407 w 10407"/>
                  <a:gd name="connsiteY2" fmla="*/ 0 h 12177"/>
                  <a:gd name="connsiteX3" fmla="*/ 8438 w 10407"/>
                  <a:gd name="connsiteY3" fmla="*/ 10288 h 12177"/>
                  <a:gd name="connsiteX4" fmla="*/ 0 w 10407"/>
                  <a:gd name="connsiteY4" fmla="*/ 12177 h 12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 h="12177">
                    <a:moveTo>
                      <a:pt x="0" y="12177"/>
                    </a:moveTo>
                    <a:lnTo>
                      <a:pt x="2271" y="1254"/>
                    </a:lnTo>
                    <a:lnTo>
                      <a:pt x="10407" y="0"/>
                    </a:lnTo>
                    <a:lnTo>
                      <a:pt x="8438" y="10288"/>
                    </a:lnTo>
                    <a:lnTo>
                      <a:pt x="0" y="12177"/>
                    </a:lnTo>
                    <a:close/>
                  </a:path>
                </a:pathLst>
              </a:custGeom>
              <a:solidFill>
                <a:srgbClr val="4A66AC">
                  <a:alpha val="36863"/>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 name="Oval 12">
                <a:extLst>
                  <a:ext uri="{FF2B5EF4-FFF2-40B4-BE49-F238E27FC236}">
                    <a16:creationId xmlns:a16="http://schemas.microsoft.com/office/drawing/2014/main" id="{375AA920-5000-CB61-E131-7F3938ED790E}"/>
                  </a:ext>
                </a:extLst>
              </p:cNvPr>
              <p:cNvSpPr/>
              <p:nvPr/>
            </p:nvSpPr>
            <p:spPr>
              <a:xfrm>
                <a:off x="5583512" y="3925887"/>
                <a:ext cx="69175" cy="55363"/>
              </a:xfrm>
              <a:prstGeom prst="ellipse">
                <a:avLst/>
              </a:prstGeom>
              <a:solidFill>
                <a:srgbClr val="34497D"/>
              </a:solidFill>
              <a:ln>
                <a:solidFill>
                  <a:srgbClr val="34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cxnSp>
          <p:nvCxnSpPr>
            <p:cNvPr id="8" name="Düz Bağlayıcı 7">
              <a:extLst>
                <a:ext uri="{FF2B5EF4-FFF2-40B4-BE49-F238E27FC236}">
                  <a16:creationId xmlns:a16="http://schemas.microsoft.com/office/drawing/2014/main" id="{8CA4047C-CE74-0293-5735-4745EEBA15F8}"/>
                </a:ext>
              </a:extLst>
            </p:cNvPr>
            <p:cNvCxnSpPr>
              <a:cxnSpLocks/>
            </p:cNvCxnSpPr>
            <p:nvPr/>
          </p:nvCxnSpPr>
          <p:spPr>
            <a:xfrm flipV="1">
              <a:off x="2737744" y="4077072"/>
              <a:ext cx="3130400" cy="333145"/>
            </a:xfrm>
            <a:prstGeom prst="line">
              <a:avLst/>
            </a:prstGeom>
            <a:ln w="38100">
              <a:solidFill>
                <a:srgbClr val="007627"/>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Dikdörtgen 29">
              <a:extLst>
                <a:ext uri="{FF2B5EF4-FFF2-40B4-BE49-F238E27FC236}">
                  <a16:creationId xmlns:a16="http://schemas.microsoft.com/office/drawing/2014/main" id="{964180E2-5FC1-420B-EC20-AAC26E36A0D9}"/>
                </a:ext>
              </a:extLst>
            </p:cNvPr>
            <p:cNvSpPr/>
            <p:nvPr/>
          </p:nvSpPr>
          <p:spPr>
            <a:xfrm>
              <a:off x="2748429" y="4138978"/>
              <a:ext cx="234509" cy="264784"/>
            </a:xfrm>
            <a:custGeom>
              <a:avLst/>
              <a:gdLst>
                <a:gd name="connsiteX0" fmla="*/ 0 w 234404"/>
                <a:gd name="connsiteY0" fmla="*/ 0 h 240971"/>
                <a:gd name="connsiteX1" fmla="*/ 234404 w 234404"/>
                <a:gd name="connsiteY1" fmla="*/ 0 h 240971"/>
                <a:gd name="connsiteX2" fmla="*/ 234404 w 234404"/>
                <a:gd name="connsiteY2" fmla="*/ 240971 h 240971"/>
                <a:gd name="connsiteX3" fmla="*/ 0 w 234404"/>
                <a:gd name="connsiteY3" fmla="*/ 240971 h 240971"/>
                <a:gd name="connsiteX4" fmla="*/ 0 w 234404"/>
                <a:gd name="connsiteY4" fmla="*/ 0 h 240971"/>
                <a:gd name="connsiteX0" fmla="*/ 0 w 243929"/>
                <a:gd name="connsiteY0" fmla="*/ 0 h 240971"/>
                <a:gd name="connsiteX1" fmla="*/ 234404 w 243929"/>
                <a:gd name="connsiteY1" fmla="*/ 0 h 240971"/>
                <a:gd name="connsiteX2" fmla="*/ 243929 w 243929"/>
                <a:gd name="connsiteY2" fmla="*/ 221921 h 240971"/>
                <a:gd name="connsiteX3" fmla="*/ 0 w 243929"/>
                <a:gd name="connsiteY3" fmla="*/ 240971 h 240971"/>
                <a:gd name="connsiteX4" fmla="*/ 0 w 243929"/>
                <a:gd name="connsiteY4" fmla="*/ 0 h 240971"/>
                <a:gd name="connsiteX0" fmla="*/ 0 w 234404"/>
                <a:gd name="connsiteY0" fmla="*/ 0 h 240971"/>
                <a:gd name="connsiteX1" fmla="*/ 234404 w 234404"/>
                <a:gd name="connsiteY1" fmla="*/ 0 h 240971"/>
                <a:gd name="connsiteX2" fmla="*/ 232023 w 234404"/>
                <a:gd name="connsiteY2" fmla="*/ 224302 h 240971"/>
                <a:gd name="connsiteX3" fmla="*/ 0 w 234404"/>
                <a:gd name="connsiteY3" fmla="*/ 240971 h 240971"/>
                <a:gd name="connsiteX4" fmla="*/ 0 w 234404"/>
                <a:gd name="connsiteY4" fmla="*/ 0 h 240971"/>
                <a:gd name="connsiteX0" fmla="*/ 0 w 232252"/>
                <a:gd name="connsiteY0" fmla="*/ 23813 h 264784"/>
                <a:gd name="connsiteX1" fmla="*/ 232023 w 232252"/>
                <a:gd name="connsiteY1" fmla="*/ 0 h 264784"/>
                <a:gd name="connsiteX2" fmla="*/ 232023 w 232252"/>
                <a:gd name="connsiteY2" fmla="*/ 248115 h 264784"/>
                <a:gd name="connsiteX3" fmla="*/ 0 w 232252"/>
                <a:gd name="connsiteY3" fmla="*/ 264784 h 264784"/>
                <a:gd name="connsiteX4" fmla="*/ 0 w 232252"/>
                <a:gd name="connsiteY4" fmla="*/ 23813 h 264784"/>
                <a:gd name="connsiteX0" fmla="*/ 0 w 236853"/>
                <a:gd name="connsiteY0" fmla="*/ 23813 h 264784"/>
                <a:gd name="connsiteX1" fmla="*/ 232023 w 236853"/>
                <a:gd name="connsiteY1" fmla="*/ 0 h 264784"/>
                <a:gd name="connsiteX2" fmla="*/ 236785 w 236853"/>
                <a:gd name="connsiteY2" fmla="*/ 248115 h 264784"/>
                <a:gd name="connsiteX3" fmla="*/ 0 w 236853"/>
                <a:gd name="connsiteY3" fmla="*/ 264784 h 264784"/>
                <a:gd name="connsiteX4" fmla="*/ 0 w 236853"/>
                <a:gd name="connsiteY4" fmla="*/ 23813 h 264784"/>
                <a:gd name="connsiteX0" fmla="*/ 0 w 232023"/>
                <a:gd name="connsiteY0" fmla="*/ 23813 h 264784"/>
                <a:gd name="connsiteX1" fmla="*/ 232023 w 232023"/>
                <a:gd name="connsiteY1" fmla="*/ 0 h 264784"/>
                <a:gd name="connsiteX2" fmla="*/ 227260 w 232023"/>
                <a:gd name="connsiteY2" fmla="*/ 233828 h 264784"/>
                <a:gd name="connsiteX3" fmla="*/ 0 w 232023"/>
                <a:gd name="connsiteY3" fmla="*/ 264784 h 264784"/>
                <a:gd name="connsiteX4" fmla="*/ 0 w 232023"/>
                <a:gd name="connsiteY4" fmla="*/ 23813 h 264784"/>
                <a:gd name="connsiteX0" fmla="*/ 0 w 234509"/>
                <a:gd name="connsiteY0" fmla="*/ 23813 h 264784"/>
                <a:gd name="connsiteX1" fmla="*/ 232023 w 234509"/>
                <a:gd name="connsiteY1" fmla="*/ 0 h 264784"/>
                <a:gd name="connsiteX2" fmla="*/ 234404 w 234509"/>
                <a:gd name="connsiteY2" fmla="*/ 240971 h 264784"/>
                <a:gd name="connsiteX3" fmla="*/ 0 w 234509"/>
                <a:gd name="connsiteY3" fmla="*/ 264784 h 264784"/>
                <a:gd name="connsiteX4" fmla="*/ 0 w 234509"/>
                <a:gd name="connsiteY4" fmla="*/ 23813 h 264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09" h="264784">
                  <a:moveTo>
                    <a:pt x="0" y="23813"/>
                  </a:moveTo>
                  <a:lnTo>
                    <a:pt x="232023" y="0"/>
                  </a:lnTo>
                  <a:cubicBezTo>
                    <a:pt x="231229" y="74767"/>
                    <a:pt x="235198" y="166204"/>
                    <a:pt x="234404" y="240971"/>
                  </a:cubicBezTo>
                  <a:lnTo>
                    <a:pt x="0" y="264784"/>
                  </a:lnTo>
                  <a:lnTo>
                    <a:pt x="0" y="23813"/>
                  </a:lnTo>
                  <a:close/>
                </a:path>
              </a:pathLst>
            </a:custGeom>
            <a:solidFill>
              <a:srgbClr val="C00000">
                <a:alpha val="25098"/>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Oval 30">
              <a:extLst>
                <a:ext uri="{FF2B5EF4-FFF2-40B4-BE49-F238E27FC236}">
                  <a16:creationId xmlns:a16="http://schemas.microsoft.com/office/drawing/2014/main" id="{9DA231E6-AD24-33AA-3066-ABCEE5ABEEAA}"/>
                </a:ext>
              </a:extLst>
            </p:cNvPr>
            <p:cNvSpPr/>
            <p:nvPr/>
          </p:nvSpPr>
          <p:spPr>
            <a:xfrm rot="20846091">
              <a:off x="2832098" y="4247686"/>
              <a:ext cx="57644"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35" name="Picture 4">
            <a:extLst>
              <a:ext uri="{FF2B5EF4-FFF2-40B4-BE49-F238E27FC236}">
                <a16:creationId xmlns:a16="http://schemas.microsoft.com/office/drawing/2014/main" id="{33BFCC10-2D21-36B5-B415-395315B18F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334" b="51189"/>
          <a:stretch/>
        </p:blipFill>
        <p:spPr bwMode="auto">
          <a:xfrm>
            <a:off x="434646" y="3429000"/>
            <a:ext cx="1193946"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2575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wipe(left)">
                                      <p:cBhvr>
                                        <p:cTn id="7" dur="500"/>
                                        <p:tgtEl>
                                          <p:spTgt spid="16387"/>
                                        </p:tgtEl>
                                      </p:cBhvr>
                                    </p:animEffect>
                                  </p:childTnLst>
                                </p:cTn>
                              </p:par>
                              <p:par>
                                <p:cTn id="8" presetID="22" presetClass="entr" presetSubtype="8" fill="hold" nodeType="withEffect">
                                  <p:stCondLst>
                                    <p:cond delay="0"/>
                                  </p:stCondLst>
                                  <p:childTnLst>
                                    <p:set>
                                      <p:cBhvr>
                                        <p:cTn id="9" dur="1" fill="hold">
                                          <p:stCondLst>
                                            <p:cond delay="0"/>
                                          </p:stCondLst>
                                        </p:cTn>
                                        <p:tgtEl>
                                          <p:spTgt spid="95238"/>
                                        </p:tgtEl>
                                        <p:attrNameLst>
                                          <p:attrName>style.visibility</p:attrName>
                                        </p:attrNameLst>
                                      </p:cBhvr>
                                      <p:to>
                                        <p:strVal val="visible"/>
                                      </p:to>
                                    </p:set>
                                    <p:animEffect transition="in" filter="wipe(left)">
                                      <p:cBhvr>
                                        <p:cTn id="10" dur="500"/>
                                        <p:tgtEl>
                                          <p:spTgt spid="952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500" fill="hold"/>
                                        <p:tgtEl>
                                          <p:spTgt spid="35"/>
                                        </p:tgtEl>
                                        <p:attrNameLst>
                                          <p:attrName>ppt_w</p:attrName>
                                        </p:attrNameLst>
                                      </p:cBhvr>
                                      <p:tavLst>
                                        <p:tav tm="0">
                                          <p:val>
                                            <p:fltVal val="0"/>
                                          </p:val>
                                        </p:tav>
                                        <p:tav tm="100000">
                                          <p:val>
                                            <p:strVal val="#ppt_w"/>
                                          </p:val>
                                        </p:tav>
                                      </p:tavLst>
                                    </p:anim>
                                    <p:anim calcmode="lin" valueType="num">
                                      <p:cBhvr>
                                        <p:cTn id="37" dur="500" fill="hold"/>
                                        <p:tgtEl>
                                          <p:spTgt spid="35"/>
                                        </p:tgtEl>
                                        <p:attrNameLst>
                                          <p:attrName>ppt_h</p:attrName>
                                        </p:attrNameLst>
                                      </p:cBhvr>
                                      <p:tavLst>
                                        <p:tav tm="0">
                                          <p:val>
                                            <p:fltVal val="0"/>
                                          </p:val>
                                        </p:tav>
                                        <p:tav tm="100000">
                                          <p:val>
                                            <p:strVal val="#ppt_h"/>
                                          </p:val>
                                        </p:tav>
                                      </p:tavLst>
                                    </p:anim>
                                    <p:animEffect transition="in" filter="fad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left)">
                                      <p:cBhvr>
                                        <p:cTn id="4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4" grpId="0"/>
      <p:bldP spid="2" grpId="0"/>
      <p:bldP spid="17" grpId="0" animBg="1"/>
      <p:bldP spid="2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öndürme etkisi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b="6034"/>
          <a:stretch/>
        </p:blipFill>
        <p:spPr bwMode="auto">
          <a:xfrm rot="154192">
            <a:off x="4381998" y="826148"/>
            <a:ext cx="4473013" cy="2249997"/>
          </a:xfrm>
          <a:prstGeom prst="rect">
            <a:avLst/>
          </a:prstGeom>
          <a:noFill/>
          <a:extLst>
            <a:ext uri="{909E8E84-426E-40DD-AFC4-6F175D3DCCD1}">
              <a14:hiddenFill xmlns:a14="http://schemas.microsoft.com/office/drawing/2010/main">
                <a:solidFill>
                  <a:srgbClr val="FFFFFF"/>
                </a:solidFill>
              </a14:hiddenFill>
            </a:ext>
          </a:extLst>
        </p:spPr>
      </p:pic>
      <p:sp>
        <p:nvSpPr>
          <p:cNvPr id="16389" name="Metin kutusu 6"/>
          <p:cNvSpPr txBox="1">
            <a:spLocks noChangeArrowheads="1"/>
          </p:cNvSpPr>
          <p:nvPr/>
        </p:nvSpPr>
        <p:spPr bwMode="auto">
          <a:xfrm>
            <a:off x="385083" y="773996"/>
            <a:ext cx="417646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600" dirty="0">
                <a:solidFill>
                  <a:schemeClr val="tx1"/>
                </a:solidFill>
                <a:latin typeface="+mj-lt"/>
              </a:rPr>
              <a:t>Size en yakın kapıya gidin..</a:t>
            </a:r>
          </a:p>
          <a:p>
            <a:pPr eaLnBrk="1" hangingPunct="1">
              <a:spcBef>
                <a:spcPct val="0"/>
              </a:spcBef>
              <a:buFontTx/>
              <a:buNone/>
            </a:pPr>
            <a:r>
              <a:rPr lang="tr-TR" altLang="tr-TR" sz="1600" dirty="0">
                <a:solidFill>
                  <a:schemeClr val="tx1"/>
                </a:solidFill>
                <a:latin typeface="+mj-lt"/>
              </a:rPr>
              <a:t>Kapıyı sonuna kadar açın.. </a:t>
            </a:r>
          </a:p>
          <a:p>
            <a:pPr eaLnBrk="1" hangingPunct="1">
              <a:spcBef>
                <a:spcPct val="0"/>
              </a:spcBef>
              <a:buFontTx/>
              <a:buNone/>
            </a:pPr>
            <a:r>
              <a:rPr lang="tr-TR" altLang="tr-TR" sz="1600" dirty="0">
                <a:solidFill>
                  <a:schemeClr val="tx1"/>
                </a:solidFill>
                <a:latin typeface="+mj-lt"/>
              </a:rPr>
              <a:t>Şimdi kapıyı;</a:t>
            </a:r>
          </a:p>
          <a:p>
            <a:pPr eaLnBrk="1" hangingPunct="1">
              <a:spcBef>
                <a:spcPct val="0"/>
              </a:spcBef>
              <a:buFontTx/>
              <a:buNone/>
            </a:pPr>
            <a:r>
              <a:rPr lang="tr-TR" altLang="tr-TR" sz="1600" dirty="0">
                <a:solidFill>
                  <a:schemeClr val="tx1"/>
                </a:solidFill>
                <a:latin typeface="+mj-lt"/>
              </a:rPr>
              <a:t>1-Menteşelere en yakın yerden iterek kapatmaya çalışın,</a:t>
            </a:r>
          </a:p>
          <a:p>
            <a:pPr eaLnBrk="1" hangingPunct="1">
              <a:spcBef>
                <a:spcPct val="0"/>
              </a:spcBef>
              <a:buFontTx/>
              <a:buNone/>
            </a:pPr>
            <a:r>
              <a:rPr lang="tr-TR" altLang="tr-TR" sz="1600" dirty="0">
                <a:solidFill>
                  <a:schemeClr val="tx1"/>
                </a:solidFill>
                <a:latin typeface="+mj-lt"/>
              </a:rPr>
              <a:t>2-Ortasından iterek kapatmaya çalışın,</a:t>
            </a:r>
          </a:p>
          <a:p>
            <a:pPr eaLnBrk="1" hangingPunct="1">
              <a:spcBef>
                <a:spcPct val="0"/>
              </a:spcBef>
              <a:buFontTx/>
              <a:buNone/>
            </a:pPr>
            <a:r>
              <a:rPr lang="tr-TR" altLang="tr-TR" sz="1600" dirty="0">
                <a:solidFill>
                  <a:schemeClr val="tx1"/>
                </a:solidFill>
                <a:latin typeface="+mj-lt"/>
              </a:rPr>
              <a:t>3-En ucundan iterek kapatmaya çalışın.</a:t>
            </a:r>
          </a:p>
          <a:p>
            <a:pPr eaLnBrk="1" hangingPunct="1">
              <a:spcBef>
                <a:spcPct val="0"/>
              </a:spcBef>
              <a:buFontTx/>
              <a:buNone/>
            </a:pPr>
            <a:r>
              <a:rPr lang="tr-TR" altLang="tr-TR" sz="1600" dirty="0">
                <a:solidFill>
                  <a:schemeClr val="tx1"/>
                </a:solidFill>
                <a:latin typeface="+mj-lt"/>
              </a:rPr>
              <a:t>Hangisinde zorlandınız?</a:t>
            </a:r>
          </a:p>
          <a:p>
            <a:pPr eaLnBrk="1" hangingPunct="1">
              <a:spcBef>
                <a:spcPct val="0"/>
              </a:spcBef>
              <a:buFontTx/>
              <a:buNone/>
            </a:pPr>
            <a:r>
              <a:rPr lang="tr-TR" altLang="tr-TR" sz="1600" dirty="0">
                <a:solidFill>
                  <a:schemeClr val="tx1"/>
                </a:solidFill>
                <a:latin typeface="+mj-lt"/>
              </a:rPr>
              <a:t>Tabi ki menteşelere en yakın yerden ittiğinizde zorlandınız.. Belki de kapatamadınız..</a:t>
            </a:r>
          </a:p>
          <a:p>
            <a:pPr eaLnBrk="1" hangingPunct="1">
              <a:spcBef>
                <a:spcPct val="0"/>
              </a:spcBef>
              <a:buFontTx/>
              <a:buNone/>
            </a:pPr>
            <a:r>
              <a:rPr lang="tr-TR" altLang="tr-TR" sz="1600" dirty="0">
                <a:solidFill>
                  <a:schemeClr val="tx1"/>
                </a:solidFill>
                <a:latin typeface="+mj-lt"/>
              </a:rPr>
              <a:t>Nedenini biraz düşünün..</a:t>
            </a:r>
          </a:p>
        </p:txBody>
      </p:sp>
      <p:sp>
        <p:nvSpPr>
          <p:cNvPr id="2" name="Altbilgi Yer Tutucusu 1"/>
          <p:cNvSpPr>
            <a:spLocks noGrp="1"/>
          </p:cNvSpPr>
          <p:nvPr>
            <p:ph type="ftr" sz="quarter" idx="11"/>
          </p:nvPr>
        </p:nvSpPr>
        <p:spPr/>
        <p:txBody>
          <a:bodyPr/>
          <a:lstStyle/>
          <a:p>
            <a:r>
              <a:rPr lang="tr-TR"/>
              <a:t>Mühendislik Mekaniği</a:t>
            </a:r>
          </a:p>
        </p:txBody>
      </p:sp>
      <p:sp>
        <p:nvSpPr>
          <p:cNvPr id="3" name="Slayt Numarası Yer Tutucusu 2"/>
          <p:cNvSpPr>
            <a:spLocks noGrp="1"/>
          </p:cNvSpPr>
          <p:nvPr>
            <p:ph type="sldNum" sz="quarter" idx="12"/>
          </p:nvPr>
        </p:nvSpPr>
        <p:spPr/>
        <p:txBody>
          <a:bodyPr/>
          <a:lstStyle/>
          <a:p>
            <a:fld id="{60FF87A7-9A7A-4B3D-9625-8440EC4947F9}" type="slidenum">
              <a:rPr lang="tr-TR" smtClean="0"/>
              <a:pPr/>
              <a:t>97</a:t>
            </a:fld>
            <a:endParaRPr lang="tr-TR"/>
          </a:p>
        </p:txBody>
      </p:sp>
      <p:sp>
        <p:nvSpPr>
          <p:cNvPr id="7" name="Metin kutusu 2"/>
          <p:cNvSpPr txBox="1">
            <a:spLocks noChangeArrowheads="1"/>
          </p:cNvSpPr>
          <p:nvPr/>
        </p:nvSpPr>
        <p:spPr bwMode="auto">
          <a:xfrm>
            <a:off x="-540568" y="404664"/>
            <a:ext cx="54655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800" dirty="0">
                <a:solidFill>
                  <a:srgbClr val="FF0000"/>
                </a:solidFill>
                <a:latin typeface="Arial" panose="020B0604020202020204" pitchFamily="34" charset="0"/>
              </a:rPr>
              <a:t>	</a:t>
            </a:r>
            <a:r>
              <a:rPr lang="tr-TR" altLang="tr-TR" sz="1800" dirty="0">
                <a:solidFill>
                  <a:schemeClr val="tx1"/>
                </a:solidFill>
                <a:latin typeface="Arial" panose="020B0604020202020204" pitchFamily="34" charset="0"/>
              </a:rPr>
              <a:t>a- Momentin etkisini hissedin.</a:t>
            </a:r>
          </a:p>
        </p:txBody>
      </p:sp>
      <p:sp>
        <p:nvSpPr>
          <p:cNvPr id="11" name="Metin kutusu 10"/>
          <p:cNvSpPr txBox="1"/>
          <p:nvPr/>
        </p:nvSpPr>
        <p:spPr>
          <a:xfrm>
            <a:off x="107504" y="139666"/>
            <a:ext cx="3801989" cy="261610"/>
          </a:xfrm>
          <a:prstGeom prst="rect">
            <a:avLst/>
          </a:prstGeom>
          <a:noFill/>
        </p:spPr>
        <p:txBody>
          <a:bodyPr wrap="square" rtlCol="0">
            <a:spAutoFit/>
          </a:bodyPr>
          <a:lstStyle/>
          <a:p>
            <a:r>
              <a:rPr lang="tr-TR" sz="1100" i="1" dirty="0">
                <a:solidFill>
                  <a:schemeClr val="bg1">
                    <a:lumMod val="65000"/>
                  </a:schemeClr>
                </a:solidFill>
              </a:rPr>
              <a:t>2. Kuvvet Sistemleri</a:t>
            </a:r>
          </a:p>
        </p:txBody>
      </p:sp>
      <p:sp>
        <p:nvSpPr>
          <p:cNvPr id="10" name="Dikdörtgen 9"/>
          <p:cNvSpPr/>
          <p:nvPr/>
        </p:nvSpPr>
        <p:spPr>
          <a:xfrm>
            <a:off x="275934" y="3621758"/>
            <a:ext cx="8163036" cy="523220"/>
          </a:xfrm>
          <a:prstGeom prst="rect">
            <a:avLst/>
          </a:prstGeom>
        </p:spPr>
        <p:txBody>
          <a:bodyPr wrap="square">
            <a:spAutoFit/>
          </a:bodyPr>
          <a:lstStyle/>
          <a:p>
            <a:pPr marL="285750" indent="-285750" algn="just">
              <a:spcBef>
                <a:spcPct val="0"/>
              </a:spcBef>
              <a:buFont typeface="Wingdings" panose="05000000000000000000" pitchFamily="2" charset="2"/>
              <a:buChar char="§"/>
            </a:pPr>
            <a:r>
              <a:rPr lang="tr-TR" altLang="tr-TR" sz="1400" dirty="0"/>
              <a:t>Kapının kapanması itme kuvvetinin döndürme etkisi ile yani momentle ilgilidir. </a:t>
            </a:r>
          </a:p>
          <a:p>
            <a:pPr marL="285750" indent="-285750" algn="just">
              <a:spcBef>
                <a:spcPct val="0"/>
              </a:spcBef>
              <a:buFont typeface="Wingdings" panose="05000000000000000000" pitchFamily="2" charset="2"/>
              <a:buChar char="§"/>
            </a:pPr>
            <a:r>
              <a:rPr lang="tr-TR" altLang="tr-TR" sz="1400" dirty="0"/>
              <a:t>Kapanması için itme kuvvetinizin  oluşturacağı moment belli bir şiddeti aşmalıdır.  </a:t>
            </a:r>
          </a:p>
        </p:txBody>
      </p:sp>
      <p:sp>
        <p:nvSpPr>
          <p:cNvPr id="12" name="Metin kutusu 6"/>
          <p:cNvSpPr txBox="1">
            <a:spLocks noChangeArrowheads="1"/>
          </p:cNvSpPr>
          <p:nvPr/>
        </p:nvSpPr>
        <p:spPr bwMode="auto">
          <a:xfrm>
            <a:off x="275934" y="4170853"/>
            <a:ext cx="8239416"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marL="285750" indent="-285750" eaLnBrk="1" hangingPunct="1">
              <a:lnSpc>
                <a:spcPct val="150000"/>
              </a:lnSpc>
              <a:spcBef>
                <a:spcPct val="0"/>
              </a:spcBef>
              <a:buFont typeface="Wingdings" panose="05000000000000000000" pitchFamily="2" charset="2"/>
              <a:buChar char="§"/>
            </a:pPr>
            <a:r>
              <a:rPr lang="tr-TR" altLang="tr-TR" sz="1400" dirty="0">
                <a:solidFill>
                  <a:schemeClr val="tx1"/>
                </a:solidFill>
                <a:latin typeface="+mn-lt"/>
              </a:rPr>
              <a:t>Momentin şiddeti ise kuvvet (F)  ve kuvvet kolu (d) ile doğru orantılıdır.</a:t>
            </a:r>
          </a:p>
          <a:p>
            <a:pPr marL="285750" indent="-285750" eaLnBrk="1" hangingPunct="1">
              <a:lnSpc>
                <a:spcPct val="150000"/>
              </a:lnSpc>
              <a:spcBef>
                <a:spcPct val="0"/>
              </a:spcBef>
              <a:buFont typeface="Wingdings" panose="05000000000000000000" pitchFamily="2" charset="2"/>
              <a:buChar char="§"/>
            </a:pPr>
            <a:r>
              <a:rPr lang="tr-TR" altLang="tr-TR" sz="1400" dirty="0">
                <a:solidFill>
                  <a:schemeClr val="tx1"/>
                </a:solidFill>
                <a:latin typeface="+mn-lt"/>
              </a:rPr>
              <a:t>Kuvvet kolu (d) , kuvvetin dönme eksenine olan dik uzaklığıdır. </a:t>
            </a:r>
            <a:r>
              <a:rPr lang="tr-TR" altLang="tr-TR" sz="1100" dirty="0">
                <a:solidFill>
                  <a:schemeClr val="tx1"/>
                </a:solidFill>
                <a:latin typeface="+mn-lt"/>
              </a:rPr>
              <a:t>(Bir önceki sayfadaki şekli inceleyiniz)</a:t>
            </a:r>
            <a:endParaRPr lang="tr-TR" altLang="tr-TR" sz="1400" dirty="0">
              <a:solidFill>
                <a:schemeClr val="tx1"/>
              </a:solidFill>
              <a:latin typeface="+mn-lt"/>
            </a:endParaRPr>
          </a:p>
          <a:p>
            <a:pPr marL="285750" indent="-285750" eaLnBrk="1" hangingPunct="1">
              <a:lnSpc>
                <a:spcPct val="150000"/>
              </a:lnSpc>
              <a:spcBef>
                <a:spcPct val="0"/>
              </a:spcBef>
              <a:buFont typeface="Wingdings" panose="05000000000000000000" pitchFamily="2" charset="2"/>
              <a:buChar char="§"/>
            </a:pPr>
            <a:r>
              <a:rPr lang="tr-TR" altLang="tr-TR" sz="1400" dirty="0">
                <a:solidFill>
                  <a:schemeClr val="tx1"/>
                </a:solidFill>
                <a:latin typeface="+mn-lt"/>
              </a:rPr>
              <a:t>Bu durumda, Momentin şiddeti = Kuvvet x kuvvet kolu yani M = </a:t>
            </a:r>
            <a:r>
              <a:rPr lang="tr-TR" altLang="tr-TR" sz="1400" dirty="0" err="1">
                <a:solidFill>
                  <a:schemeClr val="tx1"/>
                </a:solidFill>
                <a:latin typeface="+mn-lt"/>
              </a:rPr>
              <a:t>F.d</a:t>
            </a:r>
            <a:r>
              <a:rPr lang="tr-TR" altLang="tr-TR" sz="1400" dirty="0">
                <a:solidFill>
                  <a:schemeClr val="tx1"/>
                </a:solidFill>
                <a:latin typeface="+mn-lt"/>
              </a:rPr>
              <a:t> olarak tanımlanır.</a:t>
            </a:r>
          </a:p>
          <a:p>
            <a:pPr marL="285750" indent="-285750" eaLnBrk="1" hangingPunct="1">
              <a:lnSpc>
                <a:spcPct val="150000"/>
              </a:lnSpc>
              <a:spcBef>
                <a:spcPct val="0"/>
              </a:spcBef>
              <a:buFont typeface="Wingdings" panose="05000000000000000000" pitchFamily="2" charset="2"/>
              <a:buChar char="§"/>
            </a:pPr>
            <a:r>
              <a:rPr lang="tr-TR" altLang="tr-TR" sz="1400" dirty="0">
                <a:solidFill>
                  <a:schemeClr val="tx1"/>
                </a:solidFill>
                <a:latin typeface="+mn-lt"/>
              </a:rPr>
              <a:t>Dönme ekseninden (menteşelerden) ne kadar uzaksanız aynı moment için o kadar daha az kuvvet uygularsınız. Çünkü kuvvet kolu «d» artmıştır. Aynı M için daha düşük F yeterlidir. Bu ise sizin daha az kuvvet uygulamanız ve daha az zorlanmanız anlamına gelir. </a:t>
            </a:r>
          </a:p>
          <a:p>
            <a:pPr eaLnBrk="1" hangingPunct="1">
              <a:lnSpc>
                <a:spcPct val="150000"/>
              </a:lnSpc>
              <a:spcBef>
                <a:spcPct val="0"/>
              </a:spcBef>
              <a:buNone/>
            </a:pPr>
            <a:endParaRPr lang="tr-TR" altLang="tr-TR" sz="1400" dirty="0">
              <a:solidFill>
                <a:schemeClr val="tx1"/>
              </a:solidFill>
              <a:latin typeface="+mn-lt"/>
            </a:endParaRPr>
          </a:p>
        </p:txBody>
      </p:sp>
    </p:spTree>
    <p:extLst>
      <p:ext uri="{BB962C8B-B14F-4D97-AF65-F5344CB8AC3E}">
        <p14:creationId xmlns:p14="http://schemas.microsoft.com/office/powerpoint/2010/main" val="3716142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6389"/>
                                        </p:tgtEl>
                                        <p:attrNameLst>
                                          <p:attrName>style.visibility</p:attrName>
                                        </p:attrNameLst>
                                      </p:cBhvr>
                                      <p:to>
                                        <p:strVal val="visible"/>
                                      </p:to>
                                    </p:set>
                                    <p:anim calcmode="lin" valueType="num">
                                      <p:cBhvr>
                                        <p:cTn id="15" dur="500" fill="hold"/>
                                        <p:tgtEl>
                                          <p:spTgt spid="16389"/>
                                        </p:tgtEl>
                                        <p:attrNameLst>
                                          <p:attrName>ppt_w</p:attrName>
                                        </p:attrNameLst>
                                      </p:cBhvr>
                                      <p:tavLst>
                                        <p:tav tm="0">
                                          <p:val>
                                            <p:fltVal val="0"/>
                                          </p:val>
                                        </p:tav>
                                        <p:tav tm="100000">
                                          <p:val>
                                            <p:strVal val="#ppt_w"/>
                                          </p:val>
                                        </p:tav>
                                      </p:tavLst>
                                    </p:anim>
                                    <p:anim calcmode="lin" valueType="num">
                                      <p:cBhvr>
                                        <p:cTn id="16" dur="500" fill="hold"/>
                                        <p:tgtEl>
                                          <p:spTgt spid="16389"/>
                                        </p:tgtEl>
                                        <p:attrNameLst>
                                          <p:attrName>ppt_h</p:attrName>
                                        </p:attrNameLst>
                                      </p:cBhvr>
                                      <p:tavLst>
                                        <p:tav tm="0">
                                          <p:val>
                                            <p:fltVal val="0"/>
                                          </p:val>
                                        </p:tav>
                                        <p:tav tm="100000">
                                          <p:val>
                                            <p:strVal val="#ppt_h"/>
                                          </p:val>
                                        </p:tav>
                                      </p:tavLst>
                                    </p:anim>
                                    <p:animEffect transition="in" filter="fade">
                                      <p:cBhvr>
                                        <p:cTn id="17" dur="500"/>
                                        <p:tgtEl>
                                          <p:spTgt spid="1638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left)">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wipe(left)">
                                      <p:cBhvr>
                                        <p:cTn id="32" dur="500"/>
                                        <p:tgtEl>
                                          <p:spTgt spid="1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Effect transition="in" filter="wipe(left)">
                                      <p:cBhvr>
                                        <p:cTn id="37" dur="500"/>
                                        <p:tgtEl>
                                          <p:spTgt spid="1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xEl>
                                              <p:pRg st="3" end="3"/>
                                            </p:txEl>
                                          </p:spTgt>
                                        </p:tgtEl>
                                        <p:attrNameLst>
                                          <p:attrName>style.visibility</p:attrName>
                                        </p:attrNameLst>
                                      </p:cBhvr>
                                      <p:to>
                                        <p:strVal val="visible"/>
                                      </p:to>
                                    </p:set>
                                    <p:animEffect transition="in" filter="wipe(left)">
                                      <p:cBhvr>
                                        <p:cTn id="4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7" grpId="0"/>
      <p:bldP spid="1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956E486C-2285-136D-C84D-195FA51B5EAB}"/>
              </a:ext>
            </a:extLst>
          </p:cNvPr>
          <p:cNvSpPr>
            <a:spLocks noGrp="1"/>
          </p:cNvSpPr>
          <p:nvPr>
            <p:ph type="ftr" sz="quarter" idx="11"/>
          </p:nvPr>
        </p:nvSpPr>
        <p:spPr/>
        <p:txBody>
          <a:bodyPr/>
          <a:lstStyle/>
          <a:p>
            <a:r>
              <a:rPr lang="tr-TR"/>
              <a:t>Mühendislik Mekaniği</a:t>
            </a:r>
          </a:p>
        </p:txBody>
      </p:sp>
      <p:sp>
        <p:nvSpPr>
          <p:cNvPr id="4" name="Slayt Numarası Yer Tutucusu 3">
            <a:extLst>
              <a:ext uri="{FF2B5EF4-FFF2-40B4-BE49-F238E27FC236}">
                <a16:creationId xmlns:a16="http://schemas.microsoft.com/office/drawing/2014/main" id="{AE53836E-F87B-F8B4-D2BC-C07A8960D359}"/>
              </a:ext>
            </a:extLst>
          </p:cNvPr>
          <p:cNvSpPr>
            <a:spLocks noGrp="1"/>
          </p:cNvSpPr>
          <p:nvPr>
            <p:ph type="sldNum" sz="quarter" idx="12"/>
          </p:nvPr>
        </p:nvSpPr>
        <p:spPr/>
        <p:txBody>
          <a:bodyPr/>
          <a:lstStyle/>
          <a:p>
            <a:fld id="{60FF87A7-9A7A-4B3D-9625-8440EC4947F9}" type="slidenum">
              <a:rPr lang="tr-TR" smtClean="0"/>
              <a:pPr/>
              <a:t>98</a:t>
            </a:fld>
            <a:endParaRPr lang="tr-TR"/>
          </a:p>
        </p:txBody>
      </p:sp>
      <p:pic>
        <p:nvPicPr>
          <p:cNvPr id="5" name="Picture 2" descr="lever ile ilgili gÃ¶rsel sonucu">
            <a:extLst>
              <a:ext uri="{FF2B5EF4-FFF2-40B4-BE49-F238E27FC236}">
                <a16:creationId xmlns:a16="http://schemas.microsoft.com/office/drawing/2014/main" id="{C5DDCFFD-A7DE-1CCA-28AC-F1FC9DBDA2C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64639" y="476672"/>
            <a:ext cx="3795964" cy="19305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orces &amp; Motion - Principle of Moments - Pass My Exams: Easy exam revision  notes for GSCE Physics">
            <a:extLst>
              <a:ext uri="{FF2B5EF4-FFF2-40B4-BE49-F238E27FC236}">
                <a16:creationId xmlns:a16="http://schemas.microsoft.com/office/drawing/2014/main" id="{9FA97547-A656-639E-EC38-C60CDA7CE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688" y="2841828"/>
            <a:ext cx="5904656" cy="3207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79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Mühendislik Mekaniği</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99</a:t>
            </a:fld>
            <a:endParaRPr lang="tr-TR"/>
          </a:p>
        </p:txBody>
      </p:sp>
      <p:sp>
        <p:nvSpPr>
          <p:cNvPr id="7" name="Metin kutusu 6"/>
          <p:cNvSpPr txBox="1"/>
          <p:nvPr/>
        </p:nvSpPr>
        <p:spPr>
          <a:xfrm>
            <a:off x="107504" y="139666"/>
            <a:ext cx="3801989" cy="261610"/>
          </a:xfrm>
          <a:prstGeom prst="rect">
            <a:avLst/>
          </a:prstGeom>
          <a:noFill/>
        </p:spPr>
        <p:txBody>
          <a:bodyPr wrap="square" rtlCol="0">
            <a:spAutoFit/>
          </a:bodyPr>
          <a:lstStyle/>
          <a:p>
            <a:r>
              <a:rPr lang="tr-TR" sz="1050" i="1" dirty="0">
                <a:solidFill>
                  <a:schemeClr val="bg1">
                    <a:lumMod val="65000"/>
                  </a:schemeClr>
                </a:solidFill>
              </a:rPr>
              <a:t>2. Kuvvet Sistemleri</a:t>
            </a:r>
          </a:p>
        </p:txBody>
      </p:sp>
      <p:pic>
        <p:nvPicPr>
          <p:cNvPr id="4" name="Picture 2" descr="bana bir kaldıraç verin ile ilgili görsel sonucu">
            <a:extLst>
              <a:ext uri="{FF2B5EF4-FFF2-40B4-BE49-F238E27FC236}">
                <a16:creationId xmlns:a16="http://schemas.microsoft.com/office/drawing/2014/main" id="{DA2464F5-29F5-B638-336D-BC05EC0879F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rcRect r="1993" b="6316"/>
          <a:stretch/>
        </p:blipFill>
        <p:spPr bwMode="auto">
          <a:xfrm>
            <a:off x="1043608" y="695977"/>
            <a:ext cx="7056784" cy="5413286"/>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9">
            <a:extLst>
              <a:ext uri="{FF2B5EF4-FFF2-40B4-BE49-F238E27FC236}">
                <a16:creationId xmlns:a16="http://schemas.microsoft.com/office/drawing/2014/main" id="{0BD332D5-3AC7-CE6C-26FC-A69D392D2849}"/>
              </a:ext>
            </a:extLst>
          </p:cNvPr>
          <p:cNvSpPr txBox="1"/>
          <p:nvPr/>
        </p:nvSpPr>
        <p:spPr>
          <a:xfrm rot="21437697">
            <a:off x="1664732" y="3645024"/>
            <a:ext cx="1099907" cy="338554"/>
          </a:xfrm>
          <a:prstGeom prst="rect">
            <a:avLst/>
          </a:prstGeom>
          <a:noFill/>
        </p:spPr>
        <p:txBody>
          <a:bodyPr wrap="square">
            <a:spAutoFit/>
          </a:bodyPr>
          <a:lstStyle/>
          <a:p>
            <a:pPr algn="ctr"/>
            <a:r>
              <a:rPr lang="tr-TR" sz="1600" dirty="0">
                <a:latin typeface="Comic Sans MS" panose="030F0702030302020204" pitchFamily="66" charset="0"/>
              </a:rPr>
              <a:t>Arşimet</a:t>
            </a:r>
          </a:p>
        </p:txBody>
      </p:sp>
      <p:sp>
        <p:nvSpPr>
          <p:cNvPr id="11" name="Metin kutusu 10">
            <a:extLst>
              <a:ext uri="{FF2B5EF4-FFF2-40B4-BE49-F238E27FC236}">
                <a16:creationId xmlns:a16="http://schemas.microsoft.com/office/drawing/2014/main" id="{6BCEBE72-D222-AAF6-A0E2-0BCD4608B7C1}"/>
              </a:ext>
            </a:extLst>
          </p:cNvPr>
          <p:cNvSpPr txBox="1"/>
          <p:nvPr/>
        </p:nvSpPr>
        <p:spPr>
          <a:xfrm rot="21184576">
            <a:off x="4921598" y="3166752"/>
            <a:ext cx="1099907" cy="307777"/>
          </a:xfrm>
          <a:prstGeom prst="rect">
            <a:avLst/>
          </a:prstGeom>
          <a:noFill/>
        </p:spPr>
        <p:txBody>
          <a:bodyPr wrap="square">
            <a:spAutoFit/>
          </a:bodyPr>
          <a:lstStyle/>
          <a:p>
            <a:pPr algn="ctr"/>
            <a:r>
              <a:rPr lang="tr-TR" sz="1400" dirty="0">
                <a:latin typeface="Comic Sans MS" panose="030F0702030302020204" pitchFamily="66" charset="0"/>
              </a:rPr>
              <a:t>Arşimet</a:t>
            </a:r>
          </a:p>
        </p:txBody>
      </p:sp>
    </p:spTree>
    <p:extLst>
      <p:ext uri="{BB962C8B-B14F-4D97-AF65-F5344CB8AC3E}">
        <p14:creationId xmlns:p14="http://schemas.microsoft.com/office/powerpoint/2010/main" val="2720589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eması">
  <a:themeElements>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çmişe bakış">
  <a:themeElements>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10.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11.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12.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13.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14.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15.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16.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17.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18.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19.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2.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20.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21.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22.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23.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24.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25.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26.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27.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28.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29.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3.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30.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31.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32.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33.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34.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4.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5.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6.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7.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8.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9.xml><?xml version="1.0" encoding="utf-8"?>
<a:themeOverride xmlns:a="http://schemas.openxmlformats.org/drawingml/2006/main">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emplate>Retrospect</Template>
  <TotalTime>67314</TotalTime>
  <Words>23717</Words>
  <Application>Microsoft Office PowerPoint</Application>
  <PresentationFormat>Ekran Gösterisi (4:3)</PresentationFormat>
  <Paragraphs>3336</Paragraphs>
  <Slides>240</Slides>
  <Notes>23</Notes>
  <HiddenSlides>0</HiddenSlides>
  <MMClips>0</MMClips>
  <ScaleCrop>false</ScaleCrop>
  <HeadingPairs>
    <vt:vector size="8" baseType="variant">
      <vt:variant>
        <vt:lpstr>Kullanılan Yazı Tipleri</vt:lpstr>
      </vt:variant>
      <vt:variant>
        <vt:i4>26</vt:i4>
      </vt:variant>
      <vt:variant>
        <vt:lpstr>Tema</vt:lpstr>
      </vt:variant>
      <vt:variant>
        <vt:i4>2</vt:i4>
      </vt:variant>
      <vt:variant>
        <vt:lpstr>Eklenmiş OLE Hizmet Programları</vt:lpstr>
      </vt:variant>
      <vt:variant>
        <vt:i4>2</vt:i4>
      </vt:variant>
      <vt:variant>
        <vt:lpstr>Slayt Başlıkları</vt:lpstr>
      </vt:variant>
      <vt:variant>
        <vt:i4>240</vt:i4>
      </vt:variant>
    </vt:vector>
  </HeadingPairs>
  <TitlesOfParts>
    <vt:vector size="270" baseType="lpstr">
      <vt:lpstr>Aparajita</vt:lpstr>
      <vt:lpstr>-apple-system</vt:lpstr>
      <vt:lpstr>Arial</vt:lpstr>
      <vt:lpstr>Arial</vt:lpstr>
      <vt:lpstr>Arial Narrow</vt:lpstr>
      <vt:lpstr>Calibri</vt:lpstr>
      <vt:lpstr>Calibri Light</vt:lpstr>
      <vt:lpstr>Cambria</vt:lpstr>
      <vt:lpstr>Cambria Math</vt:lpstr>
      <vt:lpstr>Comic Sans MS</vt:lpstr>
      <vt:lpstr>Corbel</vt:lpstr>
      <vt:lpstr>Gabriola</vt:lpstr>
      <vt:lpstr>Helvetica</vt:lpstr>
      <vt:lpstr>Helvetica</vt:lpstr>
      <vt:lpstr>Helvetica Neue</vt:lpstr>
      <vt:lpstr>Kunstler Script</vt:lpstr>
      <vt:lpstr>MathJax_Main</vt:lpstr>
      <vt:lpstr>MathJax_Math</vt:lpstr>
      <vt:lpstr>Open Sans</vt:lpstr>
      <vt:lpstr>Roboto</vt:lpstr>
      <vt:lpstr>Roboto Condensed</vt:lpstr>
      <vt:lpstr>Symbol</vt:lpstr>
      <vt:lpstr>Times New Roman</vt:lpstr>
      <vt:lpstr>Verdana</vt:lpstr>
      <vt:lpstr>Wingdings</vt:lpstr>
      <vt:lpstr>Wingdings 2</vt:lpstr>
      <vt:lpstr>Office Teması</vt:lpstr>
      <vt:lpstr>Geçmişe bakış</vt:lpstr>
      <vt:lpstr>Denklem</vt:lpstr>
      <vt:lpstr>Equation.3</vt:lpstr>
      <vt:lpstr>MÜHENDİSLİK MEKANİĞİ Ders Notları</vt:lpstr>
      <vt:lpstr>PowerPoint Sunusu</vt:lpstr>
      <vt:lpstr>KAYNAKLAR</vt:lpstr>
      <vt:lpstr>KONULAR</vt:lpstr>
      <vt:lpstr>BU DERSİN GENEL AMAÇLARI </vt:lpstr>
      <vt:lpstr>Giriş</vt:lpstr>
      <vt:lpstr>PowerPoint Sunusu</vt:lpstr>
      <vt:lpstr>Motivasyon</vt:lpstr>
      <vt:lpstr>PowerPoint Sunusu</vt:lpstr>
      <vt:lpstr>PowerPoint Sunusu</vt:lpstr>
      <vt:lpstr>PowerPoint Sunusu</vt:lpstr>
      <vt:lpstr>PowerPoint Sunusu</vt:lpstr>
      <vt:lpstr>PowerPoint Sunusu</vt:lpstr>
      <vt:lpstr>PowerPoint Sunusu</vt:lpstr>
      <vt:lpstr>PowerPoint Sunusu</vt:lpstr>
      <vt:lpstr>Temel Kavramlar</vt:lpstr>
      <vt:lpstr>Temel Kavramlar</vt:lpstr>
      <vt:lpstr>Temel Kavramlar</vt:lpstr>
      <vt:lpstr>Temel Kavramlar</vt:lpstr>
      <vt:lpstr>Temel Kavramlar</vt:lpstr>
      <vt:lpstr>Temel Kavramlar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1. BÖLÜM: STATİK</vt:lpstr>
      <vt:lpstr>1. VEKTÖRLER</vt:lpstr>
      <vt:lpstr>1.1 Konunun önemi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4- Çerçeveler ve Basit Makinalar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2. BÖLÜM: MUKAVEMET</vt:lpstr>
      <vt:lpstr>5. Gerilme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Örnek 5.1</vt:lpstr>
      <vt:lpstr>Çözüm:</vt:lpstr>
      <vt:lpstr>PowerPoint Sunusu</vt:lpstr>
      <vt:lpstr>Örnek 5.2</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5.6. Eksantrik eksenel yükleme: Kesit merkezinden geçmeyen çeki yüklemesine denir. Bu durumda oluşan gerilmeleri hesaplamak istiyoruz. Şekildeki gibi eğrisel bir çubuğa P çeki yükü uygulandığında DE kısmındaki I-I kesitinin G ağırlık merkezinde bir iç çeki kuvveti (Fiç) oluşur. Ancak P ile Fiç in momentlerinin dengelenebilmesi için bir Miç eğilme momenti  de oluşacaktır.  Fiç ve Miç in süperpozisyon yöntemine göre ayrı ayrı etkilerini toplarız ve bir noktadaki toplam normal gerilmeyi elde ederiz. </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Mehmet</dc:creator>
  <cp:lastModifiedBy>ALI TEKIN GUNER</cp:lastModifiedBy>
  <cp:revision>1726</cp:revision>
  <cp:lastPrinted>2017-07-10T05:23:42Z</cp:lastPrinted>
  <dcterms:created xsi:type="dcterms:W3CDTF">2013-07-12T12:55:40Z</dcterms:created>
  <dcterms:modified xsi:type="dcterms:W3CDTF">2024-12-13T15:16:04Z</dcterms:modified>
</cp:coreProperties>
</file>